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3366CC"/>
    <a:srgbClr val="FFFFFF"/>
    <a:srgbClr val="6699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22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6991" y="-13531"/>
            <a:ext cx="12262363" cy="3647967"/>
          </a:xfrm>
          <a:prstGeom prst="rect">
            <a:avLst/>
          </a:prstGeom>
        </p:spPr>
      </p:pic>
      <p:sp>
        <p:nvSpPr>
          <p:cNvPr id="13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886647" y="4501745"/>
            <a:ext cx="10533786" cy="1004335"/>
          </a:xfrm>
          <a:prstGeom prst="rect">
            <a:avLst/>
          </a:prstGeom>
        </p:spPr>
        <p:txBody>
          <a:bodyPr lIns="91326" tIns="45664" rIns="91326" bIns="45664">
            <a:noAutofit/>
          </a:bodyPr>
          <a:lstStyle>
            <a:lvl1pPr marL="0" indent="0">
              <a:buNone/>
              <a:defRPr sz="1700" b="0">
                <a:solidFill>
                  <a:srgbClr val="D19B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</a:p>
          <a:p>
            <a:pPr lvl="0"/>
            <a:r>
              <a:rPr lang="en-US" dirty="0"/>
              <a:t>Presenter Title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886633" y="3875973"/>
            <a:ext cx="10518151" cy="458490"/>
          </a:xfrm>
          <a:prstGeom prst="rect">
            <a:avLst/>
          </a:prstGeom>
        </p:spPr>
        <p:txBody>
          <a:bodyPr lIns="91326" tIns="45664" rIns="91326" bIns="45664">
            <a:noAutofit/>
          </a:bodyPr>
          <a:lstStyle>
            <a:lvl1pPr marL="0" indent="0">
              <a:buNone/>
              <a:defRPr sz="2700" cap="all">
                <a:solidFill>
                  <a:srgbClr val="746C66"/>
                </a:solidFill>
                <a:latin typeface="Impact"/>
                <a:cs typeface="Impac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1" name="Title 14"/>
          <p:cNvSpPr>
            <a:spLocks noGrp="1"/>
          </p:cNvSpPr>
          <p:nvPr>
            <p:ph type="title" hasCustomPrompt="1"/>
          </p:nvPr>
        </p:nvSpPr>
        <p:spPr>
          <a:xfrm>
            <a:off x="886647" y="1125928"/>
            <a:ext cx="10533786" cy="645776"/>
          </a:xfrm>
          <a:prstGeom prst="rect">
            <a:avLst/>
          </a:prstGeom>
        </p:spPr>
        <p:txBody>
          <a:bodyPr lIns="91288" tIns="45643" rIns="91288" bIns="45643" anchor="t">
            <a:noAutofit/>
          </a:bodyPr>
          <a:lstStyle>
            <a:lvl1pPr>
              <a:lnSpc>
                <a:spcPct val="90000"/>
              </a:lnSpc>
              <a:defRPr sz="4600" cap="all">
                <a:solidFill>
                  <a:schemeClr val="bg1"/>
                </a:solidFill>
                <a:latin typeface="Impact"/>
                <a:cs typeface="Impact"/>
              </a:defRPr>
            </a:lvl1pPr>
          </a:lstStyle>
          <a:p>
            <a:r>
              <a:rPr lang="en-US" dirty="0"/>
              <a:t>Title first line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-13201" y="3590421"/>
            <a:ext cx="12234666" cy="38614"/>
          </a:xfrm>
          <a:prstGeom prst="rect">
            <a:avLst/>
          </a:prstGeom>
          <a:solidFill>
            <a:srgbClr val="746C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7085" tIns="38543" rIns="77085" bIns="38543" rtlCol="0" anchor="ctr"/>
          <a:lstStyle/>
          <a:p>
            <a:pPr algn="ctr" defTabSz="511088"/>
            <a:endParaRPr lang="en-US" sz="2000">
              <a:ln>
                <a:solidFill>
                  <a:srgbClr val="D19B23"/>
                </a:solidFill>
              </a:ln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2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03100" y="1771703"/>
            <a:ext cx="10514282" cy="204561"/>
          </a:xfrm>
          <a:prstGeom prst="rect">
            <a:avLst/>
          </a:prstGeom>
        </p:spPr>
        <p:txBody>
          <a:bodyPr lIns="91326" tIns="45664" rIns="91326" bIns="45664" anchor="t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4600" cap="all" baseline="0">
                <a:solidFill>
                  <a:srgbClr val="FFFFFF"/>
                </a:solidFill>
                <a:latin typeface="Impact"/>
                <a:cs typeface="Impact"/>
              </a:defRPr>
            </a:lvl1pPr>
            <a:lvl2pPr marL="452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044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566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08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610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132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65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176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Second Line</a:t>
            </a:r>
            <a:br>
              <a:rPr lang="en-US" dirty="0"/>
            </a:br>
            <a:r>
              <a:rPr lang="en-US" dirty="0"/>
              <a:t>Third Line</a:t>
            </a: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8" t="642" r="58477" b="49297"/>
          <a:stretch/>
        </p:blipFill>
        <p:spPr>
          <a:xfrm>
            <a:off x="3683177" y="2432003"/>
            <a:ext cx="7832859" cy="51264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8" t="7653" r="44254" b="49297"/>
          <a:stretch/>
        </p:blipFill>
        <p:spPr>
          <a:xfrm rot="10800000">
            <a:off x="-13373" y="352425"/>
            <a:ext cx="10901838" cy="45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86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Subtitle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489507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107226" tIns="53613" rIns="107226" bIns="53613" anchor="ctr" anchorCtr="0">
            <a:noAutofit/>
          </a:bodyPr>
          <a:lstStyle>
            <a:lvl1pPr marL="0" marR="0" indent="0" algn="l" rtl="0">
              <a:spcBef>
                <a:spcPts val="0"/>
              </a:spcBef>
              <a:buNone/>
              <a:defRPr sz="15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>
                <a:solidFill>
                  <a:srgbClr val="756C66"/>
                </a:solidFill>
              </a:rPr>
              <a:pPr>
                <a:buSzPct val="25000"/>
              </a:pPr>
              <a:t>‹#›</a:t>
            </a:fld>
            <a:endParaRPr lang="en-US">
              <a:solidFill>
                <a:srgbClr val="756C66"/>
              </a:solidFill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89510" y="573859"/>
            <a:ext cx="11101359" cy="293374"/>
          </a:xfrm>
          <a:prstGeom prst="rect">
            <a:avLst/>
          </a:prstGeom>
          <a:noFill/>
          <a:ln>
            <a:noFill/>
          </a:ln>
        </p:spPr>
        <p:txBody>
          <a:bodyPr lIns="80884" tIns="80884" rIns="80884" bIns="80884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89511" y="819576"/>
            <a:ext cx="11092895" cy="442912"/>
          </a:xfrm>
          <a:prstGeom prst="rect">
            <a:avLst/>
          </a:prstGeom>
          <a:noFill/>
          <a:ln>
            <a:noFill/>
          </a:ln>
        </p:spPr>
        <p:txBody>
          <a:bodyPr lIns="80884" tIns="80884" rIns="80884" bIns="80884" anchor="t" anchorCtr="0"/>
          <a:lstStyle>
            <a:lvl1pPr marL="0" indent="0" rtl="0">
              <a:spcBef>
                <a:spcPts val="0"/>
              </a:spcBef>
              <a:buClr>
                <a:schemeClr val="lt1"/>
              </a:buClr>
              <a:buFont typeface="Impact"/>
              <a:buNone/>
              <a:defRPr/>
            </a:lvl1pPr>
            <a:lvl2pPr marL="536193" indent="-8114" rtl="0">
              <a:spcBef>
                <a:spcPts val="0"/>
              </a:spcBef>
              <a:buFont typeface="Arial"/>
              <a:buNone/>
              <a:defRPr/>
            </a:lvl2pPr>
            <a:lvl3pPr marL="1072386" indent="-4994" rtl="0">
              <a:spcBef>
                <a:spcPts val="0"/>
              </a:spcBef>
              <a:buFont typeface="Arial"/>
              <a:buNone/>
              <a:defRPr/>
            </a:lvl3pPr>
            <a:lvl4pPr marL="1608577" indent="-1874" rtl="0">
              <a:spcBef>
                <a:spcPts val="0"/>
              </a:spcBef>
              <a:buFont typeface="Arial"/>
              <a:buNone/>
              <a:defRPr/>
            </a:lvl4pPr>
            <a:lvl5pPr marL="2144770" indent="-9988" rtl="0">
              <a:spcBef>
                <a:spcPts val="0"/>
              </a:spcBef>
              <a:buFont typeface="Arial"/>
              <a:buNone/>
              <a:defRPr/>
            </a:lvl5pPr>
            <a:lvl6pPr marL="2680964" indent="-6870" rtl="0">
              <a:spcBef>
                <a:spcPts val="0"/>
              </a:spcBef>
              <a:buFont typeface="Calibri"/>
              <a:buNone/>
              <a:defRPr/>
            </a:lvl6pPr>
            <a:lvl7pPr marL="3217154" indent="-3747" rtl="0">
              <a:spcBef>
                <a:spcPts val="0"/>
              </a:spcBef>
              <a:buFont typeface="Calibri"/>
              <a:buNone/>
              <a:defRPr/>
            </a:lvl7pPr>
            <a:lvl8pPr marL="3753345" indent="-625" rtl="0">
              <a:spcBef>
                <a:spcPts val="0"/>
              </a:spcBef>
              <a:buFont typeface="Calibri"/>
              <a:buNone/>
              <a:defRPr/>
            </a:lvl8pPr>
            <a:lvl9pPr marL="4289538" indent="-8739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628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Subtitle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489507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107226" tIns="53613" rIns="107226" bIns="53613" anchor="ctr" anchorCtr="0">
            <a:noAutofit/>
          </a:bodyPr>
          <a:lstStyle>
            <a:lvl1pPr marL="0" marR="0" indent="0" algn="l" rtl="0">
              <a:spcBef>
                <a:spcPts val="0"/>
              </a:spcBef>
              <a:buNone/>
              <a:defRPr sz="15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>
                <a:solidFill>
                  <a:srgbClr val="756C66"/>
                </a:solidFill>
              </a:rPr>
              <a:pPr>
                <a:buSzPct val="25000"/>
              </a:pPr>
              <a:t>‹#›</a:t>
            </a:fld>
            <a:endParaRPr lang="en-US">
              <a:solidFill>
                <a:srgbClr val="756C66"/>
              </a:solidFill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89510" y="573859"/>
            <a:ext cx="11101359" cy="293374"/>
          </a:xfrm>
          <a:prstGeom prst="rect">
            <a:avLst/>
          </a:prstGeom>
          <a:noFill/>
          <a:ln>
            <a:noFill/>
          </a:ln>
        </p:spPr>
        <p:txBody>
          <a:bodyPr lIns="80884" tIns="80884" rIns="80884" bIns="80884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89511" y="819576"/>
            <a:ext cx="11092895" cy="442912"/>
          </a:xfrm>
          <a:prstGeom prst="rect">
            <a:avLst/>
          </a:prstGeom>
          <a:noFill/>
          <a:ln>
            <a:noFill/>
          </a:ln>
        </p:spPr>
        <p:txBody>
          <a:bodyPr lIns="80884" tIns="80884" rIns="80884" bIns="80884" anchor="t" anchorCtr="0"/>
          <a:lstStyle>
            <a:lvl1pPr marL="0" indent="0" rtl="0">
              <a:spcBef>
                <a:spcPts val="0"/>
              </a:spcBef>
              <a:buClr>
                <a:schemeClr val="lt1"/>
              </a:buClr>
              <a:buFont typeface="Impact"/>
              <a:buNone/>
              <a:defRPr/>
            </a:lvl1pPr>
            <a:lvl2pPr marL="536193" indent="-8114" rtl="0">
              <a:spcBef>
                <a:spcPts val="0"/>
              </a:spcBef>
              <a:buFont typeface="Arial"/>
              <a:buNone/>
              <a:defRPr/>
            </a:lvl2pPr>
            <a:lvl3pPr marL="1072386" indent="-4994" rtl="0">
              <a:spcBef>
                <a:spcPts val="0"/>
              </a:spcBef>
              <a:buFont typeface="Arial"/>
              <a:buNone/>
              <a:defRPr/>
            </a:lvl3pPr>
            <a:lvl4pPr marL="1608577" indent="-1874" rtl="0">
              <a:spcBef>
                <a:spcPts val="0"/>
              </a:spcBef>
              <a:buFont typeface="Arial"/>
              <a:buNone/>
              <a:defRPr/>
            </a:lvl4pPr>
            <a:lvl5pPr marL="2144770" indent="-9988" rtl="0">
              <a:spcBef>
                <a:spcPts val="0"/>
              </a:spcBef>
              <a:buFont typeface="Arial"/>
              <a:buNone/>
              <a:defRPr/>
            </a:lvl5pPr>
            <a:lvl6pPr marL="2680964" indent="-6870" rtl="0">
              <a:spcBef>
                <a:spcPts val="0"/>
              </a:spcBef>
              <a:buFont typeface="Calibri"/>
              <a:buNone/>
              <a:defRPr/>
            </a:lvl6pPr>
            <a:lvl7pPr marL="3217154" indent="-3747" rtl="0">
              <a:spcBef>
                <a:spcPts val="0"/>
              </a:spcBef>
              <a:buFont typeface="Calibri"/>
              <a:buNone/>
              <a:defRPr/>
            </a:lvl7pPr>
            <a:lvl8pPr marL="3753345" indent="-625" rtl="0">
              <a:spcBef>
                <a:spcPts val="0"/>
              </a:spcBef>
              <a:buFont typeface="Calibri"/>
              <a:buNone/>
              <a:defRPr/>
            </a:lvl8pPr>
            <a:lvl9pPr marL="4289538" indent="-8739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580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744" y="539990"/>
            <a:ext cx="11160126" cy="289982"/>
          </a:xfrm>
          <a:prstGeom prst="rect">
            <a:avLst/>
          </a:prstGeom>
        </p:spPr>
        <p:txBody>
          <a:bodyPr lIns="91288" tIns="45643" rIns="91288" bIns="45643" anchor="b" anchorCtr="0"/>
          <a:lstStyle>
            <a:lvl1pPr algn="r">
              <a:defRPr sz="1500">
                <a:solidFill>
                  <a:srgbClr val="FFFFFF"/>
                </a:solidFill>
                <a:latin typeface="Impact"/>
                <a:cs typeface="Impact"/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489508" y="6356358"/>
            <a:ext cx="589017" cy="365125"/>
          </a:xfrm>
          <a:prstGeom prst="rect">
            <a:avLst/>
          </a:prstGeom>
        </p:spPr>
        <p:txBody>
          <a:bodyPr/>
          <a:lstStyle/>
          <a:p>
            <a:fld id="{AB80C8F5-D920-BB4B-933F-7F3EB43C8215}" type="slidenum">
              <a:rPr lang="en-US" smtClean="0">
                <a:solidFill>
                  <a:srgbClr val="756C66"/>
                </a:solidFill>
              </a:rPr>
              <a:pPr/>
              <a:t>‹#›</a:t>
            </a:fld>
            <a:endParaRPr lang="en-US" dirty="0">
              <a:solidFill>
                <a:srgbClr val="756C66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2"/>
          </p:nvPr>
        </p:nvSpPr>
        <p:spPr>
          <a:xfrm>
            <a:off x="489511" y="1460787"/>
            <a:ext cx="11101359" cy="4606625"/>
          </a:xfrm>
          <a:prstGeom prst="rect">
            <a:avLst/>
          </a:prstGeom>
        </p:spPr>
        <p:txBody>
          <a:bodyPr lIns="91326" tIns="45664" rIns="91326" bIns="45664">
            <a:normAutofit/>
          </a:bodyPr>
          <a:lstStyle>
            <a:lvl1pPr marL="240939" indent="-240939">
              <a:buFont typeface="Wingdings" charset="2"/>
              <a:buChar char="§"/>
              <a:defRPr sz="1500">
                <a:latin typeface="Arial"/>
                <a:ea typeface="Verdana" panose="020B0604030504040204" pitchFamily="34" charset="0"/>
                <a:cs typeface="Arial"/>
              </a:defRPr>
            </a:lvl1pPr>
            <a:lvl2pPr>
              <a:defRPr>
                <a:latin typeface="+mj-lt"/>
                <a:cs typeface="Arial" panose="020B0604020202020204" pitchFamily="34" charset="0"/>
              </a:defRPr>
            </a:lvl2pPr>
            <a:lvl3pPr>
              <a:defRPr>
                <a:latin typeface="+mj-lt"/>
                <a:cs typeface="Arial" panose="020B0604020202020204" pitchFamily="34" charset="0"/>
              </a:defRPr>
            </a:lvl3pPr>
            <a:lvl4pPr>
              <a:defRPr>
                <a:latin typeface="+mj-lt"/>
                <a:cs typeface="Arial" panose="020B0604020202020204" pitchFamily="34" charset="0"/>
              </a:defRPr>
            </a:lvl4pPr>
            <a:lvl5pPr>
              <a:defRPr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1"/>
          </p:nvPr>
        </p:nvSpPr>
        <p:spPr>
          <a:xfrm>
            <a:off x="413443" y="853818"/>
            <a:ext cx="11177441" cy="374072"/>
          </a:xfrm>
          <a:prstGeom prst="rect">
            <a:avLst/>
          </a:prstGeom>
          <a:noFill/>
          <a:ln>
            <a:noFill/>
          </a:ln>
        </p:spPr>
        <p:txBody>
          <a:bodyPr lIns="91326" tIns="45664" rIns="91326" bIns="45664" anchor="t">
            <a:noAutofit/>
          </a:bodyPr>
          <a:lstStyle>
            <a:lvl1pPr marL="0" indent="0">
              <a:buNone/>
              <a:defRPr sz="2000" b="0" cap="all">
                <a:solidFill>
                  <a:schemeClr val="tx1"/>
                </a:solidFill>
                <a:latin typeface="Impact"/>
                <a:cs typeface="Impact"/>
              </a:defRPr>
            </a:lvl1pPr>
            <a:lvl2pPr marL="431663" indent="0">
              <a:buNone/>
              <a:defRPr sz="1900" b="1"/>
            </a:lvl2pPr>
            <a:lvl3pPr marL="863322" indent="0">
              <a:buNone/>
              <a:defRPr sz="1700" b="1"/>
            </a:lvl3pPr>
            <a:lvl4pPr marL="1294981" indent="0">
              <a:buNone/>
              <a:defRPr sz="1500" b="1"/>
            </a:lvl4pPr>
            <a:lvl5pPr marL="1726645" indent="0">
              <a:buNone/>
              <a:defRPr sz="1500" b="1"/>
            </a:lvl5pPr>
            <a:lvl6pPr marL="2158306" indent="0">
              <a:buNone/>
              <a:defRPr sz="1500" b="1"/>
            </a:lvl6pPr>
            <a:lvl7pPr marL="2589964" indent="0">
              <a:buNone/>
              <a:defRPr sz="1500" b="1"/>
            </a:lvl7pPr>
            <a:lvl8pPr marL="3021625" indent="0">
              <a:buNone/>
              <a:defRPr sz="1500" b="1"/>
            </a:lvl8pPr>
            <a:lvl9pPr marL="3453287" indent="0">
              <a:buNone/>
              <a:defRPr sz="1500" b="1"/>
            </a:lvl9pPr>
          </a:lstStyle>
          <a:p>
            <a:pPr marL="0" marR="0" lvl="0" indent="0" defTabSz="771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0" cap="all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414472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i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45" y="-832"/>
            <a:ext cx="12227753" cy="343978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9512" y="6356358"/>
            <a:ext cx="716590" cy="365125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fld id="{AB80C8F5-D920-BB4B-933F-7F3EB43C821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049789" y="4997301"/>
            <a:ext cx="10384774" cy="895501"/>
          </a:xfrm>
          <a:prstGeom prst="rect">
            <a:avLst/>
          </a:prstGeom>
        </p:spPr>
        <p:txBody>
          <a:bodyPr lIns="91326" tIns="45664" rIns="91326" bIns="45664">
            <a:noAutofit/>
          </a:bodyPr>
          <a:lstStyle>
            <a:lvl1pPr marL="0" indent="0">
              <a:buNone/>
              <a:defRPr sz="2000" b="0">
                <a:solidFill>
                  <a:srgbClr val="D19B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</a:p>
          <a:p>
            <a:pPr lvl="0"/>
            <a:r>
              <a:rPr lang="en-US" dirty="0"/>
              <a:t>Presenter Title</a:t>
            </a:r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>
          <a:xfrm>
            <a:off x="1348116" y="6356358"/>
            <a:ext cx="1652992" cy="365125"/>
          </a:xfrm>
          <a:prstGeom prst="rect">
            <a:avLst/>
          </a:prstGeom>
        </p:spPr>
        <p:txBody>
          <a:bodyPr lIns="107155" tIns="53577" rIns="107155" bIns="53577"/>
          <a:lstStyle>
            <a:lvl1pPr>
              <a:defRPr sz="1200" b="0">
                <a:solidFill>
                  <a:srgbClr val="A3792C"/>
                </a:solidFill>
              </a:defRPr>
            </a:lvl1pPr>
          </a:lstStyle>
          <a:p>
            <a:pPr defTabSz="535773"/>
            <a:r>
              <a:rPr lang="en-US" smtClean="0">
                <a:latin typeface="Arial"/>
                <a:cs typeface="Arial"/>
              </a:rPr>
              <a:t>Month day, year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065423" y="3903457"/>
            <a:ext cx="10384774" cy="954143"/>
          </a:xfrm>
          <a:prstGeom prst="rect">
            <a:avLst/>
          </a:prstGeom>
        </p:spPr>
        <p:txBody>
          <a:bodyPr lIns="91326" tIns="45664" rIns="91326" bIns="45664">
            <a:noAutofit/>
          </a:bodyPr>
          <a:lstStyle>
            <a:lvl1pPr marL="0" indent="0">
              <a:buNone/>
              <a:defRPr sz="3200" cap="all">
                <a:solidFill>
                  <a:srgbClr val="746C66"/>
                </a:solidFill>
                <a:latin typeface="Impact"/>
                <a:cs typeface="Impac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595" y="6317127"/>
            <a:ext cx="1365281" cy="3451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" t="642" r="66111" b="49297"/>
          <a:stretch/>
        </p:blipFill>
        <p:spPr>
          <a:xfrm>
            <a:off x="4360998" y="2717812"/>
            <a:ext cx="7853200" cy="51251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" t="7653" r="52853" b="49297"/>
          <a:stretch/>
        </p:blipFill>
        <p:spPr>
          <a:xfrm rot="10800000">
            <a:off x="-31475" y="217885"/>
            <a:ext cx="11332530" cy="456178"/>
          </a:xfrm>
          <a:prstGeom prst="rect">
            <a:avLst/>
          </a:prstGeom>
        </p:spPr>
      </p:pic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1049789" y="1260267"/>
            <a:ext cx="10384774" cy="739217"/>
          </a:xfrm>
          <a:prstGeom prst="rect">
            <a:avLst/>
          </a:prstGeom>
        </p:spPr>
        <p:txBody>
          <a:bodyPr lIns="91326" tIns="45664" rIns="91326" bIns="45664" anchor="t">
            <a:noAutofit/>
          </a:bodyPr>
          <a:lstStyle>
            <a:lvl1pPr>
              <a:lnSpc>
                <a:spcPct val="90000"/>
              </a:lnSpc>
              <a:defRPr sz="480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first line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-15631" y="3443909"/>
            <a:ext cx="12231788" cy="107436"/>
          </a:xfrm>
          <a:prstGeom prst="rect">
            <a:avLst/>
          </a:prstGeom>
          <a:solidFill>
            <a:srgbClr val="746C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26" tIns="45664" rIns="91326" bIns="45664" rtlCol="0" anchor="ctr"/>
          <a:lstStyle/>
          <a:p>
            <a:pPr algn="ctr" defTabSz="535773"/>
            <a:endParaRPr lang="en-US" sz="2100">
              <a:ln>
                <a:solidFill>
                  <a:srgbClr val="D19B23"/>
                </a:solidFill>
              </a:ln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9289" y="2012184"/>
            <a:ext cx="10384774" cy="1460827"/>
          </a:xfrm>
          <a:prstGeom prst="rect">
            <a:avLst/>
          </a:prstGeom>
        </p:spPr>
        <p:txBody>
          <a:bodyPr lIns="91326" tIns="45664" rIns="91326" bIns="45664" anchor="t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4800" cap="all" baseline="0">
                <a:solidFill>
                  <a:schemeClr val="bg1"/>
                </a:solidFill>
                <a:latin typeface="Impact"/>
                <a:cs typeface="Impact"/>
              </a:defRPr>
            </a:lvl1pPr>
            <a:lvl2pPr marL="535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73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43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78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14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50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86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Second Line</a:t>
            </a:r>
            <a:br>
              <a:rPr lang="en-US" dirty="0"/>
            </a:br>
            <a:r>
              <a:rPr lang="en-US" dirty="0"/>
              <a:t>Third Line</a:t>
            </a:r>
          </a:p>
        </p:txBody>
      </p:sp>
    </p:spTree>
    <p:extLst>
      <p:ext uri="{BB962C8B-B14F-4D97-AF65-F5344CB8AC3E}">
        <p14:creationId xmlns:p14="http://schemas.microsoft.com/office/powerpoint/2010/main" val="139087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Bullet Text-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628" y="113238"/>
            <a:ext cx="11101360" cy="748783"/>
          </a:xfrm>
          <a:prstGeom prst="rect">
            <a:avLst/>
          </a:prstGeom>
        </p:spPr>
        <p:txBody>
          <a:bodyPr lIns="91326" tIns="45664" rIns="91326" bIns="45664"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da-DK" dirty="0"/>
              <a:t>Klik for at redigere titeltypografi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521" y="1168401"/>
            <a:ext cx="11101360" cy="4891150"/>
          </a:xfrm>
          <a:prstGeom prst="rect">
            <a:avLst/>
          </a:prstGeom>
        </p:spPr>
        <p:txBody>
          <a:bodyPr lIns="91326" tIns="45664" rIns="91326" bIns="45664"/>
          <a:lstStyle/>
          <a:p>
            <a:pPr lvl="0"/>
            <a:r>
              <a:rPr lang="da-DK" dirty="0"/>
              <a:t>Klik for at redigere typografi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19200" y="6356351"/>
            <a:ext cx="1453662" cy="365125"/>
          </a:xfrm>
          <a:prstGeom prst="rect">
            <a:avLst/>
          </a:prstGeom>
        </p:spPr>
        <p:txBody>
          <a:bodyPr lIns="91326" tIns="45664" rIns="91326" bIns="45664" anchor="ctr"/>
          <a:lstStyle>
            <a:lvl1pPr>
              <a:defRPr sz="1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535773"/>
            <a:fld id="{27230723-185C-4F85-A318-4ADE58B79E83}" type="datetimeFigureOut">
              <a:rPr lang="en-US" smtClean="0">
                <a:solidFill>
                  <a:srgbClr val="756C66"/>
                </a:solidFill>
              </a:rPr>
              <a:pPr defTabSz="535773"/>
              <a:t>9/8/16</a:t>
            </a:fld>
            <a:endParaRPr lang="en-US" dirty="0">
              <a:solidFill>
                <a:srgbClr val="756C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97908" y="6356351"/>
            <a:ext cx="7205785" cy="365125"/>
          </a:xfrm>
          <a:prstGeom prst="rect">
            <a:avLst/>
          </a:prstGeom>
        </p:spPr>
        <p:txBody>
          <a:bodyPr lIns="91326" tIns="45664" rIns="91326" bIns="45664" anchor="ctr"/>
          <a:lstStyle>
            <a:lvl1pPr>
              <a:defRPr sz="1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535773"/>
            <a:endParaRPr lang="en-US" dirty="0">
              <a:solidFill>
                <a:srgbClr val="756C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9508" y="6356358"/>
            <a:ext cx="589017" cy="365125"/>
          </a:xfrm>
          <a:prstGeom prst="rect">
            <a:avLst/>
          </a:prstGeom>
        </p:spPr>
        <p:txBody>
          <a:bodyPr/>
          <a:lstStyle/>
          <a:p>
            <a:fld id="{FC3D555D-7E2D-4324-9654-D734226D8932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90430" y="862013"/>
            <a:ext cx="11099799" cy="381000"/>
          </a:xfrm>
          <a:prstGeom prst="rect">
            <a:avLst/>
          </a:prstGeom>
        </p:spPr>
        <p:txBody>
          <a:bodyPr lIns="91326" tIns="45664" rIns="91326" bIns="45664"/>
          <a:lstStyle>
            <a:lvl1pPr>
              <a:defRPr>
                <a:solidFill>
                  <a:schemeClr val="bg2">
                    <a:lumMod val="75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408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89507" y="6356358"/>
            <a:ext cx="604647" cy="365125"/>
          </a:xfrm>
          <a:prstGeom prst="rect">
            <a:avLst/>
          </a:prstGeom>
        </p:spPr>
        <p:txBody>
          <a:bodyPr/>
          <a:lstStyle/>
          <a:p>
            <a:fld id="{AB80C8F5-D920-BB4B-933F-7F3EB43C821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2628" y="113238"/>
            <a:ext cx="11101360" cy="748783"/>
          </a:xfrm>
          <a:prstGeom prst="rect">
            <a:avLst/>
          </a:prstGeom>
        </p:spPr>
        <p:txBody>
          <a:bodyPr lIns="91326" tIns="45664" rIns="91326" bIns="45664"/>
          <a:lstStyle>
            <a:lvl1pPr>
              <a:defRPr sz="3600"/>
            </a:lvl1pPr>
          </a:lstStyle>
          <a:p>
            <a:r>
              <a:rPr lang="da-DK"/>
              <a:t>Klik for at redigere titeltypografi i masteren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04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Subtitle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489507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107226" tIns="53613" rIns="107226" bIns="53613" anchor="ctr" anchorCtr="0">
            <a:noAutofit/>
          </a:bodyPr>
          <a:lstStyle>
            <a:lvl1pPr marL="0" marR="0" indent="0" algn="l" rtl="0">
              <a:spcBef>
                <a:spcPts val="0"/>
              </a:spcBef>
              <a:buNone/>
              <a:defRPr sz="15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>
                <a:solidFill>
                  <a:srgbClr val="756C66"/>
                </a:solidFill>
              </a:rPr>
              <a:pPr>
                <a:buSzPct val="25000"/>
              </a:pPr>
              <a:t>‹#›</a:t>
            </a:fld>
            <a:endParaRPr lang="en-US">
              <a:solidFill>
                <a:srgbClr val="756C66"/>
              </a:solidFill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89510" y="573859"/>
            <a:ext cx="11101359" cy="293374"/>
          </a:xfrm>
          <a:prstGeom prst="rect">
            <a:avLst/>
          </a:prstGeom>
          <a:noFill/>
          <a:ln>
            <a:noFill/>
          </a:ln>
        </p:spPr>
        <p:txBody>
          <a:bodyPr lIns="80884" tIns="80884" rIns="80884" bIns="80884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89511" y="819576"/>
            <a:ext cx="11092895" cy="442912"/>
          </a:xfrm>
          <a:prstGeom prst="rect">
            <a:avLst/>
          </a:prstGeom>
          <a:noFill/>
          <a:ln>
            <a:noFill/>
          </a:ln>
        </p:spPr>
        <p:txBody>
          <a:bodyPr lIns="80884" tIns="80884" rIns="80884" bIns="80884" anchor="t" anchorCtr="0"/>
          <a:lstStyle>
            <a:lvl1pPr marL="0" indent="0" rtl="0">
              <a:spcBef>
                <a:spcPts val="0"/>
              </a:spcBef>
              <a:buClr>
                <a:schemeClr val="lt1"/>
              </a:buClr>
              <a:buFont typeface="Impact"/>
              <a:buNone/>
              <a:defRPr/>
            </a:lvl1pPr>
            <a:lvl2pPr marL="536193" indent="-8114" rtl="0">
              <a:spcBef>
                <a:spcPts val="0"/>
              </a:spcBef>
              <a:buFont typeface="Arial"/>
              <a:buNone/>
              <a:defRPr/>
            </a:lvl2pPr>
            <a:lvl3pPr marL="1072386" indent="-4994" rtl="0">
              <a:spcBef>
                <a:spcPts val="0"/>
              </a:spcBef>
              <a:buFont typeface="Arial"/>
              <a:buNone/>
              <a:defRPr/>
            </a:lvl3pPr>
            <a:lvl4pPr marL="1608577" indent="-1874" rtl="0">
              <a:spcBef>
                <a:spcPts val="0"/>
              </a:spcBef>
              <a:buFont typeface="Arial"/>
              <a:buNone/>
              <a:defRPr/>
            </a:lvl4pPr>
            <a:lvl5pPr marL="2144770" indent="-9988" rtl="0">
              <a:spcBef>
                <a:spcPts val="0"/>
              </a:spcBef>
              <a:buFont typeface="Arial"/>
              <a:buNone/>
              <a:defRPr/>
            </a:lvl5pPr>
            <a:lvl6pPr marL="2680964" indent="-6870" rtl="0">
              <a:spcBef>
                <a:spcPts val="0"/>
              </a:spcBef>
              <a:buFont typeface="Calibri"/>
              <a:buNone/>
              <a:defRPr/>
            </a:lvl6pPr>
            <a:lvl7pPr marL="3217154" indent="-3747" rtl="0">
              <a:spcBef>
                <a:spcPts val="0"/>
              </a:spcBef>
              <a:buFont typeface="Calibri"/>
              <a:buNone/>
              <a:defRPr/>
            </a:lvl7pPr>
            <a:lvl8pPr marL="3753345" indent="-625" rtl="0">
              <a:spcBef>
                <a:spcPts val="0"/>
              </a:spcBef>
              <a:buFont typeface="Calibri"/>
              <a:buNone/>
              <a:defRPr/>
            </a:lvl8pPr>
            <a:lvl9pPr marL="4289538" indent="-8739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6688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Subtitle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489507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107226" tIns="53613" rIns="107226" bIns="53613" anchor="ctr" anchorCtr="0">
            <a:noAutofit/>
          </a:bodyPr>
          <a:lstStyle>
            <a:lvl1pPr marL="0" marR="0" indent="0" algn="l" rtl="0">
              <a:spcBef>
                <a:spcPts val="0"/>
              </a:spcBef>
              <a:buNone/>
              <a:defRPr sz="15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>
                <a:solidFill>
                  <a:srgbClr val="756C66"/>
                </a:solidFill>
              </a:rPr>
              <a:pPr>
                <a:buSzPct val="25000"/>
              </a:pPr>
              <a:t>‹#›</a:t>
            </a:fld>
            <a:endParaRPr lang="en-US">
              <a:solidFill>
                <a:srgbClr val="756C66"/>
              </a:solidFill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89510" y="573859"/>
            <a:ext cx="11101359" cy="293374"/>
          </a:xfrm>
          <a:prstGeom prst="rect">
            <a:avLst/>
          </a:prstGeom>
          <a:noFill/>
          <a:ln>
            <a:noFill/>
          </a:ln>
        </p:spPr>
        <p:txBody>
          <a:bodyPr lIns="80884" tIns="80884" rIns="80884" bIns="80884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89511" y="819576"/>
            <a:ext cx="11092895" cy="442912"/>
          </a:xfrm>
          <a:prstGeom prst="rect">
            <a:avLst/>
          </a:prstGeom>
          <a:noFill/>
          <a:ln>
            <a:noFill/>
          </a:ln>
        </p:spPr>
        <p:txBody>
          <a:bodyPr lIns="80884" tIns="80884" rIns="80884" bIns="80884" anchor="t" anchorCtr="0"/>
          <a:lstStyle>
            <a:lvl1pPr marL="0" indent="0" rtl="0">
              <a:spcBef>
                <a:spcPts val="0"/>
              </a:spcBef>
              <a:buClr>
                <a:schemeClr val="lt1"/>
              </a:buClr>
              <a:buFont typeface="Impact"/>
              <a:buNone/>
              <a:defRPr/>
            </a:lvl1pPr>
            <a:lvl2pPr marL="536193" indent="-8114" rtl="0">
              <a:spcBef>
                <a:spcPts val="0"/>
              </a:spcBef>
              <a:buFont typeface="Arial"/>
              <a:buNone/>
              <a:defRPr/>
            </a:lvl2pPr>
            <a:lvl3pPr marL="1072386" indent="-4994" rtl="0">
              <a:spcBef>
                <a:spcPts val="0"/>
              </a:spcBef>
              <a:buFont typeface="Arial"/>
              <a:buNone/>
              <a:defRPr/>
            </a:lvl3pPr>
            <a:lvl4pPr marL="1608577" indent="-1874" rtl="0">
              <a:spcBef>
                <a:spcPts val="0"/>
              </a:spcBef>
              <a:buFont typeface="Arial"/>
              <a:buNone/>
              <a:defRPr/>
            </a:lvl4pPr>
            <a:lvl5pPr marL="2144770" indent="-9988" rtl="0">
              <a:spcBef>
                <a:spcPts val="0"/>
              </a:spcBef>
              <a:buFont typeface="Arial"/>
              <a:buNone/>
              <a:defRPr/>
            </a:lvl5pPr>
            <a:lvl6pPr marL="2680964" indent="-6870" rtl="0">
              <a:spcBef>
                <a:spcPts val="0"/>
              </a:spcBef>
              <a:buFont typeface="Calibri"/>
              <a:buNone/>
              <a:defRPr/>
            </a:lvl6pPr>
            <a:lvl7pPr marL="3217154" indent="-3747" rtl="0">
              <a:spcBef>
                <a:spcPts val="0"/>
              </a:spcBef>
              <a:buFont typeface="Calibri"/>
              <a:buNone/>
              <a:defRPr/>
            </a:lvl7pPr>
            <a:lvl8pPr marL="3753345" indent="-625" rtl="0">
              <a:spcBef>
                <a:spcPts val="0"/>
              </a:spcBef>
              <a:buFont typeface="Calibri"/>
              <a:buNone/>
              <a:defRPr/>
            </a:lvl8pPr>
            <a:lvl9pPr marL="4289538" indent="-8739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1545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Subtitle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489507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107226" tIns="53613" rIns="107226" bIns="53613" anchor="ctr" anchorCtr="0">
            <a:noAutofit/>
          </a:bodyPr>
          <a:lstStyle>
            <a:lvl1pPr marL="0" marR="0" indent="0" algn="l" rtl="0">
              <a:spcBef>
                <a:spcPts val="0"/>
              </a:spcBef>
              <a:buNone/>
              <a:defRPr sz="15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>
                <a:solidFill>
                  <a:srgbClr val="756C66"/>
                </a:solidFill>
              </a:rPr>
              <a:pPr>
                <a:buSzPct val="25000"/>
              </a:pPr>
              <a:t>‹#›</a:t>
            </a:fld>
            <a:endParaRPr lang="en-US">
              <a:solidFill>
                <a:srgbClr val="756C66"/>
              </a:solidFill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89510" y="573859"/>
            <a:ext cx="11101359" cy="293374"/>
          </a:xfrm>
          <a:prstGeom prst="rect">
            <a:avLst/>
          </a:prstGeom>
          <a:noFill/>
          <a:ln>
            <a:noFill/>
          </a:ln>
        </p:spPr>
        <p:txBody>
          <a:bodyPr lIns="80884" tIns="80884" rIns="80884" bIns="80884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89511" y="819576"/>
            <a:ext cx="11092895" cy="442912"/>
          </a:xfrm>
          <a:prstGeom prst="rect">
            <a:avLst/>
          </a:prstGeom>
          <a:noFill/>
          <a:ln>
            <a:noFill/>
          </a:ln>
        </p:spPr>
        <p:txBody>
          <a:bodyPr lIns="80884" tIns="80884" rIns="80884" bIns="80884" anchor="t" anchorCtr="0"/>
          <a:lstStyle>
            <a:lvl1pPr marL="0" indent="0" rtl="0">
              <a:spcBef>
                <a:spcPts val="0"/>
              </a:spcBef>
              <a:buClr>
                <a:schemeClr val="lt1"/>
              </a:buClr>
              <a:buFont typeface="Impact"/>
              <a:buNone/>
              <a:defRPr/>
            </a:lvl1pPr>
            <a:lvl2pPr marL="536193" indent="-8114" rtl="0">
              <a:spcBef>
                <a:spcPts val="0"/>
              </a:spcBef>
              <a:buFont typeface="Arial"/>
              <a:buNone/>
              <a:defRPr/>
            </a:lvl2pPr>
            <a:lvl3pPr marL="1072386" indent="-4994" rtl="0">
              <a:spcBef>
                <a:spcPts val="0"/>
              </a:spcBef>
              <a:buFont typeface="Arial"/>
              <a:buNone/>
              <a:defRPr/>
            </a:lvl3pPr>
            <a:lvl4pPr marL="1608577" indent="-1874" rtl="0">
              <a:spcBef>
                <a:spcPts val="0"/>
              </a:spcBef>
              <a:buFont typeface="Arial"/>
              <a:buNone/>
              <a:defRPr/>
            </a:lvl4pPr>
            <a:lvl5pPr marL="2144770" indent="-9988" rtl="0">
              <a:spcBef>
                <a:spcPts val="0"/>
              </a:spcBef>
              <a:buFont typeface="Arial"/>
              <a:buNone/>
              <a:defRPr/>
            </a:lvl5pPr>
            <a:lvl6pPr marL="2680964" indent="-6870" rtl="0">
              <a:spcBef>
                <a:spcPts val="0"/>
              </a:spcBef>
              <a:buFont typeface="Calibri"/>
              <a:buNone/>
              <a:defRPr/>
            </a:lvl6pPr>
            <a:lvl7pPr marL="3217154" indent="-3747" rtl="0">
              <a:spcBef>
                <a:spcPts val="0"/>
              </a:spcBef>
              <a:buFont typeface="Calibri"/>
              <a:buNone/>
              <a:defRPr/>
            </a:lvl7pPr>
            <a:lvl8pPr marL="3753345" indent="-625" rtl="0">
              <a:spcBef>
                <a:spcPts val="0"/>
              </a:spcBef>
              <a:buFont typeface="Calibri"/>
              <a:buNone/>
              <a:defRPr/>
            </a:lvl8pPr>
            <a:lvl9pPr marL="4289538" indent="-8739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3750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Subtitle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489507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107226" tIns="53613" rIns="107226" bIns="53613" anchor="ctr" anchorCtr="0">
            <a:noAutofit/>
          </a:bodyPr>
          <a:lstStyle>
            <a:lvl1pPr marL="0" marR="0" indent="0" algn="l" rtl="0">
              <a:spcBef>
                <a:spcPts val="0"/>
              </a:spcBef>
              <a:buNone/>
              <a:defRPr sz="15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>
                <a:solidFill>
                  <a:srgbClr val="756C66"/>
                </a:solidFill>
              </a:rPr>
              <a:pPr>
                <a:buSzPct val="25000"/>
              </a:pPr>
              <a:t>‹#›</a:t>
            </a:fld>
            <a:endParaRPr lang="en-US">
              <a:solidFill>
                <a:srgbClr val="756C66"/>
              </a:solidFill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89510" y="573859"/>
            <a:ext cx="11101359" cy="293374"/>
          </a:xfrm>
          <a:prstGeom prst="rect">
            <a:avLst/>
          </a:prstGeom>
          <a:noFill/>
          <a:ln>
            <a:noFill/>
          </a:ln>
        </p:spPr>
        <p:txBody>
          <a:bodyPr lIns="80884" tIns="80884" rIns="80884" bIns="80884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89511" y="819576"/>
            <a:ext cx="11092895" cy="442912"/>
          </a:xfrm>
          <a:prstGeom prst="rect">
            <a:avLst/>
          </a:prstGeom>
          <a:noFill/>
          <a:ln>
            <a:noFill/>
          </a:ln>
        </p:spPr>
        <p:txBody>
          <a:bodyPr lIns="80884" tIns="80884" rIns="80884" bIns="80884" anchor="t" anchorCtr="0"/>
          <a:lstStyle>
            <a:lvl1pPr marL="0" indent="0" rtl="0">
              <a:spcBef>
                <a:spcPts val="0"/>
              </a:spcBef>
              <a:buClr>
                <a:schemeClr val="lt1"/>
              </a:buClr>
              <a:buFont typeface="Impact"/>
              <a:buNone/>
              <a:defRPr/>
            </a:lvl1pPr>
            <a:lvl2pPr marL="536193" indent="-8114" rtl="0">
              <a:spcBef>
                <a:spcPts val="0"/>
              </a:spcBef>
              <a:buFont typeface="Arial"/>
              <a:buNone/>
              <a:defRPr/>
            </a:lvl2pPr>
            <a:lvl3pPr marL="1072386" indent="-4994" rtl="0">
              <a:spcBef>
                <a:spcPts val="0"/>
              </a:spcBef>
              <a:buFont typeface="Arial"/>
              <a:buNone/>
              <a:defRPr/>
            </a:lvl3pPr>
            <a:lvl4pPr marL="1608577" indent="-1874" rtl="0">
              <a:spcBef>
                <a:spcPts val="0"/>
              </a:spcBef>
              <a:buFont typeface="Arial"/>
              <a:buNone/>
              <a:defRPr/>
            </a:lvl4pPr>
            <a:lvl5pPr marL="2144770" indent="-9988" rtl="0">
              <a:spcBef>
                <a:spcPts val="0"/>
              </a:spcBef>
              <a:buFont typeface="Arial"/>
              <a:buNone/>
              <a:defRPr/>
            </a:lvl5pPr>
            <a:lvl6pPr marL="2680964" indent="-6870" rtl="0">
              <a:spcBef>
                <a:spcPts val="0"/>
              </a:spcBef>
              <a:buFont typeface="Calibri"/>
              <a:buNone/>
              <a:defRPr/>
            </a:lvl6pPr>
            <a:lvl7pPr marL="3217154" indent="-3747" rtl="0">
              <a:spcBef>
                <a:spcPts val="0"/>
              </a:spcBef>
              <a:buFont typeface="Calibri"/>
              <a:buNone/>
              <a:defRPr/>
            </a:lvl7pPr>
            <a:lvl8pPr marL="3753345" indent="-625" rtl="0">
              <a:spcBef>
                <a:spcPts val="0"/>
              </a:spcBef>
              <a:buFont typeface="Calibri"/>
              <a:buNone/>
              <a:defRPr/>
            </a:lvl8pPr>
            <a:lvl9pPr marL="4289538" indent="-8739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7316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5510"/>
            <a:ext cx="12204465" cy="8381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595" y="6317127"/>
            <a:ext cx="1365281" cy="345113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" y="801611"/>
            <a:ext cx="12216930" cy="60409"/>
          </a:xfrm>
          <a:prstGeom prst="rect">
            <a:avLst/>
          </a:prstGeom>
          <a:solidFill>
            <a:srgbClr val="746C66"/>
          </a:solidFill>
          <a:ln>
            <a:solidFill>
              <a:srgbClr val="746C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26" tIns="45664" rIns="91326" bIns="45664" rtlCol="0" anchor="ctr"/>
          <a:lstStyle/>
          <a:p>
            <a:pPr algn="ctr" defTabSz="535773"/>
            <a:endParaRPr lang="en-US" sz="2100">
              <a:solidFill>
                <a:srgbClr val="FFFFFF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" t="-11522" r="54525" b="56476"/>
          <a:stretch/>
        </p:blipFill>
        <p:spPr>
          <a:xfrm>
            <a:off x="4142154" y="262749"/>
            <a:ext cx="8049846" cy="429646"/>
          </a:xfrm>
          <a:prstGeom prst="rect">
            <a:avLst/>
          </a:prstGeom>
        </p:spPr>
      </p:pic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89508" y="6356358"/>
            <a:ext cx="589017" cy="365125"/>
          </a:xfrm>
          <a:prstGeom prst="rect">
            <a:avLst/>
          </a:prstGeom>
        </p:spPr>
        <p:txBody>
          <a:bodyPr lIns="91326" tIns="45664" rIns="91326" bIns="45664"/>
          <a:lstStyle/>
          <a:p>
            <a:pPr defTabSz="535773"/>
            <a:fld id="{AB80C8F5-D920-BB4B-933F-7F3EB43C8215}" type="slidenum">
              <a:rPr lang="en-US" sz="2100" smtClean="0">
                <a:solidFill>
                  <a:srgbClr val="756C66"/>
                </a:solidFill>
              </a:rPr>
              <a:pPr defTabSz="535773"/>
              <a:t>‹#›</a:t>
            </a:fld>
            <a:endParaRPr lang="en-US" sz="2100" dirty="0">
              <a:solidFill>
                <a:srgbClr val="756C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3439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535773" rtl="0" eaLnBrk="1" latinLnBrk="0" hangingPunct="1">
        <a:spcBef>
          <a:spcPct val="0"/>
        </a:spcBef>
        <a:buNone/>
        <a:defRPr sz="4000" kern="1200" cap="all">
          <a:solidFill>
            <a:sysClr val="windowText" lastClr="000000"/>
          </a:solidFill>
          <a:latin typeface="Impact"/>
          <a:ea typeface="+mj-ea"/>
          <a:cs typeface="Impact"/>
        </a:defRPr>
      </a:lvl1pPr>
    </p:titleStyle>
    <p:bodyStyle>
      <a:lvl1pPr marL="456636" indent="-456636" algn="l" defTabSz="535773" rtl="0" eaLnBrk="1" latinLnBrk="0" hangingPunct="1">
        <a:spcBef>
          <a:spcPct val="20000"/>
        </a:spcBef>
        <a:buClr>
          <a:srgbClr val="D19B23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870629" indent="-334855" algn="l" defTabSz="535773" rtl="0" eaLnBrk="1" latinLnBrk="0" hangingPunct="1">
        <a:spcBef>
          <a:spcPct val="20000"/>
        </a:spcBef>
        <a:buClr>
          <a:srgbClr val="746C66"/>
        </a:buClr>
        <a:buFont typeface="Wide Latin" panose="020A0A07050505020404" pitchFamily="18" charset="0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339430" indent="-267886" algn="l" defTabSz="535773" rtl="0" eaLnBrk="1" latinLnBrk="0" hangingPunct="1">
        <a:spcBef>
          <a:spcPct val="20000"/>
        </a:spcBef>
        <a:buClrTx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875202" indent="-267886" algn="l" defTabSz="535773" rtl="0" eaLnBrk="1" latinLnBrk="0" hangingPunct="1">
        <a:spcBef>
          <a:spcPct val="20000"/>
        </a:spcBef>
        <a:buClr>
          <a:schemeClr val="bg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410974" indent="-267886" algn="l" defTabSz="535773" rtl="0" eaLnBrk="1" latinLnBrk="0" hangingPunct="1">
        <a:spcBef>
          <a:spcPct val="20000"/>
        </a:spcBef>
        <a:buClr>
          <a:schemeClr val="bg2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Arial"/>
          <a:ea typeface="+mn-ea"/>
          <a:cs typeface="Arial"/>
        </a:defRPr>
      </a:lvl5pPr>
      <a:lvl6pPr marL="2946745" indent="-267886" algn="l" defTabSz="535773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2515" indent="-267886" algn="l" defTabSz="535773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18288" indent="-267886" algn="l" defTabSz="535773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4062" indent="-267886" algn="l" defTabSz="535773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577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5773" algn="l" defTabSz="53577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1545" algn="l" defTabSz="53577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7315" algn="l" defTabSz="53577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3088" algn="l" defTabSz="53577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78862" algn="l" defTabSz="53577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4626" algn="l" defTabSz="53577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0403" algn="l" defTabSz="53577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86173" algn="l" defTabSz="53577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2"/>
              </p:nvPr>
            </p:nvSpPr>
            <p:spPr>
              <a:xfrm>
                <a:off x="223935" y="1119954"/>
                <a:ext cx="10046303" cy="5159548"/>
              </a:xfrm>
              <a:ln>
                <a:noFill/>
              </a:ln>
            </p:spPr>
            <p:txBody>
              <a:bodyPr>
                <a:normAutofit/>
              </a:bodyPr>
              <a:lstStyle/>
              <a:p>
                <a:endParaRPr lang="en-US" sz="1800" b="1" dirty="0" smtClean="0">
                  <a:latin typeface="+mj-lt"/>
                </a:endParaRPr>
              </a:p>
              <a:p>
                <a:endParaRPr lang="en-US" sz="1800" b="1" dirty="0">
                  <a:latin typeface="+mj-lt"/>
                </a:endParaRPr>
              </a:p>
              <a:p>
                <a:pPr marL="0" indent="0">
                  <a:buNone/>
                </a:pPr>
                <a:endParaRPr lang="en-US" sz="1800" b="1" dirty="0">
                  <a:latin typeface="+mj-lt"/>
                </a:endParaRPr>
              </a:p>
              <a:p>
                <a:endParaRPr lang="en-US" sz="1800" b="1" dirty="0" smtClean="0">
                  <a:latin typeface="+mj-lt"/>
                </a:endParaRPr>
              </a:p>
              <a:p>
                <a:endParaRPr lang="en-US" sz="1800" b="1" dirty="0">
                  <a:latin typeface="+mj-lt"/>
                </a:endParaRPr>
              </a:p>
              <a:p>
                <a:endParaRPr lang="en-US" sz="1800" b="1" dirty="0" smtClean="0">
                  <a:latin typeface="+mj-lt"/>
                </a:endParaRPr>
              </a:p>
              <a:p>
                <a:endParaRPr lang="en-US" sz="1800" b="1" dirty="0">
                  <a:latin typeface="+mj-lt"/>
                </a:endParaRPr>
              </a:p>
              <a:p>
                <a:endParaRPr lang="en-US" sz="1800" b="1" dirty="0" smtClean="0">
                  <a:latin typeface="+mj-lt"/>
                </a:endParaRPr>
              </a:p>
              <a:p>
                <a:endParaRPr lang="en-US" sz="1800" b="1" dirty="0" smtClean="0">
                  <a:latin typeface="+mj-lt"/>
                </a:endParaRPr>
              </a:p>
              <a:p>
                <a:pPr marL="0" indent="0">
                  <a:buNone/>
                </a:pPr>
                <a:endParaRPr lang="en-US" sz="1800" b="1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latin typeface="+mj-lt"/>
                  </a:rPr>
                  <a:t>Note: A = The</a:t>
                </a:r>
                <a:r>
                  <a:rPr lang="en-US" sz="1800" b="1" dirty="0" smtClean="0">
                    <a:solidFill>
                      <a:srgbClr val="FF0000"/>
                    </a:solidFill>
                    <a:latin typeface="+mj-lt"/>
                  </a:rPr>
                  <a:t> </a:t>
                </a:r>
                <a:r>
                  <a:rPr lang="en-US" sz="1800" b="1" dirty="0" smtClean="0">
                    <a:solidFill>
                      <a:srgbClr val="CC9900"/>
                    </a:solidFill>
                    <a:latin typeface="+mj-lt"/>
                  </a:rPr>
                  <a:t>X</a:t>
                </a:r>
                <a:r>
                  <a:rPr lang="en-US" sz="1800" b="1" dirty="0" smtClean="0">
                    <a:solidFill>
                      <a:srgbClr val="FF0000"/>
                    </a:solidFill>
                    <a:latin typeface="+mj-lt"/>
                  </a:rPr>
                  <a:t> </a:t>
                </a:r>
                <a:r>
                  <a:rPr lang="en-US" sz="1800" b="1" dirty="0" smtClean="0">
                    <a:latin typeface="+mj-lt"/>
                  </a:rPr>
                  <a:t>participant’s</a:t>
                </a:r>
                <a:r>
                  <a:rPr lang="en-US" sz="1800" b="1" dirty="0" smtClean="0">
                    <a:solidFill>
                      <a:srgbClr val="FF0000"/>
                    </a:solidFill>
                    <a:latin typeface="+mj-lt"/>
                  </a:rPr>
                  <a:t> </a:t>
                </a:r>
                <a:r>
                  <a:rPr lang="en-US" sz="1800" b="1" dirty="0" smtClean="0">
                    <a:latin typeface="+mj-lt"/>
                  </a:rPr>
                  <a:t>code in the </a:t>
                </a:r>
                <a:r>
                  <a:rPr lang="en-US" sz="1800" b="1" dirty="0" smtClean="0">
                    <a:solidFill>
                      <a:srgbClr val="CC9900"/>
                    </a:solidFill>
                    <a:latin typeface="+mj-lt"/>
                  </a:rPr>
                  <a:t>previous</a:t>
                </a:r>
                <a:r>
                  <a:rPr lang="en-US" sz="1800" b="1" dirty="0" smtClean="0">
                    <a:latin typeface="+mj-lt"/>
                  </a:rPr>
                  <a:t> stage</a:t>
                </a:r>
                <a:r>
                  <a:rPr lang="en-US" sz="1800" b="1" dirty="0">
                    <a:latin typeface="+mj-lt"/>
                  </a:rPr>
                  <a:t>. </a:t>
                </a:r>
                <a:r>
                  <a:rPr lang="en-US" sz="1800" b="1" dirty="0" smtClean="0">
                    <a:latin typeface="+mj-lt"/>
                  </a:rPr>
                  <a:t>B = </a:t>
                </a:r>
                <a:r>
                  <a:rPr lang="en-US" sz="1800" b="1" dirty="0">
                    <a:latin typeface="+mj-lt"/>
                  </a:rPr>
                  <a:t>The </a:t>
                </a:r>
                <a:r>
                  <a:rPr lang="en-US" sz="1800" b="1" dirty="0">
                    <a:solidFill>
                      <a:srgbClr val="CC9900"/>
                    </a:solidFill>
                    <a:latin typeface="+mj-lt"/>
                  </a:rPr>
                  <a:t>Y</a:t>
                </a:r>
                <a:r>
                  <a:rPr lang="en-US" sz="1800" b="1" dirty="0" smtClean="0">
                    <a:solidFill>
                      <a:srgbClr val="FF0000"/>
                    </a:solidFill>
                    <a:latin typeface="+mj-lt"/>
                  </a:rPr>
                  <a:t> </a:t>
                </a:r>
                <a:r>
                  <a:rPr lang="en-US" sz="1800" b="1" dirty="0" smtClean="0">
                    <a:latin typeface="+mj-lt"/>
                  </a:rPr>
                  <a:t>participant’s code </a:t>
                </a:r>
                <a:r>
                  <a:rPr lang="en-US" sz="1800" b="1" dirty="0">
                    <a:latin typeface="+mj-lt"/>
                  </a:rPr>
                  <a:t>in the </a:t>
                </a:r>
                <a:r>
                  <a:rPr lang="en-US" sz="1800" b="1" dirty="0" smtClean="0">
                    <a:solidFill>
                      <a:srgbClr val="CC9900"/>
                    </a:solidFill>
                    <a:latin typeface="+mj-lt"/>
                  </a:rPr>
                  <a:t>previous</a:t>
                </a:r>
                <a:r>
                  <a:rPr lang="en-US" sz="1800" b="1" dirty="0" smtClean="0">
                    <a:latin typeface="+mj-lt"/>
                  </a:rPr>
                  <a:t> </a:t>
                </a:r>
                <a:r>
                  <a:rPr lang="en-US" sz="1800" b="1" dirty="0">
                    <a:latin typeface="+mj-lt"/>
                  </a:rPr>
                  <a:t>stage</a:t>
                </a:r>
                <a:r>
                  <a:rPr lang="en-US" sz="1800" b="1" dirty="0" smtClean="0">
                    <a:latin typeface="+mj-lt"/>
                  </a:rPr>
                  <a:t>. C </a:t>
                </a:r>
                <a:r>
                  <a:rPr lang="en-US" sz="1800" b="1" dirty="0">
                    <a:solidFill>
                      <a:srgbClr val="000000"/>
                    </a:solidFill>
                    <a:latin typeface="Calibri"/>
                  </a:rPr>
                  <a:t>= The </a:t>
                </a:r>
                <a:r>
                  <a:rPr lang="en-US" sz="1800" b="1" dirty="0" smtClean="0">
                    <a:solidFill>
                      <a:srgbClr val="CC9900"/>
                    </a:solidFill>
                    <a:latin typeface="Calibri"/>
                  </a:rPr>
                  <a:t>X</a:t>
                </a:r>
                <a:r>
                  <a:rPr lang="en-US" sz="1800" b="1" dirty="0" smtClean="0">
                    <a:solidFill>
                      <a:srgbClr val="FF0000"/>
                    </a:solidFill>
                    <a:latin typeface="Calibri"/>
                  </a:rPr>
                  <a:t> </a:t>
                </a:r>
                <a:r>
                  <a:rPr lang="en-US" sz="1800" b="1" dirty="0" smtClean="0">
                    <a:latin typeface="Calibri"/>
                  </a:rPr>
                  <a:t>participant’s</a:t>
                </a:r>
                <a:r>
                  <a:rPr lang="en-US" sz="1800" b="1" dirty="0" smtClean="0">
                    <a:solidFill>
                      <a:srgbClr val="FF0000"/>
                    </a:solidFill>
                    <a:latin typeface="Calibri"/>
                  </a:rPr>
                  <a:t> </a:t>
                </a:r>
                <a:r>
                  <a:rPr lang="en-US" sz="1800" b="1" dirty="0" smtClean="0">
                    <a:solidFill>
                      <a:srgbClr val="000000"/>
                    </a:solidFill>
                    <a:latin typeface="Calibri"/>
                  </a:rPr>
                  <a:t>code </a:t>
                </a:r>
                <a:r>
                  <a:rPr lang="en-US" sz="1800" b="1" dirty="0">
                    <a:solidFill>
                      <a:srgbClr val="000000"/>
                    </a:solidFill>
                    <a:latin typeface="Calibri"/>
                  </a:rPr>
                  <a:t>in the </a:t>
                </a:r>
                <a:r>
                  <a:rPr lang="en-US" sz="1800" b="1" dirty="0" smtClean="0">
                    <a:solidFill>
                      <a:srgbClr val="CC9900"/>
                    </a:solidFill>
                    <a:latin typeface="Calibri"/>
                  </a:rPr>
                  <a:t>current</a:t>
                </a:r>
                <a:r>
                  <a:rPr lang="en-US" sz="1800" b="1" dirty="0" smtClean="0">
                    <a:solidFill>
                      <a:srgbClr val="000000"/>
                    </a:solidFill>
                    <a:latin typeface="Calibri"/>
                  </a:rPr>
                  <a:t> </a:t>
                </a:r>
                <a:r>
                  <a:rPr lang="en-US" sz="1800" b="1" dirty="0">
                    <a:solidFill>
                      <a:srgbClr val="000000"/>
                    </a:solidFill>
                    <a:latin typeface="Calibri"/>
                  </a:rPr>
                  <a:t>stage</a:t>
                </a:r>
                <a:r>
                  <a:rPr lang="en-US" sz="1800" b="1" dirty="0" smtClean="0">
                    <a:solidFill>
                      <a:srgbClr val="000000"/>
                    </a:solidFill>
                    <a:latin typeface="Calibri"/>
                  </a:rPr>
                  <a:t>.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800" b="1" dirty="0" smtClean="0">
                    <a:latin typeface="+mj-lt"/>
                  </a:rPr>
                  <a:t>Reuse measurement (cross-phase):  (C-A) </a:t>
                </a:r>
                <a:r>
                  <a:rPr lang="en-US" sz="1800" b="1" dirty="0">
                    <a:latin typeface="+mj-lt"/>
                  </a:rPr>
                  <a:t>∩ </a:t>
                </a:r>
                <a:r>
                  <a:rPr lang="en-US" sz="1800" b="1" dirty="0" smtClean="0">
                    <a:latin typeface="+mj-lt"/>
                  </a:rPr>
                  <a:t>B = </a:t>
                </a:r>
                <a:r>
                  <a:rPr lang="en-US" sz="1800" b="1" dirty="0" smtClean="0">
                    <a:solidFill>
                      <a:srgbClr val="CC9900"/>
                    </a:solidFill>
                    <a:latin typeface="+mj-lt"/>
                  </a:rPr>
                  <a:t>BC</a:t>
                </a:r>
                <a:r>
                  <a:rPr lang="en-US" sz="1800" b="1" dirty="0" smtClean="0">
                    <a:latin typeface="+mj-lt"/>
                  </a:rPr>
                  <a:t> </a:t>
                </a:r>
                <a:r>
                  <a:rPr lang="en-US" sz="1800" b="1" dirty="0" smtClean="0">
                    <a:latin typeface="+mj-lt"/>
                    <a:sym typeface="Wingdings" panose="05000000000000000000" pitchFamily="2" charset="2"/>
                  </a:rPr>
                  <a:t> </a:t>
                </a:r>
                <a:r>
                  <a:rPr lang="en-US" sz="1800" b="1" dirty="0" smtClean="0">
                    <a:latin typeface="+mj-lt"/>
                  </a:rPr>
                  <a:t> </a:t>
                </a:r>
                <a:r>
                  <a:rPr lang="en-US" sz="1800" b="1" dirty="0" smtClean="0">
                    <a:solidFill>
                      <a:srgbClr val="CC9900"/>
                    </a:solidFill>
                    <a:latin typeface="+mj-lt"/>
                  </a:rPr>
                  <a:t>X REUSE Y’S CODE</a:t>
                </a:r>
                <a:endParaRPr lang="en-US" sz="1800" b="1" dirty="0">
                  <a:solidFill>
                    <a:srgbClr val="CC9900"/>
                  </a:solidFill>
                  <a:latin typeface="+mj-lt"/>
                </a:endParaRPr>
              </a:p>
              <a:p>
                <a:r>
                  <a:rPr lang="en-US" sz="1800" b="1" dirty="0" smtClean="0">
                    <a:latin typeface="+mj-lt"/>
                  </a:rPr>
                  <a:t>Similarity </a:t>
                </a:r>
                <a:r>
                  <a:rPr lang="en-US" sz="1800" b="1" dirty="0">
                    <a:latin typeface="+mj-lt"/>
                  </a:rPr>
                  <a:t>measurement </a:t>
                </a:r>
                <a:r>
                  <a:rPr lang="en-US" sz="1800" b="1" dirty="0" smtClean="0">
                    <a:latin typeface="+mj-lt"/>
                  </a:rPr>
                  <a:t>(same-phase</a:t>
                </a:r>
                <a:r>
                  <a:rPr lang="en-US" sz="1800" b="1" dirty="0">
                    <a:latin typeface="+mj-lt"/>
                  </a:rPr>
                  <a:t>): A ∩ </a:t>
                </a:r>
                <a:r>
                  <a:rPr lang="en-US" sz="1800" b="1" dirty="0" smtClean="0">
                    <a:latin typeface="+mj-lt"/>
                  </a:rPr>
                  <a:t>B</a:t>
                </a:r>
                <a:r>
                  <a:rPr lang="en-US" sz="1800" b="1" dirty="0">
                    <a:latin typeface="+mj-lt"/>
                  </a:rPr>
                  <a:t> </a:t>
                </a:r>
                <a:r>
                  <a:rPr lang="en-US" sz="1800" b="1" dirty="0" smtClean="0">
                    <a:latin typeface="+mj-lt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𝑨𝑩</m:t>
                        </m:r>
                      </m:num>
                      <m:den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𝑨𝑩</m:t>
                        </m:r>
                      </m:den>
                    </m:f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800" b="1" dirty="0" smtClean="0">
                    <a:latin typeface="+mj-lt"/>
                  </a:rPr>
                  <a:t>AB + ABC</a:t>
                </a:r>
              </a:p>
              <a:p>
                <a:r>
                  <a:rPr lang="en-US" sz="1800" b="1" dirty="0" smtClean="0">
                    <a:latin typeface="+mj-lt"/>
                  </a:rPr>
                  <a:t>Path Creation: (C-A) = C + BC</a:t>
                </a:r>
                <a:r>
                  <a:rPr lang="en-US" sz="1800" b="1" dirty="0" smtClean="0">
                    <a:latin typeface="+mj-lt"/>
                    <a:sym typeface="Wingdings" panose="05000000000000000000" pitchFamily="2" charset="2"/>
                  </a:rPr>
                  <a:t></a:t>
                </a:r>
                <a:r>
                  <a:rPr lang="en-US" sz="1800" b="1" dirty="0" smtClean="0">
                    <a:latin typeface="+mj-lt"/>
                  </a:rPr>
                  <a:t> </a:t>
                </a:r>
                <a:r>
                  <a:rPr lang="en-US" sz="1800" b="1" dirty="0">
                    <a:latin typeface="+mj-lt"/>
                  </a:rPr>
                  <a:t>X participant’s </a:t>
                </a:r>
                <a:r>
                  <a:rPr lang="en-US" sz="1800" b="1" dirty="0" smtClean="0">
                    <a:latin typeface="+mj-lt"/>
                  </a:rPr>
                  <a:t>path creation</a:t>
                </a:r>
                <a:r>
                  <a:rPr lang="en-US" sz="1800" b="1" dirty="0">
                    <a:latin typeface="+mj-lt"/>
                  </a:rPr>
                  <a:t>; 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xfrm>
                <a:off x="223935" y="1119954"/>
                <a:ext cx="10046303" cy="5159548"/>
              </a:xfrm>
              <a:blipFill rotWithShape="0">
                <a:blip r:embed="rId2"/>
                <a:stretch>
                  <a:fillRect l="-546" b="-1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 smtClean="0"/>
              <a:t>Similarity Measurement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4587666" y="1096108"/>
            <a:ext cx="3047292" cy="2931843"/>
            <a:chOff x="5754230" y="1053466"/>
            <a:chExt cx="3047292" cy="2931843"/>
          </a:xfrm>
        </p:grpSpPr>
        <p:sp>
          <p:nvSpPr>
            <p:cNvPr id="8" name="Oval 7"/>
            <p:cNvSpPr/>
            <p:nvPr/>
          </p:nvSpPr>
          <p:spPr>
            <a:xfrm>
              <a:off x="5754230" y="1995099"/>
              <a:ext cx="1959429" cy="1959429"/>
            </a:xfrm>
            <a:prstGeom prst="ellipse">
              <a:avLst/>
            </a:prstGeom>
            <a:solidFill>
              <a:srgbClr val="3366CC">
                <a:alpha val="43922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323608" y="1053466"/>
              <a:ext cx="1959429" cy="1959429"/>
            </a:xfrm>
            <a:prstGeom prst="ellipse">
              <a:avLst/>
            </a:prstGeom>
            <a:solidFill>
              <a:srgbClr val="3366CC">
                <a:alpha val="43922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842093" y="2025880"/>
              <a:ext cx="1959429" cy="1959429"/>
            </a:xfrm>
            <a:prstGeom prst="ellipse">
              <a:avLst/>
            </a:prstGeom>
            <a:solidFill>
              <a:srgbClr val="3366CC">
                <a:alpha val="43922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943005" y="2350853"/>
            <a:ext cx="485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ABC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39610" y="2187058"/>
            <a:ext cx="455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AB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70463" y="2172495"/>
            <a:ext cx="455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AC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37478" y="1427913"/>
            <a:ext cx="28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43455" y="3130880"/>
            <a:ext cx="408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BC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37645" y="3099793"/>
            <a:ext cx="287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C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34958" y="3039231"/>
            <a:ext cx="287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B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07983" y="3104680"/>
            <a:ext cx="408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B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48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RCODI_Template2">
  <a:themeElements>
    <a:clrScheme name="Open Digital">
      <a:dk1>
        <a:srgbClr val="FFFFFF"/>
      </a:dk1>
      <a:lt1>
        <a:srgbClr val="000000"/>
      </a:lt1>
      <a:dk2>
        <a:srgbClr val="756C66"/>
      </a:dk2>
      <a:lt2>
        <a:srgbClr val="EDAD00"/>
      </a:lt2>
      <a:accent1>
        <a:srgbClr val="D1D3D4"/>
      </a:accent1>
      <a:accent2>
        <a:srgbClr val="14CC94"/>
      </a:accent2>
      <a:accent3>
        <a:srgbClr val="32C9C6"/>
      </a:accent3>
      <a:accent4>
        <a:srgbClr val="7F1B00"/>
      </a:accent4>
      <a:accent5>
        <a:srgbClr val="FF8000"/>
      </a:accent5>
      <a:accent6>
        <a:srgbClr val="A3832C"/>
      </a:accent6>
      <a:hlink>
        <a:srgbClr val="32C9C6"/>
      </a:hlink>
      <a:folHlink>
        <a:srgbClr val="7F1B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72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Calibri</vt:lpstr>
      <vt:lpstr>Cambria Math</vt:lpstr>
      <vt:lpstr>Impact</vt:lpstr>
      <vt:lpstr>Verdana</vt:lpstr>
      <vt:lpstr>Wide Latin</vt:lpstr>
      <vt:lpstr>Wingdings</vt:lpstr>
      <vt:lpstr>Arial</vt:lpstr>
      <vt:lpstr>RCODI_Template2</vt:lpstr>
      <vt:lpstr>agenda</vt:lpstr>
    </vt:vector>
  </TitlesOfParts>
  <Company>Engineering Computer Network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Hsiang, Chien-Yi</dc:creator>
  <cp:lastModifiedBy>sbrunswi@purdue.edu</cp:lastModifiedBy>
  <cp:revision>13</cp:revision>
  <dcterms:created xsi:type="dcterms:W3CDTF">2016-05-02T19:02:58Z</dcterms:created>
  <dcterms:modified xsi:type="dcterms:W3CDTF">2016-09-09T00:51:20Z</dcterms:modified>
</cp:coreProperties>
</file>