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
  </p:notesMasterIdLst>
  <p:sldIdLst>
    <p:sldId id="264" r:id="rId2"/>
  </p:sldIdLst>
  <p:sldSz cx="10698163" cy="7589838"/>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90">
          <p15:clr>
            <a:srgbClr val="A4A3A4"/>
          </p15:clr>
        </p15:guide>
        <p15:guide id="2" pos="336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p:restoredTop sz="97030"/>
  </p:normalViewPr>
  <p:slideViewPr>
    <p:cSldViewPr snapToGrid="0">
      <p:cViewPr varScale="1">
        <p:scale>
          <a:sx n="86" d="100"/>
          <a:sy n="86" d="100"/>
        </p:scale>
        <p:origin x="1904" y="200"/>
      </p:cViewPr>
      <p:guideLst>
        <p:guide orient="horz" pos="2390"/>
        <p:guide pos="3369"/>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61" d="100"/>
          <a:sy n="161" d="100"/>
        </p:scale>
        <p:origin x="480" y="208"/>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C3F6B25D-A950-D341-948B-44A81CB6D929}" type="datetimeFigureOut">
              <a:rPr lang="en-US" smtClean="0"/>
              <a:t>4/30/20</a:t>
            </a:fld>
            <a:endParaRPr lang="en-US"/>
          </a:p>
        </p:txBody>
      </p:sp>
      <p:sp>
        <p:nvSpPr>
          <p:cNvPr id="4" name="Slide Image Placeholder 3"/>
          <p:cNvSpPr>
            <a:spLocks noGrp="1" noRot="1" noChangeAspect="1"/>
          </p:cNvSpPr>
          <p:nvPr>
            <p:ph type="sldImg" idx="2"/>
          </p:nvPr>
        </p:nvSpPr>
        <p:spPr>
          <a:xfrm>
            <a:off x="2940050" y="857250"/>
            <a:ext cx="32639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3CB7E2FA-0B25-734C-B79B-41F64547F0D2}" type="slidenum">
              <a:rPr lang="en-US" smtClean="0"/>
              <a:t>‹#›</a:t>
            </a:fld>
            <a:endParaRPr lang="en-US"/>
          </a:p>
        </p:txBody>
      </p:sp>
    </p:spTree>
    <p:extLst>
      <p:ext uri="{BB962C8B-B14F-4D97-AF65-F5344CB8AC3E}">
        <p14:creationId xmlns:p14="http://schemas.microsoft.com/office/powerpoint/2010/main" val="637850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B7E2FA-0B25-734C-B79B-41F64547F0D2}" type="slidenum">
              <a:rPr lang="en-US" smtClean="0"/>
              <a:t>1</a:t>
            </a:fld>
            <a:endParaRPr lang="en-US"/>
          </a:p>
        </p:txBody>
      </p:sp>
    </p:spTree>
    <p:extLst>
      <p:ext uri="{BB962C8B-B14F-4D97-AF65-F5344CB8AC3E}">
        <p14:creationId xmlns:p14="http://schemas.microsoft.com/office/powerpoint/2010/main" val="717834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D9E4E-249C-41FE-A1B5-F65D4A1A9916}"/>
              </a:ext>
            </a:extLst>
          </p:cNvPr>
          <p:cNvSpPr>
            <a:spLocks noGrp="1"/>
          </p:cNvSpPr>
          <p:nvPr>
            <p:ph type="ctrTitle"/>
          </p:nvPr>
        </p:nvSpPr>
        <p:spPr>
          <a:xfrm>
            <a:off x="1337271" y="1242134"/>
            <a:ext cx="8023622" cy="2642388"/>
          </a:xfrm>
        </p:spPr>
        <p:txBody>
          <a:bodyPr anchor="b"/>
          <a:lstStyle>
            <a:lvl1pPr algn="ctr">
              <a:defRPr sz="5265"/>
            </a:lvl1pPr>
          </a:lstStyle>
          <a:p>
            <a:r>
              <a:rPr lang="en-US"/>
              <a:t>Click to edit Master title style</a:t>
            </a:r>
          </a:p>
        </p:txBody>
      </p:sp>
      <p:sp>
        <p:nvSpPr>
          <p:cNvPr id="3" name="Subtitle 2">
            <a:extLst>
              <a:ext uri="{FF2B5EF4-FFF2-40B4-BE49-F238E27FC236}">
                <a16:creationId xmlns:a16="http://schemas.microsoft.com/office/drawing/2014/main" id="{3C9A12A4-B738-4D3D-8771-2D9B463C25D9}"/>
              </a:ext>
            </a:extLst>
          </p:cNvPr>
          <p:cNvSpPr>
            <a:spLocks noGrp="1"/>
          </p:cNvSpPr>
          <p:nvPr>
            <p:ph type="subTitle" idx="1"/>
          </p:nvPr>
        </p:nvSpPr>
        <p:spPr>
          <a:xfrm>
            <a:off x="1337271" y="3986423"/>
            <a:ext cx="8023622" cy="1832453"/>
          </a:xfrm>
        </p:spPr>
        <p:txBody>
          <a:bodyPr/>
          <a:lstStyle>
            <a:lvl1pPr marL="0" indent="0" algn="ctr">
              <a:buNone/>
              <a:defRPr sz="2106"/>
            </a:lvl1pPr>
            <a:lvl2pPr marL="401193" indent="0" algn="ctr">
              <a:buNone/>
              <a:defRPr sz="1755"/>
            </a:lvl2pPr>
            <a:lvl3pPr marL="802386" indent="0" algn="ctr">
              <a:buNone/>
              <a:defRPr sz="1580"/>
            </a:lvl3pPr>
            <a:lvl4pPr marL="1203579" indent="0" algn="ctr">
              <a:buNone/>
              <a:defRPr sz="1404"/>
            </a:lvl4pPr>
            <a:lvl5pPr marL="1604772" indent="0" algn="ctr">
              <a:buNone/>
              <a:defRPr sz="1404"/>
            </a:lvl5pPr>
            <a:lvl6pPr marL="2005965" indent="0" algn="ctr">
              <a:buNone/>
              <a:defRPr sz="1404"/>
            </a:lvl6pPr>
            <a:lvl7pPr marL="2407158" indent="0" algn="ctr">
              <a:buNone/>
              <a:defRPr sz="1404"/>
            </a:lvl7pPr>
            <a:lvl8pPr marL="2808351" indent="0" algn="ctr">
              <a:buNone/>
              <a:defRPr sz="1404"/>
            </a:lvl8pPr>
            <a:lvl9pPr marL="3209544" indent="0" algn="ctr">
              <a:buNone/>
              <a:defRPr sz="1404"/>
            </a:lvl9pPr>
          </a:lstStyle>
          <a:p>
            <a:r>
              <a:rPr lang="en-US"/>
              <a:t>Click to edit Master subtitle style</a:t>
            </a:r>
          </a:p>
        </p:txBody>
      </p:sp>
      <p:sp>
        <p:nvSpPr>
          <p:cNvPr id="4" name="Date Placeholder 3">
            <a:extLst>
              <a:ext uri="{FF2B5EF4-FFF2-40B4-BE49-F238E27FC236}">
                <a16:creationId xmlns:a16="http://schemas.microsoft.com/office/drawing/2014/main" id="{C3405210-D0CF-4533-B1A8-979A5EE433B4}"/>
              </a:ext>
            </a:extLst>
          </p:cNvPr>
          <p:cNvSpPr>
            <a:spLocks noGrp="1"/>
          </p:cNvSpPr>
          <p:nvPr>
            <p:ph type="dt" sz="half" idx="10"/>
          </p:nvPr>
        </p:nvSpPr>
        <p:spPr/>
        <p:txBody>
          <a:bodyPr/>
          <a:lstStyle/>
          <a:p>
            <a:fld id="{50BDEFE9-1983-48AD-9103-5098B863585F}" type="datetimeFigureOut">
              <a:rPr lang="en-US" smtClean="0"/>
              <a:pPr/>
              <a:t>4/30/20</a:t>
            </a:fld>
            <a:endParaRPr lang="en-US"/>
          </a:p>
        </p:txBody>
      </p:sp>
      <p:sp>
        <p:nvSpPr>
          <p:cNvPr id="5" name="Footer Placeholder 4">
            <a:extLst>
              <a:ext uri="{FF2B5EF4-FFF2-40B4-BE49-F238E27FC236}">
                <a16:creationId xmlns:a16="http://schemas.microsoft.com/office/drawing/2014/main" id="{83DAF6FA-C2CC-46E2-85AB-391368B48D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BF8A38-FF1A-43BF-BEC8-053BABAD5172}"/>
              </a:ext>
            </a:extLst>
          </p:cNvPr>
          <p:cNvSpPr>
            <a:spLocks noGrp="1"/>
          </p:cNvSpPr>
          <p:nvPr>
            <p:ph type="sldNum" sz="quarter" idx="12"/>
          </p:nvPr>
        </p:nvSpPr>
        <p:spPr/>
        <p:txBody>
          <a:bodyPr/>
          <a:lstStyle/>
          <a:p>
            <a:fld id="{678F6491-19EC-4ABA-A05D-0F36C61F8158}" type="slidenum">
              <a:rPr lang="en-US" smtClean="0"/>
              <a:pPr/>
              <a:t>‹#›</a:t>
            </a:fld>
            <a:endParaRPr lang="en-US"/>
          </a:p>
        </p:txBody>
      </p:sp>
    </p:spTree>
    <p:extLst>
      <p:ext uri="{BB962C8B-B14F-4D97-AF65-F5344CB8AC3E}">
        <p14:creationId xmlns:p14="http://schemas.microsoft.com/office/powerpoint/2010/main" val="3127685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BE69B-1A18-4E2C-B4B1-558F25B87C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00B137-786E-4A8D-ABBD-A07D3BDA82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EE903B-0A07-44E7-8CAE-B969B73560ED}"/>
              </a:ext>
            </a:extLst>
          </p:cNvPr>
          <p:cNvSpPr>
            <a:spLocks noGrp="1"/>
          </p:cNvSpPr>
          <p:nvPr>
            <p:ph type="dt" sz="half" idx="10"/>
          </p:nvPr>
        </p:nvSpPr>
        <p:spPr/>
        <p:txBody>
          <a:bodyPr/>
          <a:lstStyle/>
          <a:p>
            <a:fld id="{50BDEFE9-1983-48AD-9103-5098B863585F}" type="datetimeFigureOut">
              <a:rPr lang="en-US" smtClean="0"/>
              <a:pPr/>
              <a:t>4/30/20</a:t>
            </a:fld>
            <a:endParaRPr lang="en-US"/>
          </a:p>
        </p:txBody>
      </p:sp>
      <p:sp>
        <p:nvSpPr>
          <p:cNvPr id="5" name="Footer Placeholder 4">
            <a:extLst>
              <a:ext uri="{FF2B5EF4-FFF2-40B4-BE49-F238E27FC236}">
                <a16:creationId xmlns:a16="http://schemas.microsoft.com/office/drawing/2014/main" id="{E7AD7829-5CB1-4DA8-AFC8-CD2B3C9E16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C77C86-B67C-4EDF-8F8F-E78A5B925A8B}"/>
              </a:ext>
            </a:extLst>
          </p:cNvPr>
          <p:cNvSpPr>
            <a:spLocks noGrp="1"/>
          </p:cNvSpPr>
          <p:nvPr>
            <p:ph type="sldNum" sz="quarter" idx="12"/>
          </p:nvPr>
        </p:nvSpPr>
        <p:spPr/>
        <p:txBody>
          <a:bodyPr/>
          <a:lstStyle/>
          <a:p>
            <a:fld id="{678F6491-19EC-4ABA-A05D-0F36C61F8158}" type="slidenum">
              <a:rPr lang="en-US" smtClean="0"/>
              <a:pPr/>
              <a:t>‹#›</a:t>
            </a:fld>
            <a:endParaRPr lang="en-US"/>
          </a:p>
        </p:txBody>
      </p:sp>
    </p:spTree>
    <p:extLst>
      <p:ext uri="{BB962C8B-B14F-4D97-AF65-F5344CB8AC3E}">
        <p14:creationId xmlns:p14="http://schemas.microsoft.com/office/powerpoint/2010/main" val="3435689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F4B95B-E671-43FF-A99F-89DCD84A534B}"/>
              </a:ext>
            </a:extLst>
          </p:cNvPr>
          <p:cNvSpPr>
            <a:spLocks noGrp="1"/>
          </p:cNvSpPr>
          <p:nvPr>
            <p:ph type="title" orient="vert"/>
          </p:nvPr>
        </p:nvSpPr>
        <p:spPr>
          <a:xfrm>
            <a:off x="7655873" y="404089"/>
            <a:ext cx="2306791" cy="64320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1CE0D7-6924-47EE-89F9-59F87F73D9EA}"/>
              </a:ext>
            </a:extLst>
          </p:cNvPr>
          <p:cNvSpPr>
            <a:spLocks noGrp="1"/>
          </p:cNvSpPr>
          <p:nvPr>
            <p:ph type="body" orient="vert" idx="1"/>
          </p:nvPr>
        </p:nvSpPr>
        <p:spPr>
          <a:xfrm>
            <a:off x="735499" y="404089"/>
            <a:ext cx="6786647" cy="6432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A770DA-462E-41CC-91AB-C9B49DA92A14}"/>
              </a:ext>
            </a:extLst>
          </p:cNvPr>
          <p:cNvSpPr>
            <a:spLocks noGrp="1"/>
          </p:cNvSpPr>
          <p:nvPr>
            <p:ph type="dt" sz="half" idx="10"/>
          </p:nvPr>
        </p:nvSpPr>
        <p:spPr/>
        <p:txBody>
          <a:bodyPr/>
          <a:lstStyle/>
          <a:p>
            <a:fld id="{50BDEFE9-1983-48AD-9103-5098B863585F}" type="datetimeFigureOut">
              <a:rPr lang="en-US" smtClean="0"/>
              <a:pPr/>
              <a:t>4/30/20</a:t>
            </a:fld>
            <a:endParaRPr lang="en-US"/>
          </a:p>
        </p:txBody>
      </p:sp>
      <p:sp>
        <p:nvSpPr>
          <p:cNvPr id="5" name="Footer Placeholder 4">
            <a:extLst>
              <a:ext uri="{FF2B5EF4-FFF2-40B4-BE49-F238E27FC236}">
                <a16:creationId xmlns:a16="http://schemas.microsoft.com/office/drawing/2014/main" id="{EE423712-FD17-41A4-8154-A407B8446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86C999-7455-445B-84A3-B3E242B4AD19}"/>
              </a:ext>
            </a:extLst>
          </p:cNvPr>
          <p:cNvSpPr>
            <a:spLocks noGrp="1"/>
          </p:cNvSpPr>
          <p:nvPr>
            <p:ph type="sldNum" sz="quarter" idx="12"/>
          </p:nvPr>
        </p:nvSpPr>
        <p:spPr/>
        <p:txBody>
          <a:bodyPr/>
          <a:lstStyle/>
          <a:p>
            <a:fld id="{678F6491-19EC-4ABA-A05D-0F36C61F8158}" type="slidenum">
              <a:rPr lang="en-US" smtClean="0"/>
              <a:pPr/>
              <a:t>‹#›</a:t>
            </a:fld>
            <a:endParaRPr lang="en-US"/>
          </a:p>
        </p:txBody>
      </p:sp>
    </p:spTree>
    <p:extLst>
      <p:ext uri="{BB962C8B-B14F-4D97-AF65-F5344CB8AC3E}">
        <p14:creationId xmlns:p14="http://schemas.microsoft.com/office/powerpoint/2010/main" val="665188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4DFE-1977-4D67-8D01-96DBB4BA43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D41A80-2156-4394-9216-B0E314C117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B0E2B6-41D7-486A-96EA-1707B0822F57}"/>
              </a:ext>
            </a:extLst>
          </p:cNvPr>
          <p:cNvSpPr>
            <a:spLocks noGrp="1"/>
          </p:cNvSpPr>
          <p:nvPr>
            <p:ph type="dt" sz="half" idx="10"/>
          </p:nvPr>
        </p:nvSpPr>
        <p:spPr/>
        <p:txBody>
          <a:bodyPr/>
          <a:lstStyle/>
          <a:p>
            <a:fld id="{50BDEFE9-1983-48AD-9103-5098B863585F}" type="datetimeFigureOut">
              <a:rPr lang="en-US" smtClean="0"/>
              <a:pPr/>
              <a:t>4/30/20</a:t>
            </a:fld>
            <a:endParaRPr lang="en-US"/>
          </a:p>
        </p:txBody>
      </p:sp>
      <p:sp>
        <p:nvSpPr>
          <p:cNvPr id="5" name="Footer Placeholder 4">
            <a:extLst>
              <a:ext uri="{FF2B5EF4-FFF2-40B4-BE49-F238E27FC236}">
                <a16:creationId xmlns:a16="http://schemas.microsoft.com/office/drawing/2014/main" id="{A3EE0D70-8D01-40E9-9C5A-716635588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5F1338-CD1C-4803-A5F4-8AE42AF994ED}"/>
              </a:ext>
            </a:extLst>
          </p:cNvPr>
          <p:cNvSpPr>
            <a:spLocks noGrp="1"/>
          </p:cNvSpPr>
          <p:nvPr>
            <p:ph type="sldNum" sz="quarter" idx="12"/>
          </p:nvPr>
        </p:nvSpPr>
        <p:spPr/>
        <p:txBody>
          <a:bodyPr/>
          <a:lstStyle/>
          <a:p>
            <a:fld id="{678F6491-19EC-4ABA-A05D-0F36C61F8158}" type="slidenum">
              <a:rPr lang="en-US" smtClean="0"/>
              <a:pPr/>
              <a:t>‹#›</a:t>
            </a:fld>
            <a:endParaRPr lang="en-US"/>
          </a:p>
        </p:txBody>
      </p:sp>
    </p:spTree>
    <p:extLst>
      <p:ext uri="{BB962C8B-B14F-4D97-AF65-F5344CB8AC3E}">
        <p14:creationId xmlns:p14="http://schemas.microsoft.com/office/powerpoint/2010/main" val="2926292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74CFC-5647-4670-9FFE-63E48B1C93E5}"/>
              </a:ext>
            </a:extLst>
          </p:cNvPr>
          <p:cNvSpPr>
            <a:spLocks noGrp="1"/>
          </p:cNvSpPr>
          <p:nvPr>
            <p:ph type="title"/>
          </p:nvPr>
        </p:nvSpPr>
        <p:spPr>
          <a:xfrm>
            <a:off x="729927" y="1892190"/>
            <a:ext cx="9227166" cy="3157161"/>
          </a:xfrm>
        </p:spPr>
        <p:txBody>
          <a:bodyPr anchor="b"/>
          <a:lstStyle>
            <a:lvl1pPr>
              <a:defRPr sz="5265"/>
            </a:lvl1pPr>
          </a:lstStyle>
          <a:p>
            <a:r>
              <a:rPr lang="en-US"/>
              <a:t>Click to edit Master title style</a:t>
            </a:r>
          </a:p>
        </p:txBody>
      </p:sp>
      <p:sp>
        <p:nvSpPr>
          <p:cNvPr id="3" name="Text Placeholder 2">
            <a:extLst>
              <a:ext uri="{FF2B5EF4-FFF2-40B4-BE49-F238E27FC236}">
                <a16:creationId xmlns:a16="http://schemas.microsoft.com/office/drawing/2014/main" id="{2FE41191-0712-47DE-ADC6-0A2635A63B4E}"/>
              </a:ext>
            </a:extLst>
          </p:cNvPr>
          <p:cNvSpPr>
            <a:spLocks noGrp="1"/>
          </p:cNvSpPr>
          <p:nvPr>
            <p:ph type="body" idx="1"/>
          </p:nvPr>
        </p:nvSpPr>
        <p:spPr>
          <a:xfrm>
            <a:off x="729927" y="5079219"/>
            <a:ext cx="9227166" cy="1660277"/>
          </a:xfrm>
        </p:spPr>
        <p:txBody>
          <a:bodyPr/>
          <a:lstStyle>
            <a:lvl1pPr marL="0" indent="0">
              <a:buNone/>
              <a:defRPr sz="2106">
                <a:solidFill>
                  <a:schemeClr val="tx1">
                    <a:tint val="75000"/>
                  </a:schemeClr>
                </a:solidFill>
              </a:defRPr>
            </a:lvl1pPr>
            <a:lvl2pPr marL="401193" indent="0">
              <a:buNone/>
              <a:defRPr sz="1755">
                <a:solidFill>
                  <a:schemeClr val="tx1">
                    <a:tint val="75000"/>
                  </a:schemeClr>
                </a:solidFill>
              </a:defRPr>
            </a:lvl2pPr>
            <a:lvl3pPr marL="802386" indent="0">
              <a:buNone/>
              <a:defRPr sz="1580">
                <a:solidFill>
                  <a:schemeClr val="tx1">
                    <a:tint val="75000"/>
                  </a:schemeClr>
                </a:solidFill>
              </a:defRPr>
            </a:lvl3pPr>
            <a:lvl4pPr marL="1203579" indent="0">
              <a:buNone/>
              <a:defRPr sz="1404">
                <a:solidFill>
                  <a:schemeClr val="tx1">
                    <a:tint val="75000"/>
                  </a:schemeClr>
                </a:solidFill>
              </a:defRPr>
            </a:lvl4pPr>
            <a:lvl5pPr marL="1604772" indent="0">
              <a:buNone/>
              <a:defRPr sz="1404">
                <a:solidFill>
                  <a:schemeClr val="tx1">
                    <a:tint val="75000"/>
                  </a:schemeClr>
                </a:solidFill>
              </a:defRPr>
            </a:lvl5pPr>
            <a:lvl6pPr marL="2005965" indent="0">
              <a:buNone/>
              <a:defRPr sz="1404">
                <a:solidFill>
                  <a:schemeClr val="tx1">
                    <a:tint val="75000"/>
                  </a:schemeClr>
                </a:solidFill>
              </a:defRPr>
            </a:lvl6pPr>
            <a:lvl7pPr marL="2407158" indent="0">
              <a:buNone/>
              <a:defRPr sz="1404">
                <a:solidFill>
                  <a:schemeClr val="tx1">
                    <a:tint val="75000"/>
                  </a:schemeClr>
                </a:solidFill>
              </a:defRPr>
            </a:lvl7pPr>
            <a:lvl8pPr marL="2808351" indent="0">
              <a:buNone/>
              <a:defRPr sz="1404">
                <a:solidFill>
                  <a:schemeClr val="tx1">
                    <a:tint val="75000"/>
                  </a:schemeClr>
                </a:solidFill>
              </a:defRPr>
            </a:lvl8pPr>
            <a:lvl9pPr marL="3209544" indent="0">
              <a:buNone/>
              <a:defRPr sz="1404">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CE8762-51D5-4CED-86E7-C2CB1ED9B5D3}"/>
              </a:ext>
            </a:extLst>
          </p:cNvPr>
          <p:cNvSpPr>
            <a:spLocks noGrp="1"/>
          </p:cNvSpPr>
          <p:nvPr>
            <p:ph type="dt" sz="half" idx="10"/>
          </p:nvPr>
        </p:nvSpPr>
        <p:spPr/>
        <p:txBody>
          <a:bodyPr/>
          <a:lstStyle/>
          <a:p>
            <a:fld id="{50BDEFE9-1983-48AD-9103-5098B863585F}" type="datetimeFigureOut">
              <a:rPr lang="en-US" smtClean="0"/>
              <a:pPr/>
              <a:t>4/30/20</a:t>
            </a:fld>
            <a:endParaRPr lang="en-US"/>
          </a:p>
        </p:txBody>
      </p:sp>
      <p:sp>
        <p:nvSpPr>
          <p:cNvPr id="5" name="Footer Placeholder 4">
            <a:extLst>
              <a:ext uri="{FF2B5EF4-FFF2-40B4-BE49-F238E27FC236}">
                <a16:creationId xmlns:a16="http://schemas.microsoft.com/office/drawing/2014/main" id="{A4138E58-DAE9-414E-93F7-8F24A0675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E25A0-06E2-4C3D-84DE-38B7CD1B8BC1}"/>
              </a:ext>
            </a:extLst>
          </p:cNvPr>
          <p:cNvSpPr>
            <a:spLocks noGrp="1"/>
          </p:cNvSpPr>
          <p:nvPr>
            <p:ph type="sldNum" sz="quarter" idx="12"/>
          </p:nvPr>
        </p:nvSpPr>
        <p:spPr/>
        <p:txBody>
          <a:bodyPr/>
          <a:lstStyle/>
          <a:p>
            <a:fld id="{678F6491-19EC-4ABA-A05D-0F36C61F8158}" type="slidenum">
              <a:rPr lang="en-US" smtClean="0"/>
              <a:pPr/>
              <a:t>‹#›</a:t>
            </a:fld>
            <a:endParaRPr lang="en-US"/>
          </a:p>
        </p:txBody>
      </p:sp>
    </p:spTree>
    <p:extLst>
      <p:ext uri="{BB962C8B-B14F-4D97-AF65-F5344CB8AC3E}">
        <p14:creationId xmlns:p14="http://schemas.microsoft.com/office/powerpoint/2010/main" val="1454309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BCAEF-CCDD-4AE8-A430-DCA7B1D41F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6CA8AE-1B11-4809-B987-4B4B2B5BE955}"/>
              </a:ext>
            </a:extLst>
          </p:cNvPr>
          <p:cNvSpPr>
            <a:spLocks noGrp="1"/>
          </p:cNvSpPr>
          <p:nvPr>
            <p:ph sz="half" idx="1"/>
          </p:nvPr>
        </p:nvSpPr>
        <p:spPr>
          <a:xfrm>
            <a:off x="735499" y="2020443"/>
            <a:ext cx="4546719" cy="4815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749CA0-8E59-4DF1-AE82-85824645F35F}"/>
              </a:ext>
            </a:extLst>
          </p:cNvPr>
          <p:cNvSpPr>
            <a:spLocks noGrp="1"/>
          </p:cNvSpPr>
          <p:nvPr>
            <p:ph sz="half" idx="2"/>
          </p:nvPr>
        </p:nvSpPr>
        <p:spPr>
          <a:xfrm>
            <a:off x="5415945" y="2020443"/>
            <a:ext cx="4546719" cy="4815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7FB03B-EDE0-4718-BE89-3E7D2AB6A462}"/>
              </a:ext>
            </a:extLst>
          </p:cNvPr>
          <p:cNvSpPr>
            <a:spLocks noGrp="1"/>
          </p:cNvSpPr>
          <p:nvPr>
            <p:ph type="dt" sz="half" idx="10"/>
          </p:nvPr>
        </p:nvSpPr>
        <p:spPr/>
        <p:txBody>
          <a:bodyPr/>
          <a:lstStyle/>
          <a:p>
            <a:fld id="{50BDEFE9-1983-48AD-9103-5098B863585F}" type="datetimeFigureOut">
              <a:rPr lang="en-US" smtClean="0"/>
              <a:pPr/>
              <a:t>4/30/20</a:t>
            </a:fld>
            <a:endParaRPr lang="en-US"/>
          </a:p>
        </p:txBody>
      </p:sp>
      <p:sp>
        <p:nvSpPr>
          <p:cNvPr id="6" name="Footer Placeholder 5">
            <a:extLst>
              <a:ext uri="{FF2B5EF4-FFF2-40B4-BE49-F238E27FC236}">
                <a16:creationId xmlns:a16="http://schemas.microsoft.com/office/drawing/2014/main" id="{1382FD20-F89C-4BF5-8399-5DF13B669D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35F2CA-D1FF-41C6-827A-74D42DF027B8}"/>
              </a:ext>
            </a:extLst>
          </p:cNvPr>
          <p:cNvSpPr>
            <a:spLocks noGrp="1"/>
          </p:cNvSpPr>
          <p:nvPr>
            <p:ph type="sldNum" sz="quarter" idx="12"/>
          </p:nvPr>
        </p:nvSpPr>
        <p:spPr/>
        <p:txBody>
          <a:bodyPr/>
          <a:lstStyle/>
          <a:p>
            <a:fld id="{678F6491-19EC-4ABA-A05D-0F36C61F8158}" type="slidenum">
              <a:rPr lang="en-US" smtClean="0"/>
              <a:pPr/>
              <a:t>‹#›</a:t>
            </a:fld>
            <a:endParaRPr lang="en-US"/>
          </a:p>
        </p:txBody>
      </p:sp>
    </p:spTree>
    <p:extLst>
      <p:ext uri="{BB962C8B-B14F-4D97-AF65-F5344CB8AC3E}">
        <p14:creationId xmlns:p14="http://schemas.microsoft.com/office/powerpoint/2010/main" val="378044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C3D3B-7013-488A-94D1-21FC393242FF}"/>
              </a:ext>
            </a:extLst>
          </p:cNvPr>
          <p:cNvSpPr>
            <a:spLocks noGrp="1"/>
          </p:cNvSpPr>
          <p:nvPr>
            <p:ph type="title"/>
          </p:nvPr>
        </p:nvSpPr>
        <p:spPr>
          <a:xfrm>
            <a:off x="736892" y="404089"/>
            <a:ext cx="9227166" cy="1467018"/>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051B7E-11CF-4A52-82C7-02A766BB7C8E}"/>
              </a:ext>
            </a:extLst>
          </p:cNvPr>
          <p:cNvSpPr>
            <a:spLocks noGrp="1"/>
          </p:cNvSpPr>
          <p:nvPr>
            <p:ph type="body" idx="1"/>
          </p:nvPr>
        </p:nvSpPr>
        <p:spPr>
          <a:xfrm>
            <a:off x="736893" y="1860565"/>
            <a:ext cx="4525824" cy="911834"/>
          </a:xfrm>
        </p:spPr>
        <p:txBody>
          <a:bodyPr anchor="b"/>
          <a:lstStyle>
            <a:lvl1pPr marL="0" indent="0">
              <a:buNone/>
              <a:defRPr sz="2106" b="1"/>
            </a:lvl1pPr>
            <a:lvl2pPr marL="401193" indent="0">
              <a:buNone/>
              <a:defRPr sz="1755" b="1"/>
            </a:lvl2pPr>
            <a:lvl3pPr marL="802386" indent="0">
              <a:buNone/>
              <a:defRPr sz="1580" b="1"/>
            </a:lvl3pPr>
            <a:lvl4pPr marL="1203579" indent="0">
              <a:buNone/>
              <a:defRPr sz="1404" b="1"/>
            </a:lvl4pPr>
            <a:lvl5pPr marL="1604772" indent="0">
              <a:buNone/>
              <a:defRPr sz="1404" b="1"/>
            </a:lvl5pPr>
            <a:lvl6pPr marL="2005965" indent="0">
              <a:buNone/>
              <a:defRPr sz="1404" b="1"/>
            </a:lvl6pPr>
            <a:lvl7pPr marL="2407158" indent="0">
              <a:buNone/>
              <a:defRPr sz="1404" b="1"/>
            </a:lvl7pPr>
            <a:lvl8pPr marL="2808351" indent="0">
              <a:buNone/>
              <a:defRPr sz="1404" b="1"/>
            </a:lvl8pPr>
            <a:lvl9pPr marL="3209544" indent="0">
              <a:buNone/>
              <a:defRPr sz="1404" b="1"/>
            </a:lvl9pPr>
          </a:lstStyle>
          <a:p>
            <a:pPr lvl="0"/>
            <a:r>
              <a:rPr lang="en-US"/>
              <a:t>Click to edit Master text styles</a:t>
            </a:r>
          </a:p>
        </p:txBody>
      </p:sp>
      <p:sp>
        <p:nvSpPr>
          <p:cNvPr id="4" name="Content Placeholder 3">
            <a:extLst>
              <a:ext uri="{FF2B5EF4-FFF2-40B4-BE49-F238E27FC236}">
                <a16:creationId xmlns:a16="http://schemas.microsoft.com/office/drawing/2014/main" id="{5212DB45-90E8-4D60-A21E-6F3BF0BCAF2B}"/>
              </a:ext>
            </a:extLst>
          </p:cNvPr>
          <p:cNvSpPr>
            <a:spLocks noGrp="1"/>
          </p:cNvSpPr>
          <p:nvPr>
            <p:ph sz="half" idx="2"/>
          </p:nvPr>
        </p:nvSpPr>
        <p:spPr>
          <a:xfrm>
            <a:off x="736893" y="2772399"/>
            <a:ext cx="4525824" cy="40777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C6F4D2-7EBC-459A-A4EC-9EF08C41FEE1}"/>
              </a:ext>
            </a:extLst>
          </p:cNvPr>
          <p:cNvSpPr>
            <a:spLocks noGrp="1"/>
          </p:cNvSpPr>
          <p:nvPr>
            <p:ph type="body" sz="quarter" idx="3"/>
          </p:nvPr>
        </p:nvSpPr>
        <p:spPr>
          <a:xfrm>
            <a:off x="5415945" y="1860565"/>
            <a:ext cx="4548113" cy="911834"/>
          </a:xfrm>
        </p:spPr>
        <p:txBody>
          <a:bodyPr anchor="b"/>
          <a:lstStyle>
            <a:lvl1pPr marL="0" indent="0">
              <a:buNone/>
              <a:defRPr sz="2106" b="1"/>
            </a:lvl1pPr>
            <a:lvl2pPr marL="401193" indent="0">
              <a:buNone/>
              <a:defRPr sz="1755" b="1"/>
            </a:lvl2pPr>
            <a:lvl3pPr marL="802386" indent="0">
              <a:buNone/>
              <a:defRPr sz="1580" b="1"/>
            </a:lvl3pPr>
            <a:lvl4pPr marL="1203579" indent="0">
              <a:buNone/>
              <a:defRPr sz="1404" b="1"/>
            </a:lvl4pPr>
            <a:lvl5pPr marL="1604772" indent="0">
              <a:buNone/>
              <a:defRPr sz="1404" b="1"/>
            </a:lvl5pPr>
            <a:lvl6pPr marL="2005965" indent="0">
              <a:buNone/>
              <a:defRPr sz="1404" b="1"/>
            </a:lvl6pPr>
            <a:lvl7pPr marL="2407158" indent="0">
              <a:buNone/>
              <a:defRPr sz="1404" b="1"/>
            </a:lvl7pPr>
            <a:lvl8pPr marL="2808351" indent="0">
              <a:buNone/>
              <a:defRPr sz="1404" b="1"/>
            </a:lvl8pPr>
            <a:lvl9pPr marL="3209544" indent="0">
              <a:buNone/>
              <a:defRPr sz="1404" b="1"/>
            </a:lvl9pPr>
          </a:lstStyle>
          <a:p>
            <a:pPr lvl="0"/>
            <a:r>
              <a:rPr lang="en-US"/>
              <a:t>Click to edit Master text styles</a:t>
            </a:r>
          </a:p>
        </p:txBody>
      </p:sp>
      <p:sp>
        <p:nvSpPr>
          <p:cNvPr id="6" name="Content Placeholder 5">
            <a:extLst>
              <a:ext uri="{FF2B5EF4-FFF2-40B4-BE49-F238E27FC236}">
                <a16:creationId xmlns:a16="http://schemas.microsoft.com/office/drawing/2014/main" id="{430084E4-D625-492D-8306-0FCAAE54F04E}"/>
              </a:ext>
            </a:extLst>
          </p:cNvPr>
          <p:cNvSpPr>
            <a:spLocks noGrp="1"/>
          </p:cNvSpPr>
          <p:nvPr>
            <p:ph sz="quarter" idx="4"/>
          </p:nvPr>
        </p:nvSpPr>
        <p:spPr>
          <a:xfrm>
            <a:off x="5415945" y="2772399"/>
            <a:ext cx="4548113" cy="40777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68A07A-CED7-4FD3-A74A-2309782F54C9}"/>
              </a:ext>
            </a:extLst>
          </p:cNvPr>
          <p:cNvSpPr>
            <a:spLocks noGrp="1"/>
          </p:cNvSpPr>
          <p:nvPr>
            <p:ph type="dt" sz="half" idx="10"/>
          </p:nvPr>
        </p:nvSpPr>
        <p:spPr/>
        <p:txBody>
          <a:bodyPr/>
          <a:lstStyle/>
          <a:p>
            <a:fld id="{50BDEFE9-1983-48AD-9103-5098B863585F}" type="datetimeFigureOut">
              <a:rPr lang="en-US" smtClean="0"/>
              <a:pPr/>
              <a:t>4/30/20</a:t>
            </a:fld>
            <a:endParaRPr lang="en-US"/>
          </a:p>
        </p:txBody>
      </p:sp>
      <p:sp>
        <p:nvSpPr>
          <p:cNvPr id="8" name="Footer Placeholder 7">
            <a:extLst>
              <a:ext uri="{FF2B5EF4-FFF2-40B4-BE49-F238E27FC236}">
                <a16:creationId xmlns:a16="http://schemas.microsoft.com/office/drawing/2014/main" id="{3E90E70C-D20E-4FF6-AAA3-FEB2A198CF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E91158-98E6-4FD1-80C5-109FC743AA3A}"/>
              </a:ext>
            </a:extLst>
          </p:cNvPr>
          <p:cNvSpPr>
            <a:spLocks noGrp="1"/>
          </p:cNvSpPr>
          <p:nvPr>
            <p:ph type="sldNum" sz="quarter" idx="12"/>
          </p:nvPr>
        </p:nvSpPr>
        <p:spPr/>
        <p:txBody>
          <a:bodyPr/>
          <a:lstStyle/>
          <a:p>
            <a:fld id="{678F6491-19EC-4ABA-A05D-0F36C61F8158}" type="slidenum">
              <a:rPr lang="en-US" smtClean="0"/>
              <a:pPr/>
              <a:t>‹#›</a:t>
            </a:fld>
            <a:endParaRPr lang="en-US"/>
          </a:p>
        </p:txBody>
      </p:sp>
    </p:spTree>
    <p:extLst>
      <p:ext uri="{BB962C8B-B14F-4D97-AF65-F5344CB8AC3E}">
        <p14:creationId xmlns:p14="http://schemas.microsoft.com/office/powerpoint/2010/main" val="391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3D20-09E5-4CAF-B74A-7CEA875A98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01CDE2-C928-4328-A408-127588D03E6F}"/>
              </a:ext>
            </a:extLst>
          </p:cNvPr>
          <p:cNvSpPr>
            <a:spLocks noGrp="1"/>
          </p:cNvSpPr>
          <p:nvPr>
            <p:ph type="dt" sz="half" idx="10"/>
          </p:nvPr>
        </p:nvSpPr>
        <p:spPr/>
        <p:txBody>
          <a:bodyPr/>
          <a:lstStyle/>
          <a:p>
            <a:fld id="{50BDEFE9-1983-48AD-9103-5098B863585F}" type="datetimeFigureOut">
              <a:rPr lang="en-US" smtClean="0"/>
              <a:pPr/>
              <a:t>4/30/20</a:t>
            </a:fld>
            <a:endParaRPr lang="en-US"/>
          </a:p>
        </p:txBody>
      </p:sp>
      <p:sp>
        <p:nvSpPr>
          <p:cNvPr id="4" name="Footer Placeholder 3">
            <a:extLst>
              <a:ext uri="{FF2B5EF4-FFF2-40B4-BE49-F238E27FC236}">
                <a16:creationId xmlns:a16="http://schemas.microsoft.com/office/drawing/2014/main" id="{ECA7DDF6-5F12-44D0-95BF-D81A9006EE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99DD5-FD12-4F03-B71A-ABC120EB43E5}"/>
              </a:ext>
            </a:extLst>
          </p:cNvPr>
          <p:cNvSpPr>
            <a:spLocks noGrp="1"/>
          </p:cNvSpPr>
          <p:nvPr>
            <p:ph type="sldNum" sz="quarter" idx="12"/>
          </p:nvPr>
        </p:nvSpPr>
        <p:spPr/>
        <p:txBody>
          <a:bodyPr/>
          <a:lstStyle/>
          <a:p>
            <a:fld id="{678F6491-19EC-4ABA-A05D-0F36C61F8158}" type="slidenum">
              <a:rPr lang="en-US" smtClean="0"/>
              <a:pPr/>
              <a:t>‹#›</a:t>
            </a:fld>
            <a:endParaRPr lang="en-US"/>
          </a:p>
        </p:txBody>
      </p:sp>
    </p:spTree>
    <p:extLst>
      <p:ext uri="{BB962C8B-B14F-4D97-AF65-F5344CB8AC3E}">
        <p14:creationId xmlns:p14="http://schemas.microsoft.com/office/powerpoint/2010/main" val="3224417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8BE51B-8BBB-4BA4-BC4F-F9425E08615D}"/>
              </a:ext>
            </a:extLst>
          </p:cNvPr>
          <p:cNvSpPr>
            <a:spLocks noGrp="1"/>
          </p:cNvSpPr>
          <p:nvPr>
            <p:ph type="dt" sz="half" idx="10"/>
          </p:nvPr>
        </p:nvSpPr>
        <p:spPr/>
        <p:txBody>
          <a:bodyPr/>
          <a:lstStyle/>
          <a:p>
            <a:fld id="{50BDEFE9-1983-48AD-9103-5098B863585F}" type="datetimeFigureOut">
              <a:rPr lang="en-US" smtClean="0"/>
              <a:pPr/>
              <a:t>4/30/20</a:t>
            </a:fld>
            <a:endParaRPr lang="en-US"/>
          </a:p>
        </p:txBody>
      </p:sp>
      <p:sp>
        <p:nvSpPr>
          <p:cNvPr id="3" name="Footer Placeholder 2">
            <a:extLst>
              <a:ext uri="{FF2B5EF4-FFF2-40B4-BE49-F238E27FC236}">
                <a16:creationId xmlns:a16="http://schemas.microsoft.com/office/drawing/2014/main" id="{4B74C7AB-C8FE-4F01-A8AE-CD6A787BB8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DCDFF6-6BD3-42FF-BE58-5860E071B149}"/>
              </a:ext>
            </a:extLst>
          </p:cNvPr>
          <p:cNvSpPr>
            <a:spLocks noGrp="1"/>
          </p:cNvSpPr>
          <p:nvPr>
            <p:ph type="sldNum" sz="quarter" idx="12"/>
          </p:nvPr>
        </p:nvSpPr>
        <p:spPr/>
        <p:txBody>
          <a:bodyPr/>
          <a:lstStyle/>
          <a:p>
            <a:fld id="{678F6491-19EC-4ABA-A05D-0F36C61F8158}" type="slidenum">
              <a:rPr lang="en-US" smtClean="0"/>
              <a:pPr/>
              <a:t>‹#›</a:t>
            </a:fld>
            <a:endParaRPr lang="en-US"/>
          </a:p>
        </p:txBody>
      </p:sp>
    </p:spTree>
    <p:extLst>
      <p:ext uri="{BB962C8B-B14F-4D97-AF65-F5344CB8AC3E}">
        <p14:creationId xmlns:p14="http://schemas.microsoft.com/office/powerpoint/2010/main" val="3153904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936F7-1315-4E5D-BFD4-5DD8209737BD}"/>
              </a:ext>
            </a:extLst>
          </p:cNvPr>
          <p:cNvSpPr>
            <a:spLocks noGrp="1"/>
          </p:cNvSpPr>
          <p:nvPr>
            <p:ph type="title"/>
          </p:nvPr>
        </p:nvSpPr>
        <p:spPr>
          <a:xfrm>
            <a:off x="736892" y="505989"/>
            <a:ext cx="3450436" cy="1770962"/>
          </a:xfrm>
        </p:spPr>
        <p:txBody>
          <a:bodyPr anchor="b"/>
          <a:lstStyle>
            <a:lvl1pPr>
              <a:defRPr sz="2808"/>
            </a:lvl1pPr>
          </a:lstStyle>
          <a:p>
            <a:r>
              <a:rPr lang="en-US"/>
              <a:t>Click to edit Master title style</a:t>
            </a:r>
          </a:p>
        </p:txBody>
      </p:sp>
      <p:sp>
        <p:nvSpPr>
          <p:cNvPr id="3" name="Content Placeholder 2">
            <a:extLst>
              <a:ext uri="{FF2B5EF4-FFF2-40B4-BE49-F238E27FC236}">
                <a16:creationId xmlns:a16="http://schemas.microsoft.com/office/drawing/2014/main" id="{373D9528-83FB-410A-8815-A55DD850AA53}"/>
              </a:ext>
            </a:extLst>
          </p:cNvPr>
          <p:cNvSpPr>
            <a:spLocks noGrp="1"/>
          </p:cNvSpPr>
          <p:nvPr>
            <p:ph idx="1"/>
          </p:nvPr>
        </p:nvSpPr>
        <p:spPr>
          <a:xfrm>
            <a:off x="4548113" y="1092797"/>
            <a:ext cx="5415945" cy="5393704"/>
          </a:xfrm>
        </p:spPr>
        <p:txBody>
          <a:bodyPr/>
          <a:lstStyle>
            <a:lvl1pPr>
              <a:defRPr sz="2808"/>
            </a:lvl1pPr>
            <a:lvl2pPr>
              <a:defRPr sz="2457"/>
            </a:lvl2pPr>
            <a:lvl3pPr>
              <a:defRPr sz="2106"/>
            </a:lvl3pPr>
            <a:lvl4pPr>
              <a:defRPr sz="1755"/>
            </a:lvl4pPr>
            <a:lvl5pPr>
              <a:defRPr sz="1755"/>
            </a:lvl5pPr>
            <a:lvl6pPr>
              <a:defRPr sz="1755"/>
            </a:lvl6pPr>
            <a:lvl7pPr>
              <a:defRPr sz="1755"/>
            </a:lvl7pPr>
            <a:lvl8pPr>
              <a:defRPr sz="1755"/>
            </a:lvl8pPr>
            <a:lvl9pPr>
              <a:defRPr sz="175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6A4603-7798-4D43-A0AE-CE5F1A8342D1}"/>
              </a:ext>
            </a:extLst>
          </p:cNvPr>
          <p:cNvSpPr>
            <a:spLocks noGrp="1"/>
          </p:cNvSpPr>
          <p:nvPr>
            <p:ph type="body" sz="half" idx="2"/>
          </p:nvPr>
        </p:nvSpPr>
        <p:spPr>
          <a:xfrm>
            <a:off x="736892" y="2276951"/>
            <a:ext cx="3450436" cy="4218334"/>
          </a:xfrm>
        </p:spPr>
        <p:txBody>
          <a:bodyPr/>
          <a:lstStyle>
            <a:lvl1pPr marL="0" indent="0">
              <a:buNone/>
              <a:defRPr sz="1404"/>
            </a:lvl1pPr>
            <a:lvl2pPr marL="401193" indent="0">
              <a:buNone/>
              <a:defRPr sz="1229"/>
            </a:lvl2pPr>
            <a:lvl3pPr marL="802386" indent="0">
              <a:buNone/>
              <a:defRPr sz="1053"/>
            </a:lvl3pPr>
            <a:lvl4pPr marL="1203579" indent="0">
              <a:buNone/>
              <a:defRPr sz="878"/>
            </a:lvl4pPr>
            <a:lvl5pPr marL="1604772" indent="0">
              <a:buNone/>
              <a:defRPr sz="878"/>
            </a:lvl5pPr>
            <a:lvl6pPr marL="2005965" indent="0">
              <a:buNone/>
              <a:defRPr sz="878"/>
            </a:lvl6pPr>
            <a:lvl7pPr marL="2407158" indent="0">
              <a:buNone/>
              <a:defRPr sz="878"/>
            </a:lvl7pPr>
            <a:lvl8pPr marL="2808351" indent="0">
              <a:buNone/>
              <a:defRPr sz="878"/>
            </a:lvl8pPr>
            <a:lvl9pPr marL="3209544" indent="0">
              <a:buNone/>
              <a:defRPr sz="878"/>
            </a:lvl9pPr>
          </a:lstStyle>
          <a:p>
            <a:pPr lvl="0"/>
            <a:r>
              <a:rPr lang="en-US"/>
              <a:t>Click to edit Master text styles</a:t>
            </a:r>
          </a:p>
        </p:txBody>
      </p:sp>
      <p:sp>
        <p:nvSpPr>
          <p:cNvPr id="5" name="Date Placeholder 4">
            <a:extLst>
              <a:ext uri="{FF2B5EF4-FFF2-40B4-BE49-F238E27FC236}">
                <a16:creationId xmlns:a16="http://schemas.microsoft.com/office/drawing/2014/main" id="{5C877CE2-4130-4C83-B902-D93E34009F9A}"/>
              </a:ext>
            </a:extLst>
          </p:cNvPr>
          <p:cNvSpPr>
            <a:spLocks noGrp="1"/>
          </p:cNvSpPr>
          <p:nvPr>
            <p:ph type="dt" sz="half" idx="10"/>
          </p:nvPr>
        </p:nvSpPr>
        <p:spPr/>
        <p:txBody>
          <a:bodyPr/>
          <a:lstStyle/>
          <a:p>
            <a:fld id="{50BDEFE9-1983-48AD-9103-5098B863585F}" type="datetimeFigureOut">
              <a:rPr lang="en-US" smtClean="0"/>
              <a:pPr/>
              <a:t>4/30/20</a:t>
            </a:fld>
            <a:endParaRPr lang="en-US"/>
          </a:p>
        </p:txBody>
      </p:sp>
      <p:sp>
        <p:nvSpPr>
          <p:cNvPr id="6" name="Footer Placeholder 5">
            <a:extLst>
              <a:ext uri="{FF2B5EF4-FFF2-40B4-BE49-F238E27FC236}">
                <a16:creationId xmlns:a16="http://schemas.microsoft.com/office/drawing/2014/main" id="{7485FC50-70C9-491E-98B2-4EC4FA4873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B612AE-1630-4B66-8C80-6EFA255534B9}"/>
              </a:ext>
            </a:extLst>
          </p:cNvPr>
          <p:cNvSpPr>
            <a:spLocks noGrp="1"/>
          </p:cNvSpPr>
          <p:nvPr>
            <p:ph type="sldNum" sz="quarter" idx="12"/>
          </p:nvPr>
        </p:nvSpPr>
        <p:spPr/>
        <p:txBody>
          <a:bodyPr/>
          <a:lstStyle/>
          <a:p>
            <a:fld id="{678F6491-19EC-4ABA-A05D-0F36C61F8158}" type="slidenum">
              <a:rPr lang="en-US" smtClean="0"/>
              <a:pPr/>
              <a:t>‹#›</a:t>
            </a:fld>
            <a:endParaRPr lang="en-US"/>
          </a:p>
        </p:txBody>
      </p:sp>
    </p:spTree>
    <p:extLst>
      <p:ext uri="{BB962C8B-B14F-4D97-AF65-F5344CB8AC3E}">
        <p14:creationId xmlns:p14="http://schemas.microsoft.com/office/powerpoint/2010/main" val="3595784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F14FE-4F92-4235-B14A-ED1324D483B1}"/>
              </a:ext>
            </a:extLst>
          </p:cNvPr>
          <p:cNvSpPr>
            <a:spLocks noGrp="1"/>
          </p:cNvSpPr>
          <p:nvPr>
            <p:ph type="title"/>
          </p:nvPr>
        </p:nvSpPr>
        <p:spPr>
          <a:xfrm>
            <a:off x="736892" y="505989"/>
            <a:ext cx="3450436" cy="1770962"/>
          </a:xfrm>
        </p:spPr>
        <p:txBody>
          <a:bodyPr anchor="b"/>
          <a:lstStyle>
            <a:lvl1pPr>
              <a:defRPr sz="2808"/>
            </a:lvl1pPr>
          </a:lstStyle>
          <a:p>
            <a:r>
              <a:rPr lang="en-US"/>
              <a:t>Click to edit Master title style</a:t>
            </a:r>
          </a:p>
        </p:txBody>
      </p:sp>
      <p:sp>
        <p:nvSpPr>
          <p:cNvPr id="3" name="Picture Placeholder 2">
            <a:extLst>
              <a:ext uri="{FF2B5EF4-FFF2-40B4-BE49-F238E27FC236}">
                <a16:creationId xmlns:a16="http://schemas.microsoft.com/office/drawing/2014/main" id="{E8E58699-8427-4E57-8BFC-A773234AC0B8}"/>
              </a:ext>
            </a:extLst>
          </p:cNvPr>
          <p:cNvSpPr>
            <a:spLocks noGrp="1"/>
          </p:cNvSpPr>
          <p:nvPr>
            <p:ph type="pic" idx="1"/>
          </p:nvPr>
        </p:nvSpPr>
        <p:spPr>
          <a:xfrm>
            <a:off x="4548113" y="1092797"/>
            <a:ext cx="5415945" cy="5393704"/>
          </a:xfrm>
        </p:spPr>
        <p:txBody>
          <a:bodyPr/>
          <a:lstStyle>
            <a:lvl1pPr marL="0" indent="0">
              <a:buNone/>
              <a:defRPr sz="2808"/>
            </a:lvl1pPr>
            <a:lvl2pPr marL="401193" indent="0">
              <a:buNone/>
              <a:defRPr sz="2457"/>
            </a:lvl2pPr>
            <a:lvl3pPr marL="802386" indent="0">
              <a:buNone/>
              <a:defRPr sz="2106"/>
            </a:lvl3pPr>
            <a:lvl4pPr marL="1203579" indent="0">
              <a:buNone/>
              <a:defRPr sz="1755"/>
            </a:lvl4pPr>
            <a:lvl5pPr marL="1604772" indent="0">
              <a:buNone/>
              <a:defRPr sz="1755"/>
            </a:lvl5pPr>
            <a:lvl6pPr marL="2005965" indent="0">
              <a:buNone/>
              <a:defRPr sz="1755"/>
            </a:lvl6pPr>
            <a:lvl7pPr marL="2407158" indent="0">
              <a:buNone/>
              <a:defRPr sz="1755"/>
            </a:lvl7pPr>
            <a:lvl8pPr marL="2808351" indent="0">
              <a:buNone/>
              <a:defRPr sz="1755"/>
            </a:lvl8pPr>
            <a:lvl9pPr marL="3209544" indent="0">
              <a:buNone/>
              <a:defRPr sz="1755"/>
            </a:lvl9pPr>
          </a:lstStyle>
          <a:p>
            <a:endParaRPr lang="en-US"/>
          </a:p>
        </p:txBody>
      </p:sp>
      <p:sp>
        <p:nvSpPr>
          <p:cNvPr id="4" name="Text Placeholder 3">
            <a:extLst>
              <a:ext uri="{FF2B5EF4-FFF2-40B4-BE49-F238E27FC236}">
                <a16:creationId xmlns:a16="http://schemas.microsoft.com/office/drawing/2014/main" id="{43E0B774-1147-49AF-B62A-FD1A20D5AEF6}"/>
              </a:ext>
            </a:extLst>
          </p:cNvPr>
          <p:cNvSpPr>
            <a:spLocks noGrp="1"/>
          </p:cNvSpPr>
          <p:nvPr>
            <p:ph type="body" sz="half" idx="2"/>
          </p:nvPr>
        </p:nvSpPr>
        <p:spPr>
          <a:xfrm>
            <a:off x="736892" y="2276951"/>
            <a:ext cx="3450436" cy="4218334"/>
          </a:xfrm>
        </p:spPr>
        <p:txBody>
          <a:bodyPr/>
          <a:lstStyle>
            <a:lvl1pPr marL="0" indent="0">
              <a:buNone/>
              <a:defRPr sz="1404"/>
            </a:lvl1pPr>
            <a:lvl2pPr marL="401193" indent="0">
              <a:buNone/>
              <a:defRPr sz="1229"/>
            </a:lvl2pPr>
            <a:lvl3pPr marL="802386" indent="0">
              <a:buNone/>
              <a:defRPr sz="1053"/>
            </a:lvl3pPr>
            <a:lvl4pPr marL="1203579" indent="0">
              <a:buNone/>
              <a:defRPr sz="878"/>
            </a:lvl4pPr>
            <a:lvl5pPr marL="1604772" indent="0">
              <a:buNone/>
              <a:defRPr sz="878"/>
            </a:lvl5pPr>
            <a:lvl6pPr marL="2005965" indent="0">
              <a:buNone/>
              <a:defRPr sz="878"/>
            </a:lvl6pPr>
            <a:lvl7pPr marL="2407158" indent="0">
              <a:buNone/>
              <a:defRPr sz="878"/>
            </a:lvl7pPr>
            <a:lvl8pPr marL="2808351" indent="0">
              <a:buNone/>
              <a:defRPr sz="878"/>
            </a:lvl8pPr>
            <a:lvl9pPr marL="3209544" indent="0">
              <a:buNone/>
              <a:defRPr sz="878"/>
            </a:lvl9pPr>
          </a:lstStyle>
          <a:p>
            <a:pPr lvl="0"/>
            <a:r>
              <a:rPr lang="en-US"/>
              <a:t>Click to edit Master text styles</a:t>
            </a:r>
          </a:p>
        </p:txBody>
      </p:sp>
      <p:sp>
        <p:nvSpPr>
          <p:cNvPr id="5" name="Date Placeholder 4">
            <a:extLst>
              <a:ext uri="{FF2B5EF4-FFF2-40B4-BE49-F238E27FC236}">
                <a16:creationId xmlns:a16="http://schemas.microsoft.com/office/drawing/2014/main" id="{4B638E46-2BFE-411A-94EA-542B9E2DDC7A}"/>
              </a:ext>
            </a:extLst>
          </p:cNvPr>
          <p:cNvSpPr>
            <a:spLocks noGrp="1"/>
          </p:cNvSpPr>
          <p:nvPr>
            <p:ph type="dt" sz="half" idx="10"/>
          </p:nvPr>
        </p:nvSpPr>
        <p:spPr/>
        <p:txBody>
          <a:bodyPr/>
          <a:lstStyle/>
          <a:p>
            <a:fld id="{50BDEFE9-1983-48AD-9103-5098B863585F}" type="datetimeFigureOut">
              <a:rPr lang="en-US" smtClean="0"/>
              <a:pPr/>
              <a:t>4/30/20</a:t>
            </a:fld>
            <a:endParaRPr lang="en-US"/>
          </a:p>
        </p:txBody>
      </p:sp>
      <p:sp>
        <p:nvSpPr>
          <p:cNvPr id="6" name="Footer Placeholder 5">
            <a:extLst>
              <a:ext uri="{FF2B5EF4-FFF2-40B4-BE49-F238E27FC236}">
                <a16:creationId xmlns:a16="http://schemas.microsoft.com/office/drawing/2014/main" id="{85DBE764-8788-4CB0-B9EF-B34E437341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E44CA1-9830-4DCA-A36A-E420D88347A0}"/>
              </a:ext>
            </a:extLst>
          </p:cNvPr>
          <p:cNvSpPr>
            <a:spLocks noGrp="1"/>
          </p:cNvSpPr>
          <p:nvPr>
            <p:ph type="sldNum" sz="quarter" idx="12"/>
          </p:nvPr>
        </p:nvSpPr>
        <p:spPr/>
        <p:txBody>
          <a:bodyPr/>
          <a:lstStyle/>
          <a:p>
            <a:fld id="{678F6491-19EC-4ABA-A05D-0F36C61F8158}" type="slidenum">
              <a:rPr lang="en-US" smtClean="0"/>
              <a:pPr/>
              <a:t>‹#›</a:t>
            </a:fld>
            <a:endParaRPr lang="en-US"/>
          </a:p>
        </p:txBody>
      </p:sp>
    </p:spTree>
    <p:extLst>
      <p:ext uri="{BB962C8B-B14F-4D97-AF65-F5344CB8AC3E}">
        <p14:creationId xmlns:p14="http://schemas.microsoft.com/office/powerpoint/2010/main" val="2006014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08B75-4278-4349-9DCF-A957D05D18CE}"/>
              </a:ext>
            </a:extLst>
          </p:cNvPr>
          <p:cNvSpPr>
            <a:spLocks noGrp="1"/>
          </p:cNvSpPr>
          <p:nvPr>
            <p:ph type="title"/>
          </p:nvPr>
        </p:nvSpPr>
        <p:spPr>
          <a:xfrm>
            <a:off x="735499" y="404089"/>
            <a:ext cx="9227166" cy="146701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2D842A-5AB5-4ADD-96D5-7694156236C4}"/>
              </a:ext>
            </a:extLst>
          </p:cNvPr>
          <p:cNvSpPr>
            <a:spLocks noGrp="1"/>
          </p:cNvSpPr>
          <p:nvPr>
            <p:ph type="body" idx="1"/>
          </p:nvPr>
        </p:nvSpPr>
        <p:spPr>
          <a:xfrm>
            <a:off x="735499" y="2020443"/>
            <a:ext cx="9227166" cy="48156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AB0635-5CB1-4477-ABFC-80049B405B12}"/>
              </a:ext>
            </a:extLst>
          </p:cNvPr>
          <p:cNvSpPr>
            <a:spLocks noGrp="1"/>
          </p:cNvSpPr>
          <p:nvPr>
            <p:ph type="dt" sz="half" idx="2"/>
          </p:nvPr>
        </p:nvSpPr>
        <p:spPr>
          <a:xfrm>
            <a:off x="735499" y="7034656"/>
            <a:ext cx="2407087" cy="404089"/>
          </a:xfrm>
          <a:prstGeom prst="rect">
            <a:avLst/>
          </a:prstGeom>
        </p:spPr>
        <p:txBody>
          <a:bodyPr vert="horz" lIns="91440" tIns="45720" rIns="91440" bIns="45720" rtlCol="0" anchor="ctr"/>
          <a:lstStyle>
            <a:lvl1pPr algn="l">
              <a:defRPr sz="1053">
                <a:solidFill>
                  <a:schemeClr val="tx1">
                    <a:tint val="75000"/>
                  </a:schemeClr>
                </a:solidFill>
              </a:defRPr>
            </a:lvl1pPr>
          </a:lstStyle>
          <a:p>
            <a:fld id="{50BDEFE9-1983-48AD-9103-5098B863585F}" type="datetimeFigureOut">
              <a:rPr lang="en-US" smtClean="0"/>
              <a:pPr/>
              <a:t>4/30/20</a:t>
            </a:fld>
            <a:endParaRPr lang="en-US"/>
          </a:p>
        </p:txBody>
      </p:sp>
      <p:sp>
        <p:nvSpPr>
          <p:cNvPr id="5" name="Footer Placeholder 4">
            <a:extLst>
              <a:ext uri="{FF2B5EF4-FFF2-40B4-BE49-F238E27FC236}">
                <a16:creationId xmlns:a16="http://schemas.microsoft.com/office/drawing/2014/main" id="{F58E74DD-06FC-4FEC-97D1-E7B6789F79FB}"/>
              </a:ext>
            </a:extLst>
          </p:cNvPr>
          <p:cNvSpPr>
            <a:spLocks noGrp="1"/>
          </p:cNvSpPr>
          <p:nvPr>
            <p:ph type="ftr" sz="quarter" idx="3"/>
          </p:nvPr>
        </p:nvSpPr>
        <p:spPr>
          <a:xfrm>
            <a:off x="3543767" y="7034656"/>
            <a:ext cx="3610630" cy="404089"/>
          </a:xfrm>
          <a:prstGeom prst="rect">
            <a:avLst/>
          </a:prstGeom>
        </p:spPr>
        <p:txBody>
          <a:bodyPr vert="horz" lIns="91440" tIns="45720" rIns="91440" bIns="45720" rtlCol="0" anchor="ctr"/>
          <a:lstStyle>
            <a:lvl1pPr algn="ctr">
              <a:defRPr sz="1053">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8820C1-CB75-4312-AE66-C77DF295C355}"/>
              </a:ext>
            </a:extLst>
          </p:cNvPr>
          <p:cNvSpPr>
            <a:spLocks noGrp="1"/>
          </p:cNvSpPr>
          <p:nvPr>
            <p:ph type="sldNum" sz="quarter" idx="4"/>
          </p:nvPr>
        </p:nvSpPr>
        <p:spPr>
          <a:xfrm>
            <a:off x="7555577" y="7034656"/>
            <a:ext cx="2407087" cy="404089"/>
          </a:xfrm>
          <a:prstGeom prst="rect">
            <a:avLst/>
          </a:prstGeom>
        </p:spPr>
        <p:txBody>
          <a:bodyPr vert="horz" lIns="91440" tIns="45720" rIns="91440" bIns="45720" rtlCol="0" anchor="ctr"/>
          <a:lstStyle>
            <a:lvl1pPr algn="r">
              <a:defRPr sz="1053">
                <a:solidFill>
                  <a:schemeClr val="tx1">
                    <a:tint val="75000"/>
                  </a:schemeClr>
                </a:solidFill>
              </a:defRPr>
            </a:lvl1pPr>
          </a:lstStyle>
          <a:p>
            <a:fld id="{678F6491-19EC-4ABA-A05D-0F36C61F8158}" type="slidenum">
              <a:rPr lang="en-US" smtClean="0"/>
              <a:pPr/>
              <a:t>‹#›</a:t>
            </a:fld>
            <a:endParaRPr lang="en-US"/>
          </a:p>
        </p:txBody>
      </p:sp>
    </p:spTree>
    <p:extLst>
      <p:ext uri="{BB962C8B-B14F-4D97-AF65-F5344CB8AC3E}">
        <p14:creationId xmlns:p14="http://schemas.microsoft.com/office/powerpoint/2010/main" val="290682574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802386" rtl="0" eaLnBrk="1" latinLnBrk="0" hangingPunct="1">
        <a:lnSpc>
          <a:spcPct val="90000"/>
        </a:lnSpc>
        <a:spcBef>
          <a:spcPct val="0"/>
        </a:spcBef>
        <a:buNone/>
        <a:defRPr sz="3861" kern="1200">
          <a:solidFill>
            <a:schemeClr val="tx1"/>
          </a:solidFill>
          <a:latin typeface="+mj-lt"/>
          <a:ea typeface="+mj-ea"/>
          <a:cs typeface="+mj-cs"/>
        </a:defRPr>
      </a:lvl1pPr>
    </p:titleStyle>
    <p:bodyStyle>
      <a:lvl1pPr marL="200597" indent="-200597" algn="l" defTabSz="802386" rtl="0" eaLnBrk="1" latinLnBrk="0" hangingPunct="1">
        <a:lnSpc>
          <a:spcPct val="90000"/>
        </a:lnSpc>
        <a:spcBef>
          <a:spcPts val="878"/>
        </a:spcBef>
        <a:buFont typeface="Arial" panose="020B0604020202020204" pitchFamily="34" charset="0"/>
        <a:buChar char="•"/>
        <a:defRPr sz="2457" kern="1200">
          <a:solidFill>
            <a:schemeClr val="tx1"/>
          </a:solidFill>
          <a:latin typeface="+mn-lt"/>
          <a:ea typeface="+mn-ea"/>
          <a:cs typeface="+mn-cs"/>
        </a:defRPr>
      </a:lvl1pPr>
      <a:lvl2pPr marL="601790" indent="-200597" algn="l" defTabSz="802386" rtl="0" eaLnBrk="1" latinLnBrk="0" hangingPunct="1">
        <a:lnSpc>
          <a:spcPct val="90000"/>
        </a:lnSpc>
        <a:spcBef>
          <a:spcPts val="439"/>
        </a:spcBef>
        <a:buFont typeface="Arial" panose="020B0604020202020204" pitchFamily="34" charset="0"/>
        <a:buChar char="•"/>
        <a:defRPr sz="2106" kern="1200">
          <a:solidFill>
            <a:schemeClr val="tx1"/>
          </a:solidFill>
          <a:latin typeface="+mn-lt"/>
          <a:ea typeface="+mn-ea"/>
          <a:cs typeface="+mn-cs"/>
        </a:defRPr>
      </a:lvl2pPr>
      <a:lvl3pPr marL="1002983" indent="-200597" algn="l" defTabSz="802386" rtl="0" eaLnBrk="1" latinLnBrk="0" hangingPunct="1">
        <a:lnSpc>
          <a:spcPct val="90000"/>
        </a:lnSpc>
        <a:spcBef>
          <a:spcPts val="439"/>
        </a:spcBef>
        <a:buFont typeface="Arial" panose="020B0604020202020204" pitchFamily="34" charset="0"/>
        <a:buChar char="•"/>
        <a:defRPr sz="1755" kern="1200">
          <a:solidFill>
            <a:schemeClr val="tx1"/>
          </a:solidFill>
          <a:latin typeface="+mn-lt"/>
          <a:ea typeface="+mn-ea"/>
          <a:cs typeface="+mn-cs"/>
        </a:defRPr>
      </a:lvl3pPr>
      <a:lvl4pPr marL="1404176" indent="-200597" algn="l" defTabSz="802386" rtl="0" eaLnBrk="1" latinLnBrk="0" hangingPunct="1">
        <a:lnSpc>
          <a:spcPct val="90000"/>
        </a:lnSpc>
        <a:spcBef>
          <a:spcPts val="439"/>
        </a:spcBef>
        <a:buFont typeface="Arial" panose="020B0604020202020204" pitchFamily="34" charset="0"/>
        <a:buChar char="•"/>
        <a:defRPr sz="1580" kern="1200">
          <a:solidFill>
            <a:schemeClr val="tx1"/>
          </a:solidFill>
          <a:latin typeface="+mn-lt"/>
          <a:ea typeface="+mn-ea"/>
          <a:cs typeface="+mn-cs"/>
        </a:defRPr>
      </a:lvl4pPr>
      <a:lvl5pPr marL="1805369" indent="-200597" algn="l" defTabSz="802386" rtl="0" eaLnBrk="1" latinLnBrk="0" hangingPunct="1">
        <a:lnSpc>
          <a:spcPct val="90000"/>
        </a:lnSpc>
        <a:spcBef>
          <a:spcPts val="439"/>
        </a:spcBef>
        <a:buFont typeface="Arial" panose="020B0604020202020204" pitchFamily="34" charset="0"/>
        <a:buChar char="•"/>
        <a:defRPr sz="1580" kern="1200">
          <a:solidFill>
            <a:schemeClr val="tx1"/>
          </a:solidFill>
          <a:latin typeface="+mn-lt"/>
          <a:ea typeface="+mn-ea"/>
          <a:cs typeface="+mn-cs"/>
        </a:defRPr>
      </a:lvl5pPr>
      <a:lvl6pPr marL="2206562" indent="-200597" algn="l" defTabSz="802386" rtl="0" eaLnBrk="1" latinLnBrk="0" hangingPunct="1">
        <a:lnSpc>
          <a:spcPct val="90000"/>
        </a:lnSpc>
        <a:spcBef>
          <a:spcPts val="439"/>
        </a:spcBef>
        <a:buFont typeface="Arial" panose="020B0604020202020204" pitchFamily="34" charset="0"/>
        <a:buChar char="•"/>
        <a:defRPr sz="1580" kern="1200">
          <a:solidFill>
            <a:schemeClr val="tx1"/>
          </a:solidFill>
          <a:latin typeface="+mn-lt"/>
          <a:ea typeface="+mn-ea"/>
          <a:cs typeface="+mn-cs"/>
        </a:defRPr>
      </a:lvl6pPr>
      <a:lvl7pPr marL="2607755" indent="-200597" algn="l" defTabSz="802386" rtl="0" eaLnBrk="1" latinLnBrk="0" hangingPunct="1">
        <a:lnSpc>
          <a:spcPct val="90000"/>
        </a:lnSpc>
        <a:spcBef>
          <a:spcPts val="439"/>
        </a:spcBef>
        <a:buFont typeface="Arial" panose="020B0604020202020204" pitchFamily="34" charset="0"/>
        <a:buChar char="•"/>
        <a:defRPr sz="1580" kern="1200">
          <a:solidFill>
            <a:schemeClr val="tx1"/>
          </a:solidFill>
          <a:latin typeface="+mn-lt"/>
          <a:ea typeface="+mn-ea"/>
          <a:cs typeface="+mn-cs"/>
        </a:defRPr>
      </a:lvl7pPr>
      <a:lvl8pPr marL="3008948" indent="-200597" algn="l" defTabSz="802386" rtl="0" eaLnBrk="1" latinLnBrk="0" hangingPunct="1">
        <a:lnSpc>
          <a:spcPct val="90000"/>
        </a:lnSpc>
        <a:spcBef>
          <a:spcPts val="439"/>
        </a:spcBef>
        <a:buFont typeface="Arial" panose="020B0604020202020204" pitchFamily="34" charset="0"/>
        <a:buChar char="•"/>
        <a:defRPr sz="1580" kern="1200">
          <a:solidFill>
            <a:schemeClr val="tx1"/>
          </a:solidFill>
          <a:latin typeface="+mn-lt"/>
          <a:ea typeface="+mn-ea"/>
          <a:cs typeface="+mn-cs"/>
        </a:defRPr>
      </a:lvl8pPr>
      <a:lvl9pPr marL="3410141" indent="-200597" algn="l" defTabSz="802386" rtl="0" eaLnBrk="1" latinLnBrk="0" hangingPunct="1">
        <a:lnSpc>
          <a:spcPct val="90000"/>
        </a:lnSpc>
        <a:spcBef>
          <a:spcPts val="439"/>
        </a:spcBef>
        <a:buFont typeface="Arial" panose="020B0604020202020204" pitchFamily="34" charset="0"/>
        <a:buChar char="•"/>
        <a:defRPr sz="1580" kern="1200">
          <a:solidFill>
            <a:schemeClr val="tx1"/>
          </a:solidFill>
          <a:latin typeface="+mn-lt"/>
          <a:ea typeface="+mn-ea"/>
          <a:cs typeface="+mn-cs"/>
        </a:defRPr>
      </a:lvl9pPr>
    </p:bodyStyle>
    <p:otherStyle>
      <a:defPPr>
        <a:defRPr lang="en-US"/>
      </a:defPPr>
      <a:lvl1pPr marL="0" algn="l" defTabSz="802386" rtl="0" eaLnBrk="1" latinLnBrk="0" hangingPunct="1">
        <a:defRPr sz="1580" kern="1200">
          <a:solidFill>
            <a:schemeClr val="tx1"/>
          </a:solidFill>
          <a:latin typeface="+mn-lt"/>
          <a:ea typeface="+mn-ea"/>
          <a:cs typeface="+mn-cs"/>
        </a:defRPr>
      </a:lvl1pPr>
      <a:lvl2pPr marL="401193" algn="l" defTabSz="802386" rtl="0" eaLnBrk="1" latinLnBrk="0" hangingPunct="1">
        <a:defRPr sz="1580" kern="1200">
          <a:solidFill>
            <a:schemeClr val="tx1"/>
          </a:solidFill>
          <a:latin typeface="+mn-lt"/>
          <a:ea typeface="+mn-ea"/>
          <a:cs typeface="+mn-cs"/>
        </a:defRPr>
      </a:lvl2pPr>
      <a:lvl3pPr marL="802386" algn="l" defTabSz="802386" rtl="0" eaLnBrk="1" latinLnBrk="0" hangingPunct="1">
        <a:defRPr sz="1580" kern="1200">
          <a:solidFill>
            <a:schemeClr val="tx1"/>
          </a:solidFill>
          <a:latin typeface="+mn-lt"/>
          <a:ea typeface="+mn-ea"/>
          <a:cs typeface="+mn-cs"/>
        </a:defRPr>
      </a:lvl3pPr>
      <a:lvl4pPr marL="1203579" algn="l" defTabSz="802386" rtl="0" eaLnBrk="1" latinLnBrk="0" hangingPunct="1">
        <a:defRPr sz="1580" kern="1200">
          <a:solidFill>
            <a:schemeClr val="tx1"/>
          </a:solidFill>
          <a:latin typeface="+mn-lt"/>
          <a:ea typeface="+mn-ea"/>
          <a:cs typeface="+mn-cs"/>
        </a:defRPr>
      </a:lvl4pPr>
      <a:lvl5pPr marL="1604772" algn="l" defTabSz="802386" rtl="0" eaLnBrk="1" latinLnBrk="0" hangingPunct="1">
        <a:defRPr sz="1580" kern="1200">
          <a:solidFill>
            <a:schemeClr val="tx1"/>
          </a:solidFill>
          <a:latin typeface="+mn-lt"/>
          <a:ea typeface="+mn-ea"/>
          <a:cs typeface="+mn-cs"/>
        </a:defRPr>
      </a:lvl5pPr>
      <a:lvl6pPr marL="2005965" algn="l" defTabSz="802386" rtl="0" eaLnBrk="1" latinLnBrk="0" hangingPunct="1">
        <a:defRPr sz="1580" kern="1200">
          <a:solidFill>
            <a:schemeClr val="tx1"/>
          </a:solidFill>
          <a:latin typeface="+mn-lt"/>
          <a:ea typeface="+mn-ea"/>
          <a:cs typeface="+mn-cs"/>
        </a:defRPr>
      </a:lvl6pPr>
      <a:lvl7pPr marL="2407158" algn="l" defTabSz="802386" rtl="0" eaLnBrk="1" latinLnBrk="0" hangingPunct="1">
        <a:defRPr sz="1580" kern="1200">
          <a:solidFill>
            <a:schemeClr val="tx1"/>
          </a:solidFill>
          <a:latin typeface="+mn-lt"/>
          <a:ea typeface="+mn-ea"/>
          <a:cs typeface="+mn-cs"/>
        </a:defRPr>
      </a:lvl7pPr>
      <a:lvl8pPr marL="2808351" algn="l" defTabSz="802386" rtl="0" eaLnBrk="1" latinLnBrk="0" hangingPunct="1">
        <a:defRPr sz="1580" kern="1200">
          <a:solidFill>
            <a:schemeClr val="tx1"/>
          </a:solidFill>
          <a:latin typeface="+mn-lt"/>
          <a:ea typeface="+mn-ea"/>
          <a:cs typeface="+mn-cs"/>
        </a:defRPr>
      </a:lvl8pPr>
      <a:lvl9pPr marL="3209544" algn="l" defTabSz="802386" rtl="0" eaLnBrk="1" latinLnBrk="0" hangingPunct="1">
        <a:defRPr sz="15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F70458F5-5CD7-4196-8B00-B72FEE84AA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921" y="271481"/>
            <a:ext cx="3164925" cy="730367"/>
          </a:xfrm>
          <a:prstGeom prst="rect">
            <a:avLst/>
          </a:prstGeom>
        </p:spPr>
      </p:pic>
      <p:sp>
        <p:nvSpPr>
          <p:cNvPr id="11" name="Rectangle: Rounded Corners 10">
            <a:extLst>
              <a:ext uri="{FF2B5EF4-FFF2-40B4-BE49-F238E27FC236}">
                <a16:creationId xmlns:a16="http://schemas.microsoft.com/office/drawing/2014/main" id="{DF9159FB-4B0F-4C6F-86EE-3E3E44DFD492}"/>
              </a:ext>
            </a:extLst>
          </p:cNvPr>
          <p:cNvSpPr/>
          <p:nvPr/>
        </p:nvSpPr>
        <p:spPr>
          <a:xfrm>
            <a:off x="3633361" y="3764981"/>
            <a:ext cx="3533924" cy="34769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80" dirty="0"/>
              <a:t>System Design Overview</a:t>
            </a:r>
          </a:p>
        </p:txBody>
      </p:sp>
      <p:sp>
        <p:nvSpPr>
          <p:cNvPr id="12" name="Rectangle: Rounded Corners 11">
            <a:extLst>
              <a:ext uri="{FF2B5EF4-FFF2-40B4-BE49-F238E27FC236}">
                <a16:creationId xmlns:a16="http://schemas.microsoft.com/office/drawing/2014/main" id="{BC664F90-5478-42DF-844F-52EBE7826F7C}"/>
              </a:ext>
            </a:extLst>
          </p:cNvPr>
          <p:cNvSpPr/>
          <p:nvPr/>
        </p:nvSpPr>
        <p:spPr>
          <a:xfrm>
            <a:off x="7810297" y="1138149"/>
            <a:ext cx="2669954" cy="34769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80" dirty="0"/>
              <a:t>Conclusions </a:t>
            </a:r>
          </a:p>
        </p:txBody>
      </p:sp>
      <p:sp>
        <p:nvSpPr>
          <p:cNvPr id="16" name="Rectangle: Rounded Corners 15">
            <a:extLst>
              <a:ext uri="{FF2B5EF4-FFF2-40B4-BE49-F238E27FC236}">
                <a16:creationId xmlns:a16="http://schemas.microsoft.com/office/drawing/2014/main" id="{0FE0DFBB-157E-475E-9E30-9AC82226A886}"/>
              </a:ext>
            </a:extLst>
          </p:cNvPr>
          <p:cNvSpPr/>
          <p:nvPr/>
        </p:nvSpPr>
        <p:spPr>
          <a:xfrm>
            <a:off x="7858125" y="4279230"/>
            <a:ext cx="2672007" cy="347691"/>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Histogram of Oriented Gradients</a:t>
            </a:r>
            <a:endParaRPr lang="en-US" sz="1200" dirty="0"/>
          </a:p>
        </p:txBody>
      </p:sp>
      <p:sp>
        <p:nvSpPr>
          <p:cNvPr id="3" name="TextBox 2">
            <a:extLst>
              <a:ext uri="{FF2B5EF4-FFF2-40B4-BE49-F238E27FC236}">
                <a16:creationId xmlns:a16="http://schemas.microsoft.com/office/drawing/2014/main" id="{E2486335-89A5-46F4-9A3B-2F9604541235}"/>
              </a:ext>
            </a:extLst>
          </p:cNvPr>
          <p:cNvSpPr txBox="1"/>
          <p:nvPr/>
        </p:nvSpPr>
        <p:spPr>
          <a:xfrm>
            <a:off x="117921" y="1591674"/>
            <a:ext cx="2766757" cy="5816977"/>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Vehicle detection is an integral part of intelligent transportation machines such as fully autonomous vehicles i.e. self-driving cars and trucks with level 5 autonomy and semi -autonomous vehicles i.e. vehicles with level 3+ autonomy. The objective of our Vehicle Detection using Cascade Classifier (VDCC) based on Histogram of Oriented Gradients (HOG) features project is to detect objects of interest (vehicles) in video frames. It combines best practices from real-time image processing and pattern recognition techniques of images captured from an image sensor (camera).</a:t>
            </a:r>
          </a:p>
          <a:p>
            <a:pPr algn="just"/>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HOG features capture the shape information of an object and is considered to be robust for local shape variations. Cascade Classifiers are trained with several hundred "positive" sample views of different vehicles and arbitrary "negative" images of the same size and image type. After the classifier is trained, our algorithm uses this trained model along with HOG features to perform vehicle detection in real-time on the video stream obtained from the image sensor.</a:t>
            </a:r>
          </a:p>
          <a:p>
            <a:br>
              <a:rPr lang="en-US" sz="1200" dirty="0"/>
            </a:br>
            <a:endParaRPr lang="en-US" sz="12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5BEA8BC7-C611-46DA-BDB7-4B8195A2BC8C}"/>
              </a:ext>
            </a:extLst>
          </p:cNvPr>
          <p:cNvSpPr/>
          <p:nvPr/>
        </p:nvSpPr>
        <p:spPr>
          <a:xfrm>
            <a:off x="2885722" y="310890"/>
            <a:ext cx="5029200" cy="646331"/>
          </a:xfrm>
          <a:prstGeom prst="rect">
            <a:avLst/>
          </a:prstGeom>
        </p:spPr>
        <p:txBody>
          <a:bodyPr wrap="square">
            <a:spAutoFit/>
          </a:bodyPr>
          <a:lstStyle/>
          <a:p>
            <a:pPr algn="ctr"/>
            <a:r>
              <a:rPr lang="en-US" b="1" dirty="0"/>
              <a:t>Vehicle Detection using Cascade Classifier Based on HOG Features </a:t>
            </a:r>
          </a:p>
        </p:txBody>
      </p:sp>
      <p:sp>
        <p:nvSpPr>
          <p:cNvPr id="102" name="Rectangle: Rounded Corners 101">
            <a:extLst>
              <a:ext uri="{FF2B5EF4-FFF2-40B4-BE49-F238E27FC236}">
                <a16:creationId xmlns:a16="http://schemas.microsoft.com/office/drawing/2014/main" id="{766D9B24-01D4-408E-9DC2-7ABD43BAF284}"/>
              </a:ext>
            </a:extLst>
          </p:cNvPr>
          <p:cNvSpPr/>
          <p:nvPr/>
        </p:nvSpPr>
        <p:spPr>
          <a:xfrm>
            <a:off x="90743" y="1138149"/>
            <a:ext cx="2794670" cy="34769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80" dirty="0"/>
              <a:t>Introduction</a:t>
            </a:r>
          </a:p>
        </p:txBody>
      </p:sp>
      <p:sp>
        <p:nvSpPr>
          <p:cNvPr id="35" name="TextBox 34"/>
          <p:cNvSpPr txBox="1"/>
          <p:nvPr/>
        </p:nvSpPr>
        <p:spPr>
          <a:xfrm>
            <a:off x="7858125" y="1687209"/>
            <a:ext cx="2505075" cy="369332"/>
          </a:xfrm>
          <a:prstGeom prst="rect">
            <a:avLst/>
          </a:prstGeom>
          <a:noFill/>
        </p:spPr>
        <p:txBody>
          <a:bodyPr wrap="square" rtlCol="0">
            <a:spAutoFit/>
          </a:bodyPr>
          <a:lstStyle/>
          <a:p>
            <a:endParaRPr lang="en-US" dirty="0"/>
          </a:p>
        </p:txBody>
      </p:sp>
      <p:sp>
        <p:nvSpPr>
          <p:cNvPr id="36" name="TextBox 35"/>
          <p:cNvSpPr txBox="1"/>
          <p:nvPr/>
        </p:nvSpPr>
        <p:spPr>
          <a:xfrm>
            <a:off x="7858126" y="1574050"/>
            <a:ext cx="2622126" cy="2677656"/>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Our design of Vehicle Detection using Cascade Classifier (VDCC) based on Histogram of Oriented Gradients (HOG) features prototype utilizes hardware and real-time image processing to detect objects of interest as intended. We achieved an accuracy of 93% during training and validation of our model. Real world applications of the Vehicle Detection using Cascade Classifier based on HOG Features prototype includes autonomous driving, site safety, traffic control, to name a few. </a:t>
            </a:r>
          </a:p>
        </p:txBody>
      </p:sp>
      <p:sp>
        <p:nvSpPr>
          <p:cNvPr id="19" name="Rectangle: Rounded Corners 18">
            <a:extLst>
              <a:ext uri="{FF2B5EF4-FFF2-40B4-BE49-F238E27FC236}">
                <a16:creationId xmlns:a16="http://schemas.microsoft.com/office/drawing/2014/main" id="{D92C651E-A3B8-4F22-A8B4-B721F771CD32}"/>
              </a:ext>
            </a:extLst>
          </p:cNvPr>
          <p:cNvSpPr/>
          <p:nvPr/>
        </p:nvSpPr>
        <p:spPr>
          <a:xfrm>
            <a:off x="3633360" y="1138149"/>
            <a:ext cx="3533924" cy="34769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80" dirty="0"/>
              <a:t>Our Working Prototype</a:t>
            </a:r>
          </a:p>
        </p:txBody>
      </p:sp>
      <p:pic>
        <p:nvPicPr>
          <p:cNvPr id="4" name="Picture 3">
            <a:extLst>
              <a:ext uri="{FF2B5EF4-FFF2-40B4-BE49-F238E27FC236}">
                <a16:creationId xmlns:a16="http://schemas.microsoft.com/office/drawing/2014/main" id="{86D1B787-0C15-E94D-91DC-2563D514B553}"/>
              </a:ext>
            </a:extLst>
          </p:cNvPr>
          <p:cNvPicPr>
            <a:picLocks noChangeAspect="1"/>
          </p:cNvPicPr>
          <p:nvPr/>
        </p:nvPicPr>
        <p:blipFill>
          <a:blip r:embed="rId4"/>
          <a:stretch>
            <a:fillRect/>
          </a:stretch>
        </p:blipFill>
        <p:spPr>
          <a:xfrm>
            <a:off x="8252086" y="308063"/>
            <a:ext cx="1920097" cy="693785"/>
          </a:xfrm>
          <a:prstGeom prst="rect">
            <a:avLst/>
          </a:prstGeom>
        </p:spPr>
      </p:pic>
      <p:pic>
        <p:nvPicPr>
          <p:cNvPr id="6" name="Picture 5" descr="A picture containing window, photo, train, sitting&#10;&#10;Description automatically generated">
            <a:extLst>
              <a:ext uri="{FF2B5EF4-FFF2-40B4-BE49-F238E27FC236}">
                <a16:creationId xmlns:a16="http://schemas.microsoft.com/office/drawing/2014/main" id="{84F97F5E-8602-C047-B94D-C31089803F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34073" y="1648609"/>
            <a:ext cx="3132498" cy="1953601"/>
          </a:xfrm>
          <a:prstGeom prst="rect">
            <a:avLst/>
          </a:prstGeom>
        </p:spPr>
      </p:pic>
      <p:pic>
        <p:nvPicPr>
          <p:cNvPr id="1026" name="Picture 2">
            <a:extLst>
              <a:ext uri="{FF2B5EF4-FFF2-40B4-BE49-F238E27FC236}">
                <a16:creationId xmlns:a16="http://schemas.microsoft.com/office/drawing/2014/main" id="{713DB1A1-DC45-1A41-B32A-EC30F15D77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6474" y="4157641"/>
            <a:ext cx="1709856" cy="338839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A close up of a car&#10;&#10;Description automatically generated">
            <a:extLst>
              <a:ext uri="{FF2B5EF4-FFF2-40B4-BE49-F238E27FC236}">
                <a16:creationId xmlns:a16="http://schemas.microsoft.com/office/drawing/2014/main" id="{857E60AA-9E4E-944F-8CCE-6BAB34CA233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10297" y="6778103"/>
            <a:ext cx="2669955" cy="715659"/>
          </a:xfrm>
          <a:prstGeom prst="rect">
            <a:avLst/>
          </a:prstGeom>
        </p:spPr>
      </p:pic>
      <p:sp>
        <p:nvSpPr>
          <p:cNvPr id="17" name="TextBox 16">
            <a:extLst>
              <a:ext uri="{FF2B5EF4-FFF2-40B4-BE49-F238E27FC236}">
                <a16:creationId xmlns:a16="http://schemas.microsoft.com/office/drawing/2014/main" id="{C88F440F-C820-E049-A6A2-967D0E76CC01}"/>
              </a:ext>
            </a:extLst>
          </p:cNvPr>
          <p:cNvSpPr txBox="1"/>
          <p:nvPr/>
        </p:nvSpPr>
        <p:spPr>
          <a:xfrm>
            <a:off x="7830642" y="4654445"/>
            <a:ext cx="2622126" cy="2123658"/>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In this technique, we group a certain number of pixels into cells instead of accessing the gradient direction of each pixel. We then group the computed gradient direction into its respective orientation bin. At the end, we sum up the gradient magnitude for each sample. Stronger the gradient, greater the weight of their bins. Eventually, we get a structure of the image as shown in an example below:</a:t>
            </a:r>
            <a:endParaRPr lang="en-US" dirty="0"/>
          </a:p>
        </p:txBody>
      </p:sp>
    </p:spTree>
    <p:extLst>
      <p:ext uri="{BB962C8B-B14F-4D97-AF65-F5344CB8AC3E}">
        <p14:creationId xmlns:p14="http://schemas.microsoft.com/office/powerpoint/2010/main" val="1815365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790</TotalTime>
  <Words>364</Words>
  <Application>Microsoft Macintosh PowerPoint</Application>
  <PresentationFormat>Custom</PresentationFormat>
  <Paragraphs>12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Awadh Alhawwash</dc:creator>
  <cp:lastModifiedBy>UserB1199</cp:lastModifiedBy>
  <cp:revision>55</cp:revision>
  <dcterms:created xsi:type="dcterms:W3CDTF">2019-03-06T06:52:16Z</dcterms:created>
  <dcterms:modified xsi:type="dcterms:W3CDTF">2020-04-30T17:24:40Z</dcterms:modified>
</cp:coreProperties>
</file>