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315" r:id="rId4"/>
    <p:sldId id="316" r:id="rId5"/>
    <p:sldId id="278" r:id="rId6"/>
    <p:sldId id="289" r:id="rId7"/>
    <p:sldId id="288" r:id="rId8"/>
    <p:sldId id="290" r:id="rId9"/>
    <p:sldId id="291" r:id="rId10"/>
    <p:sldId id="293" r:id="rId11"/>
    <p:sldId id="279" r:id="rId12"/>
    <p:sldId id="257" r:id="rId13"/>
    <p:sldId id="281" r:id="rId14"/>
    <p:sldId id="263" r:id="rId15"/>
    <p:sldId id="267" r:id="rId16"/>
    <p:sldId id="268" r:id="rId17"/>
    <p:sldId id="282" r:id="rId18"/>
    <p:sldId id="283" r:id="rId19"/>
    <p:sldId id="264" r:id="rId20"/>
    <p:sldId id="265" r:id="rId21"/>
    <p:sldId id="266" r:id="rId22"/>
    <p:sldId id="300" r:id="rId23"/>
    <p:sldId id="301" r:id="rId24"/>
    <p:sldId id="295" r:id="rId25"/>
    <p:sldId id="307" r:id="rId26"/>
    <p:sldId id="296" r:id="rId27"/>
    <p:sldId id="308" r:id="rId28"/>
    <p:sldId id="309" r:id="rId29"/>
    <p:sldId id="310" r:id="rId30"/>
    <p:sldId id="312" r:id="rId31"/>
    <p:sldId id="31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F9E6F4-2E06-463A-B5B9-A6CDF758316A}">
          <p14:sldIdLst>
            <p14:sldId id="256"/>
            <p14:sldId id="292"/>
            <p14:sldId id="315"/>
            <p14:sldId id="316"/>
            <p14:sldId id="278"/>
            <p14:sldId id="289"/>
            <p14:sldId id="288"/>
            <p14:sldId id="290"/>
            <p14:sldId id="291"/>
            <p14:sldId id="293"/>
            <p14:sldId id="279"/>
            <p14:sldId id="257"/>
            <p14:sldId id="281"/>
            <p14:sldId id="263"/>
            <p14:sldId id="267"/>
            <p14:sldId id="268"/>
            <p14:sldId id="282"/>
            <p14:sldId id="283"/>
            <p14:sldId id="264"/>
            <p14:sldId id="265"/>
            <p14:sldId id="266"/>
            <p14:sldId id="300"/>
            <p14:sldId id="301"/>
            <p14:sldId id="295"/>
            <p14:sldId id="307"/>
            <p14:sldId id="296"/>
            <p14:sldId id="308"/>
            <p14:sldId id="309"/>
            <p14:sldId id="310"/>
            <p14:sldId id="312"/>
            <p14:sldId id="314"/>
          </p14:sldIdLst>
        </p14:section>
        <p14:section name="Untitled Section" id="{EC68621F-DCB8-4653-B35D-91A744C5EE1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8D47-9A1F-430B-98C5-DF434C7CE7C2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3-C6C0-4BBC-B7B7-7B86B597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8D47-9A1F-430B-98C5-DF434C7CE7C2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3-C6C0-4BBC-B7B7-7B86B597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8D47-9A1F-430B-98C5-DF434C7CE7C2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3-C6C0-4BBC-B7B7-7B86B597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6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8D47-9A1F-430B-98C5-DF434C7CE7C2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3-C6C0-4BBC-B7B7-7B86B597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0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8D47-9A1F-430B-98C5-DF434C7CE7C2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3-C6C0-4BBC-B7B7-7B86B597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7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8D47-9A1F-430B-98C5-DF434C7CE7C2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3-C6C0-4BBC-B7B7-7B86B597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1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8D47-9A1F-430B-98C5-DF434C7CE7C2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3-C6C0-4BBC-B7B7-7B86B597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9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8D47-9A1F-430B-98C5-DF434C7CE7C2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3-C6C0-4BBC-B7B7-7B86B597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4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8D47-9A1F-430B-98C5-DF434C7CE7C2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3-C6C0-4BBC-B7B7-7B86B597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2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8D47-9A1F-430B-98C5-DF434C7CE7C2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3-C6C0-4BBC-B7B7-7B86B597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1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8D47-9A1F-430B-98C5-DF434C7CE7C2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3-C6C0-4BBC-B7B7-7B86B597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4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F8D47-9A1F-430B-98C5-DF434C7CE7C2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BB63-C6C0-4BBC-B7B7-7B86B597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ExpressJs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1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52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is a minimal yet flexible web development framework for node.js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It adds a great deal of functionality to node to simplify the development of complex web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0891" y="4554747"/>
            <a:ext cx="258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install express --save</a:t>
            </a:r>
          </a:p>
        </p:txBody>
      </p:sp>
    </p:spTree>
    <p:extLst>
      <p:ext uri="{BB962C8B-B14F-4D97-AF65-F5344CB8AC3E}">
        <p14:creationId xmlns:p14="http://schemas.microsoft.com/office/powerpoint/2010/main" val="295701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Express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9148" y="2053087"/>
            <a:ext cx="33908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express = require('express');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app = express();</a:t>
            </a:r>
          </a:p>
          <a:p>
            <a:endParaRPr lang="en-US" dirty="0"/>
          </a:p>
          <a:p>
            <a:r>
              <a:rPr lang="en-US" dirty="0" err="1"/>
              <a:t>app.get</a:t>
            </a:r>
            <a:r>
              <a:rPr lang="en-US" dirty="0"/>
              <a:t>('/', function(</a:t>
            </a:r>
            <a:r>
              <a:rPr lang="en-US" dirty="0" err="1"/>
              <a:t>req,res</a:t>
            </a:r>
            <a:r>
              <a:rPr lang="en-US" dirty="0"/>
              <a:t>){</a:t>
            </a:r>
          </a:p>
          <a:p>
            <a:r>
              <a:rPr lang="en-US" dirty="0"/>
              <a:t>	</a:t>
            </a:r>
            <a:r>
              <a:rPr lang="en-US" dirty="0" err="1"/>
              <a:t>res.send</a:t>
            </a:r>
            <a:r>
              <a:rPr lang="en-US" dirty="0"/>
              <a:t>('Hello World!');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 err="1"/>
              <a:t>app.listen</a:t>
            </a:r>
            <a:r>
              <a:rPr lang="en-US" dirty="0"/>
              <a:t>(3300);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189" y="2605177"/>
            <a:ext cx="435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object implements the server in express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899804" y="2786332"/>
            <a:ext cx="508958" cy="25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8189" y="3778370"/>
            <a:ext cx="353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Responds to GET requests with </a:t>
            </a:r>
            <a:r>
              <a:rPr lang="en-US" dirty="0" err="1"/>
              <a:t>url</a:t>
            </a:r>
            <a:r>
              <a:rPr lang="en-US" dirty="0"/>
              <a:t> /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83811" y="3502325"/>
            <a:ext cx="1138687" cy="44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447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object methods and properties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Property/Method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app.set</a:t>
                      </a:r>
                      <a:r>
                        <a:rPr lang="en-US" dirty="0"/>
                        <a:t>(name,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app-specific</a:t>
                      </a:r>
                      <a:r>
                        <a:rPr lang="en-US" baseline="0" dirty="0"/>
                        <a:t>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app.get</a:t>
                      </a:r>
                      <a:r>
                        <a:rPr lang="en-US" dirty="0"/>
                        <a:t>(name)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value of property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app.use</a:t>
                      </a:r>
                      <a:r>
                        <a:rPr lang="en-US" dirty="0"/>
                        <a:t>([path],</a:t>
                      </a:r>
                      <a:r>
                        <a:rPr lang="en-US" baseline="0" dirty="0"/>
                        <a:t> function)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Loads a middleware in the 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app.engine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ext</a:t>
                      </a:r>
                      <a:r>
                        <a:rPr lang="en-US" dirty="0"/>
                        <a:t>, callback)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Registers a template engine for the 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app.[VERB](path, [callback…], callback)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route and handlers based</a:t>
                      </a:r>
                      <a:r>
                        <a:rPr lang="en-US" baseline="0" dirty="0"/>
                        <a:t> on HTTP verbs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app.locals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object to store variables</a:t>
                      </a:r>
                      <a:r>
                        <a:rPr lang="en-US" baseline="0" dirty="0"/>
                        <a:t> accessible from views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app.render</a:t>
                      </a:r>
                      <a:r>
                        <a:rPr lang="en-US" dirty="0"/>
                        <a:t>(view,</a:t>
                      </a:r>
                      <a:r>
                        <a:rPr lang="en-US" baseline="0" dirty="0"/>
                        <a:t> [options], callback)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Renders a view from the app and sends it to the browser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app.routes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list of routes defined in the 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app.listen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Turns on the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053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90846" y="1604513"/>
            <a:ext cx="7363619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express = require('express');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app = express();</a:t>
            </a:r>
          </a:p>
          <a:p>
            <a:endParaRPr lang="en-US" dirty="0"/>
          </a:p>
          <a:p>
            <a:r>
              <a:rPr lang="en-US" dirty="0" err="1"/>
              <a:t>app.set</a:t>
            </a:r>
            <a:r>
              <a:rPr lang="en-US" dirty="0"/>
              <a:t>('port', </a:t>
            </a:r>
            <a:r>
              <a:rPr lang="en-US" dirty="0" err="1"/>
              <a:t>process.env.PORT</a:t>
            </a:r>
            <a:r>
              <a:rPr lang="en-US" dirty="0"/>
              <a:t> || 3000);</a:t>
            </a:r>
          </a:p>
          <a:p>
            <a:endParaRPr lang="en-US" dirty="0"/>
          </a:p>
          <a:p>
            <a:r>
              <a:rPr lang="en-US" dirty="0" err="1"/>
              <a:t>app.get</a:t>
            </a:r>
            <a:r>
              <a:rPr lang="en-US" dirty="0"/>
              <a:t>('/',function(</a:t>
            </a:r>
            <a:r>
              <a:rPr lang="en-US" dirty="0" err="1"/>
              <a:t>req,res</a:t>
            </a:r>
            <a:r>
              <a:rPr lang="en-US" dirty="0"/>
              <a:t>){</a:t>
            </a:r>
          </a:p>
          <a:p>
            <a:r>
              <a:rPr lang="en-US" dirty="0"/>
              <a:t>	</a:t>
            </a:r>
            <a:r>
              <a:rPr lang="en-US" dirty="0" err="1"/>
              <a:t>res.send</a:t>
            </a:r>
            <a:r>
              <a:rPr lang="en-US" dirty="0"/>
              <a:t>('Hello World!');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 err="1"/>
              <a:t>app.listen</a:t>
            </a:r>
            <a:r>
              <a:rPr lang="en-US" dirty="0"/>
              <a:t>(</a:t>
            </a:r>
            <a:r>
              <a:rPr lang="en-US" dirty="0" err="1"/>
              <a:t>app.get</a:t>
            </a:r>
            <a:r>
              <a:rPr lang="en-US" dirty="0"/>
              <a:t>('port'), function(){</a:t>
            </a:r>
          </a:p>
          <a:p>
            <a:r>
              <a:rPr lang="en-US" dirty="0"/>
              <a:t>	console.log('Express started on http://localhost:' + </a:t>
            </a:r>
            <a:r>
              <a:rPr lang="en-US" dirty="0" err="1"/>
              <a:t>app.get</a:t>
            </a:r>
            <a:r>
              <a:rPr lang="en-US" dirty="0"/>
              <a:t>('port'));</a:t>
            </a:r>
          </a:p>
          <a:p>
            <a:r>
              <a:rPr lang="en-US" dirty="0"/>
              <a:t>});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189" y="2329132"/>
            <a:ext cx="350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Looks for environment variable and</a:t>
            </a:r>
            <a:br>
              <a:rPr lang="en-US" dirty="0"/>
            </a:br>
            <a:r>
              <a:rPr lang="en-US" dirty="0"/>
              <a:t>if it isn’t set, sets the port to 3000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56008" y="2794958"/>
            <a:ext cx="534838" cy="8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1925" y="4692770"/>
            <a:ext cx="3515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Retrieves the port variable and tells</a:t>
            </a:r>
            <a:br>
              <a:rPr lang="en-US" dirty="0"/>
            </a:br>
            <a:r>
              <a:rPr lang="en-US" dirty="0"/>
              <a:t>server to listen on that port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56008" y="4684143"/>
            <a:ext cx="457200" cy="19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12211" y="5995358"/>
            <a:ext cx="5318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a callback function to run once server has started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435306" y="5098211"/>
            <a:ext cx="138022" cy="57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70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Express works by using middleware to process incoming requests</a:t>
            </a:r>
          </a:p>
          <a:p>
            <a:r>
              <a:rPr lang="en-US" dirty="0"/>
              <a:t>Each middleware installed can make changes to the request and response objects before passing them on to the next </a:t>
            </a:r>
            <a:r>
              <a:rPr lang="en-US" dirty="0" err="1"/>
              <a:t>middlware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Any middleware can end the chain by sending a response back to the 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6556" y="3401129"/>
            <a:ext cx="3819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app.use</a:t>
            </a:r>
            <a:r>
              <a:rPr lang="en-US" dirty="0"/>
              <a:t>(function(</a:t>
            </a:r>
            <a:r>
              <a:rPr lang="en-US" dirty="0" err="1"/>
              <a:t>req</a:t>
            </a:r>
            <a:r>
              <a:rPr lang="en-US" dirty="0"/>
              <a:t>, res, next){</a:t>
            </a:r>
          </a:p>
          <a:p>
            <a:r>
              <a:rPr lang="en-US" dirty="0"/>
              <a:t>  console.log(‘Request from: ‘ + </a:t>
            </a:r>
            <a:r>
              <a:rPr lang="en-US" dirty="0" err="1"/>
              <a:t>req.ip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next();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34635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902869"/>
            <a:ext cx="10838458" cy="479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99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57"/>
            <a:ext cx="10515600" cy="4351338"/>
          </a:xfrm>
        </p:spPr>
        <p:txBody>
          <a:bodyPr/>
          <a:lstStyle/>
          <a:p>
            <a:r>
              <a:rPr lang="en-US" dirty="0"/>
              <a:t>Middleware is loaded using the </a:t>
            </a:r>
            <a:r>
              <a:rPr lang="en-US" dirty="0" err="1"/>
              <a:t>app.use</a:t>
            </a:r>
            <a:r>
              <a:rPr lang="en-US" dirty="0"/>
              <a:t>()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302" y="1958260"/>
            <a:ext cx="6152133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http = require('http');</a:t>
            </a:r>
          </a:p>
          <a:p>
            <a:r>
              <a:rPr lang="en-US" dirty="0" err="1"/>
              <a:t>var</a:t>
            </a:r>
            <a:r>
              <a:rPr lang="en-US" dirty="0"/>
              <a:t> express = require('express');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app = express();</a:t>
            </a:r>
          </a:p>
          <a:p>
            <a:endParaRPr lang="en-US" dirty="0"/>
          </a:p>
          <a:p>
            <a:r>
              <a:rPr lang="en-US" dirty="0" err="1"/>
              <a:t>app.use</a:t>
            </a:r>
            <a:r>
              <a:rPr lang="en-US" dirty="0"/>
              <a:t>(function(</a:t>
            </a:r>
            <a:r>
              <a:rPr lang="en-US" dirty="0" err="1"/>
              <a:t>req</a:t>
            </a:r>
            <a:r>
              <a:rPr lang="en-US" dirty="0"/>
              <a:t>, res, next){</a:t>
            </a:r>
          </a:p>
          <a:p>
            <a:r>
              <a:rPr lang="en-US" dirty="0"/>
              <a:t>  console.log('Request from ' + </a:t>
            </a:r>
            <a:r>
              <a:rPr lang="en-US" dirty="0" err="1"/>
              <a:t>req.ip</a:t>
            </a:r>
            <a:r>
              <a:rPr lang="en-US" dirty="0"/>
              <a:t>);</a:t>
            </a:r>
          </a:p>
          <a:p>
            <a:r>
              <a:rPr lang="en-US" dirty="0"/>
              <a:t>  next();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 err="1"/>
              <a:t>app.get</a:t>
            </a:r>
            <a:r>
              <a:rPr lang="en-US" dirty="0"/>
              <a:t>('/',function(</a:t>
            </a:r>
            <a:r>
              <a:rPr lang="en-US" dirty="0" err="1"/>
              <a:t>req,res</a:t>
            </a:r>
            <a:r>
              <a:rPr lang="en-US" dirty="0"/>
              <a:t>){</a:t>
            </a:r>
          </a:p>
          <a:p>
            <a:r>
              <a:rPr lang="en-US" dirty="0"/>
              <a:t>	</a:t>
            </a:r>
            <a:r>
              <a:rPr lang="en-US" dirty="0" err="1"/>
              <a:t>res.send</a:t>
            </a:r>
            <a:r>
              <a:rPr lang="en-US" dirty="0"/>
              <a:t>('Hello World!');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 err="1"/>
              <a:t>http.createServer</a:t>
            </a:r>
            <a:r>
              <a:rPr lang="en-US" dirty="0"/>
              <a:t>(app).listen(3000, function(){</a:t>
            </a:r>
          </a:p>
          <a:p>
            <a:r>
              <a:rPr lang="en-US" dirty="0"/>
              <a:t>	console.log('Express server listening on port ' + 3000);</a:t>
            </a:r>
          </a:p>
          <a:p>
            <a:r>
              <a:rPr lang="en-US" dirty="0"/>
              <a:t>})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8809" y="3290954"/>
            <a:ext cx="4612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req</a:t>
            </a:r>
            <a:r>
              <a:rPr lang="en-US" dirty="0"/>
              <a:t> – request object</a:t>
            </a:r>
          </a:p>
          <a:p>
            <a:r>
              <a:rPr lang="en-US" dirty="0"/>
              <a:t>res – response object</a:t>
            </a:r>
          </a:p>
          <a:p>
            <a:r>
              <a:rPr lang="en-US" dirty="0"/>
              <a:t>next – reference to the next middleware in line</a:t>
            </a:r>
          </a:p>
        </p:txBody>
      </p:sp>
    </p:spTree>
    <p:extLst>
      <p:ext uri="{BB962C8B-B14F-4D97-AF65-F5344CB8AC3E}">
        <p14:creationId xmlns:p14="http://schemas.microsoft.com/office/powerpoint/2010/main" val="2763684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8906" y="2587925"/>
            <a:ext cx="188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try it like this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56796" y="1574447"/>
            <a:ext cx="6152133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http = require('http');</a:t>
            </a:r>
          </a:p>
          <a:p>
            <a:r>
              <a:rPr lang="en-US" dirty="0" err="1"/>
              <a:t>var</a:t>
            </a:r>
            <a:r>
              <a:rPr lang="en-US" dirty="0"/>
              <a:t> express = require('express');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app = express();</a:t>
            </a:r>
          </a:p>
          <a:p>
            <a:endParaRPr lang="en-US" dirty="0"/>
          </a:p>
          <a:p>
            <a:r>
              <a:rPr lang="en-US" dirty="0" err="1"/>
              <a:t>app.use</a:t>
            </a:r>
            <a:r>
              <a:rPr lang="en-US" dirty="0"/>
              <a:t>(function(</a:t>
            </a:r>
            <a:r>
              <a:rPr lang="en-US" dirty="0" err="1"/>
              <a:t>req</a:t>
            </a:r>
            <a:r>
              <a:rPr lang="en-US" dirty="0"/>
              <a:t>, res){</a:t>
            </a:r>
          </a:p>
          <a:p>
            <a:r>
              <a:rPr lang="en-US" dirty="0"/>
              <a:t>  console.log('Request from ' + </a:t>
            </a:r>
            <a:r>
              <a:rPr lang="en-US" dirty="0" err="1"/>
              <a:t>req.ip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 err="1"/>
              <a:t>app.get</a:t>
            </a:r>
            <a:r>
              <a:rPr lang="en-US" dirty="0"/>
              <a:t>('/',function(</a:t>
            </a:r>
            <a:r>
              <a:rPr lang="en-US" dirty="0" err="1"/>
              <a:t>req,res</a:t>
            </a:r>
            <a:r>
              <a:rPr lang="en-US" dirty="0"/>
              <a:t>){</a:t>
            </a:r>
          </a:p>
          <a:p>
            <a:r>
              <a:rPr lang="en-US" dirty="0"/>
              <a:t>	</a:t>
            </a:r>
            <a:r>
              <a:rPr lang="en-US" dirty="0" err="1"/>
              <a:t>res.send</a:t>
            </a:r>
            <a:r>
              <a:rPr lang="en-US" dirty="0"/>
              <a:t>('Hello World!');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 err="1"/>
              <a:t>http.createServer</a:t>
            </a:r>
            <a:r>
              <a:rPr lang="en-US" dirty="0"/>
              <a:t>(app).listen(3000, function(){</a:t>
            </a:r>
          </a:p>
          <a:p>
            <a:r>
              <a:rPr lang="en-US" dirty="0"/>
              <a:t>	console.log('Express server listening on port ' + 3000);</a:t>
            </a:r>
          </a:p>
          <a:p>
            <a:r>
              <a:rPr lang="en-US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092088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Error Handlers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99871" y="1690688"/>
            <a:ext cx="364824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app.use</a:t>
            </a:r>
            <a:r>
              <a:rPr lang="en-US" dirty="0"/>
              <a:t>(function(</a:t>
            </a:r>
            <a:r>
              <a:rPr lang="en-US" dirty="0" err="1"/>
              <a:t>req</a:t>
            </a:r>
            <a:r>
              <a:rPr lang="en-US" dirty="0"/>
              <a:t>, res){</a:t>
            </a:r>
          </a:p>
          <a:p>
            <a:r>
              <a:rPr lang="en-US" dirty="0"/>
              <a:t>	</a:t>
            </a:r>
            <a:r>
              <a:rPr lang="en-US" dirty="0" err="1"/>
              <a:t>res.type</a:t>
            </a:r>
            <a:r>
              <a:rPr lang="en-US" dirty="0"/>
              <a:t>('text/plan');</a:t>
            </a:r>
          </a:p>
          <a:p>
            <a:r>
              <a:rPr lang="en-US" dirty="0"/>
              <a:t>	</a:t>
            </a:r>
            <a:r>
              <a:rPr lang="en-US" dirty="0" err="1"/>
              <a:t>res.status</a:t>
            </a:r>
            <a:r>
              <a:rPr lang="en-US" dirty="0"/>
              <a:t>(404);</a:t>
            </a:r>
          </a:p>
          <a:p>
            <a:r>
              <a:rPr lang="en-US" dirty="0"/>
              <a:t>	</a:t>
            </a:r>
            <a:r>
              <a:rPr lang="en-US" dirty="0" err="1"/>
              <a:t>res.send</a:t>
            </a:r>
            <a:r>
              <a:rPr lang="en-US" dirty="0"/>
              <a:t>('404 Not Found');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 err="1"/>
              <a:t>app.use</a:t>
            </a:r>
            <a:r>
              <a:rPr lang="en-US" dirty="0"/>
              <a:t>(function(err, </a:t>
            </a:r>
            <a:r>
              <a:rPr lang="en-US" dirty="0" err="1"/>
              <a:t>req</a:t>
            </a:r>
            <a:r>
              <a:rPr lang="en-US" dirty="0"/>
              <a:t>, res, next){</a:t>
            </a:r>
          </a:p>
          <a:p>
            <a:r>
              <a:rPr lang="en-US" dirty="0"/>
              <a:t>	</a:t>
            </a:r>
            <a:r>
              <a:rPr lang="en-US" dirty="0" err="1"/>
              <a:t>console.error</a:t>
            </a:r>
            <a:r>
              <a:rPr lang="en-US" dirty="0"/>
              <a:t>(</a:t>
            </a:r>
            <a:r>
              <a:rPr lang="en-US" dirty="0" err="1"/>
              <a:t>err.stack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res.type</a:t>
            </a:r>
            <a:r>
              <a:rPr lang="en-US" dirty="0"/>
              <a:t>('text/plan');</a:t>
            </a:r>
          </a:p>
          <a:p>
            <a:r>
              <a:rPr lang="en-US" dirty="0"/>
              <a:t>	</a:t>
            </a:r>
            <a:r>
              <a:rPr lang="en-US" dirty="0" err="1"/>
              <a:t>res.status</a:t>
            </a:r>
            <a:r>
              <a:rPr lang="en-US" dirty="0"/>
              <a:t>(500);</a:t>
            </a:r>
          </a:p>
          <a:p>
            <a:r>
              <a:rPr lang="en-US" dirty="0"/>
              <a:t>	</a:t>
            </a:r>
            <a:r>
              <a:rPr lang="en-US" dirty="0" err="1"/>
              <a:t>res.send</a:t>
            </a:r>
            <a:r>
              <a:rPr lang="en-US" dirty="0"/>
              <a:t>('500 Sever Error');</a:t>
            </a:r>
          </a:p>
          <a:p>
            <a:r>
              <a:rPr lang="en-US" dirty="0"/>
              <a:t>});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6211" y="1690688"/>
            <a:ext cx="654070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this after the </a:t>
            </a:r>
            <a:r>
              <a:rPr lang="en-US" dirty="0" err="1"/>
              <a:t>app.get</a:t>
            </a:r>
            <a:r>
              <a:rPr lang="en-US" dirty="0"/>
              <a:t>() function.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first will be called if no other route is found</a:t>
            </a:r>
          </a:p>
          <a:p>
            <a:r>
              <a:rPr lang="en-US" dirty="0"/>
              <a:t>and will send the 404 not found message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second will be called if an error is encountered by</a:t>
            </a:r>
            <a:br>
              <a:rPr lang="en-US" dirty="0"/>
            </a:br>
            <a:r>
              <a:rPr lang="en-US" dirty="0"/>
              <a:t>any other middleware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app.use</a:t>
            </a:r>
            <a:r>
              <a:rPr lang="en-US" dirty="0"/>
              <a:t>() syntax is used to configure middleware.</a:t>
            </a:r>
          </a:p>
          <a:p>
            <a:r>
              <a:rPr lang="en-US" dirty="0"/>
              <a:t>Each middleware module configured is processed, in turn, and</a:t>
            </a:r>
            <a:br>
              <a:rPr lang="en-US" dirty="0"/>
            </a:br>
            <a:r>
              <a:rPr lang="en-US" dirty="0"/>
              <a:t>results like err objects are passed from on to another.</a:t>
            </a:r>
          </a:p>
          <a:p>
            <a:endParaRPr lang="en-US" dirty="0"/>
          </a:p>
          <a:p>
            <a:r>
              <a:rPr lang="en-US" b="1" dirty="0"/>
              <a:t>The order in which middleware and routes are added is significant.</a:t>
            </a:r>
          </a:p>
        </p:txBody>
      </p:sp>
    </p:spTree>
    <p:extLst>
      <p:ext uri="{BB962C8B-B14F-4D97-AF65-F5344CB8AC3E}">
        <p14:creationId xmlns:p14="http://schemas.microsoft.com/office/powerpoint/2010/main" val="255177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00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Routes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68219" y="2260121"/>
            <a:ext cx="352570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app.get</a:t>
            </a:r>
            <a:r>
              <a:rPr lang="en-US" dirty="0"/>
              <a:t>('/about', function(</a:t>
            </a:r>
            <a:r>
              <a:rPr lang="en-US" dirty="0" err="1"/>
              <a:t>req</a:t>
            </a:r>
            <a:r>
              <a:rPr lang="en-US" dirty="0"/>
              <a:t>, res){</a:t>
            </a:r>
          </a:p>
          <a:p>
            <a:r>
              <a:rPr lang="en-US" dirty="0"/>
              <a:t>	</a:t>
            </a:r>
            <a:r>
              <a:rPr lang="en-US" dirty="0" err="1"/>
              <a:t>res.send</a:t>
            </a:r>
            <a:r>
              <a:rPr lang="en-US" dirty="0"/>
              <a:t>('About Us!');</a:t>
            </a:r>
          </a:p>
          <a:p>
            <a:r>
              <a:rPr lang="en-US" dirty="0"/>
              <a:t>});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5826" y="2527540"/>
            <a:ext cx="524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add more routes, add them before the 404 handler.</a:t>
            </a:r>
          </a:p>
        </p:txBody>
      </p:sp>
    </p:spTree>
    <p:extLst>
      <p:ext uri="{BB962C8B-B14F-4D97-AF65-F5344CB8AC3E}">
        <p14:creationId xmlns:p14="http://schemas.microsoft.com/office/powerpoint/2010/main" val="2851052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Order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75253" y="2156604"/>
            <a:ext cx="454380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app.get</a:t>
            </a:r>
            <a:r>
              <a:rPr lang="en-US" dirty="0"/>
              <a:t>('/about', function(</a:t>
            </a:r>
            <a:r>
              <a:rPr lang="en-US" dirty="0" err="1"/>
              <a:t>req</a:t>
            </a:r>
            <a:r>
              <a:rPr lang="en-US" dirty="0"/>
              <a:t>, res){</a:t>
            </a:r>
          </a:p>
          <a:p>
            <a:r>
              <a:rPr lang="en-US" dirty="0"/>
              <a:t>	Console.log(‘about’);</a:t>
            </a:r>
          </a:p>
          <a:p>
            <a:r>
              <a:rPr lang="en-US" dirty="0"/>
              <a:t>	</a:t>
            </a:r>
            <a:r>
              <a:rPr lang="en-US" dirty="0" err="1"/>
              <a:t>res.send</a:t>
            </a:r>
            <a:r>
              <a:rPr lang="en-US" dirty="0"/>
              <a:t>('About Us!');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 err="1"/>
              <a:t>app.get</a:t>
            </a:r>
            <a:r>
              <a:rPr lang="en-US" dirty="0"/>
              <a:t>('/about/directions', function(</a:t>
            </a:r>
            <a:r>
              <a:rPr lang="en-US" dirty="0" err="1"/>
              <a:t>req</a:t>
            </a:r>
            <a:r>
              <a:rPr lang="en-US" dirty="0"/>
              <a:t>, res){</a:t>
            </a:r>
          </a:p>
          <a:p>
            <a:r>
              <a:rPr lang="en-US" dirty="0"/>
              <a:t>	</a:t>
            </a:r>
            <a:r>
              <a:rPr lang="en-US" dirty="0" err="1"/>
              <a:t>res.send</a:t>
            </a:r>
            <a:r>
              <a:rPr lang="en-US" dirty="0"/>
              <a:t>('About Us!');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4234" y="3476445"/>
            <a:ext cx="51365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route will never be matched because the /about</a:t>
            </a:r>
            <a:br>
              <a:rPr lang="en-US" dirty="0"/>
            </a:br>
            <a:r>
              <a:rPr lang="en-US" dirty="0"/>
              <a:t>route comes first.</a:t>
            </a:r>
          </a:p>
          <a:p>
            <a:endParaRPr lang="en-US" dirty="0"/>
          </a:p>
          <a:p>
            <a:r>
              <a:rPr lang="en-US" dirty="0"/>
              <a:t>The more specific routes should come first.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891842" y="3571336"/>
            <a:ext cx="845388" cy="7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480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23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While working on an application you often make frequent small changes and it can be tedious to have to manually restart the application after every change</a:t>
            </a:r>
          </a:p>
          <a:p>
            <a:r>
              <a:rPr lang="en-US" dirty="0" err="1"/>
              <a:t>nodemon</a:t>
            </a:r>
            <a:r>
              <a:rPr lang="en-US" dirty="0"/>
              <a:t> is a program that watches for changes to application files and restarts the application automagically after every change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start the application use:</a:t>
            </a:r>
          </a:p>
          <a:p>
            <a:endParaRPr lang="en-US" dirty="0"/>
          </a:p>
          <a:p>
            <a:br>
              <a:rPr lang="en-US"/>
            </a:br>
            <a:r>
              <a:rPr lang="en-US"/>
              <a:t>To </a:t>
            </a:r>
            <a:r>
              <a:rPr lang="en-US" dirty="0"/>
              <a:t>stop the application use ctrl-c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97796" y="3758109"/>
            <a:ext cx="2787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nodemon</a:t>
            </a:r>
            <a:r>
              <a:rPr lang="en-US" dirty="0"/>
              <a:t> -g</a:t>
            </a:r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nodemon</a:t>
            </a:r>
            <a:r>
              <a:rPr lang="en-US" dirty="0"/>
              <a:t> --save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nodemon</a:t>
            </a:r>
            <a:r>
              <a:rPr lang="en-US" dirty="0"/>
              <a:t> &lt;app entry file&gt;</a:t>
            </a:r>
          </a:p>
        </p:txBody>
      </p:sp>
    </p:spTree>
    <p:extLst>
      <p:ext uri="{BB962C8B-B14F-4D97-AF65-F5344CB8AC3E}">
        <p14:creationId xmlns:p14="http://schemas.microsoft.com/office/powerpoint/2010/main" val="3600678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Web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93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35375" y="2390115"/>
            <a:ext cx="608326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path = require(‘path’);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express.static</a:t>
            </a:r>
            <a:r>
              <a:rPr lang="en-US" dirty="0"/>
              <a:t>(</a:t>
            </a:r>
            <a:r>
              <a:rPr lang="en-US" dirty="0" err="1"/>
              <a:t>path.normalize</a:t>
            </a:r>
            <a:r>
              <a:rPr lang="en-US" dirty="0"/>
              <a:t>(__</a:t>
            </a:r>
            <a:r>
              <a:rPr lang="en-US" dirty="0" err="1"/>
              <a:t>dirname</a:t>
            </a:r>
            <a:r>
              <a:rPr lang="en-US" dirty="0"/>
              <a:t>) + '/public'));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76" y="2815628"/>
            <a:ext cx="41812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serve static assets (i.e. html files) all</a:t>
            </a:r>
            <a:br>
              <a:rPr lang="en-US" dirty="0"/>
            </a:br>
            <a:r>
              <a:rPr lang="en-US" dirty="0"/>
              <a:t>we have to do is indicate the folder where</a:t>
            </a:r>
            <a:br>
              <a:rPr lang="en-US" dirty="0"/>
            </a:br>
            <a:r>
              <a:rPr lang="en-US" dirty="0"/>
              <a:t>they are located.  </a:t>
            </a:r>
          </a:p>
          <a:p>
            <a:endParaRPr lang="en-US" dirty="0"/>
          </a:p>
          <a:p>
            <a:r>
              <a:rPr lang="en-US" dirty="0"/>
              <a:t>This statement comes before any other </a:t>
            </a:r>
            <a:br>
              <a:rPr lang="en-US" dirty="0"/>
            </a:br>
            <a:r>
              <a:rPr lang="en-US" dirty="0"/>
              <a:t>routes.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__</a:t>
            </a:r>
            <a:r>
              <a:rPr lang="en-US" dirty="0" err="1"/>
              <a:t>dirname</a:t>
            </a:r>
            <a:r>
              <a:rPr lang="en-US" dirty="0"/>
              <a:t> (two underscores) provides the</a:t>
            </a:r>
            <a:br>
              <a:rPr lang="en-US" dirty="0"/>
            </a:br>
            <a:r>
              <a:rPr lang="en-US" dirty="0"/>
              <a:t>directory of the file in which it is used.</a:t>
            </a:r>
          </a:p>
        </p:txBody>
      </p:sp>
    </p:spTree>
    <p:extLst>
      <p:ext uri="{BB962C8B-B14F-4D97-AF65-F5344CB8AC3E}">
        <p14:creationId xmlns:p14="http://schemas.microsoft.com/office/powerpoint/2010/main" val="4001208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Reorganizing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23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project so far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246" y="2562131"/>
            <a:ext cx="61377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 err="1"/>
              <a:t>config</a:t>
            </a:r>
            <a:r>
              <a:rPr lang="en-US" dirty="0"/>
              <a:t> folder contains code that configures the server</a:t>
            </a:r>
          </a:p>
          <a:p>
            <a:r>
              <a:rPr lang="en-US" dirty="0"/>
              <a:t>    </a:t>
            </a:r>
            <a:r>
              <a:rPr lang="en-US" b="1" dirty="0"/>
              <a:t>config.js</a:t>
            </a:r>
            <a:r>
              <a:rPr lang="en-US" dirty="0"/>
              <a:t> contains configuration data</a:t>
            </a:r>
          </a:p>
          <a:p>
            <a:r>
              <a:rPr lang="en-US" dirty="0"/>
              <a:t>    </a:t>
            </a:r>
            <a:r>
              <a:rPr lang="en-US" b="1" dirty="0"/>
              <a:t>express.js</a:t>
            </a:r>
            <a:r>
              <a:rPr lang="en-US" dirty="0"/>
              <a:t> contains most of the server configuration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public</a:t>
            </a:r>
            <a:r>
              <a:rPr lang="en-US" dirty="0"/>
              <a:t> folder contains static assets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index.js</a:t>
            </a:r>
            <a:r>
              <a:rPr lang="en-US" dirty="0"/>
              <a:t> contains the bare minimum code required to bootstrap</a:t>
            </a:r>
            <a:br>
              <a:rPr lang="en-US" dirty="0"/>
            </a:br>
            <a:r>
              <a:rPr lang="en-US" dirty="0"/>
              <a:t>the application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999" y="1401925"/>
            <a:ext cx="33909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75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index.js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116" y="2921959"/>
            <a:ext cx="857933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express = require('express');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app = express();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port = </a:t>
            </a:r>
            <a:r>
              <a:rPr lang="en-US" dirty="0" err="1"/>
              <a:t>process.env.port</a:t>
            </a:r>
            <a:r>
              <a:rPr lang="en-US" dirty="0"/>
              <a:t> || 3000</a:t>
            </a:r>
          </a:p>
          <a:p>
            <a:endParaRPr lang="en-US" dirty="0"/>
          </a:p>
          <a:p>
            <a:r>
              <a:rPr lang="en-US" dirty="0"/>
              <a:t>require('./</a:t>
            </a:r>
            <a:r>
              <a:rPr lang="en-US" dirty="0" err="1"/>
              <a:t>config</a:t>
            </a:r>
            <a:r>
              <a:rPr lang="en-US" dirty="0"/>
              <a:t>/</a:t>
            </a:r>
            <a:r>
              <a:rPr lang="en-US" dirty="0" err="1"/>
              <a:t>express'</a:t>
            </a:r>
            <a:r>
              <a:rPr lang="en-US" dirty="0"/>
              <a:t>)(app);</a:t>
            </a:r>
          </a:p>
          <a:p>
            <a:endParaRPr lang="en-US" dirty="0"/>
          </a:p>
          <a:p>
            <a:r>
              <a:rPr lang="en-US" dirty="0"/>
              <a:t>require('http').</a:t>
            </a:r>
            <a:r>
              <a:rPr lang="en-US" dirty="0" err="1"/>
              <a:t>createServer</a:t>
            </a:r>
            <a:r>
              <a:rPr lang="en-US" dirty="0"/>
              <a:t>(app).listen(port, function () {</a:t>
            </a:r>
          </a:p>
          <a:p>
            <a:r>
              <a:rPr lang="en-US" dirty="0"/>
              <a:t>    console.log('</a:t>
            </a:r>
            <a:r>
              <a:rPr lang="en-US" dirty="0" err="1"/>
              <a:t>info',"HTTP</a:t>
            </a:r>
            <a:r>
              <a:rPr lang="en-US" dirty="0"/>
              <a:t> Server listening on port: %s, in %s mode", port, </a:t>
            </a:r>
            <a:r>
              <a:rPr lang="en-US" dirty="0" err="1"/>
              <a:t>app.get</a:t>
            </a:r>
            <a:r>
              <a:rPr lang="en-US" dirty="0"/>
              <a:t>('</a:t>
            </a:r>
            <a:r>
              <a:rPr lang="en-US" dirty="0" err="1"/>
              <a:t>env</a:t>
            </a:r>
            <a:r>
              <a:rPr lang="en-US" dirty="0"/>
              <a:t>'));</a:t>
            </a:r>
          </a:p>
          <a:p>
            <a:r>
              <a:rPr lang="en-US" dirty="0"/>
              <a:t>});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04919" y="1149790"/>
            <a:ext cx="6034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Loads the express.js file to configure the server and passes the</a:t>
            </a:r>
            <a:br>
              <a:rPr lang="en-US" dirty="0"/>
            </a:br>
            <a:r>
              <a:rPr lang="en-US" dirty="0"/>
              <a:t>express app object to it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594226" y="1983158"/>
            <a:ext cx="2245259" cy="278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706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config.js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421" y="1690688"/>
            <a:ext cx="4683718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path = require('path'), </a:t>
            </a:r>
          </a:p>
          <a:p>
            <a:r>
              <a:rPr lang="en-US" dirty="0" err="1"/>
              <a:t>rootPath</a:t>
            </a:r>
            <a:r>
              <a:rPr lang="en-US" dirty="0"/>
              <a:t> = </a:t>
            </a:r>
            <a:r>
              <a:rPr lang="en-US" dirty="0" err="1"/>
              <a:t>path.normalize</a:t>
            </a:r>
            <a:r>
              <a:rPr lang="en-US" dirty="0"/>
              <a:t>(__</a:t>
            </a:r>
            <a:r>
              <a:rPr lang="en-US" dirty="0" err="1"/>
              <a:t>dirname</a:t>
            </a:r>
            <a:r>
              <a:rPr lang="en-US" dirty="0"/>
              <a:t> + '/..'), </a:t>
            </a:r>
          </a:p>
          <a:p>
            <a:r>
              <a:rPr lang="en-US" dirty="0" err="1"/>
              <a:t>env</a:t>
            </a:r>
            <a:r>
              <a:rPr lang="en-US" dirty="0"/>
              <a:t> = </a:t>
            </a:r>
            <a:r>
              <a:rPr lang="en-US" dirty="0" err="1"/>
              <a:t>process.env.NODE_ENV</a:t>
            </a:r>
            <a:r>
              <a:rPr lang="en-US" dirty="0"/>
              <a:t> || 'development';</a:t>
            </a:r>
          </a:p>
          <a:p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config = { </a:t>
            </a:r>
          </a:p>
          <a:p>
            <a:r>
              <a:rPr lang="en-US" dirty="0"/>
              <a:t>development: { </a:t>
            </a:r>
          </a:p>
          <a:p>
            <a:r>
              <a:rPr lang="en-US" dirty="0"/>
              <a:t>root: </a:t>
            </a:r>
            <a:r>
              <a:rPr lang="en-US" dirty="0" err="1"/>
              <a:t>rootPath</a:t>
            </a:r>
            <a:r>
              <a:rPr lang="en-US" dirty="0"/>
              <a:t>, </a:t>
            </a:r>
          </a:p>
          <a:p>
            <a:r>
              <a:rPr lang="en-US" dirty="0"/>
              <a:t>app: { name: '</a:t>
            </a:r>
            <a:r>
              <a:rPr lang="en-US" dirty="0" err="1"/>
              <a:t>ToDo</a:t>
            </a:r>
            <a:r>
              <a:rPr lang="en-US" dirty="0"/>
              <a:t>' }, </a:t>
            </a:r>
          </a:p>
          <a:p>
            <a:r>
              <a:rPr lang="en-US" dirty="0"/>
              <a:t>port: 5000, </a:t>
            </a:r>
          </a:p>
          <a:p>
            <a:r>
              <a:rPr lang="en-US" dirty="0"/>
              <a:t>}, </a:t>
            </a:r>
          </a:p>
          <a:p>
            <a:r>
              <a:rPr lang="en-US" dirty="0"/>
              <a:t>production: { </a:t>
            </a:r>
          </a:p>
          <a:p>
            <a:r>
              <a:rPr lang="en-US" dirty="0"/>
              <a:t>root: </a:t>
            </a:r>
            <a:r>
              <a:rPr lang="en-US" dirty="0" err="1"/>
              <a:t>rootPath</a:t>
            </a:r>
            <a:r>
              <a:rPr lang="en-US" dirty="0"/>
              <a:t>, </a:t>
            </a:r>
          </a:p>
          <a:p>
            <a:r>
              <a:rPr lang="en-US" dirty="0"/>
              <a:t>app: { name: '</a:t>
            </a:r>
            <a:r>
              <a:rPr lang="en-US" dirty="0" err="1"/>
              <a:t>ToDo</a:t>
            </a:r>
            <a:r>
              <a:rPr lang="en-US" dirty="0"/>
              <a:t>' }, </a:t>
            </a:r>
          </a:p>
          <a:p>
            <a:r>
              <a:rPr lang="en-US" dirty="0"/>
              <a:t>port: 80, }</a:t>
            </a:r>
          </a:p>
          <a:p>
            <a:r>
              <a:rPr lang="en-US" dirty="0"/>
              <a:t>};</a:t>
            </a:r>
          </a:p>
          <a:p>
            <a:br>
              <a:rPr lang="en-US" dirty="0"/>
            </a:br>
            <a:r>
              <a:rPr lang="en-US" dirty="0" err="1"/>
              <a:t>module.exports</a:t>
            </a:r>
            <a:r>
              <a:rPr lang="en-US" dirty="0"/>
              <a:t> = config[</a:t>
            </a:r>
            <a:r>
              <a:rPr lang="en-US" dirty="0" err="1"/>
              <a:t>env</a:t>
            </a:r>
            <a:r>
              <a:rPr lang="en-US" dirty="0"/>
              <a:t>];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54297" y="1869940"/>
            <a:ext cx="5183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configuration will use either the development or </a:t>
            </a:r>
            <a:br>
              <a:rPr lang="en-US" dirty="0"/>
            </a:br>
            <a:r>
              <a:rPr lang="en-US" dirty="0"/>
              <a:t>production configuration based on the NODE_ENV </a:t>
            </a:r>
          </a:p>
          <a:p>
            <a:r>
              <a:rPr lang="en-US" dirty="0"/>
              <a:t>environment variable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2281" y="5658416"/>
            <a:ext cx="486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Exports the </a:t>
            </a:r>
            <a:r>
              <a:rPr lang="en-US" dirty="0" err="1"/>
              <a:t>config</a:t>
            </a:r>
            <a:r>
              <a:rPr lang="en-US" dirty="0"/>
              <a:t> determined by the </a:t>
            </a:r>
            <a:r>
              <a:rPr lang="en-US" dirty="0" err="1"/>
              <a:t>env</a:t>
            </a:r>
            <a:r>
              <a:rPr lang="en-US" dirty="0"/>
              <a:t> variable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603279" y="5848539"/>
            <a:ext cx="2734147" cy="42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704772" y="2431195"/>
            <a:ext cx="949525" cy="13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7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Good authors divide their books into chapters and sections; good programmers divide their programs into modules.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Modules are highly self-contained units of code with distinct functionality, allowing them to be shuffled, removed, or added as necessary, without disrupting the system as a whole.	</a:t>
            </a:r>
          </a:p>
          <a:p>
            <a:endParaRPr lang="en-US" dirty="0"/>
          </a:p>
          <a:p>
            <a:r>
              <a:rPr lang="en-US" dirty="0"/>
              <a:t>Modules provide:</a:t>
            </a:r>
          </a:p>
          <a:p>
            <a:pPr lvl="1"/>
            <a:r>
              <a:rPr lang="en-US" dirty="0"/>
              <a:t>Maintainability</a:t>
            </a:r>
          </a:p>
          <a:p>
            <a:pPr lvl="1"/>
            <a:r>
              <a:rPr lang="en-US" dirty="0"/>
              <a:t>Reusability</a:t>
            </a:r>
          </a:p>
          <a:p>
            <a:pPr lvl="1"/>
            <a:r>
              <a:rPr lang="en-US" dirty="0" err="1"/>
              <a:t>Namespacing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91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79902" y="333950"/>
            <a:ext cx="6006709" cy="646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express = require('express');</a:t>
            </a:r>
          </a:p>
          <a:p>
            <a:br>
              <a:rPr lang="en-US" dirty="0"/>
            </a:br>
            <a:r>
              <a:rPr lang="en-US" dirty="0" err="1"/>
              <a:t>module.exports</a:t>
            </a:r>
            <a:r>
              <a:rPr lang="en-US" dirty="0"/>
              <a:t> = function (app, config) {</a:t>
            </a:r>
          </a:p>
          <a:p>
            <a:br>
              <a:rPr lang="en-US" dirty="0"/>
            </a:br>
            <a:r>
              <a:rPr lang="en-US" dirty="0" err="1"/>
              <a:t>app.use</a:t>
            </a:r>
            <a:r>
              <a:rPr lang="en-US" dirty="0"/>
              <a:t>(function (</a:t>
            </a:r>
            <a:r>
              <a:rPr lang="en-US" dirty="0" err="1"/>
              <a:t>req</a:t>
            </a:r>
            <a:r>
              <a:rPr lang="en-US" dirty="0"/>
              <a:t>, res, next) {</a:t>
            </a:r>
          </a:p>
          <a:p>
            <a:r>
              <a:rPr lang="en-US" dirty="0"/>
              <a:t>console.log('Request from ' + </a:t>
            </a:r>
            <a:r>
              <a:rPr lang="en-US" dirty="0" err="1"/>
              <a:t>req.connection.remoteAddress</a:t>
            </a:r>
            <a:r>
              <a:rPr lang="en-US" dirty="0"/>
              <a:t>);</a:t>
            </a:r>
          </a:p>
          <a:p>
            <a:r>
              <a:rPr lang="en-US" dirty="0"/>
              <a:t>next();</a:t>
            </a:r>
          </a:p>
          <a:p>
            <a:r>
              <a:rPr lang="en-US" dirty="0"/>
              <a:t>});</a:t>
            </a:r>
          </a:p>
          <a:p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express.static</a:t>
            </a:r>
            <a:r>
              <a:rPr lang="en-US" dirty="0"/>
              <a:t>(</a:t>
            </a:r>
            <a:r>
              <a:rPr lang="en-US" dirty="0" err="1"/>
              <a:t>config.root</a:t>
            </a:r>
            <a:r>
              <a:rPr lang="en-US" dirty="0"/>
              <a:t> + '/public'));</a:t>
            </a:r>
          </a:p>
          <a:p>
            <a:r>
              <a:rPr lang="en-US" dirty="0" err="1"/>
              <a:t>app.use</a:t>
            </a:r>
            <a:r>
              <a:rPr lang="en-US" dirty="0"/>
              <a:t>(function 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r>
              <a:rPr lang="en-US" dirty="0" err="1"/>
              <a:t>res.type</a:t>
            </a:r>
            <a:r>
              <a:rPr lang="en-US" dirty="0"/>
              <a:t>('text/plan');</a:t>
            </a:r>
          </a:p>
          <a:p>
            <a:r>
              <a:rPr lang="en-US" dirty="0" err="1"/>
              <a:t>res.status</a:t>
            </a:r>
            <a:r>
              <a:rPr lang="en-US" dirty="0"/>
              <a:t>(404);</a:t>
            </a:r>
          </a:p>
          <a:p>
            <a:r>
              <a:rPr lang="en-US" dirty="0" err="1"/>
              <a:t>res.send</a:t>
            </a:r>
            <a:r>
              <a:rPr lang="en-US" dirty="0"/>
              <a:t>('404 Not Found');</a:t>
            </a:r>
          </a:p>
          <a:p>
            <a:r>
              <a:rPr lang="en-US" dirty="0"/>
              <a:t>});</a:t>
            </a:r>
          </a:p>
          <a:p>
            <a:r>
              <a:rPr lang="en-US" dirty="0" err="1"/>
              <a:t>app.use</a:t>
            </a:r>
            <a:r>
              <a:rPr lang="en-US" dirty="0"/>
              <a:t>(function (err, </a:t>
            </a:r>
            <a:r>
              <a:rPr lang="en-US" dirty="0" err="1"/>
              <a:t>req</a:t>
            </a:r>
            <a:r>
              <a:rPr lang="en-US" dirty="0"/>
              <a:t>, res, next) {</a:t>
            </a:r>
          </a:p>
          <a:p>
            <a:r>
              <a:rPr lang="en-US" dirty="0" err="1"/>
              <a:t>console.error</a:t>
            </a:r>
            <a:r>
              <a:rPr lang="en-US" dirty="0"/>
              <a:t>(</a:t>
            </a:r>
            <a:r>
              <a:rPr lang="en-US" dirty="0" err="1"/>
              <a:t>err.stack</a:t>
            </a:r>
            <a:r>
              <a:rPr lang="en-US" dirty="0"/>
              <a:t>);</a:t>
            </a:r>
          </a:p>
          <a:p>
            <a:r>
              <a:rPr lang="en-US" dirty="0" err="1"/>
              <a:t>res.type</a:t>
            </a:r>
            <a:r>
              <a:rPr lang="en-US" dirty="0"/>
              <a:t>('text/plan');</a:t>
            </a:r>
          </a:p>
          <a:p>
            <a:r>
              <a:rPr lang="en-US" dirty="0" err="1"/>
              <a:t>res.status</a:t>
            </a:r>
            <a:r>
              <a:rPr lang="en-US" dirty="0"/>
              <a:t>(500);</a:t>
            </a:r>
          </a:p>
          <a:p>
            <a:r>
              <a:rPr lang="en-US" dirty="0" err="1"/>
              <a:t>res.send</a:t>
            </a:r>
            <a:r>
              <a:rPr lang="en-US" dirty="0"/>
              <a:t>('500 Sever Error');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console.log("Starting application");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17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index.js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96697" y="2127564"/>
            <a:ext cx="900066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express = require('express');</a:t>
            </a:r>
          </a:p>
          <a:p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app = express()</a:t>
            </a:r>
          </a:p>
          <a:p>
            <a:r>
              <a:rPr lang="en-US" dirty="0" err="1"/>
              <a:t>var</a:t>
            </a:r>
            <a:r>
              <a:rPr lang="en-US" dirty="0"/>
              <a:t> config = require('./config/config');</a:t>
            </a:r>
          </a:p>
          <a:p>
            <a:r>
              <a:rPr lang="en-US" dirty="0"/>
              <a:t>require('./config/</a:t>
            </a:r>
            <a:r>
              <a:rPr lang="en-US" dirty="0" err="1"/>
              <a:t>express'</a:t>
            </a:r>
            <a:r>
              <a:rPr lang="en-US" dirty="0"/>
              <a:t>)(app, config);</a:t>
            </a:r>
          </a:p>
          <a:p>
            <a:br>
              <a:rPr lang="en-US" dirty="0"/>
            </a:br>
            <a:r>
              <a:rPr lang="en-US" dirty="0"/>
              <a:t>console.log("Creating HTTP server on port: " + </a:t>
            </a:r>
            <a:r>
              <a:rPr lang="en-US" dirty="0" err="1"/>
              <a:t>config.port</a:t>
            </a:r>
            <a:r>
              <a:rPr lang="en-US" dirty="0"/>
              <a:t>);</a:t>
            </a:r>
          </a:p>
          <a:p>
            <a:r>
              <a:rPr lang="en-US" dirty="0"/>
              <a:t>require('http').</a:t>
            </a:r>
            <a:r>
              <a:rPr lang="en-US" dirty="0" err="1"/>
              <a:t>createServer</a:t>
            </a:r>
            <a:r>
              <a:rPr lang="en-US" dirty="0"/>
              <a:t>(app).listen(</a:t>
            </a:r>
            <a:r>
              <a:rPr lang="en-US" dirty="0" err="1"/>
              <a:t>config.port</a:t>
            </a:r>
            <a:r>
              <a:rPr lang="en-US" dirty="0"/>
              <a:t>, function () {</a:t>
            </a:r>
          </a:p>
          <a:p>
            <a:r>
              <a:rPr lang="en-US" dirty="0"/>
              <a:t>console.log("HTTP Server listening on port: " + </a:t>
            </a:r>
            <a:r>
              <a:rPr lang="en-US" dirty="0" err="1"/>
              <a:t>config.port</a:t>
            </a:r>
            <a:r>
              <a:rPr lang="en-US" dirty="0"/>
              <a:t> + ", in " + </a:t>
            </a:r>
            <a:r>
              <a:rPr lang="en-US" dirty="0" err="1"/>
              <a:t>app.get</a:t>
            </a:r>
            <a:r>
              <a:rPr lang="en-US" dirty="0"/>
              <a:t>('</a:t>
            </a:r>
            <a:r>
              <a:rPr lang="en-US" dirty="0" err="1"/>
              <a:t>env</a:t>
            </a:r>
            <a:r>
              <a:rPr lang="en-US" dirty="0"/>
              <a:t>') + " mode");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9356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are managed in your project using a </a:t>
            </a:r>
            <a:r>
              <a:rPr lang="en-US" i="1" dirty="0"/>
              <a:t>package manager.  </a:t>
            </a:r>
            <a:r>
              <a:rPr lang="en-US" dirty="0"/>
              <a:t>For example:</a:t>
            </a:r>
          </a:p>
          <a:p>
            <a:pPr lvl="1"/>
            <a:r>
              <a:rPr lang="en-US" dirty="0"/>
              <a:t>Node Package Manager (</a:t>
            </a:r>
            <a:r>
              <a:rPr lang="en-US" dirty="0" err="1"/>
              <a:t>npm</a:t>
            </a:r>
            <a:r>
              <a:rPr lang="en-US" dirty="0"/>
              <a:t>) for Node.js and client applications</a:t>
            </a:r>
          </a:p>
          <a:p>
            <a:pPr lvl="1"/>
            <a:r>
              <a:rPr lang="en-US" dirty="0"/>
              <a:t>Bower for client applications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i="1" dirty="0"/>
              <a:t> </a:t>
            </a:r>
            <a:r>
              <a:rPr lang="en-US" dirty="0"/>
              <a:t>There are multiple standards for structuring JavaScript modules and loading them into applications.</a:t>
            </a:r>
            <a:endParaRPr lang="en-US" i="1" dirty="0"/>
          </a:p>
          <a:p>
            <a:pPr lvl="1"/>
            <a:r>
              <a:rPr lang="en-US" dirty="0" err="1"/>
              <a:t>CommonJS</a:t>
            </a:r>
            <a:r>
              <a:rPr lang="en-US" dirty="0"/>
              <a:t> for Node.js</a:t>
            </a:r>
          </a:p>
          <a:p>
            <a:pPr lvl="1"/>
            <a:r>
              <a:rPr lang="en-US" dirty="0" err="1"/>
              <a:t>RequireJS</a:t>
            </a:r>
            <a:r>
              <a:rPr lang="en-US" dirty="0"/>
              <a:t> for web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1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modules are managed using </a:t>
            </a:r>
            <a:r>
              <a:rPr lang="en-US" dirty="0" err="1"/>
              <a:t>npm</a:t>
            </a:r>
            <a:r>
              <a:rPr lang="en-US" dirty="0"/>
              <a:t> which is installed with node</a:t>
            </a:r>
          </a:p>
          <a:p>
            <a:r>
              <a:rPr lang="en-US" dirty="0" err="1"/>
              <a:t>npm</a:t>
            </a:r>
            <a:r>
              <a:rPr lang="en-US" dirty="0"/>
              <a:t> can help manage the metadata that accumulates for a project in a file called </a:t>
            </a:r>
            <a:r>
              <a:rPr lang="en-US" dirty="0" err="1"/>
              <a:t>package.json</a:t>
            </a:r>
            <a:endParaRPr lang="en-US" dirty="0"/>
          </a:p>
          <a:p>
            <a:pPr lvl="1"/>
            <a:r>
              <a:rPr lang="en-US" dirty="0"/>
              <a:t>For example, the </a:t>
            </a:r>
            <a:r>
              <a:rPr lang="en-US" dirty="0" err="1"/>
              <a:t>package.json</a:t>
            </a:r>
            <a:r>
              <a:rPr lang="en-US" dirty="0"/>
              <a:t> file will contain a list of </a:t>
            </a:r>
            <a:r>
              <a:rPr lang="en-US" i="1" dirty="0"/>
              <a:t>dependencies </a:t>
            </a:r>
            <a:r>
              <a:rPr lang="en-US" dirty="0"/>
              <a:t>for your application</a:t>
            </a:r>
          </a:p>
          <a:p>
            <a:r>
              <a:rPr lang="en-US" dirty="0"/>
              <a:t>In order for </a:t>
            </a:r>
            <a:r>
              <a:rPr lang="en-US" dirty="0" err="1"/>
              <a:t>npm</a:t>
            </a:r>
            <a:r>
              <a:rPr lang="en-US" dirty="0"/>
              <a:t> to manage your modules you must first initialize </a:t>
            </a:r>
            <a:r>
              <a:rPr lang="en-US" dirty="0" err="1"/>
              <a:t>npm</a:t>
            </a:r>
            <a:r>
              <a:rPr lang="en-US" dirty="0"/>
              <a:t> in your project folder: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90494" y="5022701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npm</a:t>
            </a:r>
            <a:r>
              <a:rPr lang="en-US" sz="2400" dirty="0"/>
              <a:t> </a:t>
            </a:r>
            <a:r>
              <a:rPr lang="en-US" sz="2400" dirty="0" err="1"/>
              <a:t>init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381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15244" y="1690688"/>
            <a:ext cx="7010401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{  </a:t>
            </a:r>
          </a:p>
          <a:p>
            <a:r>
              <a:rPr lang="en-US" dirty="0"/>
              <a:t>	"name": "first-in-class",  </a:t>
            </a:r>
          </a:p>
          <a:p>
            <a:r>
              <a:rPr lang="en-US" dirty="0"/>
              <a:t>	"version": "1.0.0",  </a:t>
            </a:r>
          </a:p>
          <a:p>
            <a:r>
              <a:rPr lang="en-US" dirty="0"/>
              <a:t>	"description": "Demonstrate express in class",  </a:t>
            </a:r>
          </a:p>
          <a:p>
            <a:r>
              <a:rPr lang="en-US" dirty="0"/>
              <a:t>	"main": "index.js",  </a:t>
            </a:r>
          </a:p>
          <a:p>
            <a:r>
              <a:rPr lang="en-US" dirty="0"/>
              <a:t>	"scripts": {    </a:t>
            </a:r>
          </a:p>
          <a:p>
            <a:r>
              <a:rPr lang="en-US" dirty="0"/>
              <a:t>		"test": "echo \"Error: no test specified\" &amp;&amp; exit 1"  </a:t>
            </a:r>
          </a:p>
          <a:p>
            <a:r>
              <a:rPr lang="en-US" dirty="0"/>
              <a:t>	},  </a:t>
            </a:r>
          </a:p>
          <a:p>
            <a:r>
              <a:rPr lang="en-US" dirty="0"/>
              <a:t>	"author": "Ross",  </a:t>
            </a:r>
          </a:p>
          <a:p>
            <a:r>
              <a:rPr lang="en-US" dirty="0"/>
              <a:t>	"license": "ISC“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2217" y="1908255"/>
            <a:ext cx="431265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initial </a:t>
            </a:r>
            <a:r>
              <a:rPr lang="en-US" dirty="0" err="1"/>
              <a:t>package.json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When you add node modules to the</a:t>
            </a:r>
            <a:br>
              <a:rPr lang="en-US" dirty="0"/>
            </a:br>
            <a:r>
              <a:rPr lang="en-US" dirty="0"/>
              <a:t>project, the packages and versions </a:t>
            </a:r>
            <a:br>
              <a:rPr lang="en-US" dirty="0"/>
            </a:br>
            <a:r>
              <a:rPr lang="en-US" dirty="0"/>
              <a:t>can be listed as dependencies</a:t>
            </a:r>
            <a:br>
              <a:rPr lang="en-US" dirty="0"/>
            </a:br>
            <a:r>
              <a:rPr lang="en-US" dirty="0"/>
              <a:t>in the </a:t>
            </a:r>
            <a:r>
              <a:rPr lang="en-US" dirty="0" err="1"/>
              <a:t>package.json</a:t>
            </a:r>
            <a:r>
              <a:rPr lang="en-US" dirty="0"/>
              <a:t> file.</a:t>
            </a:r>
          </a:p>
          <a:p>
            <a:endParaRPr lang="en-US" dirty="0"/>
          </a:p>
          <a:p>
            <a:r>
              <a:rPr lang="en-US" dirty="0"/>
              <a:t>Other utilities such as Grunt use the </a:t>
            </a:r>
            <a:br>
              <a:rPr lang="en-US" dirty="0"/>
            </a:br>
            <a:r>
              <a:rPr lang="en-US" dirty="0" err="1"/>
              <a:t>package.json</a:t>
            </a:r>
            <a:r>
              <a:rPr lang="en-US" dirty="0"/>
              <a:t> file to learn about your</a:t>
            </a:r>
            <a:br>
              <a:rPr lang="en-US" dirty="0"/>
            </a:br>
            <a:r>
              <a:rPr lang="en-US" dirty="0"/>
              <a:t>project.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When you deploy the project to another</a:t>
            </a:r>
            <a:br>
              <a:rPr lang="en-US" dirty="0"/>
            </a:br>
            <a:r>
              <a:rPr lang="en-US" dirty="0"/>
              <a:t>computer, you don’t have to transfer all</a:t>
            </a:r>
            <a:br>
              <a:rPr lang="en-US" dirty="0"/>
            </a:br>
            <a:r>
              <a:rPr lang="en-US" dirty="0"/>
              <a:t>the module files.  Just </a:t>
            </a:r>
            <a:r>
              <a:rPr lang="en-US" dirty="0" err="1"/>
              <a:t>npm</a:t>
            </a:r>
            <a:r>
              <a:rPr lang="en-US" dirty="0"/>
              <a:t> to install all the</a:t>
            </a:r>
            <a:br>
              <a:rPr lang="en-US" dirty="0"/>
            </a:br>
            <a:r>
              <a:rPr lang="en-US" dirty="0"/>
              <a:t>dependencies listed in the </a:t>
            </a:r>
            <a:r>
              <a:rPr lang="en-US" dirty="0" err="1"/>
              <a:t>package.json</a:t>
            </a:r>
            <a:r>
              <a:rPr lang="en-US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312314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71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install a node module in the current project folder use: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install the module called express.js in a folder called node-modules</a:t>
            </a:r>
          </a:p>
          <a:p>
            <a:endParaRPr lang="en-US" dirty="0"/>
          </a:p>
          <a:p>
            <a:r>
              <a:rPr lang="en-US" dirty="0"/>
              <a:t>The –save option cause the module to be listed as a dependency in </a:t>
            </a:r>
            <a:r>
              <a:rPr lang="en-US" dirty="0" err="1"/>
              <a:t>package.json</a:t>
            </a:r>
            <a:endParaRPr lang="en-US" dirty="0"/>
          </a:p>
          <a:p>
            <a:pPr lvl="1"/>
            <a:r>
              <a:rPr lang="en-US" dirty="0"/>
              <a:t>When you upload your application to GitHub you don’t want to upload the contents of the node-modules folder because that code can be installed using </a:t>
            </a:r>
            <a:r>
              <a:rPr lang="en-US" dirty="0" err="1"/>
              <a:t>npm</a:t>
            </a:r>
            <a:endParaRPr lang="en-US" dirty="0"/>
          </a:p>
          <a:p>
            <a:pPr lvl="1"/>
            <a:r>
              <a:rPr lang="en-US" dirty="0"/>
              <a:t>If all your dependencies are saved into the </a:t>
            </a:r>
            <a:r>
              <a:rPr lang="en-US" dirty="0" err="1"/>
              <a:t>package.json</a:t>
            </a:r>
            <a:r>
              <a:rPr lang="en-US" dirty="0"/>
              <a:t> file then it’s simple to install all the require modules</a:t>
            </a:r>
          </a:p>
          <a:p>
            <a:pPr lvl="1"/>
            <a:r>
              <a:rPr lang="en-US" dirty="0"/>
              <a:t>ALWAYS USE –SAVE WHEN YOU INSTALL MODULES IN THIS CLASS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9987" y="2523021"/>
            <a:ext cx="26369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install express  --save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a module globally use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installs the files in the Program Files folder and adds it to the system path so you can execute it from anywhere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75485" y="2407900"/>
            <a:ext cx="2487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mongoose -g</a:t>
            </a:r>
          </a:p>
        </p:txBody>
      </p:sp>
    </p:spTree>
    <p:extLst>
      <p:ext uri="{BB962C8B-B14F-4D97-AF65-F5344CB8AC3E}">
        <p14:creationId xmlns:p14="http://schemas.microsoft.com/office/powerpoint/2010/main" val="415851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in </a:t>
            </a:r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87040" y="2185852"/>
            <a:ext cx="741831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{  </a:t>
            </a:r>
          </a:p>
          <a:p>
            <a:r>
              <a:rPr lang="en-US" dirty="0"/>
              <a:t>	"name": "</a:t>
            </a:r>
            <a:r>
              <a:rPr lang="en-US" dirty="0" err="1"/>
              <a:t>firstexpress</a:t>
            </a:r>
            <a:r>
              <a:rPr lang="en-US" dirty="0"/>
              <a:t>",  </a:t>
            </a:r>
          </a:p>
          <a:p>
            <a:r>
              <a:rPr lang="en-US" dirty="0"/>
              <a:t>	"version": "1.0.0",  </a:t>
            </a:r>
          </a:p>
          <a:p>
            <a:r>
              <a:rPr lang="en-US" dirty="0"/>
              <a:t>	"description": "",  </a:t>
            </a:r>
          </a:p>
          <a:p>
            <a:r>
              <a:rPr lang="en-US" dirty="0"/>
              <a:t>	"main": "index.js",  </a:t>
            </a:r>
          </a:p>
          <a:p>
            <a:r>
              <a:rPr lang="en-US" dirty="0"/>
              <a:t>	"scripts": {    "test": "echo \"Error: no test specified\" &amp;&amp; exit 1"  },  </a:t>
            </a:r>
          </a:p>
          <a:p>
            <a:r>
              <a:rPr lang="en-US" dirty="0"/>
              <a:t>	"author": "",  </a:t>
            </a:r>
          </a:p>
          <a:p>
            <a:r>
              <a:rPr lang="en-US" dirty="0"/>
              <a:t>	"license": "ISC",  </a:t>
            </a:r>
          </a:p>
          <a:p>
            <a:r>
              <a:rPr lang="en-US" dirty="0"/>
              <a:t>	"dependencies": {    </a:t>
            </a:r>
          </a:p>
          <a:p>
            <a:r>
              <a:rPr lang="en-US" dirty="0"/>
              <a:t>		"debug": "^2.2.0",    </a:t>
            </a:r>
          </a:p>
          <a:p>
            <a:r>
              <a:rPr lang="en-US" dirty="0"/>
              <a:t>		"express": "^4.14.0"}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0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7186</TotalTime>
  <Words>1193</Words>
  <Application>Microsoft Office PowerPoint</Application>
  <PresentationFormat>Widescreen</PresentationFormat>
  <Paragraphs>332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ExpressJs</vt:lpstr>
      <vt:lpstr>npm</vt:lpstr>
      <vt:lpstr>Modules</vt:lpstr>
      <vt:lpstr>Modules</vt:lpstr>
      <vt:lpstr>Node Modules</vt:lpstr>
      <vt:lpstr>package.json</vt:lpstr>
      <vt:lpstr>Node Modules</vt:lpstr>
      <vt:lpstr>Node Modules</vt:lpstr>
      <vt:lpstr>Dependencies in package.json</vt:lpstr>
      <vt:lpstr>Express.js</vt:lpstr>
      <vt:lpstr>Express.js</vt:lpstr>
      <vt:lpstr>First Express Server</vt:lpstr>
      <vt:lpstr>Application object methods and properties</vt:lpstr>
      <vt:lpstr>Configuring the PORT</vt:lpstr>
      <vt:lpstr>Middleware</vt:lpstr>
      <vt:lpstr>PowerPoint Presentation</vt:lpstr>
      <vt:lpstr>Middleware</vt:lpstr>
      <vt:lpstr>Middleware</vt:lpstr>
      <vt:lpstr>Adding Error Handlers</vt:lpstr>
      <vt:lpstr>Adding More Routes</vt:lpstr>
      <vt:lpstr>Route Order</vt:lpstr>
      <vt:lpstr>nodemon</vt:lpstr>
      <vt:lpstr>nodemon</vt:lpstr>
      <vt:lpstr>Static Web Server</vt:lpstr>
      <vt:lpstr>Static Server</vt:lpstr>
      <vt:lpstr>Reorganizing</vt:lpstr>
      <vt:lpstr>Organization of project so far</vt:lpstr>
      <vt:lpstr>index.js</vt:lpstr>
      <vt:lpstr>config.js</vt:lpstr>
      <vt:lpstr>express.js</vt:lpstr>
      <vt:lpstr>index.js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</dc:title>
  <dc:creator>Ross HIGHTOWER</dc:creator>
  <cp:lastModifiedBy>Priyank Mavani</cp:lastModifiedBy>
  <cp:revision>60</cp:revision>
  <dcterms:created xsi:type="dcterms:W3CDTF">2014-12-03T13:33:41Z</dcterms:created>
  <dcterms:modified xsi:type="dcterms:W3CDTF">2017-10-23T07:55:26Z</dcterms:modified>
</cp:coreProperties>
</file>