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C5B2-3345-4C4A-9298-D2ECBD1E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AE157-64E1-4278-BA60-ED1F4826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6814-3CC2-4A1C-A37A-E3CB1A5C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1DE2-4B82-4812-AACB-E697A190EAC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CB46-0A1C-4DC0-A72B-2179E32A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98A8-27EE-4481-9C69-FEFDBE28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653E-2B1F-4C70-90FD-86CDD03A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0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5334-918D-495F-958E-586707A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62F95-13E1-4D6E-87B7-D0AC3005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6885F-376A-43BE-975F-A3FCABF3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1DE2-4B82-4812-AACB-E697A190EAC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0B9A-BFAC-4E0C-90A4-9BD764A6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190A-451E-4F70-91B7-0E878083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653E-2B1F-4C70-90FD-86CDD03A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D0115-4C29-4969-BDE6-C571DAAE6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6461-EB29-4E44-A06A-237DE2DB5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F914-175C-4485-B369-359DA167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1DE2-4B82-4812-AACB-E697A190EAC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BD1C3-0B8A-4067-84BF-6E8B9843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01F5-2576-49ED-BA29-F94E9160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653E-2B1F-4C70-90FD-86CDD03A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D463-97AB-4224-8A77-5FA5AF7D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7F74-815A-4990-872C-3D308AEF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E955-0707-4DE4-A95F-9AF78329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1DE2-4B82-4812-AACB-E697A190EAC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714B-B042-4776-8219-E4F25DFE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15CB-AC29-4E50-BA8C-D07C6E52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653E-2B1F-4C70-90FD-86CDD03A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2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FBF8-4794-4116-B76B-5F6B674D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394C3-8FB6-46F1-A9D4-0AB254C79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8AAAC-A052-4CD3-9C9F-651F1542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1DE2-4B82-4812-AACB-E697A190EAC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FC80-78CB-4849-9168-09154FB1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E3550-65E0-4E8A-973E-163A3FB8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653E-2B1F-4C70-90FD-86CDD03A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1AEB-2D17-46B1-8BAA-9C6F4452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DBB9-AA2E-402C-A3D9-B7135AFDA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1135E-219E-4CB5-AB19-B174A48F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AC52E-4BA6-44B7-937A-20B17672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1DE2-4B82-4812-AACB-E697A190EAC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AE58-252E-4DFB-9E50-01AB4A19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697DF-A174-41C2-BED7-B19B841D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653E-2B1F-4C70-90FD-86CDD03A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935-F7A4-4FDB-AF3C-DCC9C136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CDCBC-A472-4A9C-8503-88418BC6A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7D9F9-434F-47D6-97D2-A365C018F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8DC40-174E-4039-A922-18490086E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ED4D4-D254-49E7-B3F2-687D0CA8D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CB457-C99C-44FB-91E9-4910679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1DE2-4B82-4812-AACB-E697A190EAC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6F5E0-1CAE-479F-BD70-7A5CE64B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B051B-75CF-4064-945F-1D3821FB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653E-2B1F-4C70-90FD-86CDD03A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A66-8A23-410B-AAC2-8D22E19A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ADBA1-6C64-49A3-BB5C-CFA4EC19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1DE2-4B82-4812-AACB-E697A190EAC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47F6D-BE10-47D8-B7B5-8874592E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7B29F-0C46-4FA6-8006-6F92D7C9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653E-2B1F-4C70-90FD-86CDD03A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2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AD34B-A442-4293-8990-DDBD1899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1DE2-4B82-4812-AACB-E697A190EAC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4AB89-4CC5-49F2-A476-5CEA1380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9B008-CF27-4753-8AF0-0B61ACF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653E-2B1F-4C70-90FD-86CDD03A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7440-5588-44E8-8F6A-56245491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8031-171C-4C71-B3C5-25A09CD9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E69D-EC1C-4415-8EC9-B0ACF326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821D3-96EE-4009-9580-03FA5F0A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1DE2-4B82-4812-AACB-E697A190EAC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2A72D-8869-4F56-850B-A5301DC5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284F5-4FA9-45BC-8EA7-744CB0B5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653E-2B1F-4C70-90FD-86CDD03A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6F63-C978-4291-87FB-4079E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C8B7C-9FCB-4BBB-AB94-6D57E4F8F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7DD71-BCC5-4D94-8B5D-12F426210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E539A-BFE9-41BE-AAE5-292A83A5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1DE2-4B82-4812-AACB-E697A190EAC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28A6E-C175-4736-8338-58E41F9D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D3CC-D9F9-4684-9CAC-2A0306E1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653E-2B1F-4C70-90FD-86CDD03A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5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5888-D33E-463E-9118-36F78058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9C32C-E811-495B-AB98-127C1E59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22EA-4FBA-492B-A063-0A0A407FB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1DE2-4B82-4812-AACB-E697A190EAC4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EDF74-4472-42AD-8D72-311F5A06A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A639A-3C6D-4A15-BDD0-CE6FCFC59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653E-2B1F-4C70-90FD-86CDD03A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2C58-20F4-4C32-B560-40AD097B3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Flatpickr</a:t>
            </a:r>
            <a:r>
              <a:rPr lang="en-US"/>
              <a:t> Custom </a:t>
            </a:r>
            <a:r>
              <a:rPr lang="en-US" dirty="0"/>
              <a:t>Element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609C6-7B6B-4B50-8EC9-BDFAF493D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4DC27B-13E8-4EE0-8015-29F819EF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flatpickr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EBE63-29E6-4DA6-AEB8-8AD90C3127B8}"/>
              </a:ext>
            </a:extLst>
          </p:cNvPr>
          <p:cNvSpPr txBox="1"/>
          <p:nvPr/>
        </p:nvSpPr>
        <p:spPr>
          <a:xfrm>
            <a:off x="1190538" y="2027968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flatpickr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5EAB9-5CC2-4E2F-AB73-8EDD08031FBB}"/>
              </a:ext>
            </a:extLst>
          </p:cNvPr>
          <p:cNvSpPr/>
          <p:nvPr/>
        </p:nvSpPr>
        <p:spPr>
          <a:xfrm>
            <a:off x="5482502" y="1612505"/>
            <a:ext cx="3324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https://chmln.github.io/flatpickr/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857B6-2BA6-4155-833B-2881052AE0FA}"/>
              </a:ext>
            </a:extLst>
          </p:cNvPr>
          <p:cNvSpPr txBox="1"/>
          <p:nvPr/>
        </p:nvSpPr>
        <p:spPr>
          <a:xfrm>
            <a:off x="6666683" y="3718679"/>
            <a:ext cx="468711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  <a:p>
            <a:r>
              <a:rPr lang="en-US" dirty="0"/>
              <a:t>          {</a:t>
            </a:r>
          </a:p>
          <a:p>
            <a:r>
              <a:rPr lang="en-US" dirty="0"/>
              <a:t>            "name": "</a:t>
            </a:r>
            <a:r>
              <a:rPr lang="en-US" dirty="0" err="1"/>
              <a:t>flatpickr</a:t>
            </a:r>
            <a:r>
              <a:rPr lang="en-US" dirty="0"/>
              <a:t>",</a:t>
            </a:r>
          </a:p>
          <a:p>
            <a:r>
              <a:rPr lang="en-US" dirty="0"/>
              <a:t>            "path": "../</a:t>
            </a:r>
            <a:r>
              <a:rPr lang="en-US" dirty="0" err="1"/>
              <a:t>node_modules</a:t>
            </a:r>
            <a:r>
              <a:rPr lang="en-US" dirty="0"/>
              <a:t>/</a:t>
            </a:r>
            <a:r>
              <a:rPr lang="en-US" dirty="0" err="1"/>
              <a:t>flatpickr</a:t>
            </a:r>
            <a:r>
              <a:rPr lang="en-US" dirty="0"/>
              <a:t>/</a:t>
            </a:r>
            <a:r>
              <a:rPr lang="en-US" dirty="0" err="1"/>
              <a:t>dist</a:t>
            </a:r>
            <a:r>
              <a:rPr lang="en-US" dirty="0"/>
              <a:t>",</a:t>
            </a:r>
          </a:p>
          <a:p>
            <a:r>
              <a:rPr lang="en-US" dirty="0"/>
              <a:t>            "main": "</a:t>
            </a:r>
            <a:r>
              <a:rPr lang="en-US" dirty="0" err="1"/>
              <a:t>flatpickr</a:t>
            </a:r>
            <a:r>
              <a:rPr lang="en-US" dirty="0"/>
              <a:t>",</a:t>
            </a:r>
          </a:p>
          <a:p>
            <a:r>
              <a:rPr lang="en-US" dirty="0"/>
              <a:t>            "resources": [</a:t>
            </a:r>
          </a:p>
          <a:p>
            <a:r>
              <a:rPr lang="en-US" dirty="0"/>
              <a:t>              "flatpickr.css",</a:t>
            </a:r>
          </a:p>
          <a:p>
            <a:r>
              <a:rPr lang="en-US" dirty="0"/>
              <a:t>              "themes/dark.css",</a:t>
            </a:r>
          </a:p>
          <a:p>
            <a:r>
              <a:rPr lang="en-US" dirty="0"/>
              <a:t>              "themes/material_blue.css"</a:t>
            </a:r>
          </a:p>
          <a:p>
            <a:r>
              <a:rPr lang="en-US" dirty="0"/>
              <a:t>            ]</a:t>
            </a:r>
          </a:p>
          <a:p>
            <a:r>
              <a:rPr lang="en-US" dirty="0"/>
              <a:t>          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A2FE5A-AB92-4317-B201-86A27DA24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9" y="3384850"/>
            <a:ext cx="5257800" cy="3162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FECB1E-BA02-4417-AB8A-CB1E38F38EA1}"/>
              </a:ext>
            </a:extLst>
          </p:cNvPr>
          <p:cNvSpPr txBox="1"/>
          <p:nvPr/>
        </p:nvSpPr>
        <p:spPr>
          <a:xfrm>
            <a:off x="6702804" y="3145872"/>
            <a:ext cx="234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</a:t>
            </a:r>
            <a:r>
              <a:rPr lang="en-US" dirty="0" err="1"/>
              <a:t>aurelia.json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8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C870-845C-4EE4-90DB-BE4274C8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Custom Element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55C66-F174-4995-AA8E-B3F09371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20" y="3479700"/>
            <a:ext cx="1780186" cy="957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902C8-FC28-4B60-80BE-9F3C969831C6}"/>
              </a:ext>
            </a:extLst>
          </p:cNvPr>
          <p:cNvSpPr txBox="1"/>
          <p:nvPr/>
        </p:nvSpPr>
        <p:spPr>
          <a:xfrm>
            <a:off x="838200" y="2894460"/>
            <a:ext cx="563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the following files in the resources/elements folder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D6E31-3281-4639-A95F-555D60E35DAD}"/>
              </a:ext>
            </a:extLst>
          </p:cNvPr>
          <p:cNvSpPr txBox="1"/>
          <p:nvPr/>
        </p:nvSpPr>
        <p:spPr>
          <a:xfrm>
            <a:off x="662730" y="1778466"/>
            <a:ext cx="10857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custom element is a self-contained component that can be used throughout and application. In this case we will</a:t>
            </a:r>
            <a:br>
              <a:rPr lang="en-US" dirty="0"/>
            </a:br>
            <a:r>
              <a:rPr lang="en-US" dirty="0"/>
              <a:t>create a date picker control based on the popular </a:t>
            </a:r>
            <a:r>
              <a:rPr lang="en-US" dirty="0" err="1"/>
              <a:t>flatpickr</a:t>
            </a:r>
            <a:r>
              <a:rPr lang="en-US" dirty="0"/>
              <a:t> date picker control.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D2BA4-0433-4E58-B515-001F46C6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73" y="4436855"/>
            <a:ext cx="43815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093346-F6CA-4D80-A001-D40595546909}"/>
              </a:ext>
            </a:extLst>
          </p:cNvPr>
          <p:cNvSpPr txBox="1"/>
          <p:nvPr/>
        </p:nvSpPr>
        <p:spPr>
          <a:xfrm>
            <a:off x="5847127" y="3958277"/>
            <a:ext cx="334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resources/index.js file</a:t>
            </a:r>
          </a:p>
        </p:txBody>
      </p:sp>
    </p:spTree>
    <p:extLst>
      <p:ext uri="{BB962C8B-B14F-4D97-AF65-F5344CB8AC3E}">
        <p14:creationId xmlns:p14="http://schemas.microsoft.com/office/powerpoint/2010/main" val="43318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C12E-2D31-4B6B-9627-D3A738ED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flatpickr.html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41C4C-CF40-48A4-A314-48946EEA7D8A}"/>
              </a:ext>
            </a:extLst>
          </p:cNvPr>
          <p:cNvSpPr txBox="1"/>
          <p:nvPr/>
        </p:nvSpPr>
        <p:spPr>
          <a:xfrm>
            <a:off x="1862355" y="2533475"/>
            <a:ext cx="794095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&lt;template&gt;</a:t>
            </a:r>
          </a:p>
          <a:p>
            <a:r>
              <a:rPr lang="en-US" dirty="0"/>
              <a:t>    &lt;require from="</a:t>
            </a:r>
            <a:r>
              <a:rPr lang="en-US" dirty="0" err="1"/>
              <a:t>flatpickr</a:t>
            </a:r>
            <a:r>
              <a:rPr lang="en-US" dirty="0"/>
              <a:t>/flatpickr.css"&gt;&lt;/require&gt;</a:t>
            </a:r>
          </a:p>
          <a:p>
            <a:r>
              <a:rPr lang="en-US" dirty="0"/>
              <a:t>    &lt;div class="input-group </a:t>
            </a:r>
            <a:r>
              <a:rPr lang="en-US" dirty="0" err="1"/>
              <a:t>aurelia-flatpickr</a:t>
            </a:r>
            <a:r>
              <a:rPr lang="en-US" dirty="0"/>
              <a:t>"&gt;</a:t>
            </a:r>
          </a:p>
          <a:p>
            <a:r>
              <a:rPr lang="en-US" dirty="0"/>
              <a:t>        &lt;input type="text" class="</a:t>
            </a:r>
            <a:r>
              <a:rPr lang="en-US" dirty="0" err="1"/>
              <a:t>aurelia-flatpickr</a:t>
            </a:r>
            <a:r>
              <a:rPr lang="en-US" dirty="0"/>
              <a:t> form-control </a:t>
            </a:r>
            <a:r>
              <a:rPr lang="en-US" dirty="0" err="1"/>
              <a:t>flatPicker</a:t>
            </a:r>
            <a:r>
              <a:rPr lang="en-US" dirty="0"/>
              <a:t>" data-input&gt;</a:t>
            </a:r>
          </a:p>
          <a:p>
            <a:r>
              <a:rPr lang="en-US" dirty="0"/>
              <a:t>    &lt;/div&gt;</a:t>
            </a:r>
          </a:p>
          <a:p>
            <a:r>
              <a:rPr lang="en-US" dirty="0"/>
              <a:t>&lt;/template&gt;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7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4A01-47DC-49ED-9B93-348F3D46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flatpickr.js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D5D91-9363-4357-8A81-FA712EDF0F6E}"/>
              </a:ext>
            </a:extLst>
          </p:cNvPr>
          <p:cNvSpPr txBox="1"/>
          <p:nvPr/>
        </p:nvSpPr>
        <p:spPr>
          <a:xfrm>
            <a:off x="4135772" y="1770077"/>
            <a:ext cx="629819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{inject, </a:t>
            </a:r>
            <a:r>
              <a:rPr lang="en-US" dirty="0" err="1"/>
              <a:t>bindable</a:t>
            </a:r>
            <a:r>
              <a:rPr lang="en-US" dirty="0"/>
              <a:t>, </a:t>
            </a:r>
            <a:r>
              <a:rPr lang="en-US" dirty="0" err="1"/>
              <a:t>bindingMode</a:t>
            </a:r>
            <a:r>
              <a:rPr lang="en-US" dirty="0"/>
              <a:t>} from '</a:t>
            </a:r>
            <a:r>
              <a:rPr lang="en-US" dirty="0" err="1"/>
              <a:t>aurelia</a:t>
            </a:r>
            <a:r>
              <a:rPr lang="en-US" dirty="0"/>
              <a:t>-framework';</a:t>
            </a:r>
          </a:p>
          <a:p>
            <a:r>
              <a:rPr lang="en-US" dirty="0"/>
              <a:t>import </a:t>
            </a:r>
            <a:r>
              <a:rPr lang="en-US" dirty="0" err="1"/>
              <a:t>Flatpickr</a:t>
            </a:r>
            <a:r>
              <a:rPr lang="en-US" dirty="0"/>
              <a:t> from '</a:t>
            </a:r>
            <a:r>
              <a:rPr lang="en-US" dirty="0" err="1"/>
              <a:t>flatpickr</a:t>
            </a:r>
            <a:r>
              <a:rPr lang="en-US" dirty="0"/>
              <a:t>';</a:t>
            </a:r>
          </a:p>
          <a:p>
            <a:br>
              <a:rPr lang="en-US" dirty="0"/>
            </a:br>
            <a:r>
              <a:rPr lang="en-US" dirty="0"/>
              <a:t>@inject(Element)</a:t>
            </a:r>
          </a:p>
          <a:p>
            <a:r>
              <a:rPr lang="en-US" dirty="0"/>
              <a:t>export class </a:t>
            </a:r>
            <a:r>
              <a:rPr lang="en-US" dirty="0" err="1"/>
              <a:t>FlatPickerCustomElement</a:t>
            </a:r>
            <a:r>
              <a:rPr lang="en-US" dirty="0"/>
              <a:t> {</a:t>
            </a:r>
          </a:p>
          <a:p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bindable</a:t>
            </a:r>
            <a:r>
              <a:rPr lang="en-US" dirty="0"/>
              <a:t>({</a:t>
            </a:r>
            <a:r>
              <a:rPr lang="en-US" dirty="0" err="1"/>
              <a:t>defaultBindingMode</a:t>
            </a:r>
            <a:r>
              <a:rPr lang="en-US" dirty="0"/>
              <a:t>: </a:t>
            </a:r>
            <a:r>
              <a:rPr lang="en-US" dirty="0" err="1"/>
              <a:t>bindingMode.twoWay</a:t>
            </a:r>
            <a:r>
              <a:rPr lang="en-US" dirty="0"/>
              <a:t>}) value;</a:t>
            </a:r>
          </a:p>
          <a:p>
            <a:br>
              <a:rPr lang="en-US" dirty="0"/>
            </a:br>
            <a:r>
              <a:rPr lang="en-US" dirty="0"/>
              <a:t>constructor(element) {</a:t>
            </a:r>
          </a:p>
          <a:p>
            <a:r>
              <a:rPr lang="en-US" dirty="0"/>
              <a:t>  </a:t>
            </a:r>
            <a:r>
              <a:rPr lang="en-US" dirty="0" err="1"/>
              <a:t>this.element</a:t>
            </a:r>
            <a:r>
              <a:rPr lang="en-US" dirty="0"/>
              <a:t> = element;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8521E-3D0D-4B20-B5D6-9ADE4226941F}"/>
              </a:ext>
            </a:extLst>
          </p:cNvPr>
          <p:cNvSpPr txBox="1"/>
          <p:nvPr/>
        </p:nvSpPr>
        <p:spPr>
          <a:xfrm>
            <a:off x="469783" y="3171039"/>
            <a:ext cx="2781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bindable</a:t>
            </a:r>
            <a:r>
              <a:rPr lang="en-US" dirty="0"/>
              <a:t> makes the value</a:t>
            </a:r>
            <a:br>
              <a:rPr lang="en-US" dirty="0"/>
            </a:br>
            <a:r>
              <a:rPr lang="en-US" dirty="0"/>
              <a:t>variable </a:t>
            </a:r>
            <a:r>
              <a:rPr lang="en-US" dirty="0" err="1"/>
              <a:t>bindable</a:t>
            </a:r>
            <a:r>
              <a:rPr lang="en-US" dirty="0"/>
              <a:t> using a</a:t>
            </a:r>
            <a:br>
              <a:rPr lang="en-US" dirty="0"/>
            </a:br>
            <a:r>
              <a:rPr lang="en-US" dirty="0" err="1"/>
              <a:t>value.bind</a:t>
            </a:r>
            <a:r>
              <a:rPr lang="en-US" dirty="0"/>
              <a:t> construction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2E6EF-A9AD-4F93-8ABA-3318DF71E8F3}"/>
              </a:ext>
            </a:extLst>
          </p:cNvPr>
          <p:cNvSpPr txBox="1"/>
          <p:nvPr/>
        </p:nvSpPr>
        <p:spPr>
          <a:xfrm>
            <a:off x="612396" y="4773336"/>
            <a:ext cx="3096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this.element</a:t>
            </a:r>
            <a:r>
              <a:rPr lang="en-US" dirty="0"/>
              <a:t> = element creates</a:t>
            </a:r>
            <a:br>
              <a:rPr lang="en-US" dirty="0"/>
            </a:br>
            <a:r>
              <a:rPr lang="en-US" dirty="0"/>
              <a:t>a reference to the custom </a:t>
            </a:r>
            <a:br>
              <a:rPr lang="en-US" dirty="0"/>
            </a:br>
            <a:r>
              <a:rPr lang="en-US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419836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D1AB3-AD00-4B66-9A25-F93D94B3AA86}"/>
              </a:ext>
            </a:extLst>
          </p:cNvPr>
          <p:cNvSpPr txBox="1"/>
          <p:nvPr/>
        </p:nvSpPr>
        <p:spPr>
          <a:xfrm>
            <a:off x="859284" y="1854376"/>
            <a:ext cx="1093510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…    </a:t>
            </a:r>
          </a:p>
          <a:p>
            <a:r>
              <a:rPr lang="en-US" dirty="0"/>
              <a:t>bind() {</a:t>
            </a:r>
          </a:p>
          <a:p>
            <a:r>
              <a:rPr lang="en-US" dirty="0"/>
              <a:t>        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defaultConfig</a:t>
            </a:r>
            <a:r>
              <a:rPr lang="en-US" dirty="0"/>
              <a:t> = {</a:t>
            </a:r>
          </a:p>
          <a:p>
            <a:r>
              <a:rPr lang="en-US" dirty="0"/>
              <a:t>            	</a:t>
            </a:r>
            <a:r>
              <a:rPr lang="en-US" dirty="0" err="1"/>
              <a:t>altInput</a:t>
            </a:r>
            <a:r>
              <a:rPr lang="en-US" dirty="0"/>
              <a:t>: true,</a:t>
            </a:r>
          </a:p>
          <a:p>
            <a:r>
              <a:rPr lang="en-US" dirty="0"/>
              <a:t>            	</a:t>
            </a:r>
            <a:r>
              <a:rPr lang="en-US" dirty="0" err="1"/>
              <a:t>altFormat</a:t>
            </a:r>
            <a:r>
              <a:rPr lang="en-US" dirty="0"/>
              <a:t>: "F j, Y",</a:t>
            </a:r>
          </a:p>
          <a:p>
            <a:r>
              <a:rPr lang="en-US" dirty="0"/>
              <a:t>	wrap: true</a:t>
            </a:r>
          </a:p>
          <a:p>
            <a:r>
              <a:rPr lang="en-US" dirty="0"/>
              <a:t>        };</a:t>
            </a:r>
          </a:p>
          <a:p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this._config</a:t>
            </a:r>
            <a:r>
              <a:rPr lang="en-US" dirty="0"/>
              <a:t> = </a:t>
            </a:r>
            <a:r>
              <a:rPr lang="en-US" dirty="0" err="1"/>
              <a:t>Object.assign</a:t>
            </a:r>
            <a:r>
              <a:rPr lang="en-US" dirty="0"/>
              <a:t>({}, </a:t>
            </a:r>
            <a:r>
              <a:rPr lang="en-US" dirty="0" err="1"/>
              <a:t>defaultConfig</a:t>
            </a:r>
            <a:r>
              <a:rPr lang="en-US" dirty="0"/>
              <a:t>);</a:t>
            </a:r>
          </a:p>
          <a:p>
            <a:r>
              <a:rPr lang="en-US" dirty="0"/>
              <a:t>        this._</a:t>
            </a:r>
            <a:r>
              <a:rPr lang="en-US" dirty="0" err="1"/>
              <a:t>config.onChange</a:t>
            </a:r>
            <a:r>
              <a:rPr lang="en-US" dirty="0"/>
              <a:t> = this._</a:t>
            </a:r>
            <a:r>
              <a:rPr lang="en-US" dirty="0" err="1"/>
              <a:t>config.onMonthChange</a:t>
            </a:r>
            <a:r>
              <a:rPr lang="en-US" dirty="0"/>
              <a:t> = this._</a:t>
            </a:r>
            <a:r>
              <a:rPr lang="en-US" dirty="0" err="1"/>
              <a:t>config.onYearChange</a:t>
            </a:r>
            <a:r>
              <a:rPr lang="en-US" dirty="0"/>
              <a:t> = </a:t>
            </a:r>
            <a:r>
              <a:rPr lang="en-US" dirty="0" err="1"/>
              <a:t>this.onChange.bind</a:t>
            </a:r>
            <a:r>
              <a:rPr lang="en-US" dirty="0"/>
              <a:t>(this);</a:t>
            </a:r>
          </a:p>
          <a:p>
            <a:r>
              <a:rPr lang="en-US" dirty="0"/>
              <a:t>    }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93CF8-69B3-45D4-B2B6-860E159DAA5A}"/>
              </a:ext>
            </a:extLst>
          </p:cNvPr>
          <p:cNvSpPr txBox="1"/>
          <p:nvPr/>
        </p:nvSpPr>
        <p:spPr>
          <a:xfrm>
            <a:off x="939567" y="293615"/>
            <a:ext cx="10479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bind() method runs when the data is bound to the HTML</a:t>
            </a:r>
          </a:p>
          <a:p>
            <a:endParaRPr lang="en-US" dirty="0"/>
          </a:p>
          <a:p>
            <a:r>
              <a:rPr lang="en-US" dirty="0"/>
              <a:t>Create a configuration object: </a:t>
            </a:r>
            <a:r>
              <a:rPr lang="en-US" dirty="0" err="1"/>
              <a:t>altInput</a:t>
            </a:r>
            <a:r>
              <a:rPr lang="en-US" dirty="0"/>
              <a:t> tells </a:t>
            </a:r>
            <a:r>
              <a:rPr lang="en-US" dirty="0" err="1"/>
              <a:t>flatpickr</a:t>
            </a:r>
            <a:r>
              <a:rPr lang="en-US" dirty="0"/>
              <a:t> to show the date according to the </a:t>
            </a:r>
            <a:r>
              <a:rPr lang="en-US" dirty="0" err="1"/>
              <a:t>altFormat</a:t>
            </a:r>
            <a:r>
              <a:rPr lang="en-US" dirty="0"/>
              <a:t> format, wrap</a:t>
            </a:r>
            <a:br>
              <a:rPr lang="en-US" dirty="0"/>
            </a:br>
            <a:r>
              <a:rPr lang="en-US" dirty="0"/>
              <a:t>indicates the control is enclosed in an input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915DB-2231-4B6E-845C-49FDBC939548}"/>
              </a:ext>
            </a:extLst>
          </p:cNvPr>
          <p:cNvSpPr txBox="1"/>
          <p:nvPr/>
        </p:nvSpPr>
        <p:spPr>
          <a:xfrm>
            <a:off x="939567" y="5410899"/>
            <a:ext cx="11144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line configures </a:t>
            </a:r>
            <a:r>
              <a:rPr lang="en-US" dirty="0" err="1"/>
              <a:t>flatpickr</a:t>
            </a:r>
            <a:r>
              <a:rPr lang="en-US" dirty="0"/>
              <a:t> with the config object and the second line configures </a:t>
            </a:r>
            <a:r>
              <a:rPr lang="en-US" dirty="0" err="1"/>
              <a:t>flatpickr</a:t>
            </a:r>
            <a:r>
              <a:rPr lang="en-US" dirty="0"/>
              <a:t> with an event handler</a:t>
            </a:r>
            <a:br>
              <a:rPr lang="en-US" dirty="0"/>
            </a:br>
            <a:r>
              <a:rPr lang="en-US" dirty="0"/>
              <a:t>for when the date changes.</a:t>
            </a:r>
          </a:p>
        </p:txBody>
      </p:sp>
    </p:spTree>
    <p:extLst>
      <p:ext uri="{BB962C8B-B14F-4D97-AF65-F5344CB8AC3E}">
        <p14:creationId xmlns:p14="http://schemas.microsoft.com/office/powerpoint/2010/main" val="86941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79F1B-C397-4F82-8855-36F58835E030}"/>
              </a:ext>
            </a:extLst>
          </p:cNvPr>
          <p:cNvSpPr txBox="1"/>
          <p:nvPr/>
        </p:nvSpPr>
        <p:spPr>
          <a:xfrm>
            <a:off x="964733" y="2097248"/>
            <a:ext cx="896848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  <a:p>
            <a:r>
              <a:rPr lang="en-US" dirty="0"/>
              <a:t>attached() {</a:t>
            </a:r>
          </a:p>
          <a:p>
            <a:r>
              <a:rPr lang="en-US" dirty="0"/>
              <a:t>        </a:t>
            </a:r>
            <a:r>
              <a:rPr lang="en-US" dirty="0" err="1"/>
              <a:t>this.flatpickr</a:t>
            </a:r>
            <a:r>
              <a:rPr lang="en-US" dirty="0"/>
              <a:t> = new </a:t>
            </a:r>
            <a:r>
              <a:rPr lang="en-US" dirty="0" err="1"/>
              <a:t>Flatpickr</a:t>
            </a:r>
            <a:r>
              <a:rPr lang="en-US" dirty="0"/>
              <a:t>(</a:t>
            </a:r>
            <a:r>
              <a:rPr lang="en-US" dirty="0" err="1"/>
              <a:t>this.element.querySelector</a:t>
            </a:r>
            <a:r>
              <a:rPr lang="en-US" dirty="0"/>
              <a:t>('.</a:t>
            </a:r>
            <a:r>
              <a:rPr lang="en-US" dirty="0" err="1"/>
              <a:t>aurelia-flatpickr</a:t>
            </a:r>
            <a:r>
              <a:rPr lang="en-US" dirty="0"/>
              <a:t>'), </a:t>
            </a:r>
            <a:r>
              <a:rPr lang="en-US" dirty="0" err="1"/>
              <a:t>this._config</a:t>
            </a:r>
            <a:r>
              <a:rPr lang="en-US" dirty="0"/>
              <a:t>);</a:t>
            </a:r>
          </a:p>
          <a:p>
            <a:r>
              <a:rPr lang="en-US" dirty="0"/>
              <a:t> }</a:t>
            </a:r>
          </a:p>
          <a:p>
            <a:br>
              <a:rPr lang="en-US" dirty="0"/>
            </a:br>
            <a:r>
              <a:rPr lang="en-US" dirty="0" err="1"/>
              <a:t>onChange</a:t>
            </a:r>
            <a:r>
              <a:rPr lang="en-US" dirty="0"/>
              <a:t>(</a:t>
            </a:r>
            <a:r>
              <a:rPr lang="en-US" dirty="0" err="1"/>
              <a:t>selectedDates</a:t>
            </a:r>
            <a:r>
              <a:rPr lang="en-US" dirty="0"/>
              <a:t>, </a:t>
            </a:r>
            <a:r>
              <a:rPr lang="en-US" dirty="0" err="1"/>
              <a:t>dateStr</a:t>
            </a:r>
            <a:r>
              <a:rPr lang="en-US" dirty="0"/>
              <a:t>, instance) {</a:t>
            </a:r>
          </a:p>
          <a:p>
            <a:r>
              <a:rPr lang="en-US" dirty="0"/>
              <a:t>        </a:t>
            </a:r>
            <a:r>
              <a:rPr lang="en-US" dirty="0" err="1"/>
              <a:t>this.value</a:t>
            </a:r>
            <a:r>
              <a:rPr lang="en-US" dirty="0"/>
              <a:t> = </a:t>
            </a:r>
            <a:r>
              <a:rPr lang="en-US" dirty="0" err="1"/>
              <a:t>selectedDates</a:t>
            </a:r>
            <a:r>
              <a:rPr lang="en-US" dirty="0"/>
              <a:t>[0]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55AE6-7F64-47F8-A3C1-CFDC38390B03}"/>
              </a:ext>
            </a:extLst>
          </p:cNvPr>
          <p:cNvSpPr txBox="1"/>
          <p:nvPr/>
        </p:nvSpPr>
        <p:spPr>
          <a:xfrm>
            <a:off x="1157681" y="1224793"/>
            <a:ext cx="965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attach method runs when the HTML has been created.  First create a </a:t>
            </a:r>
            <a:r>
              <a:rPr lang="en-US" dirty="0" err="1"/>
              <a:t>flatpickr</a:t>
            </a:r>
            <a:r>
              <a:rPr lang="en-US" dirty="0"/>
              <a:t> instances and then</a:t>
            </a:r>
            <a:br>
              <a:rPr lang="en-US" dirty="0"/>
            </a:br>
            <a:r>
              <a:rPr lang="en-US" dirty="0"/>
              <a:t>run the </a:t>
            </a:r>
            <a:r>
              <a:rPr lang="en-US" dirty="0" err="1"/>
              <a:t>valueChanged</a:t>
            </a:r>
            <a:r>
              <a:rPr lang="en-US" dirty="0"/>
              <a:t>() function to set the initial date.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7D835-1987-44FA-B253-C20200CD70D4}"/>
              </a:ext>
            </a:extLst>
          </p:cNvPr>
          <p:cNvSpPr txBox="1"/>
          <p:nvPr/>
        </p:nvSpPr>
        <p:spPr>
          <a:xfrm>
            <a:off x="964733" y="5243119"/>
            <a:ext cx="1022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onChange</a:t>
            </a:r>
            <a:r>
              <a:rPr lang="en-US" dirty="0"/>
              <a:t> event handler sets the value variable to the selected date.  Dates returned from a date input</a:t>
            </a:r>
            <a:br>
              <a:rPr lang="en-US" dirty="0"/>
            </a:br>
            <a:r>
              <a:rPr lang="en-US" dirty="0"/>
              <a:t>control are in an array.  We just select the first date.</a:t>
            </a:r>
          </a:p>
        </p:txBody>
      </p:sp>
    </p:spTree>
    <p:extLst>
      <p:ext uri="{BB962C8B-B14F-4D97-AF65-F5344CB8AC3E}">
        <p14:creationId xmlns:p14="http://schemas.microsoft.com/office/powerpoint/2010/main" val="353440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857D6-B05C-464F-AD21-051A557E854B}"/>
              </a:ext>
            </a:extLst>
          </p:cNvPr>
          <p:cNvSpPr txBox="1"/>
          <p:nvPr/>
        </p:nvSpPr>
        <p:spPr>
          <a:xfrm>
            <a:off x="4798503" y="285226"/>
            <a:ext cx="5725157" cy="4216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  <a:p>
            <a:pPr lvl="1"/>
            <a:r>
              <a:rPr lang="en-US" dirty="0" err="1"/>
              <a:t>valueChanged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    if (!</a:t>
            </a:r>
            <a:r>
              <a:rPr lang="en-US" dirty="0" err="1"/>
              <a:t>this.flatpickr</a:t>
            </a:r>
            <a:r>
              <a:rPr lang="en-US" dirty="0"/>
              <a:t>) {</a:t>
            </a:r>
          </a:p>
          <a:p>
            <a:pPr lvl="1"/>
            <a:r>
              <a:rPr lang="en-US" dirty="0"/>
              <a:t>        return;</a:t>
            </a:r>
          </a:p>
          <a:p>
            <a:pPr lvl="1"/>
            <a:r>
              <a:rPr lang="en-US" dirty="0"/>
              <a:t>    }</a:t>
            </a:r>
          </a:p>
          <a:p>
            <a:pPr lvl="1"/>
            <a:br>
              <a:rPr lang="en-US" dirty="0"/>
            </a:br>
            <a:r>
              <a:rPr lang="en-US" dirty="0"/>
              <a:t>    if (</a:t>
            </a:r>
            <a:r>
              <a:rPr lang="en-US" dirty="0" err="1"/>
              <a:t>this.value</a:t>
            </a:r>
            <a:r>
              <a:rPr lang="en-US" dirty="0"/>
              <a:t> === </a:t>
            </a:r>
            <a:r>
              <a:rPr lang="en-US" dirty="0" err="1"/>
              <a:t>this.flatpickr.selectedDates</a:t>
            </a:r>
            <a:r>
              <a:rPr lang="en-US" dirty="0"/>
              <a:t>[0]){</a:t>
            </a:r>
          </a:p>
          <a:p>
            <a:pPr lvl="1"/>
            <a:r>
              <a:rPr lang="en-US" dirty="0"/>
              <a:t>        return;</a:t>
            </a:r>
          </a:p>
          <a:p>
            <a:pPr lvl="1"/>
            <a:r>
              <a:rPr lang="en-US" dirty="0"/>
              <a:t>    }</a:t>
            </a:r>
          </a:p>
          <a:p>
            <a:pPr lvl="1"/>
            <a:br>
              <a:rPr lang="en-US" dirty="0"/>
            </a:br>
            <a:r>
              <a:rPr lang="en-US" dirty="0"/>
              <a:t>    let </a:t>
            </a:r>
            <a:r>
              <a:rPr lang="en-US" dirty="0" err="1"/>
              <a:t>newDate</a:t>
            </a:r>
            <a:r>
              <a:rPr lang="en-US" dirty="0"/>
              <a:t> = </a:t>
            </a:r>
            <a:r>
              <a:rPr lang="en-US" dirty="0" err="1"/>
              <a:t>this.value</a:t>
            </a:r>
            <a:r>
              <a:rPr lang="en-US" dirty="0"/>
              <a:t> ? </a:t>
            </a:r>
            <a:r>
              <a:rPr lang="en-US" dirty="0" err="1"/>
              <a:t>this.value</a:t>
            </a:r>
            <a:r>
              <a:rPr lang="en-US" dirty="0"/>
              <a:t> : undefined;      </a:t>
            </a:r>
          </a:p>
          <a:p>
            <a:pPr lvl="1"/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this.flatpickr.setDate</a:t>
            </a:r>
            <a:r>
              <a:rPr lang="en-US" dirty="0"/>
              <a:t>(</a:t>
            </a:r>
            <a:r>
              <a:rPr lang="en-US" dirty="0" err="1"/>
              <a:t>newDate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D776B-6906-4087-8D31-789777FE2CCB}"/>
              </a:ext>
            </a:extLst>
          </p:cNvPr>
          <p:cNvSpPr txBox="1"/>
          <p:nvPr/>
        </p:nvSpPr>
        <p:spPr>
          <a:xfrm>
            <a:off x="570451" y="830510"/>
            <a:ext cx="3905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valueChanged</a:t>
            </a:r>
            <a:r>
              <a:rPr lang="en-US" dirty="0"/>
              <a:t>() runs any time the value</a:t>
            </a:r>
            <a:br>
              <a:rPr lang="en-US" dirty="0"/>
            </a:br>
            <a:r>
              <a:rPr lang="en-US" dirty="0"/>
              <a:t>variable changes.</a:t>
            </a:r>
          </a:p>
          <a:p>
            <a:endParaRPr lang="en-US" dirty="0"/>
          </a:p>
          <a:p>
            <a:r>
              <a:rPr lang="en-US" dirty="0"/>
              <a:t>Make sure the </a:t>
            </a:r>
            <a:r>
              <a:rPr lang="en-US" dirty="0" err="1"/>
              <a:t>flatpickr</a:t>
            </a:r>
            <a:r>
              <a:rPr lang="en-US" dirty="0"/>
              <a:t> instance</a:t>
            </a:r>
            <a:br>
              <a:rPr lang="en-US" dirty="0"/>
            </a:br>
            <a:r>
              <a:rPr lang="en-US" dirty="0"/>
              <a:t>exists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72CCC-1EBA-40AE-9967-6A136D34E530}"/>
              </a:ext>
            </a:extLst>
          </p:cNvPr>
          <p:cNvSpPr txBox="1"/>
          <p:nvPr/>
        </p:nvSpPr>
        <p:spPr>
          <a:xfrm>
            <a:off x="511728" y="2755827"/>
            <a:ext cx="39223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to see if the date in the custom </a:t>
            </a:r>
            <a:br>
              <a:rPr lang="en-US" dirty="0"/>
            </a:br>
            <a:r>
              <a:rPr lang="en-US" dirty="0"/>
              <a:t>element (value) is the same as the date </a:t>
            </a:r>
          </a:p>
          <a:p>
            <a:r>
              <a:rPr lang="en-US" dirty="0"/>
              <a:t>in the </a:t>
            </a:r>
            <a:r>
              <a:rPr lang="en-US" dirty="0" err="1"/>
              <a:t>flatpickr</a:t>
            </a:r>
            <a:r>
              <a:rPr lang="en-US" dirty="0"/>
              <a:t> instance.</a:t>
            </a:r>
          </a:p>
          <a:p>
            <a:endParaRPr lang="en-US" dirty="0"/>
          </a:p>
          <a:p>
            <a:r>
              <a:rPr lang="en-US" dirty="0"/>
              <a:t>Set the </a:t>
            </a:r>
            <a:r>
              <a:rPr lang="en-US" dirty="0" err="1"/>
              <a:t>flatpickr</a:t>
            </a:r>
            <a:r>
              <a:rPr lang="en-US" dirty="0"/>
              <a:t> date to the new value</a:t>
            </a:r>
            <a:br>
              <a:rPr lang="en-US" dirty="0"/>
            </a:br>
            <a:r>
              <a:rPr lang="en-US" dirty="0"/>
              <a:t>or undefined</a:t>
            </a:r>
          </a:p>
        </p:txBody>
      </p:sp>
    </p:spTree>
    <p:extLst>
      <p:ext uri="{BB962C8B-B14F-4D97-AF65-F5344CB8AC3E}">
        <p14:creationId xmlns:p14="http://schemas.microsoft.com/office/powerpoint/2010/main" val="199104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7A84-5F87-43D4-8FF9-42788C10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the data picket in todoForm.html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28473-8847-455A-80D6-DB9CE1E42D92}"/>
              </a:ext>
            </a:extLst>
          </p:cNvPr>
          <p:cNvSpPr txBox="1"/>
          <p:nvPr/>
        </p:nvSpPr>
        <p:spPr>
          <a:xfrm>
            <a:off x="1258349" y="2843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A8B5F-8680-4096-94CB-F776EAB5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624137"/>
            <a:ext cx="65341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0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285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Flatpickr Custom Element</vt:lpstr>
      <vt:lpstr>flatpickr</vt:lpstr>
      <vt:lpstr>Create a Custom Element</vt:lpstr>
      <vt:lpstr>flatpickr.html</vt:lpstr>
      <vt:lpstr>flatpickr.js</vt:lpstr>
      <vt:lpstr>PowerPoint Presentation</vt:lpstr>
      <vt:lpstr>PowerPoint Presentation</vt:lpstr>
      <vt:lpstr>PowerPoint Presentation</vt:lpstr>
      <vt:lpstr>Replace the data picket in todoForm.html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T Hightower</dc:creator>
  <cp:lastModifiedBy>Ross T Hightower</cp:lastModifiedBy>
  <cp:revision>8</cp:revision>
  <dcterms:created xsi:type="dcterms:W3CDTF">2017-11-27T18:29:48Z</dcterms:created>
  <dcterms:modified xsi:type="dcterms:W3CDTF">2017-11-27T20:24:03Z</dcterms:modified>
</cp:coreProperties>
</file>