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AD08-8309-4D3F-AEC0-EBE700FF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DFE5A-0B4B-462B-80EC-580AE379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4A362-D83A-44B3-AD32-4A85C126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3D32-C2DB-410B-A3ED-73C199DF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9346D-A5E7-468C-9E00-5471A0B1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9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8E1E-92FA-467A-87B7-8D1898C7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59A43-8AE0-4A7D-A7D6-3072B5859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56FE-19D3-4226-9B9C-05C6C046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41F4-1EF8-4B5B-BC29-14B5F093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00A1-E30A-4634-AA00-F746FE12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1DC73-D61A-4468-A479-31F002473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207FF-9CF6-4FCC-9959-F6E5AD15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CC68-C561-47C9-BACF-1AB242DD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8A77-91AA-44CE-AA47-8EF29703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02CC-AA0B-45A1-A686-8C093ADA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4590-53F9-41C4-96E4-EFF0C618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554E-A5FF-477C-B3DA-B806077A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B770-47FD-4F9D-BC43-E0E78A92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21D0-6BE7-4E67-82CF-69FE14BB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F37A-56AD-4AF6-8457-7AF27D74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858-0E38-443C-A19B-F5ED63BE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B3F3B-AEA2-43D6-B10C-DC2FC11D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27EC-6923-42AA-A81D-47E46856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CB63-A3CB-40EC-BF44-9EB9C99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140E-9E4E-42C5-A35F-C859AA29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FB75-C40C-4326-A923-A7FBBD41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B32C-7314-431E-BDE5-7A2DF353C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09FC-D7EC-40EE-90BE-EE41C9C3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CFFE3-3EA1-4B7F-A746-3DDA563D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6AAC-F33D-49D0-960A-1A8E09AE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3C9D-B1EE-404E-B286-5D02C52E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5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712F-5FA8-47B5-AF40-02D276D2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9597F-62AC-4923-8772-35D135811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89BED-863A-4CDE-953B-41CEE2DF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20564-3C8D-47DD-9965-6889D6C0E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DC154-852E-466D-9118-17CD75896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2AE29-FD39-44EE-8CCD-5364B2C8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B4C6D-202C-4540-883A-1DF05B24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B263E-C9DC-4930-B9CE-1812C92E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2B11-C61B-44A9-BD84-39DAA700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27A11-2AC0-460F-8195-EF71D7C0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78341-89DB-4D57-A6F1-BE299C20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E5CF2-CBE4-458D-8BD3-727109E2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14B84-3FC4-4A7B-AF42-E39173F6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29B23-21CD-444B-B737-D50C0EA5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BE99E-7B42-4E8A-B467-AD142701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AFC5-92F7-4EC4-AEB9-F2D46200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80E99-1E8B-4BC1-91E9-5D7990F3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A8CCD-FC8E-4D34-A0BE-D11863C4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94E47-BF0D-4360-B5C9-C0E8CAE7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D8754-8592-47D9-B91B-E7E04BBD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32D1-B554-439B-BD99-16AF534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B690-86CE-4DD7-8B50-5484B88E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0A0CC-7E08-4E79-8557-9AB61F7C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A13D6-C6CB-4346-A7F5-9566389B8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5E1CB-1DA5-4477-B2DE-F36B6369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7211-3509-455C-BA43-76107521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D8F68-CC46-47E3-A5A6-11674D65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1CE2-DF8D-46F9-8BDC-89BE8A97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0F180-E524-49A6-97BC-1ECEB74FF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A41D-FCC7-46C3-8631-04211CACB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D811-1AE2-4E7C-A1AE-D685EE2E4AE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1CB3-492E-4355-94CF-5C22FF391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450C-FEA5-4D2B-B538-4018CDAE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981AB-F7B0-4670-B832-1E813458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AE16-CFA0-4E43-B2A0-D1210C822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an Aurelia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249D3-4FAC-4842-B762-6558BCFDB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B255-4E66-4D34-81C4-A80DE583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Aurelia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093D-A28F-422E-980A-4DFB8D7E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any URI’s that refer to the server port to make sure if refers to the server port</a:t>
            </a:r>
          </a:p>
          <a:p>
            <a:r>
              <a:rPr lang="en-US" dirty="0"/>
              <a:t>Move references to local CSS files to app.html</a:t>
            </a:r>
          </a:p>
          <a:p>
            <a:r>
              <a:rPr lang="en-US" dirty="0"/>
              <a:t>Build the app using either au run or au build</a:t>
            </a:r>
          </a:p>
          <a:p>
            <a:r>
              <a:rPr lang="en-US" dirty="0"/>
              <a:t>Copy the contents of the client scripts folder into a folder called scripts in the public folder of your server</a:t>
            </a:r>
          </a:p>
          <a:p>
            <a:r>
              <a:rPr lang="en-US" dirty="0"/>
              <a:t>Copy the index.html file into the public folder of you server</a:t>
            </a:r>
          </a:p>
        </p:txBody>
      </p:sp>
    </p:spTree>
    <p:extLst>
      <p:ext uri="{BB962C8B-B14F-4D97-AF65-F5344CB8AC3E}">
        <p14:creationId xmlns:p14="http://schemas.microsoft.com/office/powerpoint/2010/main" val="237435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567EC52-D765-444C-B86F-678A8685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42" y="4685490"/>
            <a:ext cx="7543800" cy="16859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90CE69-D4B2-4CE3-9C75-DCE3A421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any URI’s that refer to the server port to make sure if refers to the server 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79966-8AAA-4190-A045-669E5468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14" y="2128051"/>
            <a:ext cx="7524750" cy="162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F5C41-0F7A-42F1-BF97-0A0D713C6CF4}"/>
              </a:ext>
            </a:extLst>
          </p:cNvPr>
          <p:cNvSpPr txBox="1"/>
          <p:nvPr/>
        </p:nvSpPr>
        <p:spPr>
          <a:xfrm>
            <a:off x="8416212" y="2500604"/>
            <a:ext cx="338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this in the </a:t>
            </a:r>
            <a:r>
              <a:rPr lang="en-US" dirty="0" err="1"/>
              <a:t>todoList</a:t>
            </a:r>
            <a:r>
              <a:rPr lang="en-US" dirty="0"/>
              <a:t> table…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9A6B4E-D79E-49D1-AB89-4D1A6D90E437}"/>
              </a:ext>
            </a:extLst>
          </p:cNvPr>
          <p:cNvCxnSpPr/>
          <p:nvPr/>
        </p:nvCxnSpPr>
        <p:spPr>
          <a:xfrm flipH="1">
            <a:off x="4806892" y="2759978"/>
            <a:ext cx="3431097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89251E-6DE4-4967-A681-4434027E3594}"/>
              </a:ext>
            </a:extLst>
          </p:cNvPr>
          <p:cNvSpPr txBox="1"/>
          <p:nvPr/>
        </p:nvSpPr>
        <p:spPr>
          <a:xfrm>
            <a:off x="243281" y="5528453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…to this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8E5C1-9730-4F59-9B37-19064DFD19B8}"/>
              </a:ext>
            </a:extLst>
          </p:cNvPr>
          <p:cNvCxnSpPr>
            <a:cxnSpLocks/>
          </p:cNvCxnSpPr>
          <p:nvPr/>
        </p:nvCxnSpPr>
        <p:spPr>
          <a:xfrm>
            <a:off x="1451295" y="5713119"/>
            <a:ext cx="297809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6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2510-54A8-4F85-BD1C-11056826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references to local CSS files to app.html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7627D-71D8-4463-BD33-30030523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41" y="5487316"/>
            <a:ext cx="5838825" cy="1076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FC5199-1AC8-4D5D-96A0-ED27B8A55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45" y="2035921"/>
            <a:ext cx="6772275" cy="134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DF2138-9DFC-4A29-A120-3446D0F1CB51}"/>
              </a:ext>
            </a:extLst>
          </p:cNvPr>
          <p:cNvSpPr txBox="1"/>
          <p:nvPr/>
        </p:nvSpPr>
        <p:spPr>
          <a:xfrm>
            <a:off x="7884367" y="1772816"/>
            <a:ext cx="28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this from index.html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7E838-9189-4D92-ABAB-E30093E4D76D}"/>
              </a:ext>
            </a:extLst>
          </p:cNvPr>
          <p:cNvCxnSpPr/>
          <p:nvPr/>
        </p:nvCxnSpPr>
        <p:spPr>
          <a:xfrm flipH="1">
            <a:off x="5066950" y="2035921"/>
            <a:ext cx="2709644" cy="55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54D545-EA09-48C3-A21C-68D6EFF61CC4}"/>
              </a:ext>
            </a:extLst>
          </p:cNvPr>
          <p:cNvSpPr txBox="1"/>
          <p:nvPr/>
        </p:nvSpPr>
        <p:spPr>
          <a:xfrm>
            <a:off x="687897" y="5335398"/>
            <a:ext cx="210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app.html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3E9560-DAAA-400C-A3CF-8CEBC47FEE14}"/>
              </a:ext>
            </a:extLst>
          </p:cNvPr>
          <p:cNvCxnSpPr/>
          <p:nvPr/>
        </p:nvCxnSpPr>
        <p:spPr>
          <a:xfrm>
            <a:off x="3070371" y="5553512"/>
            <a:ext cx="279677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19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3BF1-45A1-4F00-B3CF-AFAE1E7B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 the contents of the client scripts folder into a folder called scripts in the public folder of your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205E2-AE0D-463C-A10A-64D94062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52" y="1349447"/>
            <a:ext cx="2952750" cy="5400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342679-7D15-4D12-B314-C86EF53F5E91}"/>
              </a:ext>
            </a:extLst>
          </p:cNvPr>
          <p:cNvSpPr txBox="1"/>
          <p:nvPr/>
        </p:nvSpPr>
        <p:spPr>
          <a:xfrm>
            <a:off x="662473" y="2752531"/>
            <a:ext cx="6879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time you change the client application, you have to copy the</a:t>
            </a:r>
            <a:br>
              <a:rPr lang="en-US" dirty="0"/>
            </a:br>
            <a:r>
              <a:rPr lang="en-US" dirty="0"/>
              <a:t>script files to the server and then refresh the application in the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A4BAB-20FC-48A8-84A7-1D083FD68111}"/>
              </a:ext>
            </a:extLst>
          </p:cNvPr>
          <p:cNvSpPr/>
          <p:nvPr/>
        </p:nvSpPr>
        <p:spPr>
          <a:xfrm>
            <a:off x="7894040" y="2818701"/>
            <a:ext cx="2516698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7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Deploying an Aurelia App</vt:lpstr>
      <vt:lpstr>Deploying an Aurelia App</vt:lpstr>
      <vt:lpstr>Update any URI’s that refer to the server port to make sure if refers to the server port</vt:lpstr>
      <vt:lpstr>Move references to local CSS files to app.html</vt:lpstr>
      <vt:lpstr>Copy the contents of the client scripts folder into a folder called scripts in the public folder of your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an Aurelia App</dc:title>
  <dc:creator>Ross T Hightower</dc:creator>
  <cp:lastModifiedBy>Ross T Hightower</cp:lastModifiedBy>
  <cp:revision>4</cp:revision>
  <dcterms:created xsi:type="dcterms:W3CDTF">2017-11-27T17:38:09Z</dcterms:created>
  <dcterms:modified xsi:type="dcterms:W3CDTF">2017-11-27T18:26:12Z</dcterms:modified>
</cp:coreProperties>
</file>