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310" r:id="rId4"/>
    <p:sldId id="306" r:id="rId5"/>
    <p:sldId id="307" r:id="rId6"/>
    <p:sldId id="308" r:id="rId7"/>
    <p:sldId id="318" r:id="rId8"/>
    <p:sldId id="319" r:id="rId9"/>
    <p:sldId id="328" r:id="rId10"/>
    <p:sldId id="320" r:id="rId11"/>
    <p:sldId id="321" r:id="rId12"/>
    <p:sldId id="290" r:id="rId13"/>
    <p:sldId id="283" r:id="rId14"/>
    <p:sldId id="294" r:id="rId15"/>
    <p:sldId id="311" r:id="rId16"/>
    <p:sldId id="313" r:id="rId17"/>
    <p:sldId id="315" r:id="rId18"/>
    <p:sldId id="312" r:id="rId19"/>
    <p:sldId id="317" r:id="rId20"/>
    <p:sldId id="323" r:id="rId21"/>
    <p:sldId id="324" r:id="rId22"/>
    <p:sldId id="325" r:id="rId23"/>
    <p:sldId id="316" r:id="rId24"/>
    <p:sldId id="314" r:id="rId25"/>
    <p:sldId id="322" r:id="rId26"/>
    <p:sldId id="326" r:id="rId27"/>
    <p:sldId id="32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21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C838-D87C-6640-B183-1169D1D1D2D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720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9" y="2702603"/>
            <a:ext cx="6829425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60CAC-F94C-4D53-A391-D603D3B57264}"/>
              </a:ext>
            </a:extLst>
          </p:cNvPr>
          <p:cNvSpPr txBox="1"/>
          <p:nvPr/>
        </p:nvSpPr>
        <p:spPr>
          <a:xfrm>
            <a:off x="882079" y="1899821"/>
            <a:ext cx="49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property we update is the password property</a:t>
            </a:r>
          </a:p>
        </p:txBody>
      </p:sp>
    </p:spTree>
    <p:extLst>
      <p:ext uri="{BB962C8B-B14F-4D97-AF65-F5344CB8AC3E}">
        <p14:creationId xmlns:p14="http://schemas.microsoft.com/office/powerpoint/2010/main" val="503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33562"/>
            <a:ext cx="8839200" cy="3190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4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593"/>
            <a:ext cx="8229600" cy="3646148"/>
          </a:xfrm>
        </p:spPr>
        <p:txBody>
          <a:bodyPr>
            <a:normAutofit/>
          </a:bodyPr>
          <a:lstStyle/>
          <a:p>
            <a:r>
              <a:rPr lang="en-US" dirty="0"/>
              <a:t>We will use a module called Passport which provide various authentication </a:t>
            </a:r>
            <a:r>
              <a:rPr lang="en-US" i="1" dirty="0"/>
              <a:t>strategies </a:t>
            </a:r>
            <a:r>
              <a:rPr lang="en-US" dirty="0"/>
              <a:t>for node applications</a:t>
            </a:r>
          </a:p>
          <a:p>
            <a:r>
              <a:rPr lang="en-US" dirty="0"/>
              <a:t>Passport provides strategies for many </a:t>
            </a:r>
            <a:r>
              <a:rPr lang="en-US" dirty="0" err="1"/>
              <a:t>oAuth</a:t>
            </a:r>
            <a:r>
              <a:rPr lang="en-US" dirty="0"/>
              <a:t> providers such as Facebook and Twitter but we will only use local (basic authentication) and </a:t>
            </a:r>
            <a:r>
              <a:rPr lang="en-US" dirty="0" err="1"/>
              <a:t>jwt</a:t>
            </a:r>
            <a:r>
              <a:rPr lang="en-US" dirty="0"/>
              <a:t> strategies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034" y="5140171"/>
            <a:ext cx="666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--save passport passport-local passport-</a:t>
            </a:r>
            <a:r>
              <a:rPr lang="en-US" dirty="0" err="1"/>
              <a:t>jwt</a:t>
            </a:r>
            <a:r>
              <a:rPr lang="en-US" dirty="0"/>
              <a:t> </a:t>
            </a:r>
            <a:r>
              <a:rPr lang="en-US" dirty="0" err="1"/>
              <a:t>jsonwebtoken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277" y="2482958"/>
            <a:ext cx="78914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passport = require('passport'),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jwt</a:t>
            </a:r>
            <a:r>
              <a:rPr lang="en-US" sz="2400" dirty="0"/>
              <a:t> = require('</a:t>
            </a:r>
            <a:r>
              <a:rPr lang="en-US" sz="2400" dirty="0" err="1"/>
              <a:t>jsonwebtoken</a:t>
            </a:r>
            <a:r>
              <a:rPr lang="en-US" sz="2400" dirty="0"/>
              <a:t>'),</a:t>
            </a:r>
          </a:p>
          <a:p>
            <a:r>
              <a:rPr lang="en-US" sz="2400" dirty="0"/>
              <a:t>    User = require('../app/models/users'),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config</a:t>
            </a:r>
            <a:r>
              <a:rPr lang="en-US" sz="2400" dirty="0"/>
              <a:t> = require('./</a:t>
            </a:r>
            <a:r>
              <a:rPr lang="en-US" sz="2400" dirty="0" err="1"/>
              <a:t>config</a:t>
            </a:r>
            <a:r>
              <a:rPr lang="en-US" sz="2400" dirty="0"/>
              <a:t>'),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jwtStrategy</a:t>
            </a:r>
            <a:r>
              <a:rPr lang="en-US" sz="2400" dirty="0"/>
              <a:t> = require('passport-</a:t>
            </a:r>
            <a:r>
              <a:rPr lang="en-US" sz="2400" dirty="0" err="1"/>
              <a:t>jwt</a:t>
            </a:r>
            <a:r>
              <a:rPr lang="en-US" sz="2400" dirty="0"/>
              <a:t>').Strategy,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extractJwt</a:t>
            </a:r>
            <a:r>
              <a:rPr lang="en-US" sz="2400" dirty="0"/>
              <a:t> = require('passport-</a:t>
            </a:r>
            <a:r>
              <a:rPr lang="en-US" sz="2400" dirty="0" err="1"/>
              <a:t>jwt</a:t>
            </a:r>
            <a:r>
              <a:rPr lang="en-US" sz="2400" dirty="0"/>
              <a:t>').</a:t>
            </a:r>
            <a:r>
              <a:rPr lang="en-US" sz="2400" dirty="0" err="1"/>
              <a:t>ExtractJwt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localStrategy</a:t>
            </a:r>
            <a:r>
              <a:rPr lang="en-US" sz="2400" dirty="0"/>
              <a:t> = require('passport-local');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93" y="1562470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passport.js in the </a:t>
            </a:r>
            <a:r>
              <a:rPr lang="en-US" dirty="0" err="1"/>
              <a:t>config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39929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931" y="185303"/>
            <a:ext cx="841005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localOptions</a:t>
            </a:r>
            <a:r>
              <a:rPr lang="en-US" dirty="0"/>
              <a:t> = { </a:t>
            </a:r>
            <a:r>
              <a:rPr lang="en-US" dirty="0" err="1"/>
              <a:t>usernameField</a:t>
            </a:r>
            <a:r>
              <a:rPr lang="en-US" dirty="0"/>
              <a:t>: 'email' 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localLogin</a:t>
            </a:r>
            <a:r>
              <a:rPr lang="en-US" dirty="0"/>
              <a:t> = new </a:t>
            </a:r>
            <a:r>
              <a:rPr lang="en-US" dirty="0" err="1"/>
              <a:t>localStrategy</a:t>
            </a:r>
            <a:r>
              <a:rPr lang="en-US" dirty="0"/>
              <a:t>(</a:t>
            </a:r>
            <a:r>
              <a:rPr lang="en-US" dirty="0" err="1"/>
              <a:t>localOptions</a:t>
            </a:r>
            <a:r>
              <a:rPr lang="en-US" dirty="0"/>
              <a:t>, function(email, password, next){</a:t>
            </a:r>
          </a:p>
          <a:p>
            <a:r>
              <a:rPr lang="en-US" dirty="0"/>
              <a:t>	</a:t>
            </a:r>
            <a:r>
              <a:rPr lang="en-US" dirty="0" err="1"/>
              <a:t>User.findOne</a:t>
            </a:r>
            <a:r>
              <a:rPr lang="en-US" dirty="0"/>
              <a:t>({email: email}).exec()</a:t>
            </a:r>
          </a:p>
          <a:p>
            <a:r>
              <a:rPr lang="en-US" dirty="0"/>
              <a:t>	.then(function(user){ </a:t>
            </a:r>
          </a:p>
          <a:p>
            <a:r>
              <a:rPr lang="en-US" dirty="0"/>
              <a:t>	     if(!user){</a:t>
            </a:r>
          </a:p>
          <a:p>
            <a:r>
              <a:rPr lang="en-US" dirty="0"/>
              <a:t>	        return next({status: "404", message: "Email not found."});</a:t>
            </a:r>
          </a:p>
          <a:p>
            <a:r>
              <a:rPr lang="en-US" dirty="0"/>
              <a:t>	      } else {</a:t>
            </a:r>
          </a:p>
          <a:p>
            <a:r>
              <a:rPr lang="en-US" dirty="0"/>
              <a:t>	        </a:t>
            </a:r>
            <a:r>
              <a:rPr lang="en-US" dirty="0" err="1"/>
              <a:t>user.comparePassword</a:t>
            </a:r>
            <a:r>
              <a:rPr lang="en-US" dirty="0"/>
              <a:t>(password, function (err, </a:t>
            </a:r>
            <a:r>
              <a:rPr lang="en-US" dirty="0" err="1"/>
              <a:t>isMatch</a:t>
            </a:r>
            <a:r>
              <a:rPr lang="en-US" dirty="0"/>
              <a:t>) {</a:t>
            </a:r>
          </a:p>
          <a:p>
            <a:r>
              <a:rPr lang="en-US" dirty="0"/>
              <a:t>	          if (err) {</a:t>
            </a:r>
          </a:p>
          <a:p>
            <a:r>
              <a:rPr lang="en-US" dirty="0"/>
              <a:t>		              return next(err);</a:t>
            </a:r>
          </a:p>
          <a:p>
            <a:r>
              <a:rPr lang="en-US" dirty="0"/>
              <a:t>	          } else if(!</a:t>
            </a:r>
            <a:r>
              <a:rPr lang="en-US" dirty="0" err="1"/>
              <a:t>isMatch</a:t>
            </a:r>
            <a:r>
              <a:rPr lang="en-US" dirty="0"/>
              <a:t>){</a:t>
            </a:r>
          </a:p>
          <a:p>
            <a:r>
              <a:rPr lang="en-US" dirty="0"/>
              <a:t>	  			return next({status: 401, message: 'Invalid username or password'});</a:t>
            </a:r>
          </a:p>
          <a:p>
            <a:r>
              <a:rPr lang="en-US" dirty="0"/>
              <a:t>	          } else {</a:t>
            </a:r>
          </a:p>
          <a:p>
            <a:r>
              <a:rPr lang="en-US" dirty="0"/>
              <a:t>		            return next(null, user);</a:t>
            </a:r>
          </a:p>
          <a:p>
            <a:r>
              <a:rPr lang="en-US" dirty="0"/>
              <a:t>	          }</a:t>
            </a:r>
          </a:p>
          <a:p>
            <a:r>
              <a:rPr lang="en-US" dirty="0"/>
              <a:t>	        });</a:t>
            </a:r>
          </a:p>
          <a:p>
            <a:r>
              <a:rPr lang="en-US" dirty="0"/>
              <a:t>	      }</a:t>
            </a:r>
          </a:p>
          <a:p>
            <a:r>
              <a:rPr lang="en-US" dirty="0"/>
              <a:t>	   })</a:t>
            </a:r>
          </a:p>
          <a:p>
            <a:r>
              <a:rPr lang="en-US" dirty="0"/>
              <a:t>	.catch(function(err){return next(err);});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8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64" y="80178"/>
            <a:ext cx="7092263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generateToken</a:t>
            </a:r>
            <a:r>
              <a:rPr lang="en-US" dirty="0"/>
              <a:t> = function(user){</a:t>
            </a:r>
          </a:p>
          <a:p>
            <a:r>
              <a:rPr lang="en-US" dirty="0"/>
              <a:t>    return </a:t>
            </a:r>
            <a:r>
              <a:rPr lang="en-US" dirty="0" err="1"/>
              <a:t>jwt.sign</a:t>
            </a:r>
            <a:r>
              <a:rPr lang="en-US" dirty="0"/>
              <a:t>(user, </a:t>
            </a:r>
            <a:r>
              <a:rPr lang="en-US" dirty="0" err="1"/>
              <a:t>config.secret</a:t>
            </a:r>
            <a:r>
              <a:rPr lang="en-US" dirty="0"/>
              <a:t>, {</a:t>
            </a:r>
          </a:p>
          <a:p>
            <a:r>
              <a:rPr lang="en-US" dirty="0"/>
              <a:t>      </a:t>
            </a:r>
            <a:r>
              <a:rPr lang="en-US" dirty="0" err="1"/>
              <a:t>expiresIn</a:t>
            </a:r>
            <a:r>
              <a:rPr lang="en-US" dirty="0"/>
              <a:t>: 10000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 err="1"/>
              <a:t>setUserInfo</a:t>
            </a:r>
            <a:r>
              <a:rPr lang="en-US" dirty="0"/>
              <a:t> = function(</a:t>
            </a:r>
            <a:r>
              <a:rPr lang="en-US" dirty="0" err="1"/>
              <a:t>req</a:t>
            </a:r>
            <a:r>
              <a:rPr lang="en-US" dirty="0"/>
              <a:t>){</a:t>
            </a:r>
          </a:p>
          <a:p>
            <a:r>
              <a:rPr lang="en-US" dirty="0"/>
              <a:t>      return {</a:t>
            </a:r>
          </a:p>
          <a:p>
            <a:r>
              <a:rPr lang="en-US" dirty="0"/>
              <a:t>        _id: </a:t>
            </a:r>
            <a:r>
              <a:rPr lang="en-US" dirty="0" err="1"/>
              <a:t>req</a:t>
            </a:r>
            <a:r>
              <a:rPr lang="en-US" dirty="0"/>
              <a:t>._id,</a:t>
            </a:r>
          </a:p>
          <a:p>
            <a:r>
              <a:rPr lang="en-US" dirty="0"/>
              <a:t>        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 err="1"/>
              <a:t>req.firstName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 err="1"/>
              <a:t>req.lastName</a:t>
            </a:r>
            <a:r>
              <a:rPr lang="en-US" dirty="0"/>
              <a:t>,</a:t>
            </a:r>
          </a:p>
          <a:p>
            <a:r>
              <a:rPr lang="en-US" dirty="0"/>
              <a:t>        email: </a:t>
            </a:r>
            <a:r>
              <a:rPr lang="en-US" dirty="0" err="1"/>
              <a:t>req.email</a:t>
            </a:r>
            <a:r>
              <a:rPr lang="en-US" dirty="0"/>
              <a:t>,</a:t>
            </a:r>
          </a:p>
          <a:p>
            <a:r>
              <a:rPr lang="en-US" dirty="0"/>
              <a:t>        issuer: "</a:t>
            </a:r>
            <a:r>
              <a:rPr lang="en-US" dirty="0" err="1"/>
              <a:t>edu.uwm</a:t>
            </a:r>
            <a:r>
              <a:rPr lang="en-US" dirty="0"/>
              <a:t>"</a:t>
            </a:r>
          </a:p>
          <a:p>
            <a:r>
              <a:rPr lang="en-US" dirty="0"/>
              <a:t>      };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login = function(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userInfo</a:t>
            </a:r>
            <a:r>
              <a:rPr lang="en-US" dirty="0"/>
              <a:t> = </a:t>
            </a:r>
            <a:r>
              <a:rPr lang="en-US" dirty="0" err="1"/>
              <a:t>setUserInfo</a:t>
            </a:r>
            <a:r>
              <a:rPr lang="en-US" dirty="0"/>
              <a:t>(</a:t>
            </a:r>
            <a:r>
              <a:rPr lang="en-US" dirty="0" err="1"/>
              <a:t>req.user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res.status</a:t>
            </a:r>
            <a:r>
              <a:rPr lang="en-US" dirty="0"/>
              <a:t>(200).</a:t>
            </a:r>
            <a:r>
              <a:rPr lang="en-US" dirty="0" err="1"/>
              <a:t>json</a:t>
            </a:r>
            <a:r>
              <a:rPr lang="en-US" dirty="0"/>
              <a:t>({ token: </a:t>
            </a:r>
            <a:r>
              <a:rPr lang="en-US" dirty="0" err="1"/>
              <a:t>generateToken</a:t>
            </a:r>
            <a:r>
              <a:rPr lang="en-US" dirty="0"/>
              <a:t>(</a:t>
            </a:r>
            <a:r>
              <a:rPr lang="en-US" dirty="0" err="1"/>
              <a:t>userInfo</a:t>
            </a:r>
            <a:r>
              <a:rPr lang="en-US" dirty="0"/>
              <a:t>), user: </a:t>
            </a:r>
            <a:r>
              <a:rPr lang="en-US" dirty="0" err="1"/>
              <a:t>req.user</a:t>
            </a:r>
            <a:r>
              <a:rPr lang="en-US" dirty="0"/>
              <a:t>  });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 err="1"/>
              <a:t>passport.use</a:t>
            </a:r>
            <a:r>
              <a:rPr lang="en-US" dirty="0"/>
              <a:t>(</a:t>
            </a:r>
            <a:r>
              <a:rPr lang="en-US" dirty="0" err="1"/>
              <a:t>localLogin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555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config.js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571" y="1663728"/>
            <a:ext cx="39933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development: {</a:t>
            </a:r>
          </a:p>
          <a:p>
            <a:r>
              <a:rPr lang="en-US" dirty="0"/>
              <a:t>    root: </a:t>
            </a:r>
            <a:r>
              <a:rPr lang="en-US" dirty="0" err="1"/>
              <a:t>rootPath</a:t>
            </a:r>
            <a:r>
              <a:rPr lang="en-US" dirty="0"/>
              <a:t>,</a:t>
            </a:r>
          </a:p>
          <a:p>
            <a:r>
              <a:rPr lang="en-US" dirty="0"/>
              <a:t>    app: {      name: 'Chirps'    },</a:t>
            </a:r>
          </a:p>
          <a:p>
            <a:r>
              <a:rPr lang="en-US" dirty="0"/>
              <a:t>    port: 5000,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: '</a:t>
            </a:r>
            <a:r>
              <a:rPr lang="en-US" dirty="0" err="1"/>
              <a:t>mongodb</a:t>
            </a:r>
            <a:r>
              <a:rPr lang="en-US" dirty="0"/>
              <a:t>://127.0.0.1/chirps-dev',</a:t>
            </a:r>
          </a:p>
          <a:p>
            <a:r>
              <a:rPr lang="en-US" dirty="0"/>
              <a:t>    secret: "</a:t>
            </a:r>
            <a:r>
              <a:rPr lang="en-US" dirty="0" err="1"/>
              <a:t>cayennedlikedhistreats</a:t>
            </a:r>
            <a:r>
              <a:rPr lang="en-US" dirty="0"/>
              <a:t>"</a:t>
            </a:r>
          </a:p>
          <a:p>
            <a:r>
              <a:rPr lang="en-US" dirty="0"/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001" y="3292008"/>
            <a:ext cx="3526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can be any string, the longer,</a:t>
            </a:r>
            <a:br>
              <a:rPr lang="en-US" dirty="0"/>
            </a:br>
            <a:r>
              <a:rPr lang="en-US" dirty="0"/>
              <a:t>the more secure.</a:t>
            </a:r>
          </a:p>
          <a:p>
            <a:endParaRPr lang="en-US" dirty="0"/>
          </a:p>
          <a:p>
            <a:r>
              <a:rPr lang="en-US" dirty="0"/>
              <a:t>Make sure to add one to test and</a:t>
            </a:r>
            <a:br>
              <a:rPr lang="en-US" dirty="0"/>
            </a:br>
            <a:r>
              <a:rPr lang="en-US" dirty="0"/>
              <a:t>production as well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28621" y="3444536"/>
            <a:ext cx="1180730" cy="417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4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0730" y="1819923"/>
            <a:ext cx="637514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app.use</a:t>
            </a:r>
            <a:r>
              <a:rPr lang="en-US" dirty="0"/>
              <a:t>(function (err, 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console.log(err)</a:t>
            </a:r>
          </a:p>
          <a:p>
            <a:r>
              <a:rPr lang="en-US" dirty="0"/>
              <a:t>    if (</a:t>
            </a:r>
            <a:r>
              <a:rPr lang="en-US" dirty="0" err="1"/>
              <a:t>process.env.NODE_ENV</a:t>
            </a:r>
            <a:r>
              <a:rPr lang="en-US" dirty="0"/>
              <a:t> !== 'test') logger.log(</a:t>
            </a:r>
            <a:r>
              <a:rPr lang="en-US" dirty="0" err="1"/>
              <a:t>err.stack,'error</a:t>
            </a:r>
            <a:r>
              <a:rPr lang="en-US" dirty="0"/>
              <a:t>');</a:t>
            </a:r>
          </a:p>
          <a:p>
            <a:r>
              <a:rPr lang="en-US" dirty="0"/>
              <a:t>    </a:t>
            </a:r>
            <a:r>
              <a:rPr lang="en-US" dirty="0" err="1"/>
              <a:t>res.type</a:t>
            </a:r>
            <a:r>
              <a:rPr lang="en-US" dirty="0"/>
              <a:t>('text/plan');</a:t>
            </a:r>
          </a:p>
          <a:p>
            <a:r>
              <a:rPr lang="en-US" dirty="0"/>
              <a:t>    if(</a:t>
            </a:r>
            <a:r>
              <a:rPr lang="en-US" dirty="0" err="1"/>
              <a:t>err.status</a:t>
            </a:r>
            <a:r>
              <a:rPr lang="en-US" dirty="0"/>
              <a:t>){</a:t>
            </a:r>
          </a:p>
          <a:p>
            <a:r>
              <a:rPr lang="en-US" dirty="0"/>
              <a:t>      </a:t>
            </a:r>
            <a:r>
              <a:rPr lang="en-US" dirty="0" err="1"/>
              <a:t>res.status</a:t>
            </a:r>
            <a:r>
              <a:rPr lang="en-US" dirty="0"/>
              <a:t>(</a:t>
            </a:r>
            <a:r>
              <a:rPr lang="en-US" dirty="0" err="1"/>
              <a:t>err.status</a:t>
            </a:r>
            <a:r>
              <a:rPr lang="en-US" dirty="0"/>
              <a:t>).send(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res.status</a:t>
            </a:r>
            <a:r>
              <a:rPr lang="en-US" dirty="0"/>
              <a:t>(500).send('500 Sever Error');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 the Error Handler in Express.js</a:t>
            </a:r>
          </a:p>
        </p:txBody>
      </p:sp>
    </p:spTree>
    <p:extLst>
      <p:ext uri="{BB962C8B-B14F-4D97-AF65-F5344CB8AC3E}">
        <p14:creationId xmlns:p14="http://schemas.microsoft.com/office/powerpoint/2010/main" val="145989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Users Controller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728" y="2086266"/>
            <a:ext cx="64343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passportService</a:t>
            </a:r>
            <a:r>
              <a:rPr lang="en-US" dirty="0"/>
              <a:t> = require('../../config/passport')</a:t>
            </a:r>
          </a:p>
          <a:p>
            <a:r>
              <a:rPr lang="en-US" dirty="0"/>
              <a:t>passport = require('passport')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requireLogin</a:t>
            </a:r>
            <a:r>
              <a:rPr lang="en-US" dirty="0"/>
              <a:t> = </a:t>
            </a:r>
            <a:r>
              <a:rPr lang="en-US" dirty="0" err="1"/>
              <a:t>passport.authenticate</a:t>
            </a:r>
            <a:r>
              <a:rPr lang="en-US" dirty="0"/>
              <a:t>('local', { session: false });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router.route</a:t>
            </a:r>
            <a:r>
              <a:rPr lang="en-US" dirty="0"/>
              <a:t>('/users/login').post(</a:t>
            </a:r>
            <a:r>
              <a:rPr lang="en-US" dirty="0" err="1"/>
              <a:t>requireLogin</a:t>
            </a:r>
            <a:r>
              <a:rPr lang="en-US" dirty="0"/>
              <a:t>, login);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9477" y="127838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top of file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45188" y="1828800"/>
            <a:ext cx="887767" cy="88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4501" y="4786219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route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19922" y="4190260"/>
            <a:ext cx="265434" cy="479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logs in with email and password using basic authentication</a:t>
            </a:r>
          </a:p>
          <a:p>
            <a:pPr lvl="1"/>
            <a:r>
              <a:rPr lang="en-US" dirty="0"/>
              <a:t>Only route that uses basic authentication is /login</a:t>
            </a:r>
          </a:p>
          <a:p>
            <a:r>
              <a:rPr lang="en-US" dirty="0"/>
              <a:t>Once the server authenticates the user, it responds with a token</a:t>
            </a:r>
          </a:p>
          <a:p>
            <a:r>
              <a:rPr lang="en-US" dirty="0"/>
              <a:t>User sends the token in the authorization header with each request</a:t>
            </a:r>
          </a:p>
        </p:txBody>
      </p:sp>
    </p:spTree>
    <p:extLst>
      <p:ext uri="{BB962C8B-B14F-4D97-AF65-F5344CB8AC3E}">
        <p14:creationId xmlns:p14="http://schemas.microsoft.com/office/powerpoint/2010/main" val="75535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in Postman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38" y="1740023"/>
            <a:ext cx="7651717" cy="2639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44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in Postman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5" y="2149232"/>
            <a:ext cx="8036540" cy="2214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41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Decoded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" y="1678071"/>
            <a:ext cx="8453437" cy="3638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CA110-E1F0-4D35-948D-247D989E2710}"/>
              </a:ext>
            </a:extLst>
          </p:cNvPr>
          <p:cNvSpPr txBox="1"/>
          <p:nvPr/>
        </p:nvSpPr>
        <p:spPr>
          <a:xfrm>
            <a:off x="457200" y="1136342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https://jwt.io/</a:t>
            </a:r>
          </a:p>
        </p:txBody>
      </p:sp>
    </p:spTree>
    <p:extLst>
      <p:ext uri="{BB962C8B-B14F-4D97-AF65-F5344CB8AC3E}">
        <p14:creationId xmlns:p14="http://schemas.microsoft.com/office/powerpoint/2010/main" val="32909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Authentication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41" y="97654"/>
            <a:ext cx="655269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jwtOptions</a:t>
            </a:r>
            <a:r>
              <a:rPr lang="en-US" dirty="0"/>
              <a:t> = {</a:t>
            </a:r>
          </a:p>
          <a:p>
            <a:r>
              <a:rPr lang="en-US" dirty="0"/>
              <a:t>  </a:t>
            </a:r>
            <a:r>
              <a:rPr lang="en-US" dirty="0" err="1"/>
              <a:t>jwtFromRequest</a:t>
            </a:r>
            <a:r>
              <a:rPr lang="en-US" dirty="0"/>
              <a:t>: </a:t>
            </a:r>
            <a:r>
              <a:rPr lang="en-US" dirty="0" err="1"/>
              <a:t>extractJwt</a:t>
            </a:r>
            <a:r>
              <a:rPr lang="en-US" dirty="0"/>
              <a:t>. </a:t>
            </a:r>
            <a:r>
              <a:rPr lang="en-US" dirty="0" err="1"/>
              <a:t>fromAuthHeaderAsBearerToken</a:t>
            </a:r>
            <a:r>
              <a:rPr lang="en-US" dirty="0"/>
              <a:t>(),</a:t>
            </a:r>
          </a:p>
          <a:p>
            <a:r>
              <a:rPr lang="en-US" dirty="0"/>
              <a:t>  </a:t>
            </a:r>
            <a:r>
              <a:rPr lang="en-US" dirty="0" err="1"/>
              <a:t>secretOrKey</a:t>
            </a:r>
            <a:r>
              <a:rPr lang="en-US" dirty="0"/>
              <a:t>: </a:t>
            </a:r>
            <a:r>
              <a:rPr lang="en-US" dirty="0" err="1"/>
              <a:t>config.secret</a:t>
            </a:r>
            <a:r>
              <a:rPr lang="en-US" b="1" dirty="0"/>
              <a:t>,</a:t>
            </a:r>
          </a:p>
          <a:p>
            <a:r>
              <a:rPr lang="en-US" b="1" dirty="0"/>
              <a:t> issuer : '</a:t>
            </a:r>
            <a:r>
              <a:rPr lang="en-US" b="1" dirty="0" err="1"/>
              <a:t>com.microsoft.example</a:t>
            </a:r>
            <a:r>
              <a:rPr lang="en-US" b="1" dirty="0"/>
              <a:t>',</a:t>
            </a:r>
          </a:p>
          <a:p>
            <a:r>
              <a:rPr lang="en-US" b="1" dirty="0"/>
              <a:t>  audience : "</a:t>
            </a:r>
            <a:r>
              <a:rPr lang="en-US" b="1" dirty="0" err="1"/>
              <a:t>com.chirps.www</a:t>
            </a:r>
            <a:r>
              <a:rPr lang="en-US" b="1" dirty="0"/>
              <a:t>"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jwtLogin</a:t>
            </a:r>
            <a:r>
              <a:rPr lang="en-US" dirty="0"/>
              <a:t> = new </a:t>
            </a:r>
            <a:r>
              <a:rPr lang="en-US" dirty="0" err="1"/>
              <a:t>jwtStrategy</a:t>
            </a:r>
            <a:r>
              <a:rPr lang="en-US" dirty="0"/>
              <a:t>(</a:t>
            </a:r>
            <a:r>
              <a:rPr lang="en-US" dirty="0" err="1"/>
              <a:t>jwtOptions</a:t>
            </a:r>
            <a:r>
              <a:rPr lang="en-US" dirty="0"/>
              <a:t>, function(payload, next){</a:t>
            </a:r>
          </a:p>
          <a:p>
            <a:r>
              <a:rPr lang="en-US" dirty="0"/>
              <a:t>  </a:t>
            </a:r>
            <a:r>
              <a:rPr lang="en-US" dirty="0" err="1"/>
              <a:t>User.findById</a:t>
            </a:r>
            <a:r>
              <a:rPr lang="en-US" dirty="0"/>
              <a:t>(</a:t>
            </a:r>
            <a:r>
              <a:rPr lang="en-US" dirty="0" err="1"/>
              <a:t>payload._id</a:t>
            </a:r>
            <a:r>
              <a:rPr lang="en-US" dirty="0"/>
              <a:t>).exec()</a:t>
            </a:r>
          </a:p>
          <a:p>
            <a:r>
              <a:rPr lang="en-US" dirty="0"/>
              <a:t>  .then(function(user){</a:t>
            </a:r>
          </a:p>
          <a:p>
            <a:r>
              <a:rPr lang="en-US" dirty="0"/>
              <a:t>    if (user){</a:t>
            </a:r>
          </a:p>
          <a:p>
            <a:r>
              <a:rPr lang="en-US" dirty="0"/>
              <a:t>      return next(null, user);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return next(null, false);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  .catch(function(err){ return next(err);});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passport.use</a:t>
            </a:r>
            <a:r>
              <a:rPr lang="en-US" dirty="0"/>
              <a:t>(</a:t>
            </a:r>
            <a:r>
              <a:rPr lang="en-US" dirty="0" err="1"/>
              <a:t>jwtLogin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810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Controller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035" y="2547892"/>
            <a:ext cx="61417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requireAuth</a:t>
            </a:r>
            <a:r>
              <a:rPr lang="en-US" dirty="0"/>
              <a:t> = </a:t>
            </a:r>
            <a:r>
              <a:rPr lang="en-US" dirty="0" err="1"/>
              <a:t>passport.authenticate</a:t>
            </a:r>
            <a:r>
              <a:rPr lang="en-US" dirty="0"/>
              <a:t>('</a:t>
            </a:r>
            <a:r>
              <a:rPr lang="en-US" dirty="0" err="1"/>
              <a:t>jwt</a:t>
            </a:r>
            <a:r>
              <a:rPr lang="en-US" dirty="0"/>
              <a:t>', { session: false });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router.get</a:t>
            </a:r>
            <a:r>
              <a:rPr lang="en-US" dirty="0"/>
              <a:t>('/users', </a:t>
            </a:r>
            <a:r>
              <a:rPr lang="en-US" b="1" dirty="0" err="1"/>
              <a:t>requireAuth</a:t>
            </a:r>
            <a:r>
              <a:rPr lang="en-US" dirty="0"/>
              <a:t>, 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		logger.log('Get all uses', 'verbose');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30" y="1802167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top of the files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14548" y="2171499"/>
            <a:ext cx="257452" cy="27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7666" y="5060272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each route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219417" y="4101483"/>
            <a:ext cx="390618" cy="95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CD03D5-E97C-429A-B2B8-5706B5344AEE}"/>
              </a:ext>
            </a:extLst>
          </p:cNvPr>
          <p:cNvSpPr txBox="1"/>
          <p:nvPr/>
        </p:nvSpPr>
        <p:spPr>
          <a:xfrm>
            <a:off x="186431" y="1281800"/>
            <a:ext cx="801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add passport = require('passport’) to the top of the todo.js controller.</a:t>
            </a:r>
          </a:p>
        </p:txBody>
      </p:sp>
    </p:spTree>
    <p:extLst>
      <p:ext uri="{BB962C8B-B14F-4D97-AF65-F5344CB8AC3E}">
        <p14:creationId xmlns:p14="http://schemas.microsoft.com/office/powerpoint/2010/main" val="34637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Without Token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924800" cy="4029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68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AC33-C4AD-4C6D-87D0-75302B47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2401035"/>
            <a:ext cx="8566951" cy="18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first step in implementing authentication is to encrypt user passwords</a:t>
            </a:r>
          </a:p>
          <a:p>
            <a:r>
              <a:rPr lang="en-US" sz="2800" dirty="0"/>
              <a:t>Passwords should be stored in the database in encrypted form</a:t>
            </a:r>
          </a:p>
          <a:p>
            <a:r>
              <a:rPr lang="en-US" sz="2800" dirty="0"/>
              <a:t>We will use a node module called </a:t>
            </a:r>
            <a:r>
              <a:rPr lang="en-US" sz="2800" dirty="0" err="1"/>
              <a:t>bcryptjs</a:t>
            </a:r>
            <a:r>
              <a:rPr lang="en-US" sz="2800" dirty="0"/>
              <a:t> to encrypt passwords</a:t>
            </a:r>
          </a:p>
          <a:p>
            <a:r>
              <a:rPr lang="en-US" sz="2800" dirty="0"/>
              <a:t>To encrypt passwords, we will add some schema functions to the user schema</a:t>
            </a:r>
          </a:p>
        </p:txBody>
      </p:sp>
    </p:spTree>
    <p:extLst>
      <p:ext uri="{BB962C8B-B14F-4D97-AF65-F5344CB8AC3E}">
        <p14:creationId xmlns:p14="http://schemas.microsoft.com/office/powerpoint/2010/main" val="17569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023" y="1583729"/>
            <a:ext cx="4581575" cy="4455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350" dirty="0" err="1"/>
              <a:t>var</a:t>
            </a:r>
            <a:r>
              <a:rPr lang="en-US" sz="1350" dirty="0"/>
              <a:t> </a:t>
            </a:r>
            <a:r>
              <a:rPr lang="en-US" sz="1350" dirty="0" err="1"/>
              <a:t>Bcrypt</a:t>
            </a:r>
            <a:r>
              <a:rPr lang="en-US" sz="1350" dirty="0"/>
              <a:t> = require('</a:t>
            </a:r>
            <a:r>
              <a:rPr lang="en-US" sz="1350" dirty="0" err="1"/>
              <a:t>bcryptjs</a:t>
            </a:r>
            <a:r>
              <a:rPr lang="en-US" sz="1350" dirty="0"/>
              <a:t>');</a:t>
            </a:r>
            <a:br>
              <a:rPr lang="en-US" sz="1350" dirty="0"/>
            </a:br>
            <a:r>
              <a:rPr lang="en-US" sz="1350" dirty="0"/>
              <a:t>…</a:t>
            </a:r>
          </a:p>
          <a:p>
            <a:r>
              <a:rPr lang="en-US" sz="1350" dirty="0" err="1"/>
              <a:t>UserSchema.pre</a:t>
            </a:r>
            <a:r>
              <a:rPr lang="en-US" sz="1350" dirty="0"/>
              <a:t>('save', function (next) {</a:t>
            </a:r>
          </a:p>
          <a:p>
            <a:r>
              <a:rPr lang="en-US" sz="1350" dirty="0"/>
              <a:t>    </a:t>
            </a:r>
            <a:r>
              <a:rPr lang="en-US" sz="1350" dirty="0" err="1"/>
              <a:t>var</a:t>
            </a:r>
            <a:r>
              <a:rPr lang="en-US" sz="1350" dirty="0"/>
              <a:t> person = this;</a:t>
            </a:r>
          </a:p>
          <a:p>
            <a:r>
              <a:rPr lang="en-US" sz="1350" dirty="0"/>
              <a:t>    if (</a:t>
            </a:r>
            <a:r>
              <a:rPr lang="en-US" sz="1350" dirty="0" err="1"/>
              <a:t>this.isModified</a:t>
            </a:r>
            <a:r>
              <a:rPr lang="en-US" sz="1350" dirty="0"/>
              <a:t>('password') || </a:t>
            </a:r>
            <a:r>
              <a:rPr lang="en-US" sz="1350" dirty="0" err="1"/>
              <a:t>this.isNew</a:t>
            </a:r>
            <a:r>
              <a:rPr lang="en-US" sz="1350" dirty="0"/>
              <a:t>) { </a:t>
            </a:r>
          </a:p>
          <a:p>
            <a:r>
              <a:rPr lang="en-US" sz="1350" dirty="0"/>
              <a:t>       </a:t>
            </a:r>
            <a:r>
              <a:rPr lang="en-US" sz="1350" dirty="0" err="1"/>
              <a:t>Bcrypt.genSalt</a:t>
            </a:r>
            <a:r>
              <a:rPr lang="en-US" sz="1350" dirty="0"/>
              <a:t>(10, function (err, salt) {</a:t>
            </a:r>
          </a:p>
          <a:p>
            <a:r>
              <a:rPr lang="en-US" sz="1350" dirty="0"/>
              <a:t>            if (err) { </a:t>
            </a:r>
          </a:p>
          <a:p>
            <a:r>
              <a:rPr lang="en-US" sz="1350" dirty="0"/>
              <a:t>               return next(err); </a:t>
            </a:r>
          </a:p>
          <a:p>
            <a:r>
              <a:rPr lang="en-US" sz="1350" dirty="0"/>
              <a:t>           }</a:t>
            </a:r>
          </a:p>
          <a:p>
            <a:r>
              <a:rPr lang="en-US" sz="1350" dirty="0"/>
              <a:t>            </a:t>
            </a:r>
            <a:r>
              <a:rPr lang="en-US" sz="1350" dirty="0" err="1"/>
              <a:t>Bcrypt.hash</a:t>
            </a:r>
            <a:r>
              <a:rPr lang="en-US" sz="1350" dirty="0"/>
              <a:t>(</a:t>
            </a:r>
            <a:r>
              <a:rPr lang="en-US" sz="1350" dirty="0" err="1"/>
              <a:t>person.password</a:t>
            </a:r>
            <a:r>
              <a:rPr lang="en-US" sz="1350" dirty="0"/>
              <a:t>, salt, function (err, hash) {</a:t>
            </a:r>
          </a:p>
          <a:p>
            <a:r>
              <a:rPr lang="en-US" sz="1350" dirty="0"/>
              <a:t>                if (err) {</a:t>
            </a:r>
          </a:p>
          <a:p>
            <a:r>
              <a:rPr lang="en-US" sz="1350" dirty="0"/>
              <a:t>                    return next(err);</a:t>
            </a:r>
          </a:p>
          <a:p>
            <a:r>
              <a:rPr lang="en-US" sz="1350" dirty="0"/>
              <a:t>                }</a:t>
            </a:r>
          </a:p>
          <a:p>
            <a:r>
              <a:rPr lang="en-US" sz="1350" dirty="0"/>
              <a:t>                </a:t>
            </a:r>
            <a:r>
              <a:rPr lang="en-US" sz="1350" dirty="0" err="1"/>
              <a:t>person.password</a:t>
            </a:r>
            <a:r>
              <a:rPr lang="en-US" sz="1350" dirty="0"/>
              <a:t> = hash;</a:t>
            </a:r>
          </a:p>
          <a:p>
            <a:r>
              <a:rPr lang="en-US" sz="1350" dirty="0"/>
              <a:t>                next();</a:t>
            </a:r>
          </a:p>
          <a:p>
            <a:r>
              <a:rPr lang="en-US" sz="1350" dirty="0"/>
              <a:t>            });</a:t>
            </a:r>
          </a:p>
          <a:p>
            <a:r>
              <a:rPr lang="en-US" sz="1350" dirty="0"/>
              <a:t>        });</a:t>
            </a:r>
          </a:p>
          <a:p>
            <a:r>
              <a:rPr lang="en-US" sz="1350" dirty="0"/>
              <a:t>    } else { </a:t>
            </a:r>
          </a:p>
          <a:p>
            <a:r>
              <a:rPr lang="en-US" sz="1350" dirty="0"/>
              <a:t>       return next();</a:t>
            </a:r>
          </a:p>
          <a:p>
            <a:r>
              <a:rPr lang="en-US" sz="1350" dirty="0"/>
              <a:t>    }</a:t>
            </a:r>
          </a:p>
          <a:p>
            <a:r>
              <a:rPr lang="en-US" sz="1350" dirty="0"/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11879"/>
            <a:ext cx="2863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Insert after the </a:t>
            </a:r>
            <a:r>
              <a:rPr lang="en-US" sz="1350" dirty="0" err="1"/>
              <a:t>UserSchema</a:t>
            </a:r>
            <a:r>
              <a:rPr lang="en-US" sz="1350" dirty="0"/>
              <a:t> is defined</a:t>
            </a:r>
          </a:p>
        </p:txBody>
      </p:sp>
      <p:cxnSp>
        <p:nvCxnSpPr>
          <p:cNvPr id="7" name="Straight Arrow Connector 6"/>
          <p:cNvCxnSpPr>
            <a:cxnSpLocks/>
            <a:stCxn id="9" idx="3"/>
          </p:cNvCxnSpPr>
          <p:nvPr/>
        </p:nvCxnSpPr>
        <p:spPr>
          <a:xfrm flipV="1">
            <a:off x="2417096" y="2272375"/>
            <a:ext cx="1381646" cy="2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955" y="1291825"/>
            <a:ext cx="2016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npm</a:t>
            </a:r>
            <a:r>
              <a:rPr lang="en-US" sz="1350" dirty="0"/>
              <a:t> install </a:t>
            </a:r>
            <a:r>
              <a:rPr lang="en-US" sz="1350" dirty="0" err="1"/>
              <a:t>bcryptjs</a:t>
            </a:r>
            <a:r>
              <a:rPr lang="en-US" sz="1350" dirty="0"/>
              <a:t> --save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BDC10-2CCE-4CAA-BAD2-C8215470994D}"/>
              </a:ext>
            </a:extLst>
          </p:cNvPr>
          <p:cNvSpPr txBox="1"/>
          <p:nvPr/>
        </p:nvSpPr>
        <p:spPr>
          <a:xfrm>
            <a:off x="457200" y="230620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Executes before a document</a:t>
            </a:r>
            <a:br>
              <a:rPr lang="en-US" sz="1200" dirty="0"/>
            </a:br>
            <a:r>
              <a:rPr lang="en-US" sz="1200" dirty="0"/>
              <a:t>is saved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1D086-FEB0-47D0-85C5-D59CEA8F69AA}"/>
              </a:ext>
            </a:extLst>
          </p:cNvPr>
          <p:cNvSpPr txBox="1"/>
          <p:nvPr/>
        </p:nvSpPr>
        <p:spPr>
          <a:xfrm>
            <a:off x="621437" y="3195961"/>
            <a:ext cx="150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the user is new or </a:t>
            </a:r>
            <a:br>
              <a:rPr lang="en-US" sz="1200" dirty="0"/>
            </a:br>
            <a:r>
              <a:rPr lang="en-US" sz="1200" dirty="0"/>
              <a:t>password is modified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86A73-6A41-426D-BB40-FACAC1134E69}"/>
              </a:ext>
            </a:extLst>
          </p:cNvPr>
          <p:cNvCxnSpPr>
            <a:cxnSpLocks/>
          </p:cNvCxnSpPr>
          <p:nvPr/>
        </p:nvCxnSpPr>
        <p:spPr>
          <a:xfrm flipV="1">
            <a:off x="2228295" y="2797449"/>
            <a:ext cx="1783397" cy="52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BE9B33-AD27-407D-8BE6-1ABAE996414E}"/>
              </a:ext>
            </a:extLst>
          </p:cNvPr>
          <p:cNvSpPr txBox="1"/>
          <p:nvPr/>
        </p:nvSpPr>
        <p:spPr>
          <a:xfrm>
            <a:off x="621436" y="3811262"/>
            <a:ext cx="1265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the salt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FF18D-11BE-43C0-BEC0-C636D56D1674}"/>
              </a:ext>
            </a:extLst>
          </p:cNvPr>
          <p:cNvCxnSpPr>
            <a:cxnSpLocks/>
          </p:cNvCxnSpPr>
          <p:nvPr/>
        </p:nvCxnSpPr>
        <p:spPr>
          <a:xfrm flipV="1">
            <a:off x="1940465" y="3088094"/>
            <a:ext cx="2343551" cy="81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5557E-700F-4DA3-B714-19C1FCC57767}"/>
              </a:ext>
            </a:extLst>
          </p:cNvPr>
          <p:cNvSpPr txBox="1"/>
          <p:nvPr/>
        </p:nvSpPr>
        <p:spPr>
          <a:xfrm>
            <a:off x="613136" y="4434892"/>
            <a:ext cx="180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Then </a:t>
            </a:r>
            <a:r>
              <a:rPr lang="en-US" sz="1200" dirty="0" err="1"/>
              <a:t>ecrypt</a:t>
            </a:r>
            <a:r>
              <a:rPr lang="en-US" sz="1200" dirty="0"/>
              <a:t> the password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5D8325-8018-42EB-B3FF-3C3388087830}"/>
              </a:ext>
            </a:extLst>
          </p:cNvPr>
          <p:cNvCxnSpPr>
            <a:cxnSpLocks/>
          </p:cNvCxnSpPr>
          <p:nvPr/>
        </p:nvCxnSpPr>
        <p:spPr>
          <a:xfrm flipV="1">
            <a:off x="2367671" y="3811262"/>
            <a:ext cx="1916345" cy="75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586" y="2792897"/>
            <a:ext cx="62415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UserSchema.methods.comparePassword</a:t>
            </a:r>
            <a:r>
              <a:rPr lang="en-US" dirty="0"/>
              <a:t> = function (</a:t>
            </a:r>
            <a:r>
              <a:rPr lang="en-US" dirty="0" err="1"/>
              <a:t>passw</a:t>
            </a:r>
            <a:r>
              <a:rPr lang="en-US" dirty="0"/>
              <a:t>, 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Bcrypt.compare</a:t>
            </a:r>
            <a:r>
              <a:rPr lang="en-US" dirty="0"/>
              <a:t>(</a:t>
            </a:r>
            <a:r>
              <a:rPr lang="en-US" dirty="0" err="1"/>
              <a:t>passw</a:t>
            </a:r>
            <a:r>
              <a:rPr lang="en-US" dirty="0"/>
              <a:t>, </a:t>
            </a:r>
            <a:r>
              <a:rPr lang="en-US" dirty="0" err="1"/>
              <a:t>this.password</a:t>
            </a:r>
            <a:r>
              <a:rPr lang="en-US" dirty="0"/>
              <a:t>, function (err, </a:t>
            </a:r>
            <a:r>
              <a:rPr lang="en-US" dirty="0" err="1"/>
              <a:t>isMatch</a:t>
            </a:r>
            <a:r>
              <a:rPr lang="en-US" dirty="0"/>
              <a:t>) {</a:t>
            </a:r>
          </a:p>
          <a:p>
            <a:r>
              <a:rPr lang="en-US" dirty="0"/>
              <a:t>        if (err)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cb</a:t>
            </a:r>
            <a:r>
              <a:rPr lang="en-US" dirty="0"/>
              <a:t>(err);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isMatch</a:t>
            </a:r>
            <a:r>
              <a:rPr lang="en-US" dirty="0"/>
              <a:t>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D04D-2717-47C0-819C-A6098FA46A42}"/>
              </a:ext>
            </a:extLst>
          </p:cNvPr>
          <p:cNvSpPr txBox="1"/>
          <p:nvPr/>
        </p:nvSpPr>
        <p:spPr>
          <a:xfrm>
            <a:off x="6844683" y="1509204"/>
            <a:ext cx="20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submitted</a:t>
            </a:r>
            <a:br>
              <a:rPr lang="en-US" dirty="0"/>
            </a:br>
            <a:r>
              <a:rPr lang="en-US" dirty="0"/>
              <a:t>by 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2B9481-4F68-4E6B-873A-A588718EB04C}"/>
              </a:ext>
            </a:extLst>
          </p:cNvPr>
          <p:cNvCxnSpPr/>
          <p:nvPr/>
        </p:nvCxnSpPr>
        <p:spPr>
          <a:xfrm flipH="1">
            <a:off x="6516210" y="2352583"/>
            <a:ext cx="612559" cy="53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F9CB04-A514-415F-8D21-EC55A016CEB1}"/>
              </a:ext>
            </a:extLst>
          </p:cNvPr>
          <p:cNvSpPr txBox="1"/>
          <p:nvPr/>
        </p:nvSpPr>
        <p:spPr>
          <a:xfrm>
            <a:off x="2459115" y="5378129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in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5FFB3-86E2-48DB-A1F7-FD7DEBD50C21}"/>
              </a:ext>
            </a:extLst>
          </p:cNvPr>
          <p:cNvCxnSpPr/>
          <p:nvPr/>
        </p:nvCxnSpPr>
        <p:spPr>
          <a:xfrm flipV="1">
            <a:off x="3879542" y="3506680"/>
            <a:ext cx="359834" cy="1713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34FC5-6961-44C5-B827-664915482BB9}"/>
              </a:ext>
            </a:extLst>
          </p:cNvPr>
          <p:cNvSpPr txBox="1"/>
          <p:nvPr/>
        </p:nvSpPr>
        <p:spPr>
          <a:xfrm>
            <a:off x="710214" y="184655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after previous function</a:t>
            </a:r>
          </a:p>
        </p:txBody>
      </p:sp>
    </p:spTree>
    <p:extLst>
      <p:ext uri="{BB962C8B-B14F-4D97-AF65-F5344CB8AC3E}">
        <p14:creationId xmlns:p14="http://schemas.microsoft.com/office/powerpoint/2010/main" val="23495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6862"/>
            <a:ext cx="7724775" cy="3724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645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Passwords - POST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" y="2316824"/>
            <a:ext cx="8440445" cy="2579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03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E0F16E-D7D4-4DBE-923B-C40CD3F71E83}"/>
              </a:ext>
            </a:extLst>
          </p:cNvPr>
          <p:cNvSpPr/>
          <p:nvPr/>
        </p:nvSpPr>
        <p:spPr>
          <a:xfrm>
            <a:off x="3076112" y="460095"/>
            <a:ext cx="5881456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router.put</a:t>
            </a:r>
            <a:r>
              <a:rPr lang="en-US" sz="1400" dirty="0"/>
              <a:t>('/users/password/:</a:t>
            </a:r>
            <a:r>
              <a:rPr lang="en-US" sz="1400" dirty="0" err="1"/>
              <a:t>userId</a:t>
            </a:r>
            <a:r>
              <a:rPr lang="en-US" sz="1400" dirty="0"/>
              <a:t>', function(</a:t>
            </a:r>
            <a:r>
              <a:rPr lang="en-US" sz="1400" dirty="0" err="1"/>
              <a:t>req</a:t>
            </a:r>
            <a:r>
              <a:rPr lang="en-US" sz="1400" dirty="0"/>
              <a:t>, res, next){</a:t>
            </a:r>
          </a:p>
          <a:p>
            <a:r>
              <a:rPr lang="en-US" sz="1400" dirty="0"/>
              <a:t>	logger.log('Update user ' + </a:t>
            </a:r>
            <a:r>
              <a:rPr lang="en-US" sz="1400" dirty="0" err="1"/>
              <a:t>req.params.userId</a:t>
            </a:r>
            <a:r>
              <a:rPr lang="en-US" sz="1400" dirty="0"/>
              <a:t>, 'verbose');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User.findById</a:t>
            </a:r>
            <a:r>
              <a:rPr lang="en-US" sz="1400" dirty="0"/>
              <a:t>(</a:t>
            </a:r>
            <a:r>
              <a:rPr lang="en-US" sz="1400" dirty="0" err="1"/>
              <a:t>req.params.userId</a:t>
            </a:r>
            <a:r>
              <a:rPr lang="en-US" sz="1400" dirty="0"/>
              <a:t>)</a:t>
            </a:r>
          </a:p>
          <a:p>
            <a:r>
              <a:rPr lang="en-US" sz="1400" dirty="0"/>
              <a:t>		.exec()</a:t>
            </a:r>
          </a:p>
          <a:p>
            <a:r>
              <a:rPr lang="en-US" sz="1400" dirty="0"/>
              <a:t>		.then(function (user) {</a:t>
            </a:r>
          </a:p>
          <a:p>
            <a:r>
              <a:rPr lang="en-US" sz="1400" dirty="0"/>
              <a:t>			if (</a:t>
            </a:r>
            <a:r>
              <a:rPr lang="en-US" sz="1400" dirty="0" err="1"/>
              <a:t>req.body.password</a:t>
            </a:r>
            <a:r>
              <a:rPr lang="en-US" sz="1400" dirty="0"/>
              <a:t> !== undefined) 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user.password</a:t>
            </a:r>
            <a:r>
              <a:rPr lang="en-US" sz="1400" dirty="0"/>
              <a:t> = </a:t>
            </a:r>
            <a:r>
              <a:rPr lang="en-US" sz="1400" dirty="0" err="1"/>
              <a:t>req.body.password</a:t>
            </a:r>
            <a:r>
              <a:rPr lang="en-US" sz="1400" dirty="0"/>
              <a:t>;</a:t>
            </a:r>
          </a:p>
          <a:p>
            <a:r>
              <a:rPr lang="en-US" sz="1400" dirty="0"/>
              <a:t>			}</a:t>
            </a:r>
          </a:p>
          <a:p>
            <a:endParaRPr lang="en-US" sz="1400" dirty="0"/>
          </a:p>
          <a:p>
            <a:r>
              <a:rPr lang="en-US" sz="1400" dirty="0"/>
              <a:t>			</a:t>
            </a:r>
            <a:r>
              <a:rPr lang="en-US" sz="1400" dirty="0" err="1"/>
              <a:t>user.save</a:t>
            </a:r>
            <a:r>
              <a:rPr lang="en-US" sz="1400" dirty="0"/>
              <a:t>()</a:t>
            </a:r>
          </a:p>
          <a:p>
            <a:r>
              <a:rPr lang="en-US" sz="1400" dirty="0"/>
              <a:t>				.then(function (user) {</a:t>
            </a:r>
          </a:p>
          <a:p>
            <a:r>
              <a:rPr lang="en-US" sz="1400" dirty="0"/>
              <a:t>					</a:t>
            </a:r>
            <a:r>
              <a:rPr lang="en-US" sz="1400" dirty="0" err="1"/>
              <a:t>res.status</a:t>
            </a:r>
            <a:r>
              <a:rPr lang="en-US" sz="1400" dirty="0"/>
              <a:t>(200).</a:t>
            </a:r>
            <a:r>
              <a:rPr lang="en-US" sz="1400" dirty="0" err="1"/>
              <a:t>json</a:t>
            </a:r>
            <a:r>
              <a:rPr lang="en-US" sz="1400" dirty="0"/>
              <a:t>(user);</a:t>
            </a:r>
          </a:p>
          <a:p>
            <a:r>
              <a:rPr lang="en-US" sz="1400" dirty="0"/>
              <a:t>				})</a:t>
            </a:r>
          </a:p>
          <a:p>
            <a:r>
              <a:rPr lang="en-US" sz="1400" dirty="0"/>
              <a:t>				.catch(function (err) {</a:t>
            </a:r>
          </a:p>
          <a:p>
            <a:r>
              <a:rPr lang="en-US" sz="1400" dirty="0"/>
              <a:t>					return next(err);</a:t>
            </a:r>
          </a:p>
          <a:p>
            <a:r>
              <a:rPr lang="en-US" sz="1400" dirty="0"/>
              <a:t>				});</a:t>
            </a:r>
          </a:p>
          <a:p>
            <a:r>
              <a:rPr lang="en-US" sz="1400" dirty="0"/>
              <a:t>		})</a:t>
            </a:r>
          </a:p>
          <a:p>
            <a:r>
              <a:rPr lang="en-US" sz="1400" dirty="0"/>
              <a:t>		.catch(function (err) {</a:t>
            </a:r>
          </a:p>
          <a:p>
            <a:r>
              <a:rPr lang="en-US" sz="1400" dirty="0"/>
              <a:t>			return next(err);</a:t>
            </a:r>
          </a:p>
          <a:p>
            <a:r>
              <a:rPr lang="en-US" sz="1400" dirty="0"/>
              <a:t>		});</a:t>
            </a:r>
          </a:p>
          <a:p>
            <a:r>
              <a:rPr lang="en-US" sz="1400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F6E2B-7446-417E-A254-36F01F6BEADD}"/>
              </a:ext>
            </a:extLst>
          </p:cNvPr>
          <p:cNvSpPr txBox="1"/>
          <p:nvPr/>
        </p:nvSpPr>
        <p:spPr>
          <a:xfrm>
            <a:off x="310719" y="816746"/>
            <a:ext cx="2636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 route to update</a:t>
            </a:r>
            <a:br>
              <a:rPr lang="en-US" dirty="0"/>
            </a:br>
            <a:r>
              <a:rPr lang="en-US" dirty="0"/>
              <a:t>the password because the</a:t>
            </a:r>
            <a:br>
              <a:rPr lang="en-US" dirty="0"/>
            </a:br>
            <a:r>
              <a:rPr lang="en-US" dirty="0"/>
              <a:t>pre save hook function</a:t>
            </a:r>
            <a:br>
              <a:rPr lang="en-US" dirty="0"/>
            </a:br>
            <a:r>
              <a:rPr lang="en-US" dirty="0"/>
              <a:t>doesn’t run with update</a:t>
            </a:r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943</Words>
  <Application>Microsoft Office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Authentication and Authorization</vt:lpstr>
      <vt:lpstr>Authentication Strategy</vt:lpstr>
      <vt:lpstr>Update User Model</vt:lpstr>
      <vt:lpstr>Password Encryption</vt:lpstr>
      <vt:lpstr>Update User Model</vt:lpstr>
      <vt:lpstr>Update User Model</vt:lpstr>
      <vt:lpstr>Encrypting Passwords - POST</vt:lpstr>
      <vt:lpstr>Encrypting Passwords - POST</vt:lpstr>
      <vt:lpstr>PowerPoint Presentation</vt:lpstr>
      <vt:lpstr>Encrypting Passwords - PUT</vt:lpstr>
      <vt:lpstr>Encrypting Passwords - PUT</vt:lpstr>
      <vt:lpstr>Basic Authentication</vt:lpstr>
      <vt:lpstr>Basic Authentication</vt:lpstr>
      <vt:lpstr>Requiring Modules</vt:lpstr>
      <vt:lpstr>PowerPoint Presentation</vt:lpstr>
      <vt:lpstr>PowerPoint Presentation</vt:lpstr>
      <vt:lpstr>Update config.js</vt:lpstr>
      <vt:lpstr>Refine the Error Handler in Express.js</vt:lpstr>
      <vt:lpstr>Update Users Controller</vt:lpstr>
      <vt:lpstr>Logging In in Postman</vt:lpstr>
      <vt:lpstr>Logging In in Postman</vt:lpstr>
      <vt:lpstr>Token Decoded</vt:lpstr>
      <vt:lpstr>Token Authentication</vt:lpstr>
      <vt:lpstr>PowerPoint Presentation</vt:lpstr>
      <vt:lpstr>Update Controller Files</vt:lpstr>
      <vt:lpstr>GET Without Token</vt:lpstr>
      <vt:lpstr>Authorization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Ross</cp:lastModifiedBy>
  <cp:revision>60</cp:revision>
  <dcterms:created xsi:type="dcterms:W3CDTF">2015-06-05T19:08:54Z</dcterms:created>
  <dcterms:modified xsi:type="dcterms:W3CDTF">2017-11-06T17:01:21Z</dcterms:modified>
</cp:coreProperties>
</file>