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2"/>
  </p:notesMasterIdLst>
  <p:handoutMasterIdLst>
    <p:handoutMasterId r:id="rId13"/>
  </p:handoutMasterIdLst>
  <p:sldIdLst>
    <p:sldId id="256" r:id="rId5"/>
    <p:sldId id="257" r:id="rId6"/>
    <p:sldId id="259"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5934"/>
  </p:normalViewPr>
  <p:slideViewPr>
    <p:cSldViewPr snapToGrid="0">
      <p:cViewPr>
        <p:scale>
          <a:sx n="75" d="100"/>
          <a:sy n="75" d="100"/>
        </p:scale>
        <p:origin x="612" y="288"/>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11/25/2023</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dirty="0"/>
              <a:t>Click icon to add picture</a:t>
            </a:r>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dirty="0"/>
              <a:t>Click icon to add picture</a:t>
            </a:r>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dirty="0"/>
              <a:t>Click icon to add picture</a:t>
            </a:r>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dirty="0"/>
              <a:t>Click icon to add picture</a:t>
            </a:r>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dirty="0"/>
              <a:t>Click icon to add picture</a:t>
            </a:r>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dirty="0"/>
              <a:t>Click icon to add picture</a:t>
            </a:r>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dirty="0"/>
              <a:t>Click icon to add picture</a:t>
            </a:r>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dirty="0"/>
              <a:t>Click icon to add picture</a:t>
            </a:r>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dirty="0"/>
              <a:t>Click icon to add picture</a:t>
            </a:r>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dirty="0"/>
              <a:t>Click icon to add picture</a:t>
            </a:r>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dirty="0"/>
              <a:t>Click icon to add picture</a:t>
            </a:r>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dirty="0"/>
              <a:t>Click icon to add picture</a:t>
            </a:r>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dirty="0"/>
              <a:t>Click icon to add picture</a:t>
            </a:r>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dirty="0"/>
              <a:t>Click icon to add picture</a:t>
            </a:r>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dirty="0"/>
              <a:t>Click icon to add picture</a:t>
            </a:r>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11/25/2023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6053" y="1986844"/>
            <a:ext cx="8936844" cy="790223"/>
          </a:xfrm>
        </p:spPr>
        <p:txBody>
          <a:bodyPr>
            <a:normAutofit fontScale="90000"/>
          </a:bodyPr>
          <a:lstStyle/>
          <a:p>
            <a:r>
              <a:rPr lang="en-US" dirty="0">
                <a:latin typeface="Bahnschrift SemiBold Condensed" panose="020B0502040204020203" pitchFamily="34" charset="0"/>
              </a:rPr>
              <a:t>Hirehive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2856089"/>
            <a:ext cx="8936844" cy="1865485"/>
          </a:xfrm>
        </p:spPr>
        <p:txBody>
          <a:bodyPr>
            <a:normAutofit lnSpcReduction="10000"/>
          </a:bodyPr>
          <a:lstStyle/>
          <a:p>
            <a:pPr algn="l"/>
            <a:r>
              <a:rPr lang="en-US" sz="2800" b="1" dirty="0">
                <a:latin typeface="Times New Roman" panose="02020603050405020304" pitchFamily="18" charset="0"/>
                <a:cs typeface="Times New Roman" panose="02020603050405020304" pitchFamily="18" charset="0"/>
              </a:rPr>
              <a:t>Overview</a:t>
            </a:r>
          </a:p>
          <a:p>
            <a:pPr algn="l"/>
            <a:endParaRPr lang="en-US" sz="28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With the advancement in he technology , in the world people are trying to get things on the desk without `wasting any time is now days time is the most important thing in the world because of technology people are trying to get knowledge of their jobs as well. Organization also have to advertise about the jobs in newspaper and television which is time consuming.</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9103" y="1986845"/>
            <a:ext cx="8933794" cy="3029655"/>
          </a:xfrm>
        </p:spPr>
        <p:txBody>
          <a:bodyPr>
            <a:normAutofit/>
          </a:bodyPr>
          <a:lstStyle/>
          <a:p>
            <a:pPr algn="l"/>
            <a:r>
              <a:rPr lang="en-US" dirty="0"/>
              <a: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524000" y="1986845"/>
            <a:ext cx="9038897" cy="2734730"/>
          </a:xfrm>
        </p:spPr>
        <p:txBody>
          <a:bodyPr>
            <a:normAutofit/>
          </a:bodyPr>
          <a:lstStyle/>
          <a:p>
            <a:pPr algn="l"/>
            <a:r>
              <a:rPr lang="en-US" sz="2800" b="1" dirty="0">
                <a:latin typeface="Times New Roman" panose="02020603050405020304" pitchFamily="18" charset="0"/>
                <a:cs typeface="Times New Roman" panose="02020603050405020304" pitchFamily="18" charset="0"/>
              </a:rPr>
              <a:t>Introduction</a:t>
            </a:r>
          </a:p>
          <a:p>
            <a:pPr algn="l"/>
            <a:endParaRPr lang="en-US" sz="28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In this portal different organizations, institution , etc. display/advertise jobs according to their requirements so that the people or jobs seekers view the different kind of jobs and the further information about the related organization. Organization also check the CV’s of the job seekers if the he/she full fill the organization , it hire’s or contact them for the job.</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6053" y="2065866"/>
            <a:ext cx="8936844" cy="790223"/>
          </a:xfrm>
        </p:spPr>
        <p:txBody>
          <a:bodyPr>
            <a:normAutofit/>
          </a:bodyPr>
          <a:lstStyle/>
          <a:p>
            <a:pPr algn="l"/>
            <a:r>
              <a:rPr lang="en-US" sz="2800" b="1" dirty="0">
                <a:latin typeface="Times New Roman" panose="02020603050405020304" pitchFamily="18" charset="0"/>
                <a:cs typeface="Times New Roman" panose="02020603050405020304" pitchFamily="18" charset="0"/>
              </a:rPr>
              <a:t>purpose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2856089"/>
            <a:ext cx="8936844" cy="1865485"/>
          </a:xfrm>
        </p:spPr>
        <p:txBody>
          <a:bodyPr>
            <a:normAutofit/>
          </a:bodyPr>
          <a:lstStyle/>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The purpose of designing the online job portal is to give the job seekers to platform for finding the right and a satisfactory job according to their qualification. It also connect the job seekers with the major organization.</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1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6053" y="1986844"/>
            <a:ext cx="8936844" cy="790223"/>
          </a:xfrm>
        </p:spPr>
        <p:txBody>
          <a:bodyPr>
            <a:normAutofit/>
          </a:bodyPr>
          <a:lstStyle/>
          <a:p>
            <a:pPr algn="l"/>
            <a:r>
              <a:rPr lang="en-US" sz="2800" b="1" dirty="0">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2856089"/>
            <a:ext cx="8936844" cy="1865485"/>
          </a:xfrm>
        </p:spPr>
        <p:txBody>
          <a:bodyPr>
            <a:normAutofit fontScale="92500" lnSpcReduction="10000"/>
          </a:bodyPr>
          <a:lstStyle/>
          <a:p>
            <a:pPr algn="l"/>
            <a:r>
              <a:rPr lang="en-US" sz="1600" dirty="0">
                <a:latin typeface="Times New Roman" panose="02020603050405020304" pitchFamily="18" charset="0"/>
                <a:cs typeface="Times New Roman" panose="02020603050405020304" pitchFamily="18" charset="0"/>
              </a:rPr>
              <a:t>This job scope of the online job portal includes :</a:t>
            </a:r>
          </a:p>
          <a:p>
            <a:pPr algn="l"/>
            <a:endParaRPr lang="en-US" sz="16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online job portal system that is to be developed provides the members with jobs information , online applying for jobs and many other facilities. The basic scope of the project is giving under.</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Employee/ job seekers</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Employee/ job provider</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Admin of site</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Admin of company</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67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6053" y="1986844"/>
            <a:ext cx="8936844" cy="790223"/>
          </a:xfrm>
        </p:spPr>
        <p:txBody>
          <a:bodyPr>
            <a:normAutofit/>
          </a:bodyPr>
          <a:lstStyle/>
          <a:p>
            <a:pPr algn="l"/>
            <a:r>
              <a:rPr lang="en-US" sz="2800" b="1" dirty="0">
                <a:latin typeface="Times New Roman" panose="02020603050405020304" pitchFamily="18" charset="0"/>
                <a:cs typeface="Times New Roman" panose="02020603050405020304" pitchFamily="18" charset="0"/>
              </a:rPr>
              <a:t>Tools &amp; technology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2856089"/>
            <a:ext cx="8936844" cy="1865485"/>
          </a:xfrm>
        </p:spPr>
        <p:txBody>
          <a:bodyPr>
            <a:normAutofit lnSpcReduction="10000"/>
          </a:bodyPr>
          <a:lstStyle/>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Php</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HTML</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MySql</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CSS</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Java script</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Bootstrap</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Visual studio</a:t>
            </a:r>
          </a:p>
          <a:p>
            <a:pPr marL="285750" indent="-285750"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XAMPP</a:t>
            </a: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05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141F6D-0FB7-4E54-9772-63DC58716424}"/>
              </a:ext>
            </a:extLst>
          </p:cNvPr>
          <p:cNvPicPr>
            <a:picLocks noChangeAspect="1"/>
          </p:cNvPicPr>
          <p:nvPr/>
        </p:nvPicPr>
        <p:blipFill>
          <a:blip r:embed="rId2"/>
          <a:stretch>
            <a:fillRect/>
          </a:stretch>
        </p:blipFill>
        <p:spPr>
          <a:xfrm>
            <a:off x="-493486" y="-1575731"/>
            <a:ext cx="12685486" cy="10678888"/>
          </a:xfrm>
          <a:prstGeom prst="rect">
            <a:avLst/>
          </a:prstGeom>
        </p:spPr>
      </p:pic>
    </p:spTree>
    <p:extLst>
      <p:ext uri="{BB962C8B-B14F-4D97-AF65-F5344CB8AC3E}">
        <p14:creationId xmlns:p14="http://schemas.microsoft.com/office/powerpoint/2010/main" val="69868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6053" y="2856089"/>
            <a:ext cx="8936844" cy="1865485"/>
          </a:xfrm>
        </p:spPr>
        <p:txBody>
          <a:bodyPr>
            <a:normAutofit/>
          </a:bodyPr>
          <a:lstStyle/>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0F3ED3-CBB8-4E42-9ACB-81A1B8E7903E}"/>
              </a:ext>
            </a:extLst>
          </p:cNvPr>
          <p:cNvPicPr>
            <a:picLocks noChangeAspect="1"/>
          </p:cNvPicPr>
          <p:nvPr/>
        </p:nvPicPr>
        <p:blipFill rotWithShape="1">
          <a:blip r:embed="rId2"/>
          <a:srcRect l="-632" t="2323"/>
          <a:stretch/>
        </p:blipFill>
        <p:spPr>
          <a:xfrm>
            <a:off x="-600397" y="0"/>
            <a:ext cx="12792397" cy="6858000"/>
          </a:xfrm>
          <a:prstGeom prst="rect">
            <a:avLst/>
          </a:prstGeom>
        </p:spPr>
      </p:pic>
    </p:spTree>
    <p:extLst>
      <p:ext uri="{BB962C8B-B14F-4D97-AF65-F5344CB8AC3E}">
        <p14:creationId xmlns:p14="http://schemas.microsoft.com/office/powerpoint/2010/main" val="271975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802517-FD5A-4D6F-9BEF-6B50583B6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13FC90C-E938-4D14-B988-1AABB7F8F3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 design</Template>
  <TotalTime>88</TotalTime>
  <Words>255</Words>
  <Application>Microsoft Office PowerPoint</Application>
  <PresentationFormat>Widescreen</PresentationFormat>
  <Paragraphs>253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Bahnschrift SemiBold Condensed</vt:lpstr>
      <vt:lpstr>Calibri</vt:lpstr>
      <vt:lpstr>Garamond</vt:lpstr>
      <vt:lpstr>Times New Roman</vt:lpstr>
      <vt:lpstr>Wingdings</vt:lpstr>
      <vt:lpstr>SavonVTI</vt:lpstr>
      <vt:lpstr>Hirehive </vt:lpstr>
      <vt:lpstr> </vt:lpstr>
      <vt:lpstr>purpose</vt:lpstr>
      <vt:lpstr>Scope</vt:lpstr>
      <vt:lpstr>Tools &amp; technology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Hirehive </dc:title>
  <dc:creator>A</dc:creator>
  <cp:lastModifiedBy>A</cp:lastModifiedBy>
  <cp:revision>11</cp:revision>
  <dcterms:created xsi:type="dcterms:W3CDTF">2023-11-25T09:07:33Z</dcterms:created>
  <dcterms:modified xsi:type="dcterms:W3CDTF">2023-11-25T10:35:34Z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