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754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89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806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0609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9184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955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0202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5576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21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1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819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16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27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365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12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751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69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11/21/2015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934741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308" y="273423"/>
            <a:ext cx="8825658" cy="3329581"/>
          </a:xfrm>
        </p:spPr>
        <p:txBody>
          <a:bodyPr/>
          <a:lstStyle/>
          <a:p>
            <a:r>
              <a:rPr lang="en-US" dirty="0" smtClean="0"/>
              <a:t/>
            </a:r>
            <a:br>
              <a:rPr lang="en-US" dirty="0" smtClean="0"/>
            </a:br>
            <a:r>
              <a:rPr lang="en-US" dirty="0"/>
              <a:t/>
            </a:r>
            <a:br>
              <a:rPr lang="en-US" dirty="0"/>
            </a:br>
            <a:r>
              <a:rPr lang="en-US" dirty="0" smtClean="0"/>
              <a:t>CS 542 :</a:t>
            </a:r>
            <a:br>
              <a:rPr lang="en-US" dirty="0" smtClean="0"/>
            </a:br>
            <a:r>
              <a:rPr lang="en-US" sz="6600" dirty="0" smtClean="0"/>
              <a:t>Computer Networks I</a:t>
            </a:r>
            <a:r>
              <a:rPr lang="en-US" dirty="0" smtClean="0"/>
              <a:t> </a:t>
            </a:r>
            <a:br>
              <a:rPr lang="en-US" dirty="0" smtClean="0"/>
            </a:br>
            <a:r>
              <a:rPr lang="en-US" dirty="0"/>
              <a:t>	</a:t>
            </a:r>
            <a:r>
              <a:rPr lang="en-US" dirty="0" smtClean="0"/>
              <a:t>					</a:t>
            </a:r>
            <a:endParaRPr lang="en-US" dirty="0"/>
          </a:p>
        </p:txBody>
      </p:sp>
      <p:sp>
        <p:nvSpPr>
          <p:cNvPr id="3" name="Subtitle 2"/>
          <p:cNvSpPr>
            <a:spLocks noGrp="1"/>
          </p:cNvSpPr>
          <p:nvPr>
            <p:ph type="subTitle" idx="1"/>
          </p:nvPr>
        </p:nvSpPr>
        <p:spPr>
          <a:xfrm>
            <a:off x="2456329" y="3818965"/>
            <a:ext cx="9111037" cy="2483223"/>
          </a:xfrm>
        </p:spPr>
        <p:txBody>
          <a:bodyPr>
            <a:noAutofit/>
          </a:bodyPr>
          <a:lstStyle/>
          <a:p>
            <a:r>
              <a:rPr lang="en-US" sz="1600" dirty="0" smtClean="0"/>
              <a:t>Link State Routing Protocol Simulator </a:t>
            </a:r>
          </a:p>
          <a:p>
            <a:r>
              <a:rPr lang="en-US" sz="1600" dirty="0" smtClean="0"/>
              <a:t>											Prof. Dr. Michael Y Choi</a:t>
            </a:r>
          </a:p>
          <a:p>
            <a:endParaRPr lang="en-US" sz="1600" dirty="0" smtClean="0"/>
          </a:p>
          <a:p>
            <a:r>
              <a:rPr lang="en-US" sz="1600" dirty="0"/>
              <a:t>	</a:t>
            </a:r>
            <a:r>
              <a:rPr lang="en-US" sz="1600" dirty="0" smtClean="0"/>
              <a:t>										Name: Priyank P SHAH</a:t>
            </a:r>
          </a:p>
          <a:p>
            <a:r>
              <a:rPr lang="en-US" sz="1600" dirty="0"/>
              <a:t>	</a:t>
            </a:r>
            <a:r>
              <a:rPr lang="en-US" sz="1600" dirty="0" smtClean="0"/>
              <a:t>						                     		CWID:  A20344797</a:t>
            </a:r>
            <a:endParaRPr lang="en-US" sz="1600" dirty="0"/>
          </a:p>
          <a:p>
            <a:r>
              <a:rPr lang="en-US" sz="1600" dirty="0" smtClean="0"/>
              <a:t>											E-mail:pshah104@hawk.iit.edu</a:t>
            </a:r>
          </a:p>
          <a:p>
            <a:r>
              <a:rPr lang="en-US" sz="1600" dirty="0"/>
              <a:t>	</a:t>
            </a:r>
            <a:r>
              <a:rPr lang="en-US" sz="1600" dirty="0" smtClean="0"/>
              <a:t>										Seat No: 115	(Section: 03)</a:t>
            </a:r>
            <a:endParaRPr lang="en-US" sz="1600" dirty="0"/>
          </a:p>
        </p:txBody>
      </p:sp>
    </p:spTree>
    <p:extLst>
      <p:ext uri="{BB962C8B-B14F-4D97-AF65-F5344CB8AC3E}">
        <p14:creationId xmlns:p14="http://schemas.microsoft.com/office/powerpoint/2010/main" val="3158236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Link State Routing </a:t>
            </a:r>
            <a:r>
              <a:rPr lang="en-US" sz="4000" dirty="0" smtClean="0"/>
              <a:t>Protocol (Cont..)</a:t>
            </a:r>
            <a:endParaRPr lang="en-US" dirty="0"/>
          </a:p>
        </p:txBody>
      </p:sp>
      <p:sp>
        <p:nvSpPr>
          <p:cNvPr id="3" name="Content Placeholder 2"/>
          <p:cNvSpPr>
            <a:spLocks noGrp="1"/>
          </p:cNvSpPr>
          <p:nvPr>
            <p:ph idx="1"/>
          </p:nvPr>
        </p:nvSpPr>
        <p:spPr/>
        <p:txBody>
          <a:bodyPr/>
          <a:lstStyle/>
          <a:p>
            <a:r>
              <a:rPr lang="en-US" dirty="0" smtClean="0"/>
              <a:t>If the topology is modified then routing table will be quickly update its value by same procedure as mentioned above.</a:t>
            </a:r>
          </a:p>
          <a:p>
            <a:r>
              <a:rPr lang="en-US" dirty="0" smtClean="0"/>
              <a:t>If the router gets down than protocol will try to find the alternate route, if route is not found then it will drop the packet for router that is disconnected from the network.</a:t>
            </a:r>
          </a:p>
          <a:p>
            <a:r>
              <a:rPr lang="en-US" dirty="0" smtClean="0"/>
              <a:t>Link State Routing Protocol Converge more Quickly and they are less prone to routing loops as compared to distance vector algorithm. </a:t>
            </a:r>
          </a:p>
          <a:p>
            <a:r>
              <a:rPr lang="en-US" dirty="0" smtClean="0"/>
              <a:t>On the Other Hand it requires more CPU power and memory.</a:t>
            </a:r>
          </a:p>
          <a:p>
            <a:r>
              <a:rPr lang="en-US" dirty="0" smtClean="0"/>
              <a:t>OSPS(Open Shortest Path First) is an example of Link State Routing Protocol.</a:t>
            </a:r>
            <a:endParaRPr lang="en-US" dirty="0"/>
          </a:p>
        </p:txBody>
      </p:sp>
    </p:spTree>
    <p:extLst>
      <p:ext uri="{BB962C8B-B14F-4D97-AF65-F5344CB8AC3E}">
        <p14:creationId xmlns:p14="http://schemas.microsoft.com/office/powerpoint/2010/main" val="2585547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402542"/>
            <a:ext cx="8946541" cy="4195481"/>
          </a:xfrm>
        </p:spPr>
        <p:txBody>
          <a:bodyPr>
            <a:normAutofit/>
          </a:bodyPr>
          <a:lstStyle/>
          <a:p>
            <a:pPr marL="0" indent="0" algn="ctr">
              <a:buNone/>
            </a:pPr>
            <a:r>
              <a:rPr lang="en-US" sz="6000" dirty="0" smtClean="0"/>
              <a:t>Thank You</a:t>
            </a:r>
          </a:p>
          <a:p>
            <a:pPr marL="0" indent="0" algn="ctr">
              <a:buNone/>
            </a:pPr>
            <a:endParaRPr lang="en-US" sz="6000" dirty="0"/>
          </a:p>
        </p:txBody>
      </p:sp>
    </p:spTree>
    <p:extLst>
      <p:ext uri="{BB962C8B-B14F-4D97-AF65-F5344CB8AC3E}">
        <p14:creationId xmlns:p14="http://schemas.microsoft.com/office/powerpoint/2010/main" val="2828391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Screen-Shots:</a:t>
            </a:r>
            <a:br>
              <a:rPr lang="en-US" dirty="0" smtClean="0"/>
            </a:br>
            <a:r>
              <a:rPr lang="en-US" dirty="0" smtClean="0"/>
              <a:t>   Welcome Screen</a:t>
            </a:r>
            <a:r>
              <a:rPr lang="en-US" dirty="0"/>
              <a:t>	</a:t>
            </a: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671" y="2052638"/>
            <a:ext cx="6080433" cy="4195762"/>
          </a:xfrm>
        </p:spPr>
      </p:pic>
    </p:spTree>
    <p:extLst>
      <p:ext uri="{BB962C8B-B14F-4D97-AF65-F5344CB8AC3E}">
        <p14:creationId xmlns:p14="http://schemas.microsoft.com/office/powerpoint/2010/main" val="2411209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Screen-Shots</a:t>
            </a:r>
            <a:br>
              <a:rPr lang="en-US" dirty="0"/>
            </a:br>
            <a:r>
              <a:rPr lang="en-US" dirty="0"/>
              <a:t>   </a:t>
            </a:r>
            <a:r>
              <a:rPr lang="en-US" dirty="0" smtClean="0"/>
              <a:t>Topology file Input(Option 1)</a:t>
            </a:r>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452" y="2052638"/>
            <a:ext cx="5536872" cy="4195762"/>
          </a:xfrm>
        </p:spPr>
      </p:pic>
    </p:spTree>
    <p:extLst>
      <p:ext uri="{BB962C8B-B14F-4D97-AF65-F5344CB8AC3E}">
        <p14:creationId xmlns:p14="http://schemas.microsoft.com/office/powerpoint/2010/main" val="1193896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Screen-Shots</a:t>
            </a:r>
            <a:br>
              <a:rPr lang="en-US" dirty="0"/>
            </a:br>
            <a:r>
              <a:rPr lang="en-US" dirty="0"/>
              <a:t>   </a:t>
            </a:r>
            <a:r>
              <a:rPr lang="en-US" sz="3600" dirty="0" smtClean="0"/>
              <a:t>Connection Table Generate(Option 2)</a:t>
            </a:r>
            <a:r>
              <a:rPr lang="en-US" sz="3600"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130" y="2052638"/>
            <a:ext cx="5809516" cy="4195762"/>
          </a:xfrm>
        </p:spPr>
      </p:pic>
    </p:spTree>
    <p:extLst>
      <p:ext uri="{BB962C8B-B14F-4D97-AF65-F5344CB8AC3E}">
        <p14:creationId xmlns:p14="http://schemas.microsoft.com/office/powerpoint/2010/main" val="1158877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Screen-Shots</a:t>
            </a:r>
            <a:br>
              <a:rPr lang="en-US" dirty="0"/>
            </a:br>
            <a:r>
              <a:rPr lang="en-US" dirty="0"/>
              <a:t>   </a:t>
            </a:r>
            <a:r>
              <a:rPr lang="en-US" sz="2800" dirty="0" smtClean="0"/>
              <a:t>Destination Node Input/Route-Path Print (Option 3)</a:t>
            </a:r>
            <a:r>
              <a:rPr lang="en-US" sz="2800"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172" y="2052638"/>
            <a:ext cx="5787431" cy="4195762"/>
          </a:xfrm>
        </p:spPr>
      </p:pic>
    </p:spTree>
    <p:extLst>
      <p:ext uri="{BB962C8B-B14F-4D97-AF65-F5344CB8AC3E}">
        <p14:creationId xmlns:p14="http://schemas.microsoft.com/office/powerpoint/2010/main" val="2584126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Screen-Shots</a:t>
            </a:r>
            <a:br>
              <a:rPr lang="en-US" dirty="0" smtClean="0"/>
            </a:br>
            <a:r>
              <a:rPr lang="en-US" dirty="0" smtClean="0"/>
              <a:t>   </a:t>
            </a:r>
            <a:r>
              <a:rPr lang="en-US" sz="4400" dirty="0" smtClean="0"/>
              <a:t>Router Down(Option 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4310" y="2052638"/>
            <a:ext cx="4845156" cy="4195762"/>
          </a:xfrm>
        </p:spPr>
      </p:pic>
    </p:spTree>
    <p:extLst>
      <p:ext uri="{BB962C8B-B14F-4D97-AF65-F5344CB8AC3E}">
        <p14:creationId xmlns:p14="http://schemas.microsoft.com/office/powerpoint/2010/main" val="3674380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Screen-Shots</a:t>
            </a:r>
            <a:br>
              <a:rPr lang="en-US" dirty="0"/>
            </a:br>
            <a:r>
              <a:rPr lang="en-US" dirty="0"/>
              <a:t>   </a:t>
            </a:r>
            <a:r>
              <a:rPr lang="en-US" sz="4400" dirty="0"/>
              <a:t>Router Down(Option 4</a:t>
            </a:r>
            <a:r>
              <a:rPr lang="en-US" sz="4400" dirty="0" smtClean="0"/>
              <a:t>)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878" y="2052638"/>
            <a:ext cx="4860020" cy="4195762"/>
          </a:xfrm>
        </p:spPr>
      </p:pic>
    </p:spTree>
    <p:extLst>
      <p:ext uri="{BB962C8B-B14F-4D97-AF65-F5344CB8AC3E}">
        <p14:creationId xmlns:p14="http://schemas.microsoft.com/office/powerpoint/2010/main" val="4115952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Screen-Shots</a:t>
            </a:r>
            <a:br>
              <a:rPr lang="en-US" dirty="0"/>
            </a:br>
            <a:r>
              <a:rPr lang="en-US" dirty="0"/>
              <a:t>   </a:t>
            </a:r>
            <a:r>
              <a:rPr lang="en-US" sz="4000" dirty="0"/>
              <a:t>Router Down(Option 4)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755" y="2052638"/>
            <a:ext cx="7782265" cy="4195762"/>
          </a:xfrm>
        </p:spPr>
      </p:pic>
    </p:spTree>
    <p:extLst>
      <p:ext uri="{BB962C8B-B14F-4D97-AF65-F5344CB8AC3E}">
        <p14:creationId xmlns:p14="http://schemas.microsoft.com/office/powerpoint/2010/main" val="2816492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Link State Routing Protocol</a:t>
            </a:r>
            <a:endParaRPr lang="en-US" sz="4400" dirty="0"/>
          </a:p>
        </p:txBody>
      </p:sp>
      <p:sp>
        <p:nvSpPr>
          <p:cNvPr id="3" name="Content Placeholder 2"/>
          <p:cNvSpPr>
            <a:spLocks noGrp="1"/>
          </p:cNvSpPr>
          <p:nvPr>
            <p:ph idx="1"/>
          </p:nvPr>
        </p:nvSpPr>
        <p:spPr/>
        <p:txBody>
          <a:bodyPr>
            <a:noAutofit/>
          </a:bodyPr>
          <a:lstStyle/>
          <a:p>
            <a:r>
              <a:rPr lang="en-US" dirty="0" smtClean="0"/>
              <a:t>Link State Routing Protocol Follows the </a:t>
            </a:r>
            <a:r>
              <a:rPr lang="en-US" dirty="0" err="1" smtClean="0"/>
              <a:t>Dijakstra’s</a:t>
            </a:r>
            <a:r>
              <a:rPr lang="en-US" dirty="0" smtClean="0"/>
              <a:t> Algorithm to find the shortest path between two nodes/routers.</a:t>
            </a:r>
          </a:p>
          <a:p>
            <a:r>
              <a:rPr lang="en-US" dirty="0" smtClean="0"/>
              <a:t>In the first phase each router find the shortest path to the nearest node and store it in the routing table. If a node in same routing network is not directly connected to the source node than source stores the cost as infinite until it find the relative neighbor node to it.</a:t>
            </a:r>
          </a:p>
          <a:p>
            <a:r>
              <a:rPr lang="en-US" dirty="0" smtClean="0"/>
              <a:t>At Each Iteration, through its neighbor node it will discover the relative neighbor node and add cost of traversal in its routing table while comparing it with the available alternative path. One with the minimum weight will be stored in Routing table.</a:t>
            </a:r>
          </a:p>
          <a:p>
            <a:r>
              <a:rPr lang="en-US" dirty="0" smtClean="0"/>
              <a:t>This Process will Continue until it discovers all the nodes in network.</a:t>
            </a:r>
          </a:p>
          <a:p>
            <a:endParaRPr lang="en-US" dirty="0"/>
          </a:p>
        </p:txBody>
      </p:sp>
    </p:spTree>
    <p:extLst>
      <p:ext uri="{BB962C8B-B14F-4D97-AF65-F5344CB8AC3E}">
        <p14:creationId xmlns:p14="http://schemas.microsoft.com/office/powerpoint/2010/main" val="16836870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TotalTime>
  <Words>266</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  CS 542 : Computer Networks I        </vt:lpstr>
      <vt:lpstr>Project Screen-Shots:    Welcome Screen   </vt:lpstr>
      <vt:lpstr>Project Screen-Shots    Topology file Input(Option 1) </vt:lpstr>
      <vt:lpstr>Project Screen-Shots    Connection Table Generate(Option 2) </vt:lpstr>
      <vt:lpstr>Project Screen-Shots    Destination Node Input/Route-Path Print (Option 3) </vt:lpstr>
      <vt:lpstr>Project Screen-Shots    Router Down(Option 4)</vt:lpstr>
      <vt:lpstr>Project Screen-Shots    Router Down(Option 4) Cont..</vt:lpstr>
      <vt:lpstr>Project Screen-Shots    Router Down(Option 4) Cont..</vt:lpstr>
      <vt:lpstr>Link State Routing Protocol</vt:lpstr>
      <vt:lpstr>Link State Routing Protocol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542 - Computer Networks I</dc:title>
  <dc:creator>Priyank Shah</dc:creator>
  <cp:lastModifiedBy>Priyank Shah</cp:lastModifiedBy>
  <cp:revision>8</cp:revision>
  <dcterms:created xsi:type="dcterms:W3CDTF">2015-11-22T01:52:46Z</dcterms:created>
  <dcterms:modified xsi:type="dcterms:W3CDTF">2015-11-22T03:51:33Z</dcterms:modified>
</cp:coreProperties>
</file>