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C61-1A8A-4B92-96ED-C4BEC499B87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E0C-07B4-4D80-9407-FCFBC245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99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C61-1A8A-4B92-96ED-C4BEC499B87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E0C-07B4-4D80-9407-FCFBC245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9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C61-1A8A-4B92-96ED-C4BEC499B87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E0C-07B4-4D80-9407-FCFBC245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91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C61-1A8A-4B92-96ED-C4BEC499B87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E0C-07B4-4D80-9407-FCFBC24516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1613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C61-1A8A-4B92-96ED-C4BEC499B87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E0C-07B4-4D80-9407-FCFBC245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C61-1A8A-4B92-96ED-C4BEC499B87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E0C-07B4-4D80-9407-FCFBC245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C61-1A8A-4B92-96ED-C4BEC499B87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E0C-07B4-4D80-9407-FCFBC245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02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C61-1A8A-4B92-96ED-C4BEC499B87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E0C-07B4-4D80-9407-FCFBC245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29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C61-1A8A-4B92-96ED-C4BEC499B87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E0C-07B4-4D80-9407-FCFBC245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27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C61-1A8A-4B92-96ED-C4BEC499B87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E0C-07B4-4D80-9407-FCFBC245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2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C61-1A8A-4B92-96ED-C4BEC499B87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E0C-07B4-4D80-9407-FCFBC245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9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C61-1A8A-4B92-96ED-C4BEC499B87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E0C-07B4-4D80-9407-FCFBC245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88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C61-1A8A-4B92-96ED-C4BEC499B87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E0C-07B4-4D80-9407-FCFBC245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2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C61-1A8A-4B92-96ED-C4BEC499B87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E0C-07B4-4D80-9407-FCFBC245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1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C61-1A8A-4B92-96ED-C4BEC499B87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E0C-07B4-4D80-9407-FCFBC245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C61-1A8A-4B92-96ED-C4BEC499B87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E0C-07B4-4D80-9407-FCFBC245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28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C61-1A8A-4B92-96ED-C4BEC499B87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E0C-07B4-4D80-9407-FCFBC245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0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C61-1A8A-4B92-96ED-C4BEC499B87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E0C-07B4-4D80-9407-FCFBC245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6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8FB0C61-1A8A-4B92-96ED-C4BEC499B87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7009E0C-07B4-4D80-9407-FCFBC245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9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8FB43-9C44-4871-B133-C969A76EA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2213361"/>
            <a:ext cx="6247721" cy="22048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Science Capstone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7A734-BA99-47CF-8203-8A8B3C7A3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4" y="4418176"/>
            <a:ext cx="6247721" cy="1264209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Priyank Shah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4899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F1C7-5F49-4C77-8F57-0230E561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3E0D-D394-4F4A-95EA-5D75CD03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to analyze the districts in Houston and find one for a young couple in their 20’s. </a:t>
            </a:r>
          </a:p>
          <a:p>
            <a:r>
              <a:rPr lang="en-US" dirty="0"/>
              <a:t>They enjoy going to wine bars and yoga studios and would prefer a location where these are in plenty. </a:t>
            </a:r>
          </a:p>
          <a:p>
            <a:r>
              <a:rPr lang="en-US" dirty="0"/>
              <a:t>The objective of this project is to analyze the districts in Houston and find one that fits this couples needs. </a:t>
            </a:r>
          </a:p>
        </p:txBody>
      </p:sp>
    </p:spTree>
    <p:extLst>
      <p:ext uri="{BB962C8B-B14F-4D97-AF65-F5344CB8AC3E}">
        <p14:creationId xmlns:p14="http://schemas.microsoft.com/office/powerpoint/2010/main" val="5569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39DF-E69B-402D-86FF-53746D78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BA7E-68F0-483E-8D23-4758845D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DISTRICT DATA SET</a:t>
            </a:r>
          </a:p>
          <a:p>
            <a:pPr lvl="1"/>
            <a:r>
              <a:rPr lang="en-US" dirty="0"/>
              <a:t>This dataset is extracted from the Wikipedia page and we use Beautiful Soup to scrape the webpage. </a:t>
            </a:r>
            <a:endParaRPr lang="en-US" sz="2600" dirty="0"/>
          </a:p>
          <a:p>
            <a:r>
              <a:rPr lang="en-US" b="1" dirty="0"/>
              <a:t>Geocoding Data: </a:t>
            </a:r>
          </a:p>
          <a:p>
            <a:pPr lvl="1"/>
            <a:r>
              <a:rPr lang="en-US" dirty="0"/>
              <a:t>This dataset is obtained using the geocoding API that are then used in the </a:t>
            </a:r>
            <a:r>
              <a:rPr lang="en-US" dirty="0" err="1"/>
              <a:t>datafrAME</a:t>
            </a:r>
            <a:endParaRPr lang="en-US" b="1" dirty="0"/>
          </a:p>
          <a:p>
            <a:r>
              <a:rPr lang="en-US" b="1" dirty="0"/>
              <a:t>Venue:</a:t>
            </a:r>
          </a:p>
          <a:p>
            <a:pPr lvl="1"/>
            <a:r>
              <a:rPr lang="en-US" dirty="0"/>
              <a:t>This dataset is obtained from the Foursquare API. We get information about venues around the Houston districts.</a:t>
            </a:r>
          </a:p>
        </p:txBody>
      </p:sp>
    </p:spTree>
    <p:extLst>
      <p:ext uri="{BB962C8B-B14F-4D97-AF65-F5344CB8AC3E}">
        <p14:creationId xmlns:p14="http://schemas.microsoft.com/office/powerpoint/2010/main" val="409528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CC19-1649-4A9D-A58C-2BDD488C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588DB-4296-4C8B-9613-153F9C00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Website scraping: </a:t>
            </a:r>
          </a:p>
          <a:p>
            <a:pPr lvl="1"/>
            <a:r>
              <a:rPr lang="en-US" dirty="0"/>
              <a:t>This involves using Beautiful soup to get data of the Wikipedia page for Houston: 'https://en.wikipedia.org/wiki/</a:t>
            </a:r>
            <a:r>
              <a:rPr lang="en-US" dirty="0" err="1"/>
              <a:t>List_of_Houston_neighborhoods</a:t>
            </a:r>
            <a:endParaRPr lang="en-US" dirty="0"/>
          </a:p>
          <a:p>
            <a:r>
              <a:rPr lang="en-US" dirty="0"/>
              <a:t>Geocoding:</a:t>
            </a:r>
          </a:p>
          <a:p>
            <a:pPr lvl="1"/>
            <a:r>
              <a:rPr lang="en-US" dirty="0"/>
              <a:t>This involves using the Geocoding API to get the location coordinates for each district</a:t>
            </a:r>
          </a:p>
          <a:p>
            <a:r>
              <a:rPr lang="en-US" dirty="0"/>
              <a:t>FOURSQUARE API:</a:t>
            </a:r>
          </a:p>
          <a:p>
            <a:pPr lvl="1"/>
            <a:r>
              <a:rPr lang="en-US" dirty="0"/>
              <a:t>This API was used to get all the venues in each district</a:t>
            </a:r>
          </a:p>
          <a:p>
            <a:r>
              <a:rPr lang="en-US" dirty="0"/>
              <a:t>Clustering:</a:t>
            </a:r>
          </a:p>
          <a:p>
            <a:pPr lvl="1"/>
            <a:r>
              <a:rPr lang="en-US" dirty="0"/>
              <a:t>K-means clustering algorithm was used to create clusters of neighborhoods. Since there are so many venues, K-means was the best option </a:t>
            </a:r>
          </a:p>
          <a:p>
            <a:r>
              <a:rPr lang="en-US" dirty="0"/>
              <a:t>Folium:</a:t>
            </a:r>
          </a:p>
          <a:p>
            <a:pPr lvl="1"/>
            <a:r>
              <a:rPr lang="en-US" dirty="0"/>
              <a:t>The folium library was used to display data on maps. </a:t>
            </a:r>
          </a:p>
        </p:txBody>
      </p:sp>
    </p:spTree>
    <p:extLst>
      <p:ext uri="{BB962C8B-B14F-4D97-AF65-F5344CB8AC3E}">
        <p14:creationId xmlns:p14="http://schemas.microsoft.com/office/powerpoint/2010/main" val="261472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86F0-AAF3-4E31-B808-C8A67CA2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3908-63AD-4A68-9024-E79116EA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districts are divided into clusters using the K means clustering algorithm. They are grouped into clusters based on the venues that they have.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05926-FA8B-4D37-8FFB-95FEDF4E03ED}"/>
              </a:ext>
            </a:extLst>
          </p:cNvPr>
          <p:cNvPicPr/>
          <p:nvPr/>
        </p:nvPicPr>
        <p:blipFill rotWithShape="1">
          <a:blip r:embed="rId2"/>
          <a:srcRect l="10719" t="1507"/>
          <a:stretch/>
        </p:blipFill>
        <p:spPr>
          <a:xfrm>
            <a:off x="1263193" y="3289955"/>
            <a:ext cx="7777112" cy="31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0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0CF0-F037-4F6A-AD51-C61866E0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3262-FFDC-4405-B9FA-8FBF5A134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2 has plenty of wine bars and yoga studios</a:t>
            </a:r>
          </a:p>
          <a:p>
            <a:r>
              <a:rPr lang="en-US" dirty="0"/>
              <a:t>The couple should look to move into this area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9938D-D5A8-4D7A-B46A-AF379B9EC0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3772" y="3603654"/>
            <a:ext cx="8560967" cy="21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9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4D37-12D5-429B-BE68-B901A300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1C80-4060-4825-BA60-21E041AF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couple should look to move to the Greater East End Management district based on their love for wine and yoga. This area would fit their needs the best.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125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Data Science Capstone</vt:lpstr>
      <vt:lpstr>Introduction</vt:lpstr>
      <vt:lpstr>Data SETS</vt:lpstr>
      <vt:lpstr>Methodology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</dc:title>
  <dc:creator>Priyank Shah</dc:creator>
  <cp:lastModifiedBy>Priyank Shah</cp:lastModifiedBy>
  <cp:revision>5</cp:revision>
  <dcterms:created xsi:type="dcterms:W3CDTF">2019-12-22T05:37:44Z</dcterms:created>
  <dcterms:modified xsi:type="dcterms:W3CDTF">2019-12-22T05:55:42Z</dcterms:modified>
</cp:coreProperties>
</file>