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5ED99-ACE3-A3A5-457E-E95CB81C2FED}" v="72" dt="2024-07-12T14:18:09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hamitra Sengupta" userId="S::u342661@wns.com::ca7b1974-bf04-4396-b40a-eb11f79246d1" providerId="AD" clId="Web-{08D5ED99-ACE3-A3A5-457E-E95CB81C2FED}"/>
    <pc:docChg chg="modSld">
      <pc:chgData name="Sanghamitra Sengupta" userId="S::u342661@wns.com::ca7b1974-bf04-4396-b40a-eb11f79246d1" providerId="AD" clId="Web-{08D5ED99-ACE3-A3A5-457E-E95CB81C2FED}" dt="2024-07-12T14:18:09.815" v="62" actId="1076"/>
      <pc:docMkLst>
        <pc:docMk/>
      </pc:docMkLst>
      <pc:sldChg chg="modSp">
        <pc:chgData name="Sanghamitra Sengupta" userId="S::u342661@wns.com::ca7b1974-bf04-4396-b40a-eb11f79246d1" providerId="AD" clId="Web-{08D5ED99-ACE3-A3A5-457E-E95CB81C2FED}" dt="2024-07-12T14:18:09.815" v="62" actId="1076"/>
        <pc:sldMkLst>
          <pc:docMk/>
          <pc:sldMk cId="1041087193" sldId="256"/>
        </pc:sldMkLst>
        <pc:spChg chg="mod">
          <ac:chgData name="Sanghamitra Sengupta" userId="S::u342661@wns.com::ca7b1974-bf04-4396-b40a-eb11f79246d1" providerId="AD" clId="Web-{08D5ED99-ACE3-A3A5-457E-E95CB81C2FED}" dt="2024-07-12T14:17:43.971" v="51" actId="1076"/>
          <ac:spMkLst>
            <pc:docMk/>
            <pc:sldMk cId="1041087193" sldId="256"/>
            <ac:spMk id="8" creationId="{52923BCD-CC2F-ED85-6B64-2CCAB0D9D44D}"/>
          </ac:spMkLst>
        </pc:spChg>
        <pc:spChg chg="mod">
          <ac:chgData name="Sanghamitra Sengupta" userId="S::u342661@wns.com::ca7b1974-bf04-4396-b40a-eb11f79246d1" providerId="AD" clId="Web-{08D5ED99-ACE3-A3A5-457E-E95CB81C2FED}" dt="2024-07-12T14:17:58.564" v="57" actId="1076"/>
          <ac:spMkLst>
            <pc:docMk/>
            <pc:sldMk cId="1041087193" sldId="256"/>
            <ac:spMk id="9" creationId="{C8FCCD65-5FB5-AF59-D514-D88105929CE9}"/>
          </ac:spMkLst>
        </pc:spChg>
        <pc:spChg chg="mod">
          <ac:chgData name="Sanghamitra Sengupta" userId="S::u342661@wns.com::ca7b1974-bf04-4396-b40a-eb11f79246d1" providerId="AD" clId="Web-{08D5ED99-ACE3-A3A5-457E-E95CB81C2FED}" dt="2024-07-12T14:11:01.170" v="0" actId="14100"/>
          <ac:spMkLst>
            <pc:docMk/>
            <pc:sldMk cId="1041087193" sldId="256"/>
            <ac:spMk id="112" creationId="{EE0EF86C-BCF8-E8C5-C7DE-2CB2B3C29231}"/>
          </ac:spMkLst>
        </pc:spChg>
        <pc:spChg chg="mod">
          <ac:chgData name="Sanghamitra Sengupta" userId="S::u342661@wns.com::ca7b1974-bf04-4396-b40a-eb11f79246d1" providerId="AD" clId="Web-{08D5ED99-ACE3-A3A5-457E-E95CB81C2FED}" dt="2024-07-12T14:18:09.815" v="62" actId="1076"/>
          <ac:spMkLst>
            <pc:docMk/>
            <pc:sldMk cId="1041087193" sldId="256"/>
            <ac:spMk id="124" creationId="{252DF0FB-E371-7A48-DE92-00A9F0F970DB}"/>
          </ac:spMkLst>
        </pc:spChg>
        <pc:spChg chg="mod">
          <ac:chgData name="Sanghamitra Sengupta" userId="S::u342661@wns.com::ca7b1974-bf04-4396-b40a-eb11f79246d1" providerId="AD" clId="Web-{08D5ED99-ACE3-A3A5-457E-E95CB81C2FED}" dt="2024-07-12T14:18:07.565" v="61" actId="1076"/>
          <ac:spMkLst>
            <pc:docMk/>
            <pc:sldMk cId="1041087193" sldId="256"/>
            <ac:spMk id="136" creationId="{E58AB590-227F-4E6B-FD30-E44B34B80262}"/>
          </ac:spMkLst>
        </pc:spChg>
        <pc:cxnChg chg="mod">
          <ac:chgData name="Sanghamitra Sengupta" userId="S::u342661@wns.com::ca7b1974-bf04-4396-b40a-eb11f79246d1" providerId="AD" clId="Web-{08D5ED99-ACE3-A3A5-457E-E95CB81C2FED}" dt="2024-07-12T14:18:03.080" v="59" actId="14100"/>
          <ac:cxnSpMkLst>
            <pc:docMk/>
            <pc:sldMk cId="1041087193" sldId="256"/>
            <ac:cxnSpMk id="17" creationId="{5DA36B8B-03A5-1480-DB15-B05A9589AF71}"/>
          </ac:cxnSpMkLst>
        </pc:cxnChg>
      </pc:sldChg>
    </pc:docChg>
  </pc:docChgLst>
  <pc:docChgLst>
    <pc:chgData name="Priyank Soni" userId="d10e15ac-92b8-4eb4-9fda-c4e5d766a76b" providerId="ADAL" clId="{9401180D-C89A-49CB-B37B-5DAF176D56CB}"/>
    <pc:docChg chg="undo custSel addSld delSld modSld">
      <pc:chgData name="Priyank Soni" userId="d10e15ac-92b8-4eb4-9fda-c4e5d766a76b" providerId="ADAL" clId="{9401180D-C89A-49CB-B37B-5DAF176D56CB}" dt="2024-07-11T06:37:43.300" v="1429" actId="20577"/>
      <pc:docMkLst>
        <pc:docMk/>
      </pc:docMkLst>
      <pc:sldChg chg="addSp delSp modSp new mod">
        <pc:chgData name="Priyank Soni" userId="d10e15ac-92b8-4eb4-9fda-c4e5d766a76b" providerId="ADAL" clId="{9401180D-C89A-49CB-B37B-5DAF176D56CB}" dt="2024-07-11T06:37:43.300" v="1429" actId="20577"/>
        <pc:sldMkLst>
          <pc:docMk/>
          <pc:sldMk cId="1041087193" sldId="256"/>
        </pc:sldMkLst>
        <pc:spChg chg="add del mod">
          <ac:chgData name="Priyank Soni" userId="d10e15ac-92b8-4eb4-9fda-c4e5d766a76b" providerId="ADAL" clId="{9401180D-C89A-49CB-B37B-5DAF176D56CB}" dt="2024-07-10T06:46:33.316" v="1245"/>
          <ac:spMkLst>
            <pc:docMk/>
            <pc:sldMk cId="1041087193" sldId="256"/>
            <ac:spMk id="2" creationId="{9576AE2F-C878-6B34-B0F0-8137FB659374}"/>
          </ac:spMkLst>
        </pc:spChg>
        <pc:spChg chg="add del">
          <ac:chgData name="Priyank Soni" userId="d10e15ac-92b8-4eb4-9fda-c4e5d766a76b" providerId="ADAL" clId="{9401180D-C89A-49CB-B37B-5DAF176D56CB}" dt="2024-07-08T05:32:57.266" v="2"/>
          <ac:spMkLst>
            <pc:docMk/>
            <pc:sldMk cId="1041087193" sldId="256"/>
            <ac:spMk id="2" creationId="{BC63FC79-0344-B4B9-DDD5-13E6675CFABB}"/>
          </ac:spMkLst>
        </pc:spChg>
        <pc:spChg chg="add mod ord">
          <ac:chgData name="Priyank Soni" userId="d10e15ac-92b8-4eb4-9fda-c4e5d766a76b" providerId="ADAL" clId="{9401180D-C89A-49CB-B37B-5DAF176D56CB}" dt="2024-07-10T13:55:33.442" v="1411" actId="167"/>
          <ac:spMkLst>
            <pc:docMk/>
            <pc:sldMk cId="1041087193" sldId="256"/>
            <ac:spMk id="5" creationId="{88C998E5-6FE4-5712-BFDF-136EACD54C5D}"/>
          </ac:spMkLst>
        </pc:spChg>
        <pc:spChg chg="add mod ord">
          <ac:chgData name="Priyank Soni" userId="d10e15ac-92b8-4eb4-9fda-c4e5d766a76b" providerId="ADAL" clId="{9401180D-C89A-49CB-B37B-5DAF176D56CB}" dt="2024-07-10T06:52:22.479" v="1366" actId="1076"/>
          <ac:spMkLst>
            <pc:docMk/>
            <pc:sldMk cId="1041087193" sldId="256"/>
            <ac:spMk id="8" creationId="{52923BCD-CC2F-ED85-6B64-2CCAB0D9D44D}"/>
          </ac:spMkLst>
        </pc:spChg>
        <pc:spChg chg="add mod">
          <ac:chgData name="Priyank Soni" userId="d10e15ac-92b8-4eb4-9fda-c4e5d766a76b" providerId="ADAL" clId="{9401180D-C89A-49CB-B37B-5DAF176D56CB}" dt="2024-07-10T06:52:29.117" v="1367" actId="1076"/>
          <ac:spMkLst>
            <pc:docMk/>
            <pc:sldMk cId="1041087193" sldId="256"/>
            <ac:spMk id="9" creationId="{C8FCCD65-5FB5-AF59-D514-D88105929CE9}"/>
          </ac:spMkLst>
        </pc:spChg>
        <pc:spChg chg="add del mod">
          <ac:chgData name="Priyank Soni" userId="d10e15ac-92b8-4eb4-9fda-c4e5d766a76b" providerId="ADAL" clId="{9401180D-C89A-49CB-B37B-5DAF176D56CB}" dt="2024-07-08T06:07:00.180" v="481" actId="478"/>
          <ac:spMkLst>
            <pc:docMk/>
            <pc:sldMk cId="1041087193" sldId="256"/>
            <ac:spMk id="13" creationId="{D9B0B468-EE73-9532-4FAF-D2D06D123532}"/>
          </ac:spMkLst>
        </pc:spChg>
        <pc:spChg chg="add del mod">
          <ac:chgData name="Priyank Soni" userId="d10e15ac-92b8-4eb4-9fda-c4e5d766a76b" providerId="ADAL" clId="{9401180D-C89A-49CB-B37B-5DAF176D56CB}" dt="2024-07-08T06:07:14.979" v="486" actId="478"/>
          <ac:spMkLst>
            <pc:docMk/>
            <pc:sldMk cId="1041087193" sldId="256"/>
            <ac:spMk id="14" creationId="{8FEFF84E-99DE-1615-4082-08ADCDC09918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15" creationId="{074380F9-E29E-144C-9DD6-B44FD5D84773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16" creationId="{D2EAC085-CF14-0E74-55EB-EA1764B84C9F}"/>
          </ac:spMkLst>
        </pc:spChg>
        <pc:spChg chg="add del mod">
          <ac:chgData name="Priyank Soni" userId="d10e15ac-92b8-4eb4-9fda-c4e5d766a76b" providerId="ADAL" clId="{9401180D-C89A-49CB-B37B-5DAF176D56CB}" dt="2024-07-08T08:10:11.060" v="696" actId="478"/>
          <ac:spMkLst>
            <pc:docMk/>
            <pc:sldMk cId="1041087193" sldId="256"/>
            <ac:spMk id="19" creationId="{27FD9ADE-F6B9-B36C-47D8-840B2C600D97}"/>
          </ac:spMkLst>
        </pc:spChg>
        <pc:spChg chg="add mod">
          <ac:chgData name="Priyank Soni" userId="d10e15ac-92b8-4eb4-9fda-c4e5d766a76b" providerId="ADAL" clId="{9401180D-C89A-49CB-B37B-5DAF176D56CB}" dt="2024-07-10T06:52:44.383" v="1372" actId="1076"/>
          <ac:spMkLst>
            <pc:docMk/>
            <pc:sldMk cId="1041087193" sldId="256"/>
            <ac:spMk id="21" creationId="{DF3A83D2-5D0F-1700-7D8F-BB3A3DB6DBCF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24" creationId="{87C8A022-1F3E-3390-D2FB-CCAC1A02E030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27" creationId="{F0749FAB-1E23-7751-9812-C0CEA8F443B3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0" creationId="{DEC37737-4B05-6FFE-F162-FFAF6D764834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2" creationId="{D94B8FE9-A425-B356-935F-E4A1264E1942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4" creationId="{0EF1891B-0930-92BB-B70E-136CD3AE359A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6" creationId="{D59F1311-8B94-632A-10EB-44407E63AE2F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7" creationId="{5BA0D86B-37BB-C9E6-B37A-38B2606F13D7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8" creationId="{A2014AE1-AF4C-B244-BEEC-92E958FE8D82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39" creationId="{36303440-20EA-ED49-C94B-760A8B7311C9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40" creationId="{DFCBEA5B-96E5-8837-BE36-0642BE0B5944}"/>
          </ac:spMkLst>
        </pc:spChg>
        <pc:spChg chg="add mod ord">
          <ac:chgData name="Priyank Soni" userId="d10e15ac-92b8-4eb4-9fda-c4e5d766a76b" providerId="ADAL" clId="{9401180D-C89A-49CB-B37B-5DAF176D56CB}" dt="2024-07-09T11:35:45.248" v="1198" actId="1076"/>
          <ac:spMkLst>
            <pc:docMk/>
            <pc:sldMk cId="1041087193" sldId="256"/>
            <ac:spMk id="41" creationId="{8B28B35B-E26C-233B-6899-499EB970ABCF}"/>
          </ac:spMkLst>
        </pc:spChg>
        <pc:spChg chg="add mod or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44" creationId="{201E612F-8CFE-FABD-147B-41CAD6420772}"/>
          </ac:spMkLst>
        </pc:spChg>
        <pc:spChg chg="add mod ord">
          <ac:chgData name="Priyank Soni" userId="d10e15ac-92b8-4eb4-9fda-c4e5d766a76b" providerId="ADAL" clId="{9401180D-C89A-49CB-B37B-5DAF176D56CB}" dt="2024-07-09T11:37:45.236" v="1211" actId="1076"/>
          <ac:spMkLst>
            <pc:docMk/>
            <pc:sldMk cId="1041087193" sldId="256"/>
            <ac:spMk id="47" creationId="{BA4C87F5-6BA8-41DC-D13A-794B243FE470}"/>
          </ac:spMkLst>
        </pc:spChg>
        <pc:spChg chg="add mod ord">
          <ac:chgData name="Priyank Soni" userId="d10e15ac-92b8-4eb4-9fda-c4e5d766a76b" providerId="ADAL" clId="{9401180D-C89A-49CB-B37B-5DAF176D56CB}" dt="2024-07-10T13:55:40.258" v="1412" actId="167"/>
          <ac:spMkLst>
            <pc:docMk/>
            <pc:sldMk cId="1041087193" sldId="256"/>
            <ac:spMk id="74" creationId="{FA54A0B6-9B47-59B2-DD8B-7193FE611AE3}"/>
          </ac:spMkLst>
        </pc:spChg>
        <pc:spChg chg="add del mod ord">
          <ac:chgData name="Priyank Soni" userId="d10e15ac-92b8-4eb4-9fda-c4e5d766a76b" providerId="ADAL" clId="{9401180D-C89A-49CB-B37B-5DAF176D56CB}" dt="2024-07-09T11:32:27.199" v="1157" actId="478"/>
          <ac:spMkLst>
            <pc:docMk/>
            <pc:sldMk cId="1041087193" sldId="256"/>
            <ac:spMk id="79" creationId="{714746DD-25C2-C5A9-3639-52FAE6FBE8D5}"/>
          </ac:spMkLst>
        </pc:spChg>
        <pc:spChg chg="add del mod">
          <ac:chgData name="Priyank Soni" userId="d10e15ac-92b8-4eb4-9fda-c4e5d766a76b" providerId="ADAL" clId="{9401180D-C89A-49CB-B37B-5DAF176D56CB}" dt="2024-07-09T11:29:13.592" v="1138" actId="478"/>
          <ac:spMkLst>
            <pc:docMk/>
            <pc:sldMk cId="1041087193" sldId="256"/>
            <ac:spMk id="80" creationId="{CB943B90-4DA0-2F34-75D0-C5341CC8F97A}"/>
          </ac:spMkLst>
        </pc:spChg>
        <pc:spChg chg="add del mod">
          <ac:chgData name="Priyank Soni" userId="d10e15ac-92b8-4eb4-9fda-c4e5d766a76b" providerId="ADAL" clId="{9401180D-C89A-49CB-B37B-5DAF176D56CB}" dt="2024-07-09T11:29:15.914" v="1139" actId="478"/>
          <ac:spMkLst>
            <pc:docMk/>
            <pc:sldMk cId="1041087193" sldId="256"/>
            <ac:spMk id="81" creationId="{2B2459C4-6F59-ABDA-317D-DF2BB259BFD4}"/>
          </ac:spMkLst>
        </pc:spChg>
        <pc:spChg chg="add del mod">
          <ac:chgData name="Priyank Soni" userId="d10e15ac-92b8-4eb4-9fda-c4e5d766a76b" providerId="ADAL" clId="{9401180D-C89A-49CB-B37B-5DAF176D56CB}" dt="2024-07-08T08:17:05.495" v="754"/>
          <ac:spMkLst>
            <pc:docMk/>
            <pc:sldMk cId="1041087193" sldId="256"/>
            <ac:spMk id="82" creationId="{422A9CB6-944A-7940-0393-C8882B8C1056}"/>
          </ac:spMkLst>
        </pc:spChg>
        <pc:spChg chg="add mod ord">
          <ac:chgData name="Priyank Soni" userId="d10e15ac-92b8-4eb4-9fda-c4e5d766a76b" providerId="ADAL" clId="{9401180D-C89A-49CB-B37B-5DAF176D56CB}" dt="2024-07-10T06:52:36.360" v="1370" actId="14100"/>
          <ac:spMkLst>
            <pc:docMk/>
            <pc:sldMk cId="1041087193" sldId="256"/>
            <ac:spMk id="112" creationId="{EE0EF86C-BCF8-E8C5-C7DE-2CB2B3C29231}"/>
          </ac:spMkLst>
        </pc:spChg>
        <pc:spChg chg="add mod">
          <ac:chgData name="Priyank Soni" userId="d10e15ac-92b8-4eb4-9fda-c4e5d766a76b" providerId="ADAL" clId="{9401180D-C89A-49CB-B37B-5DAF176D56CB}" dt="2024-07-09T11:32:49.685" v="1159" actId="1076"/>
          <ac:spMkLst>
            <pc:docMk/>
            <pc:sldMk cId="1041087193" sldId="256"/>
            <ac:spMk id="113" creationId="{0DE71B7B-ECC0-08B5-96EA-EEEFDAB512B2}"/>
          </ac:spMkLst>
        </pc:spChg>
        <pc:spChg chg="add mod">
          <ac:chgData name="Priyank Soni" userId="d10e15ac-92b8-4eb4-9fda-c4e5d766a76b" providerId="ADAL" clId="{9401180D-C89A-49CB-B37B-5DAF176D56CB}" dt="2024-07-10T06:52:40.543" v="1371" actId="1076"/>
          <ac:spMkLst>
            <pc:docMk/>
            <pc:sldMk cId="1041087193" sldId="256"/>
            <ac:spMk id="114" creationId="{0DDAC24B-F9D3-5DB8-57E7-61B1C9FD9677}"/>
          </ac:spMkLst>
        </pc:spChg>
        <pc:spChg chg="add del">
          <ac:chgData name="Priyank Soni" userId="d10e15ac-92b8-4eb4-9fda-c4e5d766a76b" providerId="ADAL" clId="{9401180D-C89A-49CB-B37B-5DAF176D56CB}" dt="2024-07-09T11:21:38.309" v="1030" actId="11529"/>
          <ac:spMkLst>
            <pc:docMk/>
            <pc:sldMk cId="1041087193" sldId="256"/>
            <ac:spMk id="120" creationId="{08DCB09C-BD67-CD9A-4812-59C307434E3D}"/>
          </ac:spMkLst>
        </pc:spChg>
        <pc:spChg chg="add del">
          <ac:chgData name="Priyank Soni" userId="d10e15ac-92b8-4eb4-9fda-c4e5d766a76b" providerId="ADAL" clId="{9401180D-C89A-49CB-B37B-5DAF176D56CB}" dt="2024-07-09T11:21:47.077" v="1032" actId="11529"/>
          <ac:spMkLst>
            <pc:docMk/>
            <pc:sldMk cId="1041087193" sldId="256"/>
            <ac:spMk id="121" creationId="{A3226021-62F2-7498-B24B-0963551EE7EE}"/>
          </ac:spMkLst>
        </pc:spChg>
        <pc:spChg chg="add del mod">
          <ac:chgData name="Priyank Soni" userId="d10e15ac-92b8-4eb4-9fda-c4e5d766a76b" providerId="ADAL" clId="{9401180D-C89A-49CB-B37B-5DAF176D56CB}" dt="2024-07-09T11:32:52.632" v="1161" actId="478"/>
          <ac:spMkLst>
            <pc:docMk/>
            <pc:sldMk cId="1041087193" sldId="256"/>
            <ac:spMk id="122" creationId="{66402C2A-371D-BFC3-9A40-37279118AF08}"/>
          </ac:spMkLst>
        </pc:spChg>
        <pc:spChg chg="add del mod">
          <ac:chgData name="Priyank Soni" userId="d10e15ac-92b8-4eb4-9fda-c4e5d766a76b" providerId="ADAL" clId="{9401180D-C89A-49CB-B37B-5DAF176D56CB}" dt="2024-07-09T11:23:34.989" v="1073"/>
          <ac:spMkLst>
            <pc:docMk/>
            <pc:sldMk cId="1041087193" sldId="256"/>
            <ac:spMk id="123" creationId="{F3C45DD2-8C91-FB59-71D9-043BADA586D6}"/>
          </ac:spMkLst>
        </pc:spChg>
        <pc:spChg chg="add mod">
          <ac:chgData name="Priyank Soni" userId="d10e15ac-92b8-4eb4-9fda-c4e5d766a76b" providerId="ADAL" clId="{9401180D-C89A-49CB-B37B-5DAF176D56CB}" dt="2024-07-10T06:52:18.872" v="1364" actId="1076"/>
          <ac:spMkLst>
            <pc:docMk/>
            <pc:sldMk cId="1041087193" sldId="256"/>
            <ac:spMk id="124" creationId="{252DF0FB-E371-7A48-DE92-00A9F0F970DB}"/>
          </ac:spMkLst>
        </pc:spChg>
        <pc:spChg chg="add mod">
          <ac:chgData name="Priyank Soni" userId="d10e15ac-92b8-4eb4-9fda-c4e5d766a76b" providerId="ADAL" clId="{9401180D-C89A-49CB-B37B-5DAF176D56CB}" dt="2024-07-10T13:54:36.885" v="1403" actId="14100"/>
          <ac:spMkLst>
            <pc:docMk/>
            <pc:sldMk cId="1041087193" sldId="256"/>
            <ac:spMk id="125" creationId="{D6FF14B1-B952-773D-EB83-E8AECE5AD5A4}"/>
          </ac:spMkLst>
        </pc:spChg>
        <pc:spChg chg="add del">
          <ac:chgData name="Priyank Soni" userId="d10e15ac-92b8-4eb4-9fda-c4e5d766a76b" providerId="ADAL" clId="{9401180D-C89A-49CB-B37B-5DAF176D56CB}" dt="2024-07-09T11:25:25.680" v="1093"/>
          <ac:spMkLst>
            <pc:docMk/>
            <pc:sldMk cId="1041087193" sldId="256"/>
            <ac:spMk id="126" creationId="{FA397487-2B07-2E5B-F6CF-E655B7589659}"/>
          </ac:spMkLst>
        </pc:spChg>
        <pc:spChg chg="add mod">
          <ac:chgData name="Priyank Soni" userId="d10e15ac-92b8-4eb4-9fda-c4e5d766a76b" providerId="ADAL" clId="{9401180D-C89A-49CB-B37B-5DAF176D56CB}" dt="2024-07-11T06:37:43.300" v="1429" actId="20577"/>
          <ac:spMkLst>
            <pc:docMk/>
            <pc:sldMk cId="1041087193" sldId="256"/>
            <ac:spMk id="132" creationId="{B9A4DCBC-AB49-B324-5836-E57ECB3DA1CA}"/>
          </ac:spMkLst>
        </pc:spChg>
        <pc:spChg chg="add mod ord">
          <ac:chgData name="Priyank Soni" userId="d10e15ac-92b8-4eb4-9fda-c4e5d766a76b" providerId="ADAL" clId="{9401180D-C89A-49CB-B37B-5DAF176D56CB}" dt="2024-07-10T06:52:18.872" v="1364" actId="1076"/>
          <ac:spMkLst>
            <pc:docMk/>
            <pc:sldMk cId="1041087193" sldId="256"/>
            <ac:spMk id="136" creationId="{E58AB590-227F-4E6B-FD30-E44B34B80262}"/>
          </ac:spMkLst>
        </pc:spChg>
        <pc:spChg chg="add del mod ord">
          <ac:chgData name="Priyank Soni" userId="d10e15ac-92b8-4eb4-9fda-c4e5d766a76b" providerId="ADAL" clId="{9401180D-C89A-49CB-B37B-5DAF176D56CB}" dt="2024-07-10T13:54:05.530" v="1395" actId="478"/>
          <ac:spMkLst>
            <pc:docMk/>
            <pc:sldMk cId="1041087193" sldId="256"/>
            <ac:spMk id="143" creationId="{EF97D67E-434A-AEFB-848F-14B5E26EDE55}"/>
          </ac:spMkLst>
        </pc:spChg>
        <pc:picChg chg="add del mod">
          <ac:chgData name="Priyank Soni" userId="d10e15ac-92b8-4eb4-9fda-c4e5d766a76b" providerId="ADAL" clId="{9401180D-C89A-49CB-B37B-5DAF176D56CB}" dt="2024-07-08T06:06:55.140" v="478" actId="478"/>
          <ac:picMkLst>
            <pc:docMk/>
            <pc:sldMk cId="1041087193" sldId="256"/>
            <ac:picMk id="4" creationId="{B39B862F-C5E3-3608-D9F6-9BEEC9A454A5}"/>
          </ac:picMkLst>
        </pc:picChg>
        <pc:picChg chg="add del mod">
          <ac:chgData name="Priyank Soni" userId="d10e15ac-92b8-4eb4-9fda-c4e5d766a76b" providerId="ADAL" clId="{9401180D-C89A-49CB-B37B-5DAF176D56CB}" dt="2024-07-08T06:06:44.315" v="475" actId="478"/>
          <ac:picMkLst>
            <pc:docMk/>
            <pc:sldMk cId="1041087193" sldId="256"/>
            <ac:picMk id="6" creationId="{2B2623EE-5A48-EE23-D410-5DFDB08525A3}"/>
          </ac:picMkLst>
        </pc:picChg>
        <pc:picChg chg="add del mod">
          <ac:chgData name="Priyank Soni" userId="d10e15ac-92b8-4eb4-9fda-c4e5d766a76b" providerId="ADAL" clId="{9401180D-C89A-49CB-B37B-5DAF176D56CB}" dt="2024-07-08T05:42:39.172" v="21" actId="478"/>
          <ac:picMkLst>
            <pc:docMk/>
            <pc:sldMk cId="1041087193" sldId="256"/>
            <ac:picMk id="8" creationId="{7FE7E4A6-A1D7-EBA6-8F53-5DB8AB4F61BC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10" creationId="{2B5026B3-BAB3-5008-743D-2433BAF7708F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12" creationId="{AA0CAACE-4CE9-4F23-ED0F-97440F830674}"/>
          </ac:picMkLst>
        </pc:picChg>
        <pc:picChg chg="add del mod">
          <ac:chgData name="Priyank Soni" userId="d10e15ac-92b8-4eb4-9fda-c4e5d766a76b" providerId="ADAL" clId="{9401180D-C89A-49CB-B37B-5DAF176D56CB}" dt="2024-07-09T11:29:08.967" v="1136" actId="478"/>
          <ac:picMkLst>
            <pc:docMk/>
            <pc:sldMk cId="1041087193" sldId="256"/>
            <ac:picMk id="18" creationId="{9110798A-C1B3-70AF-7F1A-F6D5988F5D39}"/>
          </ac:picMkLst>
        </pc:picChg>
        <pc:picChg chg="add mod">
          <ac:chgData name="Priyank Soni" userId="d10e15ac-92b8-4eb4-9fda-c4e5d766a76b" providerId="ADAL" clId="{9401180D-C89A-49CB-B37B-5DAF176D56CB}" dt="2024-07-09T11:37:48.085" v="1212" actId="1076"/>
          <ac:picMkLst>
            <pc:docMk/>
            <pc:sldMk cId="1041087193" sldId="256"/>
            <ac:picMk id="20" creationId="{20C83EDC-3662-BB1B-6B50-521F5EDF1FE7}"/>
          </ac:picMkLst>
        </pc:picChg>
        <pc:picChg chg="add del mod">
          <ac:chgData name="Priyank Soni" userId="d10e15ac-92b8-4eb4-9fda-c4e5d766a76b" providerId="ADAL" clId="{9401180D-C89A-49CB-B37B-5DAF176D56CB}" dt="2024-07-08T06:15:05.046" v="550" actId="478"/>
          <ac:picMkLst>
            <pc:docMk/>
            <pc:sldMk cId="1041087193" sldId="256"/>
            <ac:picMk id="23" creationId="{263829CA-3001-5E74-5D9A-23FB8EB8C999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26" creationId="{8C8290DE-3B6E-3C7B-B00B-2F761C1855B3}"/>
          </ac:picMkLst>
        </pc:picChg>
        <pc:picChg chg="add del mod">
          <ac:chgData name="Priyank Soni" userId="d10e15ac-92b8-4eb4-9fda-c4e5d766a76b" providerId="ADAL" clId="{9401180D-C89A-49CB-B37B-5DAF176D56CB}" dt="2024-07-08T06:13:31.643" v="543" actId="478"/>
          <ac:picMkLst>
            <pc:docMk/>
            <pc:sldMk cId="1041087193" sldId="256"/>
            <ac:picMk id="29" creationId="{FC6F4979-3937-9DC0-B63C-6D8D00CC6DF3}"/>
          </ac:picMkLst>
        </pc:picChg>
        <pc:picChg chg="add del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31" creationId="{0817A199-D9A7-379B-0635-7F2C1D5D7242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33" creationId="{4A05A364-B861-2B25-E65D-E5A1BE6AD920}"/>
          </ac:picMkLst>
        </pc:picChg>
        <pc:picChg chg="add del mod">
          <ac:chgData name="Priyank Soni" userId="d10e15ac-92b8-4eb4-9fda-c4e5d766a76b" providerId="ADAL" clId="{9401180D-C89A-49CB-B37B-5DAF176D56CB}" dt="2024-07-08T06:09:27.692" v="505" actId="478"/>
          <ac:picMkLst>
            <pc:docMk/>
            <pc:sldMk cId="1041087193" sldId="256"/>
            <ac:picMk id="35" creationId="{A80EA681-2508-BB1D-FEFE-E19493EFBA96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43" creationId="{1FF7D3CE-A189-CC59-2D0B-0840E84EC954}"/>
          </ac:picMkLst>
        </pc:picChg>
        <pc:picChg chg="add mod">
          <ac:chgData name="Priyank Soni" userId="d10e15ac-92b8-4eb4-9fda-c4e5d766a76b" providerId="ADAL" clId="{9401180D-C89A-49CB-B37B-5DAF176D56CB}" dt="2024-07-09T11:32:49.685" v="1159" actId="1076"/>
          <ac:picMkLst>
            <pc:docMk/>
            <pc:sldMk cId="1041087193" sldId="256"/>
            <ac:picMk id="46" creationId="{B71BB748-5852-C64D-72AD-795B74C970BE}"/>
          </ac:picMkLst>
        </pc:picChg>
        <pc:cxnChg chg="add">
          <ac:chgData name="Priyank Soni" userId="d10e15ac-92b8-4eb4-9fda-c4e5d766a76b" providerId="ADAL" clId="{9401180D-C89A-49CB-B37B-5DAF176D56CB}" dt="2024-07-10T13:56:53.760" v="1423" actId="11529"/>
          <ac:cxnSpMkLst>
            <pc:docMk/>
            <pc:sldMk cId="1041087193" sldId="256"/>
            <ac:cxnSpMk id="17" creationId="{5DA36B8B-03A5-1480-DB15-B05A9589AF71}"/>
          </ac:cxnSpMkLst>
        </pc:cxnChg>
        <pc:cxnChg chg="add del mod">
          <ac:chgData name="Priyank Soni" userId="d10e15ac-92b8-4eb4-9fda-c4e5d766a76b" providerId="ADAL" clId="{9401180D-C89A-49CB-B37B-5DAF176D56CB}" dt="2024-07-09T11:37:54.639" v="1213" actId="478"/>
          <ac:cxnSpMkLst>
            <pc:docMk/>
            <pc:sldMk cId="1041087193" sldId="256"/>
            <ac:cxnSpMk id="49" creationId="{923ACB2F-CEAE-5A19-5626-54AA515929AD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51" creationId="{6178BFC7-9543-3C4A-0616-A34B348A409F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52" creationId="{3E429DB6-4A7B-CB4F-87A9-DA5B98D1D382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53" creationId="{8A2883A8-AC01-AA42-E184-0EDD550DD0E0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60" creationId="{A13A4F1C-9CA9-D243-2C58-A79426802043}"/>
          </ac:cxnSpMkLst>
        </pc:cxnChg>
        <pc:cxnChg chg="add mod">
          <ac:chgData name="Priyank Soni" userId="d10e15ac-92b8-4eb4-9fda-c4e5d766a76b" providerId="ADAL" clId="{9401180D-C89A-49CB-B37B-5DAF176D56CB}" dt="2024-07-09T11:32:49.685" v="1159" actId="1076"/>
          <ac:cxnSpMkLst>
            <pc:docMk/>
            <pc:sldMk cId="1041087193" sldId="256"/>
            <ac:cxnSpMk id="61" creationId="{3156F351-0A97-8029-5D11-31F7782D4CB6}"/>
          </ac:cxnSpMkLst>
        </pc:cxnChg>
        <pc:cxnChg chg="add mod">
          <ac:chgData name="Priyank Soni" userId="d10e15ac-92b8-4eb4-9fda-c4e5d766a76b" providerId="ADAL" clId="{9401180D-C89A-49CB-B37B-5DAF176D56CB}" dt="2024-07-09T11:37:48.085" v="1212" actId="1076"/>
          <ac:cxnSpMkLst>
            <pc:docMk/>
            <pc:sldMk cId="1041087193" sldId="256"/>
            <ac:cxnSpMk id="65" creationId="{C5FDBDDF-A277-20D3-2490-166BB7753BFF}"/>
          </ac:cxnSpMkLst>
        </pc:cxnChg>
        <pc:cxnChg chg="add mod">
          <ac:chgData name="Priyank Soni" userId="d10e15ac-92b8-4eb4-9fda-c4e5d766a76b" providerId="ADAL" clId="{9401180D-C89A-49CB-B37B-5DAF176D56CB}" dt="2024-07-10T13:57:32.098" v="1426" actId="14100"/>
          <ac:cxnSpMkLst>
            <pc:docMk/>
            <pc:sldMk cId="1041087193" sldId="256"/>
            <ac:cxnSpMk id="67" creationId="{0A53D05C-302E-1335-7764-B3F838CFEDF3}"/>
          </ac:cxnSpMkLst>
        </pc:cxnChg>
        <pc:cxnChg chg="add mod">
          <ac:chgData name="Priyank Soni" userId="d10e15ac-92b8-4eb4-9fda-c4e5d766a76b" providerId="ADAL" clId="{9401180D-C89A-49CB-B37B-5DAF176D56CB}" dt="2024-07-10T13:56:00.356" v="1416" actId="14100"/>
          <ac:cxnSpMkLst>
            <pc:docMk/>
            <pc:sldMk cId="1041087193" sldId="256"/>
            <ac:cxnSpMk id="72" creationId="{ACDFC652-6AC5-B973-214B-0A4A7DA89C1E}"/>
          </ac:cxnSpMkLst>
        </pc:cxnChg>
        <pc:cxnChg chg="add del mod">
          <ac:chgData name="Priyank Soni" userId="d10e15ac-92b8-4eb4-9fda-c4e5d766a76b" providerId="ADAL" clId="{9401180D-C89A-49CB-B37B-5DAF176D56CB}" dt="2024-07-10T06:47:56.759" v="1259" actId="478"/>
          <ac:cxnSpMkLst>
            <pc:docMk/>
            <pc:sldMk cId="1041087193" sldId="256"/>
            <ac:cxnSpMk id="116" creationId="{E7327AA0-5965-FD49-E1C9-465CBD2DDD0D}"/>
          </ac:cxnSpMkLst>
        </pc:cxnChg>
        <pc:cxnChg chg="add del mod">
          <ac:chgData name="Priyank Soni" userId="d10e15ac-92b8-4eb4-9fda-c4e5d766a76b" providerId="ADAL" clId="{9401180D-C89A-49CB-B37B-5DAF176D56CB}" dt="2024-07-10T13:53:27.734" v="1384" actId="478"/>
          <ac:cxnSpMkLst>
            <pc:docMk/>
            <pc:sldMk cId="1041087193" sldId="256"/>
            <ac:cxnSpMk id="129" creationId="{DAFDB42B-432B-AFDD-3858-7AAC7C8B1D93}"/>
          </ac:cxnSpMkLst>
        </pc:cxnChg>
        <pc:cxnChg chg="add del mod">
          <ac:chgData name="Priyank Soni" userId="d10e15ac-92b8-4eb4-9fda-c4e5d766a76b" providerId="ADAL" clId="{9401180D-C89A-49CB-B37B-5DAF176D56CB}" dt="2024-07-10T13:56:43.737" v="1422" actId="478"/>
          <ac:cxnSpMkLst>
            <pc:docMk/>
            <pc:sldMk cId="1041087193" sldId="256"/>
            <ac:cxnSpMk id="142" creationId="{32EFF0B1-64B3-DFD7-FEF0-E3983CD659B2}"/>
          </ac:cxnSpMkLst>
        </pc:cxnChg>
      </pc:sldChg>
      <pc:sldChg chg="addSp delSp modSp new del mod">
        <pc:chgData name="Priyank Soni" userId="d10e15ac-92b8-4eb4-9fda-c4e5d766a76b" providerId="ADAL" clId="{9401180D-C89A-49CB-B37B-5DAF176D56CB}" dt="2024-07-10T13:57:09.300" v="1424" actId="47"/>
        <pc:sldMkLst>
          <pc:docMk/>
          <pc:sldMk cId="1401899941" sldId="257"/>
        </pc:sldMkLst>
        <pc:spChg chg="add del">
          <ac:chgData name="Priyank Soni" userId="d10e15ac-92b8-4eb4-9fda-c4e5d766a76b" providerId="ADAL" clId="{9401180D-C89A-49CB-B37B-5DAF176D56CB}" dt="2024-07-10T07:05:18.604" v="1377" actId="22"/>
          <ac:spMkLst>
            <pc:docMk/>
            <pc:sldMk cId="1401899941" sldId="257"/>
            <ac:spMk id="3" creationId="{4B69578C-24C4-5F71-BB41-E3119A28429A}"/>
          </ac:spMkLst>
        </pc:spChg>
        <pc:picChg chg="add mod">
          <ac:chgData name="Priyank Soni" userId="d10e15ac-92b8-4eb4-9fda-c4e5d766a76b" providerId="ADAL" clId="{9401180D-C89A-49CB-B37B-5DAF176D56CB}" dt="2024-07-10T07:06:33.243" v="1383" actId="1076"/>
          <ac:picMkLst>
            <pc:docMk/>
            <pc:sldMk cId="1401899941" sldId="257"/>
            <ac:picMk id="5" creationId="{E0240DAC-E654-F42C-B6C1-FBA49F9FF111}"/>
          </ac:picMkLst>
        </pc:picChg>
      </pc:sldChg>
      <pc:sldChg chg="addSp modSp new del mod">
        <pc:chgData name="Priyank Soni" userId="d10e15ac-92b8-4eb4-9fda-c4e5d766a76b" providerId="ADAL" clId="{9401180D-C89A-49CB-B37B-5DAF176D56CB}" dt="2024-07-08T11:51:35.399" v="941" actId="2696"/>
        <pc:sldMkLst>
          <pc:docMk/>
          <pc:sldMk cId="3280315892" sldId="257"/>
        </pc:sldMkLst>
        <pc:spChg chg="add mod">
          <ac:chgData name="Priyank Soni" userId="d10e15ac-92b8-4eb4-9fda-c4e5d766a76b" providerId="ADAL" clId="{9401180D-C89A-49CB-B37B-5DAF176D56CB}" dt="2024-07-08T11:47:42.176" v="866" actId="1076"/>
          <ac:spMkLst>
            <pc:docMk/>
            <pc:sldMk cId="3280315892" sldId="257"/>
            <ac:spMk id="2" creationId="{5CEBA411-0E56-EBA4-AD68-F1E1444A3E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C69B2-B60A-473D-9465-E1B5F6630EB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AD441-837B-4B81-B4FF-7996A8ED6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0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08C7-75C6-8722-F602-60E9E1239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ACCE-C4D2-C678-3B1D-5ADB44887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0936-9B7B-2915-0EE2-A313EBE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C641-732E-89E9-C1C3-0C2F9C74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4B72-C36E-65EA-D49B-D03F5296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5ED4-A7C9-15BF-7333-C5421781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5047F-D04D-F2A3-B368-329094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602D-CD26-1938-5D14-8E214CC2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BF2B-A373-C01C-5C77-FBAB13C6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E114-D2E9-2AD0-5219-65A8A00C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49ACA-A159-18AB-BC20-E6824FC9E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3D3A-2196-61F4-3EE3-EF8093B1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CCC3-EC58-0D2A-6F79-9275582C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358F-D9DE-1862-CC04-B47BBED1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DCFA-5394-4B78-0116-64121787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6D55-379D-136D-D246-C8BB0BF8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78BE-6D1B-3617-8CBA-72F0D64A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AFE8-5CC0-4766-E3B6-9F62B5F7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9BA7F-5784-FAE0-35E7-CF7B0062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BEE6-D0A9-2FAC-74A2-D051365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5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D6AE-4B86-FF35-E192-4976A485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E85F6-547F-6284-C6C5-B3633A8D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43E7-5F9F-766F-1A1B-01FF8AE0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B22D-82DA-C467-21B7-C692BA94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C1E9-4318-5302-D434-A1BB0C4F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0732-DAC3-208C-AB6E-B90740A1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263B-0A7E-026F-C1C3-98832B7C7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9DD4-6656-1845-6165-21AB1F65A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7726-4E5D-DE71-585C-42C9B6B0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B6162-9B05-48A1-FB25-69F95FD9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25E18-0B8C-75A9-481A-204D6123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542F-2FD5-A5DE-C25F-D0017876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70E8-7F49-7AA2-1620-F6B09585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235D-6566-399A-BF14-EAD1AB24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A6102-4355-295C-C105-0435D77AD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2991-BE56-DBD0-E594-2DD3E29A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E4092-C80F-B3EC-C0A3-A4B8AE8D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8D49-43CC-A25F-E83A-C9F73644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4D6E5-9FA7-2D0E-EF12-A19C6B22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7598-BE84-3BD7-27AF-BD91134E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E2A68-A87E-22DB-036D-2B20CE2F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8E26-0FBC-C214-6DF8-CD8424D7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C98B9-E733-623F-4C91-855F209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F114C-1ADC-EB20-067E-74FD1FAA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838D8-8CAB-04F2-1E6D-7A3C7E7B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267E-A33C-89CA-C39B-2AA4C5AE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1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17C-A446-23B7-42C3-8B9E2131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85CF-2619-E7D4-6DDB-BF445A950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D014-88F1-4CAE-AA10-136C8713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00CB-C3F7-827E-A26F-B9BCD0BE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6F6A8-6AA8-6ED2-A77C-6FF67BAE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48B2-2E5F-F907-2E13-3838A7DF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3F22-9F45-FB4E-5035-A35EB963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C7347-16F8-B018-D24B-8F8209133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8D956-53B7-B7AE-C49D-001DB59C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CDA3-4F93-0702-C876-1B3D41D9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46ED-953A-779F-6B3A-A0136DFA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BA58-B84B-B970-B417-6874F4A3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5E685-3139-2C90-D796-15766504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E5D8-9126-05F5-37D2-EE6DBE60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7959-71E4-7910-674C-FEEC1F5BE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A411-AE6A-4183-A1A6-CE1C2D68777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EF48-B11E-7F70-2D73-103772940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AC2F-D546-0756-814E-4FE312DB1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909B-BBF4-4913-8EBC-EF34AC86E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548DEBF-5336-798A-04CD-DD7CB84F42A1}"/>
              </a:ext>
            </a:extLst>
          </p:cNvPr>
          <p:cNvSpPr/>
          <p:nvPr/>
        </p:nvSpPr>
        <p:spPr>
          <a:xfrm>
            <a:off x="6065409" y="4086648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92F7F6-DAF2-F979-26A2-2DB35BF486C4}"/>
              </a:ext>
            </a:extLst>
          </p:cNvPr>
          <p:cNvSpPr/>
          <p:nvPr/>
        </p:nvSpPr>
        <p:spPr>
          <a:xfrm>
            <a:off x="4147672" y="4086648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5EF270-0A42-13CF-D78F-D5ABFD6E2856}"/>
              </a:ext>
            </a:extLst>
          </p:cNvPr>
          <p:cNvSpPr/>
          <p:nvPr/>
        </p:nvSpPr>
        <p:spPr>
          <a:xfrm>
            <a:off x="4124949" y="2568889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776CF8-2B76-1029-CCEA-4FD51A67CE73}"/>
              </a:ext>
            </a:extLst>
          </p:cNvPr>
          <p:cNvSpPr/>
          <p:nvPr/>
        </p:nvSpPr>
        <p:spPr>
          <a:xfrm>
            <a:off x="4124950" y="1017881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69DC3D-5A34-1937-A6A7-C1CDE6ECBCE6}"/>
              </a:ext>
            </a:extLst>
          </p:cNvPr>
          <p:cNvSpPr/>
          <p:nvPr/>
        </p:nvSpPr>
        <p:spPr>
          <a:xfrm>
            <a:off x="2338127" y="1017881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6634D-EE18-1FF4-8F50-B7E0488C7009}"/>
              </a:ext>
            </a:extLst>
          </p:cNvPr>
          <p:cNvSpPr/>
          <p:nvPr/>
        </p:nvSpPr>
        <p:spPr>
          <a:xfrm>
            <a:off x="551304" y="1017881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FBC9C-B043-3232-7739-99BE92242DD1}"/>
              </a:ext>
            </a:extLst>
          </p:cNvPr>
          <p:cNvSpPr txBox="1"/>
          <p:nvPr/>
        </p:nvSpPr>
        <p:spPr>
          <a:xfrm flipH="1">
            <a:off x="5326241" y="1223728"/>
            <a:ext cx="164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Chunks of the text</a:t>
            </a:r>
            <a:endParaRPr lang="en-IN" sz="14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8CD70-0318-AD64-4C91-E7E55D05307E}"/>
              </a:ext>
            </a:extLst>
          </p:cNvPr>
          <p:cNvSpPr txBox="1"/>
          <p:nvPr/>
        </p:nvSpPr>
        <p:spPr>
          <a:xfrm flipH="1">
            <a:off x="2718888" y="2826607"/>
            <a:ext cx="1644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Embeddings created with all-MiniLM-L6-v2</a:t>
            </a:r>
            <a:endParaRPr lang="en-IN" sz="1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5984-F5C7-B208-B5A4-B83E2738FD51}"/>
              </a:ext>
            </a:extLst>
          </p:cNvPr>
          <p:cNvSpPr txBox="1"/>
          <p:nvPr/>
        </p:nvSpPr>
        <p:spPr>
          <a:xfrm flipH="1">
            <a:off x="2338126" y="1967665"/>
            <a:ext cx="109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Text content</a:t>
            </a:r>
            <a:endParaRPr lang="en-IN" sz="1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900C0-B44C-910F-D4B5-6164AC49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9" y="1223728"/>
            <a:ext cx="528710" cy="528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CD92D-5F6A-F0D9-7828-EF4560EA1D46}"/>
              </a:ext>
            </a:extLst>
          </p:cNvPr>
          <p:cNvSpPr txBox="1"/>
          <p:nvPr/>
        </p:nvSpPr>
        <p:spPr>
          <a:xfrm flipH="1">
            <a:off x="551304" y="1967665"/>
            <a:ext cx="1285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      Pdf file</a:t>
            </a:r>
            <a:endParaRPr lang="en-IN" sz="1400" b="1" i="1" dirty="0"/>
          </a:p>
        </p:txBody>
      </p:sp>
      <p:pic>
        <p:nvPicPr>
          <p:cNvPr id="2050" name="Picture 2" descr="WhatsMate PDF-to-Text API">
            <a:extLst>
              <a:ext uri="{FF2B5EF4-FFF2-40B4-BE49-F238E27FC236}">
                <a16:creationId xmlns:a16="http://schemas.microsoft.com/office/drawing/2014/main" id="{083E5F89-B024-6C7F-BDF7-9807F660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24" y="1208791"/>
            <a:ext cx="716319" cy="53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C36E81-90CA-60B8-34E8-11A50E0B6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966" y="1064878"/>
            <a:ext cx="755332" cy="771933"/>
          </a:xfrm>
          <a:prstGeom prst="rect">
            <a:avLst/>
          </a:prstGeom>
        </p:spPr>
      </p:pic>
      <p:pic>
        <p:nvPicPr>
          <p:cNvPr id="2056" name="Picture 8" descr="What Are Vector Embeddings?">
            <a:extLst>
              <a:ext uri="{FF2B5EF4-FFF2-40B4-BE49-F238E27FC236}">
                <a16:creationId xmlns:a16="http://schemas.microsoft.com/office/drawing/2014/main" id="{274CACA0-EFEE-478C-00FC-C33C637E9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r="4926"/>
          <a:stretch/>
        </p:blipFill>
        <p:spPr bwMode="auto">
          <a:xfrm>
            <a:off x="4324966" y="2633728"/>
            <a:ext cx="683757" cy="75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7C0D9F-F7B7-0C23-D0D7-4801CBCEF5E9}"/>
              </a:ext>
            </a:extLst>
          </p:cNvPr>
          <p:cNvSpPr txBox="1"/>
          <p:nvPr/>
        </p:nvSpPr>
        <p:spPr>
          <a:xfrm>
            <a:off x="2303599" y="4393722"/>
            <a:ext cx="1841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FAISS Vector Database</a:t>
            </a:r>
            <a:endParaRPr lang="en-IN" sz="1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04A89-784E-F2C5-C15F-CDEB364455A5}"/>
              </a:ext>
            </a:extLst>
          </p:cNvPr>
          <p:cNvSpPr/>
          <p:nvPr/>
        </p:nvSpPr>
        <p:spPr>
          <a:xfrm>
            <a:off x="4149534" y="5717010"/>
            <a:ext cx="1099939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66CCA1-9FEB-E1B8-5236-4873D81BF1A0}"/>
              </a:ext>
            </a:extLst>
          </p:cNvPr>
          <p:cNvSpPr/>
          <p:nvPr/>
        </p:nvSpPr>
        <p:spPr>
          <a:xfrm>
            <a:off x="2041107" y="5723281"/>
            <a:ext cx="1473586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</a:rPr>
              <a:t>Ques.: </a:t>
            </a:r>
            <a:r>
              <a:rPr lang="en-US" sz="1400" b="0" i="0" dirty="0">
                <a:solidFill>
                  <a:srgbClr val="FF0000"/>
                </a:solidFill>
                <a:effectLst/>
              </a:rPr>
              <a:t>Who is the author of this book</a:t>
            </a:r>
            <a:r>
              <a:rPr lang="en-US" sz="1400" dirty="0">
                <a:solidFill>
                  <a:srgbClr val="FF0000"/>
                </a:solidFill>
              </a:rPr>
              <a:t>?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2" name="Picture 8" descr="What Are Vector Embeddings?">
            <a:extLst>
              <a:ext uri="{FF2B5EF4-FFF2-40B4-BE49-F238E27FC236}">
                <a16:creationId xmlns:a16="http://schemas.microsoft.com/office/drawing/2014/main" id="{2C0B8D5E-7DBB-85C2-2F52-CC2685FE6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r="4926"/>
          <a:stretch/>
        </p:blipFill>
        <p:spPr bwMode="auto">
          <a:xfrm>
            <a:off x="4364003" y="5774792"/>
            <a:ext cx="683757" cy="75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C86CDD-D169-C182-8ADA-771FD8131ADF}"/>
              </a:ext>
            </a:extLst>
          </p:cNvPr>
          <p:cNvSpPr txBox="1"/>
          <p:nvPr/>
        </p:nvSpPr>
        <p:spPr>
          <a:xfrm>
            <a:off x="5247611" y="5927176"/>
            <a:ext cx="1732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Question embedding</a:t>
            </a:r>
            <a:endParaRPr lang="en-IN" sz="1400" b="1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14B78-1D9A-C676-73CB-759DEACECD34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651243" y="1475081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7CA889-353B-8D19-BAC3-D8C62FEA76F1}"/>
              </a:ext>
            </a:extLst>
          </p:cNvPr>
          <p:cNvCxnSpPr/>
          <p:nvPr/>
        </p:nvCxnSpPr>
        <p:spPr>
          <a:xfrm>
            <a:off x="3438066" y="1450844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17391E-1249-1D92-843E-7C26EA90E645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4674919" y="1932281"/>
            <a:ext cx="1" cy="636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309706-2247-6408-EA91-EF7F765AB76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74919" y="3483289"/>
            <a:ext cx="0" cy="536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E65C5B-7DA3-310E-7B0C-8F2BFE931D78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4697642" y="5001048"/>
            <a:ext cx="1862" cy="715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5BA9AB-7A99-9805-EF13-715F75AA0281}"/>
              </a:ext>
            </a:extLst>
          </p:cNvPr>
          <p:cNvCxnSpPr/>
          <p:nvPr/>
        </p:nvCxnSpPr>
        <p:spPr>
          <a:xfrm>
            <a:off x="3502828" y="6150055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ED6B2-ADF9-9F11-DFAB-12B27B4AA6D6}"/>
              </a:ext>
            </a:extLst>
          </p:cNvPr>
          <p:cNvSpPr txBox="1"/>
          <p:nvPr/>
        </p:nvSpPr>
        <p:spPr>
          <a:xfrm>
            <a:off x="3030133" y="5175525"/>
            <a:ext cx="164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Search in Database</a:t>
            </a:r>
            <a:endParaRPr lang="en-IN" sz="1400" b="1" i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0E7CEF1-1A15-6918-36BF-7CB0D49E8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690" y="4086648"/>
            <a:ext cx="881901" cy="88190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4D1B65-592A-9B8C-D25D-40A9E540C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421" y="4230443"/>
            <a:ext cx="770605" cy="7706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3080F24-81CB-33D2-5733-690365A0E4A8}"/>
              </a:ext>
            </a:extLst>
          </p:cNvPr>
          <p:cNvSpPr txBox="1"/>
          <p:nvPr/>
        </p:nvSpPr>
        <p:spPr>
          <a:xfrm>
            <a:off x="5623025" y="5063835"/>
            <a:ext cx="2266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Top k matching embeddings</a:t>
            </a:r>
            <a:endParaRPr lang="en-IN" sz="1400" b="1" i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C152A9-8934-0823-3BE3-66528E67AE95}"/>
              </a:ext>
            </a:extLst>
          </p:cNvPr>
          <p:cNvSpPr/>
          <p:nvPr/>
        </p:nvSpPr>
        <p:spPr>
          <a:xfrm>
            <a:off x="7852232" y="4050217"/>
            <a:ext cx="1629938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Input text created with question + context</a:t>
            </a:r>
            <a:endParaRPr lang="en-IN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175AF9-01CD-D70A-4738-99378DAA15C9}"/>
              </a:ext>
            </a:extLst>
          </p:cNvPr>
          <p:cNvSpPr/>
          <p:nvPr/>
        </p:nvSpPr>
        <p:spPr>
          <a:xfrm>
            <a:off x="10033188" y="4050217"/>
            <a:ext cx="1629938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D3B6C2-4238-EF04-1E49-2B288373F6D4}"/>
              </a:ext>
            </a:extLst>
          </p:cNvPr>
          <p:cNvSpPr/>
          <p:nvPr/>
        </p:nvSpPr>
        <p:spPr>
          <a:xfrm>
            <a:off x="9910234" y="2454557"/>
            <a:ext cx="1752892" cy="91440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B050"/>
                </a:solidFill>
              </a:rPr>
              <a:t>Ans.:François</a:t>
            </a:r>
            <a:r>
              <a:rPr lang="en-US" sz="1400" dirty="0">
                <a:solidFill>
                  <a:srgbClr val="00B050"/>
                </a:solidFill>
              </a:rPr>
              <a:t> Fleuret</a:t>
            </a:r>
            <a:endParaRPr lang="en-IN" sz="1400" dirty="0">
              <a:solidFill>
                <a:srgbClr val="00B050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6F1EB3A-0CB4-7315-F78E-B32182C8E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8794" y="4149436"/>
            <a:ext cx="1252024" cy="71596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57049E0-752B-2657-FC84-87CEA6D1430F}"/>
              </a:ext>
            </a:extLst>
          </p:cNvPr>
          <p:cNvSpPr txBox="1"/>
          <p:nvPr/>
        </p:nvSpPr>
        <p:spPr>
          <a:xfrm flipH="1">
            <a:off x="7899678" y="5051252"/>
            <a:ext cx="164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Input to the model</a:t>
            </a:r>
            <a:endParaRPr lang="en-IN" sz="1400" b="1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EE0341-52AE-70B9-94A1-EE86C48C47EF}"/>
              </a:ext>
            </a:extLst>
          </p:cNvPr>
          <p:cNvSpPr txBox="1"/>
          <p:nvPr/>
        </p:nvSpPr>
        <p:spPr>
          <a:xfrm flipH="1">
            <a:off x="9910234" y="4978989"/>
            <a:ext cx="198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LLM: T5-large (google)</a:t>
            </a:r>
            <a:endParaRPr lang="en-IN" sz="1400" b="1" i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9579B7-B8AE-9A95-2142-82DC0C1EE36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505476" y="4498338"/>
            <a:ext cx="527712" cy="9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CAD82D-12A8-6F67-5120-0C7BDD387B82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247611" y="4527598"/>
            <a:ext cx="778050" cy="16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921167-2B44-F2AD-1E1D-B9C8E010FE9A}"/>
              </a:ext>
            </a:extLst>
          </p:cNvPr>
          <p:cNvCxnSpPr/>
          <p:nvPr/>
        </p:nvCxnSpPr>
        <p:spPr>
          <a:xfrm>
            <a:off x="7165348" y="4512879"/>
            <a:ext cx="6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A14CE-3F33-64D4-B692-FAEC681FF0AE}"/>
              </a:ext>
            </a:extLst>
          </p:cNvPr>
          <p:cNvCxnSpPr>
            <a:cxnSpLocks/>
          </p:cNvCxnSpPr>
          <p:nvPr/>
        </p:nvCxnSpPr>
        <p:spPr>
          <a:xfrm flipH="1" flipV="1">
            <a:off x="10846295" y="3351606"/>
            <a:ext cx="1862" cy="715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8AC0A7A-9F8B-53E8-27B9-291EFF23C264}"/>
              </a:ext>
            </a:extLst>
          </p:cNvPr>
          <p:cNvSpPr txBox="1"/>
          <p:nvPr/>
        </p:nvSpPr>
        <p:spPr>
          <a:xfrm>
            <a:off x="4436315" y="44808"/>
            <a:ext cx="317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System Architecture</a:t>
            </a:r>
            <a:endParaRPr lang="en-IN" sz="2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A313DF-A15D-488B-B3E6-51DDA1008734}"/>
              </a:ext>
            </a:extLst>
          </p:cNvPr>
          <p:cNvSpPr txBox="1"/>
          <p:nvPr/>
        </p:nvSpPr>
        <p:spPr>
          <a:xfrm>
            <a:off x="1122059" y="5996166"/>
            <a:ext cx="109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Gradio UI</a:t>
            </a:r>
            <a:endParaRPr lang="en-IN" sz="1400" b="1" i="1" dirty="0"/>
          </a:p>
        </p:txBody>
      </p:sp>
    </p:spTree>
    <p:extLst>
      <p:ext uri="{BB962C8B-B14F-4D97-AF65-F5344CB8AC3E}">
        <p14:creationId xmlns:p14="http://schemas.microsoft.com/office/powerpoint/2010/main" val="261211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B2E050-7818-47CF-B348-249D82A036EA}"/>
              </a:ext>
            </a:extLst>
          </p:cNvPr>
          <p:cNvSpPr txBox="1"/>
          <p:nvPr/>
        </p:nvSpPr>
        <p:spPr>
          <a:xfrm>
            <a:off x="4796060" y="0"/>
            <a:ext cx="25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Gradio Interface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8EFF5-FB55-E8AE-5A30-BE440DAC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369"/>
            <a:ext cx="12192000" cy="26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7AFB6B-6FD2-E3CD-2EB3-EA25E23EC3BF}"/>
              </a:ext>
            </a:extLst>
          </p:cNvPr>
          <p:cNvSpPr txBox="1"/>
          <p:nvPr/>
        </p:nvSpPr>
        <p:spPr>
          <a:xfrm>
            <a:off x="559586" y="1167619"/>
            <a:ext cx="106242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Assumptions: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We’re using a chunk size of 50 words, so the Sentence Transformer is a good choice for creating   embeddings.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50-word chunk size, an overlap of 10 words between chunks should work well.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We’ve set the max token length to 512 because our input will always be less than this.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is being used as the vector database because it’s fast and does a good job with similarity searches.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dirty="0">
                <a:latin typeface="Arial" panose="020B0604020202020204" pitchFamily="34" charset="0"/>
              </a:rPr>
              <a:t>We are using T5-large for answer generation because of its ability to generate high quality and contextually relevant text.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might try using the Universal Sentence Encoder for creating embeddings.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could explore the llama 2 model for better retrieval results.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Trying different chunk sizes and chunking methods, like recursive or semantic chunking, could be beneficial.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could be worth experimenting with other vector databases, like Annoy,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HNSWLib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Milvus.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42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aboutFolder_x002f_Doc xmlns="0764b242-b2d2-48da-a098-873bf2b0519d" xsi:nil="true"/>
    <TaxCatchAll xmlns="3a1b2734-fc13-4393-a9ac-c7abc9502296" xsi:nil="true"/>
    <lcf76f155ced4ddcb4097134ff3c332f xmlns="0764b242-b2d2-48da-a098-873bf2b0519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25A6BC72D384BB30C28538F796BDB" ma:contentTypeVersion="14" ma:contentTypeDescription="Create a new document." ma:contentTypeScope="" ma:versionID="ff2863d699316287ffe0b3281ad41ab9">
  <xsd:schema xmlns:xsd="http://www.w3.org/2001/XMLSchema" xmlns:xs="http://www.w3.org/2001/XMLSchema" xmlns:p="http://schemas.microsoft.com/office/2006/metadata/properties" xmlns:ns2="0764b242-b2d2-48da-a098-873bf2b0519d" xmlns:ns3="3a1b2734-fc13-4393-a9ac-c7abc9502296" targetNamespace="http://schemas.microsoft.com/office/2006/metadata/properties" ma:root="true" ma:fieldsID="ed72b6e24edff4f8cf5e616f8d3bae13" ns2:_="" ns3:_="">
    <xsd:import namespace="0764b242-b2d2-48da-a098-873bf2b0519d"/>
    <xsd:import namespace="3a1b2734-fc13-4393-a9ac-c7abc9502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DescriptionaboutFolder_x002f_Doc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4b242-b2d2-48da-a098-873bf2b051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3388da2-4001-473d-952b-30211d0f88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scriptionaboutFolder_x002f_Doc" ma:index="19" nillable="true" ma:displayName="Description about Folder/Doc" ma:format="Dropdown" ma:internalName="DescriptionaboutFolder_x002f_Doc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b2734-fc13-4393-a9ac-c7abc95022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e0201a3-0cb6-4d51-b821-184fbc5960e2}" ma:internalName="TaxCatchAll" ma:showField="CatchAllData" ma:web="3a1b2734-fc13-4393-a9ac-c7abc95022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CA5362-944C-48D5-82C6-7E00ADA6ADC2}">
  <ds:schemaRefs>
    <ds:schemaRef ds:uri="http://schemas.microsoft.com/office/2006/metadata/properties"/>
    <ds:schemaRef ds:uri="http://schemas.microsoft.com/office/infopath/2007/PartnerControls"/>
    <ds:schemaRef ds:uri="0764b242-b2d2-48da-a098-873bf2b0519d"/>
    <ds:schemaRef ds:uri="3a1b2734-fc13-4393-a9ac-c7abc9502296"/>
  </ds:schemaRefs>
</ds:datastoreItem>
</file>

<file path=customXml/itemProps2.xml><?xml version="1.0" encoding="utf-8"?>
<ds:datastoreItem xmlns:ds="http://schemas.openxmlformats.org/officeDocument/2006/customXml" ds:itemID="{A0821DB6-95EB-4C8E-A232-C9D9B169B9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50BF5-B748-4B29-B4BA-DB214A845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64b242-b2d2-48da-a098-873bf2b0519d"/>
    <ds:schemaRef ds:uri="3a1b2734-fc13-4393-a9ac-c7abc9502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223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 Soni</dc:creator>
  <cp:lastModifiedBy>Priyank Soni</cp:lastModifiedBy>
  <cp:revision>69</cp:revision>
  <dcterms:created xsi:type="dcterms:W3CDTF">2024-07-08T05:22:07Z</dcterms:created>
  <dcterms:modified xsi:type="dcterms:W3CDTF">2024-08-20T14:51:00Z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0x0101007B825A6BC72D384BB30C28538F796BDB</vt:lpwstr>
  </property>
  <property fmtid="{D5CDD505-2E9C-101B-9397-08002B2CF9AE}" pid="3" name="MediaServiceImageTags">
    <vt:lpwstr/>
  </property>
</Properties>
</file>