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Just in Time Access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Product Concept for Enabling Access to Production Environments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JIT Access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Just in Time (JIT) Access Management allows developers to request temporary access to production environments for a limited period, which is granted by superiors based on approval.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Developer requests access to the production environment for a specific task.</a:t>
            </a:r>
          </a:p>
          <a:p>
            <a:r>
              <a:t>2. Manager or system administrator reviews the request and grants access.</a:t>
            </a:r>
          </a:p>
          <a:p>
            <a:r>
              <a:t>3. Access is provided for a time window, such as 1-8 hours, to mitigate security risks.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JIT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Minimizes unnecessary exposure to production environments.</a:t>
            </a:r>
          </a:p>
          <a:p>
            <a:r>
              <a:t>2. Limits the scope of access to a specific time frame.</a:t>
            </a:r>
          </a:p>
          <a:p>
            <a:r>
              <a:t>3. Provides a secure and auditable process for granting temporary access.</a:t>
            </a:r>
          </a:p>
          <a:p>
            <a:r>
              <a:t>4. Reduces the risk of human error or malicious activity.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Request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Developer submits a request form specifying the reason for access and the required time.</a:t>
            </a:r>
          </a:p>
          <a:p>
            <a:r>
              <a:t>2. Manager receives the request and reviews the justification.</a:t>
            </a:r>
          </a:p>
          <a:p>
            <a:r>
              <a:t>3. Upon approval, access is granted for the specified duration.</a:t>
            </a:r>
          </a:p>
          <a:p>
            <a:r>
              <a:t>4. After the period ends, access is revoked automatically.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Role-based access control (RBAC) for developer and manager roles.</a:t>
            </a:r>
          </a:p>
          <a:p>
            <a:r>
              <a:t>2. Automatic access revocation after the specified time.</a:t>
            </a:r>
          </a:p>
          <a:p>
            <a:r>
              <a:t>3. Audit logging for all access requests and approvals.</a:t>
            </a:r>
          </a:p>
          <a:p>
            <a:r>
              <a:t>4. Email notifications for approval and access grants.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UI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Access Request Form: Allows the developer to input request details.</a:t>
            </a:r>
          </a:p>
          <a:p>
            <a:r>
              <a:t>2. Manager Dashboard: Displays pending requests and grant options.</a:t>
            </a:r>
          </a:p>
          <a:p>
            <a:r>
              <a:t>3. Access History: Logs past requests, approvals, and revocations.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Access is granted based on least privilege principle.</a:t>
            </a:r>
          </a:p>
          <a:p>
            <a:r>
              <a:t>2. Time-limited access ensures limited exposure.</a:t>
            </a:r>
          </a:p>
          <a:p>
            <a:r>
              <a:t>3. Access requests are logged for auditing purposes.</a:t>
            </a:r>
          </a:p>
          <a:p>
            <a:r>
              <a:t>4. Notification system to track approvals and denials.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