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33.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135.xml"/>
  <Override ContentType="application/vnd.openxmlformats-officedocument.presentationml.notesSlide+xml" PartName="/ppt/notesSlides/notesSlide137.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138.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129.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31.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1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140.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36.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139.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3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132.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138.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36.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135.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129.xml"/>
  <Override ContentType="application/vnd.openxmlformats-officedocument.presentationml.slide+xml" PartName="/ppt/slides/slide63.xml"/>
  <Override ContentType="application/vnd.openxmlformats-officedocument.presentationml.slide+xml" PartName="/ppt/slides/slide131.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133.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39.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30.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40.xml"/>
  <Override ContentType="application/vnd.openxmlformats-officedocument.presentationml.slide+xml" PartName="/ppt/slides/slide11.xml"/>
  <Override ContentType="application/vnd.openxmlformats-officedocument.presentationml.slide+xml" PartName="/ppt/slides/slide137.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134.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132.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2" r:id="rId5"/>
    <p:sldMasterId id="2147483683" r:id="rId6"/>
    <p:sldMasterId id="2147483684" r:id="rId7"/>
    <p:sldMasterId id="2147483685"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 id="312" r:id="rId66"/>
    <p:sldId id="313" r:id="rId67"/>
    <p:sldId id="314" r:id="rId68"/>
    <p:sldId id="315" r:id="rId69"/>
    <p:sldId id="316" r:id="rId70"/>
    <p:sldId id="317" r:id="rId71"/>
    <p:sldId id="318" r:id="rId72"/>
    <p:sldId id="319" r:id="rId73"/>
    <p:sldId id="320" r:id="rId74"/>
    <p:sldId id="321" r:id="rId75"/>
    <p:sldId id="322" r:id="rId76"/>
    <p:sldId id="323" r:id="rId77"/>
    <p:sldId id="324" r:id="rId78"/>
    <p:sldId id="325" r:id="rId79"/>
    <p:sldId id="326" r:id="rId80"/>
    <p:sldId id="327" r:id="rId81"/>
    <p:sldId id="328" r:id="rId82"/>
    <p:sldId id="329" r:id="rId83"/>
    <p:sldId id="330" r:id="rId84"/>
    <p:sldId id="331" r:id="rId85"/>
    <p:sldId id="332" r:id="rId86"/>
    <p:sldId id="333"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48" r:id="rId102"/>
    <p:sldId id="349" r:id="rId103"/>
    <p:sldId id="350" r:id="rId104"/>
    <p:sldId id="351" r:id="rId105"/>
    <p:sldId id="352" r:id="rId106"/>
    <p:sldId id="353" r:id="rId107"/>
    <p:sldId id="354" r:id="rId108"/>
    <p:sldId id="355" r:id="rId109"/>
    <p:sldId id="356" r:id="rId110"/>
    <p:sldId id="357" r:id="rId111"/>
    <p:sldId id="358" r:id="rId112"/>
    <p:sldId id="359" r:id="rId113"/>
    <p:sldId id="360" r:id="rId114"/>
    <p:sldId id="361" r:id="rId115"/>
    <p:sldId id="362" r:id="rId116"/>
    <p:sldId id="363" r:id="rId117"/>
    <p:sldId id="364" r:id="rId118"/>
    <p:sldId id="365" r:id="rId119"/>
    <p:sldId id="366" r:id="rId120"/>
    <p:sldId id="367" r:id="rId121"/>
    <p:sldId id="368" r:id="rId122"/>
    <p:sldId id="369" r:id="rId123"/>
    <p:sldId id="370" r:id="rId124"/>
    <p:sldId id="371" r:id="rId125"/>
    <p:sldId id="372" r:id="rId126"/>
    <p:sldId id="373" r:id="rId127"/>
    <p:sldId id="374" r:id="rId128"/>
    <p:sldId id="375" r:id="rId129"/>
    <p:sldId id="376" r:id="rId130"/>
    <p:sldId id="377" r:id="rId131"/>
    <p:sldId id="378" r:id="rId132"/>
    <p:sldId id="379" r:id="rId133"/>
    <p:sldId id="380" r:id="rId134"/>
    <p:sldId id="381" r:id="rId135"/>
    <p:sldId id="382" r:id="rId136"/>
    <p:sldId id="383" r:id="rId137"/>
    <p:sldId id="384" r:id="rId138"/>
    <p:sldId id="385" r:id="rId139"/>
    <p:sldId id="386" r:id="rId140"/>
    <p:sldId id="387" r:id="rId141"/>
    <p:sldId id="388" r:id="rId142"/>
    <p:sldId id="389" r:id="rId143"/>
    <p:sldId id="390" r:id="rId144"/>
    <p:sldId id="391" r:id="rId145"/>
    <p:sldId id="392" r:id="rId146"/>
    <p:sldId id="393" r:id="rId147"/>
    <p:sldId id="394" r:id="rId148"/>
    <p:sldId id="395" r:id="rId149"/>
  </p:sldIdLst>
  <p:sldSz cy="6858000" cx="9144000"/>
  <p:notesSz cx="9144000" cy="6858000"/>
  <p:embeddedFontLst>
    <p:embeddedFont>
      <p:font typeface="Libre Baskerville"/>
      <p:regular r:id="rId150"/>
      <p:bold r:id="rId151"/>
      <p:italic r:id="rId1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160">
          <p15:clr>
            <a:srgbClr val="000000"/>
          </p15:clr>
        </p15:guide>
        <p15:guide id="2" pos="288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67E184B-BA8A-45D1-8CA1-9516BB0ADA27}">
  <a:tblStyle styleId="{667E184B-BA8A-45D1-8CA1-9516BB0ADA27}"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160" orient="horz"/>
        <p:guide pos="2880"/>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07" Type="http://schemas.openxmlformats.org/officeDocument/2006/relationships/slide" Target="slides/slide98.xml"/><Relationship Id="rId106" Type="http://schemas.openxmlformats.org/officeDocument/2006/relationships/slide" Target="slides/slide97.xml"/><Relationship Id="rId105" Type="http://schemas.openxmlformats.org/officeDocument/2006/relationships/slide" Target="slides/slide96.xml"/><Relationship Id="rId104" Type="http://schemas.openxmlformats.org/officeDocument/2006/relationships/slide" Target="slides/slide95.xml"/><Relationship Id="rId109" Type="http://schemas.openxmlformats.org/officeDocument/2006/relationships/slide" Target="slides/slide100.xml"/><Relationship Id="rId108" Type="http://schemas.openxmlformats.org/officeDocument/2006/relationships/slide" Target="slides/slide99.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103" Type="http://schemas.openxmlformats.org/officeDocument/2006/relationships/slide" Target="slides/slide94.xml"/><Relationship Id="rId102" Type="http://schemas.openxmlformats.org/officeDocument/2006/relationships/slide" Target="slides/slide93.xml"/><Relationship Id="rId101" Type="http://schemas.openxmlformats.org/officeDocument/2006/relationships/slide" Target="slides/slide92.xml"/><Relationship Id="rId100" Type="http://schemas.openxmlformats.org/officeDocument/2006/relationships/slide" Target="slides/slide91.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20" Type="http://schemas.openxmlformats.org/officeDocument/2006/relationships/slide" Target="slides/slide11.xml"/><Relationship Id="rId22" Type="http://schemas.openxmlformats.org/officeDocument/2006/relationships/slide" Target="slides/slide13.xml"/><Relationship Id="rId21" Type="http://schemas.openxmlformats.org/officeDocument/2006/relationships/slide" Target="slides/slide12.xml"/><Relationship Id="rId24" Type="http://schemas.openxmlformats.org/officeDocument/2006/relationships/slide" Target="slides/slide15.xml"/><Relationship Id="rId23" Type="http://schemas.openxmlformats.org/officeDocument/2006/relationships/slide" Target="slides/slide14.xml"/><Relationship Id="rId129" Type="http://schemas.openxmlformats.org/officeDocument/2006/relationships/slide" Target="slides/slide120.xml"/><Relationship Id="rId128" Type="http://schemas.openxmlformats.org/officeDocument/2006/relationships/slide" Target="slides/slide119.xml"/><Relationship Id="rId127" Type="http://schemas.openxmlformats.org/officeDocument/2006/relationships/slide" Target="slides/slide118.xml"/><Relationship Id="rId126" Type="http://schemas.openxmlformats.org/officeDocument/2006/relationships/slide" Target="slides/slide117.xml"/><Relationship Id="rId26" Type="http://schemas.openxmlformats.org/officeDocument/2006/relationships/slide" Target="slides/slide17.xml"/><Relationship Id="rId121" Type="http://schemas.openxmlformats.org/officeDocument/2006/relationships/slide" Target="slides/slide112.xml"/><Relationship Id="rId25" Type="http://schemas.openxmlformats.org/officeDocument/2006/relationships/slide" Target="slides/slide16.xml"/><Relationship Id="rId120" Type="http://schemas.openxmlformats.org/officeDocument/2006/relationships/slide" Target="slides/slide111.xml"/><Relationship Id="rId28" Type="http://schemas.openxmlformats.org/officeDocument/2006/relationships/slide" Target="slides/slide19.xml"/><Relationship Id="rId27" Type="http://schemas.openxmlformats.org/officeDocument/2006/relationships/slide" Target="slides/slide18.xml"/><Relationship Id="rId125" Type="http://schemas.openxmlformats.org/officeDocument/2006/relationships/slide" Target="slides/slide116.xml"/><Relationship Id="rId29" Type="http://schemas.openxmlformats.org/officeDocument/2006/relationships/slide" Target="slides/slide20.xml"/><Relationship Id="rId124" Type="http://schemas.openxmlformats.org/officeDocument/2006/relationships/slide" Target="slides/slide115.xml"/><Relationship Id="rId123" Type="http://schemas.openxmlformats.org/officeDocument/2006/relationships/slide" Target="slides/slide114.xml"/><Relationship Id="rId122" Type="http://schemas.openxmlformats.org/officeDocument/2006/relationships/slide" Target="slides/slide113.xml"/><Relationship Id="rId95" Type="http://schemas.openxmlformats.org/officeDocument/2006/relationships/slide" Target="slides/slide86.xml"/><Relationship Id="rId94" Type="http://schemas.openxmlformats.org/officeDocument/2006/relationships/slide" Target="slides/slide85.xml"/><Relationship Id="rId97" Type="http://schemas.openxmlformats.org/officeDocument/2006/relationships/slide" Target="slides/slide88.xml"/><Relationship Id="rId96" Type="http://schemas.openxmlformats.org/officeDocument/2006/relationships/slide" Target="slides/slide87.xml"/><Relationship Id="rId11" Type="http://schemas.openxmlformats.org/officeDocument/2006/relationships/slide" Target="slides/slide2.xml"/><Relationship Id="rId99" Type="http://schemas.openxmlformats.org/officeDocument/2006/relationships/slide" Target="slides/slide90.xml"/><Relationship Id="rId10" Type="http://schemas.openxmlformats.org/officeDocument/2006/relationships/slide" Target="slides/slide1.xml"/><Relationship Id="rId98" Type="http://schemas.openxmlformats.org/officeDocument/2006/relationships/slide" Target="slides/slide89.xml"/><Relationship Id="rId13" Type="http://schemas.openxmlformats.org/officeDocument/2006/relationships/slide" Target="slides/slide4.xml"/><Relationship Id="rId12" Type="http://schemas.openxmlformats.org/officeDocument/2006/relationships/slide" Target="slides/slide3.xml"/><Relationship Id="rId91" Type="http://schemas.openxmlformats.org/officeDocument/2006/relationships/slide" Target="slides/slide82.xml"/><Relationship Id="rId90" Type="http://schemas.openxmlformats.org/officeDocument/2006/relationships/slide" Target="slides/slide81.xml"/><Relationship Id="rId93" Type="http://schemas.openxmlformats.org/officeDocument/2006/relationships/slide" Target="slides/slide84.xml"/><Relationship Id="rId92" Type="http://schemas.openxmlformats.org/officeDocument/2006/relationships/slide" Target="slides/slide83.xml"/><Relationship Id="rId118" Type="http://schemas.openxmlformats.org/officeDocument/2006/relationships/slide" Target="slides/slide109.xml"/><Relationship Id="rId117" Type="http://schemas.openxmlformats.org/officeDocument/2006/relationships/slide" Target="slides/slide108.xml"/><Relationship Id="rId116" Type="http://schemas.openxmlformats.org/officeDocument/2006/relationships/slide" Target="slides/slide107.xml"/><Relationship Id="rId115" Type="http://schemas.openxmlformats.org/officeDocument/2006/relationships/slide" Target="slides/slide106.xml"/><Relationship Id="rId119" Type="http://schemas.openxmlformats.org/officeDocument/2006/relationships/slide" Target="slides/slide110.xml"/><Relationship Id="rId15" Type="http://schemas.openxmlformats.org/officeDocument/2006/relationships/slide" Target="slides/slide6.xml"/><Relationship Id="rId110" Type="http://schemas.openxmlformats.org/officeDocument/2006/relationships/slide" Target="slides/slide101.xml"/><Relationship Id="rId14" Type="http://schemas.openxmlformats.org/officeDocument/2006/relationships/slide" Target="slides/slide5.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14" Type="http://schemas.openxmlformats.org/officeDocument/2006/relationships/slide" Target="slides/slide105.xml"/><Relationship Id="rId18" Type="http://schemas.openxmlformats.org/officeDocument/2006/relationships/slide" Target="slides/slide9.xml"/><Relationship Id="rId113" Type="http://schemas.openxmlformats.org/officeDocument/2006/relationships/slide" Target="slides/slide104.xml"/><Relationship Id="rId112" Type="http://schemas.openxmlformats.org/officeDocument/2006/relationships/slide" Target="slides/slide103.xml"/><Relationship Id="rId111" Type="http://schemas.openxmlformats.org/officeDocument/2006/relationships/slide" Target="slides/slide102.xml"/><Relationship Id="rId84" Type="http://schemas.openxmlformats.org/officeDocument/2006/relationships/slide" Target="slides/slide75.xml"/><Relationship Id="rId83" Type="http://schemas.openxmlformats.org/officeDocument/2006/relationships/slide" Target="slides/slide74.xml"/><Relationship Id="rId86" Type="http://schemas.openxmlformats.org/officeDocument/2006/relationships/slide" Target="slides/slide77.xml"/><Relationship Id="rId85" Type="http://schemas.openxmlformats.org/officeDocument/2006/relationships/slide" Target="slides/slide76.xml"/><Relationship Id="rId88" Type="http://schemas.openxmlformats.org/officeDocument/2006/relationships/slide" Target="slides/slide79.xml"/><Relationship Id="rId150" Type="http://schemas.openxmlformats.org/officeDocument/2006/relationships/font" Target="fonts/LibreBaskerville-regular.fntdata"/><Relationship Id="rId87" Type="http://schemas.openxmlformats.org/officeDocument/2006/relationships/slide" Target="slides/slide78.xml"/><Relationship Id="rId89" Type="http://schemas.openxmlformats.org/officeDocument/2006/relationships/slide" Target="slides/slide80.xml"/><Relationship Id="rId80" Type="http://schemas.openxmlformats.org/officeDocument/2006/relationships/slide" Target="slides/slide71.xml"/><Relationship Id="rId82" Type="http://schemas.openxmlformats.org/officeDocument/2006/relationships/slide" Target="slides/slide73.xml"/><Relationship Id="rId81" Type="http://schemas.openxmlformats.org/officeDocument/2006/relationships/slide" Target="slides/slide72.xml"/><Relationship Id="rId1" Type="http://schemas.openxmlformats.org/officeDocument/2006/relationships/theme" Target="theme/theme4.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slide" Target="slides/slide140.xml"/><Relationship Id="rId4" Type="http://schemas.openxmlformats.org/officeDocument/2006/relationships/tableStyles" Target="tableStyles.xml"/><Relationship Id="rId148" Type="http://schemas.openxmlformats.org/officeDocument/2006/relationships/slide" Target="slides/slide139.xml"/><Relationship Id="rId9" Type="http://schemas.openxmlformats.org/officeDocument/2006/relationships/notesMaster" Target="notesMasters/notesMaster1.xml"/><Relationship Id="rId143" Type="http://schemas.openxmlformats.org/officeDocument/2006/relationships/slide" Target="slides/slide134.xml"/><Relationship Id="rId142" Type="http://schemas.openxmlformats.org/officeDocument/2006/relationships/slide" Target="slides/slide133.xml"/><Relationship Id="rId141" Type="http://schemas.openxmlformats.org/officeDocument/2006/relationships/slide" Target="slides/slide132.xml"/><Relationship Id="rId140" Type="http://schemas.openxmlformats.org/officeDocument/2006/relationships/slide" Target="slides/slide131.xml"/><Relationship Id="rId5" Type="http://schemas.openxmlformats.org/officeDocument/2006/relationships/slideMaster" Target="slideMasters/slideMaster1.xml"/><Relationship Id="rId147" Type="http://schemas.openxmlformats.org/officeDocument/2006/relationships/slide" Target="slides/slide138.xml"/><Relationship Id="rId6" Type="http://schemas.openxmlformats.org/officeDocument/2006/relationships/slideMaster" Target="slideMasters/slideMaster2.xml"/><Relationship Id="rId146" Type="http://schemas.openxmlformats.org/officeDocument/2006/relationships/slide" Target="slides/slide137.xml"/><Relationship Id="rId7" Type="http://schemas.openxmlformats.org/officeDocument/2006/relationships/slideMaster" Target="slideMasters/slideMaster3.xml"/><Relationship Id="rId145" Type="http://schemas.openxmlformats.org/officeDocument/2006/relationships/slide" Target="slides/slide136.xml"/><Relationship Id="rId8" Type="http://schemas.openxmlformats.org/officeDocument/2006/relationships/slideMaster" Target="slideMasters/slideMaster4.xml"/><Relationship Id="rId144" Type="http://schemas.openxmlformats.org/officeDocument/2006/relationships/slide" Target="slides/slide135.xml"/><Relationship Id="rId73" Type="http://schemas.openxmlformats.org/officeDocument/2006/relationships/slide" Target="slides/slide64.xml"/><Relationship Id="rId72" Type="http://schemas.openxmlformats.org/officeDocument/2006/relationships/slide" Target="slides/slide63.xml"/><Relationship Id="rId75" Type="http://schemas.openxmlformats.org/officeDocument/2006/relationships/slide" Target="slides/slide66.xml"/><Relationship Id="rId74" Type="http://schemas.openxmlformats.org/officeDocument/2006/relationships/slide" Target="slides/slide65.xml"/><Relationship Id="rId77" Type="http://schemas.openxmlformats.org/officeDocument/2006/relationships/slide" Target="slides/slide68.xml"/><Relationship Id="rId76" Type="http://schemas.openxmlformats.org/officeDocument/2006/relationships/slide" Target="slides/slide67.xml"/><Relationship Id="rId79" Type="http://schemas.openxmlformats.org/officeDocument/2006/relationships/slide" Target="slides/slide70.xml"/><Relationship Id="rId78" Type="http://schemas.openxmlformats.org/officeDocument/2006/relationships/slide" Target="slides/slide69.xml"/><Relationship Id="rId71" Type="http://schemas.openxmlformats.org/officeDocument/2006/relationships/slide" Target="slides/slide62.xml"/><Relationship Id="rId70" Type="http://schemas.openxmlformats.org/officeDocument/2006/relationships/slide" Target="slides/slide61.xml"/><Relationship Id="rId139" Type="http://schemas.openxmlformats.org/officeDocument/2006/relationships/slide" Target="slides/slide130.xml"/><Relationship Id="rId138" Type="http://schemas.openxmlformats.org/officeDocument/2006/relationships/slide" Target="slides/slide129.xml"/><Relationship Id="rId137" Type="http://schemas.openxmlformats.org/officeDocument/2006/relationships/slide" Target="slides/slide128.xml"/><Relationship Id="rId132" Type="http://schemas.openxmlformats.org/officeDocument/2006/relationships/slide" Target="slides/slide123.xml"/><Relationship Id="rId131" Type="http://schemas.openxmlformats.org/officeDocument/2006/relationships/slide" Target="slides/slide122.xml"/><Relationship Id="rId130" Type="http://schemas.openxmlformats.org/officeDocument/2006/relationships/slide" Target="slides/slide121.xml"/><Relationship Id="rId136" Type="http://schemas.openxmlformats.org/officeDocument/2006/relationships/slide" Target="slides/slide127.xml"/><Relationship Id="rId135" Type="http://schemas.openxmlformats.org/officeDocument/2006/relationships/slide" Target="slides/slide126.xml"/><Relationship Id="rId134" Type="http://schemas.openxmlformats.org/officeDocument/2006/relationships/slide" Target="slides/slide125.xml"/><Relationship Id="rId133" Type="http://schemas.openxmlformats.org/officeDocument/2006/relationships/slide" Target="slides/slide124.xml"/><Relationship Id="rId62" Type="http://schemas.openxmlformats.org/officeDocument/2006/relationships/slide" Target="slides/slide53.xml"/><Relationship Id="rId61" Type="http://schemas.openxmlformats.org/officeDocument/2006/relationships/slide" Target="slides/slide52.xml"/><Relationship Id="rId64" Type="http://schemas.openxmlformats.org/officeDocument/2006/relationships/slide" Target="slides/slide55.xml"/><Relationship Id="rId63" Type="http://schemas.openxmlformats.org/officeDocument/2006/relationships/slide" Target="slides/slide54.xml"/><Relationship Id="rId66" Type="http://schemas.openxmlformats.org/officeDocument/2006/relationships/slide" Target="slides/slide57.xml"/><Relationship Id="rId65" Type="http://schemas.openxmlformats.org/officeDocument/2006/relationships/slide" Target="slides/slide56.xml"/><Relationship Id="rId68" Type="http://schemas.openxmlformats.org/officeDocument/2006/relationships/slide" Target="slides/slide59.xml"/><Relationship Id="rId67" Type="http://schemas.openxmlformats.org/officeDocument/2006/relationships/slide" Target="slides/slide58.xml"/><Relationship Id="rId60" Type="http://schemas.openxmlformats.org/officeDocument/2006/relationships/slide" Target="slides/slide51.xml"/><Relationship Id="rId69" Type="http://schemas.openxmlformats.org/officeDocument/2006/relationships/slide" Target="slides/slide6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55" Type="http://schemas.openxmlformats.org/officeDocument/2006/relationships/slide" Target="slides/slide46.xml"/><Relationship Id="rId54" Type="http://schemas.openxmlformats.org/officeDocument/2006/relationships/slide" Target="slides/slide45.xml"/><Relationship Id="rId57" Type="http://schemas.openxmlformats.org/officeDocument/2006/relationships/slide" Target="slides/slide48.xml"/><Relationship Id="rId56" Type="http://schemas.openxmlformats.org/officeDocument/2006/relationships/slide" Target="slides/slide47.xml"/><Relationship Id="rId59" Type="http://schemas.openxmlformats.org/officeDocument/2006/relationships/slide" Target="slides/slide50.xml"/><Relationship Id="rId58" Type="http://schemas.openxmlformats.org/officeDocument/2006/relationships/slide" Target="slides/slide49.xml"/><Relationship Id="rId152" Type="http://schemas.openxmlformats.org/officeDocument/2006/relationships/font" Target="fonts/LibreBaskerville-italic.fntdata"/><Relationship Id="rId151" Type="http://schemas.openxmlformats.org/officeDocument/2006/relationships/font" Target="fonts/LibreBaskerville-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000000"/>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4" name="Google Shape;4;n"/>
          <p:cNvSpPr txBox="1"/>
          <p:nvPr>
            <p:ph idx="10" type="dt"/>
          </p:nvPr>
        </p:nvSpPr>
        <p:spPr>
          <a:xfrm>
            <a:off x="5180012"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5" name="Google Shape;5;n"/>
          <p:cNvSpPr/>
          <p:nvPr>
            <p:ph idx="3"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7" name="Google Shape;7;n"/>
          <p:cNvSpPr txBox="1"/>
          <p:nvPr>
            <p:ph idx="11" type="ftr"/>
          </p:nvPr>
        </p:nvSpPr>
        <p:spPr>
          <a:xfrm>
            <a:off x="0" y="6513512"/>
            <a:ext cx="3962400" cy="3429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2" type="sldNum"/>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rgbClr val="000000"/>
                </a:solidFill>
                <a:latin typeface="Arial"/>
                <a:ea typeface="Arial"/>
                <a:cs typeface="Arial"/>
                <a:sym typeface="Arial"/>
              </a:rPr>
              <a:t>‹#›</a:t>
            </a:fld>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p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1" name="Google Shape;251;p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5" name="Google Shape;305;p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10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65" name="Google Shape;965;p10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0" name="Shape 970"/>
        <p:cNvGrpSpPr/>
        <p:nvPr/>
      </p:nvGrpSpPr>
      <p:grpSpPr>
        <a:xfrm>
          <a:off x="0" y="0"/>
          <a:ext cx="0" cy="0"/>
          <a:chOff x="0" y="0"/>
          <a:chExt cx="0" cy="0"/>
        </a:xfrm>
      </p:grpSpPr>
      <p:sp>
        <p:nvSpPr>
          <p:cNvPr id="971" name="Google Shape;971;p10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2" name="Google Shape;972;p10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p10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8" name="Google Shape;978;p10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10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5" name="Google Shape;985;p10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p10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1" name="Google Shape;991;p10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10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8" name="Google Shape;998;p10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3" name="Shape 1003"/>
        <p:cNvGrpSpPr/>
        <p:nvPr/>
      </p:nvGrpSpPr>
      <p:grpSpPr>
        <a:xfrm>
          <a:off x="0" y="0"/>
          <a:ext cx="0" cy="0"/>
          <a:chOff x="0" y="0"/>
          <a:chExt cx="0" cy="0"/>
        </a:xfrm>
      </p:grpSpPr>
      <p:sp>
        <p:nvSpPr>
          <p:cNvPr id="1004" name="Google Shape;1004;p10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5" name="Google Shape;1005;p10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9" name="Shape 1009"/>
        <p:cNvGrpSpPr/>
        <p:nvPr/>
      </p:nvGrpSpPr>
      <p:grpSpPr>
        <a:xfrm>
          <a:off x="0" y="0"/>
          <a:ext cx="0" cy="0"/>
          <a:chOff x="0" y="0"/>
          <a:chExt cx="0" cy="0"/>
        </a:xfrm>
      </p:grpSpPr>
      <p:sp>
        <p:nvSpPr>
          <p:cNvPr id="1010" name="Google Shape;1010;p10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1" name="Google Shape;1011;p10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6" name="Shape 1016"/>
        <p:cNvGrpSpPr/>
        <p:nvPr/>
      </p:nvGrpSpPr>
      <p:grpSpPr>
        <a:xfrm>
          <a:off x="0" y="0"/>
          <a:ext cx="0" cy="0"/>
          <a:chOff x="0" y="0"/>
          <a:chExt cx="0" cy="0"/>
        </a:xfrm>
      </p:grpSpPr>
      <p:sp>
        <p:nvSpPr>
          <p:cNvPr id="1017" name="Google Shape;1017;p10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8" name="Google Shape;1018;p10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3" name="Shape 1023"/>
        <p:cNvGrpSpPr/>
        <p:nvPr/>
      </p:nvGrpSpPr>
      <p:grpSpPr>
        <a:xfrm>
          <a:off x="0" y="0"/>
          <a:ext cx="0" cy="0"/>
          <a:chOff x="0" y="0"/>
          <a:chExt cx="0" cy="0"/>
        </a:xfrm>
      </p:grpSpPr>
      <p:sp>
        <p:nvSpPr>
          <p:cNvPr id="1024" name="Google Shape;1024;p10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5" name="Google Shape;1025;p10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1:notes"/>
          <p:cNvSpPr txBox="1"/>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a:r>
            <a:endParaRPr/>
          </a:p>
        </p:txBody>
      </p:sp>
      <p:sp>
        <p:nvSpPr>
          <p:cNvPr id="311" name="Google Shape;311;p11:notes"/>
          <p:cNvSpPr txBox="1"/>
          <p:nvPr/>
        </p:nvSpPr>
        <p:spPr>
          <a:xfrm>
            <a:off x="5180012"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07/16/96</a:t>
            </a:r>
            <a:endParaRPr/>
          </a:p>
        </p:txBody>
      </p:sp>
      <p:sp>
        <p:nvSpPr>
          <p:cNvPr id="312" name="Google Shape;312;p11:notes"/>
          <p:cNvSpPr txBox="1"/>
          <p:nvPr/>
        </p:nvSpPr>
        <p:spPr>
          <a:xfrm>
            <a:off x="0"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313" name="Google Shape;313;p1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r>
              <a:rPr b="0" i="0" lang="en-US" sz="1200" u="none">
                <a:solidFill>
                  <a:srgbClr val="000000"/>
                </a:solidFill>
                <a:latin typeface="Arial"/>
                <a:ea typeface="Arial"/>
                <a:cs typeface="Arial"/>
                <a:sym typeface="Arial"/>
              </a:rPr>
              <a:t>##</a:t>
            </a:r>
            <a:endParaRPr/>
          </a:p>
        </p:txBody>
      </p:sp>
      <p:sp>
        <p:nvSpPr>
          <p:cNvPr id="314" name="Google Shape;314;p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5" name="Google Shape;315;p1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p11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1" name="Google Shape;1031;p11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6" name="Shape 1036"/>
        <p:cNvGrpSpPr/>
        <p:nvPr/>
      </p:nvGrpSpPr>
      <p:grpSpPr>
        <a:xfrm>
          <a:off x="0" y="0"/>
          <a:ext cx="0" cy="0"/>
          <a:chOff x="0" y="0"/>
          <a:chExt cx="0" cy="0"/>
        </a:xfrm>
      </p:grpSpPr>
      <p:sp>
        <p:nvSpPr>
          <p:cNvPr id="1037" name="Google Shape;1037;p111: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38" name="Google Shape;1038;p11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39" name="Google Shape;1039;p111: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Wondering what it takes to get started with html5?</a:t>
            </a:r>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4" name="Shape 1044"/>
        <p:cNvGrpSpPr/>
        <p:nvPr/>
      </p:nvGrpSpPr>
      <p:grpSpPr>
        <a:xfrm>
          <a:off x="0" y="0"/>
          <a:ext cx="0" cy="0"/>
          <a:chOff x="0" y="0"/>
          <a:chExt cx="0" cy="0"/>
        </a:xfrm>
      </p:grpSpPr>
      <p:sp>
        <p:nvSpPr>
          <p:cNvPr id="1045" name="Google Shape;1045;p11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46" name="Google Shape;1046;p1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47" name="Google Shape;1047;p11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Wondering what it takes to get started with html5?</a:t>
            </a:r>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2" name="Shape 1052"/>
        <p:cNvGrpSpPr/>
        <p:nvPr/>
      </p:nvGrpSpPr>
      <p:grpSpPr>
        <a:xfrm>
          <a:off x="0" y="0"/>
          <a:ext cx="0" cy="0"/>
          <a:chOff x="0" y="0"/>
          <a:chExt cx="0" cy="0"/>
        </a:xfrm>
      </p:grpSpPr>
      <p:sp>
        <p:nvSpPr>
          <p:cNvPr id="1053" name="Google Shape;1053;p11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54" name="Google Shape;1054;p1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55" name="Google Shape;1055;p11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Wondering what it takes to get started with html5?</a:t>
            </a:r>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2" name="Shape 1062"/>
        <p:cNvGrpSpPr/>
        <p:nvPr/>
      </p:nvGrpSpPr>
      <p:grpSpPr>
        <a:xfrm>
          <a:off x="0" y="0"/>
          <a:ext cx="0" cy="0"/>
          <a:chOff x="0" y="0"/>
          <a:chExt cx="0" cy="0"/>
        </a:xfrm>
      </p:grpSpPr>
      <p:sp>
        <p:nvSpPr>
          <p:cNvPr id="1063" name="Google Shape;1063;p11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64" name="Google Shape;1064;p1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65" name="Google Shape;1065;p11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Wondering what it takes to get started with html5?</a:t>
            </a:r>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0" name="Shape 1070"/>
        <p:cNvGrpSpPr/>
        <p:nvPr/>
      </p:nvGrpSpPr>
      <p:grpSpPr>
        <a:xfrm>
          <a:off x="0" y="0"/>
          <a:ext cx="0" cy="0"/>
          <a:chOff x="0" y="0"/>
          <a:chExt cx="0" cy="0"/>
        </a:xfrm>
      </p:grpSpPr>
      <p:sp>
        <p:nvSpPr>
          <p:cNvPr id="1071" name="Google Shape;1071;p115: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072" name="Google Shape;1072;p1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73" name="Google Shape;1073;p115: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Wondering what it takes to get started with html5?</a:t>
            </a:r>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7" name="Shape 1077"/>
        <p:cNvGrpSpPr/>
        <p:nvPr/>
      </p:nvGrpSpPr>
      <p:grpSpPr>
        <a:xfrm>
          <a:off x="0" y="0"/>
          <a:ext cx="0" cy="0"/>
          <a:chOff x="0" y="0"/>
          <a:chExt cx="0" cy="0"/>
        </a:xfrm>
      </p:grpSpPr>
      <p:sp>
        <p:nvSpPr>
          <p:cNvPr id="1078" name="Google Shape;1078;p11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9" name="Google Shape;1079;p1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4" name="Shape 1084"/>
        <p:cNvGrpSpPr/>
        <p:nvPr/>
      </p:nvGrpSpPr>
      <p:grpSpPr>
        <a:xfrm>
          <a:off x="0" y="0"/>
          <a:ext cx="0" cy="0"/>
          <a:chOff x="0" y="0"/>
          <a:chExt cx="0" cy="0"/>
        </a:xfrm>
      </p:grpSpPr>
      <p:sp>
        <p:nvSpPr>
          <p:cNvPr id="1085" name="Google Shape;1085;p11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6" name="Google Shape;1086;p1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0" name="Shape 1090"/>
        <p:cNvGrpSpPr/>
        <p:nvPr/>
      </p:nvGrpSpPr>
      <p:grpSpPr>
        <a:xfrm>
          <a:off x="0" y="0"/>
          <a:ext cx="0" cy="0"/>
          <a:chOff x="0" y="0"/>
          <a:chExt cx="0" cy="0"/>
        </a:xfrm>
      </p:grpSpPr>
      <p:sp>
        <p:nvSpPr>
          <p:cNvPr id="1091" name="Google Shape;1091;p1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2" name="Google Shape;1092;p1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7" name="Shape 1097"/>
        <p:cNvGrpSpPr/>
        <p:nvPr/>
      </p:nvGrpSpPr>
      <p:grpSpPr>
        <a:xfrm>
          <a:off x="0" y="0"/>
          <a:ext cx="0" cy="0"/>
          <a:chOff x="0" y="0"/>
          <a:chExt cx="0" cy="0"/>
        </a:xfrm>
      </p:grpSpPr>
      <p:sp>
        <p:nvSpPr>
          <p:cNvPr id="1098" name="Google Shape;1098;p11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9" name="Google Shape;1099;p1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4" name="Google Shape;334;p1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3" name="Shape 1103"/>
        <p:cNvGrpSpPr/>
        <p:nvPr/>
      </p:nvGrpSpPr>
      <p:grpSpPr>
        <a:xfrm>
          <a:off x="0" y="0"/>
          <a:ext cx="0" cy="0"/>
          <a:chOff x="0" y="0"/>
          <a:chExt cx="0" cy="0"/>
        </a:xfrm>
      </p:grpSpPr>
      <p:sp>
        <p:nvSpPr>
          <p:cNvPr id="1104" name="Google Shape;1104;p12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05" name="Google Shape;1105;p1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9" name="Shape 1109"/>
        <p:cNvGrpSpPr/>
        <p:nvPr/>
      </p:nvGrpSpPr>
      <p:grpSpPr>
        <a:xfrm>
          <a:off x="0" y="0"/>
          <a:ext cx="0" cy="0"/>
          <a:chOff x="0" y="0"/>
          <a:chExt cx="0" cy="0"/>
        </a:xfrm>
      </p:grpSpPr>
      <p:sp>
        <p:nvSpPr>
          <p:cNvPr id="1110" name="Google Shape;1110;p12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1" name="Google Shape;1111;p1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p122: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17" name="Google Shape;1117;p1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18" name="Google Shape;1118;p122: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Wondering what it takes to get started with html5?</a:t>
            </a:r>
            <a:endParaRPr/>
          </a:p>
        </p:txBody>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2" name="Shape 1122"/>
        <p:cNvGrpSpPr/>
        <p:nvPr/>
      </p:nvGrpSpPr>
      <p:grpSpPr>
        <a:xfrm>
          <a:off x="0" y="0"/>
          <a:ext cx="0" cy="0"/>
          <a:chOff x="0" y="0"/>
          <a:chExt cx="0" cy="0"/>
        </a:xfrm>
      </p:grpSpPr>
      <p:sp>
        <p:nvSpPr>
          <p:cNvPr id="1123" name="Google Shape;1123;p123: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124" name="Google Shape;1124;p1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25" name="Google Shape;1125;p123: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Wondering what it takes to get started with html5?</a:t>
            </a:r>
            <a:endParaRPr/>
          </a:p>
        </p:txBody>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9" name="Shape 1129"/>
        <p:cNvGrpSpPr/>
        <p:nvPr/>
      </p:nvGrpSpPr>
      <p:grpSpPr>
        <a:xfrm>
          <a:off x="0" y="0"/>
          <a:ext cx="0" cy="0"/>
          <a:chOff x="0" y="0"/>
          <a:chExt cx="0" cy="0"/>
        </a:xfrm>
      </p:grpSpPr>
      <p:sp>
        <p:nvSpPr>
          <p:cNvPr id="1130" name="Google Shape;1130;p12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1" name="Google Shape;1131;p1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6" name="Shape 1136"/>
        <p:cNvGrpSpPr/>
        <p:nvPr/>
      </p:nvGrpSpPr>
      <p:grpSpPr>
        <a:xfrm>
          <a:off x="0" y="0"/>
          <a:ext cx="0" cy="0"/>
          <a:chOff x="0" y="0"/>
          <a:chExt cx="0" cy="0"/>
        </a:xfrm>
      </p:grpSpPr>
      <p:sp>
        <p:nvSpPr>
          <p:cNvPr id="1137" name="Google Shape;1137;p12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8" name="Google Shape;1138;p1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2" name="Shape 1142"/>
        <p:cNvGrpSpPr/>
        <p:nvPr/>
      </p:nvGrpSpPr>
      <p:grpSpPr>
        <a:xfrm>
          <a:off x="0" y="0"/>
          <a:ext cx="0" cy="0"/>
          <a:chOff x="0" y="0"/>
          <a:chExt cx="0" cy="0"/>
        </a:xfrm>
      </p:grpSpPr>
      <p:sp>
        <p:nvSpPr>
          <p:cNvPr id="1143" name="Google Shape;1143;p12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4" name="Google Shape;1144;p1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p12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2" name="Google Shape;1152;p1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12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8" name="Google Shape;1158;p1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p12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5" name="Google Shape;1165;p1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p1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0" name="Shape 1170"/>
        <p:cNvGrpSpPr/>
        <p:nvPr/>
      </p:nvGrpSpPr>
      <p:grpSpPr>
        <a:xfrm>
          <a:off x="0" y="0"/>
          <a:ext cx="0" cy="0"/>
          <a:chOff x="0" y="0"/>
          <a:chExt cx="0" cy="0"/>
        </a:xfrm>
      </p:grpSpPr>
      <p:sp>
        <p:nvSpPr>
          <p:cNvPr id="1171" name="Google Shape;1171;p13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2" name="Google Shape;1172;p1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6" name="Shape 1176"/>
        <p:cNvGrpSpPr/>
        <p:nvPr/>
      </p:nvGrpSpPr>
      <p:grpSpPr>
        <a:xfrm>
          <a:off x="0" y="0"/>
          <a:ext cx="0" cy="0"/>
          <a:chOff x="0" y="0"/>
          <a:chExt cx="0" cy="0"/>
        </a:xfrm>
      </p:grpSpPr>
      <p:sp>
        <p:nvSpPr>
          <p:cNvPr id="1177" name="Google Shape;1177;p13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78" name="Google Shape;1178;p1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2" name="Shape 1182"/>
        <p:cNvGrpSpPr/>
        <p:nvPr/>
      </p:nvGrpSpPr>
      <p:grpSpPr>
        <a:xfrm>
          <a:off x="0" y="0"/>
          <a:ext cx="0" cy="0"/>
          <a:chOff x="0" y="0"/>
          <a:chExt cx="0" cy="0"/>
        </a:xfrm>
      </p:grpSpPr>
      <p:sp>
        <p:nvSpPr>
          <p:cNvPr id="1183" name="Google Shape;1183;p13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4" name="Google Shape;1184;p1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8" name="Shape 1188"/>
        <p:cNvGrpSpPr/>
        <p:nvPr/>
      </p:nvGrpSpPr>
      <p:grpSpPr>
        <a:xfrm>
          <a:off x="0" y="0"/>
          <a:ext cx="0" cy="0"/>
          <a:chOff x="0" y="0"/>
          <a:chExt cx="0" cy="0"/>
        </a:xfrm>
      </p:grpSpPr>
      <p:sp>
        <p:nvSpPr>
          <p:cNvPr id="1189" name="Google Shape;1189;p13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0" name="Google Shape;1190;p13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p13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7" name="Google Shape;1197;p1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1" name="Shape 1201"/>
        <p:cNvGrpSpPr/>
        <p:nvPr/>
      </p:nvGrpSpPr>
      <p:grpSpPr>
        <a:xfrm>
          <a:off x="0" y="0"/>
          <a:ext cx="0" cy="0"/>
          <a:chOff x="0" y="0"/>
          <a:chExt cx="0" cy="0"/>
        </a:xfrm>
      </p:grpSpPr>
      <p:sp>
        <p:nvSpPr>
          <p:cNvPr id="1202" name="Google Shape;1202;p13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3" name="Google Shape;1203;p1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7" name="Shape 1207"/>
        <p:cNvGrpSpPr/>
        <p:nvPr/>
      </p:nvGrpSpPr>
      <p:grpSpPr>
        <a:xfrm>
          <a:off x="0" y="0"/>
          <a:ext cx="0" cy="0"/>
          <a:chOff x="0" y="0"/>
          <a:chExt cx="0" cy="0"/>
        </a:xfrm>
      </p:grpSpPr>
      <p:sp>
        <p:nvSpPr>
          <p:cNvPr id="1208" name="Google Shape;1208;p13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9" name="Google Shape;1209;p1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p13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15" name="Google Shape;1215;p1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0" name="Shape 1220"/>
        <p:cNvGrpSpPr/>
        <p:nvPr/>
      </p:nvGrpSpPr>
      <p:grpSpPr>
        <a:xfrm>
          <a:off x="0" y="0"/>
          <a:ext cx="0" cy="0"/>
          <a:chOff x="0" y="0"/>
          <a:chExt cx="0" cy="0"/>
        </a:xfrm>
      </p:grpSpPr>
      <p:sp>
        <p:nvSpPr>
          <p:cNvPr id="1221" name="Google Shape;1221;p138: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endParaRPr/>
          </a:p>
        </p:txBody>
      </p:sp>
      <p:sp>
        <p:nvSpPr>
          <p:cNvPr id="1222" name="Google Shape;1222;p13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223" name="Google Shape;1223;p138: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00"/>
              <a:buNone/>
            </a:pPr>
            <a:r>
              <a:rPr lang="en-US"/>
              <a:t>Wondering what it takes to get started with html5?</a:t>
            </a:r>
            <a:endParaRPr/>
          </a:p>
        </p:txBody>
      </p:sp>
    </p:spTree>
  </p:cSld>
  <p:clrMapOvr>
    <a:masterClrMapping/>
  </p:clrMapOvr>
</p:notes>
</file>

<file path=ppt/notesSlides/notesSlide1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p13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1" name="Google Shape;1231;p13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14:notes"/>
          <p:cNvSpPr txBox="1"/>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a:t>
            </a:r>
            <a:endParaRPr/>
          </a:p>
        </p:txBody>
      </p:sp>
      <p:sp>
        <p:nvSpPr>
          <p:cNvPr id="348" name="Google Shape;348;p14:notes"/>
          <p:cNvSpPr txBox="1"/>
          <p:nvPr/>
        </p:nvSpPr>
        <p:spPr>
          <a:xfrm>
            <a:off x="5180012" y="0"/>
            <a:ext cx="3962400" cy="3429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07/16/96</a:t>
            </a:r>
            <a:endParaRPr/>
          </a:p>
        </p:txBody>
      </p:sp>
      <p:sp>
        <p:nvSpPr>
          <p:cNvPr id="349" name="Google Shape;349;p14:notes"/>
          <p:cNvSpPr txBox="1"/>
          <p:nvPr/>
        </p:nvSpPr>
        <p:spPr>
          <a:xfrm>
            <a:off x="0"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a:solidFill>
                  <a:srgbClr val="000000"/>
                </a:solidFill>
                <a:latin typeface="Arial"/>
                <a:ea typeface="Arial"/>
                <a:cs typeface="Arial"/>
                <a:sym typeface="Arial"/>
              </a:rPr>
              <a:t>(c) 2007 National Academy for Software Development - http://academy.devbg.org. All rights reserved. Unauthorized copying or re-distribution is strictly prohibited.*</a:t>
            </a:r>
            <a:endParaRPr/>
          </a:p>
        </p:txBody>
      </p:sp>
      <p:sp>
        <p:nvSpPr>
          <p:cNvPr id="350" name="Google Shape;350;p14:notes"/>
          <p:cNvSpPr txBox="1"/>
          <p:nvPr/>
        </p:nvSpPr>
        <p:spPr>
          <a:xfrm>
            <a:off x="5180012" y="6513512"/>
            <a:ext cx="3962400" cy="3429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a:solidFill>
                  <a:srgbClr val="000000"/>
                </a:solidFill>
                <a:latin typeface="Arial"/>
                <a:ea typeface="Arial"/>
                <a:cs typeface="Arial"/>
                <a:sym typeface="Arial"/>
              </a:rPr>
              <a:t>‹#›</a:t>
            </a:fld>
            <a:r>
              <a:rPr b="0" i="0" lang="en-US" sz="1200" u="none">
                <a:solidFill>
                  <a:srgbClr val="000000"/>
                </a:solidFill>
                <a:latin typeface="Arial"/>
                <a:ea typeface="Arial"/>
                <a:cs typeface="Arial"/>
                <a:sym typeface="Arial"/>
              </a:rPr>
              <a:t>##</a:t>
            </a:r>
            <a:endParaRPr/>
          </a:p>
        </p:txBody>
      </p:sp>
      <p:sp>
        <p:nvSpPr>
          <p:cNvPr id="351" name="Google Shape;351;p1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2" name="Google Shape;352;p14:notes"/>
          <p:cNvSpPr txBox="1"/>
          <p:nvPr>
            <p:ph idx="1" type="body"/>
          </p:nvPr>
        </p:nvSpPr>
        <p:spPr>
          <a:xfrm>
            <a:off x="914400" y="3257550"/>
            <a:ext cx="73152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Tree>
  </p:cSld>
  <p:clrMapOvr>
    <a:masterClrMapping/>
  </p:clrMapOvr>
</p:notes>
</file>

<file path=ppt/notesSlides/notesSlide1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p14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7" name="Google Shape;1237;p14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1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2" name="Google Shape;362;p1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1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9" name="Google Shape;369;p1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6" name="Google Shape;376;p1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1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1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p1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0" name="Google Shape;390;p1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2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8" name="Google Shape;398;p2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2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3" name="Google Shape;413;p2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p2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0" name="Google Shape;420;p2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2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8" name="Google Shape;428;p2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2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5" name="Google Shape;435;p2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2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2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7" name="Shape 447"/>
        <p:cNvGrpSpPr/>
        <p:nvPr/>
      </p:nvGrpSpPr>
      <p:grpSpPr>
        <a:xfrm>
          <a:off x="0" y="0"/>
          <a:ext cx="0" cy="0"/>
          <a:chOff x="0" y="0"/>
          <a:chExt cx="0" cy="0"/>
        </a:xfrm>
      </p:grpSpPr>
      <p:sp>
        <p:nvSpPr>
          <p:cNvPr id="448" name="Google Shape;448;p2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9" name="Google Shape;449;p2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2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6" name="Google Shape;456;p2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p2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2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3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3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3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p3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3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p3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3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3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9" name="Google Shape;499;p3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6" name="Google Shape;506;p3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3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3" name="Google Shape;513;p3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p3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0" name="Google Shape;520;p3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7" name="Google Shape;527;p3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3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4" name="Google Shape;534;p3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4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1" name="Google Shape;541;p4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8" name="Google Shape;548;p4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4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5" name="Google Shape;555;p4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4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2" name="Google Shape;562;p4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p4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9" name="Google Shape;569;p4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p4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6" name="Google Shape;576;p4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4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3" name="Google Shape;583;p4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4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0" name="Google Shape;590;p4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p4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6" name="Google Shape;596;p4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p4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3" name="Google Shape;603;p4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8" name="Shape 608"/>
        <p:cNvGrpSpPr/>
        <p:nvPr/>
      </p:nvGrpSpPr>
      <p:grpSpPr>
        <a:xfrm>
          <a:off x="0" y="0"/>
          <a:ext cx="0" cy="0"/>
          <a:chOff x="0" y="0"/>
          <a:chExt cx="0" cy="0"/>
        </a:xfrm>
      </p:grpSpPr>
      <p:sp>
        <p:nvSpPr>
          <p:cNvPr id="609" name="Google Shape;609;p5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0" name="Google Shape;610;p5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5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7" name="Google Shape;617;p5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p5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5" name="Google Shape;625;p5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5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2" name="Google Shape;632;p5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5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9" name="Google Shape;639;p5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4" name="Shape 644"/>
        <p:cNvGrpSpPr/>
        <p:nvPr/>
      </p:nvGrpSpPr>
      <p:grpSpPr>
        <a:xfrm>
          <a:off x="0" y="0"/>
          <a:ext cx="0" cy="0"/>
          <a:chOff x="0" y="0"/>
          <a:chExt cx="0" cy="0"/>
        </a:xfrm>
      </p:grpSpPr>
      <p:sp>
        <p:nvSpPr>
          <p:cNvPr id="645" name="Google Shape;645;p5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6" name="Google Shape;646;p5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1" name="Shape 651"/>
        <p:cNvGrpSpPr/>
        <p:nvPr/>
      </p:nvGrpSpPr>
      <p:grpSpPr>
        <a:xfrm>
          <a:off x="0" y="0"/>
          <a:ext cx="0" cy="0"/>
          <a:chOff x="0" y="0"/>
          <a:chExt cx="0" cy="0"/>
        </a:xfrm>
      </p:grpSpPr>
      <p:sp>
        <p:nvSpPr>
          <p:cNvPr id="652" name="Google Shape;652;p5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3" name="Google Shape;653;p5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p5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0" name="Google Shape;660;p5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5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7" name="Google Shape;667;p5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5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5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1" name="Google Shape;281;p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p6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1" name="Google Shape;681;p6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6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1" name="Google Shape;691;p6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6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8" name="Google Shape;698;p6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4" name="Shape 704"/>
        <p:cNvGrpSpPr/>
        <p:nvPr/>
      </p:nvGrpSpPr>
      <p:grpSpPr>
        <a:xfrm>
          <a:off x="0" y="0"/>
          <a:ext cx="0" cy="0"/>
          <a:chOff x="0" y="0"/>
          <a:chExt cx="0" cy="0"/>
        </a:xfrm>
      </p:grpSpPr>
      <p:sp>
        <p:nvSpPr>
          <p:cNvPr id="705" name="Google Shape;705;p6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6" name="Google Shape;706;p6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1" name="Shape 711"/>
        <p:cNvGrpSpPr/>
        <p:nvPr/>
      </p:nvGrpSpPr>
      <p:grpSpPr>
        <a:xfrm>
          <a:off x="0" y="0"/>
          <a:ext cx="0" cy="0"/>
          <a:chOff x="0" y="0"/>
          <a:chExt cx="0" cy="0"/>
        </a:xfrm>
      </p:grpSpPr>
      <p:sp>
        <p:nvSpPr>
          <p:cNvPr id="712" name="Google Shape;712;p6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3" name="Google Shape;713;p6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6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0" name="Google Shape;720;p6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p6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8" name="Google Shape;728;p6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p6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5" name="Google Shape;735;p6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p6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42" name="Google Shape;742;p6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8" name="Shape 748"/>
        <p:cNvGrpSpPr/>
        <p:nvPr/>
      </p:nvGrpSpPr>
      <p:grpSpPr>
        <a:xfrm>
          <a:off x="0" y="0"/>
          <a:ext cx="0" cy="0"/>
          <a:chOff x="0" y="0"/>
          <a:chExt cx="0" cy="0"/>
        </a:xfrm>
      </p:grpSpPr>
      <p:sp>
        <p:nvSpPr>
          <p:cNvPr id="749" name="Google Shape;749;p6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0" name="Google Shape;750;p6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p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7" name="Google Shape;287;p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p7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6" name="Google Shape;756;p7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7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3" name="Google Shape;763;p7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7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1" name="Google Shape;771;p7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p7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8" name="Google Shape;778;p7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3" name="Shape 783"/>
        <p:cNvGrpSpPr/>
        <p:nvPr/>
      </p:nvGrpSpPr>
      <p:grpSpPr>
        <a:xfrm>
          <a:off x="0" y="0"/>
          <a:ext cx="0" cy="0"/>
          <a:chOff x="0" y="0"/>
          <a:chExt cx="0" cy="0"/>
        </a:xfrm>
      </p:grpSpPr>
      <p:sp>
        <p:nvSpPr>
          <p:cNvPr id="784" name="Google Shape;784;p7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5" name="Google Shape;785;p7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7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3" name="Google Shape;793;p7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7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9" name="Google Shape;799;p7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p7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06" name="Google Shape;806;p7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2" name="Shape 812"/>
        <p:cNvGrpSpPr/>
        <p:nvPr/>
      </p:nvGrpSpPr>
      <p:grpSpPr>
        <a:xfrm>
          <a:off x="0" y="0"/>
          <a:ext cx="0" cy="0"/>
          <a:chOff x="0" y="0"/>
          <a:chExt cx="0" cy="0"/>
        </a:xfrm>
      </p:grpSpPr>
      <p:sp>
        <p:nvSpPr>
          <p:cNvPr id="813" name="Google Shape;813;p7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4" name="Google Shape;814;p7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8" name="Shape 818"/>
        <p:cNvGrpSpPr/>
        <p:nvPr/>
      </p:nvGrpSpPr>
      <p:grpSpPr>
        <a:xfrm>
          <a:off x="0" y="0"/>
          <a:ext cx="0" cy="0"/>
          <a:chOff x="0" y="0"/>
          <a:chExt cx="0" cy="0"/>
        </a:xfrm>
      </p:grpSpPr>
      <p:sp>
        <p:nvSpPr>
          <p:cNvPr id="819" name="Google Shape;819;p7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0" name="Google Shape;820;p7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3" name="Google Shape;293;p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4" name="Shape 824"/>
        <p:cNvGrpSpPr/>
        <p:nvPr/>
      </p:nvGrpSpPr>
      <p:grpSpPr>
        <a:xfrm>
          <a:off x="0" y="0"/>
          <a:ext cx="0" cy="0"/>
          <a:chOff x="0" y="0"/>
          <a:chExt cx="0" cy="0"/>
        </a:xfrm>
      </p:grpSpPr>
      <p:sp>
        <p:nvSpPr>
          <p:cNvPr id="825" name="Google Shape;825;p8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26" name="Google Shape;826;p8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2" name="Shape 832"/>
        <p:cNvGrpSpPr/>
        <p:nvPr/>
      </p:nvGrpSpPr>
      <p:grpSpPr>
        <a:xfrm>
          <a:off x="0" y="0"/>
          <a:ext cx="0" cy="0"/>
          <a:chOff x="0" y="0"/>
          <a:chExt cx="0" cy="0"/>
        </a:xfrm>
      </p:grpSpPr>
      <p:sp>
        <p:nvSpPr>
          <p:cNvPr id="833" name="Google Shape;833;p8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4" name="Google Shape;834;p8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8" name="Shape 838"/>
        <p:cNvGrpSpPr/>
        <p:nvPr/>
      </p:nvGrpSpPr>
      <p:grpSpPr>
        <a:xfrm>
          <a:off x="0" y="0"/>
          <a:ext cx="0" cy="0"/>
          <a:chOff x="0" y="0"/>
          <a:chExt cx="0" cy="0"/>
        </a:xfrm>
      </p:grpSpPr>
      <p:sp>
        <p:nvSpPr>
          <p:cNvPr id="839" name="Google Shape;839;p8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0" name="Google Shape;840;p8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8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7" name="Google Shape;847;p8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3" name="Shape 853"/>
        <p:cNvGrpSpPr/>
        <p:nvPr/>
      </p:nvGrpSpPr>
      <p:grpSpPr>
        <a:xfrm>
          <a:off x="0" y="0"/>
          <a:ext cx="0" cy="0"/>
          <a:chOff x="0" y="0"/>
          <a:chExt cx="0" cy="0"/>
        </a:xfrm>
      </p:grpSpPr>
      <p:sp>
        <p:nvSpPr>
          <p:cNvPr id="854" name="Google Shape;854;p8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55" name="Google Shape;855;p8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p8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1" name="Google Shape;861;p8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8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8" name="Google Shape;868;p8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4" name="Shape 874"/>
        <p:cNvGrpSpPr/>
        <p:nvPr/>
      </p:nvGrpSpPr>
      <p:grpSpPr>
        <a:xfrm>
          <a:off x="0" y="0"/>
          <a:ext cx="0" cy="0"/>
          <a:chOff x="0" y="0"/>
          <a:chExt cx="0" cy="0"/>
        </a:xfrm>
      </p:grpSpPr>
      <p:sp>
        <p:nvSpPr>
          <p:cNvPr id="875" name="Google Shape;875;p8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76" name="Google Shape;876;p8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8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2" name="Google Shape;882;p8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8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9" name="Google Shape;889;p8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9" name="Google Shape;299;p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4" name="Shape 894"/>
        <p:cNvGrpSpPr/>
        <p:nvPr/>
      </p:nvGrpSpPr>
      <p:grpSpPr>
        <a:xfrm>
          <a:off x="0" y="0"/>
          <a:ext cx="0" cy="0"/>
          <a:chOff x="0" y="0"/>
          <a:chExt cx="0" cy="0"/>
        </a:xfrm>
      </p:grpSpPr>
      <p:sp>
        <p:nvSpPr>
          <p:cNvPr id="895" name="Google Shape;895;p90: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6" name="Google Shape;896;p90: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91: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3" name="Google Shape;903;p91: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92: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1" name="Google Shape;911;p92: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6" name="Shape 916"/>
        <p:cNvGrpSpPr/>
        <p:nvPr/>
      </p:nvGrpSpPr>
      <p:grpSpPr>
        <a:xfrm>
          <a:off x="0" y="0"/>
          <a:ext cx="0" cy="0"/>
          <a:chOff x="0" y="0"/>
          <a:chExt cx="0" cy="0"/>
        </a:xfrm>
      </p:grpSpPr>
      <p:sp>
        <p:nvSpPr>
          <p:cNvPr id="917" name="Google Shape;917;p93: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8" name="Google Shape;918;p93: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p94: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5" name="Google Shape;925;p94: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0" name="Shape 930"/>
        <p:cNvGrpSpPr/>
        <p:nvPr/>
      </p:nvGrpSpPr>
      <p:grpSpPr>
        <a:xfrm>
          <a:off x="0" y="0"/>
          <a:ext cx="0" cy="0"/>
          <a:chOff x="0" y="0"/>
          <a:chExt cx="0" cy="0"/>
        </a:xfrm>
      </p:grpSpPr>
      <p:sp>
        <p:nvSpPr>
          <p:cNvPr id="931" name="Google Shape;931;p95: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2" name="Google Shape;932;p95: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96: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9" name="Google Shape;939;p96: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3" name="Shape 943"/>
        <p:cNvGrpSpPr/>
        <p:nvPr/>
      </p:nvGrpSpPr>
      <p:grpSpPr>
        <a:xfrm>
          <a:off x="0" y="0"/>
          <a:ext cx="0" cy="0"/>
          <a:chOff x="0" y="0"/>
          <a:chExt cx="0" cy="0"/>
        </a:xfrm>
      </p:grpSpPr>
      <p:sp>
        <p:nvSpPr>
          <p:cNvPr id="944" name="Google Shape;944;p97: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5" name="Google Shape;945;p97: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p98: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2" name="Google Shape;952;p98: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99:notes"/>
          <p:cNvSpPr txBox="1"/>
          <p:nvPr>
            <p:ph idx="1" type="body"/>
          </p:nvPr>
        </p:nvSpPr>
        <p:spPr>
          <a:xfrm>
            <a:off x="914400" y="3257550"/>
            <a:ext cx="73152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9" name="Google Shape;959;p99:notes"/>
          <p:cNvSpPr/>
          <p:nvPr>
            <p:ph idx="2" type="sldImg"/>
          </p:nvPr>
        </p:nvSpPr>
        <p:spPr>
          <a:xfrm>
            <a:off x="2857500" y="514350"/>
            <a:ext cx="34290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 name="Google Shape;19;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360"/>
              </a:spcBef>
              <a:spcAft>
                <a:spcPts val="0"/>
              </a:spcAft>
              <a:buClr>
                <a:srgbClr val="888888"/>
              </a:buClr>
              <a:buSzPts val="1800"/>
              <a:buNone/>
              <a:defRPr>
                <a:solidFill>
                  <a:srgbClr val="888888"/>
                </a:solidFill>
              </a:defRPr>
            </a:lvl1pPr>
            <a:lvl2pPr lvl="1" algn="ctr">
              <a:spcBef>
                <a:spcPts val="360"/>
              </a:spcBef>
              <a:spcAft>
                <a:spcPts val="0"/>
              </a:spcAft>
              <a:buClr>
                <a:srgbClr val="888888"/>
              </a:buClr>
              <a:buSzPts val="18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60"/>
              </a:spcBef>
              <a:spcAft>
                <a:spcPts val="0"/>
              </a:spcAft>
              <a:buClr>
                <a:srgbClr val="888888"/>
              </a:buClr>
              <a:buSzPts val="1800"/>
              <a:buNone/>
              <a:defRPr>
                <a:solidFill>
                  <a:srgbClr val="888888"/>
                </a:solidFill>
              </a:defRPr>
            </a:lvl4pPr>
            <a:lvl5pPr lvl="4" algn="ctr">
              <a:spcBef>
                <a:spcPts val="360"/>
              </a:spcBef>
              <a:spcAft>
                <a:spcPts val="0"/>
              </a:spcAft>
              <a:buClr>
                <a:srgbClr val="888888"/>
              </a:buClr>
              <a:buSzPts val="18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80" name="Shape 80"/>
        <p:cNvGrpSpPr/>
        <p:nvPr/>
      </p:nvGrpSpPr>
      <p:grpSpPr>
        <a:xfrm>
          <a:off x="0" y="0"/>
          <a:ext cx="0" cy="0"/>
          <a:chOff x="0" y="0"/>
          <a:chExt cx="0" cy="0"/>
        </a:xfrm>
      </p:grpSpPr>
      <p:sp>
        <p:nvSpPr>
          <p:cNvPr id="81" name="Google Shape;81;p1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2" name="Google Shape;82;p1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3" name="Google Shape;83;p1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84" name="Google Shape;84;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7" name="Shape 87"/>
        <p:cNvGrpSpPr/>
        <p:nvPr/>
      </p:nvGrpSpPr>
      <p:grpSpPr>
        <a:xfrm>
          <a:off x="0" y="0"/>
          <a:ext cx="0" cy="0"/>
          <a:chOff x="0" y="0"/>
          <a:chExt cx="0" cy="0"/>
        </a:xfrm>
      </p:grpSpPr>
      <p:sp>
        <p:nvSpPr>
          <p:cNvPr id="88" name="Google Shape;88;p1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9" name="Google Shape;89;p1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90" name="Google Shape;90;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3" name="Shape 93"/>
        <p:cNvGrpSpPr/>
        <p:nvPr/>
      </p:nvGrpSpPr>
      <p:grpSpPr>
        <a:xfrm>
          <a:off x="0" y="0"/>
          <a:ext cx="0" cy="0"/>
          <a:chOff x="0" y="0"/>
          <a:chExt cx="0" cy="0"/>
        </a:xfrm>
      </p:grpSpPr>
      <p:sp>
        <p:nvSpPr>
          <p:cNvPr id="94" name="Google Shape;94;p1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95" name="Google Shape;95;p1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96" name="Google Shape;96;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6" name="Shape 106"/>
        <p:cNvGrpSpPr/>
        <p:nvPr/>
      </p:nvGrpSpPr>
      <p:grpSpPr>
        <a:xfrm>
          <a:off x="0" y="0"/>
          <a:ext cx="0" cy="0"/>
          <a:chOff x="0" y="0"/>
          <a:chExt cx="0" cy="0"/>
        </a:xfrm>
      </p:grpSpPr>
      <p:sp>
        <p:nvSpPr>
          <p:cNvPr id="107" name="Google Shape;107;p16"/>
          <p:cNvSpPr txBox="1"/>
          <p:nvPr>
            <p:ph type="title"/>
          </p:nvPr>
        </p:nvSpPr>
        <p:spPr>
          <a:xfrm>
            <a:off x="838200" y="2720181"/>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08" name="Google Shape;108;p1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09" name="Google Shape;109;p1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1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1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1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14" name="Google Shape;114;p1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5" name="Google Shape;115;p1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116" name="Google Shape;116;p1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1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able" type="tbl">
  <p:cSld name="TABLE">
    <p:spTree>
      <p:nvGrpSpPr>
        <p:cNvPr id="119" name="Shape 119"/>
        <p:cNvGrpSpPr/>
        <p:nvPr/>
      </p:nvGrpSpPr>
      <p:grpSpPr>
        <a:xfrm>
          <a:off x="0" y="0"/>
          <a:ext cx="0" cy="0"/>
          <a:chOff x="0" y="0"/>
          <a:chExt cx="0" cy="0"/>
        </a:xfrm>
      </p:grpSpPr>
      <p:sp>
        <p:nvSpPr>
          <p:cNvPr id="120" name="Google Shape;120;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21" name="Google Shape;121;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2" name="Google Shape;122;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8" name="Shape 128"/>
        <p:cNvGrpSpPr/>
        <p:nvPr/>
      </p:nvGrpSpPr>
      <p:grpSpPr>
        <a:xfrm>
          <a:off x="0" y="0"/>
          <a:ext cx="0" cy="0"/>
          <a:chOff x="0" y="0"/>
          <a:chExt cx="0" cy="0"/>
        </a:xfrm>
      </p:grpSpPr>
      <p:sp>
        <p:nvSpPr>
          <p:cNvPr id="129" name="Google Shape;129;p20"/>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0" name="Google Shape;130;p20"/>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1" name="Google Shape;131;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4" name="Shape 134"/>
        <p:cNvGrpSpPr/>
        <p:nvPr/>
      </p:nvGrpSpPr>
      <p:grpSpPr>
        <a:xfrm>
          <a:off x="0" y="0"/>
          <a:ext cx="0" cy="0"/>
          <a:chOff x="0" y="0"/>
          <a:chExt cx="0" cy="0"/>
        </a:xfrm>
      </p:grpSpPr>
      <p:sp>
        <p:nvSpPr>
          <p:cNvPr id="135" name="Google Shape;135;p2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36" name="Google Shape;136;p21"/>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37" name="Google Shape;137;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2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2" name="Google Shape;142;p22"/>
          <p:cNvSpPr/>
          <p:nvPr>
            <p:ph idx="2" type="pic"/>
          </p:nvPr>
        </p:nvSpPr>
        <p:spPr>
          <a:xfrm>
            <a:off x="1792288" y="612775"/>
            <a:ext cx="5486400" cy="4114800"/>
          </a:xfrm>
          <a:prstGeom prst="rect">
            <a:avLst/>
          </a:prstGeom>
          <a:noFill/>
          <a:ln>
            <a:noFill/>
          </a:ln>
        </p:spPr>
      </p:sp>
      <p:sp>
        <p:nvSpPr>
          <p:cNvPr id="143" name="Google Shape;143;p2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44" name="Google Shape;144;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0" name="Shape 30"/>
        <p:cNvGrpSpPr/>
        <p:nvPr/>
      </p:nvGrpSpPr>
      <p:grpSpPr>
        <a:xfrm>
          <a:off x="0" y="0"/>
          <a:ext cx="0" cy="0"/>
          <a:chOff x="0" y="0"/>
          <a:chExt cx="0" cy="0"/>
        </a:xfrm>
      </p:grpSpPr>
      <p:sp>
        <p:nvSpPr>
          <p:cNvPr id="31" name="Google Shape;31;p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2" name="Google Shape;32;p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3" name="Google Shape;33;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47" name="Shape 147"/>
        <p:cNvGrpSpPr/>
        <p:nvPr/>
      </p:nvGrpSpPr>
      <p:grpSpPr>
        <a:xfrm>
          <a:off x="0" y="0"/>
          <a:ext cx="0" cy="0"/>
          <a:chOff x="0" y="0"/>
          <a:chExt cx="0" cy="0"/>
        </a:xfrm>
      </p:grpSpPr>
      <p:sp>
        <p:nvSpPr>
          <p:cNvPr id="148" name="Google Shape;148;p23"/>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49" name="Google Shape;149;p23"/>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150" name="Google Shape;150;p23"/>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151" name="Google Shape;151;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3" name="Google Shape;153;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4" name="Shape 154"/>
        <p:cNvGrpSpPr/>
        <p:nvPr/>
      </p:nvGrpSpPr>
      <p:grpSpPr>
        <a:xfrm>
          <a:off x="0" y="0"/>
          <a:ext cx="0" cy="0"/>
          <a:chOff x="0" y="0"/>
          <a:chExt cx="0" cy="0"/>
        </a:xfrm>
      </p:grpSpPr>
      <p:sp>
        <p:nvSpPr>
          <p:cNvPr id="155" name="Google Shape;155;p2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6" name="Google Shape;15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59" name="Shape 159"/>
        <p:cNvGrpSpPr/>
        <p:nvPr/>
      </p:nvGrpSpPr>
      <p:grpSpPr>
        <a:xfrm>
          <a:off x="0" y="0"/>
          <a:ext cx="0" cy="0"/>
          <a:chOff x="0" y="0"/>
          <a:chExt cx="0" cy="0"/>
        </a:xfrm>
      </p:grpSpPr>
      <p:sp>
        <p:nvSpPr>
          <p:cNvPr id="160" name="Google Shape;160;p2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1" name="Google Shape;161;p2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2" name="Google Shape;162;p2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3" name="Google Shape;163;p2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164" name="Google Shape;164;p2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165" name="Google Shape;165;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6" name="Google Shape;166;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7" name="Google Shape;167;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8" name="Shape 168"/>
        <p:cNvGrpSpPr/>
        <p:nvPr/>
      </p:nvGrpSpPr>
      <p:grpSpPr>
        <a:xfrm>
          <a:off x="0" y="0"/>
          <a:ext cx="0" cy="0"/>
          <a:chOff x="0" y="0"/>
          <a:chExt cx="0" cy="0"/>
        </a:xfrm>
      </p:grpSpPr>
      <p:sp>
        <p:nvSpPr>
          <p:cNvPr id="169" name="Google Shape;169;p2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0" name="Google Shape;170;p2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171" name="Google Shape;171;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2" name="Google Shape;172;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3" name="Google Shape;173;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1pPr>
            <a:lvl2pPr indent="0" lvl="1"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2pPr>
            <a:lvl3pPr indent="0" lvl="2"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3pPr>
            <a:lvl4pPr indent="0" lvl="3"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4pPr>
            <a:lvl5pPr indent="0" lvl="4"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5pPr>
            <a:lvl6pPr indent="0" lvl="5"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6pPr>
            <a:lvl7pPr indent="0" lvl="6"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7pPr>
            <a:lvl8pPr indent="0" lvl="7"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8pPr>
            <a:lvl9pPr indent="0" lvl="8" marL="0" marR="0" algn="r">
              <a:lnSpc>
                <a:spcPct val="100000"/>
              </a:lnSpc>
              <a:spcBef>
                <a:spcPts val="0"/>
              </a:spcBef>
              <a:spcAft>
                <a:spcPts val="0"/>
              </a:spcAft>
              <a:buClr>
                <a:srgbClr val="898989"/>
              </a:buClr>
              <a:buSzPts val="1200"/>
              <a:buFont typeface="Arial"/>
              <a:buNone/>
              <a:defRPr b="0" i="0" sz="1200" u="non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0" name="Shape 180"/>
        <p:cNvGrpSpPr/>
        <p:nvPr/>
      </p:nvGrpSpPr>
      <p:grpSpPr>
        <a:xfrm>
          <a:off x="0" y="0"/>
          <a:ext cx="0" cy="0"/>
          <a:chOff x="0" y="0"/>
          <a:chExt cx="0" cy="0"/>
        </a:xfrm>
      </p:grpSpPr>
      <p:sp>
        <p:nvSpPr>
          <p:cNvPr id="181" name="Google Shape;181;p2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2" name="Google Shape;182;p2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3" name="Google Shape;183;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4" name="Google Shape;184;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5" name="Google Shape;185;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6" name="Shape 186"/>
        <p:cNvGrpSpPr/>
        <p:nvPr/>
      </p:nvGrpSpPr>
      <p:grpSpPr>
        <a:xfrm>
          <a:off x="0" y="0"/>
          <a:ext cx="0" cy="0"/>
          <a:chOff x="0" y="0"/>
          <a:chExt cx="0" cy="0"/>
        </a:xfrm>
      </p:grpSpPr>
      <p:sp>
        <p:nvSpPr>
          <p:cNvPr id="187" name="Google Shape;187;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8" name="Google Shape;188;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89" name="Google Shape;189;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0" name="Google Shape;190;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1" name="Google Shape;191;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2" name="Shape 192"/>
        <p:cNvGrpSpPr/>
        <p:nvPr/>
      </p:nvGrpSpPr>
      <p:grpSpPr>
        <a:xfrm>
          <a:off x="0" y="0"/>
          <a:ext cx="0" cy="0"/>
          <a:chOff x="0" y="0"/>
          <a:chExt cx="0" cy="0"/>
        </a:xfrm>
      </p:grpSpPr>
      <p:sp>
        <p:nvSpPr>
          <p:cNvPr id="193" name="Google Shape;193;p3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4" name="Google Shape;194;p30"/>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195" name="Google Shape;195;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6" name="Google Shape;196;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7" name="Google Shape;197;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8" name="Shape 198"/>
        <p:cNvGrpSpPr/>
        <p:nvPr/>
      </p:nvGrpSpPr>
      <p:grpSpPr>
        <a:xfrm>
          <a:off x="0" y="0"/>
          <a:ext cx="0" cy="0"/>
          <a:chOff x="0" y="0"/>
          <a:chExt cx="0" cy="0"/>
        </a:xfrm>
      </p:grpSpPr>
      <p:sp>
        <p:nvSpPr>
          <p:cNvPr id="199" name="Google Shape;199;p3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0" name="Google Shape;200;p31"/>
          <p:cNvSpPr/>
          <p:nvPr>
            <p:ph idx="2" type="pic"/>
          </p:nvPr>
        </p:nvSpPr>
        <p:spPr>
          <a:xfrm>
            <a:off x="1792288" y="612775"/>
            <a:ext cx="5486400" cy="4114800"/>
          </a:xfrm>
          <a:prstGeom prst="rect">
            <a:avLst/>
          </a:prstGeom>
          <a:noFill/>
          <a:ln>
            <a:noFill/>
          </a:ln>
        </p:spPr>
      </p:sp>
      <p:sp>
        <p:nvSpPr>
          <p:cNvPr id="201" name="Google Shape;201;p3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02" name="Google Shape;202;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3" name="Google Shape;203;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4" name="Google Shape;20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205" name="Shape 205"/>
        <p:cNvGrpSpPr/>
        <p:nvPr/>
      </p:nvGrpSpPr>
      <p:grpSpPr>
        <a:xfrm>
          <a:off x="0" y="0"/>
          <a:ext cx="0" cy="0"/>
          <a:chOff x="0" y="0"/>
          <a:chExt cx="0" cy="0"/>
        </a:xfrm>
      </p:grpSpPr>
      <p:sp>
        <p:nvSpPr>
          <p:cNvPr id="206" name="Google Shape;206;p32"/>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7" name="Google Shape;207;p32"/>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208" name="Google Shape;208;p32"/>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209" name="Google Shape;209;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0" name="Google Shape;210;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1" name="Google Shape;211;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2" name="Shape 212"/>
        <p:cNvGrpSpPr/>
        <p:nvPr/>
      </p:nvGrpSpPr>
      <p:grpSpPr>
        <a:xfrm>
          <a:off x="0" y="0"/>
          <a:ext cx="0" cy="0"/>
          <a:chOff x="0" y="0"/>
          <a:chExt cx="0" cy="0"/>
        </a:xfrm>
      </p:grpSpPr>
      <p:sp>
        <p:nvSpPr>
          <p:cNvPr id="213" name="Google Shape;213;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4" name="Google Shape;214;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5" name="Google Shape;215;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6" name="Shape 36"/>
        <p:cNvGrpSpPr/>
        <p:nvPr/>
      </p:nvGrpSpPr>
      <p:grpSpPr>
        <a:xfrm>
          <a:off x="0" y="0"/>
          <a:ext cx="0" cy="0"/>
          <a:chOff x="0" y="0"/>
          <a:chExt cx="0" cy="0"/>
        </a:xfrm>
      </p:grpSpPr>
      <p:sp>
        <p:nvSpPr>
          <p:cNvPr id="37" name="Google Shape;37;p5"/>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38" name="Google Shape;38;p5"/>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39" name="Google Shape;39;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16" name="Shape 216"/>
        <p:cNvGrpSpPr/>
        <p:nvPr/>
      </p:nvGrpSpPr>
      <p:grpSpPr>
        <a:xfrm>
          <a:off x="0" y="0"/>
          <a:ext cx="0" cy="0"/>
          <a:chOff x="0" y="0"/>
          <a:chExt cx="0" cy="0"/>
        </a:xfrm>
      </p:grpSpPr>
      <p:sp>
        <p:nvSpPr>
          <p:cNvPr id="217" name="Google Shape;217;p3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18" name="Google Shape;218;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9" name="Google Shape;219;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0" name="Google Shape;220;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221" name="Shape 221"/>
        <p:cNvGrpSpPr/>
        <p:nvPr/>
      </p:nvGrpSpPr>
      <p:grpSpPr>
        <a:xfrm>
          <a:off x="0" y="0"/>
          <a:ext cx="0" cy="0"/>
          <a:chOff x="0" y="0"/>
          <a:chExt cx="0" cy="0"/>
        </a:xfrm>
      </p:grpSpPr>
      <p:sp>
        <p:nvSpPr>
          <p:cNvPr id="222" name="Google Shape;222;p3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23" name="Google Shape;223;p35"/>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24" name="Google Shape;224;p35"/>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25" name="Google Shape;225;p35"/>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226" name="Google Shape;226;p35"/>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227" name="Google Shape;227;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8" name="Google Shape;228;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9" name="Google Shape;229;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0" name="Shape 230"/>
        <p:cNvGrpSpPr/>
        <p:nvPr/>
      </p:nvGrpSpPr>
      <p:grpSpPr>
        <a:xfrm>
          <a:off x="0" y="0"/>
          <a:ext cx="0" cy="0"/>
          <a:chOff x="0" y="0"/>
          <a:chExt cx="0" cy="0"/>
        </a:xfrm>
      </p:grpSpPr>
      <p:sp>
        <p:nvSpPr>
          <p:cNvPr id="231" name="Google Shape;231;p3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2" name="Google Shape;232;p3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33" name="Google Shape;233;p3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234" name="Google Shape;234;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5" name="Google Shape;235;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6" name="Google Shape;236;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7" name="Shape 237"/>
        <p:cNvGrpSpPr/>
        <p:nvPr/>
      </p:nvGrpSpPr>
      <p:grpSpPr>
        <a:xfrm>
          <a:off x="0" y="0"/>
          <a:ext cx="0" cy="0"/>
          <a:chOff x="0" y="0"/>
          <a:chExt cx="0" cy="0"/>
        </a:xfrm>
      </p:grpSpPr>
      <p:sp>
        <p:nvSpPr>
          <p:cNvPr id="238" name="Google Shape;238;p37"/>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39" name="Google Shape;239;p37"/>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240" name="Google Shape;240;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1" name="Google Shape;241;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2" name="Google Shape;242;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43" name="Shape 243"/>
        <p:cNvGrpSpPr/>
        <p:nvPr/>
      </p:nvGrpSpPr>
      <p:grpSpPr>
        <a:xfrm>
          <a:off x="0" y="0"/>
          <a:ext cx="0" cy="0"/>
          <a:chOff x="0" y="0"/>
          <a:chExt cx="0" cy="0"/>
        </a:xfrm>
      </p:grpSpPr>
      <p:sp>
        <p:nvSpPr>
          <p:cNvPr id="244" name="Google Shape;244;p3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45" name="Google Shape;245;p3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46" name="Google Shape;246;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7" name="Google Shape;247;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8" name="Google Shape;248;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42" name="Shape 42"/>
        <p:cNvGrpSpPr/>
        <p:nvPr/>
      </p:nvGrpSpPr>
      <p:grpSpPr>
        <a:xfrm>
          <a:off x="0" y="0"/>
          <a:ext cx="0" cy="0"/>
          <a:chOff x="0" y="0"/>
          <a:chExt cx="0" cy="0"/>
        </a:xfrm>
      </p:grpSpPr>
      <p:sp>
        <p:nvSpPr>
          <p:cNvPr id="43" name="Google Shape;43;p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44" name="Google Shape;44;p6"/>
          <p:cNvSpPr txBox="1"/>
          <p:nvPr>
            <p:ph idx="1" type="body"/>
          </p:nvPr>
        </p:nvSpPr>
        <p:spPr>
          <a:xfrm rot="5400000">
            <a:off x="2309019" y="-251619"/>
            <a:ext cx="4525962" cy="8229600"/>
          </a:xfrm>
          <a:prstGeom prst="rect">
            <a:avLst/>
          </a:prstGeom>
          <a:noFill/>
          <a:ln>
            <a:noFill/>
          </a:ln>
        </p:spPr>
        <p:txBody>
          <a:bodyPr anchorCtr="0" anchor="t" bIns="45700" lIns="91425" spcFirstLastPara="1" rIns="91425" wrap="square" tIns="45700">
            <a:no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45" name="Google Shape;45;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8" name="Shape 48"/>
        <p:cNvGrpSpPr/>
        <p:nvPr/>
      </p:nvGrpSpPr>
      <p:grpSpPr>
        <a:xfrm>
          <a:off x="0" y="0"/>
          <a:ext cx="0" cy="0"/>
          <a:chOff x="0" y="0"/>
          <a:chExt cx="0" cy="0"/>
        </a:xfrm>
      </p:grpSpPr>
      <p:sp>
        <p:nvSpPr>
          <p:cNvPr id="49" name="Google Shape;49;p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0" name="Google Shape;50;p7"/>
          <p:cNvSpPr/>
          <p:nvPr>
            <p:ph idx="2" type="pic"/>
          </p:nvPr>
        </p:nvSpPr>
        <p:spPr>
          <a:xfrm>
            <a:off x="1792288" y="612775"/>
            <a:ext cx="5486400" cy="4114800"/>
          </a:xfrm>
          <a:prstGeom prst="rect">
            <a:avLst/>
          </a:prstGeom>
          <a:noFill/>
          <a:ln>
            <a:noFill/>
          </a:ln>
        </p:spPr>
      </p:sp>
      <p:sp>
        <p:nvSpPr>
          <p:cNvPr id="51" name="Google Shape;51;p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2" name="Google Shape;52;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5" name="Shape 55"/>
        <p:cNvGrpSpPr/>
        <p:nvPr/>
      </p:nvGrpSpPr>
      <p:grpSpPr>
        <a:xfrm>
          <a:off x="0" y="0"/>
          <a:ext cx="0" cy="0"/>
          <a:chOff x="0" y="0"/>
          <a:chExt cx="0" cy="0"/>
        </a:xfrm>
      </p:grpSpPr>
      <p:sp>
        <p:nvSpPr>
          <p:cNvPr id="56" name="Google Shape;56;p8"/>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57" name="Google Shape;57;p8"/>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8" name="Google Shape;58;p8"/>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9" name="Google Shape;59;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2" name="Shape 62"/>
        <p:cNvGrpSpPr/>
        <p:nvPr/>
      </p:nvGrpSpPr>
      <p:grpSpPr>
        <a:xfrm>
          <a:off x="0" y="0"/>
          <a:ext cx="0" cy="0"/>
          <a:chOff x="0" y="0"/>
          <a:chExt cx="0" cy="0"/>
        </a:xfrm>
      </p:grpSpPr>
      <p:sp>
        <p:nvSpPr>
          <p:cNvPr id="63" name="Google Shape;63;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p1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68" name="Google Shape;6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71" name="Shape 71"/>
        <p:cNvGrpSpPr/>
        <p:nvPr/>
      </p:nvGrpSpPr>
      <p:grpSpPr>
        <a:xfrm>
          <a:off x="0" y="0"/>
          <a:ext cx="0" cy="0"/>
          <a:chOff x="0" y="0"/>
          <a:chExt cx="0" cy="0"/>
        </a:xfrm>
      </p:grpSpPr>
      <p:sp>
        <p:nvSpPr>
          <p:cNvPr id="72" name="Google Shape;72;p1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73" name="Google Shape;73;p11"/>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4" name="Google Shape;74;p11"/>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5" name="Google Shape;75;p11"/>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76" name="Google Shape;76;p11"/>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77" name="Google Shape;7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sz="1200">
                <a:solidFill>
                  <a:srgbClr val="898989"/>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theme" Target="../theme/theme4.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image" Target="../media/image2.png"/><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theme" Target="../theme/theme2.xml"/><Relationship Id="rId12" Type="http://schemas.openxmlformats.org/officeDocument/2006/relationships/slideLayout" Target="../slideLayouts/slideLayout23.xml"/><Relationship Id="rId1" Type="http://schemas.openxmlformats.org/officeDocument/2006/relationships/image" Target="../media/image2.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4.xml.rels><?xml version="1.0" encoding="UTF-8" standalone="yes"?><Relationships xmlns="http://schemas.openxmlformats.org/package/2006/relationships"><Relationship Id="rId11" Type="http://schemas.openxmlformats.org/officeDocument/2006/relationships/slideLayout" Target="../slideLayouts/slideLayout34.xml"/><Relationship Id="rId10" Type="http://schemas.openxmlformats.org/officeDocument/2006/relationships/slideLayout" Target="../slideLayouts/slideLayout33.xml"/><Relationship Id="rId12" Type="http://schemas.openxmlformats.org/officeDocument/2006/relationships/theme" Target="../theme/theme5.xml"/><Relationship Id="rId1" Type="http://schemas.openxmlformats.org/officeDocument/2006/relationships/slideLayout" Target="../slideLayouts/slideLayout24.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9" Type="http://schemas.openxmlformats.org/officeDocument/2006/relationships/slideLayout" Target="../slideLayouts/slideLayout32.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pic>
        <p:nvPicPr>
          <p:cNvPr descr="File:C-DAC LogoTransp.png - Wikipedia" id="10" name="Google Shape;10;p1"/>
          <p:cNvPicPr preferRelativeResize="0"/>
          <p:nvPr/>
        </p:nvPicPr>
        <p:blipFill rotWithShape="1">
          <a:blip r:embed="rId1">
            <a:alphaModFix/>
          </a:blip>
          <a:srcRect b="0" l="0" r="0" t="0"/>
          <a:stretch/>
        </p:blipFill>
        <p:spPr>
          <a:xfrm>
            <a:off x="7696200" y="39687"/>
            <a:ext cx="1387475" cy="760412"/>
          </a:xfrm>
          <a:prstGeom prst="rect">
            <a:avLst/>
          </a:prstGeom>
          <a:noFill/>
          <a:ln>
            <a:noFill/>
          </a:ln>
        </p:spPr>
      </p:pic>
      <p:pic>
        <p:nvPicPr>
          <p:cNvPr descr="File:C-DAC LogoTransp.png - Wikipedia" id="11" name="Google Shape;11;p1"/>
          <p:cNvPicPr preferRelativeResize="0"/>
          <p:nvPr/>
        </p:nvPicPr>
        <p:blipFill rotWithShape="1">
          <a:blip r:embed="rId1">
            <a:alphaModFix/>
          </a:blip>
          <a:srcRect b="0" l="0" r="0" t="0"/>
          <a:stretch/>
        </p:blipFill>
        <p:spPr>
          <a:xfrm>
            <a:off x="7696200" y="39687"/>
            <a:ext cx="1387475" cy="760412"/>
          </a:xfrm>
          <a:prstGeom prst="rect">
            <a:avLst/>
          </a:prstGeom>
          <a:noFill/>
          <a:ln>
            <a:noFill/>
          </a:ln>
        </p:spPr>
      </p:pic>
      <p:sp>
        <p:nvSpPr>
          <p:cNvPr id="12" name="Google Shape;12;p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3" name="Google Shape;13;p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4" name="Google Shape;14;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5" name="Google Shape;15;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6" name="Google Shape;16;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 name="Shape 23"/>
        <p:cNvGrpSpPr/>
        <p:nvPr/>
      </p:nvGrpSpPr>
      <p:grpSpPr>
        <a:xfrm>
          <a:off x="0" y="0"/>
          <a:ext cx="0" cy="0"/>
          <a:chOff x="0" y="0"/>
          <a:chExt cx="0" cy="0"/>
        </a:xfrm>
      </p:grpSpPr>
      <p:sp>
        <p:nvSpPr>
          <p:cNvPr id="24" name="Google Shape;24;p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25" name="Google Shape;25;p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6" name="Google Shape;26;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7" name="Google Shape;27;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28" name="Google Shape;2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pic>
        <p:nvPicPr>
          <p:cNvPr descr="File:C-DAC LogoTransp.png - Wikipedia" id="29" name="Google Shape;29;p3"/>
          <p:cNvPicPr preferRelativeResize="0"/>
          <p:nvPr/>
        </p:nvPicPr>
        <p:blipFill rotWithShape="1">
          <a:blip r:embed="rId1">
            <a:alphaModFix/>
          </a:blip>
          <a:srcRect b="0" l="0" r="0" t="0"/>
          <a:stretch/>
        </p:blipFill>
        <p:spPr>
          <a:xfrm>
            <a:off x="7696200" y="39687"/>
            <a:ext cx="1387475" cy="7604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9" name="Shape 99"/>
        <p:cNvGrpSpPr/>
        <p:nvPr/>
      </p:nvGrpSpPr>
      <p:grpSpPr>
        <a:xfrm>
          <a:off x="0" y="0"/>
          <a:ext cx="0" cy="0"/>
          <a:chOff x="0" y="0"/>
          <a:chExt cx="0" cy="0"/>
        </a:xfrm>
      </p:grpSpPr>
      <p:sp>
        <p:nvSpPr>
          <p:cNvPr id="100" name="Google Shape;100;p1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0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0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0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0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0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01" name="Google Shape;101;p1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342900" lvl="0" marL="4572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1pPr>
            <a:lvl2pPr indent="-342900" lvl="1" marL="9144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42900" lvl="2" marL="13716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3pPr>
            <a:lvl4pPr indent="-342900" lvl="3" marL="18288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spcBef>
                <a:spcPts val="36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02" name="Google Shape;102;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3" name="Google Shape;103;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4" name="Google Shape;104;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1pPr>
            <a:lvl2pPr indent="0" lvl="1"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2pPr>
            <a:lvl3pPr indent="0" lvl="2"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3pPr>
            <a:lvl4pPr indent="0" lvl="3"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4pPr>
            <a:lvl5pPr indent="0" lvl="4"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5pPr>
            <a:lvl6pPr indent="0" lvl="5"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6pPr>
            <a:lvl7pPr indent="0" lvl="6"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7pPr>
            <a:lvl8pPr indent="0" lvl="7"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8pPr>
            <a:lvl9pPr indent="0" lvl="8" marL="0" marR="0" rtl="0" algn="r">
              <a:lnSpc>
                <a:spcPct val="100000"/>
              </a:lnSpc>
              <a:spcBef>
                <a:spcPts val="0"/>
              </a:spcBef>
              <a:spcAft>
                <a:spcPts val="0"/>
              </a:spcAft>
              <a:buClr>
                <a:srgbClr val="898989"/>
              </a:buClr>
              <a:buSzPts val="1200"/>
              <a:buFont typeface="Arial"/>
              <a:buNone/>
              <a:defRPr b="0" i="0" sz="1200" u="none" cap="none" strike="noStrike">
                <a:solidFill>
                  <a:srgbClr val="898989"/>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pic>
        <p:nvPicPr>
          <p:cNvPr descr="File:C-DAC LogoTransp.png - Wikipedia" id="105" name="Google Shape;105;p15"/>
          <p:cNvPicPr preferRelativeResize="0"/>
          <p:nvPr/>
        </p:nvPicPr>
        <p:blipFill rotWithShape="1">
          <a:blip r:embed="rId1">
            <a:alphaModFix/>
          </a:blip>
          <a:srcRect b="0" l="0" r="0" t="0"/>
          <a:stretch/>
        </p:blipFill>
        <p:spPr>
          <a:xfrm>
            <a:off x="7696200" y="39687"/>
            <a:ext cx="1387475" cy="760412"/>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4" name="Shape 174"/>
        <p:cNvGrpSpPr/>
        <p:nvPr/>
      </p:nvGrpSpPr>
      <p:grpSpPr>
        <a:xfrm>
          <a:off x="0" y="0"/>
          <a:ext cx="0" cy="0"/>
          <a:chOff x="0" y="0"/>
          <a:chExt cx="0" cy="0"/>
        </a:xfrm>
      </p:grpSpPr>
      <p:sp>
        <p:nvSpPr>
          <p:cNvPr id="175" name="Google Shape;175;p2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ctr">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76" name="Google Shape;176;p2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7" name="Google Shape;177;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a:solidFill>
                  <a:srgbClr val="898989"/>
                </a:solidFill>
                <a:latin typeface="Calibri"/>
                <a:ea typeface="Calibri"/>
                <a:cs typeface="Calibri"/>
                <a:sym typeface="Calibri"/>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8" name="Google Shape;178;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800" u="none">
                <a:solidFill>
                  <a:schemeClr val="dk1"/>
                </a:solidFill>
                <a:latin typeface="Arial"/>
                <a:ea typeface="Arial"/>
                <a:cs typeface="Arial"/>
                <a:sym typeface="Arial"/>
              </a:defRPr>
            </a:lvl1pPr>
            <a:lvl2pPr lvl="1"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79" name="Google Shape;179;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1pPr>
            <a:lvl2pPr indent="0" lvl="1"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2pPr>
            <a:lvl3pPr indent="0" lvl="2"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3pPr>
            <a:lvl4pPr indent="0" lvl="3"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4pPr>
            <a:lvl5pPr indent="0" lvl="4"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5pPr>
            <a:lvl6pPr indent="0" lvl="5"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6pPr>
            <a:lvl7pPr indent="0" lvl="6"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7pPr>
            <a:lvl8pPr indent="0" lvl="7"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8pPr>
            <a:lvl9pPr indent="0" lvl="8" marL="0" marR="0" rtl="0" algn="r">
              <a:lnSpc>
                <a:spcPct val="100000"/>
              </a:lnSpc>
              <a:spcBef>
                <a:spcPts val="0"/>
              </a:spcBef>
              <a:spcAft>
                <a:spcPts val="0"/>
              </a:spcAft>
              <a:buClr>
                <a:srgbClr val="898989"/>
              </a:buClr>
              <a:buSzPts val="1200"/>
              <a:buFont typeface="Calibri"/>
              <a:buNone/>
              <a:defRPr b="0" i="0" sz="1200" u="non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sz="1400">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7.xml"/><Relationship Id="rId3" Type="http://schemas.openxmlformats.org/officeDocument/2006/relationships/hyperlink" Target="mailto:someone@example.com" TargetMode="Externa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3.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1.xml"/><Relationship Id="rId3" Type="http://schemas.openxmlformats.org/officeDocument/2006/relationships/image" Target="../media/image20.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2.xml"/><Relationship Id="rId3" Type="http://schemas.openxmlformats.org/officeDocument/2006/relationships/image" Target="../media/image38.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3.xml"/><Relationship Id="rId3" Type="http://schemas.openxmlformats.org/officeDocument/2006/relationships/image" Target="../media/image39.png"/><Relationship Id="rId4" Type="http://schemas.openxmlformats.org/officeDocument/2006/relationships/image" Target="../media/image24.png"/><Relationship Id="rId5" Type="http://schemas.openxmlformats.org/officeDocument/2006/relationships/image" Target="../media/image26.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4.xml"/><Relationship Id="rId3" Type="http://schemas.openxmlformats.org/officeDocument/2006/relationships/image" Target="../media/image25.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1.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4.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8.xml"/><Relationship Id="rId3" Type="http://schemas.openxmlformats.org/officeDocument/2006/relationships/image" Target="../media/image40.png"/><Relationship Id="rId4" Type="http://schemas.openxmlformats.org/officeDocument/2006/relationships/image" Target="../media/image29.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 Id="rId3" Type="http://schemas.openxmlformats.org/officeDocument/2006/relationships/image" Target="../media/image1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7.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hyperlink" Target="http://www.domain.com/dir/file.ext"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1.xml"/><Relationship Id="rId3" Type="http://schemas.openxmlformats.org/officeDocument/2006/relationships/image" Target="../media/image17.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5.xml"/><Relationship Id="rId3"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7.xml"/><Relationship Id="rId3" Type="http://schemas.openxmlformats.org/officeDocument/2006/relationships/hyperlink" Target="http://www.xnu.com/formtest.asp"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60.xml"/><Relationship Id="rId3" Type="http://schemas.openxmlformats.org/officeDocument/2006/relationships/image" Target="../media/image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2.xml"/><Relationship Id="rId3" Type="http://schemas.openxmlformats.org/officeDocument/2006/relationships/image" Target="../media/image27.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4.xml"/><Relationship Id="rId3" Type="http://schemas.openxmlformats.org/officeDocument/2006/relationships/image" Target="../media/image19.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5.xml"/><Relationship Id="rId3"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7.xml"/><Relationship Id="rId3" Type="http://schemas.openxmlformats.org/officeDocument/2006/relationships/image" Target="../media/image33.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8.xml"/><Relationship Id="rId3" Type="http://schemas.openxmlformats.org/officeDocument/2006/relationships/image" Target="../media/image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0.xml"/><Relationship Id="rId3" Type="http://schemas.openxmlformats.org/officeDocument/2006/relationships/image" Target="../media/image1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1.xml"/><Relationship Id="rId3" Type="http://schemas.openxmlformats.org/officeDocument/2006/relationships/image" Target="../media/image3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3.xml"/><Relationship Id="rId3" Type="http://schemas.openxmlformats.org/officeDocument/2006/relationships/image" Target="../media/image2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4.xml"/><Relationship Id="rId3" Type="http://schemas.openxmlformats.org/officeDocument/2006/relationships/image" Target="../media/image16.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6.xml"/><Relationship Id="rId3" Type="http://schemas.openxmlformats.org/officeDocument/2006/relationships/image" Target="../media/image1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7.xml"/><Relationship Id="rId3" Type="http://schemas.openxmlformats.org/officeDocument/2006/relationships/image" Target="../media/image9.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9.xml"/><Relationship Id="rId3"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0.xml"/><Relationship Id="rId3" Type="http://schemas.openxmlformats.org/officeDocument/2006/relationships/image" Target="../media/image22.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2.xml"/><Relationship Id="rId3" Type="http://schemas.openxmlformats.org/officeDocument/2006/relationships/image" Target="../media/image36.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3.xml"/><Relationship Id="rId3" Type="http://schemas.openxmlformats.org/officeDocument/2006/relationships/image" Target="../media/image3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5.xml"/><Relationship Id="rId3" Type="http://schemas.openxmlformats.org/officeDocument/2006/relationships/image" Target="../media/image37.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6.xml"/><Relationship Id="rId3" Type="http://schemas.openxmlformats.org/officeDocument/2006/relationships/image" Target="../media/image15.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8.xml"/><Relationship Id="rId3" Type="http://schemas.openxmlformats.org/officeDocument/2006/relationships/image" Target="../media/image3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2.xml"/><Relationship Id="rId3" Type="http://schemas.openxmlformats.org/officeDocument/2006/relationships/image" Target="../media/image3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3.xml"/><Relationship Id="rId3" Type="http://schemas.openxmlformats.org/officeDocument/2006/relationships/image" Target="../media/image32.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1" Type="http://schemas.openxmlformats.org/officeDocument/2006/relationships/hyperlink" Target="http://www.w3schools.com/tags/tag_mark.asp" TargetMode="External"/><Relationship Id="rId10" Type="http://schemas.openxmlformats.org/officeDocument/2006/relationships/hyperlink" Target="http://www.w3schools.com/tags/tag_main.asp" TargetMode="External"/><Relationship Id="rId13" Type="http://schemas.openxmlformats.org/officeDocument/2006/relationships/hyperlink" Target="http://www.w3schools.com/tags/tag_section.asp" TargetMode="External"/><Relationship Id="rId12" Type="http://schemas.openxmlformats.org/officeDocument/2006/relationships/hyperlink" Target="http://www.w3schools.com/tags/tag_nav.asp" TargetMode="External"/><Relationship Id="rId1" Type="http://schemas.openxmlformats.org/officeDocument/2006/relationships/slideLayout" Target="../slideLayouts/slideLayout13.xml"/><Relationship Id="rId2" Type="http://schemas.openxmlformats.org/officeDocument/2006/relationships/notesSlide" Target="../notesSlides/notesSlide97.xml"/><Relationship Id="rId3" Type="http://schemas.openxmlformats.org/officeDocument/2006/relationships/hyperlink" Target="http://www.w3schools.com/tags/tag_article.asp" TargetMode="External"/><Relationship Id="rId4" Type="http://schemas.openxmlformats.org/officeDocument/2006/relationships/hyperlink" Target="http://www.w3schools.com/tags/tag_aside.asp" TargetMode="External"/><Relationship Id="rId9" Type="http://schemas.openxmlformats.org/officeDocument/2006/relationships/hyperlink" Target="http://www.w3schools.com/tags/tag_header.asp" TargetMode="External"/><Relationship Id="rId15" Type="http://schemas.openxmlformats.org/officeDocument/2006/relationships/hyperlink" Target="http://www.w3schools.com/tags/tag_time.asp" TargetMode="External"/><Relationship Id="rId14" Type="http://schemas.openxmlformats.org/officeDocument/2006/relationships/hyperlink" Target="http://www.w3schools.com/tags/tag_summary.asp" TargetMode="External"/><Relationship Id="rId5" Type="http://schemas.openxmlformats.org/officeDocument/2006/relationships/hyperlink" Target="http://www.w3schools.com/tags/tag_details.asp" TargetMode="External"/><Relationship Id="rId6" Type="http://schemas.openxmlformats.org/officeDocument/2006/relationships/hyperlink" Target="http://www.w3schools.com/tags/tag_figcaption.asp" TargetMode="External"/><Relationship Id="rId7" Type="http://schemas.openxmlformats.org/officeDocument/2006/relationships/hyperlink" Target="http://www.w3schools.com/tags/tag_figure.asp" TargetMode="External"/><Relationship Id="rId8" Type="http://schemas.openxmlformats.org/officeDocument/2006/relationships/hyperlink" Target="http://www.w3schools.com/tags/tag_footer.asp" TargetMode="Externa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9"/>
          <p:cNvSpPr txBox="1"/>
          <p:nvPr>
            <p:ph type="ctrTitle"/>
          </p:nvPr>
        </p:nvSpPr>
        <p:spPr>
          <a:xfrm>
            <a:off x="685800" y="1219200"/>
            <a:ext cx="7620000" cy="2686050"/>
          </a:xfrm>
          <a:prstGeom prst="rect">
            <a:avLst/>
          </a:prstGeom>
          <a:solidFill>
            <a:srgbClr val="40949A"/>
          </a:solid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5400"/>
              <a:buFont typeface="Calibri"/>
              <a:buNone/>
            </a:pPr>
            <a:br>
              <a:rPr b="0" i="0" lang="en-US" sz="5400" u="none">
                <a:solidFill>
                  <a:srgbClr val="FF0000"/>
                </a:solidFill>
                <a:latin typeface="Calibri"/>
                <a:ea typeface="Calibri"/>
                <a:cs typeface="Calibri"/>
                <a:sym typeface="Calibri"/>
              </a:rPr>
            </a:br>
            <a:r>
              <a:rPr b="0" i="0" lang="en-US" sz="6500" u="none">
                <a:solidFill>
                  <a:schemeClr val="lt1"/>
                </a:solidFill>
                <a:latin typeface="Calibri"/>
                <a:ea typeface="Calibri"/>
                <a:cs typeface="Calibri"/>
                <a:sym typeface="Calibri"/>
              </a:rPr>
              <a:t>Introduction</a:t>
            </a:r>
            <a:r>
              <a:rPr b="0" i="0" lang="en-US" sz="5400" u="none">
                <a:solidFill>
                  <a:schemeClr val="lt1"/>
                </a:solidFill>
                <a:latin typeface="Calibri"/>
                <a:ea typeface="Calibri"/>
                <a:cs typeface="Calibri"/>
                <a:sym typeface="Calibri"/>
              </a:rPr>
              <a:t> to</a:t>
            </a:r>
            <a:br>
              <a:rPr b="0" i="0" lang="en-US" sz="5400" u="none">
                <a:solidFill>
                  <a:schemeClr val="lt1"/>
                </a:solidFill>
                <a:latin typeface="Calibri"/>
                <a:ea typeface="Calibri"/>
                <a:cs typeface="Calibri"/>
                <a:sym typeface="Calibri"/>
              </a:rPr>
            </a:br>
            <a:r>
              <a:rPr b="0" i="0" lang="en-US" sz="5400" u="none">
                <a:solidFill>
                  <a:schemeClr val="lt1"/>
                </a:solidFill>
                <a:latin typeface="Calibri"/>
                <a:ea typeface="Calibri"/>
                <a:cs typeface="Calibri"/>
                <a:sym typeface="Calibri"/>
              </a:rPr>
              <a:t> </a:t>
            </a:r>
            <a:r>
              <a:rPr b="0" i="0" lang="en-US" sz="7900" u="none">
                <a:solidFill>
                  <a:srgbClr val="FF0000"/>
                </a:solidFill>
                <a:latin typeface="Calibri"/>
                <a:ea typeface="Calibri"/>
                <a:cs typeface="Calibri"/>
                <a:sym typeface="Calibri"/>
              </a:rPr>
              <a:t>H</a:t>
            </a:r>
            <a:r>
              <a:rPr b="0" i="0" lang="en-US" sz="7900" u="none">
                <a:solidFill>
                  <a:schemeClr val="dk1"/>
                </a:solidFill>
                <a:latin typeface="Calibri"/>
                <a:ea typeface="Calibri"/>
                <a:cs typeface="Calibri"/>
                <a:sym typeface="Calibri"/>
              </a:rPr>
              <a:t>T</a:t>
            </a:r>
            <a:r>
              <a:rPr b="0" i="0" lang="en-US" sz="7900" u="none">
                <a:solidFill>
                  <a:schemeClr val="lt1"/>
                </a:solidFill>
                <a:latin typeface="Calibri"/>
                <a:ea typeface="Calibri"/>
                <a:cs typeface="Calibri"/>
                <a:sym typeface="Calibri"/>
              </a:rPr>
              <a:t>M</a:t>
            </a:r>
            <a:r>
              <a:rPr b="0" i="0" lang="en-US" sz="7900" u="none">
                <a:solidFill>
                  <a:srgbClr val="FFFF00"/>
                </a:solidFill>
                <a:latin typeface="Calibri"/>
                <a:ea typeface="Calibri"/>
                <a:cs typeface="Calibri"/>
                <a:sym typeface="Calibri"/>
              </a:rPr>
              <a:t>L</a:t>
            </a:r>
            <a:br>
              <a:rPr b="0" i="0" lang="en-US" sz="7900" u="none">
                <a:solidFill>
                  <a:schemeClr val="lt1"/>
                </a:solidFill>
                <a:latin typeface="Calibri"/>
                <a:ea typeface="Calibri"/>
                <a:cs typeface="Calibri"/>
                <a:sym typeface="Calibri"/>
              </a:rPr>
            </a:br>
            <a:endParaRPr/>
          </a:p>
        </p:txBody>
      </p:sp>
      <p:sp>
        <p:nvSpPr>
          <p:cNvPr id="254" name="Google Shape;254;p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Architecture of the Web</a:t>
            </a:r>
            <a:endParaRPr/>
          </a:p>
        </p:txBody>
      </p:sp>
      <p:sp>
        <p:nvSpPr>
          <p:cNvPr id="308" name="Google Shape;308;p4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Client (browser) requests resources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Web server processes requests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Database stores and retrieves data</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APIs facilitate data exchange</a:t>
            </a:r>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138"/>
          <p:cNvSpPr txBox="1"/>
          <p:nvPr>
            <p:ph type="title"/>
          </p:nvPr>
        </p:nvSpPr>
        <p:spPr>
          <a:xfrm>
            <a:off x="487362" y="6858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3600"/>
              <a:buFont typeface="Calibri"/>
              <a:buNone/>
            </a:pPr>
            <a:r>
              <a:rPr b="0" i="0" lang="en-US" sz="3600" u="none">
                <a:solidFill>
                  <a:srgbClr val="FF0000"/>
                </a:solidFill>
                <a:latin typeface="Calibri"/>
                <a:ea typeface="Calibri"/>
                <a:cs typeface="Calibri"/>
                <a:sym typeface="Calibri"/>
              </a:rPr>
              <a:t>&lt;article&gt; Element</a:t>
            </a:r>
            <a:br>
              <a:rPr b="0" i="0" lang="en-US" sz="3600" u="none">
                <a:solidFill>
                  <a:srgbClr val="FF0000"/>
                </a:solidFill>
                <a:latin typeface="Calibri"/>
                <a:ea typeface="Calibri"/>
                <a:cs typeface="Calibri"/>
                <a:sym typeface="Calibri"/>
              </a:rPr>
            </a:br>
            <a:endParaRPr/>
          </a:p>
        </p:txBody>
      </p:sp>
      <p:sp>
        <p:nvSpPr>
          <p:cNvPr id="968" name="Google Shape;968;p138"/>
          <p:cNvSpPr txBox="1"/>
          <p:nvPr>
            <p:ph idx="1" type="body"/>
          </p:nvPr>
        </p:nvSpPr>
        <p:spPr>
          <a:xfrm>
            <a:off x="609600" y="1676400"/>
            <a:ext cx="8229600" cy="44958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&lt;article&gt; element specifies independent, self-contained content.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An article should make sense on its own, and it should be possible to read it independently from the rest of the web site. (complete, self-contained block of related elements.)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Examples of where an &lt;article&gt; element can be used:</a:t>
            </a:r>
            <a:endParaRPr/>
          </a:p>
          <a:p>
            <a:pPr indent="-342900" lvl="0" marL="342900" marR="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Forum post</a:t>
            </a:r>
            <a:endParaRPr/>
          </a:p>
          <a:p>
            <a:pPr indent="-342900" lvl="0" marL="342900" marR="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Blog post</a:t>
            </a:r>
            <a:endParaRPr/>
          </a:p>
          <a:p>
            <a:pPr indent="-342900" lvl="0" marL="342900" marR="0" rtl="0" algn="l">
              <a:lnSpc>
                <a:spcPct val="100000"/>
              </a:lnSpc>
              <a:spcBef>
                <a:spcPts val="480"/>
              </a:spcBef>
              <a:spcAft>
                <a:spcPts val="0"/>
              </a:spcAft>
              <a:buClr>
                <a:schemeClr val="dk1"/>
              </a:buClr>
              <a:buSzPts val="2400"/>
              <a:buFont typeface="Arial"/>
              <a:buAutoNum type="arabicPeriod"/>
            </a:pPr>
            <a:r>
              <a:rPr b="0" i="0" lang="en-US" sz="2400" u="none">
                <a:solidFill>
                  <a:schemeClr val="dk1"/>
                </a:solidFill>
                <a:latin typeface="Calibri"/>
                <a:ea typeface="Calibri"/>
                <a:cs typeface="Calibri"/>
                <a:sym typeface="Calibri"/>
              </a:rPr>
              <a:t>Newspaper article</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969" name="Google Shape;969;p13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3" name="Shape 973"/>
        <p:cNvGrpSpPr/>
        <p:nvPr/>
      </p:nvGrpSpPr>
      <p:grpSpPr>
        <a:xfrm>
          <a:off x="0" y="0"/>
          <a:ext cx="0" cy="0"/>
          <a:chOff x="0" y="0"/>
          <a:chExt cx="0" cy="0"/>
        </a:xfrm>
      </p:grpSpPr>
      <p:sp>
        <p:nvSpPr>
          <p:cNvPr id="974" name="Google Shape;974;p13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&lt;article&gt;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  &lt;h1&gt;What Does WWF Do?&lt;/h1&gt;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  &lt;p&gt;WWF's mission is to stop the degradation of our planet's natural environment, and build a future in which humans live in harmony with nature.&lt;/p&gt;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&lt;/article&gt;</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975" name="Google Shape;975;p13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140"/>
          <p:cNvSpPr txBox="1"/>
          <p:nvPr>
            <p:ph type="title"/>
          </p:nvPr>
        </p:nvSpPr>
        <p:spPr>
          <a:xfrm>
            <a:off x="609600" y="61595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3600"/>
              <a:buFont typeface="Calibri"/>
              <a:buNone/>
            </a:pPr>
            <a:r>
              <a:rPr b="0" i="0" lang="en-US" sz="3600" u="none">
                <a:solidFill>
                  <a:srgbClr val="FF0000"/>
                </a:solidFill>
                <a:latin typeface="Calibri"/>
                <a:ea typeface="Calibri"/>
                <a:cs typeface="Calibri"/>
                <a:sym typeface="Calibri"/>
              </a:rPr>
              <a:t>&lt;header&gt; Element</a:t>
            </a:r>
            <a:br>
              <a:rPr b="0" i="0" lang="en-US" sz="3600" u="none">
                <a:solidFill>
                  <a:schemeClr val="dk1"/>
                </a:solidFill>
                <a:latin typeface="Calibri"/>
                <a:ea typeface="Calibri"/>
                <a:cs typeface="Calibri"/>
                <a:sym typeface="Calibri"/>
              </a:rPr>
            </a:br>
            <a:endParaRPr/>
          </a:p>
        </p:txBody>
      </p:sp>
      <p:sp>
        <p:nvSpPr>
          <p:cNvPr id="981" name="Google Shape;981;p140"/>
          <p:cNvSpPr txBox="1"/>
          <p:nvPr>
            <p:ph idx="1" type="body"/>
          </p:nvPr>
        </p:nvSpPr>
        <p:spPr>
          <a:xfrm>
            <a:off x="457200" y="1843087"/>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specifies a header for a document or section.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&lt;header&gt; element should be used as a container for introductory content.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You can have several &lt;header&gt; elements in one document.</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982" name="Google Shape;982;p14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6" name="Shape 986"/>
        <p:cNvGrpSpPr/>
        <p:nvPr/>
      </p:nvGrpSpPr>
      <p:grpSpPr>
        <a:xfrm>
          <a:off x="0" y="0"/>
          <a:ext cx="0" cy="0"/>
          <a:chOff x="0" y="0"/>
          <a:chExt cx="0" cy="0"/>
        </a:xfrm>
      </p:grpSpPr>
      <p:sp>
        <p:nvSpPr>
          <p:cNvPr id="987" name="Google Shape;987;p141"/>
          <p:cNvSpPr txBox="1"/>
          <p:nvPr>
            <p:ph idx="1" type="body"/>
          </p:nvPr>
        </p:nvSpPr>
        <p:spPr>
          <a:xfrm>
            <a:off x="457200" y="6858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FF0000"/>
              </a:buClr>
              <a:buSzPts val="1800"/>
              <a:buFont typeface="Arial"/>
              <a:buNone/>
            </a:pPr>
            <a:r>
              <a:rPr b="0" i="0" lang="en-US" sz="1800" u="none">
                <a:solidFill>
                  <a:srgbClr val="FF0000"/>
                </a:solidFill>
                <a:latin typeface="Calibri"/>
                <a:ea typeface="Calibri"/>
                <a:cs typeface="Calibri"/>
                <a:sym typeface="Calibri"/>
              </a:rPr>
              <a:t>Example code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&lt;article&gt;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&lt;header&gt;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&lt;h1&gt;What Does WWF Do?&lt;/h1&gt;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&lt;p&gt;WWF's mission:&lt;/p&gt;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&lt;/header&gt;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&lt;p&gt;WWF's mission is to stop the degradation of our planet's natural environment, and build a future in which humans live in harmony with nature.&lt;/p&gt;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&lt;/article&gt;</a:t>
            </a:r>
            <a:endParaRPr/>
          </a:p>
        </p:txBody>
      </p:sp>
      <p:sp>
        <p:nvSpPr>
          <p:cNvPr id="988" name="Google Shape;988;p14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142"/>
          <p:cNvSpPr txBox="1"/>
          <p:nvPr>
            <p:ph type="title"/>
          </p:nvPr>
        </p:nvSpPr>
        <p:spPr>
          <a:xfrm>
            <a:off x="609600" y="7620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output</a:t>
            </a:r>
            <a:endParaRPr/>
          </a:p>
        </p:txBody>
      </p:sp>
      <p:sp>
        <p:nvSpPr>
          <p:cNvPr id="994" name="Google Shape;994;p142"/>
          <p:cNvSpPr txBox="1"/>
          <p:nvPr>
            <p:ph idx="1" type="body"/>
          </p:nvPr>
        </p:nvSpPr>
        <p:spPr>
          <a:xfrm>
            <a:off x="609600" y="234315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What Does WWF Do?</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WWF's mission:</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WWF's mission is to stop the degradation of our planet's natural environment, and build a future in which humans live in harmony with nature.</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995" name="Google Shape;995;p14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43"/>
          <p:cNvSpPr txBox="1"/>
          <p:nvPr>
            <p:ph type="title"/>
          </p:nvPr>
        </p:nvSpPr>
        <p:spPr>
          <a:xfrm>
            <a:off x="609600" y="5334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3600"/>
              <a:buFont typeface="Calibri"/>
              <a:buNone/>
            </a:pPr>
            <a:r>
              <a:rPr b="0" i="0" lang="en-US" sz="3600" u="none">
                <a:solidFill>
                  <a:srgbClr val="FF0000"/>
                </a:solidFill>
                <a:latin typeface="Calibri"/>
                <a:ea typeface="Calibri"/>
                <a:cs typeface="Calibri"/>
                <a:sym typeface="Calibri"/>
              </a:rPr>
              <a:t>&lt;footer&gt; Element</a:t>
            </a:r>
            <a:br>
              <a:rPr b="0" i="0" lang="en-US" sz="3600" u="none">
                <a:solidFill>
                  <a:srgbClr val="FF0000"/>
                </a:solidFill>
                <a:latin typeface="Calibri"/>
                <a:ea typeface="Calibri"/>
                <a:cs typeface="Calibri"/>
                <a:sym typeface="Calibri"/>
              </a:rPr>
            </a:br>
            <a:endParaRPr/>
          </a:p>
        </p:txBody>
      </p:sp>
      <p:sp>
        <p:nvSpPr>
          <p:cNvPr id="1001" name="Google Shape;1001;p143"/>
          <p:cNvSpPr txBox="1"/>
          <p:nvPr>
            <p:ph idx="1" type="body"/>
          </p:nvPr>
        </p:nvSpPr>
        <p:spPr>
          <a:xfrm>
            <a:off x="615950" y="173355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element specifies a footer for a document or section.</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 &lt;footer&gt; element should contain information about its containing element.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A footer typically contains the author of the document, copyright information, links to terms of use, contact information, etc.</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1002" name="Google Shape;1002;p14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6" name="Shape 1006"/>
        <p:cNvGrpSpPr/>
        <p:nvPr/>
      </p:nvGrpSpPr>
      <p:grpSpPr>
        <a:xfrm>
          <a:off x="0" y="0"/>
          <a:ext cx="0" cy="0"/>
          <a:chOff x="0" y="0"/>
          <a:chExt cx="0" cy="0"/>
        </a:xfrm>
      </p:grpSpPr>
      <p:sp>
        <p:nvSpPr>
          <p:cNvPr id="1007" name="Google Shape;1007;p1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ctr">
              <a:lnSpc>
                <a:spcPct val="100000"/>
              </a:lnSpc>
              <a:spcBef>
                <a:spcPts val="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Example code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&lt;footer&gt;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  &lt;p&gt;Posted by: Hege Refsnes&lt;/p&gt;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  &lt;p&gt;Contact information: &lt;a href="mailto:someone@example.com"&gt;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  someone@example.com&lt;/a&gt;.&lt;/p&gt;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&lt;/footer&gt;</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008" name="Google Shape;1008;p14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2" name="Shape 1012"/>
        <p:cNvGrpSpPr/>
        <p:nvPr/>
      </p:nvGrpSpPr>
      <p:grpSpPr>
        <a:xfrm>
          <a:off x="0" y="0"/>
          <a:ext cx="0" cy="0"/>
          <a:chOff x="0" y="0"/>
          <a:chExt cx="0" cy="0"/>
        </a:xfrm>
      </p:grpSpPr>
      <p:sp>
        <p:nvSpPr>
          <p:cNvPr id="1013" name="Google Shape;1013;p145"/>
          <p:cNvSpPr txBox="1"/>
          <p:nvPr>
            <p:ph type="title"/>
          </p:nvPr>
        </p:nvSpPr>
        <p:spPr>
          <a:xfrm>
            <a:off x="685800" y="2286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0000"/>
              </a:buClr>
              <a:buSzPts val="4000"/>
              <a:buFont typeface="Calibri"/>
              <a:buNone/>
            </a:pPr>
            <a:r>
              <a:rPr b="0" i="0" lang="en-US" sz="4000" u="none">
                <a:solidFill>
                  <a:srgbClr val="FF0000"/>
                </a:solidFill>
                <a:latin typeface="Calibri"/>
                <a:ea typeface="Calibri"/>
                <a:cs typeface="Calibri"/>
                <a:sym typeface="Calibri"/>
              </a:rPr>
              <a:t>output</a:t>
            </a:r>
            <a:endParaRPr/>
          </a:p>
        </p:txBody>
      </p:sp>
      <p:sp>
        <p:nvSpPr>
          <p:cNvPr id="1014" name="Google Shape;1014;p1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Posted by: Hege Refsnes</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Contact information: </a:t>
            </a:r>
            <a:r>
              <a:rPr b="0" i="0" lang="en-US" sz="1800" u="sng">
                <a:solidFill>
                  <a:schemeClr val="hlink"/>
                </a:solidFill>
                <a:latin typeface="Calibri"/>
                <a:ea typeface="Calibri"/>
                <a:cs typeface="Calibri"/>
                <a:sym typeface="Calibri"/>
                <a:hlinkClick r:id="rId3"/>
              </a:rPr>
              <a:t>someone@example.com</a:t>
            </a:r>
            <a:r>
              <a:rPr b="0" i="0" lang="en-US" sz="1800" u="none">
                <a:solidFill>
                  <a:schemeClr val="dk1"/>
                </a:solidFill>
                <a:latin typeface="Calibri"/>
                <a:ea typeface="Calibri"/>
                <a:cs typeface="Calibri"/>
                <a:sym typeface="Calibri"/>
              </a:rPr>
              <a:t>.</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015" name="Google Shape;1015;p14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9" name="Shape 1019"/>
        <p:cNvGrpSpPr/>
        <p:nvPr/>
      </p:nvGrpSpPr>
      <p:grpSpPr>
        <a:xfrm>
          <a:off x="0" y="0"/>
          <a:ext cx="0" cy="0"/>
          <a:chOff x="0" y="0"/>
          <a:chExt cx="0" cy="0"/>
        </a:xfrm>
      </p:grpSpPr>
      <p:sp>
        <p:nvSpPr>
          <p:cNvPr id="1020" name="Google Shape;1020;p146"/>
          <p:cNvSpPr txBox="1"/>
          <p:nvPr>
            <p:ph type="title"/>
          </p:nvPr>
        </p:nvSpPr>
        <p:spPr>
          <a:xfrm>
            <a:off x="588962" y="6858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3600"/>
              <a:buFont typeface="Calibri"/>
              <a:buNone/>
            </a:pPr>
            <a:r>
              <a:rPr b="0" i="0" lang="en-US" sz="3600" u="none">
                <a:solidFill>
                  <a:srgbClr val="FF0000"/>
                </a:solidFill>
                <a:latin typeface="Calibri"/>
                <a:ea typeface="Calibri"/>
                <a:cs typeface="Calibri"/>
                <a:sym typeface="Calibri"/>
              </a:rPr>
              <a:t>&lt;nav&gt; Element</a:t>
            </a:r>
            <a:br>
              <a:rPr b="0" i="0" lang="en-US" sz="3600" u="none">
                <a:solidFill>
                  <a:schemeClr val="dk1"/>
                </a:solidFill>
                <a:latin typeface="Calibri"/>
                <a:ea typeface="Calibri"/>
                <a:cs typeface="Calibri"/>
                <a:sym typeface="Calibri"/>
              </a:rPr>
            </a:br>
            <a:endParaRPr/>
          </a:p>
        </p:txBody>
      </p:sp>
      <p:sp>
        <p:nvSpPr>
          <p:cNvPr id="1021" name="Google Shape;1021;p146"/>
          <p:cNvSpPr txBox="1"/>
          <p:nvPr>
            <p:ph idx="1" type="body"/>
          </p:nvPr>
        </p:nvSpPr>
        <p:spPr>
          <a:xfrm>
            <a:off x="588962" y="182245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&lt;nav&gt; element defines a set of navigation links.</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&lt;nav&gt; element is intended for large blocks of navigation links. However, not all links in a document should be inside a &lt;nav&gt; element!</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022" name="Google Shape;1022;p14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6" name="Shape 1026"/>
        <p:cNvGrpSpPr/>
        <p:nvPr/>
      </p:nvGrpSpPr>
      <p:grpSpPr>
        <a:xfrm>
          <a:off x="0" y="0"/>
          <a:ext cx="0" cy="0"/>
          <a:chOff x="0" y="0"/>
          <a:chExt cx="0" cy="0"/>
        </a:xfrm>
      </p:grpSpPr>
      <p:sp>
        <p:nvSpPr>
          <p:cNvPr id="1027" name="Google Shape;1027;p1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&lt;nav&gt;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&lt;a href="/html/"&gt;HTML&lt;/a&gt;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&lt;a href="/css/"&gt;CSS&lt;/a&gt;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&lt;a href="/js/"&gt;JavaScript&lt;/a&gt;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&lt;a href="/jquery/"&gt;jQuery&lt;/a&gt;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&lt;/nav&gt;</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028" name="Google Shape;1028;p14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9"/>
          <p:cNvSpPr txBox="1"/>
          <p:nvPr>
            <p:ph type="title"/>
          </p:nvPr>
        </p:nvSpPr>
        <p:spPr>
          <a:xfrm>
            <a:off x="866775" y="2555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How the Web Works?</a:t>
            </a:r>
            <a:endParaRPr/>
          </a:p>
        </p:txBody>
      </p:sp>
      <p:sp>
        <p:nvSpPr>
          <p:cNvPr id="318" name="Google Shape;318;p49"/>
          <p:cNvSpPr txBox="1"/>
          <p:nvPr>
            <p:ph idx="1" type="body"/>
          </p:nvPr>
        </p:nvSpPr>
        <p:spPr>
          <a:xfrm>
            <a:off x="323850" y="1066800"/>
            <a:ext cx="8496300" cy="13716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WWW use classical client / server architecture</a:t>
            </a:r>
            <a:endParaRPr/>
          </a:p>
          <a:p>
            <a:pPr indent="-285750" lvl="1" marL="742950" marR="0" rtl="0" algn="l">
              <a:lnSpc>
                <a:spcPct val="100000"/>
              </a:lnSpc>
              <a:spcBef>
                <a:spcPts val="360"/>
              </a:spcBef>
              <a:spcAft>
                <a:spcPts val="0"/>
              </a:spcAft>
              <a:buClr>
                <a:schemeClr val="dk1"/>
              </a:buClr>
              <a:buSzPts val="1800"/>
              <a:buFont typeface="Arial"/>
              <a:buChar char="–"/>
            </a:pPr>
            <a:r>
              <a:rPr b="0" i="0" lang="en-US" sz="1800" u="none" cap="none" strike="noStrike">
                <a:solidFill>
                  <a:schemeClr val="dk1"/>
                </a:solidFill>
                <a:latin typeface="Calibri"/>
                <a:ea typeface="Calibri"/>
                <a:cs typeface="Calibri"/>
                <a:sym typeface="Calibri"/>
              </a:rPr>
              <a:t>HTTP is text-based request-response protocol</a:t>
            </a:r>
            <a:endParaRPr/>
          </a:p>
        </p:txBody>
      </p:sp>
      <p:sp>
        <p:nvSpPr>
          <p:cNvPr id="319" name="Google Shape;319;p4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cap="none" strike="noStrike">
                <a:solidFill>
                  <a:srgbClr val="898989"/>
                </a:solidFill>
                <a:latin typeface="Arial"/>
                <a:ea typeface="Arial"/>
                <a:cs typeface="Arial"/>
                <a:sym typeface="Arial"/>
              </a:rPr>
              <a:t>‹#›</a:t>
            </a:fld>
            <a:endParaRPr/>
          </a:p>
        </p:txBody>
      </p:sp>
      <p:pic>
        <p:nvPicPr>
          <p:cNvPr id="320" name="Google Shape;320;p49"/>
          <p:cNvPicPr preferRelativeResize="0"/>
          <p:nvPr/>
        </p:nvPicPr>
        <p:blipFill rotWithShape="1">
          <a:blip r:embed="rId3">
            <a:alphaModFix/>
          </a:blip>
          <a:srcRect b="0" l="0" r="0" t="0"/>
          <a:stretch/>
        </p:blipFill>
        <p:spPr>
          <a:xfrm>
            <a:off x="3127375" y="3444875"/>
            <a:ext cx="3376612" cy="700087"/>
          </a:xfrm>
          <a:prstGeom prst="rect">
            <a:avLst/>
          </a:prstGeom>
          <a:noFill/>
          <a:ln>
            <a:noFill/>
          </a:ln>
        </p:spPr>
      </p:pic>
      <p:sp>
        <p:nvSpPr>
          <p:cNvPr id="321" name="Google Shape;321;p49"/>
          <p:cNvSpPr txBox="1"/>
          <p:nvPr/>
        </p:nvSpPr>
        <p:spPr>
          <a:xfrm>
            <a:off x="304800" y="5280025"/>
            <a:ext cx="2851150" cy="8921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cap="none" strike="noStrike">
                <a:solidFill>
                  <a:schemeClr val="dk1"/>
                </a:solidFill>
                <a:latin typeface="Arial"/>
                <a:ea typeface="Arial"/>
                <a:cs typeface="Arial"/>
                <a:sym typeface="Arial"/>
              </a:rPr>
              <a:t>Client running a Web Browser</a:t>
            </a:r>
            <a:endParaRPr/>
          </a:p>
        </p:txBody>
      </p:sp>
      <p:sp>
        <p:nvSpPr>
          <p:cNvPr id="322" name="Google Shape;322;p49"/>
          <p:cNvSpPr txBox="1"/>
          <p:nvPr/>
        </p:nvSpPr>
        <p:spPr>
          <a:xfrm>
            <a:off x="5838825" y="5108575"/>
            <a:ext cx="3000375" cy="1692275"/>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600"/>
              <a:buFont typeface="Arial"/>
              <a:buNone/>
            </a:pPr>
            <a:r>
              <a:rPr b="1" i="0" lang="en-US" sz="2600" u="none" cap="none" strike="noStrike">
                <a:solidFill>
                  <a:schemeClr val="dk1"/>
                </a:solidFill>
                <a:latin typeface="Arial"/>
                <a:ea typeface="Arial"/>
                <a:cs typeface="Arial"/>
                <a:sym typeface="Arial"/>
              </a:rPr>
              <a:t>Server running Web Server Software   (IIS, Apache, etc.)</a:t>
            </a:r>
            <a:endParaRPr/>
          </a:p>
        </p:txBody>
      </p:sp>
      <p:grpSp>
        <p:nvGrpSpPr>
          <p:cNvPr id="323" name="Google Shape;323;p49"/>
          <p:cNvGrpSpPr/>
          <p:nvPr/>
        </p:nvGrpSpPr>
        <p:grpSpPr>
          <a:xfrm>
            <a:off x="2971800" y="4211637"/>
            <a:ext cx="3352800" cy="698500"/>
            <a:chOff x="3200400" y="3962400"/>
            <a:chExt cx="2895600" cy="485775"/>
          </a:xfrm>
        </p:grpSpPr>
        <p:sp>
          <p:nvSpPr>
            <p:cNvPr id="324" name="Google Shape;324;p49"/>
            <p:cNvSpPr/>
            <p:nvPr/>
          </p:nvSpPr>
          <p:spPr>
            <a:xfrm flipH="1">
              <a:off x="3200400" y="3962400"/>
              <a:ext cx="2895600" cy="485775"/>
            </a:xfrm>
            <a:custGeom>
              <a:rect b="b" l="l" r="r" t="t"/>
              <a:pathLst>
                <a:path extrusionOk="0" h="21600" w="21600">
                  <a:moveTo>
                    <a:pt x="16200" y="0"/>
                  </a:moveTo>
                  <a:lnTo>
                    <a:pt x="16200" y="5400"/>
                  </a:lnTo>
                  <a:lnTo>
                    <a:pt x="3375" y="5400"/>
                  </a:lnTo>
                  <a:lnTo>
                    <a:pt x="3375" y="16200"/>
                  </a:lnTo>
                  <a:lnTo>
                    <a:pt x="16200" y="16200"/>
                  </a:lnTo>
                  <a:lnTo>
                    <a:pt x="16200" y="21600"/>
                  </a:lnTo>
                  <a:lnTo>
                    <a:pt x="21600" y="10800"/>
                  </a:lnTo>
                  <a:lnTo>
                    <a:pt x="16200" y="0"/>
                  </a:lnTo>
                  <a:close/>
                </a:path>
                <a:path extrusionOk="0" h="21600" w="21600">
                  <a:moveTo>
                    <a:pt x="1350" y="5400"/>
                  </a:moveTo>
                  <a:lnTo>
                    <a:pt x="1350" y="16200"/>
                  </a:lnTo>
                  <a:lnTo>
                    <a:pt x="2700" y="16200"/>
                  </a:lnTo>
                  <a:lnTo>
                    <a:pt x="2700" y="5400"/>
                  </a:lnTo>
                  <a:lnTo>
                    <a:pt x="1350" y="5400"/>
                  </a:lnTo>
                  <a:close/>
                </a:path>
                <a:path extrusionOk="0" h="21600" w="21600">
                  <a:moveTo>
                    <a:pt x="0" y="5400"/>
                  </a:moveTo>
                  <a:lnTo>
                    <a:pt x="0" y="16200"/>
                  </a:lnTo>
                  <a:lnTo>
                    <a:pt x="675" y="16200"/>
                  </a:lnTo>
                  <a:lnTo>
                    <a:pt x="675" y="5400"/>
                  </a:lnTo>
                  <a:lnTo>
                    <a:pt x="0" y="5400"/>
                  </a:lnTo>
                  <a:close/>
                </a:path>
              </a:pathLst>
            </a:custGeom>
            <a:solidFill>
              <a:srgbClr val="93CDDD">
                <a:alpha val="29803"/>
              </a:srgbClr>
            </a:solidFill>
            <a:ln cap="sq" cmpd="sng" w="12700">
              <a:solidFill>
                <a:srgbClr val="DBEEF4"/>
              </a:solidFill>
              <a:prstDash val="solid"/>
              <a:miter lim="524288"/>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
          <p:nvSpPr>
            <p:cNvPr id="325" name="Google Shape;325;p49"/>
            <p:cNvSpPr txBox="1"/>
            <p:nvPr/>
          </p:nvSpPr>
          <p:spPr>
            <a:xfrm>
              <a:off x="3810506" y="4071699"/>
              <a:ext cx="1949594" cy="27821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Server response</a:t>
              </a:r>
              <a:endParaRPr/>
            </a:p>
          </p:txBody>
        </p:sp>
      </p:grpSp>
      <p:sp>
        <p:nvSpPr>
          <p:cNvPr id="326" name="Google Shape;326;p49"/>
          <p:cNvSpPr txBox="1"/>
          <p:nvPr/>
        </p:nvSpPr>
        <p:spPr>
          <a:xfrm>
            <a:off x="3875087" y="2819400"/>
            <a:ext cx="1293812" cy="46196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400"/>
              <a:buFont typeface="Arial"/>
              <a:buNone/>
            </a:pPr>
            <a:r>
              <a:rPr b="1" i="0" lang="en-US" sz="2400" u="none">
                <a:solidFill>
                  <a:schemeClr val="dk1"/>
                </a:solidFill>
                <a:latin typeface="Arial"/>
                <a:ea typeface="Arial"/>
                <a:cs typeface="Arial"/>
                <a:sym typeface="Arial"/>
              </a:rPr>
              <a:t>HTTP</a:t>
            </a:r>
            <a:endParaRPr/>
          </a:p>
        </p:txBody>
      </p:sp>
      <p:sp>
        <p:nvSpPr>
          <p:cNvPr id="327" name="Google Shape;327;p49"/>
          <p:cNvSpPr txBox="1"/>
          <p:nvPr/>
        </p:nvSpPr>
        <p:spPr>
          <a:xfrm>
            <a:off x="4310062" y="3971925"/>
            <a:ext cx="947737" cy="40005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000"/>
              <a:buFont typeface="Arial"/>
              <a:buNone/>
            </a:pPr>
            <a:r>
              <a:rPr b="1" i="0" lang="en-US" sz="2000" u="none">
                <a:solidFill>
                  <a:schemeClr val="dk1"/>
                </a:solidFill>
                <a:latin typeface="Arial"/>
                <a:ea typeface="Arial"/>
                <a:cs typeface="Arial"/>
                <a:sym typeface="Arial"/>
              </a:rPr>
              <a:t>HTTP</a:t>
            </a:r>
            <a:endParaRPr/>
          </a:p>
        </p:txBody>
      </p:sp>
      <p:grpSp>
        <p:nvGrpSpPr>
          <p:cNvPr id="328" name="Google Shape;328;p49"/>
          <p:cNvGrpSpPr/>
          <p:nvPr/>
        </p:nvGrpSpPr>
        <p:grpSpPr>
          <a:xfrm>
            <a:off x="581025" y="2638425"/>
            <a:ext cx="2438400" cy="2438400"/>
            <a:chOff x="228600" y="224864"/>
            <a:chExt cx="2438400" cy="2438400"/>
          </a:xfrm>
        </p:grpSpPr>
        <p:pic>
          <p:nvPicPr>
            <p:cNvPr descr="http://askyourpc.com/media/blogs/a/images_2/Computer-256x256.png" id="329" name="Google Shape;329;p49"/>
            <p:cNvPicPr preferRelativeResize="0"/>
            <p:nvPr/>
          </p:nvPicPr>
          <p:blipFill rotWithShape="1">
            <a:blip r:embed="rId4">
              <a:alphaModFix/>
            </a:blip>
            <a:srcRect b="0" l="0" r="0" t="0"/>
            <a:stretch/>
          </p:blipFill>
          <p:spPr>
            <a:xfrm flipH="1">
              <a:off x="228600" y="224864"/>
              <a:ext cx="2438400" cy="2438400"/>
            </a:xfrm>
            <a:prstGeom prst="rect">
              <a:avLst/>
            </a:prstGeom>
            <a:noFill/>
            <a:ln>
              <a:noFill/>
            </a:ln>
          </p:spPr>
        </p:pic>
        <p:pic>
          <p:nvPicPr>
            <p:cNvPr descr="website-window" id="330" name="Google Shape;330;p49"/>
            <p:cNvPicPr preferRelativeResize="0"/>
            <p:nvPr/>
          </p:nvPicPr>
          <p:blipFill rotWithShape="1">
            <a:blip r:embed="rId5">
              <a:alphaModFix/>
            </a:blip>
            <a:srcRect b="0" l="0" r="0" t="0"/>
            <a:stretch/>
          </p:blipFill>
          <p:spPr>
            <a:xfrm rot="-624277">
              <a:off x="602640" y="904992"/>
              <a:ext cx="1280241" cy="1065798"/>
            </a:xfrm>
            <a:prstGeom prst="rect">
              <a:avLst/>
            </a:prstGeom>
            <a:noFill/>
            <a:ln>
              <a:noFill/>
            </a:ln>
          </p:spPr>
        </p:pic>
      </p:grpSp>
      <p:pic>
        <p:nvPicPr>
          <p:cNvPr descr="http://www.iconarchive.com/icons/visualpharm/hardware/256/server-icon.png" id="331" name="Google Shape;331;p49"/>
          <p:cNvPicPr preferRelativeResize="0"/>
          <p:nvPr/>
        </p:nvPicPr>
        <p:blipFill rotWithShape="1">
          <a:blip r:embed="rId6">
            <a:alphaModFix/>
          </a:blip>
          <a:srcRect b="0" l="0" r="0" t="0"/>
          <a:stretch/>
        </p:blipFill>
        <p:spPr>
          <a:xfrm>
            <a:off x="6400800" y="3019425"/>
            <a:ext cx="2011362" cy="201295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148"/>
          <p:cNvSpPr txBox="1"/>
          <p:nvPr>
            <p:ph type="title"/>
          </p:nvPr>
        </p:nvSpPr>
        <p:spPr>
          <a:xfrm>
            <a:off x="455612" y="6096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3600"/>
              <a:buFont typeface="Calibri"/>
              <a:buNone/>
            </a:pPr>
            <a:r>
              <a:rPr b="0" i="0" lang="en-US" sz="3600" u="none">
                <a:solidFill>
                  <a:srgbClr val="FF0000"/>
                </a:solidFill>
                <a:latin typeface="Calibri"/>
                <a:ea typeface="Calibri"/>
                <a:cs typeface="Calibri"/>
                <a:sym typeface="Calibri"/>
              </a:rPr>
              <a:t>&lt;figure&gt; and &lt;figcaption&gt; Elements</a:t>
            </a:r>
            <a:br>
              <a:rPr b="0" i="0" lang="en-US" sz="3600" u="none">
                <a:solidFill>
                  <a:schemeClr val="dk1"/>
                </a:solidFill>
                <a:latin typeface="Calibri"/>
                <a:ea typeface="Calibri"/>
                <a:cs typeface="Calibri"/>
                <a:sym typeface="Calibri"/>
              </a:rPr>
            </a:br>
            <a:endParaRPr/>
          </a:p>
        </p:txBody>
      </p:sp>
      <p:sp>
        <p:nvSpPr>
          <p:cNvPr id="1034" name="Google Shape;1034;p148"/>
          <p:cNvSpPr txBox="1"/>
          <p:nvPr>
            <p:ph idx="1" type="body"/>
          </p:nvPr>
        </p:nvSpPr>
        <p:spPr>
          <a:xfrm>
            <a:off x="533400" y="1752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In books and newspapers, it is common to have captions with images.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purpose of a caption is to add a visual explanation to an image.</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With HTML5, images and captions can be grouped together in </a:t>
            </a:r>
            <a:r>
              <a:rPr b="1" i="0" lang="en-US" sz="2400" u="none">
                <a:solidFill>
                  <a:schemeClr val="dk1"/>
                </a:solidFill>
                <a:latin typeface="Calibri"/>
                <a:ea typeface="Calibri"/>
                <a:cs typeface="Calibri"/>
                <a:sym typeface="Calibri"/>
              </a:rPr>
              <a:t>&lt;figure&gt;</a:t>
            </a:r>
            <a:r>
              <a:rPr b="0" i="0" lang="en-US" sz="2400" u="none">
                <a:solidFill>
                  <a:schemeClr val="dk1"/>
                </a:solidFill>
                <a:latin typeface="Calibri"/>
                <a:ea typeface="Calibri"/>
                <a:cs typeface="Calibri"/>
                <a:sym typeface="Calibri"/>
              </a:rPr>
              <a:t> elements:</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a:t>
            </a:r>
            <a:r>
              <a:rPr b="1" i="0" lang="en-US" sz="2400" u="none">
                <a:solidFill>
                  <a:schemeClr val="dk1"/>
                </a:solidFill>
                <a:latin typeface="Calibri"/>
                <a:ea typeface="Calibri"/>
                <a:cs typeface="Calibri"/>
                <a:sym typeface="Calibri"/>
              </a:rPr>
              <a:t>&lt;img&gt;</a:t>
            </a:r>
            <a:r>
              <a:rPr b="0" i="0" lang="en-US" sz="2400" u="none">
                <a:solidFill>
                  <a:schemeClr val="dk1"/>
                </a:solidFill>
                <a:latin typeface="Calibri"/>
                <a:ea typeface="Calibri"/>
                <a:cs typeface="Calibri"/>
                <a:sym typeface="Calibri"/>
              </a:rPr>
              <a:t> element defines the image, the </a:t>
            </a:r>
            <a:r>
              <a:rPr b="1" i="0" lang="en-US" sz="2400" u="none">
                <a:solidFill>
                  <a:schemeClr val="dk1"/>
                </a:solidFill>
                <a:latin typeface="Calibri"/>
                <a:ea typeface="Calibri"/>
                <a:cs typeface="Calibri"/>
                <a:sym typeface="Calibri"/>
              </a:rPr>
              <a:t>&lt;figcaption&gt;</a:t>
            </a:r>
            <a:r>
              <a:rPr b="0" i="0" lang="en-US" sz="2400" u="none">
                <a:solidFill>
                  <a:schemeClr val="dk1"/>
                </a:solidFill>
                <a:latin typeface="Calibri"/>
                <a:ea typeface="Calibri"/>
                <a:cs typeface="Calibri"/>
                <a:sym typeface="Calibri"/>
              </a:rPr>
              <a:t> element defines the caption.</a:t>
            </a:r>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1035" name="Google Shape;1035;p14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49"/>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00"/>
              </a:buClr>
              <a:buSzPts val="3200"/>
              <a:buFont typeface="Georgia"/>
              <a:buNone/>
            </a:pPr>
            <a:br>
              <a:rPr b="0" i="0" lang="en-US" sz="3200" u="none">
                <a:solidFill>
                  <a:srgbClr val="FF3300"/>
                </a:solidFill>
                <a:latin typeface="Georgia"/>
                <a:ea typeface="Georgia"/>
                <a:cs typeface="Georgia"/>
                <a:sym typeface="Georgia"/>
              </a:rPr>
            </a:br>
            <a:endParaRPr/>
          </a:p>
        </p:txBody>
      </p:sp>
      <p:sp>
        <p:nvSpPr>
          <p:cNvPr id="1042" name="Google Shape;1042;p149"/>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None/>
            </a:pPr>
            <a:r>
              <a:rPr b="0" i="0" lang="en-US" sz="2000" u="none">
                <a:solidFill>
                  <a:schemeClr val="dk1"/>
                </a:solidFill>
                <a:latin typeface="Georgia"/>
                <a:ea typeface="Georgia"/>
                <a:cs typeface="Georgia"/>
                <a:sym typeface="Georgia"/>
              </a:rPr>
              <a:t>	</a:t>
            </a:r>
            <a:r>
              <a:rPr b="0" i="0" lang="en-US" sz="2000" u="none">
                <a:solidFill>
                  <a:srgbClr val="0066CC"/>
                </a:solidFill>
                <a:latin typeface="Georgia"/>
                <a:ea typeface="Georgia"/>
                <a:cs typeface="Georgia"/>
                <a:sym typeface="Georgia"/>
              </a:rPr>
              <a:t>&lt;figure&gt;:</a:t>
            </a:r>
            <a:r>
              <a:rPr b="0" i="0" lang="en-US" sz="2000" u="none">
                <a:solidFill>
                  <a:schemeClr val="dk1"/>
                </a:solidFill>
                <a:latin typeface="Georgia"/>
                <a:ea typeface="Georgia"/>
                <a:cs typeface="Georgia"/>
                <a:sym typeface="Georgia"/>
              </a:rPr>
              <a:t> The &lt;figure&gt; tag specifies self-contained content, like illustrations, diagrams, photos, code listings, etc.</a:t>
            </a:r>
            <a:br>
              <a:rPr b="0" i="0" lang="en-US" sz="2000" u="none">
                <a:solidFill>
                  <a:schemeClr val="dk1"/>
                </a:solidFill>
                <a:latin typeface="Georgia"/>
                <a:ea typeface="Georgia"/>
                <a:cs typeface="Georgia"/>
                <a:sym typeface="Georgia"/>
              </a:rPr>
            </a:br>
            <a:endParaRPr/>
          </a:p>
          <a:p>
            <a:pPr indent="-342900" lvl="0" marL="342900" rtl="0" algn="l">
              <a:lnSpc>
                <a:spcPct val="100000"/>
              </a:lnSpc>
              <a:spcBef>
                <a:spcPts val="400"/>
              </a:spcBef>
              <a:spcAft>
                <a:spcPts val="0"/>
              </a:spcAft>
              <a:buClr>
                <a:schemeClr val="dk1"/>
              </a:buClr>
              <a:buSzPts val="2000"/>
              <a:buNone/>
            </a:pPr>
            <a:r>
              <a:rPr b="0" i="0" lang="en-US" sz="2000" u="none">
                <a:solidFill>
                  <a:schemeClr val="dk1"/>
                </a:solidFill>
                <a:latin typeface="Georgia"/>
                <a:ea typeface="Georgia"/>
                <a:cs typeface="Georgia"/>
                <a:sym typeface="Georgia"/>
              </a:rPr>
              <a:t>	While the content of the &lt;figure&gt; element is related to the main flow, its position is independent of the main flow, and if removed it should not affect the flow of the document</a:t>
            </a:r>
            <a:endParaRPr/>
          </a:p>
        </p:txBody>
      </p:sp>
      <p:pic>
        <p:nvPicPr>
          <p:cNvPr id="1043" name="Google Shape;1043;p149"/>
          <p:cNvPicPr preferRelativeResize="0"/>
          <p:nvPr/>
        </p:nvPicPr>
        <p:blipFill rotWithShape="1">
          <a:blip r:embed="rId3">
            <a:alphaModFix/>
          </a:blip>
          <a:srcRect b="0" l="0" r="0" t="0"/>
          <a:stretch/>
        </p:blipFill>
        <p:spPr>
          <a:xfrm>
            <a:off x="914400" y="3124200"/>
            <a:ext cx="7162800" cy="2286000"/>
          </a:xfrm>
          <a:prstGeom prst="rect">
            <a:avLst/>
          </a:prstGeom>
          <a:noFill/>
          <a:ln>
            <a:noFill/>
          </a:ln>
        </p:spPr>
      </p:pic>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8" name="Shape 1048"/>
        <p:cNvGrpSpPr/>
        <p:nvPr/>
      </p:nvGrpSpPr>
      <p:grpSpPr>
        <a:xfrm>
          <a:off x="0" y="0"/>
          <a:ext cx="0" cy="0"/>
          <a:chOff x="0" y="0"/>
          <a:chExt cx="0" cy="0"/>
        </a:xfrm>
      </p:grpSpPr>
      <p:sp>
        <p:nvSpPr>
          <p:cNvPr id="1049" name="Google Shape;1049;p150"/>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00"/>
              </a:buClr>
              <a:buSzPts val="3200"/>
              <a:buFont typeface="Georgia"/>
              <a:buNone/>
            </a:pPr>
            <a:br>
              <a:rPr b="0" i="0" lang="en-US" sz="3200" u="none">
                <a:solidFill>
                  <a:srgbClr val="FF3300"/>
                </a:solidFill>
                <a:latin typeface="Georgia"/>
                <a:ea typeface="Georgia"/>
                <a:cs typeface="Georgia"/>
                <a:sym typeface="Georgia"/>
              </a:rPr>
            </a:br>
            <a:endParaRPr/>
          </a:p>
        </p:txBody>
      </p:sp>
      <p:sp>
        <p:nvSpPr>
          <p:cNvPr id="1050" name="Google Shape;1050;p150"/>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None/>
            </a:pPr>
            <a:r>
              <a:rPr b="0" i="0" lang="en-US" sz="2000" u="none">
                <a:solidFill>
                  <a:schemeClr val="dk1"/>
                </a:solidFill>
                <a:latin typeface="Georgia"/>
                <a:ea typeface="Georgia"/>
                <a:cs typeface="Georgia"/>
                <a:sym typeface="Georgia"/>
              </a:rPr>
              <a:t>	</a:t>
            </a:r>
            <a:r>
              <a:rPr b="0" i="0" lang="en-US" sz="2000" u="none">
                <a:solidFill>
                  <a:srgbClr val="FF0000"/>
                </a:solidFill>
                <a:latin typeface="Georgia"/>
                <a:ea typeface="Georgia"/>
                <a:cs typeface="Georgia"/>
                <a:sym typeface="Georgia"/>
              </a:rPr>
              <a:t>&lt;aside&gt;: </a:t>
            </a:r>
            <a:r>
              <a:rPr b="0" i="0" lang="en-US" sz="2000" u="none">
                <a:solidFill>
                  <a:schemeClr val="dk1"/>
                </a:solidFill>
                <a:latin typeface="Georgia"/>
                <a:ea typeface="Georgia"/>
                <a:cs typeface="Georgia"/>
                <a:sym typeface="Georgia"/>
              </a:rPr>
              <a:t>The "aside" element is a section that somehow related to main content, but it can be separate from that content</a:t>
            </a:r>
            <a:r>
              <a:rPr b="0" i="0" lang="en-US" sz="2000" u="none">
                <a:solidFill>
                  <a:schemeClr val="dk1"/>
                </a:solidFill>
                <a:latin typeface="Calibri"/>
                <a:ea typeface="Calibri"/>
                <a:cs typeface="Calibri"/>
                <a:sym typeface="Calibri"/>
              </a:rPr>
              <a:t> </a:t>
            </a:r>
            <a:br>
              <a:rPr b="0" i="0" lang="en-US" sz="2000" u="none">
                <a:solidFill>
                  <a:schemeClr val="dk1"/>
                </a:solidFill>
                <a:latin typeface="Georgia"/>
                <a:ea typeface="Georgia"/>
                <a:cs typeface="Georgia"/>
                <a:sym typeface="Georgia"/>
              </a:rPr>
            </a:br>
            <a:endParaRPr/>
          </a:p>
          <a:p>
            <a:pPr indent="-342900" lvl="0" marL="342900" rtl="0" algn="l">
              <a:lnSpc>
                <a:spcPct val="100000"/>
              </a:lnSpc>
              <a:spcBef>
                <a:spcPts val="280"/>
              </a:spcBef>
              <a:spcAft>
                <a:spcPts val="0"/>
              </a:spcAft>
              <a:buClr>
                <a:schemeClr val="dk1"/>
              </a:buClr>
              <a:buSzPts val="1400"/>
              <a:buNone/>
            </a:pPr>
            <a:r>
              <a:rPr b="0" i="0" lang="en-US" sz="1400" u="none">
                <a:solidFill>
                  <a:schemeClr val="dk1"/>
                </a:solidFill>
                <a:latin typeface="Georgia"/>
                <a:ea typeface="Georgia"/>
                <a:cs typeface="Georgia"/>
                <a:sym typeface="Georgia"/>
              </a:rPr>
              <a:t>	</a:t>
            </a:r>
            <a:br>
              <a:rPr b="0" i="0" lang="en-US" sz="1400" u="none">
                <a:solidFill>
                  <a:schemeClr val="dk1"/>
                </a:solidFill>
                <a:latin typeface="Georgia"/>
                <a:ea typeface="Georgia"/>
                <a:cs typeface="Georgia"/>
                <a:sym typeface="Georgia"/>
              </a:rPr>
            </a:br>
            <a:br>
              <a:rPr b="0" i="0" lang="en-US" sz="1400" u="none">
                <a:solidFill>
                  <a:schemeClr val="dk1"/>
                </a:solidFill>
                <a:latin typeface="Georgia"/>
                <a:ea typeface="Georgia"/>
                <a:cs typeface="Georgia"/>
                <a:sym typeface="Georgia"/>
              </a:rPr>
            </a:br>
            <a:endParaRPr/>
          </a:p>
        </p:txBody>
      </p:sp>
      <p:pic>
        <p:nvPicPr>
          <p:cNvPr id="1051" name="Google Shape;1051;p150"/>
          <p:cNvPicPr preferRelativeResize="0"/>
          <p:nvPr/>
        </p:nvPicPr>
        <p:blipFill rotWithShape="1">
          <a:blip r:embed="rId3">
            <a:alphaModFix/>
          </a:blip>
          <a:srcRect b="0" l="0" r="0" t="0"/>
          <a:stretch/>
        </p:blipFill>
        <p:spPr>
          <a:xfrm>
            <a:off x="990600" y="2667000"/>
            <a:ext cx="6780212" cy="3133725"/>
          </a:xfrm>
          <a:prstGeom prst="rect">
            <a:avLst/>
          </a:prstGeom>
          <a:noFill/>
          <a:ln>
            <a:noFill/>
          </a:ln>
        </p:spPr>
      </p:pic>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6" name="Shape 1056"/>
        <p:cNvGrpSpPr/>
        <p:nvPr/>
      </p:nvGrpSpPr>
      <p:grpSpPr>
        <a:xfrm>
          <a:off x="0" y="0"/>
          <a:ext cx="0" cy="0"/>
          <a:chOff x="0" y="0"/>
          <a:chExt cx="0" cy="0"/>
        </a:xfrm>
      </p:grpSpPr>
      <p:sp>
        <p:nvSpPr>
          <p:cNvPr id="1057" name="Google Shape;1057;p151"/>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00"/>
              </a:buClr>
              <a:buSzPts val="3200"/>
              <a:buFont typeface="Georgia"/>
              <a:buNone/>
            </a:pPr>
            <a:br>
              <a:rPr b="0" i="0" lang="en-US" sz="3200" u="none">
                <a:solidFill>
                  <a:srgbClr val="FF3300"/>
                </a:solidFill>
                <a:latin typeface="Georgia"/>
                <a:ea typeface="Georgia"/>
                <a:cs typeface="Georgia"/>
                <a:sym typeface="Georgia"/>
              </a:rPr>
            </a:br>
            <a:endParaRPr/>
          </a:p>
        </p:txBody>
      </p:sp>
      <p:sp>
        <p:nvSpPr>
          <p:cNvPr id="1058" name="Google Shape;1058;p151"/>
          <p:cNvSpPr txBox="1"/>
          <p:nvPr>
            <p:ph idx="1" type="body"/>
          </p:nvPr>
        </p:nvSpPr>
        <p:spPr>
          <a:xfrm>
            <a:off x="457200" y="762000"/>
            <a:ext cx="8229600" cy="4906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None/>
            </a:pPr>
            <a:r>
              <a:rPr b="0" i="0" lang="en-US" sz="2000" u="none">
                <a:solidFill>
                  <a:schemeClr val="dk1"/>
                </a:solidFill>
                <a:latin typeface="Georgia"/>
                <a:ea typeface="Georgia"/>
                <a:cs typeface="Georgia"/>
                <a:sym typeface="Georgia"/>
              </a:rPr>
              <a:t>	</a:t>
            </a:r>
            <a:r>
              <a:rPr b="0" i="0" lang="en-US" sz="1800" u="none">
                <a:solidFill>
                  <a:srgbClr val="FF0000"/>
                </a:solidFill>
                <a:latin typeface="Georgia"/>
                <a:ea typeface="Georgia"/>
                <a:cs typeface="Georgia"/>
                <a:sym typeface="Georgia"/>
              </a:rPr>
              <a:t>&lt;meter&gt;: </a:t>
            </a:r>
            <a:r>
              <a:rPr b="0" i="0" lang="en-US" sz="1800" u="none">
                <a:solidFill>
                  <a:schemeClr val="dk1"/>
                </a:solidFill>
                <a:latin typeface="Georgia"/>
                <a:ea typeface="Georgia"/>
                <a:cs typeface="Georgia"/>
                <a:sym typeface="Georgia"/>
              </a:rPr>
              <a:t>"Meter" is a new element in HTML5 which represenet value of a known range as a gauge. The keyword here is "known range". That means, you are only allowed to use it when you are clearly aware of its minimum value and maximum value.</a:t>
            </a:r>
            <a:br>
              <a:rPr b="0" i="0" lang="en-US" sz="1800" u="none">
                <a:solidFill>
                  <a:schemeClr val="dk1"/>
                </a:solidFill>
                <a:latin typeface="Georgia"/>
                <a:ea typeface="Georgia"/>
                <a:cs typeface="Georgia"/>
                <a:sym typeface="Georgia"/>
              </a:rPr>
            </a:br>
            <a:br>
              <a:rPr b="0" i="0" lang="en-US" sz="1800" u="none">
                <a:solidFill>
                  <a:schemeClr val="dk1"/>
                </a:solidFill>
                <a:latin typeface="Georgia"/>
                <a:ea typeface="Georgia"/>
                <a:cs typeface="Georgia"/>
                <a:sym typeface="Georgia"/>
              </a:rPr>
            </a:br>
            <a:r>
              <a:rPr b="0" i="0" lang="en-US" sz="1800" u="none">
                <a:solidFill>
                  <a:schemeClr val="dk1"/>
                </a:solidFill>
                <a:latin typeface="Georgia"/>
                <a:ea typeface="Georgia"/>
                <a:cs typeface="Georgia"/>
                <a:sym typeface="Georgia"/>
              </a:rPr>
              <a:t>One example is score of rating. I would rate this movie &lt;meter min="0" max="10" value="8"&gt;8 of 10&lt;/meter&gt;.</a:t>
            </a:r>
            <a:r>
              <a:rPr b="0" i="0" lang="en-US" sz="1800" u="none">
                <a:solidFill>
                  <a:schemeClr val="dk1"/>
                </a:solidFill>
                <a:latin typeface="Calibri"/>
                <a:ea typeface="Calibri"/>
                <a:cs typeface="Calibri"/>
                <a:sym typeface="Calibri"/>
              </a:rPr>
              <a:t>  </a:t>
            </a:r>
            <a:endParaRPr/>
          </a:p>
        </p:txBody>
      </p:sp>
      <p:pic>
        <p:nvPicPr>
          <p:cNvPr id="1059" name="Google Shape;1059;p151"/>
          <p:cNvPicPr preferRelativeResize="0"/>
          <p:nvPr/>
        </p:nvPicPr>
        <p:blipFill rotWithShape="1">
          <a:blip r:embed="rId3">
            <a:alphaModFix/>
          </a:blip>
          <a:srcRect b="0" l="0" r="0" t="0"/>
          <a:stretch/>
        </p:blipFill>
        <p:spPr>
          <a:xfrm>
            <a:off x="914400" y="3476625"/>
            <a:ext cx="6942137" cy="1400175"/>
          </a:xfrm>
          <a:prstGeom prst="rect">
            <a:avLst/>
          </a:prstGeom>
          <a:noFill/>
          <a:ln>
            <a:noFill/>
          </a:ln>
        </p:spPr>
      </p:pic>
      <p:pic>
        <p:nvPicPr>
          <p:cNvPr id="1060" name="Google Shape;1060;p151"/>
          <p:cNvPicPr preferRelativeResize="0"/>
          <p:nvPr/>
        </p:nvPicPr>
        <p:blipFill rotWithShape="1">
          <a:blip r:embed="rId4">
            <a:alphaModFix/>
          </a:blip>
          <a:srcRect b="0" l="0" r="0" t="0"/>
          <a:stretch/>
        </p:blipFill>
        <p:spPr>
          <a:xfrm>
            <a:off x="1066800" y="5257800"/>
            <a:ext cx="2028825" cy="1143000"/>
          </a:xfrm>
          <a:prstGeom prst="rect">
            <a:avLst/>
          </a:prstGeom>
          <a:noFill/>
          <a:ln>
            <a:noFill/>
          </a:ln>
        </p:spPr>
      </p:pic>
      <p:pic>
        <p:nvPicPr>
          <p:cNvPr id="1061" name="Google Shape;1061;p151"/>
          <p:cNvPicPr preferRelativeResize="0"/>
          <p:nvPr/>
        </p:nvPicPr>
        <p:blipFill rotWithShape="1">
          <a:blip r:embed="rId5">
            <a:alphaModFix/>
          </a:blip>
          <a:srcRect b="0" l="0" r="0" t="0"/>
          <a:stretch/>
        </p:blipFill>
        <p:spPr>
          <a:xfrm>
            <a:off x="5181600" y="5038725"/>
            <a:ext cx="2286000" cy="1625600"/>
          </a:xfrm>
          <a:prstGeom prst="rect">
            <a:avLst/>
          </a:prstGeom>
          <a:noFill/>
          <a:ln>
            <a:noFill/>
          </a:ln>
        </p:spPr>
      </p:pic>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6" name="Shape 1066"/>
        <p:cNvGrpSpPr/>
        <p:nvPr/>
      </p:nvGrpSpPr>
      <p:grpSpPr>
        <a:xfrm>
          <a:off x="0" y="0"/>
          <a:ext cx="0" cy="0"/>
          <a:chOff x="0" y="0"/>
          <a:chExt cx="0" cy="0"/>
        </a:xfrm>
      </p:grpSpPr>
      <p:sp>
        <p:nvSpPr>
          <p:cNvPr id="1067" name="Google Shape;1067;p152"/>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00"/>
              </a:buClr>
              <a:buSzPts val="3200"/>
              <a:buFont typeface="Georgia"/>
              <a:buNone/>
            </a:pPr>
            <a:br>
              <a:rPr b="0" i="0" lang="en-US" sz="3200" u="none">
                <a:solidFill>
                  <a:srgbClr val="FF3300"/>
                </a:solidFill>
                <a:latin typeface="Georgia"/>
                <a:ea typeface="Georgia"/>
                <a:cs typeface="Georgia"/>
                <a:sym typeface="Georgia"/>
              </a:rPr>
            </a:br>
            <a:endParaRPr/>
          </a:p>
        </p:txBody>
      </p:sp>
      <p:sp>
        <p:nvSpPr>
          <p:cNvPr id="1068" name="Google Shape;1068;p152"/>
          <p:cNvSpPr txBox="1"/>
          <p:nvPr>
            <p:ph idx="1" type="body"/>
          </p:nvPr>
        </p:nvSpPr>
        <p:spPr>
          <a:xfrm>
            <a:off x="457200" y="1143000"/>
            <a:ext cx="8229600" cy="452596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None/>
            </a:pPr>
            <a:r>
              <a:rPr b="0" i="0" lang="en-US" sz="2000" u="none">
                <a:solidFill>
                  <a:schemeClr val="dk1"/>
                </a:solidFill>
                <a:latin typeface="Georgia"/>
                <a:ea typeface="Georgia"/>
                <a:cs typeface="Georgia"/>
                <a:sym typeface="Georgia"/>
              </a:rPr>
              <a:t>	</a:t>
            </a:r>
            <a:r>
              <a:rPr b="0" i="0" lang="en-US" sz="2000" u="none">
                <a:solidFill>
                  <a:srgbClr val="FF0000"/>
                </a:solidFill>
                <a:latin typeface="Georgia"/>
                <a:ea typeface="Georgia"/>
                <a:cs typeface="Georgia"/>
                <a:sym typeface="Georgia"/>
              </a:rPr>
              <a:t>&lt;mark&gt;: </a:t>
            </a:r>
            <a:r>
              <a:rPr b="0" i="0" lang="en-US" sz="2000" u="none">
                <a:solidFill>
                  <a:schemeClr val="dk1"/>
                </a:solidFill>
                <a:latin typeface="Georgia"/>
                <a:ea typeface="Georgia"/>
                <a:cs typeface="Georgia"/>
                <a:sym typeface="Georgia"/>
              </a:rPr>
              <a:t>The mark &lt;mark&gt; element represents a run of text in one document marked or highlighted for reference purposes, due to its relevance in another context.</a:t>
            </a:r>
            <a:br>
              <a:rPr b="0" i="0" lang="en-US" sz="2000" u="none">
                <a:solidFill>
                  <a:schemeClr val="dk1"/>
                </a:solidFill>
                <a:latin typeface="Georgia"/>
                <a:ea typeface="Georgia"/>
                <a:cs typeface="Georgia"/>
                <a:sym typeface="Georgia"/>
              </a:rPr>
            </a:br>
            <a:endParaRPr/>
          </a:p>
          <a:p>
            <a:pPr indent="-342900" lvl="0" marL="342900" rtl="0" algn="l">
              <a:lnSpc>
                <a:spcPct val="100000"/>
              </a:lnSpc>
              <a:spcBef>
                <a:spcPts val="400"/>
              </a:spcBef>
              <a:spcAft>
                <a:spcPts val="0"/>
              </a:spcAft>
              <a:buClr>
                <a:schemeClr val="dk1"/>
              </a:buClr>
              <a:buSzPts val="2000"/>
              <a:buNone/>
            </a:pPr>
            <a:r>
              <a:rPr b="0" i="0" lang="en-US" sz="2000" u="none">
                <a:solidFill>
                  <a:schemeClr val="dk1"/>
                </a:solidFill>
                <a:latin typeface="Georgia"/>
                <a:ea typeface="Georgia"/>
                <a:cs typeface="Georgia"/>
                <a:sym typeface="Georgia"/>
              </a:rPr>
              <a:t>	Basically, it is used to bring  the  reader's attention to a part of the text that might not have been</a:t>
            </a:r>
            <a:endParaRPr/>
          </a:p>
        </p:txBody>
      </p:sp>
      <p:pic>
        <p:nvPicPr>
          <p:cNvPr id="1069" name="Google Shape;1069;p152"/>
          <p:cNvPicPr preferRelativeResize="0"/>
          <p:nvPr/>
        </p:nvPicPr>
        <p:blipFill rotWithShape="1">
          <a:blip r:embed="rId3">
            <a:alphaModFix/>
          </a:blip>
          <a:srcRect b="0" l="0" r="0" t="0"/>
          <a:stretch/>
        </p:blipFill>
        <p:spPr>
          <a:xfrm>
            <a:off x="914400" y="3886200"/>
            <a:ext cx="6865937" cy="742950"/>
          </a:xfrm>
          <a:prstGeom prst="rect">
            <a:avLst/>
          </a:prstGeom>
          <a:noFill/>
          <a:ln>
            <a:noFill/>
          </a:ln>
        </p:spPr>
      </p:pic>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153"/>
          <p:cNvSpPr txBox="1"/>
          <p:nvPr>
            <p:ph type="title"/>
          </p:nvPr>
        </p:nvSpPr>
        <p:spPr>
          <a:xfrm>
            <a:off x="457200" y="274637"/>
            <a:ext cx="8229600" cy="5897562"/>
          </a:xfrm>
          <a:prstGeom prst="rect">
            <a:avLst/>
          </a:prstGeom>
          <a:solidFill>
            <a:srgbClr val="FF3300"/>
          </a:solid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00"/>
              </a:buClr>
              <a:buSzPts val="3200"/>
              <a:buFont typeface="Georgia"/>
              <a:buNone/>
            </a:pPr>
            <a:br>
              <a:rPr b="0" i="0" lang="en-US" sz="3200" u="none">
                <a:solidFill>
                  <a:srgbClr val="FF3300"/>
                </a:solidFill>
                <a:latin typeface="Georgia"/>
                <a:ea typeface="Georgia"/>
                <a:cs typeface="Georgia"/>
                <a:sym typeface="Georgia"/>
              </a:rPr>
            </a:br>
            <a:endParaRPr/>
          </a:p>
        </p:txBody>
      </p:sp>
      <p:sp>
        <p:nvSpPr>
          <p:cNvPr id="1076" name="Google Shape;1076;p153"/>
          <p:cNvSpPr txBox="1"/>
          <p:nvPr/>
        </p:nvSpPr>
        <p:spPr>
          <a:xfrm>
            <a:off x="3581400" y="2895600"/>
            <a:ext cx="4554537" cy="25860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5400"/>
              <a:buFont typeface="Georgia"/>
              <a:buNone/>
            </a:pPr>
            <a:r>
              <a:rPr b="0" i="0" lang="en-US" sz="5400" u="none">
                <a:solidFill>
                  <a:schemeClr val="lt1"/>
                </a:solidFill>
                <a:latin typeface="Georgia"/>
                <a:ea typeface="Georgia"/>
                <a:cs typeface="Georgia"/>
                <a:sym typeface="Georgia"/>
              </a:rPr>
              <a:t>HTML Forms </a:t>
            </a:r>
            <a:endParaRPr/>
          </a:p>
          <a:p>
            <a:pPr indent="0" lvl="0" marL="0" marR="0" rtl="0" algn="l">
              <a:lnSpc>
                <a:spcPct val="100000"/>
              </a:lnSpc>
              <a:spcBef>
                <a:spcPts val="0"/>
              </a:spcBef>
              <a:spcAft>
                <a:spcPts val="0"/>
              </a:spcAft>
              <a:buClr>
                <a:schemeClr val="lt1"/>
              </a:buClr>
              <a:buSzPts val="5400"/>
              <a:buFont typeface="Georgia"/>
              <a:buNone/>
            </a:pPr>
            <a:r>
              <a:rPr b="0" i="0" lang="en-US" sz="5400" u="none">
                <a:solidFill>
                  <a:schemeClr val="lt1"/>
                </a:solidFill>
                <a:latin typeface="Georgia"/>
                <a:ea typeface="Georgia"/>
                <a:cs typeface="Georgia"/>
                <a:sym typeface="Georgia"/>
              </a:rPr>
              <a:t>new tags</a:t>
            </a:r>
            <a:endParaRPr/>
          </a:p>
          <a:p>
            <a:pPr indent="0" lvl="0" marL="0" marR="0" rtl="0" algn="l">
              <a:lnSpc>
                <a:spcPct val="100000"/>
              </a:lnSpc>
              <a:spcBef>
                <a:spcPts val="0"/>
              </a:spcBef>
              <a:spcAft>
                <a:spcPts val="0"/>
              </a:spcAft>
              <a:buClr>
                <a:schemeClr val="lt1"/>
              </a:buClr>
              <a:buSzPts val="5400"/>
              <a:buFont typeface="Georgia"/>
              <a:buNone/>
            </a:pPr>
            <a:r>
              <a:rPr b="0" i="0" lang="en-US" sz="5400" u="none">
                <a:solidFill>
                  <a:schemeClr val="lt1"/>
                </a:solidFill>
                <a:latin typeface="Georgia"/>
                <a:ea typeface="Georgia"/>
                <a:cs typeface="Georgia"/>
                <a:sym typeface="Georgia"/>
              </a:rPr>
              <a:t> </a:t>
            </a:r>
            <a:endParaRPr/>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0" name="Shape 1080"/>
        <p:cNvGrpSpPr/>
        <p:nvPr/>
      </p:nvGrpSpPr>
      <p:grpSpPr>
        <a:xfrm>
          <a:off x="0" y="0"/>
          <a:ext cx="0" cy="0"/>
          <a:chOff x="0" y="0"/>
          <a:chExt cx="0" cy="0"/>
        </a:xfrm>
      </p:grpSpPr>
      <p:sp>
        <p:nvSpPr>
          <p:cNvPr id="1081" name="Google Shape;1081;p154"/>
          <p:cNvSpPr txBox="1"/>
          <p:nvPr>
            <p:ph type="title"/>
          </p:nvPr>
        </p:nvSpPr>
        <p:spPr>
          <a:xfrm>
            <a:off x="457200" y="4572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B0F0"/>
              </a:buClr>
              <a:buSzPts val="3600"/>
              <a:buFont typeface="Calibri"/>
              <a:buNone/>
            </a:pPr>
            <a:r>
              <a:rPr b="0" i="0" lang="en-US" sz="3600" u="sng">
                <a:solidFill>
                  <a:srgbClr val="00B0F0"/>
                </a:solidFill>
                <a:latin typeface="Calibri"/>
                <a:ea typeface="Calibri"/>
                <a:cs typeface="Calibri"/>
                <a:sym typeface="Calibri"/>
              </a:rPr>
              <a:t>New Input Types:</a:t>
            </a:r>
            <a:br>
              <a:rPr b="0" i="0" lang="en-US" sz="3600" u="sng">
                <a:solidFill>
                  <a:srgbClr val="00B0F0"/>
                </a:solidFill>
                <a:latin typeface="Calibri"/>
                <a:ea typeface="Calibri"/>
                <a:cs typeface="Calibri"/>
                <a:sym typeface="Calibri"/>
              </a:rPr>
            </a:br>
            <a:r>
              <a:rPr b="1" i="0" lang="en-US" sz="3600" u="none">
                <a:solidFill>
                  <a:schemeClr val="dk1"/>
                </a:solidFill>
                <a:latin typeface="Calibri"/>
                <a:ea typeface="Calibri"/>
                <a:cs typeface="Calibri"/>
                <a:sym typeface="Calibri"/>
              </a:rPr>
              <a:t>&lt;input type=""&gt;</a:t>
            </a:r>
            <a:endParaRPr/>
          </a:p>
        </p:txBody>
      </p:sp>
      <p:sp>
        <p:nvSpPr>
          <p:cNvPr id="1082" name="Google Shape;1082;p154"/>
          <p:cNvSpPr txBox="1"/>
          <p:nvPr>
            <p:ph idx="1" type="body"/>
          </p:nvPr>
        </p:nvSpPr>
        <p:spPr>
          <a:xfrm>
            <a:off x="609600" y="2011362"/>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Color</a:t>
            </a:r>
            <a:r>
              <a:rPr b="0" i="0" lang="en-US" sz="1800" u="none">
                <a:solidFill>
                  <a:schemeClr val="dk1"/>
                </a:solidFill>
                <a:latin typeface="Calibri"/>
                <a:ea typeface="Calibri"/>
                <a:cs typeface="Calibri"/>
                <a:sym typeface="Calibri"/>
              </a:rPr>
              <a:t>: Gives the end user a native color picker to choose a color.</a:t>
            </a:r>
            <a:endParaRPr/>
          </a:p>
          <a:p>
            <a:pPr indent="-342900" lvl="0" marL="342900" marR="0" rtl="0" algn="l">
              <a:lnSpc>
                <a:spcPct val="100000"/>
              </a:lnSpc>
              <a:spcBef>
                <a:spcPts val="36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Date</a:t>
            </a:r>
            <a:r>
              <a:rPr b="0" i="0" lang="en-US" sz="1800" u="none">
                <a:solidFill>
                  <a:schemeClr val="dk1"/>
                </a:solidFill>
                <a:latin typeface="Calibri"/>
                <a:ea typeface="Calibri"/>
                <a:cs typeface="Calibri"/>
                <a:sym typeface="Calibri"/>
              </a:rPr>
              <a:t>: Offers a datepicker.</a:t>
            </a:r>
            <a:endParaRPr/>
          </a:p>
          <a:p>
            <a:pPr indent="-342900" lvl="0" marL="342900" marR="0" rtl="0" algn="l">
              <a:lnSpc>
                <a:spcPct val="100000"/>
              </a:lnSpc>
              <a:spcBef>
                <a:spcPts val="36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Datetime</a:t>
            </a:r>
            <a:r>
              <a:rPr b="0" i="0" lang="en-US" sz="1800" u="none">
                <a:solidFill>
                  <a:schemeClr val="dk1"/>
                </a:solidFill>
                <a:latin typeface="Calibri"/>
                <a:ea typeface="Calibri"/>
                <a:cs typeface="Calibri"/>
                <a:sym typeface="Calibri"/>
              </a:rPr>
              <a:t>: An element to select a date and time (with time zone).</a:t>
            </a:r>
            <a:endParaRPr/>
          </a:p>
          <a:p>
            <a:pPr indent="-342900" lvl="0" marL="342900" marR="0" rtl="0" algn="l">
              <a:lnSpc>
                <a:spcPct val="100000"/>
              </a:lnSpc>
              <a:spcBef>
                <a:spcPts val="36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Email</a:t>
            </a:r>
            <a:r>
              <a:rPr b="0" i="0" lang="en-US" sz="1800" u="none">
                <a:solidFill>
                  <a:schemeClr val="dk1"/>
                </a:solidFill>
                <a:latin typeface="Calibri"/>
                <a:ea typeface="Calibri"/>
                <a:cs typeface="Calibri"/>
                <a:sym typeface="Calibri"/>
              </a:rPr>
              <a:t>: A field for entering e-mail address(es).</a:t>
            </a:r>
            <a:endParaRPr/>
          </a:p>
        </p:txBody>
      </p:sp>
      <p:sp>
        <p:nvSpPr>
          <p:cNvPr id="1083" name="Google Shape;1083;p15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7" name="Shape 1087"/>
        <p:cNvGrpSpPr/>
        <p:nvPr/>
      </p:nvGrpSpPr>
      <p:grpSpPr>
        <a:xfrm>
          <a:off x="0" y="0"/>
          <a:ext cx="0" cy="0"/>
          <a:chOff x="0" y="0"/>
          <a:chExt cx="0" cy="0"/>
        </a:xfrm>
      </p:grpSpPr>
      <p:sp>
        <p:nvSpPr>
          <p:cNvPr id="1088" name="Google Shape;1088;p155"/>
          <p:cNvSpPr txBox="1"/>
          <p:nvPr>
            <p:ph idx="1" type="body"/>
          </p:nvPr>
        </p:nvSpPr>
        <p:spPr>
          <a:xfrm>
            <a:off x="457200" y="228600"/>
            <a:ext cx="8229600" cy="6172200"/>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Month</a:t>
            </a:r>
            <a:r>
              <a:rPr b="0" i="0" lang="en-US" sz="1800" u="none">
                <a:solidFill>
                  <a:schemeClr val="dk1"/>
                </a:solidFill>
                <a:latin typeface="Calibri"/>
                <a:ea typeface="Calibri"/>
                <a:cs typeface="Calibri"/>
                <a:sym typeface="Calibri"/>
              </a:rPr>
              <a:t>: Choose a full month.</a:t>
            </a:r>
            <a:endParaRPr/>
          </a:p>
          <a:p>
            <a:pPr indent="-342900" lvl="0" marL="342900" marR="0" rtl="0" algn="l">
              <a:lnSpc>
                <a:spcPct val="100000"/>
              </a:lnSpc>
              <a:spcBef>
                <a:spcPts val="36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Number</a:t>
            </a:r>
            <a:r>
              <a:rPr b="0" i="0" lang="en-US" sz="1800" u="none">
                <a:solidFill>
                  <a:schemeClr val="dk1"/>
                </a:solidFill>
                <a:latin typeface="Calibri"/>
                <a:ea typeface="Calibri"/>
                <a:cs typeface="Calibri"/>
                <a:sym typeface="Calibri"/>
              </a:rPr>
              <a:t>: Picking a number.</a:t>
            </a:r>
            <a:endParaRPr/>
          </a:p>
          <a:p>
            <a:pPr indent="-342900" lvl="0" marL="342900" marR="0" rtl="0" algn="l">
              <a:lnSpc>
                <a:spcPct val="100000"/>
              </a:lnSpc>
              <a:spcBef>
                <a:spcPts val="36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Range</a:t>
            </a:r>
            <a:r>
              <a:rPr b="0" i="0" lang="en-US" sz="1800" u="none">
                <a:solidFill>
                  <a:schemeClr val="dk1"/>
                </a:solidFill>
                <a:latin typeface="Calibri"/>
                <a:ea typeface="Calibri"/>
                <a:cs typeface="Calibri"/>
                <a:sym typeface="Calibri"/>
              </a:rPr>
              <a:t>: Offers a slider to set to a certain value/position.</a:t>
            </a:r>
            <a:endParaRPr/>
          </a:p>
          <a:p>
            <a:pPr indent="-342900" lvl="0" marL="342900" marR="0" rtl="0" algn="l">
              <a:lnSpc>
                <a:spcPct val="100000"/>
              </a:lnSpc>
              <a:spcBef>
                <a:spcPts val="36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Tel</a:t>
            </a:r>
            <a:r>
              <a:rPr b="0" i="0" lang="en-US" sz="1800" u="none">
                <a:solidFill>
                  <a:schemeClr val="dk1"/>
                </a:solidFill>
                <a:latin typeface="Calibri"/>
                <a:ea typeface="Calibri"/>
                <a:cs typeface="Calibri"/>
                <a:sym typeface="Calibri"/>
              </a:rPr>
              <a:t>: Choosing a telephone number.</a:t>
            </a:r>
            <a:endParaRPr/>
          </a:p>
          <a:p>
            <a:pPr indent="-342900" lvl="0" marL="342900" marR="0" rtl="0" algn="l">
              <a:lnSpc>
                <a:spcPct val="100000"/>
              </a:lnSpc>
              <a:spcBef>
                <a:spcPts val="36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Time</a:t>
            </a:r>
            <a:r>
              <a:rPr b="0" i="0" lang="en-US" sz="1800" u="none">
                <a:solidFill>
                  <a:schemeClr val="dk1"/>
                </a:solidFill>
                <a:latin typeface="Calibri"/>
                <a:ea typeface="Calibri"/>
                <a:cs typeface="Calibri"/>
                <a:sym typeface="Calibri"/>
              </a:rPr>
              <a:t>: Input a certain time or select a time (no time zone).</a:t>
            </a:r>
            <a:endParaRPr/>
          </a:p>
          <a:p>
            <a:pPr indent="-342900" lvl="0" marL="342900" marR="0" rtl="0" algn="l">
              <a:lnSpc>
                <a:spcPct val="100000"/>
              </a:lnSpc>
              <a:spcBef>
                <a:spcPts val="36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Week</a:t>
            </a:r>
            <a:r>
              <a:rPr b="0" i="0" lang="en-US" sz="1800" u="none">
                <a:solidFill>
                  <a:schemeClr val="dk1"/>
                </a:solidFill>
                <a:latin typeface="Calibri"/>
                <a:ea typeface="Calibri"/>
                <a:cs typeface="Calibri"/>
                <a:sym typeface="Calibri"/>
              </a:rPr>
              <a:t>: Picking a specific week.</a:t>
            </a:r>
            <a:endParaRPr/>
          </a:p>
        </p:txBody>
      </p:sp>
      <p:sp>
        <p:nvSpPr>
          <p:cNvPr id="1089" name="Google Shape;1089;p15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3" name="Shape 1093"/>
        <p:cNvGrpSpPr/>
        <p:nvPr/>
      </p:nvGrpSpPr>
      <p:grpSpPr>
        <a:xfrm>
          <a:off x="0" y="0"/>
          <a:ext cx="0" cy="0"/>
          <a:chOff x="0" y="0"/>
          <a:chExt cx="0" cy="0"/>
        </a:xfrm>
      </p:grpSpPr>
      <p:sp>
        <p:nvSpPr>
          <p:cNvPr id="1094" name="Google Shape;1094;p156"/>
          <p:cNvSpPr txBox="1"/>
          <p:nvPr>
            <p:ph type="title"/>
          </p:nvPr>
        </p:nvSpPr>
        <p:spPr>
          <a:xfrm>
            <a:off x="484187" y="6858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70C0"/>
              </a:buClr>
              <a:buSzPts val="3600"/>
              <a:buFont typeface="Calibri"/>
              <a:buNone/>
            </a:pPr>
            <a:r>
              <a:rPr b="0" i="0" lang="en-US" sz="3600" u="sng">
                <a:solidFill>
                  <a:srgbClr val="0070C0"/>
                </a:solidFill>
                <a:latin typeface="Calibri"/>
                <a:ea typeface="Calibri"/>
                <a:cs typeface="Calibri"/>
                <a:sym typeface="Calibri"/>
              </a:rPr>
              <a:t>New Attributes</a:t>
            </a:r>
            <a:br>
              <a:rPr b="0" i="0" lang="en-US" sz="3600" u="none">
                <a:solidFill>
                  <a:schemeClr val="dk1"/>
                </a:solidFill>
                <a:latin typeface="Calibri"/>
                <a:ea typeface="Calibri"/>
                <a:cs typeface="Calibri"/>
                <a:sym typeface="Calibri"/>
              </a:rPr>
            </a:br>
            <a:endParaRPr/>
          </a:p>
        </p:txBody>
      </p:sp>
      <p:sp>
        <p:nvSpPr>
          <p:cNvPr id="1095" name="Google Shape;1095;p156"/>
          <p:cNvSpPr txBox="1"/>
          <p:nvPr>
            <p:ph idx="1" type="body"/>
          </p:nvPr>
        </p:nvSpPr>
        <p:spPr>
          <a:xfrm>
            <a:off x="501650" y="1839912"/>
            <a:ext cx="8229600" cy="4525962"/>
          </a:xfrm>
          <a:prstGeom prst="rect">
            <a:avLst/>
          </a:prstGeom>
          <a:noFill/>
          <a:ln>
            <a:noFill/>
          </a:ln>
        </p:spPr>
        <p:txBody>
          <a:bodyPr anchorCtr="0" anchor="t" bIns="45700" lIns="91425" spcFirstLastPara="1" rIns="91425" wrap="square" tIns="45700">
            <a:noAutofit/>
          </a:bodyPr>
          <a:lstStyle/>
          <a:p>
            <a:pPr indent="-152400" lvl="0" marL="0" marR="0" rtl="0" algn="l">
              <a:lnSpc>
                <a:spcPct val="100000"/>
              </a:lnSpc>
              <a:spcBef>
                <a:spcPts val="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   </a:t>
            </a:r>
            <a:r>
              <a:rPr b="0" i="0" lang="en-US" sz="2000" u="none">
                <a:solidFill>
                  <a:srgbClr val="FF0000"/>
                </a:solidFill>
                <a:latin typeface="Calibri"/>
                <a:ea typeface="Calibri"/>
                <a:cs typeface="Calibri"/>
                <a:sym typeface="Calibri"/>
              </a:rPr>
              <a:t>Autocomplete</a:t>
            </a:r>
            <a:r>
              <a:rPr b="0" i="0" lang="en-US" sz="2000" u="none">
                <a:solidFill>
                  <a:schemeClr val="dk1"/>
                </a:solidFill>
                <a:latin typeface="Calibri"/>
                <a:ea typeface="Calibri"/>
                <a:cs typeface="Calibri"/>
                <a:sym typeface="Calibri"/>
              </a:rPr>
              <a:t>: Possible values are “on” and “off”. The autocomplete attribute specifies whether a form or input field should have autocomplete on or off. When autocomplete is on, the browser automatically complete values based on values that the user has entered before.</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27000" lvl="0" marL="0" marR="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Autofocus</a:t>
            </a:r>
            <a:r>
              <a:rPr b="0" i="0" lang="en-US" sz="2000" u="none">
                <a:solidFill>
                  <a:schemeClr val="dk1"/>
                </a:solidFill>
                <a:latin typeface="Calibri"/>
                <a:ea typeface="Calibri"/>
                <a:cs typeface="Calibri"/>
                <a:sym typeface="Calibri"/>
              </a:rPr>
              <a:t>: When present, it specifies that an &lt;input&gt; element should automatically get focus when the page loads. Only one form element can have autofocus in a given page.</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rgbClr val="FF0000"/>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rgbClr val="FF0000"/>
              </a:solidFill>
              <a:latin typeface="Calibri"/>
              <a:ea typeface="Calibri"/>
              <a:cs typeface="Calibri"/>
              <a:sym typeface="Calibri"/>
            </a:endParaRPr>
          </a:p>
        </p:txBody>
      </p:sp>
      <p:sp>
        <p:nvSpPr>
          <p:cNvPr id="1096" name="Google Shape;1096;p15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0" name="Shape 1100"/>
        <p:cNvGrpSpPr/>
        <p:nvPr/>
      </p:nvGrpSpPr>
      <p:grpSpPr>
        <a:xfrm>
          <a:off x="0" y="0"/>
          <a:ext cx="0" cy="0"/>
          <a:chOff x="0" y="0"/>
          <a:chExt cx="0" cy="0"/>
        </a:xfrm>
      </p:grpSpPr>
      <p:sp>
        <p:nvSpPr>
          <p:cNvPr id="1101" name="Google Shape;1101;p15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127000" lvl="0" marL="0" marR="0" rtl="0" algn="l">
              <a:lnSpc>
                <a:spcPct val="100000"/>
              </a:lnSpc>
              <a:spcBef>
                <a:spcPts val="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    Formaction</a:t>
            </a:r>
            <a:r>
              <a:rPr b="0" i="0" lang="en-US" sz="2000" u="none">
                <a:solidFill>
                  <a:schemeClr val="dk1"/>
                </a:solidFill>
                <a:latin typeface="Calibri"/>
                <a:ea typeface="Calibri"/>
                <a:cs typeface="Calibri"/>
                <a:sym typeface="Calibri"/>
              </a:rPr>
              <a:t>: This attribute specifies the URL of a file that will process the input control when the form is submitted. The formaction attribute overrides the action attribute of the &lt;form&gt; element; for instance if different buttons should submit the form to different URLs</a:t>
            </a:r>
            <a:endParaRPr/>
          </a:p>
          <a:p>
            <a:pPr indent="-127000" lvl="0" marL="0" marR="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Note: </a:t>
            </a:r>
            <a:r>
              <a:rPr b="0" i="0" lang="en-US" sz="2000" u="none">
                <a:solidFill>
                  <a:schemeClr val="dk1"/>
                </a:solidFill>
                <a:latin typeface="Calibri"/>
                <a:ea typeface="Calibri"/>
                <a:cs typeface="Calibri"/>
                <a:sym typeface="Calibri"/>
              </a:rPr>
              <a:t>The formaction attribute is used with type="submit" and type="image“</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27000" lvl="0" marL="0" marR="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Formmethod</a:t>
            </a:r>
            <a:r>
              <a:rPr b="0" i="0" lang="en-US" sz="2000" u="none">
                <a:solidFill>
                  <a:schemeClr val="dk1"/>
                </a:solidFill>
                <a:latin typeface="Calibri"/>
                <a:ea typeface="Calibri"/>
                <a:cs typeface="Calibri"/>
                <a:sym typeface="Calibri"/>
              </a:rPr>
              <a:t>: This attribute defines the HTTP method for sending form-data to the action URL.The formmethod attribute overrides the method attribute of the &lt;form&gt; element, in case a button should change the method.</a:t>
            </a:r>
            <a:endParaRPr/>
          </a:p>
          <a:p>
            <a:pPr indent="-127000" lvl="0" marL="0" marR="0" rtl="0" algn="l">
              <a:lnSpc>
                <a:spcPct val="100000"/>
              </a:lnSpc>
              <a:spcBef>
                <a:spcPts val="400"/>
              </a:spcBef>
              <a:spcAft>
                <a:spcPts val="0"/>
              </a:spcAft>
              <a:buClr>
                <a:schemeClr val="dk1"/>
              </a:buClr>
              <a:buSzPts val="2000"/>
              <a:buFont typeface="Arial"/>
              <a:buChar char="•"/>
            </a:pPr>
            <a:r>
              <a:rPr b="1" i="0" lang="en-US" sz="2000" u="none">
                <a:solidFill>
                  <a:schemeClr val="dk1"/>
                </a:solidFill>
                <a:latin typeface="Calibri"/>
                <a:ea typeface="Calibri"/>
                <a:cs typeface="Calibri"/>
                <a:sym typeface="Calibri"/>
              </a:rPr>
              <a:t>Note:</a:t>
            </a:r>
            <a:r>
              <a:rPr b="0" i="0" lang="en-US" sz="2000" u="none">
                <a:solidFill>
                  <a:schemeClr val="dk1"/>
                </a:solidFill>
                <a:latin typeface="Calibri"/>
                <a:ea typeface="Calibri"/>
                <a:cs typeface="Calibri"/>
                <a:sym typeface="Calibri"/>
              </a:rPr>
              <a:t> The formmethod attribute can be used with type="submit" and type="image".</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Georgia"/>
              <a:ea typeface="Georgia"/>
              <a:cs typeface="Georgia"/>
              <a:sym typeface="Georgia"/>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1102" name="Google Shape;1102;p15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0"/>
          <p:cNvSpPr txBox="1"/>
          <p:nvPr>
            <p:ph idx="1" type="body"/>
          </p:nvPr>
        </p:nvSpPr>
        <p:spPr>
          <a:xfrm>
            <a:off x="457200" y="1676400"/>
            <a:ext cx="8229600" cy="4419600"/>
          </a:xfrm>
          <a:prstGeom prst="rect">
            <a:avLst/>
          </a:prstGeom>
          <a:solidFill>
            <a:schemeClr val="lt1"/>
          </a:solidFill>
          <a:ln cap="flat" cmpd="sng" w="9525">
            <a:solidFill>
              <a:schemeClr val="dk2"/>
            </a:solidFill>
            <a:prstDash val="solid"/>
            <a:miter lim="524288"/>
            <a:headEnd len="sm" w="sm" type="none"/>
            <a:tailEnd len="sm" w="sm" type="none"/>
          </a:ln>
        </p:spPr>
        <p:txBody>
          <a:bodyPr anchorCtr="0" anchor="t" bIns="45700" lIns="91425" spcFirstLastPara="1" rIns="91425" wrap="square" tIns="45700">
            <a:noAutofit/>
          </a:bodyPr>
          <a:lstStyle/>
          <a:p>
            <a:pPr indent="-190500" lvl="0" marL="342900" marR="0" rtl="0" algn="l">
              <a:lnSpc>
                <a:spcPct val="80000"/>
              </a:lnSpc>
              <a:spcBef>
                <a:spcPts val="0"/>
              </a:spcBef>
              <a:spcAft>
                <a:spcPts val="0"/>
              </a:spcAft>
              <a:buClr>
                <a:schemeClr val="hlink"/>
              </a:buClr>
              <a:buSzPts val="2400"/>
              <a:buFont typeface="Noto Sans Symbols"/>
              <a:buNone/>
            </a:pPr>
            <a:r>
              <a:t/>
            </a:r>
            <a:endParaRPr b="0" i="0" sz="2400" u="none" cap="none" strike="noStrike">
              <a:solidFill>
                <a:schemeClr val="dk2"/>
              </a:solidFill>
              <a:latin typeface="Calibri"/>
              <a:ea typeface="Calibri"/>
              <a:cs typeface="Calibri"/>
              <a:sym typeface="Calibri"/>
            </a:endParaRPr>
          </a:p>
          <a:p>
            <a:pPr indent="-342900" lvl="0" marL="342900" marR="0" rtl="0" algn="l">
              <a:lnSpc>
                <a:spcPct val="80000"/>
              </a:lnSpc>
              <a:spcBef>
                <a:spcPts val="480"/>
              </a:spcBef>
              <a:spcAft>
                <a:spcPts val="0"/>
              </a:spcAft>
              <a:buClr>
                <a:schemeClr val="hlink"/>
              </a:buClr>
              <a:buSzPts val="2400"/>
              <a:buFont typeface="Noto Sans Symbols"/>
              <a:buChar char="▪"/>
            </a:pPr>
            <a:r>
              <a:rPr b="0" i="0" lang="en-US" sz="2400" u="none" cap="none" strike="noStrike">
                <a:solidFill>
                  <a:srgbClr val="FFC000"/>
                </a:solidFill>
                <a:latin typeface="Calibri"/>
                <a:ea typeface="Calibri"/>
                <a:cs typeface="Calibri"/>
                <a:sym typeface="Calibri"/>
              </a:rPr>
              <a:t>W W W</a:t>
            </a:r>
            <a:r>
              <a:rPr b="0" i="0" lang="en-US" sz="2400" u="none" cap="none" strike="noStrike">
                <a:solidFill>
                  <a:schemeClr val="dk1"/>
                </a:solidFill>
                <a:latin typeface="Calibri"/>
                <a:ea typeface="Calibri"/>
                <a:cs typeface="Calibri"/>
                <a:sym typeface="Calibri"/>
              </a:rPr>
              <a:t> – World Wide Web.</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80000"/>
              </a:lnSpc>
              <a:spcBef>
                <a:spcPts val="480"/>
              </a:spcBef>
              <a:spcAft>
                <a:spcPts val="0"/>
              </a:spcAft>
              <a:buClr>
                <a:schemeClr val="hlink"/>
              </a:buClr>
              <a:buSzPts val="2400"/>
              <a:buFont typeface="Noto Sans Symbols"/>
              <a:buChar char="▪"/>
            </a:pPr>
            <a:r>
              <a:rPr b="0" i="0" lang="en-US" sz="2400" u="none" cap="none" strike="noStrike">
                <a:solidFill>
                  <a:srgbClr val="FFC000"/>
                </a:solidFill>
                <a:latin typeface="Calibri"/>
                <a:ea typeface="Calibri"/>
                <a:cs typeface="Calibri"/>
                <a:sym typeface="Calibri"/>
              </a:rPr>
              <a:t>HTML – </a:t>
            </a:r>
            <a:r>
              <a:rPr b="1" i="0" lang="en-US" sz="2400" u="none" cap="none" strike="noStrike">
                <a:solidFill>
                  <a:srgbClr val="FFC000"/>
                </a:solidFill>
                <a:latin typeface="Calibri"/>
                <a:ea typeface="Calibri"/>
                <a:cs typeface="Calibri"/>
                <a:sym typeface="Calibri"/>
              </a:rPr>
              <a:t>Hyper Text Markup Language</a:t>
            </a:r>
            <a:r>
              <a:rPr b="0" i="0" lang="en-US" sz="2400" u="none" cap="none" strike="noStrike">
                <a:solidFill>
                  <a:srgbClr val="FFC000"/>
                </a:solidFill>
                <a:latin typeface="Calibri"/>
                <a:ea typeface="Calibri"/>
                <a:cs typeface="Calibri"/>
                <a:sym typeface="Calibri"/>
              </a:rPr>
              <a:t> </a:t>
            </a:r>
            <a:r>
              <a:rPr b="0" i="0" lang="en-US" sz="2400" u="none" cap="none" strike="noStrike">
                <a:solidFill>
                  <a:schemeClr val="dk1"/>
                </a:solidFill>
                <a:latin typeface="Calibri"/>
                <a:ea typeface="Calibri"/>
                <a:cs typeface="Calibri"/>
                <a:sym typeface="Calibri"/>
              </a:rPr>
              <a:t>– The Language of Web Pages on the World Wide Web.HTML is a text formatting language.</a:t>
            </a:r>
            <a:endParaRPr/>
          </a:p>
          <a:p>
            <a:pPr indent="-342900" lvl="0" marL="342900" marR="0" rtl="0" algn="l">
              <a:lnSpc>
                <a:spcPct val="80000"/>
              </a:lnSpc>
              <a:spcBef>
                <a:spcPts val="48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80000"/>
              </a:lnSpc>
              <a:spcBef>
                <a:spcPts val="480"/>
              </a:spcBef>
              <a:spcAft>
                <a:spcPts val="0"/>
              </a:spcAft>
              <a:buClr>
                <a:schemeClr val="hlink"/>
              </a:buClr>
              <a:buSzPts val="2400"/>
              <a:buFont typeface="Noto Sans Symbols"/>
              <a:buChar char="▪"/>
            </a:pPr>
            <a:r>
              <a:rPr b="0" i="0" lang="en-US" sz="2400" u="none" cap="none" strike="noStrike">
                <a:solidFill>
                  <a:srgbClr val="FFC000"/>
                </a:solidFill>
                <a:latin typeface="Calibri"/>
                <a:ea typeface="Calibri"/>
                <a:cs typeface="Calibri"/>
                <a:sym typeface="Calibri"/>
              </a:rPr>
              <a:t>URL </a:t>
            </a:r>
            <a:r>
              <a:rPr b="0" i="0" lang="en-US" sz="2400" u="none" cap="none" strike="noStrike">
                <a:solidFill>
                  <a:schemeClr val="dk1"/>
                </a:solidFill>
                <a:latin typeface="Calibri"/>
                <a:ea typeface="Calibri"/>
                <a:cs typeface="Calibri"/>
                <a:sym typeface="Calibri"/>
              </a:rPr>
              <a:t>– Uniform Resource Locator.</a:t>
            </a:r>
            <a:endParaRPr/>
          </a:p>
          <a:p>
            <a:pPr indent="-190500" lvl="0" marL="342900" marR="0" rtl="0" algn="l">
              <a:lnSpc>
                <a:spcPct val="80000"/>
              </a:lnSpc>
              <a:spcBef>
                <a:spcPts val="480"/>
              </a:spcBef>
              <a:spcAft>
                <a:spcPts val="0"/>
              </a:spcAft>
              <a:buClr>
                <a:schemeClr val="hlink"/>
              </a:buClr>
              <a:buSzPts val="2400"/>
              <a:buFont typeface="Noto Sans Symbols"/>
              <a:buNone/>
            </a:pPr>
            <a:r>
              <a:t/>
            </a:r>
            <a:endParaRPr b="0" i="0" sz="2400" u="none" cap="none" strike="noStrike">
              <a:solidFill>
                <a:schemeClr val="dk1"/>
              </a:solidFill>
              <a:latin typeface="Calibri"/>
              <a:ea typeface="Calibri"/>
              <a:cs typeface="Calibri"/>
              <a:sym typeface="Calibri"/>
            </a:endParaRPr>
          </a:p>
          <a:p>
            <a:pPr indent="-342900" lvl="0" marL="342900" marR="0" rtl="0" algn="l">
              <a:lnSpc>
                <a:spcPct val="80000"/>
              </a:lnSpc>
              <a:spcBef>
                <a:spcPts val="480"/>
              </a:spcBef>
              <a:spcAft>
                <a:spcPts val="0"/>
              </a:spcAft>
              <a:buClr>
                <a:schemeClr val="hlink"/>
              </a:buClr>
              <a:buSzPts val="2400"/>
              <a:buFont typeface="Noto Sans Symbols"/>
              <a:buChar char="▪"/>
            </a:pPr>
            <a:r>
              <a:rPr b="0" i="0" lang="en-US" sz="2400" u="none" cap="none" strike="noStrike">
                <a:solidFill>
                  <a:srgbClr val="FFC000"/>
                </a:solidFill>
                <a:latin typeface="Calibri"/>
                <a:ea typeface="Calibri"/>
                <a:cs typeface="Calibri"/>
                <a:sym typeface="Calibri"/>
              </a:rPr>
              <a:t>Browser </a:t>
            </a:r>
            <a:r>
              <a:rPr b="0" i="0" lang="en-US" sz="2400" u="none" cap="none" strike="noStrike">
                <a:solidFill>
                  <a:schemeClr val="dk1"/>
                </a:solidFill>
                <a:latin typeface="Calibri"/>
                <a:ea typeface="Calibri"/>
                <a:cs typeface="Calibri"/>
                <a:sym typeface="Calibri"/>
              </a:rPr>
              <a:t>– A software program which is used to show web pages.</a:t>
            </a:r>
            <a:endParaRPr/>
          </a:p>
          <a:p>
            <a:pPr indent="-342900" lvl="0" marL="342900" marR="0" rtl="0" algn="l">
              <a:lnSpc>
                <a:spcPct val="80000"/>
              </a:lnSpc>
              <a:spcBef>
                <a:spcPts val="360"/>
              </a:spcBef>
              <a:spcAft>
                <a:spcPts val="0"/>
              </a:spcAft>
              <a:buClr>
                <a:schemeClr val="dk1"/>
              </a:buClr>
              <a:buSzPts val="1800"/>
              <a:buFont typeface="Arial"/>
              <a:buNone/>
            </a:pPr>
            <a:r>
              <a:rPr b="0" i="0" lang="en-US" sz="1800" u="none" cap="none" strike="noStrike">
                <a:solidFill>
                  <a:schemeClr val="dk1"/>
                </a:solidFill>
                <a:latin typeface="Calibri"/>
                <a:ea typeface="Calibri"/>
                <a:cs typeface="Calibri"/>
                <a:sym typeface="Calibri"/>
              </a:rPr>
              <a:t>								</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37" name="Google Shape;337;p5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338" name="Google Shape;338;p50"/>
          <p:cNvSpPr txBox="1"/>
          <p:nvPr>
            <p:ph type="title"/>
          </p:nvPr>
        </p:nvSpPr>
        <p:spPr>
          <a:xfrm>
            <a:off x="2590800" y="274637"/>
            <a:ext cx="4191000" cy="7921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C000"/>
              </a:buClr>
              <a:buSzPts val="4000"/>
              <a:buFont typeface="Calibri"/>
              <a:buNone/>
            </a:pPr>
            <a:r>
              <a:rPr b="0" i="0" lang="en-US" sz="4000" u="none">
                <a:solidFill>
                  <a:srgbClr val="FFC000"/>
                </a:solidFill>
                <a:latin typeface="Calibri"/>
                <a:ea typeface="Calibri"/>
                <a:cs typeface="Calibri"/>
                <a:sym typeface="Calibri"/>
              </a:rPr>
              <a:t>Definitions</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6" name="Shape 1106"/>
        <p:cNvGrpSpPr/>
        <p:nvPr/>
      </p:nvGrpSpPr>
      <p:grpSpPr>
        <a:xfrm>
          <a:off x="0" y="0"/>
          <a:ext cx="0" cy="0"/>
          <a:chOff x="0" y="0"/>
          <a:chExt cx="0" cy="0"/>
        </a:xfrm>
      </p:grpSpPr>
      <p:sp>
        <p:nvSpPr>
          <p:cNvPr id="1107" name="Google Shape;1107;p158"/>
          <p:cNvSpPr txBox="1"/>
          <p:nvPr>
            <p:ph idx="1" type="body"/>
          </p:nvPr>
        </p:nvSpPr>
        <p:spPr>
          <a:xfrm>
            <a:off x="457200" y="381000"/>
            <a:ext cx="8229600" cy="5638800"/>
          </a:xfrm>
          <a:prstGeom prst="rect">
            <a:avLst/>
          </a:prstGeom>
          <a:noFill/>
          <a:ln>
            <a:noFill/>
          </a:ln>
        </p:spPr>
        <p:txBody>
          <a:bodyPr anchorCtr="0" anchor="t" bIns="45700" lIns="91425" spcFirstLastPara="1" rIns="91425" wrap="square" tIns="45700">
            <a:noAutofit/>
          </a:bodyPr>
          <a:lstStyle/>
          <a:p>
            <a:pPr indent="-190500" lvl="0" marL="34290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List: </a:t>
            </a:r>
            <a:r>
              <a:rPr b="0" i="0" lang="en-US" sz="2000" u="none">
                <a:solidFill>
                  <a:schemeClr val="dk1"/>
                </a:solidFill>
                <a:latin typeface="Calibri"/>
                <a:ea typeface="Calibri"/>
                <a:cs typeface="Calibri"/>
                <a:sym typeface="Calibri"/>
              </a:rPr>
              <a:t>To connect with a &lt;datalist&gt; element by its id, to use its &lt;option&gt; elements as suggestions. They fulfill a common requirement: a text field with a set of predefined autocomplete options.</a:t>
            </a:r>
            <a:endParaRPr/>
          </a:p>
          <a:p>
            <a:pPr indent="-342900" lvl="0" marL="342900" marR="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Max</a:t>
            </a:r>
            <a:r>
              <a:rPr b="0" i="0" lang="en-US" sz="2000" u="none">
                <a:solidFill>
                  <a:schemeClr val="dk1"/>
                </a:solidFill>
                <a:latin typeface="Calibri"/>
                <a:ea typeface="Calibri"/>
                <a:cs typeface="Calibri"/>
                <a:sym typeface="Calibri"/>
              </a:rPr>
              <a:t>: Maximum value for the value that can be put in.</a:t>
            </a:r>
            <a:endParaRPr/>
          </a:p>
          <a:p>
            <a:pPr indent="-342900" lvl="0" marL="342900" marR="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Min</a:t>
            </a:r>
            <a:r>
              <a:rPr b="0" i="0" lang="en-US" sz="2000" u="none">
                <a:solidFill>
                  <a:schemeClr val="dk1"/>
                </a:solidFill>
                <a:latin typeface="Calibri"/>
                <a:ea typeface="Calibri"/>
                <a:cs typeface="Calibri"/>
                <a:sym typeface="Calibri"/>
              </a:rPr>
              <a:t>: Minimum value for the value that can be put in.</a:t>
            </a:r>
            <a:endParaRPr/>
          </a:p>
          <a:p>
            <a:pPr indent="-342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Multiple:</a:t>
            </a:r>
            <a:r>
              <a:rPr b="0" i="0" lang="en-US" sz="2000" u="none">
                <a:solidFill>
                  <a:schemeClr val="dk1"/>
                </a:solidFill>
                <a:latin typeface="Calibri"/>
                <a:ea typeface="Calibri"/>
                <a:cs typeface="Calibri"/>
                <a:sym typeface="Calibri"/>
              </a:rPr>
              <a:t> Allows for selection of multiple files for &lt;input type=”file”&gt; elements, and for multiple e-mail addresses separated by a comma.</a:t>
            </a:r>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1108" name="Google Shape;1108;p15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2" name="Shape 1112"/>
        <p:cNvGrpSpPr/>
        <p:nvPr/>
      </p:nvGrpSpPr>
      <p:grpSpPr>
        <a:xfrm>
          <a:off x="0" y="0"/>
          <a:ext cx="0" cy="0"/>
          <a:chOff x="0" y="0"/>
          <a:chExt cx="0" cy="0"/>
        </a:xfrm>
      </p:grpSpPr>
      <p:sp>
        <p:nvSpPr>
          <p:cNvPr id="1113" name="Google Shape;1113;p159"/>
          <p:cNvSpPr txBox="1"/>
          <p:nvPr>
            <p:ph idx="1" type="body"/>
          </p:nvPr>
        </p:nvSpPr>
        <p:spPr>
          <a:xfrm>
            <a:off x="457200" y="381000"/>
            <a:ext cx="8229600" cy="5745162"/>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FF0000"/>
              </a:buClr>
              <a:buSzPts val="2000"/>
              <a:buFont typeface="Arial"/>
              <a:buNone/>
            </a:pPr>
            <a:r>
              <a:rPr b="0" i="0" lang="en-US" sz="2000" u="none">
                <a:solidFill>
                  <a:srgbClr val="FF0000"/>
                </a:solidFill>
                <a:latin typeface="Calibri"/>
                <a:ea typeface="Calibri"/>
                <a:cs typeface="Calibri"/>
                <a:sym typeface="Calibri"/>
              </a:rPr>
              <a:t>   </a:t>
            </a:r>
            <a:endParaRPr b="0" i="0" sz="2000" u="none">
              <a:solidFill>
                <a:schemeClr val="dk1"/>
              </a:solidFill>
              <a:latin typeface="Calibri"/>
              <a:ea typeface="Calibri"/>
              <a:cs typeface="Calibri"/>
              <a:sym typeface="Calibri"/>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27000" lvl="0" marL="0" marR="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Readonly</a:t>
            </a:r>
            <a:r>
              <a:rPr b="0" i="0" lang="en-US" sz="2000" u="none">
                <a:solidFill>
                  <a:schemeClr val="dk1"/>
                </a:solidFill>
                <a:latin typeface="Calibri"/>
                <a:ea typeface="Calibri"/>
                <a:cs typeface="Calibri"/>
                <a:sym typeface="Calibri"/>
              </a:rPr>
              <a:t>: If a field should be readonly. The readonly attribute is similar to the disabled attribute: it makes it impossible</a:t>
            </a:r>
            <a:endParaRPr/>
          </a:p>
          <a:p>
            <a:pPr indent="0" lvl="0" marL="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for the user to edit the form field. Unlike disabled, however, the field </a:t>
            </a:r>
            <a:r>
              <a:rPr b="0" i="1" lang="en-US" sz="2000" u="none">
                <a:solidFill>
                  <a:schemeClr val="dk1"/>
                </a:solidFill>
                <a:latin typeface="Calibri"/>
                <a:ea typeface="Calibri"/>
                <a:cs typeface="Calibri"/>
                <a:sym typeface="Calibri"/>
              </a:rPr>
              <a:t>can </a:t>
            </a:r>
            <a:r>
              <a:rPr b="0" i="0" lang="en-US" sz="2000" u="none">
                <a:solidFill>
                  <a:schemeClr val="dk1"/>
                </a:solidFill>
                <a:latin typeface="Calibri"/>
                <a:ea typeface="Calibri"/>
                <a:cs typeface="Calibri"/>
                <a:sym typeface="Calibri"/>
              </a:rPr>
              <a:t>receive focus, and its value is submitted with the form.</a:t>
            </a:r>
            <a:endParaRPr/>
          </a:p>
          <a:p>
            <a:pPr indent="0" lvl="0" marL="0" marR="0" rtl="0" algn="l">
              <a:lnSpc>
                <a:spcPct val="10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127000" lvl="0" marL="0" marR="0" rtl="0" algn="l">
              <a:lnSpc>
                <a:spcPct val="100000"/>
              </a:lnSpc>
              <a:spcBef>
                <a:spcPts val="400"/>
              </a:spcBef>
              <a:spcAft>
                <a:spcPts val="0"/>
              </a:spcAft>
              <a:buClr>
                <a:srgbClr val="FF0000"/>
              </a:buClr>
              <a:buSzPts val="2000"/>
              <a:buFont typeface="Arial"/>
              <a:buChar char="•"/>
            </a:pPr>
            <a:r>
              <a:rPr b="0" i="0" lang="en-US" sz="2000" u="none">
                <a:solidFill>
                  <a:srgbClr val="FF0000"/>
                </a:solidFill>
                <a:latin typeface="Calibri"/>
                <a:ea typeface="Calibri"/>
                <a:cs typeface="Calibri"/>
                <a:sym typeface="Calibri"/>
              </a:rPr>
              <a:t>Step:</a:t>
            </a:r>
            <a:r>
              <a:rPr b="0" i="0" lang="en-US" sz="2000" u="none">
                <a:solidFill>
                  <a:schemeClr val="dk1"/>
                </a:solidFill>
                <a:latin typeface="Calibri"/>
                <a:ea typeface="Calibri"/>
                <a:cs typeface="Calibri"/>
                <a:sym typeface="Calibri"/>
              </a:rPr>
              <a:t> Possibility to control the size of each step for elements that accepts number or date input.</a:t>
            </a:r>
            <a:endParaRPr/>
          </a:p>
          <a:p>
            <a:pPr indent="-127000" lvl="0" marL="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The step attribute specifies the legal number intervals for an &lt;input&gt; element.</a:t>
            </a:r>
            <a:endParaRPr/>
          </a:p>
          <a:p>
            <a:pPr indent="-127000" lvl="0" marL="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Example: if step="3", legal numbers could be -3, 0, 3, 6, etc.</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1114" name="Google Shape;1114;p15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160"/>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00"/>
              </a:buClr>
              <a:buSzPts val="3200"/>
              <a:buFont typeface="Georgia"/>
              <a:buNone/>
            </a:pPr>
            <a:br>
              <a:rPr b="0" i="0" lang="en-US" sz="3200" u="none">
                <a:solidFill>
                  <a:srgbClr val="FF3300"/>
                </a:solidFill>
                <a:latin typeface="Georgia"/>
                <a:ea typeface="Georgia"/>
                <a:cs typeface="Georgia"/>
                <a:sym typeface="Georgia"/>
              </a:rPr>
            </a:br>
            <a:endParaRPr/>
          </a:p>
        </p:txBody>
      </p:sp>
      <p:sp>
        <p:nvSpPr>
          <p:cNvPr id="1121" name="Google Shape;1121;p160"/>
          <p:cNvSpPr txBox="1"/>
          <p:nvPr>
            <p:ph idx="1" type="body"/>
          </p:nvPr>
        </p:nvSpPr>
        <p:spPr>
          <a:xfrm>
            <a:off x="457200" y="1143000"/>
            <a:ext cx="8229600" cy="49530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0000"/>
              </a:buClr>
              <a:buSzPts val="2000"/>
              <a:buNone/>
            </a:pPr>
            <a:r>
              <a:rPr b="1" i="0" lang="en-US" sz="2000" u="none">
                <a:solidFill>
                  <a:srgbClr val="FF0000"/>
                </a:solidFill>
                <a:latin typeface="Calibri"/>
                <a:ea typeface="Calibri"/>
                <a:cs typeface="Calibri"/>
                <a:sym typeface="Calibri"/>
              </a:rPr>
              <a:t>required Attribute</a:t>
            </a:r>
            <a:br>
              <a:rPr b="1" i="0" lang="en-US" sz="1400" u="none">
                <a:solidFill>
                  <a:schemeClr val="dk1"/>
                </a:solidFill>
                <a:latin typeface="Calibri"/>
                <a:ea typeface="Calibri"/>
                <a:cs typeface="Calibri"/>
                <a:sym typeface="Calibri"/>
              </a:rPr>
            </a:br>
            <a:endParaRPr/>
          </a:p>
          <a:p>
            <a:pPr indent="0" lvl="0" marL="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The Boolean required attribute tells the browser to only submit the form if the field in question is filled out correctly. Obviously, this means that the field can’t be left empty, but it also means that, depending on other attributes or the field’s type, only certain types of values will be accepted.</a:t>
            </a:r>
            <a:endParaRPr/>
          </a:p>
          <a:p>
            <a:pPr indent="0" lvl="0" marL="0" rtl="0" algn="l">
              <a:lnSpc>
                <a:spcPct val="100000"/>
              </a:lnSpc>
              <a:spcBef>
                <a:spcPts val="400"/>
              </a:spcBef>
              <a:spcAft>
                <a:spcPts val="0"/>
              </a:spcAft>
              <a:buClr>
                <a:schemeClr val="dk1"/>
              </a:buClr>
              <a:buSzPts val="2000"/>
              <a:buNone/>
            </a:pPr>
            <a:r>
              <a:t/>
            </a:r>
            <a:endParaRPr b="0" i="0" sz="2000" u="none">
              <a:solidFill>
                <a:schemeClr val="dk1"/>
              </a:solidFill>
              <a:latin typeface="Calibri"/>
              <a:ea typeface="Calibri"/>
              <a:cs typeface="Calibri"/>
              <a:sym typeface="Calibri"/>
            </a:endParaRPr>
          </a:p>
          <a:p>
            <a:pPr indent="0" lvl="0" marL="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If a required field is empty or invalid, the form will fail to submit, and focus will move to the first invalid form element.</a:t>
            </a:r>
            <a:endParaRPr/>
          </a:p>
          <a:p>
            <a:pPr indent="0" lvl="0" marL="0" rtl="0" algn="l">
              <a:lnSpc>
                <a:spcPct val="100000"/>
              </a:lnSpc>
              <a:spcBef>
                <a:spcPts val="400"/>
              </a:spcBef>
              <a:spcAft>
                <a:spcPts val="0"/>
              </a:spcAft>
              <a:buClr>
                <a:schemeClr val="dk1"/>
              </a:buClr>
              <a:buSzPts val="2000"/>
              <a:buNone/>
            </a:pPr>
            <a:r>
              <a:t/>
            </a:r>
            <a:endParaRPr b="0" i="0" sz="2000" u="none">
              <a:solidFill>
                <a:schemeClr val="dk1"/>
              </a:solidFill>
              <a:latin typeface="Calibri"/>
              <a:ea typeface="Calibri"/>
              <a:cs typeface="Calibri"/>
              <a:sym typeface="Calibri"/>
            </a:endParaRPr>
          </a:p>
          <a:p>
            <a:pPr indent="0" lvl="0" marL="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The required attribute can be set on any input type except button, range, color, and hidden, all of which generally have a default value.</a:t>
            </a:r>
            <a:endParaRPr b="0" i="0" sz="2000" u="none">
              <a:solidFill>
                <a:schemeClr val="dk1"/>
              </a:solidFill>
              <a:latin typeface="Calibri"/>
              <a:ea typeface="Calibri"/>
              <a:cs typeface="Calibri"/>
              <a:sym typeface="Calibri"/>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61"/>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00"/>
              </a:buClr>
              <a:buSzPts val="3200"/>
              <a:buFont typeface="Georgia"/>
              <a:buNone/>
            </a:pPr>
            <a:br>
              <a:rPr b="0" i="0" lang="en-US" sz="3200" u="none">
                <a:solidFill>
                  <a:srgbClr val="FF3300"/>
                </a:solidFill>
                <a:latin typeface="Georgia"/>
                <a:ea typeface="Georgia"/>
                <a:cs typeface="Georgia"/>
                <a:sym typeface="Georgia"/>
              </a:rPr>
            </a:br>
            <a:endParaRPr/>
          </a:p>
        </p:txBody>
      </p:sp>
      <p:sp>
        <p:nvSpPr>
          <p:cNvPr id="1128" name="Google Shape;1128;p161"/>
          <p:cNvSpPr txBox="1"/>
          <p:nvPr>
            <p:ph idx="1" type="body"/>
          </p:nvPr>
        </p:nvSpPr>
        <p:spPr>
          <a:xfrm>
            <a:off x="457200" y="1143000"/>
            <a:ext cx="8229600" cy="55483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None/>
            </a:pPr>
            <a:br>
              <a:rPr b="0" i="0" lang="en-US" sz="1400" u="none">
                <a:solidFill>
                  <a:schemeClr val="dk1"/>
                </a:solidFill>
                <a:latin typeface="Georgia"/>
                <a:ea typeface="Georgia"/>
                <a:cs typeface="Georgia"/>
                <a:sym typeface="Georgia"/>
              </a:rPr>
            </a:br>
            <a:r>
              <a:rPr b="1" i="0" lang="en-US" sz="2000" u="none">
                <a:solidFill>
                  <a:srgbClr val="FF0000"/>
                </a:solidFill>
                <a:latin typeface="Calibri"/>
                <a:ea typeface="Calibri"/>
                <a:cs typeface="Calibri"/>
                <a:sym typeface="Calibri"/>
              </a:rPr>
              <a:t>placeholder Attribute</a:t>
            </a:r>
            <a:br>
              <a:rPr b="1" i="0" lang="en-US" sz="2000" u="none">
                <a:solidFill>
                  <a:schemeClr val="dk1"/>
                </a:solidFill>
                <a:latin typeface="Calibri"/>
                <a:ea typeface="Calibri"/>
                <a:cs typeface="Calibri"/>
                <a:sym typeface="Calibri"/>
              </a:rPr>
            </a:br>
            <a:endParaRPr/>
          </a:p>
          <a:p>
            <a:pPr indent="0" lvl="0" marL="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The placeholder attribute allows a short hint to be displayed inside the form element, space permitting, telling the user what data should be entered in that field.</a:t>
            </a:r>
            <a:endParaRPr/>
          </a:p>
          <a:p>
            <a:pPr indent="0" lvl="0" marL="0" rtl="0" algn="l">
              <a:lnSpc>
                <a:spcPct val="100000"/>
              </a:lnSpc>
              <a:spcBef>
                <a:spcPts val="400"/>
              </a:spcBef>
              <a:spcAft>
                <a:spcPts val="0"/>
              </a:spcAft>
              <a:buClr>
                <a:schemeClr val="dk1"/>
              </a:buClr>
              <a:buSzPts val="2000"/>
              <a:buNone/>
            </a:pPr>
            <a:r>
              <a:rPr b="0" i="0" lang="en-US" sz="2000" u="none">
                <a:solidFill>
                  <a:schemeClr val="dk1"/>
                </a:solidFill>
                <a:latin typeface="Calibri"/>
                <a:ea typeface="Calibri"/>
                <a:cs typeface="Calibri"/>
                <a:sym typeface="Calibri"/>
              </a:rPr>
              <a:t>The placeholder text disappears when the field gains focus, and reappears on blur if no data was entered.</a:t>
            </a:r>
            <a:endParaRPr/>
          </a:p>
          <a:p>
            <a:pPr indent="0" lvl="0" marL="0" rtl="0" algn="l">
              <a:lnSpc>
                <a:spcPct val="100000"/>
              </a:lnSpc>
              <a:spcBef>
                <a:spcPts val="400"/>
              </a:spcBef>
              <a:spcAft>
                <a:spcPts val="0"/>
              </a:spcAft>
              <a:buClr>
                <a:schemeClr val="dk1"/>
              </a:buClr>
              <a:buSzPts val="2000"/>
              <a:buNone/>
            </a:pPr>
            <a:r>
              <a:t/>
            </a:r>
            <a:endParaRPr b="0" i="0" sz="2000" u="none">
              <a:solidFill>
                <a:schemeClr val="dk1"/>
              </a:solidFill>
              <a:latin typeface="Calibri"/>
              <a:ea typeface="Calibri"/>
              <a:cs typeface="Calibri"/>
              <a:sym typeface="Calibri"/>
            </a:endParaRPr>
          </a:p>
          <a:p>
            <a:pPr indent="-215900" lvl="0" marL="342900" rtl="0" algn="l">
              <a:spcBef>
                <a:spcPts val="400"/>
              </a:spcBef>
              <a:spcAft>
                <a:spcPts val="0"/>
              </a:spcAft>
              <a:buClr>
                <a:schemeClr val="dk1"/>
              </a:buClr>
              <a:buSzPts val="2000"/>
              <a:buNone/>
            </a:pPr>
            <a:r>
              <a:t/>
            </a:r>
            <a:endParaRPr b="0" i="0" sz="2000" u="none">
              <a:solidFill>
                <a:schemeClr val="dk1"/>
              </a:solidFill>
              <a:latin typeface="Calibri"/>
              <a:ea typeface="Calibri"/>
              <a:cs typeface="Calibri"/>
              <a:sym typeface="Calibri"/>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2" name="Shape 1132"/>
        <p:cNvGrpSpPr/>
        <p:nvPr/>
      </p:nvGrpSpPr>
      <p:grpSpPr>
        <a:xfrm>
          <a:off x="0" y="0"/>
          <a:ext cx="0" cy="0"/>
          <a:chOff x="0" y="0"/>
          <a:chExt cx="0" cy="0"/>
        </a:xfrm>
      </p:grpSpPr>
      <p:sp>
        <p:nvSpPr>
          <p:cNvPr id="1133" name="Google Shape;1133;p162"/>
          <p:cNvSpPr txBox="1"/>
          <p:nvPr>
            <p:ph type="title"/>
          </p:nvPr>
        </p:nvSpPr>
        <p:spPr>
          <a:xfrm>
            <a:off x="685800" y="4572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0070C0"/>
              </a:buClr>
              <a:buSzPts val="3600"/>
              <a:buFont typeface="Calibri"/>
              <a:buNone/>
            </a:pPr>
            <a:r>
              <a:rPr b="0" i="0" lang="en-US" sz="3600" u="sng">
                <a:solidFill>
                  <a:srgbClr val="0070C0"/>
                </a:solidFill>
                <a:latin typeface="Calibri"/>
                <a:ea typeface="Calibri"/>
                <a:cs typeface="Calibri"/>
                <a:sym typeface="Calibri"/>
              </a:rPr>
              <a:t>New Elements</a:t>
            </a:r>
            <a:br>
              <a:rPr b="0" i="0" lang="en-US" sz="3600" u="none">
                <a:solidFill>
                  <a:schemeClr val="dk1"/>
                </a:solidFill>
                <a:latin typeface="Calibri"/>
                <a:ea typeface="Calibri"/>
                <a:cs typeface="Calibri"/>
                <a:sym typeface="Calibri"/>
              </a:rPr>
            </a:br>
            <a:endParaRPr/>
          </a:p>
        </p:txBody>
      </p:sp>
      <p:sp>
        <p:nvSpPr>
          <p:cNvPr id="1134" name="Google Shape;1134;p162"/>
          <p:cNvSpPr txBox="1"/>
          <p:nvPr>
            <p:ph idx="1" type="body"/>
          </p:nvPr>
        </p:nvSpPr>
        <p:spPr>
          <a:xfrm>
            <a:off x="685800" y="1697037"/>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FF0000"/>
              </a:buClr>
              <a:buSzPts val="1900"/>
              <a:buFont typeface="Arial"/>
              <a:buChar char="•"/>
            </a:pPr>
            <a:r>
              <a:rPr b="0" i="0" lang="en-US" sz="1900" u="none">
                <a:solidFill>
                  <a:srgbClr val="FF0000"/>
                </a:solidFill>
                <a:latin typeface="Calibri"/>
                <a:ea typeface="Calibri"/>
                <a:cs typeface="Calibri"/>
                <a:sym typeface="Calibri"/>
              </a:rPr>
              <a:t>Datalist: </a:t>
            </a:r>
            <a:r>
              <a:rPr b="0" i="0" lang="en-US" sz="1900" u="none">
                <a:solidFill>
                  <a:schemeClr val="dk1"/>
                </a:solidFill>
                <a:latin typeface="Calibri"/>
                <a:ea typeface="Calibri"/>
                <a:cs typeface="Calibri"/>
                <a:sym typeface="Calibri"/>
              </a:rPr>
              <a:t>Contains a number of &lt;option&gt; elements with values that can be used as suggestions for other form elements through the usage of the list attribute on them.</a:t>
            </a:r>
            <a:endParaRPr/>
          </a:p>
          <a:p>
            <a:pPr indent="-342900" lvl="0" marL="342900" marR="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The &lt;datalist&gt; tag specifies a list of pre-defined options for an &lt;input&gt; element.</a:t>
            </a:r>
            <a:endParaRPr/>
          </a:p>
          <a:p>
            <a:pPr indent="-342900" lvl="0" marL="342900" marR="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The &lt;datalist&gt; tag is used to provide an "autocomplete" feature on &lt;input&gt; elements. Users will see a drop-down list of pre-defined options as they input data.</a:t>
            </a:r>
            <a:endParaRPr/>
          </a:p>
          <a:p>
            <a:pPr indent="-342900" lvl="0" marL="342900" marR="0" rtl="0" algn="l">
              <a:lnSpc>
                <a:spcPct val="80000"/>
              </a:lnSpc>
              <a:spcBef>
                <a:spcPts val="380"/>
              </a:spcBef>
              <a:spcAft>
                <a:spcPts val="0"/>
              </a:spcAft>
              <a:buClr>
                <a:schemeClr val="dk1"/>
              </a:buClr>
              <a:buSzPts val="1900"/>
              <a:buFont typeface="Arial"/>
              <a:buChar char="•"/>
            </a:pPr>
            <a:r>
              <a:rPr b="0" i="0" lang="en-US" sz="1900" u="none">
                <a:solidFill>
                  <a:schemeClr val="dk1"/>
                </a:solidFill>
                <a:latin typeface="Calibri"/>
                <a:ea typeface="Calibri"/>
                <a:cs typeface="Calibri"/>
                <a:sym typeface="Calibri"/>
              </a:rPr>
              <a:t>Use the &lt;input&gt; element's list attribute to bind it together with a &lt;datalist&gt; element.</a:t>
            </a:r>
            <a:endParaRPr/>
          </a:p>
          <a:p>
            <a:pPr indent="-222250" lvl="0" marL="342900" marR="0" rtl="0" algn="l">
              <a:lnSpc>
                <a:spcPct val="80000"/>
              </a:lnSpc>
              <a:spcBef>
                <a:spcPts val="380"/>
              </a:spcBef>
              <a:spcAft>
                <a:spcPts val="0"/>
              </a:spcAft>
              <a:buClr>
                <a:schemeClr val="dk1"/>
              </a:buClr>
              <a:buSzPts val="1900"/>
              <a:buFont typeface="Arial"/>
              <a:buNone/>
            </a:pPr>
            <a:r>
              <a:t/>
            </a:r>
            <a:endParaRPr b="0" i="0" sz="1900" u="none">
              <a:solidFill>
                <a:schemeClr val="dk1"/>
              </a:solidFill>
              <a:latin typeface="Calibri"/>
              <a:ea typeface="Calibri"/>
              <a:cs typeface="Calibri"/>
              <a:sym typeface="Calibri"/>
            </a:endParaRPr>
          </a:p>
          <a:p>
            <a:pPr indent="-342900" lvl="0" marL="342900" marR="0" rtl="0" algn="l">
              <a:lnSpc>
                <a:spcPct val="80000"/>
              </a:lnSpc>
              <a:spcBef>
                <a:spcPts val="380"/>
              </a:spcBef>
              <a:spcAft>
                <a:spcPts val="0"/>
              </a:spcAft>
              <a:buClr>
                <a:srgbClr val="FF0000"/>
              </a:buClr>
              <a:buSzPts val="1900"/>
              <a:buFont typeface="Arial"/>
              <a:buChar char="•"/>
            </a:pPr>
            <a:r>
              <a:rPr b="0" i="0" lang="en-US" sz="1900" u="none">
                <a:solidFill>
                  <a:srgbClr val="FF0000"/>
                </a:solidFill>
                <a:latin typeface="Calibri"/>
                <a:ea typeface="Calibri"/>
                <a:cs typeface="Calibri"/>
                <a:sym typeface="Calibri"/>
              </a:rPr>
              <a:t>Meter</a:t>
            </a:r>
            <a:r>
              <a:rPr b="0" i="0" lang="en-US" sz="1900" u="none">
                <a:solidFill>
                  <a:schemeClr val="dk1"/>
                </a:solidFill>
                <a:latin typeface="Calibri"/>
                <a:ea typeface="Calibri"/>
                <a:cs typeface="Calibri"/>
                <a:sym typeface="Calibri"/>
              </a:rPr>
              <a:t>: The meter element is for displaying values on a bar, where you can custom control min, max and assigned value. You can also specify low, high and optimum to set up different kind of areas of the bar.</a:t>
            </a:r>
            <a:endParaRPr/>
          </a:p>
          <a:p>
            <a:pPr indent="-342900" lvl="0" marL="342900" marR="0" rtl="0" algn="l">
              <a:lnSpc>
                <a:spcPct val="80000"/>
              </a:lnSpc>
              <a:spcBef>
                <a:spcPts val="380"/>
              </a:spcBef>
              <a:spcAft>
                <a:spcPts val="0"/>
              </a:spcAft>
              <a:buClr>
                <a:srgbClr val="FF0000"/>
              </a:buClr>
              <a:buSzPts val="1900"/>
              <a:buFont typeface="Arial"/>
              <a:buChar char="•"/>
            </a:pPr>
            <a:r>
              <a:rPr b="0" i="0" lang="en-US" sz="1900" u="none">
                <a:solidFill>
                  <a:srgbClr val="FF0000"/>
                </a:solidFill>
                <a:latin typeface="Calibri"/>
                <a:ea typeface="Calibri"/>
                <a:cs typeface="Calibri"/>
                <a:sym typeface="Calibri"/>
              </a:rPr>
              <a:t>Progress</a:t>
            </a:r>
            <a:r>
              <a:rPr b="0" i="0" lang="en-US" sz="1900" u="none">
                <a:solidFill>
                  <a:schemeClr val="dk1"/>
                </a:solidFill>
                <a:latin typeface="Calibri"/>
                <a:ea typeface="Calibri"/>
                <a:cs typeface="Calibri"/>
                <a:sym typeface="Calibri"/>
              </a:rPr>
              <a:t>: Meant to be used to indicate progress of any kind in a web page, for instance file upload progress.</a:t>
            </a:r>
            <a:endParaRPr/>
          </a:p>
        </p:txBody>
      </p:sp>
      <p:sp>
        <p:nvSpPr>
          <p:cNvPr id="1135" name="Google Shape;1135;p16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9" name="Shape 1139"/>
        <p:cNvGrpSpPr/>
        <p:nvPr/>
      </p:nvGrpSpPr>
      <p:grpSpPr>
        <a:xfrm>
          <a:off x="0" y="0"/>
          <a:ext cx="0" cy="0"/>
          <a:chOff x="0" y="0"/>
          <a:chExt cx="0" cy="0"/>
        </a:xfrm>
      </p:grpSpPr>
      <p:sp>
        <p:nvSpPr>
          <p:cNvPr id="1140" name="Google Shape;1140;p163"/>
          <p:cNvSpPr txBox="1"/>
          <p:nvPr>
            <p:ph type="title"/>
          </p:nvPr>
        </p:nvSpPr>
        <p:spPr>
          <a:xfrm>
            <a:off x="381000" y="-3048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datalist</a:t>
            </a:r>
            <a:endParaRPr/>
          </a:p>
        </p:txBody>
      </p:sp>
      <p:sp>
        <p:nvSpPr>
          <p:cNvPr id="1141" name="Google Shape;1141;p163"/>
          <p:cNvSpPr txBox="1"/>
          <p:nvPr>
            <p:ph idx="1" type="body"/>
          </p:nvPr>
        </p:nvSpPr>
        <p:spPr>
          <a:xfrm>
            <a:off x="457200" y="685800"/>
            <a:ext cx="8229600" cy="5867400"/>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&lt;!DOCTYPE html&gt;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&lt;html&gt;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&lt;body&gt;</a:t>
            </a:r>
            <a:endParaRPr/>
          </a:p>
          <a:p>
            <a:pPr indent="-234950" lvl="0" marL="342900" marR="0" rtl="0" algn="l">
              <a:lnSpc>
                <a:spcPct val="80000"/>
              </a:lnSpc>
              <a:spcBef>
                <a:spcPts val="340"/>
              </a:spcBef>
              <a:spcAft>
                <a:spcPts val="0"/>
              </a:spcAft>
              <a:buClr>
                <a:schemeClr val="dk1"/>
              </a:buClr>
              <a:buSzPts val="1700"/>
              <a:buFont typeface="Arial"/>
              <a:buNone/>
            </a:pPr>
            <a:r>
              <a:t/>
            </a:r>
            <a:endParaRPr b="0" i="0" sz="1700" u="none">
              <a:solidFill>
                <a:schemeClr val="dk1"/>
              </a:solidFill>
              <a:latin typeface="Calibri"/>
              <a:ea typeface="Calibri"/>
              <a:cs typeface="Calibri"/>
              <a:sym typeface="Calibri"/>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&lt;form action="" method="get"&gt;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&lt;input list="browsers" name="browser"&gt;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&lt;datalist id="browsers"&gt;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&lt;option value="Internet Explorer"&gt;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&lt;option value="Firefox"&gt;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&lt;option value="Chrome"&gt;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&lt;option value="Opera"&gt;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&lt;option value="Safari"&gt;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&lt;/datalist&gt;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  &lt;input type="submit"&gt;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&lt;/form&gt;</a:t>
            </a:r>
            <a:endParaRPr/>
          </a:p>
          <a:p>
            <a:pPr indent="-234950" lvl="0" marL="342900" marR="0" rtl="0" algn="l">
              <a:lnSpc>
                <a:spcPct val="80000"/>
              </a:lnSpc>
              <a:spcBef>
                <a:spcPts val="340"/>
              </a:spcBef>
              <a:spcAft>
                <a:spcPts val="0"/>
              </a:spcAft>
              <a:buClr>
                <a:schemeClr val="dk1"/>
              </a:buClr>
              <a:buSzPts val="1700"/>
              <a:buFont typeface="Arial"/>
              <a:buNone/>
            </a:pPr>
            <a:r>
              <a:t/>
            </a:r>
            <a:endParaRPr b="0" i="0" sz="1700" u="none">
              <a:solidFill>
                <a:schemeClr val="dk1"/>
              </a:solidFill>
              <a:latin typeface="Calibri"/>
              <a:ea typeface="Calibri"/>
              <a:cs typeface="Calibri"/>
              <a:sym typeface="Calibri"/>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&lt;p&gt;&lt;strong&gt;Note:&lt;/strong&gt; The datalist tag is not supported in Internet Explorer 9 and earlier versions, or in Safari.&lt;/p&gt;</a:t>
            </a:r>
            <a:endParaRPr/>
          </a:p>
          <a:p>
            <a:pPr indent="-234950" lvl="0" marL="342900" marR="0" rtl="0" algn="l">
              <a:lnSpc>
                <a:spcPct val="80000"/>
              </a:lnSpc>
              <a:spcBef>
                <a:spcPts val="340"/>
              </a:spcBef>
              <a:spcAft>
                <a:spcPts val="0"/>
              </a:spcAft>
              <a:buClr>
                <a:schemeClr val="dk1"/>
              </a:buClr>
              <a:buSzPts val="1700"/>
              <a:buFont typeface="Arial"/>
              <a:buNone/>
            </a:pPr>
            <a:r>
              <a:t/>
            </a:r>
            <a:endParaRPr b="0" i="0" sz="1700" u="none">
              <a:solidFill>
                <a:schemeClr val="dk1"/>
              </a:solidFill>
              <a:latin typeface="Calibri"/>
              <a:ea typeface="Calibri"/>
              <a:cs typeface="Calibri"/>
              <a:sym typeface="Calibri"/>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&lt;/body&gt;</a:t>
            </a:r>
            <a:endParaRPr/>
          </a:p>
          <a:p>
            <a:pPr indent="-342900" lvl="0" marL="342900" marR="0" rtl="0" algn="l">
              <a:lnSpc>
                <a:spcPct val="80000"/>
              </a:lnSpc>
              <a:spcBef>
                <a:spcPts val="340"/>
              </a:spcBef>
              <a:spcAft>
                <a:spcPts val="0"/>
              </a:spcAft>
              <a:buClr>
                <a:schemeClr val="dk1"/>
              </a:buClr>
              <a:buSzPts val="1700"/>
              <a:buFont typeface="Arial"/>
              <a:buChar char="•"/>
            </a:pPr>
            <a:r>
              <a:rPr b="0" i="0" lang="en-US" sz="1700" u="none">
                <a:solidFill>
                  <a:schemeClr val="dk1"/>
                </a:solidFill>
                <a:latin typeface="Calibri"/>
                <a:ea typeface="Calibri"/>
                <a:cs typeface="Calibri"/>
                <a:sym typeface="Calibri"/>
              </a:rPr>
              <a:t>&lt;/html&gt;</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5" name="Shape 1145"/>
        <p:cNvGrpSpPr/>
        <p:nvPr/>
      </p:nvGrpSpPr>
      <p:grpSpPr>
        <a:xfrm>
          <a:off x="0" y="0"/>
          <a:ext cx="0" cy="0"/>
          <a:chOff x="0" y="0"/>
          <a:chExt cx="0" cy="0"/>
        </a:xfrm>
      </p:grpSpPr>
      <p:sp>
        <p:nvSpPr>
          <p:cNvPr id="1146" name="Google Shape;1146;p164"/>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4000">
              <a:solidFill>
                <a:schemeClr val="dk1"/>
              </a:solidFill>
              <a:latin typeface="Calibri"/>
              <a:ea typeface="Calibri"/>
              <a:cs typeface="Calibri"/>
              <a:sym typeface="Calibri"/>
            </a:endParaRPr>
          </a:p>
        </p:txBody>
      </p:sp>
      <p:sp>
        <p:nvSpPr>
          <p:cNvPr id="1147" name="Google Shape;1147;p16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148" name="Google Shape;1148;p164"/>
          <p:cNvSpPr txBox="1"/>
          <p:nvPr/>
        </p:nvSpPr>
        <p:spPr>
          <a:xfrm>
            <a:off x="457200" y="274637"/>
            <a:ext cx="8229600" cy="5897562"/>
          </a:xfrm>
          <a:prstGeom prst="rect">
            <a:avLst/>
          </a:prstGeom>
          <a:solidFill>
            <a:srgbClr val="FF3300"/>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FF3300"/>
              </a:buClr>
              <a:buSzPts val="3200"/>
              <a:buFont typeface="Georgia"/>
              <a:buNone/>
            </a:pPr>
            <a:br>
              <a:rPr b="0" i="0" lang="en-US" sz="3200" u="none">
                <a:solidFill>
                  <a:srgbClr val="FF3300"/>
                </a:solidFill>
                <a:latin typeface="Georgia"/>
                <a:ea typeface="Georgia"/>
                <a:cs typeface="Georgia"/>
                <a:sym typeface="Georgia"/>
              </a:rPr>
            </a:br>
            <a:endParaRPr/>
          </a:p>
        </p:txBody>
      </p:sp>
      <p:sp>
        <p:nvSpPr>
          <p:cNvPr id="1149" name="Google Shape;1149;p164"/>
          <p:cNvSpPr txBox="1"/>
          <p:nvPr/>
        </p:nvSpPr>
        <p:spPr>
          <a:xfrm>
            <a:off x="1381125" y="2762250"/>
            <a:ext cx="6938962" cy="92392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lt1"/>
              </a:buClr>
              <a:buSzPts val="5400"/>
              <a:buFont typeface="Georgia"/>
              <a:buNone/>
            </a:pPr>
            <a:r>
              <a:rPr b="0" i="0" lang="en-US" sz="5400" u="none">
                <a:solidFill>
                  <a:schemeClr val="lt1"/>
                </a:solidFill>
                <a:latin typeface="Georgia"/>
                <a:ea typeface="Georgia"/>
                <a:cs typeface="Georgia"/>
                <a:sym typeface="Georgia"/>
              </a:rPr>
              <a:t>HTML  audio &amp; video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16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1800"/>
              <a:buFont typeface="Arial"/>
              <a:buChar char="•"/>
            </a:pPr>
            <a:r>
              <a:rPr b="0" i="0" lang="en-US" sz="1800" u="sng">
                <a:solidFill>
                  <a:srgbClr val="FF0000"/>
                </a:solidFill>
                <a:latin typeface="Calibri"/>
                <a:ea typeface="Calibri"/>
                <a:cs typeface="Calibri"/>
                <a:sym typeface="Calibri"/>
              </a:rPr>
              <a:t>What is Multimedia?</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Multimedia comes in many different formats. </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Examples: Pictures, music, sound, videos, records, films, animations, and more.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Web pages often contains multimedia elements of different types and formats.</a:t>
            </a:r>
            <a:endParaRPr/>
          </a:p>
          <a:p>
            <a:pPr indent="-342900" lvl="0" marL="342900" marR="0" rtl="0" algn="l">
              <a:lnSpc>
                <a:spcPct val="100000"/>
              </a:lnSpc>
              <a:spcBef>
                <a:spcPts val="360"/>
              </a:spcBef>
              <a:spcAft>
                <a:spcPts val="0"/>
              </a:spcAft>
              <a:buClr>
                <a:schemeClr val="dk1"/>
              </a:buClr>
              <a:buSzPts val="1800"/>
              <a:buFont typeface="Arial"/>
              <a:buNone/>
            </a:pPr>
            <a:br>
              <a:rPr b="0" i="0" lang="en-US" sz="1800" u="none">
                <a:solidFill>
                  <a:schemeClr val="dk1"/>
                </a:solidFill>
                <a:latin typeface="Calibri"/>
                <a:ea typeface="Calibri"/>
                <a:cs typeface="Calibri"/>
                <a:sym typeface="Calibri"/>
              </a:rPr>
            </a:br>
            <a:endParaRPr/>
          </a:p>
        </p:txBody>
      </p:sp>
      <p:sp>
        <p:nvSpPr>
          <p:cNvPr id="1155" name="Google Shape;1155;p16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166"/>
          <p:cNvSpPr txBox="1"/>
          <p:nvPr>
            <p:ph type="title"/>
          </p:nvPr>
        </p:nvSpPr>
        <p:spPr>
          <a:xfrm>
            <a:off x="457200" y="4572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5400"/>
              <a:buFont typeface="Calibri"/>
              <a:buNone/>
            </a:pPr>
            <a:r>
              <a:rPr b="0" i="0" lang="en-US" sz="5400" u="none">
                <a:solidFill>
                  <a:schemeClr val="dk1"/>
                </a:solidFill>
                <a:latin typeface="Calibri"/>
                <a:ea typeface="Calibri"/>
                <a:cs typeface="Calibri"/>
                <a:sym typeface="Calibri"/>
              </a:rPr>
              <a:t>Browser Support</a:t>
            </a:r>
            <a:br>
              <a:rPr b="0" i="0" lang="en-US" sz="5400" u="none">
                <a:solidFill>
                  <a:schemeClr val="dk1"/>
                </a:solidFill>
                <a:latin typeface="Calibri"/>
                <a:ea typeface="Calibri"/>
                <a:cs typeface="Calibri"/>
                <a:sym typeface="Calibri"/>
              </a:rPr>
            </a:br>
            <a:endParaRPr/>
          </a:p>
        </p:txBody>
      </p:sp>
      <p:sp>
        <p:nvSpPr>
          <p:cNvPr id="1161" name="Google Shape;1161;p166"/>
          <p:cNvSpPr txBox="1"/>
          <p:nvPr>
            <p:ph idx="1" type="body"/>
          </p:nvPr>
        </p:nvSpPr>
        <p:spPr>
          <a:xfrm>
            <a:off x="457200" y="1992312"/>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first web browsers had support for text only, limited to a single font in a single color.</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Later came browsers with support for colors and fonts, and even support for pictures!</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support for sounds, animations, and videos is handled differently by various browsers. Different types and formats are supported, and some formats requires extra helper programs (plug-ins) to work.</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162" name="Google Shape;1162;p16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6" name="Shape 1166"/>
        <p:cNvGrpSpPr/>
        <p:nvPr/>
      </p:nvGrpSpPr>
      <p:grpSpPr>
        <a:xfrm>
          <a:off x="0" y="0"/>
          <a:ext cx="0" cy="0"/>
          <a:chOff x="0" y="0"/>
          <a:chExt cx="0" cy="0"/>
        </a:xfrm>
      </p:grpSpPr>
      <p:sp>
        <p:nvSpPr>
          <p:cNvPr id="1167" name="Google Shape;1167;p167"/>
          <p:cNvSpPr txBox="1"/>
          <p:nvPr>
            <p:ph type="title"/>
          </p:nvPr>
        </p:nvSpPr>
        <p:spPr>
          <a:xfrm>
            <a:off x="457200" y="3810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Multimedia Formats</a:t>
            </a:r>
            <a:br>
              <a:rPr b="0" i="0" lang="en-US" sz="3600" u="none">
                <a:solidFill>
                  <a:schemeClr val="dk1"/>
                </a:solidFill>
                <a:latin typeface="Calibri"/>
                <a:ea typeface="Calibri"/>
                <a:cs typeface="Calibri"/>
                <a:sym typeface="Calibri"/>
              </a:rPr>
            </a:br>
            <a:endParaRPr/>
          </a:p>
        </p:txBody>
      </p:sp>
      <p:sp>
        <p:nvSpPr>
          <p:cNvPr id="1168" name="Google Shape;1168;p167"/>
          <p:cNvSpPr txBox="1"/>
          <p:nvPr>
            <p:ph idx="1" type="body"/>
          </p:nvPr>
        </p:nvSpPr>
        <p:spPr>
          <a:xfrm>
            <a:off x="609600" y="16764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Multimedia elements (like sounds or videos) are stored in media files.</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most common way to discover the type of a file, is to look at the file extension. When a browser sees the file extension .htm or .html, it will treat the file as an HTML file. The .xml extension indicates an XML file, and the .css extension indicates a style sheet file. Pictures are recognized by extensions like .gif, .png and .jpg.</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Multimedia files also have their own formats and different extensions like: .swf, .wav, .mp3, .mp4, .mpg, .wmv, and .avi.</a:t>
            </a:r>
            <a:endParaRPr/>
          </a:p>
          <a:p>
            <a:pPr indent="-342900" lvl="0" marL="342900" marR="0" rtl="0" algn="l">
              <a:lnSpc>
                <a:spcPct val="90000"/>
              </a:lnSpc>
              <a:spcBef>
                <a:spcPts val="480"/>
              </a:spcBef>
              <a:spcAft>
                <a:spcPts val="0"/>
              </a:spcAft>
              <a:buClr>
                <a:schemeClr val="dk1"/>
              </a:buClr>
              <a:buSzPts val="2400"/>
              <a:buFont typeface="Arial"/>
              <a:buNone/>
            </a:pPr>
            <a:br>
              <a:rPr b="0" i="0" lang="en-US" sz="2400" u="none">
                <a:solidFill>
                  <a:schemeClr val="dk1"/>
                </a:solidFill>
                <a:latin typeface="Calibri"/>
                <a:ea typeface="Calibri"/>
                <a:cs typeface="Calibri"/>
                <a:sym typeface="Calibri"/>
              </a:rPr>
            </a:br>
            <a:endParaRPr/>
          </a:p>
        </p:txBody>
      </p:sp>
      <p:sp>
        <p:nvSpPr>
          <p:cNvPr id="1169" name="Google Shape;1169;p16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1"/>
          <p:cNvSpPr txBox="1"/>
          <p:nvPr>
            <p:ph type="title"/>
          </p:nvPr>
        </p:nvSpPr>
        <p:spPr>
          <a:xfrm>
            <a:off x="2133600" y="304800"/>
            <a:ext cx="51054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Tags</a:t>
            </a:r>
            <a:endParaRPr/>
          </a:p>
        </p:txBody>
      </p:sp>
      <p:sp>
        <p:nvSpPr>
          <p:cNvPr id="344" name="Google Shape;344;p51"/>
          <p:cNvSpPr txBox="1"/>
          <p:nvPr>
            <p:ph idx="1" type="body"/>
          </p:nvPr>
        </p:nvSpPr>
        <p:spPr>
          <a:xfrm>
            <a:off x="381000" y="1905000"/>
            <a:ext cx="8229600" cy="4525962"/>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hlink"/>
              </a:buClr>
              <a:buSzPts val="3600"/>
              <a:buFont typeface="Noto Sans Symbols"/>
              <a:buChar char="▪"/>
            </a:pPr>
            <a:r>
              <a:rPr b="0" i="0" lang="en-US" sz="3600" u="none">
                <a:solidFill>
                  <a:schemeClr val="dk1"/>
                </a:solidFill>
                <a:latin typeface="Calibri"/>
                <a:ea typeface="Calibri"/>
                <a:cs typeface="Calibri"/>
                <a:sym typeface="Calibri"/>
              </a:rPr>
              <a:t>Codes enclosed in brackets</a:t>
            </a:r>
            <a:endParaRPr/>
          </a:p>
          <a:p>
            <a:pPr indent="-342900" lvl="0" marL="342900" marR="0" rtl="0" algn="l">
              <a:lnSpc>
                <a:spcPct val="100000"/>
              </a:lnSpc>
              <a:spcBef>
                <a:spcPts val="720"/>
              </a:spcBef>
              <a:spcAft>
                <a:spcPts val="0"/>
              </a:spcAft>
              <a:buClr>
                <a:schemeClr val="hlink"/>
              </a:buClr>
              <a:buSzPts val="3600"/>
              <a:buFont typeface="Noto Sans Symbols"/>
              <a:buChar char="▪"/>
            </a:pPr>
            <a:r>
              <a:rPr b="0" i="0" lang="en-US" sz="3600" u="none">
                <a:solidFill>
                  <a:schemeClr val="dk1"/>
                </a:solidFill>
                <a:latin typeface="Calibri"/>
                <a:ea typeface="Calibri"/>
                <a:cs typeface="Calibri"/>
                <a:sym typeface="Calibri"/>
              </a:rPr>
              <a:t>Usually paired</a:t>
            </a:r>
            <a:endParaRPr/>
          </a:p>
          <a:p>
            <a:pPr indent="-285750" lvl="1" marL="742950" marR="0" rtl="0" algn="l">
              <a:lnSpc>
                <a:spcPct val="100000"/>
              </a:lnSpc>
              <a:spcBef>
                <a:spcPts val="720"/>
              </a:spcBef>
              <a:spcAft>
                <a:spcPts val="0"/>
              </a:spcAft>
              <a:buClr>
                <a:srgbClr val="FF0000"/>
              </a:buClr>
              <a:buSzPts val="3600"/>
              <a:buFont typeface="Arial"/>
              <a:buNone/>
            </a:pPr>
            <a:r>
              <a:rPr b="0" i="0" lang="en-US" sz="3600" u="none" cap="none" strike="noStrike">
                <a:solidFill>
                  <a:srgbClr val="FF0000"/>
                </a:solidFill>
                <a:latin typeface="Calibri"/>
                <a:ea typeface="Calibri"/>
                <a:cs typeface="Calibri"/>
                <a:sym typeface="Calibri"/>
              </a:rPr>
              <a:t>&lt;TITLE&gt;</a:t>
            </a:r>
            <a:r>
              <a:rPr b="0" i="0" lang="en-US" sz="3600" u="none" cap="none" strike="noStrike">
                <a:solidFill>
                  <a:schemeClr val="dk1"/>
                </a:solidFill>
                <a:latin typeface="Calibri"/>
                <a:ea typeface="Calibri"/>
                <a:cs typeface="Calibri"/>
                <a:sym typeface="Calibri"/>
              </a:rPr>
              <a:t>My Web Page</a:t>
            </a:r>
            <a:r>
              <a:rPr b="0" i="0" lang="en-US" sz="3600" u="none" cap="none" strike="noStrike">
                <a:solidFill>
                  <a:srgbClr val="FF0000"/>
                </a:solidFill>
                <a:latin typeface="Calibri"/>
                <a:ea typeface="Calibri"/>
                <a:cs typeface="Calibri"/>
                <a:sym typeface="Calibri"/>
              </a:rPr>
              <a:t>&lt;/TITLE&gt;</a:t>
            </a:r>
            <a:endParaRPr/>
          </a:p>
          <a:p>
            <a:pPr indent="-342900" lvl="0" marL="342900" marR="0" rtl="0" algn="l">
              <a:lnSpc>
                <a:spcPct val="100000"/>
              </a:lnSpc>
              <a:spcBef>
                <a:spcPts val="800"/>
              </a:spcBef>
              <a:spcAft>
                <a:spcPts val="0"/>
              </a:spcAft>
              <a:buClr>
                <a:schemeClr val="hlink"/>
              </a:buClr>
              <a:buSzPts val="4000"/>
              <a:buFont typeface="Noto Sans Symbols"/>
              <a:buChar char="▪"/>
            </a:pPr>
            <a:r>
              <a:rPr b="1" i="1" lang="en-US" sz="4000" u="none">
                <a:solidFill>
                  <a:srgbClr val="0000CC"/>
                </a:solidFill>
                <a:latin typeface="Calibri"/>
                <a:ea typeface="Calibri"/>
                <a:cs typeface="Calibri"/>
                <a:sym typeface="Calibri"/>
              </a:rPr>
              <a:t>Not</a:t>
            </a:r>
            <a:r>
              <a:rPr b="0" i="0" lang="en-US" sz="3600" u="none">
                <a:solidFill>
                  <a:schemeClr val="dk1"/>
                </a:solidFill>
                <a:latin typeface="Calibri"/>
                <a:ea typeface="Calibri"/>
                <a:cs typeface="Calibri"/>
                <a:sym typeface="Calibri"/>
              </a:rPr>
              <a:t> case sensitive</a:t>
            </a:r>
            <a:endParaRPr/>
          </a:p>
          <a:p>
            <a:pPr indent="-285750" lvl="1" marL="742950" marR="0" rtl="0" algn="l">
              <a:lnSpc>
                <a:spcPct val="100000"/>
              </a:lnSpc>
              <a:spcBef>
                <a:spcPts val="720"/>
              </a:spcBef>
              <a:spcAft>
                <a:spcPts val="0"/>
              </a:spcAft>
              <a:buClr>
                <a:srgbClr val="FF0000"/>
              </a:buClr>
              <a:buSzPts val="3600"/>
              <a:buFont typeface="Arial"/>
              <a:buNone/>
            </a:pPr>
            <a:r>
              <a:rPr b="0" i="0" lang="en-US" sz="3600" u="none" cap="none" strike="noStrike">
                <a:solidFill>
                  <a:srgbClr val="FF0000"/>
                </a:solidFill>
                <a:latin typeface="Calibri"/>
                <a:ea typeface="Calibri"/>
                <a:cs typeface="Calibri"/>
                <a:sym typeface="Calibri"/>
              </a:rPr>
              <a:t>&lt;TITLE&gt; = &lt;title&gt; = &lt;TITLE&gt;</a:t>
            </a:r>
            <a:endParaRPr/>
          </a:p>
        </p:txBody>
      </p:sp>
      <p:sp>
        <p:nvSpPr>
          <p:cNvPr id="345" name="Google Shape;345;p5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3" name="Shape 1173"/>
        <p:cNvGrpSpPr/>
        <p:nvPr/>
      </p:nvGrpSpPr>
      <p:grpSpPr>
        <a:xfrm>
          <a:off x="0" y="0"/>
          <a:ext cx="0" cy="0"/>
          <a:chOff x="0" y="0"/>
          <a:chExt cx="0" cy="0"/>
        </a:xfrm>
      </p:grpSpPr>
      <p:sp>
        <p:nvSpPr>
          <p:cNvPr id="1174" name="Google Shape;1174;p16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None/>
            </a:pP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MP4 is the new and upcoming format for internet video.</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MP4 is recommended by YouTube.</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MP4 is supported by Flash Players</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r>
              <a:rPr b="0" i="0" lang="en-US" sz="1800" u="none">
                <a:solidFill>
                  <a:schemeClr val="dk1"/>
                </a:solidFill>
                <a:latin typeface="Calibri"/>
                <a:ea typeface="Calibri"/>
                <a:cs typeface="Calibri"/>
                <a:sym typeface="Calibri"/>
              </a:rPr>
              <a:t>MP4 is supported by HTML5. </a:t>
            </a:r>
            <a:br>
              <a:rPr b="0" i="0" lang="en-US" sz="1800" u="none">
                <a:solidFill>
                  <a:schemeClr val="dk1"/>
                </a:solidFill>
                <a:latin typeface="Calibri"/>
                <a:ea typeface="Calibri"/>
                <a:cs typeface="Calibri"/>
                <a:sym typeface="Calibri"/>
              </a:rPr>
            </a:br>
            <a:br>
              <a:rPr b="0" i="0" lang="en-US" sz="1800" u="none">
                <a:solidFill>
                  <a:schemeClr val="dk1"/>
                </a:solidFill>
                <a:latin typeface="Calibri"/>
                <a:ea typeface="Calibri"/>
                <a:cs typeface="Calibri"/>
                <a:sym typeface="Calibri"/>
              </a:rPr>
            </a:br>
            <a:endParaRPr/>
          </a:p>
        </p:txBody>
      </p:sp>
      <p:sp>
        <p:nvSpPr>
          <p:cNvPr id="1175" name="Google Shape;1175;p16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9" name="Shape 1179"/>
        <p:cNvGrpSpPr/>
        <p:nvPr/>
      </p:nvGrpSpPr>
      <p:grpSpPr>
        <a:xfrm>
          <a:off x="0" y="0"/>
          <a:ext cx="0" cy="0"/>
          <a:chOff x="0" y="0"/>
          <a:chExt cx="0" cy="0"/>
        </a:xfrm>
      </p:grpSpPr>
      <p:sp>
        <p:nvSpPr>
          <p:cNvPr id="1180" name="Google Shape;1180;p169"/>
          <p:cNvSpPr txBox="1"/>
          <p:nvPr>
            <p:ph idx="1" type="body"/>
          </p:nvPr>
        </p:nvSpPr>
        <p:spPr>
          <a:xfrm>
            <a:off x="457200" y="5334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rgbClr val="FF0000"/>
              </a:buClr>
              <a:buSzPts val="2600"/>
              <a:buFont typeface="Arial"/>
              <a:buChar char="•"/>
            </a:pPr>
            <a:r>
              <a:rPr b="0" i="0" lang="en-US" sz="2600" u="none">
                <a:solidFill>
                  <a:srgbClr val="FF0000"/>
                </a:solidFill>
                <a:latin typeface="Calibri"/>
                <a:ea typeface="Calibri"/>
                <a:cs typeface="Calibri"/>
                <a:sym typeface="Calibri"/>
              </a:rPr>
              <a:t>Ogg</a:t>
            </a:r>
            <a:r>
              <a:rPr b="0" i="0" lang="en-US" sz="2600" u="none">
                <a:solidFill>
                  <a:schemeClr val="dk1"/>
                </a:solidFill>
                <a:latin typeface="Calibri"/>
                <a:ea typeface="Calibri"/>
                <a:cs typeface="Calibri"/>
                <a:sym typeface="Calibri"/>
              </a:rPr>
              <a:t>:-  ogg      Theora Ogg. Developed by the Xiph.Org Foundation. Supported by HTML5.</a:t>
            </a:r>
            <a:endParaRPr/>
          </a:p>
          <a:p>
            <a:pPr indent="-342900" lvl="0" marL="342900" marR="0" rtl="0" algn="l">
              <a:lnSpc>
                <a:spcPct val="80000"/>
              </a:lnSpc>
              <a:spcBef>
                <a:spcPts val="520"/>
              </a:spcBef>
              <a:spcAft>
                <a:spcPts val="0"/>
              </a:spcAft>
              <a:buClr>
                <a:srgbClr val="FF0000"/>
              </a:buClr>
              <a:buSzPts val="2600"/>
              <a:buFont typeface="Arial"/>
              <a:buChar char="•"/>
            </a:pPr>
            <a:r>
              <a:rPr b="0" i="0" lang="en-US" sz="2600" u="none">
                <a:solidFill>
                  <a:srgbClr val="FF0000"/>
                </a:solidFill>
                <a:latin typeface="Calibri"/>
                <a:ea typeface="Calibri"/>
                <a:cs typeface="Calibri"/>
                <a:sym typeface="Calibri"/>
              </a:rPr>
              <a:t>MPEG-4 or MP4</a:t>
            </a:r>
            <a:r>
              <a:rPr b="0" i="0" lang="en-US" sz="2600" u="none">
                <a:solidFill>
                  <a:schemeClr val="dk1"/>
                </a:solidFill>
                <a:latin typeface="Calibri"/>
                <a:ea typeface="Calibri"/>
                <a:cs typeface="Calibri"/>
                <a:sym typeface="Calibri"/>
              </a:rPr>
              <a:t>:-  mp4MP4. Developed by the Moving Pictures Expert Group. Based on QuickTime. Commonly used in newer video cameras and TV hardware. Supported by all HTML5 browsers. Recommended by YouTube. </a:t>
            </a:r>
            <a:endParaRPr/>
          </a:p>
          <a:p>
            <a:pPr indent="-342900" lvl="0" marL="342900" marR="0" rtl="0" algn="l">
              <a:lnSpc>
                <a:spcPct val="80000"/>
              </a:lnSpc>
              <a:spcBef>
                <a:spcPts val="520"/>
              </a:spcBef>
              <a:spcAft>
                <a:spcPts val="0"/>
              </a:spcAft>
              <a:buClr>
                <a:srgbClr val="FF0000"/>
              </a:buClr>
              <a:buSzPts val="2600"/>
              <a:buFont typeface="Arial"/>
              <a:buChar char="•"/>
            </a:pPr>
            <a:r>
              <a:rPr b="0" i="0" lang="en-US" sz="2600" u="none">
                <a:solidFill>
                  <a:srgbClr val="FF0000"/>
                </a:solidFill>
                <a:latin typeface="Calibri"/>
                <a:ea typeface="Calibri"/>
                <a:cs typeface="Calibri"/>
                <a:sym typeface="Calibri"/>
              </a:rPr>
              <a:t>WebM</a:t>
            </a:r>
            <a:r>
              <a:rPr b="0" i="0" lang="en-US" sz="2600" u="none">
                <a:solidFill>
                  <a:schemeClr val="dk1"/>
                </a:solidFill>
                <a:latin typeface="Calibri"/>
                <a:ea typeface="Calibri"/>
                <a:cs typeface="Calibri"/>
                <a:sym typeface="Calibri"/>
              </a:rPr>
              <a:t>: webm    WebM. Developed by the web giants, Mozilla, Opera, Adobe, and Google. Supported by HTML5.</a:t>
            </a:r>
            <a:endParaRPr/>
          </a:p>
          <a:p>
            <a:pPr indent="-342900" lvl="0" marL="342900" marR="0" rtl="0" algn="l">
              <a:lnSpc>
                <a:spcPct val="80000"/>
              </a:lnSpc>
              <a:spcBef>
                <a:spcPts val="520"/>
              </a:spcBef>
              <a:spcAft>
                <a:spcPts val="0"/>
              </a:spcAft>
              <a:buClr>
                <a:srgbClr val="FF0000"/>
              </a:buClr>
              <a:buSzPts val="2600"/>
              <a:buFont typeface="Arial"/>
              <a:buChar char="•"/>
            </a:pPr>
            <a:r>
              <a:rPr b="0" i="0" lang="en-US" sz="2600" u="none">
                <a:solidFill>
                  <a:srgbClr val="FF0000"/>
                </a:solidFill>
                <a:latin typeface="Calibri"/>
                <a:ea typeface="Calibri"/>
                <a:cs typeface="Calibri"/>
                <a:sym typeface="Calibri"/>
              </a:rPr>
              <a:t>Only MP4, WebM, and Ogg video is supported by the newest HTML5 standard</a:t>
            </a:r>
            <a:endParaRPr/>
          </a:p>
        </p:txBody>
      </p:sp>
      <p:sp>
        <p:nvSpPr>
          <p:cNvPr id="1181" name="Google Shape;1181;p16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5" name="Shape 1185"/>
        <p:cNvGrpSpPr/>
        <p:nvPr/>
      </p:nvGrpSpPr>
      <p:grpSpPr>
        <a:xfrm>
          <a:off x="0" y="0"/>
          <a:ext cx="0" cy="0"/>
          <a:chOff x="0" y="0"/>
          <a:chExt cx="0" cy="0"/>
        </a:xfrm>
      </p:grpSpPr>
      <p:sp>
        <p:nvSpPr>
          <p:cNvPr id="1186" name="Google Shape;1186;p170"/>
          <p:cNvSpPr txBox="1"/>
          <p:nvPr>
            <p:ph idx="1" type="body"/>
          </p:nvPr>
        </p:nvSpPr>
        <p:spPr>
          <a:xfrm>
            <a:off x="457200" y="304800"/>
            <a:ext cx="8229600" cy="5821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Only MP3, WAV, and Ogg audio is supported by the newest HTML5 standard.</a:t>
            </a:r>
            <a:endParaRPr/>
          </a:p>
          <a:p>
            <a:pPr indent="-342900" lvl="0" marL="342900" marR="0" rtl="0" algn="l">
              <a:lnSpc>
                <a:spcPct val="100000"/>
              </a:lnSpc>
              <a:spcBef>
                <a:spcPts val="36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WAV</a:t>
            </a:r>
            <a:r>
              <a:rPr b="0" i="0" lang="en-US" sz="1800" u="none">
                <a:solidFill>
                  <a:schemeClr val="dk1"/>
                </a:solidFill>
                <a:latin typeface="Calibri"/>
                <a:ea typeface="Calibri"/>
                <a:cs typeface="Calibri"/>
                <a:sym typeface="Calibri"/>
              </a:rPr>
              <a:t>: wav    WAV. Developed by IBM and Microsoft. Plays well on Windows, Macintosh, and Linux operating systems. Supported by HTML5.</a:t>
            </a:r>
            <a:endParaRPr/>
          </a:p>
          <a:p>
            <a:pPr indent="-342900" lvl="0" marL="342900" marR="0" rtl="0" algn="l">
              <a:lnSpc>
                <a:spcPct val="100000"/>
              </a:lnSpc>
              <a:spcBef>
                <a:spcPts val="360"/>
              </a:spcBef>
              <a:spcAft>
                <a:spcPts val="0"/>
              </a:spcAft>
              <a:buClr>
                <a:srgbClr val="FF0000"/>
              </a:buClr>
              <a:buSzPts val="1800"/>
              <a:buFont typeface="Arial"/>
              <a:buChar char="•"/>
            </a:pPr>
            <a:r>
              <a:rPr b="0" i="0" lang="en-US" sz="1800" u="none">
                <a:solidFill>
                  <a:srgbClr val="FF0000"/>
                </a:solidFill>
                <a:latin typeface="Calibri"/>
                <a:ea typeface="Calibri"/>
                <a:cs typeface="Calibri"/>
                <a:sym typeface="Calibri"/>
              </a:rPr>
              <a:t>MP3:</a:t>
            </a:r>
            <a:r>
              <a:rPr b="0" i="0" lang="en-US" sz="1800" u="none">
                <a:solidFill>
                  <a:schemeClr val="dk1"/>
                </a:solidFill>
                <a:latin typeface="Calibri"/>
                <a:ea typeface="Calibri"/>
                <a:cs typeface="Calibri"/>
                <a:sym typeface="Calibri"/>
              </a:rPr>
              <a:t> mp3   MP3 files are actually the sound part of MPEG files. MP3 is the most popular format for music players. Combines good compression (small files) with high quality. Supported by all browsers.</a:t>
            </a:r>
            <a:endParaRPr/>
          </a:p>
        </p:txBody>
      </p:sp>
      <p:sp>
        <p:nvSpPr>
          <p:cNvPr id="1187" name="Google Shape;1187;p17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1" name="Shape 1191"/>
        <p:cNvGrpSpPr/>
        <p:nvPr/>
      </p:nvGrpSpPr>
      <p:grpSpPr>
        <a:xfrm>
          <a:off x="0" y="0"/>
          <a:ext cx="0" cy="0"/>
          <a:chOff x="0" y="0"/>
          <a:chExt cx="0" cy="0"/>
        </a:xfrm>
      </p:grpSpPr>
      <p:sp>
        <p:nvSpPr>
          <p:cNvPr id="1192" name="Google Shape;1192;p171"/>
          <p:cNvSpPr txBox="1"/>
          <p:nvPr>
            <p:ph type="title"/>
          </p:nvPr>
        </p:nvSpPr>
        <p:spPr>
          <a:xfrm>
            <a:off x="457200" y="6858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5400"/>
              <a:buFont typeface="Calibri"/>
              <a:buNone/>
            </a:pPr>
            <a:r>
              <a:rPr b="0" i="0" lang="en-US" sz="5400" u="none">
                <a:solidFill>
                  <a:schemeClr val="dk1"/>
                </a:solidFill>
                <a:latin typeface="Calibri"/>
                <a:ea typeface="Calibri"/>
                <a:cs typeface="Calibri"/>
                <a:sym typeface="Calibri"/>
              </a:rPr>
              <a:t>Playing Videos in HTML</a:t>
            </a:r>
            <a:br>
              <a:rPr b="0" i="0" lang="en-US" sz="5400" u="none">
                <a:solidFill>
                  <a:schemeClr val="dk1"/>
                </a:solidFill>
                <a:latin typeface="Calibri"/>
                <a:ea typeface="Calibri"/>
                <a:cs typeface="Calibri"/>
                <a:sym typeface="Calibri"/>
              </a:rPr>
            </a:br>
            <a:endParaRPr/>
          </a:p>
        </p:txBody>
      </p:sp>
      <p:sp>
        <p:nvSpPr>
          <p:cNvPr id="1193" name="Google Shape;1193;p171"/>
          <p:cNvSpPr txBox="1"/>
          <p:nvPr>
            <p:ph idx="1" type="body"/>
          </p:nvPr>
        </p:nvSpPr>
        <p:spPr>
          <a:xfrm>
            <a:off x="457200" y="21336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Before HTML5, there was no standard for showing videos on a web page.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Before HTML5, videos could only be played with a plug-in (like flash).</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HTML5 &lt;video&gt; element specifies a standard way to embed a video in a web page.</a:t>
            </a:r>
            <a:endParaRPr/>
          </a:p>
          <a:p>
            <a:pPr indent="-342900" lvl="0" marL="342900" marR="0" rtl="0" algn="l">
              <a:lnSpc>
                <a:spcPct val="100000"/>
              </a:lnSpc>
              <a:spcBef>
                <a:spcPts val="360"/>
              </a:spcBef>
              <a:spcAft>
                <a:spcPts val="0"/>
              </a:spcAft>
              <a:buClr>
                <a:schemeClr val="dk1"/>
              </a:buClr>
              <a:buSzPts val="1800"/>
              <a:buFont typeface="Arial"/>
              <a:buChar char="•"/>
            </a:pPr>
            <a:br>
              <a:rPr b="0" i="0" lang="en-US" sz="1800" u="none">
                <a:solidFill>
                  <a:schemeClr val="dk1"/>
                </a:solidFill>
                <a:latin typeface="Calibri"/>
                <a:ea typeface="Calibri"/>
                <a:cs typeface="Calibri"/>
                <a:sym typeface="Calibri"/>
              </a:rPr>
            </a:br>
            <a:endParaRPr/>
          </a:p>
        </p:txBody>
      </p:sp>
      <p:sp>
        <p:nvSpPr>
          <p:cNvPr id="1194" name="Google Shape;1194;p17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172"/>
          <p:cNvSpPr txBox="1"/>
          <p:nvPr>
            <p:ph idx="1" type="body"/>
          </p:nvPr>
        </p:nvSpPr>
        <p:spPr>
          <a:xfrm>
            <a:off x="457200" y="304800"/>
            <a:ext cx="8229600" cy="58213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Arial"/>
              <a:buChar char="•"/>
            </a:pPr>
            <a:r>
              <a:rPr b="0" i="0" lang="en-US" sz="2400" u="none">
                <a:solidFill>
                  <a:srgbClr val="FF0000"/>
                </a:solidFill>
                <a:latin typeface="Calibri"/>
                <a:ea typeface="Calibri"/>
                <a:cs typeface="Calibri"/>
                <a:sym typeface="Calibri"/>
              </a:rPr>
              <a:t>With the help of video tag</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rgbClr val="FF0000"/>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&lt;!DOCTYPE html&gt;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&lt;html&gt;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&lt;body&gt;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&lt;video width="320" height="240" controls&gt;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  &lt;source src="movie.mp4" type="video/mp4"&gt;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  &lt;source src="movie.ogg" type="video/ogg"&gt;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  Your browser does not support the video tag.</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&lt;/video&gt;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&lt;/body&gt;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&lt;/html&gt;</a:t>
            </a:r>
            <a:endParaRPr/>
          </a:p>
        </p:txBody>
      </p:sp>
      <p:sp>
        <p:nvSpPr>
          <p:cNvPr id="1200" name="Google Shape;1200;p17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4" name="Shape 1204"/>
        <p:cNvGrpSpPr/>
        <p:nvPr/>
      </p:nvGrpSpPr>
      <p:grpSpPr>
        <a:xfrm>
          <a:off x="0" y="0"/>
          <a:ext cx="0" cy="0"/>
          <a:chOff x="0" y="0"/>
          <a:chExt cx="0" cy="0"/>
        </a:xfrm>
      </p:grpSpPr>
      <p:sp>
        <p:nvSpPr>
          <p:cNvPr id="1205" name="Google Shape;1205;p17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The </a:t>
            </a:r>
            <a:r>
              <a:rPr b="1" i="0" lang="en-US" sz="2400" u="none">
                <a:solidFill>
                  <a:schemeClr val="dk1"/>
                </a:solidFill>
                <a:latin typeface="Calibri"/>
                <a:ea typeface="Calibri"/>
                <a:cs typeface="Calibri"/>
                <a:sym typeface="Calibri"/>
              </a:rPr>
              <a:t>controls</a:t>
            </a:r>
            <a:r>
              <a:rPr b="0" i="0" lang="en-US" sz="2400" u="none">
                <a:solidFill>
                  <a:schemeClr val="dk1"/>
                </a:solidFill>
                <a:latin typeface="Calibri"/>
                <a:ea typeface="Calibri"/>
                <a:cs typeface="Calibri"/>
                <a:sym typeface="Calibri"/>
              </a:rPr>
              <a:t> attribute adds video controls, like play, pause, and volume.</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It is a good idea to always include </a:t>
            </a:r>
            <a:r>
              <a:rPr b="1" i="0" lang="en-US" sz="2400" u="none">
                <a:solidFill>
                  <a:schemeClr val="dk1"/>
                </a:solidFill>
                <a:latin typeface="Calibri"/>
                <a:ea typeface="Calibri"/>
                <a:cs typeface="Calibri"/>
                <a:sym typeface="Calibri"/>
              </a:rPr>
              <a:t>width</a:t>
            </a:r>
            <a:r>
              <a:rPr b="0" i="0" lang="en-US" sz="2400" u="none">
                <a:solidFill>
                  <a:schemeClr val="dk1"/>
                </a:solidFill>
                <a:latin typeface="Calibri"/>
                <a:ea typeface="Calibri"/>
                <a:cs typeface="Calibri"/>
                <a:sym typeface="Calibri"/>
              </a:rPr>
              <a:t> and </a:t>
            </a:r>
            <a:r>
              <a:rPr b="1" i="0" lang="en-US" sz="2400" u="none">
                <a:solidFill>
                  <a:schemeClr val="dk1"/>
                </a:solidFill>
                <a:latin typeface="Calibri"/>
                <a:ea typeface="Calibri"/>
                <a:cs typeface="Calibri"/>
                <a:sym typeface="Calibri"/>
              </a:rPr>
              <a:t>height</a:t>
            </a:r>
            <a:r>
              <a:rPr b="0" i="0" lang="en-US" sz="2400" u="none">
                <a:solidFill>
                  <a:schemeClr val="dk1"/>
                </a:solidFill>
                <a:latin typeface="Calibri"/>
                <a:ea typeface="Calibri"/>
                <a:cs typeface="Calibri"/>
                <a:sym typeface="Calibri"/>
              </a:rPr>
              <a:t> attributes.</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If height and width are not set, the browser does not know the size of the video. The effect will be that the page will change (or flicker) while the video loads.</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Text between the &lt;video&gt; and &lt;/video&gt; tags will only display in browsers that do not support the &lt;video&gt; element.</a:t>
            </a:r>
            <a:endParaRPr/>
          </a:p>
          <a:p>
            <a:pPr indent="-342900" lvl="0" marL="342900" marR="0" rtl="0" algn="l">
              <a:lnSpc>
                <a:spcPct val="9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Multiple </a:t>
            </a:r>
            <a:r>
              <a:rPr b="1" i="0" lang="en-US" sz="2400" u="none">
                <a:solidFill>
                  <a:schemeClr val="dk1"/>
                </a:solidFill>
                <a:latin typeface="Calibri"/>
                <a:ea typeface="Calibri"/>
                <a:cs typeface="Calibri"/>
                <a:sym typeface="Calibri"/>
              </a:rPr>
              <a:t>&lt;source&gt;</a:t>
            </a:r>
            <a:r>
              <a:rPr b="0" i="0" lang="en-US" sz="2400" u="none">
                <a:solidFill>
                  <a:schemeClr val="dk1"/>
                </a:solidFill>
                <a:latin typeface="Calibri"/>
                <a:ea typeface="Calibri"/>
                <a:cs typeface="Calibri"/>
                <a:sym typeface="Calibri"/>
              </a:rPr>
              <a:t> elements can link to different video files. The browser will use the first recognized format.</a:t>
            </a:r>
            <a:endParaRPr/>
          </a:p>
          <a:p>
            <a:pPr indent="-342900" lvl="0" marL="342900" marR="0" rtl="0" algn="l">
              <a:lnSpc>
                <a:spcPct val="90000"/>
              </a:lnSpc>
              <a:spcBef>
                <a:spcPts val="360"/>
              </a:spcBef>
              <a:spcAft>
                <a:spcPts val="0"/>
              </a:spcAft>
              <a:buClr>
                <a:schemeClr val="dk1"/>
              </a:buClr>
              <a:buSzPts val="1800"/>
              <a:buFont typeface="Arial"/>
              <a:buChar char="•"/>
            </a:pPr>
            <a:br>
              <a:rPr b="0" i="0" lang="en-US" sz="1800" u="none">
                <a:solidFill>
                  <a:schemeClr val="dk1"/>
                </a:solidFill>
                <a:latin typeface="Calibri"/>
                <a:ea typeface="Calibri"/>
                <a:cs typeface="Calibri"/>
                <a:sym typeface="Calibri"/>
              </a:rPr>
            </a:br>
            <a:endParaRPr/>
          </a:p>
        </p:txBody>
      </p:sp>
      <p:sp>
        <p:nvSpPr>
          <p:cNvPr id="1206" name="Google Shape;1206;p17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0" name="Shape 1210"/>
        <p:cNvGrpSpPr/>
        <p:nvPr/>
      </p:nvGrpSpPr>
      <p:grpSpPr>
        <a:xfrm>
          <a:off x="0" y="0"/>
          <a:ext cx="0" cy="0"/>
          <a:chOff x="0" y="0"/>
          <a:chExt cx="0" cy="0"/>
        </a:xfrm>
      </p:grpSpPr>
      <p:sp>
        <p:nvSpPr>
          <p:cNvPr id="1211" name="Google Shape;1211;p17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To start a video automatically use the </a:t>
            </a:r>
            <a:r>
              <a:rPr b="1" i="0" lang="en-US" sz="1800" u="none">
                <a:solidFill>
                  <a:schemeClr val="dk1"/>
                </a:solidFill>
                <a:latin typeface="Calibri"/>
                <a:ea typeface="Calibri"/>
                <a:cs typeface="Calibri"/>
                <a:sym typeface="Calibri"/>
              </a:rPr>
              <a:t>auto play</a:t>
            </a:r>
            <a:r>
              <a:rPr b="0" i="0" lang="en-US" sz="1800" u="none">
                <a:solidFill>
                  <a:schemeClr val="dk1"/>
                </a:solidFill>
                <a:latin typeface="Calibri"/>
                <a:ea typeface="Calibri"/>
                <a:cs typeface="Calibri"/>
                <a:sym typeface="Calibri"/>
              </a:rPr>
              <a:t> attribute: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autoplay attribute does not work in Safari and Opera, or in mobile devices like iPad and iPhone.</a:t>
            </a:r>
            <a:endParaRPr/>
          </a:p>
        </p:txBody>
      </p:sp>
      <p:sp>
        <p:nvSpPr>
          <p:cNvPr id="1212" name="Google Shape;1212;p17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175"/>
          <p:cNvSpPr txBox="1"/>
          <p:nvPr>
            <p:ph type="title"/>
          </p:nvPr>
        </p:nvSpPr>
        <p:spPr>
          <a:xfrm>
            <a:off x="427037" y="3810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3600"/>
              <a:buFont typeface="Calibri"/>
              <a:buNone/>
            </a:pPr>
            <a:r>
              <a:rPr b="0" i="0" lang="en-US" sz="3600" u="none">
                <a:solidFill>
                  <a:srgbClr val="FF0000"/>
                </a:solidFill>
                <a:latin typeface="Calibri"/>
                <a:ea typeface="Calibri"/>
                <a:cs typeface="Calibri"/>
                <a:sym typeface="Calibri"/>
              </a:rPr>
              <a:t>Audio on the Web</a:t>
            </a:r>
            <a:br>
              <a:rPr b="0" i="0" lang="en-US" sz="3600" u="none">
                <a:solidFill>
                  <a:srgbClr val="FF0000"/>
                </a:solidFill>
                <a:latin typeface="Calibri"/>
                <a:ea typeface="Calibri"/>
                <a:cs typeface="Calibri"/>
                <a:sym typeface="Calibri"/>
              </a:rPr>
            </a:br>
            <a:endParaRPr/>
          </a:p>
        </p:txBody>
      </p:sp>
      <p:sp>
        <p:nvSpPr>
          <p:cNvPr id="1218" name="Google Shape;1218;p175"/>
          <p:cNvSpPr txBox="1"/>
          <p:nvPr>
            <p:ph idx="1" type="body"/>
          </p:nvPr>
        </p:nvSpPr>
        <p:spPr>
          <a:xfrm>
            <a:off x="533400" y="1554162"/>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HTML5 &lt;audio&gt; element specifies a standard way to embed audio in a web page.</a:t>
            </a:r>
            <a:endParaRPr/>
          </a:p>
          <a:p>
            <a:pPr indent="-342900" lvl="0" marL="342900" marR="0" rtl="0" algn="l">
              <a:lnSpc>
                <a:spcPct val="100000"/>
              </a:lnSpc>
              <a:spcBef>
                <a:spcPts val="560"/>
              </a:spcBef>
              <a:spcAft>
                <a:spcPts val="0"/>
              </a:spcAft>
              <a:buClr>
                <a:schemeClr val="dk1"/>
              </a:buClr>
              <a:buSzPts val="1800"/>
              <a:buFont typeface="Arial"/>
              <a:buNone/>
            </a:pPr>
            <a:br>
              <a:rPr b="0" i="0" lang="en-US" sz="1800" u="none">
                <a:solidFill>
                  <a:schemeClr val="dk1"/>
                </a:solidFill>
                <a:latin typeface="Calibri"/>
                <a:ea typeface="Calibri"/>
                <a:cs typeface="Calibri"/>
                <a:sym typeface="Calibri"/>
              </a:rPr>
            </a:br>
            <a:r>
              <a:rPr b="0" i="0" lang="en-US" sz="2800" u="none">
                <a:solidFill>
                  <a:schemeClr val="dk1"/>
                </a:solidFill>
                <a:latin typeface="Calibri"/>
                <a:ea typeface="Calibri"/>
                <a:cs typeface="Calibri"/>
                <a:sym typeface="Calibri"/>
              </a:rPr>
              <a:t>&lt;audio controls&gt;</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&lt;source src="horse.ogg" type="audio/ogg"&gt;</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&lt;source src="horse.mp3" type="audio/mpeg"&gt;</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Your browser does not support the audio element.</a:t>
            </a:r>
            <a:endParaRPr/>
          </a:p>
          <a:p>
            <a:pPr indent="-342900" lvl="0" marL="342900" marR="0" rtl="0" algn="l">
              <a:lnSpc>
                <a:spcPct val="10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&lt;/audio&gt;</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1219" name="Google Shape;1219;p17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4" name="Shape 1224"/>
        <p:cNvGrpSpPr/>
        <p:nvPr/>
      </p:nvGrpSpPr>
      <p:grpSpPr>
        <a:xfrm>
          <a:off x="0" y="0"/>
          <a:ext cx="0" cy="0"/>
          <a:chOff x="0" y="0"/>
          <a:chExt cx="0" cy="0"/>
        </a:xfrm>
      </p:grpSpPr>
      <p:sp>
        <p:nvSpPr>
          <p:cNvPr id="1225" name="Google Shape;1225;p176"/>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rgbClr val="FF3300"/>
              </a:buClr>
              <a:buSzPts val="3200"/>
              <a:buFont typeface="Georgia"/>
              <a:buNone/>
            </a:pPr>
            <a:r>
              <a:rPr b="0" i="0" lang="en-US" sz="3200" u="none">
                <a:solidFill>
                  <a:srgbClr val="FF3300"/>
                </a:solidFill>
                <a:latin typeface="Georgia"/>
                <a:ea typeface="Georgia"/>
                <a:cs typeface="Georgia"/>
                <a:sym typeface="Georgia"/>
              </a:rPr>
              <a:t>5. Audio &amp; video</a:t>
            </a:r>
            <a:br>
              <a:rPr b="0" i="0" lang="en-US" sz="3200" u="none">
                <a:solidFill>
                  <a:srgbClr val="FF3300"/>
                </a:solidFill>
                <a:latin typeface="Georgia"/>
                <a:ea typeface="Georgia"/>
                <a:cs typeface="Georgia"/>
                <a:sym typeface="Georgia"/>
              </a:rPr>
            </a:br>
            <a:endParaRPr/>
          </a:p>
        </p:txBody>
      </p:sp>
      <p:sp>
        <p:nvSpPr>
          <p:cNvPr id="1226" name="Google Shape;1226;p176"/>
          <p:cNvSpPr txBox="1"/>
          <p:nvPr>
            <p:ph idx="1" type="body"/>
          </p:nvPr>
        </p:nvSpPr>
        <p:spPr>
          <a:xfrm>
            <a:off x="457200" y="1143000"/>
            <a:ext cx="8229600" cy="5257800"/>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000"/>
              <a:buNone/>
            </a:pPr>
            <a:r>
              <a:rPr b="0" i="0" lang="en-US" sz="2000" u="none">
                <a:solidFill>
                  <a:schemeClr val="dk1"/>
                </a:solidFill>
                <a:latin typeface="Georgia"/>
                <a:ea typeface="Georgia"/>
                <a:cs typeface="Georgia"/>
                <a:sym typeface="Georgia"/>
              </a:rPr>
              <a:t>4.3. new html5 element</a:t>
            </a:r>
            <a:endParaRPr b="0" i="0" sz="1800" u="none">
              <a:solidFill>
                <a:schemeClr val="dk1"/>
              </a:solidFill>
              <a:latin typeface="Calibri"/>
              <a:ea typeface="Calibri"/>
              <a:cs typeface="Calibri"/>
              <a:sym typeface="Calibri"/>
            </a:endParaRPr>
          </a:p>
          <a:p>
            <a:pPr indent="-342900" lvl="0" marL="342900" rtl="0" algn="l">
              <a:lnSpc>
                <a:spcPct val="100000"/>
              </a:lnSpc>
              <a:spcBef>
                <a:spcPts val="320"/>
              </a:spcBef>
              <a:spcAft>
                <a:spcPts val="0"/>
              </a:spcAft>
              <a:buClr>
                <a:schemeClr val="dk1"/>
              </a:buClr>
              <a:buSzPts val="1400"/>
              <a:buNone/>
            </a:pPr>
            <a:br>
              <a:rPr b="0" i="0" lang="en-US" sz="1400" u="none">
                <a:solidFill>
                  <a:schemeClr val="dk1"/>
                </a:solidFill>
                <a:latin typeface="Georgia"/>
                <a:ea typeface="Georgia"/>
                <a:cs typeface="Georgia"/>
                <a:sym typeface="Georgia"/>
              </a:rPr>
            </a:br>
            <a:r>
              <a:rPr b="1" i="0" lang="en-US" sz="1600" u="none">
                <a:solidFill>
                  <a:srgbClr val="0066CC"/>
                </a:solidFill>
                <a:latin typeface="Georgia"/>
                <a:ea typeface="Georgia"/>
                <a:cs typeface="Georgia"/>
                <a:sym typeface="Georgia"/>
              </a:rPr>
              <a:t>&lt;video attributes&gt;</a:t>
            </a:r>
            <a:br>
              <a:rPr b="1" i="0" lang="en-US" sz="1400" u="none">
                <a:solidFill>
                  <a:schemeClr val="dk1"/>
                </a:solidFill>
                <a:latin typeface="Calibri"/>
                <a:ea typeface="Calibri"/>
                <a:cs typeface="Calibri"/>
                <a:sym typeface="Calibri"/>
              </a:rPr>
            </a:br>
            <a:endParaRPr/>
          </a:p>
          <a:p>
            <a:pPr indent="-342900" lvl="0" marL="342900" rtl="0" algn="l">
              <a:lnSpc>
                <a:spcPct val="100000"/>
              </a:lnSpc>
              <a:spcBef>
                <a:spcPts val="280"/>
              </a:spcBef>
              <a:spcAft>
                <a:spcPts val="0"/>
              </a:spcAft>
              <a:buClr>
                <a:schemeClr val="dk1"/>
              </a:buClr>
              <a:buSzPts val="1400"/>
              <a:buNone/>
            </a:pPr>
            <a:br>
              <a:rPr b="0" i="0" lang="en-US" sz="1400" u="none">
                <a:solidFill>
                  <a:schemeClr val="dk1"/>
                </a:solidFill>
                <a:latin typeface="Georgia"/>
                <a:ea typeface="Georgia"/>
                <a:cs typeface="Georgia"/>
                <a:sym typeface="Georgia"/>
              </a:rPr>
            </a:br>
            <a:endParaRPr/>
          </a:p>
          <a:p>
            <a:pPr indent="-342900" lvl="0" marL="342900" rtl="0" algn="l">
              <a:lnSpc>
                <a:spcPct val="100000"/>
              </a:lnSpc>
              <a:spcBef>
                <a:spcPts val="280"/>
              </a:spcBef>
              <a:spcAft>
                <a:spcPts val="0"/>
              </a:spcAft>
              <a:buClr>
                <a:schemeClr val="dk1"/>
              </a:buClr>
              <a:buSzPts val="1400"/>
              <a:buNone/>
            </a:pPr>
            <a:br>
              <a:rPr b="0" i="0" lang="en-US" sz="1400" u="none">
                <a:solidFill>
                  <a:schemeClr val="dk1"/>
                </a:solidFill>
                <a:latin typeface="Calibri"/>
                <a:ea typeface="Calibri"/>
                <a:cs typeface="Calibri"/>
                <a:sym typeface="Calibri"/>
              </a:rPr>
            </a:br>
            <a:br>
              <a:rPr b="0" i="0" lang="en-US" sz="1400" u="none">
                <a:solidFill>
                  <a:schemeClr val="dk1"/>
                </a:solidFill>
                <a:latin typeface="Calibri"/>
                <a:ea typeface="Calibri"/>
                <a:cs typeface="Calibri"/>
                <a:sym typeface="Calibri"/>
              </a:rPr>
            </a:br>
            <a:endParaRPr/>
          </a:p>
        </p:txBody>
      </p:sp>
      <p:pic>
        <p:nvPicPr>
          <p:cNvPr id="1227" name="Google Shape;1227;p176"/>
          <p:cNvPicPr preferRelativeResize="0"/>
          <p:nvPr/>
        </p:nvPicPr>
        <p:blipFill rotWithShape="1">
          <a:blip r:embed="rId3">
            <a:alphaModFix/>
          </a:blip>
          <a:srcRect b="0" l="0" r="0" t="0"/>
          <a:stretch/>
        </p:blipFill>
        <p:spPr>
          <a:xfrm>
            <a:off x="4291012" y="1524000"/>
            <a:ext cx="4548187" cy="762000"/>
          </a:xfrm>
          <a:prstGeom prst="rect">
            <a:avLst/>
          </a:prstGeom>
          <a:noFill/>
          <a:ln>
            <a:noFill/>
          </a:ln>
        </p:spPr>
      </p:pic>
      <p:pic>
        <p:nvPicPr>
          <p:cNvPr id="1228" name="Google Shape;1228;p176"/>
          <p:cNvPicPr preferRelativeResize="0"/>
          <p:nvPr/>
        </p:nvPicPr>
        <p:blipFill rotWithShape="1">
          <a:blip r:embed="rId4">
            <a:alphaModFix/>
          </a:blip>
          <a:srcRect b="0" l="0" r="0" t="0"/>
          <a:stretch/>
        </p:blipFill>
        <p:spPr>
          <a:xfrm>
            <a:off x="609600" y="2438400"/>
            <a:ext cx="7618412" cy="3886200"/>
          </a:xfrm>
          <a:prstGeom prst="rect">
            <a:avLst/>
          </a:prstGeom>
          <a:noFill/>
          <a:ln>
            <a:noFill/>
          </a:ln>
        </p:spPr>
      </p:pic>
    </p:spTree>
  </p:cSld>
  <p:clrMapOvr>
    <a:masterClrMapping/>
  </p:clrMapOvr>
</p:sld>
</file>

<file path=ppt/slides/slide1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17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Link Relations in HTML5</a:t>
            </a:r>
            <a:endParaRPr/>
          </a:p>
        </p:txBody>
      </p:sp>
      <p:sp>
        <p:nvSpPr>
          <p:cNvPr id="1234" name="Google Shape;1234;p17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Defines relationships between documents</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Used in `&lt;link&gt;` and `&lt;a&gt;` tags</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Examples:</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 `rel='stylesheet'` for CSS files</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  `rel='nofollow'` for search engine instructions</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  `rel='icon'` for favicons</a:t>
            </a:r>
            <a:endParaRPr/>
          </a:p>
          <a:p>
            <a:pPr indent="-184150" lvl="0" marL="342900" marR="0" rtl="0" algn="l">
              <a:lnSpc>
                <a:spcPct val="80000"/>
              </a:lnSpc>
              <a:spcBef>
                <a:spcPts val="500"/>
              </a:spcBef>
              <a:spcAft>
                <a:spcPts val="0"/>
              </a:spcAft>
              <a:buClr>
                <a:schemeClr val="dk1"/>
              </a:buClr>
              <a:buSzPts val="2500"/>
              <a:buFont typeface="Arial"/>
              <a:buNone/>
            </a:pPr>
            <a:r>
              <a:t/>
            </a:r>
            <a:endParaRPr b="0" i="0" sz="2500" u="none" cap="none" strike="noStrike">
              <a:solidFill>
                <a:schemeClr val="dk1"/>
              </a:solidFill>
              <a:latin typeface="Calibri"/>
              <a:ea typeface="Calibri"/>
              <a:cs typeface="Calibri"/>
              <a:sym typeface="Calibri"/>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Example:</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```html</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&lt;link rel='stylesheet' href='styles.css'&gt;</a:t>
            </a:r>
            <a:endParaRPr/>
          </a:p>
          <a:p>
            <a:pPr indent="-342900" lvl="0" marL="342900" marR="0" rtl="0" algn="l">
              <a:lnSpc>
                <a:spcPct val="80000"/>
              </a:lnSpc>
              <a:spcBef>
                <a:spcPts val="500"/>
              </a:spcBef>
              <a:spcAft>
                <a:spcPts val="0"/>
              </a:spcAft>
              <a:buClr>
                <a:schemeClr val="dk1"/>
              </a:buClr>
              <a:buSzPts val="2500"/>
              <a:buFont typeface="Arial"/>
              <a:buChar char="•"/>
            </a:pPr>
            <a:r>
              <a:rPr b="0" i="0" lang="en-US" sz="25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52"/>
          <p:cNvSpPr txBox="1"/>
          <p:nvPr/>
        </p:nvSpPr>
        <p:spPr>
          <a:xfrm>
            <a:off x="539750" y="1676400"/>
            <a:ext cx="8207375" cy="3748087"/>
          </a:xfrm>
          <a:prstGeom prst="rect">
            <a:avLst/>
          </a:prstGeom>
          <a:solidFill>
            <a:srgbClr val="B7DEE8">
              <a:alpha val="14509"/>
            </a:srgbClr>
          </a:solidFill>
          <a:ln cap="flat" cmpd="sng" w="12700">
            <a:solidFill>
              <a:srgbClr val="93CDDD"/>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chemeClr val="dk1"/>
              </a:buClr>
              <a:buSzPts val="2400"/>
              <a:buFont typeface="Consolas"/>
              <a:buNone/>
            </a:pPr>
            <a:r>
              <a:rPr b="1" i="0" lang="en-US" sz="2400" u="none">
                <a:solidFill>
                  <a:schemeClr val="dk1"/>
                </a:solidFill>
                <a:latin typeface="Consolas"/>
                <a:ea typeface="Consolas"/>
                <a:cs typeface="Consolas"/>
                <a:sym typeface="Consolas"/>
              </a:rPr>
              <a:t>&lt;!DOCTYPE HTML&gt;</a:t>
            </a:r>
            <a:endParaRPr/>
          </a:p>
          <a:p>
            <a:pPr indent="0" lvl="0" marL="0" marR="0" rtl="0" algn="l">
              <a:lnSpc>
                <a:spcPct val="110000"/>
              </a:lnSpc>
              <a:spcBef>
                <a:spcPts val="0"/>
              </a:spcBef>
              <a:spcAft>
                <a:spcPts val="0"/>
              </a:spcAft>
              <a:buClr>
                <a:schemeClr val="dk1"/>
              </a:buClr>
              <a:buSzPts val="2400"/>
              <a:buFont typeface="Consolas"/>
              <a:buNone/>
            </a:pPr>
            <a:r>
              <a:rPr b="1" i="0" lang="en-US" sz="2400" u="none">
                <a:solidFill>
                  <a:schemeClr val="dk1"/>
                </a:solidFill>
                <a:latin typeface="Consolas"/>
                <a:ea typeface="Consolas"/>
                <a:cs typeface="Consolas"/>
                <a:sym typeface="Consolas"/>
              </a:rPr>
              <a:t>&lt;html&gt;</a:t>
            </a:r>
            <a:endParaRPr/>
          </a:p>
          <a:p>
            <a:pPr indent="0" lvl="0" marL="0" marR="0" rtl="0" algn="l">
              <a:lnSpc>
                <a:spcPct val="110000"/>
              </a:lnSpc>
              <a:spcBef>
                <a:spcPts val="0"/>
              </a:spcBef>
              <a:spcAft>
                <a:spcPts val="0"/>
              </a:spcAft>
              <a:buClr>
                <a:schemeClr val="dk1"/>
              </a:buClr>
              <a:buSzPts val="2400"/>
              <a:buFont typeface="Consolas"/>
              <a:buNone/>
            </a:pPr>
            <a:r>
              <a:rPr b="1" i="0" lang="en-US" sz="2400" u="none">
                <a:solidFill>
                  <a:schemeClr val="dk1"/>
                </a:solidFill>
                <a:latin typeface="Consolas"/>
                <a:ea typeface="Consolas"/>
                <a:cs typeface="Consolas"/>
                <a:sym typeface="Consolas"/>
              </a:rPr>
              <a:t>  &lt;head&gt;</a:t>
            </a:r>
            <a:endParaRPr/>
          </a:p>
          <a:p>
            <a:pPr indent="0" lvl="0" marL="0" marR="0" rtl="0" algn="l">
              <a:lnSpc>
                <a:spcPct val="110000"/>
              </a:lnSpc>
              <a:spcBef>
                <a:spcPts val="0"/>
              </a:spcBef>
              <a:spcAft>
                <a:spcPts val="0"/>
              </a:spcAft>
              <a:buClr>
                <a:schemeClr val="dk1"/>
              </a:buClr>
              <a:buSzPts val="2400"/>
              <a:buFont typeface="Consolas"/>
              <a:buNone/>
            </a:pPr>
            <a:r>
              <a:rPr b="1" i="0" lang="en-US" sz="2400" u="none">
                <a:solidFill>
                  <a:schemeClr val="dk1"/>
                </a:solidFill>
                <a:latin typeface="Consolas"/>
                <a:ea typeface="Consolas"/>
                <a:cs typeface="Consolas"/>
                <a:sym typeface="Consolas"/>
              </a:rPr>
              <a:t>    &lt;title&gt;My First HTML Page&lt;/title&gt;</a:t>
            </a:r>
            <a:endParaRPr/>
          </a:p>
          <a:p>
            <a:pPr indent="0" lvl="0" marL="0" marR="0" rtl="0" algn="l">
              <a:lnSpc>
                <a:spcPct val="110000"/>
              </a:lnSpc>
              <a:spcBef>
                <a:spcPts val="0"/>
              </a:spcBef>
              <a:spcAft>
                <a:spcPts val="0"/>
              </a:spcAft>
              <a:buClr>
                <a:schemeClr val="dk1"/>
              </a:buClr>
              <a:buSzPts val="2400"/>
              <a:buFont typeface="Consolas"/>
              <a:buNone/>
            </a:pPr>
            <a:r>
              <a:rPr b="1" i="0" lang="en-US" sz="2400" u="none">
                <a:solidFill>
                  <a:schemeClr val="dk1"/>
                </a:solidFill>
                <a:latin typeface="Consolas"/>
                <a:ea typeface="Consolas"/>
                <a:cs typeface="Consolas"/>
                <a:sym typeface="Consolas"/>
              </a:rPr>
              <a:t>  &lt;/head&gt;</a:t>
            </a:r>
            <a:endParaRPr/>
          </a:p>
          <a:p>
            <a:pPr indent="0" lvl="0" marL="0" marR="0" rtl="0" algn="l">
              <a:lnSpc>
                <a:spcPct val="110000"/>
              </a:lnSpc>
              <a:spcBef>
                <a:spcPts val="0"/>
              </a:spcBef>
              <a:spcAft>
                <a:spcPts val="0"/>
              </a:spcAft>
              <a:buClr>
                <a:schemeClr val="dk1"/>
              </a:buClr>
              <a:buSzPts val="2400"/>
              <a:buFont typeface="Consolas"/>
              <a:buNone/>
            </a:pPr>
            <a:r>
              <a:rPr b="1" i="0" lang="en-US" sz="2400" u="none">
                <a:solidFill>
                  <a:schemeClr val="dk1"/>
                </a:solidFill>
                <a:latin typeface="Consolas"/>
                <a:ea typeface="Consolas"/>
                <a:cs typeface="Consolas"/>
                <a:sym typeface="Consolas"/>
              </a:rPr>
              <a:t>  &lt;body&gt;</a:t>
            </a:r>
            <a:endParaRPr/>
          </a:p>
          <a:p>
            <a:pPr indent="0" lvl="0" marL="0" marR="0" rtl="0" algn="l">
              <a:lnSpc>
                <a:spcPct val="110000"/>
              </a:lnSpc>
              <a:spcBef>
                <a:spcPts val="0"/>
              </a:spcBef>
              <a:spcAft>
                <a:spcPts val="0"/>
              </a:spcAft>
              <a:buClr>
                <a:schemeClr val="dk1"/>
              </a:buClr>
              <a:buSzPts val="2400"/>
              <a:buFont typeface="Consolas"/>
              <a:buNone/>
            </a:pPr>
            <a:r>
              <a:rPr b="1" i="0" lang="en-US" sz="2400" u="none">
                <a:solidFill>
                  <a:schemeClr val="dk1"/>
                </a:solidFill>
                <a:latin typeface="Consolas"/>
                <a:ea typeface="Consolas"/>
                <a:cs typeface="Consolas"/>
                <a:sym typeface="Consolas"/>
              </a:rPr>
              <a:t>     &lt;p&gt;This is some text...&lt;/p&gt;</a:t>
            </a:r>
            <a:endParaRPr/>
          </a:p>
          <a:p>
            <a:pPr indent="0" lvl="0" marL="0" marR="0" rtl="0" algn="l">
              <a:lnSpc>
                <a:spcPct val="110000"/>
              </a:lnSpc>
              <a:spcBef>
                <a:spcPts val="0"/>
              </a:spcBef>
              <a:spcAft>
                <a:spcPts val="0"/>
              </a:spcAft>
              <a:buClr>
                <a:schemeClr val="dk1"/>
              </a:buClr>
              <a:buSzPts val="2400"/>
              <a:buFont typeface="Consolas"/>
              <a:buNone/>
            </a:pPr>
            <a:r>
              <a:rPr b="1" i="0" lang="en-US" sz="2400" u="none">
                <a:solidFill>
                  <a:schemeClr val="dk1"/>
                </a:solidFill>
                <a:latin typeface="Consolas"/>
                <a:ea typeface="Consolas"/>
                <a:cs typeface="Consolas"/>
                <a:sym typeface="Consolas"/>
              </a:rPr>
              <a:t>  &lt;/body&gt;</a:t>
            </a:r>
            <a:endParaRPr/>
          </a:p>
          <a:p>
            <a:pPr indent="0" lvl="0" marL="0" marR="0" rtl="0" algn="l">
              <a:lnSpc>
                <a:spcPct val="110000"/>
              </a:lnSpc>
              <a:spcBef>
                <a:spcPts val="0"/>
              </a:spcBef>
              <a:spcAft>
                <a:spcPts val="0"/>
              </a:spcAft>
              <a:buClr>
                <a:schemeClr val="dk1"/>
              </a:buClr>
              <a:buSzPts val="2400"/>
              <a:buFont typeface="Consolas"/>
              <a:buNone/>
            </a:pPr>
            <a:r>
              <a:rPr b="1" i="0" lang="en-US" sz="2400" u="none">
                <a:solidFill>
                  <a:schemeClr val="dk1"/>
                </a:solidFill>
                <a:latin typeface="Consolas"/>
                <a:ea typeface="Consolas"/>
                <a:cs typeface="Consolas"/>
                <a:sym typeface="Consolas"/>
              </a:rPr>
              <a:t>&lt;/html&gt;</a:t>
            </a:r>
            <a:endParaRPr/>
          </a:p>
        </p:txBody>
      </p:sp>
      <p:sp>
        <p:nvSpPr>
          <p:cNvPr id="355" name="Google Shape;355;p52"/>
          <p:cNvSpPr txBox="1"/>
          <p:nvPr>
            <p:ph type="title"/>
          </p:nvPr>
        </p:nvSpPr>
        <p:spPr>
          <a:xfrm>
            <a:off x="762000" y="392112"/>
            <a:ext cx="8229600" cy="114617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First HTML Page: Tags</a:t>
            </a:r>
            <a:endParaRPr/>
          </a:p>
        </p:txBody>
      </p:sp>
      <p:sp>
        <p:nvSpPr>
          <p:cNvPr id="356" name="Google Shape;356;p5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357" name="Google Shape;357;p52"/>
          <p:cNvSpPr/>
          <p:nvPr/>
        </p:nvSpPr>
        <p:spPr>
          <a:xfrm>
            <a:off x="2209800" y="2057400"/>
            <a:ext cx="2209800" cy="527050"/>
          </a:xfrm>
          <a:prstGeom prst="wedgeRoundRectCallout">
            <a:avLst>
              <a:gd fmla="val -329" name="adj1"/>
              <a:gd fmla="val 41002" name="adj2"/>
              <a:gd fmla="val 0" name="adj3"/>
            </a:avLst>
          </a:prstGeom>
          <a:solidFill>
            <a:srgbClr val="9F8471"/>
          </a:solidFill>
          <a:ln cap="flat" cmpd="sng" w="9525">
            <a:solidFill>
              <a:srgbClr val="CCCC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Clr>
                <a:srgbClr val="F7FFE7"/>
              </a:buClr>
              <a:buSzPts val="2800"/>
              <a:buFont typeface="Calibri"/>
              <a:buNone/>
            </a:pPr>
            <a:r>
              <a:rPr b="1" i="0" lang="en-US" sz="2800" u="none">
                <a:solidFill>
                  <a:srgbClr val="F7FFE7"/>
                </a:solidFill>
                <a:latin typeface="Calibri"/>
                <a:ea typeface="Calibri"/>
                <a:cs typeface="Calibri"/>
                <a:sym typeface="Calibri"/>
              </a:rPr>
              <a:t>Opening tag</a:t>
            </a:r>
            <a:endParaRPr/>
          </a:p>
        </p:txBody>
      </p:sp>
      <p:sp>
        <p:nvSpPr>
          <p:cNvPr id="358" name="Google Shape;358;p52"/>
          <p:cNvSpPr/>
          <p:nvPr/>
        </p:nvSpPr>
        <p:spPr>
          <a:xfrm>
            <a:off x="6172200" y="3663950"/>
            <a:ext cx="2057400" cy="527050"/>
          </a:xfrm>
          <a:prstGeom prst="wedgeRoundRectCallout">
            <a:avLst>
              <a:gd fmla="val 896" name="adj1"/>
              <a:gd fmla="val -13279" name="adj2"/>
              <a:gd fmla="val 0" name="adj3"/>
            </a:avLst>
          </a:prstGeom>
          <a:solidFill>
            <a:srgbClr val="9F8471"/>
          </a:solidFill>
          <a:ln cap="flat" cmpd="sng" w="9525">
            <a:solidFill>
              <a:srgbClr val="CCCCCC"/>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ctr">
              <a:lnSpc>
                <a:spcPct val="107142"/>
              </a:lnSpc>
              <a:spcBef>
                <a:spcPts val="0"/>
              </a:spcBef>
              <a:spcAft>
                <a:spcPts val="0"/>
              </a:spcAft>
              <a:buClr>
                <a:srgbClr val="F7FFE7"/>
              </a:buClr>
              <a:buSzPts val="2800"/>
              <a:buFont typeface="Calibri"/>
              <a:buNone/>
            </a:pPr>
            <a:r>
              <a:rPr b="1" i="0" lang="en-US" sz="2800" u="none">
                <a:solidFill>
                  <a:srgbClr val="F7FFE7"/>
                </a:solidFill>
                <a:latin typeface="Calibri"/>
                <a:ea typeface="Calibri"/>
                <a:cs typeface="Calibri"/>
                <a:sym typeface="Calibri"/>
              </a:rPr>
              <a:t>Closing tag</a:t>
            </a:r>
            <a:endParaRPr/>
          </a:p>
        </p:txBody>
      </p:sp>
      <p:sp>
        <p:nvSpPr>
          <p:cNvPr id="359" name="Google Shape;359;p52"/>
          <p:cNvSpPr txBox="1"/>
          <p:nvPr/>
        </p:nvSpPr>
        <p:spPr>
          <a:xfrm>
            <a:off x="533400" y="5562600"/>
            <a:ext cx="8229600" cy="8620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An HTML element consists of an opening tag, a closing tag and the content inside.</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8" name="Shape 1238"/>
        <p:cNvGrpSpPr/>
        <p:nvPr/>
      </p:nvGrpSpPr>
      <p:grpSpPr>
        <a:xfrm>
          <a:off x="0" y="0"/>
          <a:ext cx="0" cy="0"/>
          <a:chOff x="0" y="0"/>
          <a:chExt cx="0" cy="0"/>
        </a:xfrm>
      </p:grpSpPr>
      <p:sp>
        <p:nvSpPr>
          <p:cNvPr id="1239" name="Google Shape;1239;p178"/>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Objects in HTML5</a:t>
            </a:r>
            <a:endParaRPr/>
          </a:p>
        </p:txBody>
      </p:sp>
      <p:sp>
        <p:nvSpPr>
          <p:cNvPr id="1240" name="Google Shape;1240;p17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80000"/>
              </a:lnSpc>
              <a:spcBef>
                <a:spcPts val="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Used to embed multimedia (PDFs, SVGs, etc.)</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Can be an alternative to `&lt;iframe&gt;`</a:t>
            </a:r>
            <a:endParaRPr/>
          </a:p>
          <a:p>
            <a:pPr indent="-171450" lvl="0" marL="342900" marR="0" rtl="0" algn="l">
              <a:lnSpc>
                <a:spcPct val="80000"/>
              </a:lnSpc>
              <a:spcBef>
                <a:spcPts val="540"/>
              </a:spcBef>
              <a:spcAft>
                <a:spcPts val="0"/>
              </a:spcAft>
              <a:buClr>
                <a:schemeClr val="dk1"/>
              </a:buClr>
              <a:buSzPts val="2700"/>
              <a:buFont typeface="Arial"/>
              <a:buNone/>
            </a:pPr>
            <a:r>
              <a:t/>
            </a:r>
            <a:endParaRPr b="0" i="0" sz="2700" u="none" cap="none" strike="noStrike">
              <a:solidFill>
                <a:schemeClr val="dk1"/>
              </a:solidFill>
              <a:latin typeface="Calibri"/>
              <a:ea typeface="Calibri"/>
              <a:cs typeface="Calibri"/>
              <a:sym typeface="Calibri"/>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Example (Embedding a PDF):</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```html</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&lt;object data='sample.pdf' type='application/pdf' width='600' height='400'&gt;</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  &lt;p&gt;PDF not supported. &lt;a href='sample.pdf'&gt;Download&lt;/a&gt;.&lt;/p&gt;</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&lt;/object&gt;</a:t>
            </a:r>
            <a:endParaRPr/>
          </a:p>
          <a:p>
            <a:pPr indent="-342900" lvl="0" marL="342900" marR="0" rtl="0" algn="l">
              <a:lnSpc>
                <a:spcPct val="80000"/>
              </a:lnSpc>
              <a:spcBef>
                <a:spcPts val="540"/>
              </a:spcBef>
              <a:spcAft>
                <a:spcPts val="0"/>
              </a:spcAft>
              <a:buClr>
                <a:schemeClr val="dk1"/>
              </a:buClr>
              <a:buSzPts val="2700"/>
              <a:buFont typeface="Arial"/>
              <a:buChar char="•"/>
            </a:pPr>
            <a:r>
              <a:rPr b="0" i="0" lang="en-US" sz="2700" u="none" cap="none" strike="noStrike">
                <a:solidFill>
                  <a:schemeClr val="dk1"/>
                </a:solidFill>
                <a:latin typeface="Calibri"/>
                <a:ea typeface="Calibri"/>
                <a:cs typeface="Calibri"/>
                <a:sym typeface="Calibri"/>
              </a:rPr>
              <a:t>```</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3"/>
          <p:cNvSpPr txBox="1"/>
          <p:nvPr>
            <p:ph type="title"/>
          </p:nvPr>
        </p:nvSpPr>
        <p:spPr>
          <a:xfrm>
            <a:off x="1828800" y="274637"/>
            <a:ext cx="5562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Creating a Basic Starting Document</a:t>
            </a:r>
            <a:endParaRPr/>
          </a:p>
        </p:txBody>
      </p:sp>
      <p:sp>
        <p:nvSpPr>
          <p:cNvPr id="365" name="Google Shape;365;p53"/>
          <p:cNvSpPr txBox="1"/>
          <p:nvPr>
            <p:ph idx="1" type="body"/>
          </p:nvPr>
        </p:nvSpPr>
        <p:spPr>
          <a:xfrm>
            <a:off x="457200" y="1752600"/>
            <a:ext cx="8229600" cy="48006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3000"/>
              <a:buFont typeface="Noto Sans Symbols"/>
              <a:buChar char="▪"/>
            </a:pPr>
            <a:r>
              <a:rPr b="0" i="0" lang="en-US" sz="3000" u="none">
                <a:solidFill>
                  <a:schemeClr val="dk1"/>
                </a:solidFill>
                <a:latin typeface="Calibri"/>
                <a:ea typeface="Calibri"/>
                <a:cs typeface="Calibri"/>
                <a:sym typeface="Calibri"/>
              </a:rPr>
              <a:t>The HEAD of your document point to above window part. The TITLE of your document appears in the very top line of the user’s browser. If the user chooses to “Bookmark” your page or save as a “Favorite”; it is the TITLE that is added to the list.</a:t>
            </a:r>
            <a:endParaRPr/>
          </a:p>
          <a:p>
            <a:pPr indent="-342900" lvl="0" marL="342900" marR="0" rtl="0" algn="l">
              <a:lnSpc>
                <a:spcPct val="100000"/>
              </a:lnSpc>
              <a:spcBef>
                <a:spcPts val="600"/>
              </a:spcBef>
              <a:spcAft>
                <a:spcPts val="0"/>
              </a:spcAft>
              <a:buClr>
                <a:schemeClr val="lt1"/>
              </a:buClr>
              <a:buSzPts val="3000"/>
              <a:buFont typeface="Noto Sans Symbols"/>
              <a:buChar char="▪"/>
            </a:pPr>
            <a:r>
              <a:rPr b="0" i="0" lang="en-US" sz="3000" u="none">
                <a:solidFill>
                  <a:schemeClr val="dk1"/>
                </a:solidFill>
                <a:latin typeface="Calibri"/>
                <a:ea typeface="Calibri"/>
                <a:cs typeface="Calibri"/>
                <a:sym typeface="Calibri"/>
              </a:rPr>
              <a:t>The text in your TITLE should be as descriptive as possible because this is what many search engines, on the internet, use for indexing your site.</a:t>
            </a:r>
            <a:endParaRPr/>
          </a:p>
          <a:p>
            <a:pPr indent="-152400" lvl="0" marL="342900" marR="0" rtl="0" algn="l">
              <a:spcBef>
                <a:spcPts val="600"/>
              </a:spcBef>
              <a:spcAft>
                <a:spcPts val="0"/>
              </a:spcAft>
              <a:buClr>
                <a:schemeClr val="dk1"/>
              </a:buClr>
              <a:buSzPts val="3000"/>
              <a:buFont typeface="Arial"/>
              <a:buNone/>
            </a:pPr>
            <a:r>
              <a:t/>
            </a:r>
            <a:endParaRPr b="0" i="0" sz="3000" u="none">
              <a:solidFill>
                <a:schemeClr val="dk1"/>
              </a:solidFill>
              <a:latin typeface="Calibri"/>
              <a:ea typeface="Calibri"/>
              <a:cs typeface="Calibri"/>
              <a:sym typeface="Calibri"/>
            </a:endParaRPr>
          </a:p>
        </p:txBody>
      </p:sp>
      <p:sp>
        <p:nvSpPr>
          <p:cNvPr id="366" name="Google Shape;366;p5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4"/>
          <p:cNvSpPr txBox="1"/>
          <p:nvPr>
            <p:ph type="title"/>
          </p:nvPr>
        </p:nvSpPr>
        <p:spPr>
          <a:xfrm>
            <a:off x="2133600" y="274637"/>
            <a:ext cx="52578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The Body Element</a:t>
            </a:r>
            <a:endParaRPr/>
          </a:p>
        </p:txBody>
      </p:sp>
      <p:sp>
        <p:nvSpPr>
          <p:cNvPr id="372" name="Google Shape;372;p54"/>
          <p:cNvSpPr txBox="1"/>
          <p:nvPr>
            <p:ph idx="1" type="body"/>
          </p:nvPr>
        </p:nvSpPr>
        <p:spPr>
          <a:xfrm>
            <a:off x="457200" y="1752600"/>
            <a:ext cx="8229600" cy="49530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The </a:t>
            </a:r>
            <a:r>
              <a:rPr b="0" i="0" lang="en-US" sz="2800" u="none">
                <a:solidFill>
                  <a:srgbClr val="FF0000"/>
                </a:solidFill>
                <a:latin typeface="Calibri"/>
                <a:ea typeface="Calibri"/>
                <a:cs typeface="Calibri"/>
                <a:sym typeface="Calibri"/>
              </a:rPr>
              <a:t>BODY</a:t>
            </a:r>
            <a:r>
              <a:rPr b="0" i="0" lang="en-US" sz="2800" u="none">
                <a:solidFill>
                  <a:schemeClr val="dk1"/>
                </a:solidFill>
                <a:latin typeface="Calibri"/>
                <a:ea typeface="Calibri"/>
                <a:cs typeface="Calibri"/>
                <a:sym typeface="Calibri"/>
              </a:rPr>
              <a:t> element of a web page is an important element in regards to the </a:t>
            </a:r>
            <a:r>
              <a:rPr b="0" i="0" lang="en-US" sz="2800" u="none">
                <a:solidFill>
                  <a:srgbClr val="FF0000"/>
                </a:solidFill>
                <a:latin typeface="Calibri"/>
                <a:ea typeface="Calibri"/>
                <a:cs typeface="Calibri"/>
                <a:sym typeface="Calibri"/>
              </a:rPr>
              <a:t>page’s appearance.</a:t>
            </a:r>
            <a:r>
              <a:rPr b="0" i="0" lang="en-US" sz="2800" u="none">
                <a:solidFill>
                  <a:schemeClr val="dk1"/>
                </a:solidFill>
                <a:latin typeface="Calibri"/>
                <a:ea typeface="Calibri"/>
                <a:cs typeface="Calibri"/>
                <a:sym typeface="Calibri"/>
              </a:rPr>
              <a:t> The following example will display a document with a </a:t>
            </a:r>
            <a:r>
              <a:rPr b="0" i="0" lang="en-US" sz="2800" u="none">
                <a:solidFill>
                  <a:schemeClr val="lt1"/>
                </a:solidFill>
                <a:latin typeface="Calibri"/>
                <a:ea typeface="Calibri"/>
                <a:cs typeface="Calibri"/>
                <a:sym typeface="Calibri"/>
              </a:rPr>
              <a:t>white</a:t>
            </a:r>
            <a:r>
              <a:rPr b="0" i="0" lang="en-US" sz="2800" u="none">
                <a:solidFill>
                  <a:schemeClr val="dk1"/>
                </a:solidFill>
                <a:latin typeface="Calibri"/>
                <a:ea typeface="Calibri"/>
                <a:cs typeface="Calibri"/>
                <a:sym typeface="Calibri"/>
              </a:rPr>
              <a:t> background color and text color as red: </a:t>
            </a:r>
            <a:endParaRPr/>
          </a:p>
          <a:p>
            <a:pPr indent="-165100" lvl="0" marL="342900" marR="0" rtl="0" algn="l">
              <a:lnSpc>
                <a:spcPct val="100000"/>
              </a:lnSpc>
              <a:spcBef>
                <a:spcPts val="560"/>
              </a:spcBef>
              <a:spcAft>
                <a:spcPts val="0"/>
              </a:spcAft>
              <a:buClr>
                <a:schemeClr val="dk1"/>
              </a:buClr>
              <a:buSzPts val="2800"/>
              <a:buFont typeface="Arial"/>
              <a:buNone/>
            </a:pPr>
            <a:r>
              <a:t/>
            </a:r>
            <a:endParaRPr b="0" i="0" sz="2800" u="none">
              <a:solidFill>
                <a:srgbClr val="FF0000"/>
              </a:solidFill>
              <a:latin typeface="Calibri"/>
              <a:ea typeface="Calibri"/>
              <a:cs typeface="Calibri"/>
              <a:sym typeface="Calibri"/>
            </a:endParaRPr>
          </a:p>
          <a:p>
            <a:pPr indent="-342900" lvl="0" marL="342900" marR="0" rtl="0" algn="l">
              <a:lnSpc>
                <a:spcPct val="100000"/>
              </a:lnSpc>
              <a:spcBef>
                <a:spcPts val="560"/>
              </a:spcBef>
              <a:spcAft>
                <a:spcPts val="0"/>
              </a:spcAft>
              <a:buClr>
                <a:srgbClr val="FF0000"/>
              </a:buClr>
              <a:buSzPts val="2800"/>
              <a:buFont typeface="Arial"/>
              <a:buChar char="•"/>
            </a:pPr>
            <a:r>
              <a:rPr b="1" i="0" lang="en-US" sz="2800" u="none">
                <a:solidFill>
                  <a:srgbClr val="FF0000"/>
                </a:solidFill>
                <a:latin typeface="Calibri"/>
                <a:ea typeface="Calibri"/>
                <a:cs typeface="Calibri"/>
                <a:sym typeface="Calibri"/>
              </a:rPr>
              <a:t>&lt;BODY BGCOLOR=“#00FF00” TEXT=“#FF0000”&gt;&lt;/BODY&gt;</a:t>
            </a:r>
            <a:endParaRPr/>
          </a:p>
          <a:p>
            <a:pPr indent="-342900" lvl="0" marL="342900" marR="0" rtl="0" algn="l">
              <a:lnSpc>
                <a:spcPct val="100000"/>
              </a:lnSpc>
              <a:spcBef>
                <a:spcPts val="560"/>
              </a:spcBef>
              <a:spcAft>
                <a:spcPts val="0"/>
              </a:spcAft>
              <a:buClr>
                <a:srgbClr val="FF0000"/>
              </a:buClr>
              <a:buSzPts val="2800"/>
              <a:buFont typeface="Arial"/>
              <a:buChar char="•"/>
            </a:pPr>
            <a:r>
              <a:rPr b="0" i="0" lang="en-US" sz="2800" u="none">
                <a:solidFill>
                  <a:srgbClr val="FF0000"/>
                </a:solidFill>
                <a:latin typeface="Calibri"/>
                <a:ea typeface="Calibri"/>
                <a:cs typeface="Calibri"/>
                <a:sym typeface="Calibri"/>
              </a:rPr>
              <a:t> </a:t>
            </a:r>
            <a:r>
              <a:rPr b="0" i="0" lang="en-US" sz="2800" u="none">
                <a:solidFill>
                  <a:schemeClr val="dk1"/>
                </a:solidFill>
                <a:latin typeface="Calibri"/>
                <a:ea typeface="Calibri"/>
                <a:cs typeface="Calibri"/>
                <a:sym typeface="Calibri"/>
              </a:rPr>
              <a:t>The default color for text is black.</a:t>
            </a:r>
            <a:endParaRPr b="1" i="0" sz="2800" u="none">
              <a:solidFill>
                <a:srgbClr val="FF0000"/>
              </a:solidFill>
              <a:latin typeface="Calibri"/>
              <a:ea typeface="Calibri"/>
              <a:cs typeface="Calibri"/>
              <a:sym typeface="Calibri"/>
            </a:endParaRPr>
          </a:p>
          <a:p>
            <a:pPr indent="-165100" lvl="0" marL="342900" marR="0" rtl="0" algn="l">
              <a:lnSpc>
                <a:spcPct val="100000"/>
              </a:lnSpc>
              <a:spcBef>
                <a:spcPts val="56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None/>
            </a:pPr>
            <a:r>
              <a:rPr b="1" i="0" lang="en-US" sz="2800" u="none">
                <a:solidFill>
                  <a:schemeClr val="dk1"/>
                </a:solidFill>
                <a:latin typeface="Calibri"/>
                <a:ea typeface="Calibri"/>
                <a:cs typeface="Calibri"/>
                <a:sym typeface="Calibri"/>
              </a:rPr>
              <a:t>   </a:t>
            </a:r>
            <a:endParaRPr/>
          </a:p>
        </p:txBody>
      </p:sp>
      <p:sp>
        <p:nvSpPr>
          <p:cNvPr id="373" name="Google Shape;373;p5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5"/>
          <p:cNvSpPr txBox="1"/>
          <p:nvPr>
            <p:ph type="title"/>
          </p:nvPr>
        </p:nvSpPr>
        <p:spPr>
          <a:xfrm>
            <a:off x="2362200" y="274637"/>
            <a:ext cx="48768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Background Color and Text color</a:t>
            </a:r>
            <a:endParaRPr/>
          </a:p>
        </p:txBody>
      </p:sp>
      <p:sp>
        <p:nvSpPr>
          <p:cNvPr id="379" name="Google Shape;379;p55"/>
          <p:cNvSpPr txBox="1"/>
          <p:nvPr>
            <p:ph idx="1" type="body"/>
          </p:nvPr>
        </p:nvSpPr>
        <p:spPr>
          <a:xfrm>
            <a:off x="457200" y="1676400"/>
            <a:ext cx="8305800" cy="47244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800"/>
              <a:buFont typeface="Noto Sans Symbols"/>
              <a:buChar char="▪"/>
            </a:pPr>
            <a:r>
              <a:rPr b="0" i="0" lang="en-US" sz="2800" u="none">
                <a:solidFill>
                  <a:schemeClr val="dk1"/>
                </a:solidFill>
                <a:latin typeface="Calibri"/>
                <a:ea typeface="Calibri"/>
                <a:cs typeface="Calibri"/>
                <a:sym typeface="Calibri"/>
              </a:rPr>
              <a:t>The following example will display a document with a </a:t>
            </a:r>
            <a:r>
              <a:rPr b="0" i="0" lang="en-US" sz="2800" u="none">
                <a:solidFill>
                  <a:schemeClr val="lt1"/>
                </a:solidFill>
                <a:latin typeface="Calibri"/>
                <a:ea typeface="Calibri"/>
                <a:cs typeface="Calibri"/>
                <a:sym typeface="Calibri"/>
              </a:rPr>
              <a:t>white</a:t>
            </a:r>
            <a:r>
              <a:rPr b="0" i="0" lang="en-US" sz="2800" u="none">
                <a:solidFill>
                  <a:schemeClr val="dk1"/>
                </a:solidFill>
                <a:latin typeface="Calibri"/>
                <a:ea typeface="Calibri"/>
                <a:cs typeface="Calibri"/>
                <a:sym typeface="Calibri"/>
              </a:rPr>
              <a:t> background color and text color as red: </a:t>
            </a:r>
            <a:endParaRPr/>
          </a:p>
          <a:p>
            <a:pPr indent="-342900" lvl="0" marL="342900" marR="0" rtl="0" algn="l">
              <a:lnSpc>
                <a:spcPct val="10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&lt;BODY BGCOLOR=“#00FF00 TEXT=“#FF0000”&gt;&lt;/BODY&gt;</a:t>
            </a:r>
            <a:endParaRPr/>
          </a:p>
          <a:p>
            <a:pPr indent="-342900" lvl="0" marL="342900" marR="0" rtl="0" algn="l">
              <a:lnSpc>
                <a:spcPct val="100000"/>
              </a:lnSpc>
              <a:spcBef>
                <a:spcPts val="560"/>
              </a:spcBef>
              <a:spcAft>
                <a:spcPts val="0"/>
              </a:spcAft>
              <a:buClr>
                <a:schemeClr val="dk1"/>
              </a:buClr>
              <a:buSzPts val="2800"/>
              <a:buFont typeface="Arial"/>
              <a:buNone/>
            </a:pPr>
            <a:r>
              <a:t/>
            </a:r>
            <a:endParaRPr b="1" i="0" sz="2800" u="none">
              <a:solidFill>
                <a:srgbClr val="FF0000"/>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default color for text is black.</a:t>
            </a:r>
            <a:endParaRPr/>
          </a:p>
        </p:txBody>
      </p:sp>
      <p:sp>
        <p:nvSpPr>
          <p:cNvPr id="380" name="Google Shape;380;p5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6"/>
          <p:cNvSpPr txBox="1"/>
          <p:nvPr>
            <p:ph type="title"/>
          </p:nvPr>
        </p:nvSpPr>
        <p:spPr>
          <a:xfrm>
            <a:off x="1371600" y="304800"/>
            <a:ext cx="58674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Headings, &lt;Hx&gt; &lt;/Hx&gt;</a:t>
            </a:r>
            <a:endParaRPr/>
          </a:p>
        </p:txBody>
      </p:sp>
      <p:sp>
        <p:nvSpPr>
          <p:cNvPr id="386" name="Google Shape;386;p56"/>
          <p:cNvSpPr txBox="1"/>
          <p:nvPr>
            <p:ph idx="1" type="body"/>
          </p:nvPr>
        </p:nvSpPr>
        <p:spPr>
          <a:xfrm>
            <a:off x="457200" y="1676400"/>
            <a:ext cx="8229600" cy="4525962"/>
          </a:xfrm>
          <a:prstGeom prst="rect">
            <a:avLst/>
          </a:prstGeom>
          <a:solidFill>
            <a:schemeClr val="lt1"/>
          </a:solidFill>
          <a:ln>
            <a:noFill/>
          </a:ln>
        </p:spPr>
        <p:txBody>
          <a:bodyPr anchorCtr="0" anchor="t" bIns="45700" lIns="91425" spcFirstLastPara="1" rIns="91425" wrap="square" tIns="45700">
            <a:noAutofit/>
          </a:bodyPr>
          <a:lstStyle/>
          <a:p>
            <a:pPr indent="-609600" lvl="0" marL="609600" marR="0" rtl="0" algn="l">
              <a:lnSpc>
                <a:spcPct val="80000"/>
              </a:lnSpc>
              <a:spcBef>
                <a:spcPts val="0"/>
              </a:spcBef>
              <a:spcAft>
                <a:spcPts val="0"/>
              </a:spcAft>
              <a:buClr>
                <a:schemeClr val="lt1"/>
              </a:buClr>
              <a:buSzPts val="2800"/>
              <a:buFont typeface="Noto Sans Symbols"/>
              <a:buChar char="▪"/>
            </a:pPr>
            <a:r>
              <a:rPr b="0" i="0" lang="en-US" sz="2800" u="none">
                <a:solidFill>
                  <a:schemeClr val="dk1"/>
                </a:solidFill>
                <a:latin typeface="Calibri"/>
                <a:ea typeface="Calibri"/>
                <a:cs typeface="Calibri"/>
                <a:sym typeface="Calibri"/>
              </a:rPr>
              <a:t>Inside the</a:t>
            </a:r>
            <a:r>
              <a:rPr b="1" i="0" lang="en-US" sz="2800" u="none">
                <a:solidFill>
                  <a:schemeClr val="dk1"/>
                </a:solidFill>
                <a:latin typeface="Calibri"/>
                <a:ea typeface="Calibri"/>
                <a:cs typeface="Calibri"/>
                <a:sym typeface="Calibri"/>
              </a:rPr>
              <a:t> BODY </a:t>
            </a:r>
            <a:r>
              <a:rPr b="0" i="0" lang="en-US" sz="2800" u="none">
                <a:solidFill>
                  <a:schemeClr val="dk1"/>
                </a:solidFill>
                <a:latin typeface="Calibri"/>
                <a:ea typeface="Calibri"/>
                <a:cs typeface="Calibri"/>
                <a:sym typeface="Calibri"/>
              </a:rPr>
              <a:t>element, heading elements </a:t>
            </a:r>
            <a:r>
              <a:rPr b="1" i="0" lang="en-US" sz="2800" u="none">
                <a:solidFill>
                  <a:schemeClr val="dk1"/>
                </a:solidFill>
                <a:latin typeface="Calibri"/>
                <a:ea typeface="Calibri"/>
                <a:cs typeface="Calibri"/>
                <a:sym typeface="Calibri"/>
              </a:rPr>
              <a:t>H1 </a:t>
            </a:r>
            <a:r>
              <a:rPr b="0" i="0" lang="en-US" sz="2800" u="none">
                <a:solidFill>
                  <a:schemeClr val="dk1"/>
                </a:solidFill>
                <a:latin typeface="Calibri"/>
                <a:ea typeface="Calibri"/>
                <a:cs typeface="Calibri"/>
                <a:sym typeface="Calibri"/>
              </a:rPr>
              <a:t>through </a:t>
            </a:r>
            <a:r>
              <a:rPr b="1" i="0" lang="en-US" sz="2800" u="none">
                <a:solidFill>
                  <a:schemeClr val="dk1"/>
                </a:solidFill>
                <a:latin typeface="Calibri"/>
                <a:ea typeface="Calibri"/>
                <a:cs typeface="Calibri"/>
                <a:sym typeface="Calibri"/>
              </a:rPr>
              <a:t>H6</a:t>
            </a:r>
            <a:r>
              <a:rPr b="0" i="0" lang="en-US" sz="2800" u="none">
                <a:solidFill>
                  <a:schemeClr val="dk1"/>
                </a:solidFill>
                <a:latin typeface="Calibri"/>
                <a:ea typeface="Calibri"/>
                <a:cs typeface="Calibri"/>
                <a:sym typeface="Calibri"/>
              </a:rPr>
              <a:t> are generally used for major divisions of the document. Headings are permitted to appear in any order, but you will obtain the best results when your documents are displayed in a browser if you follow these guidelines:</a:t>
            </a:r>
            <a:endParaRPr/>
          </a:p>
          <a:p>
            <a:pPr indent="-609600" lvl="0" marL="609600" marR="0" rtl="0" algn="l">
              <a:lnSpc>
                <a:spcPct val="80000"/>
              </a:lnSpc>
              <a:spcBef>
                <a:spcPts val="480"/>
              </a:spcBef>
              <a:spcAft>
                <a:spcPts val="0"/>
              </a:spcAft>
              <a:buClr>
                <a:schemeClr val="lt1"/>
              </a:buClr>
              <a:buSzPts val="2400"/>
              <a:buFont typeface="Noto Sans Symbols"/>
              <a:buAutoNum type="arabicPeriod"/>
            </a:pPr>
            <a:r>
              <a:rPr b="1" i="0" lang="en-US" sz="2400" u="none">
                <a:solidFill>
                  <a:schemeClr val="dk1"/>
                </a:solidFill>
                <a:latin typeface="Calibri"/>
                <a:ea typeface="Calibri"/>
                <a:cs typeface="Calibri"/>
                <a:sym typeface="Calibri"/>
              </a:rPr>
              <a:t>H1</a:t>
            </a:r>
            <a:r>
              <a:rPr b="0" i="0" lang="en-US" sz="2400" u="none">
                <a:solidFill>
                  <a:schemeClr val="dk1"/>
                </a:solidFill>
                <a:latin typeface="Calibri"/>
                <a:ea typeface="Calibri"/>
                <a:cs typeface="Calibri"/>
                <a:sym typeface="Calibri"/>
              </a:rPr>
              <a:t>: should be used as the highest level of heading, </a:t>
            </a:r>
            <a:r>
              <a:rPr b="1" i="0" lang="en-US" sz="2400" u="none">
                <a:solidFill>
                  <a:schemeClr val="dk1"/>
                </a:solidFill>
                <a:latin typeface="Calibri"/>
                <a:ea typeface="Calibri"/>
                <a:cs typeface="Calibri"/>
                <a:sym typeface="Calibri"/>
              </a:rPr>
              <a:t>H2</a:t>
            </a:r>
            <a:r>
              <a:rPr b="0" i="0" lang="en-US" sz="2400" u="none">
                <a:solidFill>
                  <a:schemeClr val="dk1"/>
                </a:solidFill>
                <a:latin typeface="Calibri"/>
                <a:ea typeface="Calibri"/>
                <a:cs typeface="Calibri"/>
                <a:sym typeface="Calibri"/>
              </a:rPr>
              <a:t> as the next highest, and so forth.</a:t>
            </a:r>
            <a:endParaRPr/>
          </a:p>
          <a:p>
            <a:pPr indent="-609600" lvl="0" marL="609600" marR="0" rtl="0" algn="l">
              <a:lnSpc>
                <a:spcPct val="80000"/>
              </a:lnSpc>
              <a:spcBef>
                <a:spcPts val="480"/>
              </a:spcBef>
              <a:spcAft>
                <a:spcPts val="0"/>
              </a:spcAft>
              <a:buClr>
                <a:schemeClr val="lt1"/>
              </a:buClr>
              <a:buSzPts val="2400"/>
              <a:buFont typeface="Noto Sans Symbols"/>
              <a:buAutoNum type="arabicPeriod"/>
            </a:pPr>
            <a:r>
              <a:rPr b="0" i="0" lang="en-US" sz="2400" u="none">
                <a:solidFill>
                  <a:schemeClr val="dk1"/>
                </a:solidFill>
                <a:latin typeface="Calibri"/>
                <a:ea typeface="Calibri"/>
                <a:cs typeface="Calibri"/>
                <a:sym typeface="Calibri"/>
              </a:rPr>
              <a:t>You should not skip heading levels: e.g., an</a:t>
            </a:r>
            <a:r>
              <a:rPr b="1" i="0" lang="en-US" sz="2400" u="none">
                <a:solidFill>
                  <a:schemeClr val="dk1"/>
                </a:solidFill>
                <a:latin typeface="Calibri"/>
                <a:ea typeface="Calibri"/>
                <a:cs typeface="Calibri"/>
                <a:sym typeface="Calibri"/>
              </a:rPr>
              <a:t> H3 </a:t>
            </a:r>
            <a:r>
              <a:rPr b="0" i="0" lang="en-US" sz="2400" u="none">
                <a:solidFill>
                  <a:schemeClr val="dk1"/>
                </a:solidFill>
                <a:latin typeface="Calibri"/>
                <a:ea typeface="Calibri"/>
                <a:cs typeface="Calibri"/>
                <a:sym typeface="Calibri"/>
              </a:rPr>
              <a:t>should not appear after an </a:t>
            </a:r>
            <a:r>
              <a:rPr b="1" i="0" lang="en-US" sz="2400" u="none">
                <a:solidFill>
                  <a:schemeClr val="dk1"/>
                </a:solidFill>
                <a:latin typeface="Calibri"/>
                <a:ea typeface="Calibri"/>
                <a:cs typeface="Calibri"/>
                <a:sym typeface="Calibri"/>
              </a:rPr>
              <a:t>H1</a:t>
            </a:r>
            <a:r>
              <a:rPr b="0" i="0" lang="en-US" sz="2400" u="none">
                <a:solidFill>
                  <a:schemeClr val="dk1"/>
                </a:solidFill>
                <a:latin typeface="Calibri"/>
                <a:ea typeface="Calibri"/>
                <a:cs typeface="Calibri"/>
                <a:sym typeface="Calibri"/>
              </a:rPr>
              <a:t>, unless there is an</a:t>
            </a:r>
            <a:r>
              <a:rPr b="1" i="0" lang="en-US" sz="2400" u="none">
                <a:solidFill>
                  <a:schemeClr val="dk1"/>
                </a:solidFill>
                <a:latin typeface="Calibri"/>
                <a:ea typeface="Calibri"/>
                <a:cs typeface="Calibri"/>
                <a:sym typeface="Calibri"/>
              </a:rPr>
              <a:t> H2</a:t>
            </a:r>
            <a:r>
              <a:rPr b="0" i="0" lang="en-US" sz="2400" u="none">
                <a:solidFill>
                  <a:schemeClr val="dk1"/>
                </a:solidFill>
                <a:latin typeface="Calibri"/>
                <a:ea typeface="Calibri"/>
                <a:cs typeface="Calibri"/>
                <a:sym typeface="Calibri"/>
              </a:rPr>
              <a:t> between them.</a:t>
            </a:r>
            <a:endParaRPr/>
          </a:p>
        </p:txBody>
      </p:sp>
      <p:sp>
        <p:nvSpPr>
          <p:cNvPr id="387" name="Google Shape;387;p5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7"/>
          <p:cNvSpPr txBox="1"/>
          <p:nvPr>
            <p:ph type="title"/>
          </p:nvPr>
        </p:nvSpPr>
        <p:spPr>
          <a:xfrm>
            <a:off x="2057400" y="274637"/>
            <a:ext cx="52578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Headings, &lt;Hx&gt; &lt;/Hx&gt;</a:t>
            </a:r>
            <a:endParaRPr/>
          </a:p>
        </p:txBody>
      </p:sp>
      <p:sp>
        <p:nvSpPr>
          <p:cNvPr id="393" name="Google Shape;393;p57"/>
          <p:cNvSpPr txBox="1"/>
          <p:nvPr>
            <p:ph idx="1" type="body"/>
          </p:nvPr>
        </p:nvSpPr>
        <p:spPr>
          <a:xfrm>
            <a:off x="457200" y="1600200"/>
            <a:ext cx="4033837" cy="4525962"/>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&lt;HTML&gt;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&lt;HEAD&gt;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&lt;TITLE&gt; Example Page&lt;/TITLE&gt;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&lt;/HEAD&gt;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&lt;BODY&gt;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&lt;H1&gt; Heading 1 &lt;/H1&gt;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&lt;H2&gt; Heading 2 &lt;/H2&gt;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&lt;H3&gt; Heading 3 &lt;/H3&gt;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&lt;H4&gt; Heading 4 &lt;/H4&gt;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&lt;H5&gt; Heading 5 &lt;/H5&gt;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&lt;H6&gt; Heading 6 &lt;/H6&gt;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&lt;/BODY&gt;</a:t>
            </a:r>
            <a:endParaRPr/>
          </a:p>
          <a:p>
            <a:pPr indent="-342900" lvl="0" marL="342900" marR="0" rtl="0" algn="l">
              <a:lnSpc>
                <a:spcPct val="9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&lt;/HTML&gt;</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394" name="Google Shape;394;p57"/>
          <p:cNvSpPr txBox="1"/>
          <p:nvPr>
            <p:ph idx="2" type="body"/>
          </p:nvPr>
        </p:nvSpPr>
        <p:spPr>
          <a:xfrm>
            <a:off x="4652962" y="1600200"/>
            <a:ext cx="4033837" cy="4525962"/>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None/>
            </a:pPr>
            <a:r>
              <a:t/>
            </a:r>
            <a:endParaRPr b="1" i="0" sz="3200" u="none">
              <a:solidFill>
                <a:schemeClr val="dk2"/>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1"/>
              </a:buClr>
              <a:buSzPts val="3200"/>
              <a:buFont typeface="Arial"/>
              <a:buNone/>
            </a:pPr>
            <a:r>
              <a:t/>
            </a:r>
            <a:endParaRPr b="1" i="0" sz="3200" u="none">
              <a:solidFill>
                <a:schemeClr val="dk2"/>
              </a:solidFill>
              <a:latin typeface="Calibri"/>
              <a:ea typeface="Calibri"/>
              <a:cs typeface="Calibri"/>
              <a:sym typeface="Calibri"/>
            </a:endParaRPr>
          </a:p>
          <a:p>
            <a:pPr indent="-342900" lvl="0" marL="342900" marR="0" rtl="0" algn="l">
              <a:lnSpc>
                <a:spcPct val="100000"/>
              </a:lnSpc>
              <a:spcBef>
                <a:spcPts val="640"/>
              </a:spcBef>
              <a:spcAft>
                <a:spcPts val="0"/>
              </a:spcAft>
              <a:buClr>
                <a:schemeClr val="dk2"/>
              </a:buClr>
              <a:buSzPts val="3200"/>
              <a:buFont typeface="Arial"/>
              <a:buNone/>
            </a:pPr>
            <a:r>
              <a:rPr b="1" i="0" lang="en-US" sz="3200" u="none">
                <a:solidFill>
                  <a:schemeClr val="dk2"/>
                </a:solidFill>
                <a:latin typeface="Calibri"/>
                <a:ea typeface="Calibri"/>
                <a:cs typeface="Calibri"/>
                <a:sym typeface="Calibri"/>
              </a:rPr>
              <a:t>Heading 1</a:t>
            </a:r>
            <a:endParaRPr/>
          </a:p>
          <a:p>
            <a:pPr indent="-342900" lvl="0" marL="342900" marR="0" rtl="0" algn="l">
              <a:lnSpc>
                <a:spcPct val="100000"/>
              </a:lnSpc>
              <a:spcBef>
                <a:spcPts val="560"/>
              </a:spcBef>
              <a:spcAft>
                <a:spcPts val="0"/>
              </a:spcAft>
              <a:buClr>
                <a:schemeClr val="dk2"/>
              </a:buClr>
              <a:buSzPts val="2800"/>
              <a:buFont typeface="Arial"/>
              <a:buNone/>
            </a:pPr>
            <a:r>
              <a:rPr b="1" i="0" lang="en-US" sz="2800" u="none">
                <a:solidFill>
                  <a:schemeClr val="dk2"/>
                </a:solidFill>
                <a:latin typeface="Calibri"/>
                <a:ea typeface="Calibri"/>
                <a:cs typeface="Calibri"/>
                <a:sym typeface="Calibri"/>
              </a:rPr>
              <a:t>Heading 2</a:t>
            </a:r>
            <a:endParaRPr/>
          </a:p>
          <a:p>
            <a:pPr indent="-342900" lvl="0" marL="342900" marR="0" rtl="0" algn="l">
              <a:lnSpc>
                <a:spcPct val="100000"/>
              </a:lnSpc>
              <a:spcBef>
                <a:spcPts val="480"/>
              </a:spcBef>
              <a:spcAft>
                <a:spcPts val="0"/>
              </a:spcAft>
              <a:buClr>
                <a:schemeClr val="dk2"/>
              </a:buClr>
              <a:buSzPts val="2400"/>
              <a:buFont typeface="Arial"/>
              <a:buNone/>
            </a:pPr>
            <a:r>
              <a:rPr b="1" i="0" lang="en-US" sz="2400" u="none">
                <a:solidFill>
                  <a:schemeClr val="dk2"/>
                </a:solidFill>
                <a:latin typeface="Calibri"/>
                <a:ea typeface="Calibri"/>
                <a:cs typeface="Calibri"/>
                <a:sym typeface="Calibri"/>
              </a:rPr>
              <a:t>Heading 3</a:t>
            </a:r>
            <a:endParaRPr/>
          </a:p>
          <a:p>
            <a:pPr indent="-342900" lvl="0" marL="342900" marR="0" rtl="0" algn="l">
              <a:lnSpc>
                <a:spcPct val="100000"/>
              </a:lnSpc>
              <a:spcBef>
                <a:spcPts val="400"/>
              </a:spcBef>
              <a:spcAft>
                <a:spcPts val="0"/>
              </a:spcAft>
              <a:buClr>
                <a:schemeClr val="dk2"/>
              </a:buClr>
              <a:buSzPts val="2000"/>
              <a:buFont typeface="Arial"/>
              <a:buNone/>
            </a:pPr>
            <a:r>
              <a:rPr b="1" i="0" lang="en-US" sz="2000" u="none">
                <a:solidFill>
                  <a:schemeClr val="dk2"/>
                </a:solidFill>
                <a:latin typeface="Calibri"/>
                <a:ea typeface="Calibri"/>
                <a:cs typeface="Calibri"/>
                <a:sym typeface="Calibri"/>
              </a:rPr>
              <a:t>Heading 4</a:t>
            </a:r>
            <a:endParaRPr/>
          </a:p>
          <a:p>
            <a:pPr indent="-342900" lvl="0" marL="342900" marR="0" rtl="0" algn="l">
              <a:lnSpc>
                <a:spcPct val="100000"/>
              </a:lnSpc>
              <a:spcBef>
                <a:spcPts val="360"/>
              </a:spcBef>
              <a:spcAft>
                <a:spcPts val="0"/>
              </a:spcAft>
              <a:buClr>
                <a:schemeClr val="dk2"/>
              </a:buClr>
              <a:buSzPts val="1800"/>
              <a:buFont typeface="Arial"/>
              <a:buNone/>
            </a:pPr>
            <a:r>
              <a:rPr b="1" i="0" lang="en-US" sz="1800" u="none">
                <a:solidFill>
                  <a:schemeClr val="dk2"/>
                </a:solidFill>
                <a:latin typeface="Calibri"/>
                <a:ea typeface="Calibri"/>
                <a:cs typeface="Calibri"/>
                <a:sym typeface="Calibri"/>
              </a:rPr>
              <a:t>Heading 5</a:t>
            </a:r>
            <a:endParaRPr/>
          </a:p>
          <a:p>
            <a:pPr indent="-342900" lvl="0" marL="342900" marR="0" rtl="0" algn="l">
              <a:lnSpc>
                <a:spcPct val="100000"/>
              </a:lnSpc>
              <a:spcBef>
                <a:spcPts val="320"/>
              </a:spcBef>
              <a:spcAft>
                <a:spcPts val="0"/>
              </a:spcAft>
              <a:buClr>
                <a:schemeClr val="dk2"/>
              </a:buClr>
              <a:buSzPts val="1600"/>
              <a:buFont typeface="Arial"/>
              <a:buNone/>
            </a:pPr>
            <a:r>
              <a:rPr b="1" i="0" lang="en-US" sz="1600" u="none">
                <a:solidFill>
                  <a:schemeClr val="dk2"/>
                </a:solidFill>
                <a:latin typeface="Calibri"/>
                <a:ea typeface="Calibri"/>
                <a:cs typeface="Calibri"/>
                <a:sym typeface="Calibri"/>
              </a:rPr>
              <a:t>Heading 6</a:t>
            </a:r>
            <a:endParaRPr/>
          </a:p>
        </p:txBody>
      </p:sp>
      <p:sp>
        <p:nvSpPr>
          <p:cNvPr id="395" name="Google Shape;395;p5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0"/>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Brief History of the Internet</a:t>
            </a:r>
            <a:endParaRPr/>
          </a:p>
        </p:txBody>
      </p:sp>
      <p:sp>
        <p:nvSpPr>
          <p:cNvPr id="260" name="Google Shape;260;p40"/>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1969: ARPANET created by the U.S. Department of Defense</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1983: TCP/IP became the standard protocol</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1991: Tim Berners-Lee developed the World Wide Web</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1993: Mosaic browser released</a:t>
            </a:r>
            <a:endParaRPr/>
          </a:p>
          <a:p>
            <a:pPr indent="-342900" lvl="0" marL="342900" marR="0" rtl="0" algn="l">
              <a:lnSpc>
                <a:spcPct val="9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1995-Present: Growth of the Internet with cloud computing, social media, and streaming services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8"/>
          <p:cNvSpPr txBox="1"/>
          <p:nvPr>
            <p:ph type="title"/>
          </p:nvPr>
        </p:nvSpPr>
        <p:spPr>
          <a:xfrm>
            <a:off x="1524000" y="274637"/>
            <a:ext cx="5943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Paragraphs, &lt;P&gt; &lt;/P&gt;</a:t>
            </a:r>
            <a:endParaRPr/>
          </a:p>
        </p:txBody>
      </p:sp>
      <p:sp>
        <p:nvSpPr>
          <p:cNvPr id="401" name="Google Shape;401;p58"/>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1800"/>
              <a:buFont typeface="Noto Sans Symbols"/>
              <a:buChar char="▪"/>
            </a:pPr>
            <a:r>
              <a:rPr b="0" i="0" lang="en-US" sz="1800" u="none">
                <a:solidFill>
                  <a:schemeClr val="dk1"/>
                </a:solidFill>
                <a:latin typeface="Calibri"/>
                <a:ea typeface="Calibri"/>
                <a:cs typeface="Calibri"/>
                <a:sym typeface="Calibri"/>
              </a:rPr>
              <a:t>Paragraphs allow you to add text to a document in such a way that it will automatically adjust the end of line to suite the window size of the browser in which it is being displayed. Each line of text will stretch the entire length of the window.</a:t>
            </a:r>
            <a:endParaRPr/>
          </a:p>
        </p:txBody>
      </p:sp>
      <p:sp>
        <p:nvSpPr>
          <p:cNvPr id="402" name="Google Shape;402;p5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9"/>
          <p:cNvSpPr txBox="1"/>
          <p:nvPr>
            <p:ph type="title"/>
          </p:nvPr>
        </p:nvSpPr>
        <p:spPr>
          <a:xfrm>
            <a:off x="2057400" y="304800"/>
            <a:ext cx="5181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Paragraphs, &lt;P&gt; &lt;/P&gt;</a:t>
            </a:r>
            <a:endParaRPr/>
          </a:p>
        </p:txBody>
      </p:sp>
      <p:sp>
        <p:nvSpPr>
          <p:cNvPr id="408" name="Google Shape;408;p59"/>
          <p:cNvSpPr txBox="1"/>
          <p:nvPr>
            <p:ph idx="1" type="body"/>
          </p:nvPr>
        </p:nvSpPr>
        <p:spPr>
          <a:xfrm>
            <a:off x="457200" y="1600200"/>
            <a:ext cx="4033837" cy="4525962"/>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&lt;HTML&gt;&lt;HEAD&gt;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&lt;TITLE&gt; Example Page&lt;/TITLE&gt;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&lt;/HEAD&gt;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&lt;BODY&gt;&lt;/H1&gt; Heading 1 &lt;/H1&gt;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&lt;P&gt; Paragraph 1, ….&lt;/P&gt;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&lt;H2&gt; Heading 2 &lt;/H2&gt;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&lt;P&gt; Paragraph 2, ….&lt;/P&gt;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&lt;H3&gt; Heading 3 &lt;/H3&gt;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&lt;P&gt; Paragraph 3, ….&lt;/P&gt;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&lt;H4&gt; Heading 4 &lt;/H4&gt;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&lt;P&gt; Paragraph 4, ….&lt;/P&gt;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&lt;H5&gt; Heading 5 &lt;/H5&gt;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&lt;P&gt; Paragraph 5, ….&lt;/P&gt;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&lt;H6&gt; Heading 6&lt;/H6&gt;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&lt;P&gt; Paragraph 6, ….&lt;/P&gt;</a:t>
            </a:r>
            <a:endParaRPr/>
          </a:p>
          <a:p>
            <a:pPr indent="-342900" lvl="0" marL="342900" marR="0" rtl="0" algn="l">
              <a:lnSpc>
                <a:spcPct val="90000"/>
              </a:lnSpc>
              <a:spcBef>
                <a:spcPts val="280"/>
              </a:spcBef>
              <a:spcAft>
                <a:spcPts val="0"/>
              </a:spcAft>
              <a:buClr>
                <a:schemeClr val="dk1"/>
              </a:buClr>
              <a:buSzPts val="1400"/>
              <a:buFont typeface="Arial"/>
              <a:buNone/>
            </a:pPr>
            <a:r>
              <a:rPr b="0" i="0" lang="en-US" sz="1400" u="none">
                <a:solidFill>
                  <a:schemeClr val="dk1"/>
                </a:solidFill>
                <a:latin typeface="Calibri"/>
                <a:ea typeface="Calibri"/>
                <a:cs typeface="Calibri"/>
                <a:sym typeface="Calibri"/>
              </a:rPr>
              <a:t>&lt;/BODY&gt;&lt;/HTML&gt;</a:t>
            </a:r>
            <a:endParaRPr/>
          </a:p>
          <a:p>
            <a:pPr indent="-342900" lvl="0" marL="342900" marR="0" rtl="0" algn="l">
              <a:lnSpc>
                <a:spcPct val="90000"/>
              </a:lnSpc>
              <a:spcBef>
                <a:spcPts val="280"/>
              </a:spcBef>
              <a:spcAft>
                <a:spcPts val="0"/>
              </a:spcAft>
              <a:buClr>
                <a:schemeClr val="dk1"/>
              </a:buClr>
              <a:buSzPts val="1400"/>
              <a:buFont typeface="Arial"/>
              <a:buNone/>
            </a:pPr>
            <a:r>
              <a:t/>
            </a:r>
            <a:endParaRPr b="0" i="0" sz="1400" u="none">
              <a:solidFill>
                <a:schemeClr val="dk1"/>
              </a:solidFill>
              <a:latin typeface="Calibri"/>
              <a:ea typeface="Calibri"/>
              <a:cs typeface="Calibri"/>
              <a:sym typeface="Calibri"/>
            </a:endParaRPr>
          </a:p>
          <a:p>
            <a:pPr indent="-342900" lvl="0" marL="342900" marR="0" rtl="0" algn="l">
              <a:lnSpc>
                <a:spcPct val="90000"/>
              </a:lnSpc>
              <a:spcBef>
                <a:spcPts val="240"/>
              </a:spcBef>
              <a:spcAft>
                <a:spcPts val="0"/>
              </a:spcAft>
              <a:buClr>
                <a:schemeClr val="dk1"/>
              </a:buClr>
              <a:buSzPts val="1200"/>
              <a:buFont typeface="Arial"/>
              <a:buNone/>
            </a:pPr>
            <a:r>
              <a:t/>
            </a:r>
            <a:endParaRPr b="0" i="0" sz="1200" u="none">
              <a:solidFill>
                <a:schemeClr val="dk1"/>
              </a:solidFill>
              <a:latin typeface="Calibri"/>
              <a:ea typeface="Calibri"/>
              <a:cs typeface="Calibri"/>
              <a:sym typeface="Calibri"/>
            </a:endParaRPr>
          </a:p>
          <a:p>
            <a:pPr indent="-342900" lvl="0" marL="342900" marR="0" rtl="0" algn="l">
              <a:lnSpc>
                <a:spcPct val="90000"/>
              </a:lnSpc>
              <a:spcBef>
                <a:spcPts val="240"/>
              </a:spcBef>
              <a:spcAft>
                <a:spcPts val="0"/>
              </a:spcAft>
              <a:buClr>
                <a:schemeClr val="dk1"/>
              </a:buClr>
              <a:buSzPts val="1200"/>
              <a:buFont typeface="Arial"/>
              <a:buNone/>
            </a:pPr>
            <a:r>
              <a:t/>
            </a:r>
            <a:endParaRPr b="0" i="0" sz="1200" u="none">
              <a:solidFill>
                <a:schemeClr val="dk1"/>
              </a:solidFill>
              <a:latin typeface="Calibri"/>
              <a:ea typeface="Calibri"/>
              <a:cs typeface="Calibri"/>
              <a:sym typeface="Calibri"/>
            </a:endParaRPr>
          </a:p>
          <a:p>
            <a:pPr indent="-342900" lvl="0" marL="342900" marR="0" rtl="0" algn="l">
              <a:lnSpc>
                <a:spcPct val="90000"/>
              </a:lnSpc>
              <a:spcBef>
                <a:spcPts val="240"/>
              </a:spcBef>
              <a:spcAft>
                <a:spcPts val="0"/>
              </a:spcAft>
              <a:buClr>
                <a:schemeClr val="dk1"/>
              </a:buClr>
              <a:buSzPts val="1200"/>
              <a:buFont typeface="Arial"/>
              <a:buNone/>
            </a:pPr>
            <a:r>
              <a:t/>
            </a:r>
            <a:endParaRPr b="0" i="0" sz="1200" u="none">
              <a:solidFill>
                <a:schemeClr val="dk1"/>
              </a:solidFill>
              <a:latin typeface="Calibri"/>
              <a:ea typeface="Calibri"/>
              <a:cs typeface="Calibri"/>
              <a:sym typeface="Calibri"/>
            </a:endParaRPr>
          </a:p>
          <a:p>
            <a:pPr indent="-266700" lvl="0" marL="342900" marR="0" rtl="0" algn="l">
              <a:spcBef>
                <a:spcPts val="240"/>
              </a:spcBef>
              <a:spcAft>
                <a:spcPts val="0"/>
              </a:spcAft>
              <a:buClr>
                <a:schemeClr val="dk1"/>
              </a:buClr>
              <a:buSzPts val="1200"/>
              <a:buFont typeface="Arial"/>
              <a:buNone/>
            </a:pPr>
            <a:r>
              <a:t/>
            </a:r>
            <a:endParaRPr b="0" i="0" sz="1200" u="none">
              <a:solidFill>
                <a:schemeClr val="dk1"/>
              </a:solidFill>
              <a:latin typeface="Calibri"/>
              <a:ea typeface="Calibri"/>
              <a:cs typeface="Calibri"/>
              <a:sym typeface="Calibri"/>
            </a:endParaRPr>
          </a:p>
        </p:txBody>
      </p:sp>
      <p:sp>
        <p:nvSpPr>
          <p:cNvPr id="409" name="Google Shape;409;p59"/>
          <p:cNvSpPr txBox="1"/>
          <p:nvPr>
            <p:ph idx="2" type="body"/>
          </p:nvPr>
        </p:nvSpPr>
        <p:spPr>
          <a:xfrm>
            <a:off x="4652962" y="1600200"/>
            <a:ext cx="4033837"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990000"/>
              </a:buClr>
              <a:buSzPts val="3200"/>
              <a:buFont typeface="Arial"/>
              <a:buNone/>
            </a:pPr>
            <a:r>
              <a:rPr b="1" i="0" lang="en-US" sz="3200" u="none">
                <a:solidFill>
                  <a:srgbClr val="990000"/>
                </a:solidFill>
                <a:latin typeface="Calibri"/>
                <a:ea typeface="Calibri"/>
                <a:cs typeface="Calibri"/>
                <a:sym typeface="Calibri"/>
              </a:rPr>
              <a:t>Heading 1</a:t>
            </a:r>
            <a:endParaRPr/>
          </a:p>
          <a:p>
            <a:pPr indent="-342900" lvl="0" marL="342900" marR="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Calibri"/>
                <a:ea typeface="Calibri"/>
                <a:cs typeface="Calibri"/>
                <a:sym typeface="Calibri"/>
              </a:rPr>
              <a:t>Paragraph 1,….</a:t>
            </a:r>
            <a:endParaRPr/>
          </a:p>
          <a:p>
            <a:pPr indent="-342900" lvl="0" marL="342900" marR="0" rtl="0" algn="l">
              <a:lnSpc>
                <a:spcPct val="100000"/>
              </a:lnSpc>
              <a:spcBef>
                <a:spcPts val="560"/>
              </a:spcBef>
              <a:spcAft>
                <a:spcPts val="0"/>
              </a:spcAft>
              <a:buClr>
                <a:srgbClr val="990000"/>
              </a:buClr>
              <a:buSzPts val="2800"/>
              <a:buFont typeface="Arial"/>
              <a:buNone/>
            </a:pPr>
            <a:r>
              <a:rPr b="1" i="0" lang="en-US" sz="2800" u="none">
                <a:solidFill>
                  <a:srgbClr val="990000"/>
                </a:solidFill>
                <a:latin typeface="Calibri"/>
                <a:ea typeface="Calibri"/>
                <a:cs typeface="Calibri"/>
                <a:sym typeface="Calibri"/>
              </a:rPr>
              <a:t>Heading 2</a:t>
            </a:r>
            <a:endParaRPr/>
          </a:p>
          <a:p>
            <a:pPr indent="-342900" lvl="0" marL="342900" marR="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Calibri"/>
                <a:ea typeface="Calibri"/>
                <a:cs typeface="Calibri"/>
                <a:sym typeface="Calibri"/>
              </a:rPr>
              <a:t>Paragraph 2,….</a:t>
            </a:r>
            <a:endParaRPr b="0" i="0" sz="2800" u="none">
              <a:solidFill>
                <a:srgbClr val="990000"/>
              </a:solidFill>
              <a:latin typeface="Calibri"/>
              <a:ea typeface="Calibri"/>
              <a:cs typeface="Calibri"/>
              <a:sym typeface="Calibri"/>
            </a:endParaRPr>
          </a:p>
          <a:p>
            <a:pPr indent="-342900" lvl="0" marL="342900" marR="0" rtl="0" algn="l">
              <a:lnSpc>
                <a:spcPct val="100000"/>
              </a:lnSpc>
              <a:spcBef>
                <a:spcPts val="480"/>
              </a:spcBef>
              <a:spcAft>
                <a:spcPts val="0"/>
              </a:spcAft>
              <a:buClr>
                <a:srgbClr val="990000"/>
              </a:buClr>
              <a:buSzPts val="2400"/>
              <a:buFont typeface="Arial"/>
              <a:buNone/>
            </a:pPr>
            <a:r>
              <a:rPr b="1" i="0" lang="en-US" sz="2400" u="none">
                <a:solidFill>
                  <a:srgbClr val="990000"/>
                </a:solidFill>
                <a:latin typeface="Calibri"/>
                <a:ea typeface="Calibri"/>
                <a:cs typeface="Calibri"/>
                <a:sym typeface="Calibri"/>
              </a:rPr>
              <a:t>Heading 3</a:t>
            </a:r>
            <a:endParaRPr/>
          </a:p>
          <a:p>
            <a:pPr indent="-342900" lvl="0" marL="342900" marR="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Calibri"/>
                <a:ea typeface="Calibri"/>
                <a:cs typeface="Calibri"/>
                <a:sym typeface="Calibri"/>
              </a:rPr>
              <a:t>Paragraph 3,….</a:t>
            </a:r>
            <a:endParaRPr b="0" i="0" sz="2400" u="none">
              <a:solidFill>
                <a:srgbClr val="990000"/>
              </a:solidFill>
              <a:latin typeface="Calibri"/>
              <a:ea typeface="Calibri"/>
              <a:cs typeface="Calibri"/>
              <a:sym typeface="Calibri"/>
            </a:endParaRPr>
          </a:p>
          <a:p>
            <a:pPr indent="-342900" lvl="0" marL="342900" marR="0" rtl="0" algn="l">
              <a:lnSpc>
                <a:spcPct val="100000"/>
              </a:lnSpc>
              <a:spcBef>
                <a:spcPts val="400"/>
              </a:spcBef>
              <a:spcAft>
                <a:spcPts val="0"/>
              </a:spcAft>
              <a:buClr>
                <a:srgbClr val="990000"/>
              </a:buClr>
              <a:buSzPts val="2000"/>
              <a:buFont typeface="Arial"/>
              <a:buNone/>
            </a:pPr>
            <a:r>
              <a:rPr b="1" i="0" lang="en-US" sz="2000" u="none">
                <a:solidFill>
                  <a:srgbClr val="990000"/>
                </a:solidFill>
                <a:latin typeface="Calibri"/>
                <a:ea typeface="Calibri"/>
                <a:cs typeface="Calibri"/>
                <a:sym typeface="Calibri"/>
              </a:rPr>
              <a:t>Heading 4</a:t>
            </a:r>
            <a:endParaRPr/>
          </a:p>
          <a:p>
            <a:pPr indent="-342900" lvl="0" marL="342900" marR="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Calibri"/>
                <a:ea typeface="Calibri"/>
                <a:cs typeface="Calibri"/>
                <a:sym typeface="Calibri"/>
              </a:rPr>
              <a:t>Paragraph 4,….</a:t>
            </a:r>
            <a:endParaRPr b="0" i="0" sz="2000" u="none">
              <a:solidFill>
                <a:srgbClr val="990000"/>
              </a:solidFill>
              <a:latin typeface="Calibri"/>
              <a:ea typeface="Calibri"/>
              <a:cs typeface="Calibri"/>
              <a:sym typeface="Calibri"/>
            </a:endParaRPr>
          </a:p>
          <a:p>
            <a:pPr indent="-342900" lvl="0" marL="342900" marR="0" rtl="0" algn="l">
              <a:lnSpc>
                <a:spcPct val="100000"/>
              </a:lnSpc>
              <a:spcBef>
                <a:spcPts val="360"/>
              </a:spcBef>
              <a:spcAft>
                <a:spcPts val="0"/>
              </a:spcAft>
              <a:buClr>
                <a:srgbClr val="990000"/>
              </a:buClr>
              <a:buSzPts val="1800"/>
              <a:buFont typeface="Arial"/>
              <a:buNone/>
            </a:pPr>
            <a:r>
              <a:rPr b="1" i="0" lang="en-US" sz="1800" u="none">
                <a:solidFill>
                  <a:srgbClr val="990000"/>
                </a:solidFill>
                <a:latin typeface="Calibri"/>
                <a:ea typeface="Calibri"/>
                <a:cs typeface="Calibri"/>
                <a:sym typeface="Calibri"/>
              </a:rPr>
              <a:t>Heading 5</a:t>
            </a:r>
            <a:endParaRPr/>
          </a:p>
          <a:p>
            <a:pPr indent="-342900" lvl="0" marL="342900" marR="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Calibri"/>
                <a:ea typeface="Calibri"/>
                <a:cs typeface="Calibri"/>
                <a:sym typeface="Calibri"/>
              </a:rPr>
              <a:t>Paragraph 5,….</a:t>
            </a:r>
            <a:endParaRPr b="0" i="0" sz="1800" u="none">
              <a:solidFill>
                <a:srgbClr val="990000"/>
              </a:solidFill>
              <a:latin typeface="Calibri"/>
              <a:ea typeface="Calibri"/>
              <a:cs typeface="Calibri"/>
              <a:sym typeface="Calibri"/>
            </a:endParaRPr>
          </a:p>
          <a:p>
            <a:pPr indent="-342900" lvl="0" marL="342900" marR="0" rtl="0" algn="l">
              <a:lnSpc>
                <a:spcPct val="100000"/>
              </a:lnSpc>
              <a:spcBef>
                <a:spcPts val="320"/>
              </a:spcBef>
              <a:spcAft>
                <a:spcPts val="0"/>
              </a:spcAft>
              <a:buClr>
                <a:srgbClr val="990000"/>
              </a:buClr>
              <a:buSzPts val="1600"/>
              <a:buFont typeface="Arial"/>
              <a:buNone/>
            </a:pPr>
            <a:r>
              <a:rPr b="1" i="0" lang="en-US" sz="1600" u="none">
                <a:solidFill>
                  <a:srgbClr val="990000"/>
                </a:solidFill>
                <a:latin typeface="Calibri"/>
                <a:ea typeface="Calibri"/>
                <a:cs typeface="Calibri"/>
                <a:sym typeface="Calibri"/>
              </a:rPr>
              <a:t>Heading 6</a:t>
            </a:r>
            <a:endParaRPr/>
          </a:p>
          <a:p>
            <a:pPr indent="-342900" lvl="0" marL="342900" marR="0" rtl="0" algn="l">
              <a:lnSpc>
                <a:spcPct val="100000"/>
              </a:lnSpc>
              <a:spcBef>
                <a:spcPts val="280"/>
              </a:spcBef>
              <a:spcAft>
                <a:spcPts val="0"/>
              </a:spcAft>
              <a:buClr>
                <a:srgbClr val="990000"/>
              </a:buClr>
              <a:buSzPts val="1400"/>
              <a:buFont typeface="Arial"/>
              <a:buNone/>
            </a:pPr>
            <a:r>
              <a:rPr b="0" i="0" lang="en-US" sz="1400" u="none">
                <a:solidFill>
                  <a:srgbClr val="990000"/>
                </a:solidFill>
                <a:latin typeface="Calibri"/>
                <a:ea typeface="Calibri"/>
                <a:cs typeface="Calibri"/>
                <a:sym typeface="Calibri"/>
              </a:rPr>
              <a:t>Paragraph 6,….</a:t>
            </a:r>
            <a:endParaRPr b="0" i="0" sz="1600" u="none">
              <a:solidFill>
                <a:srgbClr val="990000"/>
              </a:solidFill>
              <a:latin typeface="Calibri"/>
              <a:ea typeface="Calibri"/>
              <a:cs typeface="Calibri"/>
              <a:sym typeface="Calibri"/>
            </a:endParaRPr>
          </a:p>
          <a:p>
            <a:pPr indent="-241300" lvl="0" marL="342900" marR="0" rtl="0" algn="l">
              <a:spcBef>
                <a:spcPts val="320"/>
              </a:spcBef>
              <a:spcAft>
                <a:spcPts val="0"/>
              </a:spcAft>
              <a:buClr>
                <a:schemeClr val="dk1"/>
              </a:buClr>
              <a:buSzPts val="1600"/>
              <a:buFont typeface="Arial"/>
              <a:buNone/>
            </a:pPr>
            <a:r>
              <a:t/>
            </a:r>
            <a:endParaRPr b="0" i="0" sz="1600" u="none">
              <a:solidFill>
                <a:srgbClr val="990000"/>
              </a:solidFill>
              <a:latin typeface="Calibri"/>
              <a:ea typeface="Calibri"/>
              <a:cs typeface="Calibri"/>
              <a:sym typeface="Calibri"/>
            </a:endParaRPr>
          </a:p>
        </p:txBody>
      </p:sp>
      <p:sp>
        <p:nvSpPr>
          <p:cNvPr id="410" name="Google Shape;410;p5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60"/>
          <p:cNvSpPr txBox="1"/>
          <p:nvPr>
            <p:ph type="title"/>
          </p:nvPr>
        </p:nvSpPr>
        <p:spPr>
          <a:xfrm>
            <a:off x="1295400" y="274637"/>
            <a:ext cx="60198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Break, &lt;BR&gt;</a:t>
            </a:r>
            <a:endParaRPr/>
          </a:p>
        </p:txBody>
      </p:sp>
      <p:sp>
        <p:nvSpPr>
          <p:cNvPr id="416" name="Google Shape;416;p60"/>
          <p:cNvSpPr txBox="1"/>
          <p:nvPr>
            <p:ph idx="1" type="body"/>
          </p:nvPr>
        </p:nvSpPr>
        <p:spPr>
          <a:xfrm>
            <a:off x="457200" y="1600200"/>
            <a:ext cx="8229600" cy="4525962"/>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800"/>
              <a:buFont typeface="Noto Sans Symbols"/>
              <a:buChar char="▪"/>
            </a:pPr>
            <a:r>
              <a:rPr b="0" i="0" lang="en-US" sz="2800" u="none">
                <a:solidFill>
                  <a:schemeClr val="dk1"/>
                </a:solidFill>
                <a:latin typeface="Calibri"/>
                <a:ea typeface="Calibri"/>
                <a:cs typeface="Calibri"/>
                <a:sym typeface="Calibri"/>
              </a:rPr>
              <a:t>Line breaks allow you to decide where the text will break on a line or continue to the end of the window.</a:t>
            </a:r>
            <a:endParaRPr/>
          </a:p>
          <a:p>
            <a:pPr indent="-342900" lvl="0" marL="342900" marR="0" rtl="0" algn="l">
              <a:lnSpc>
                <a:spcPct val="100000"/>
              </a:lnSpc>
              <a:spcBef>
                <a:spcPts val="560"/>
              </a:spcBef>
              <a:spcAft>
                <a:spcPts val="0"/>
              </a:spcAft>
              <a:buClr>
                <a:schemeClr val="lt1"/>
              </a:buClr>
              <a:buSzPts val="2800"/>
              <a:buFont typeface="Noto Sans Symbols"/>
              <a:buChar char="▪"/>
            </a:pPr>
            <a:r>
              <a:rPr b="0" i="0" lang="en-US" sz="2800" u="none">
                <a:solidFill>
                  <a:schemeClr val="dk1"/>
                </a:solidFill>
                <a:latin typeface="Calibri"/>
                <a:ea typeface="Calibri"/>
                <a:cs typeface="Calibri"/>
                <a:sym typeface="Calibri"/>
              </a:rPr>
              <a:t>A &lt;BR&gt; is an empty Element, meaning that it may contain attributes but it does not contain content.</a:t>
            </a:r>
            <a:endParaRPr/>
          </a:p>
          <a:p>
            <a:pPr indent="-342900" lvl="0" marL="342900" marR="0" rtl="0" algn="l">
              <a:lnSpc>
                <a:spcPct val="100000"/>
              </a:lnSpc>
              <a:spcBef>
                <a:spcPts val="560"/>
              </a:spcBef>
              <a:spcAft>
                <a:spcPts val="0"/>
              </a:spcAft>
              <a:buClr>
                <a:schemeClr val="lt1"/>
              </a:buClr>
              <a:buSzPts val="2800"/>
              <a:buFont typeface="Noto Sans Symbols"/>
              <a:buChar char="▪"/>
            </a:pPr>
            <a:r>
              <a:rPr b="0" i="0" lang="en-US" sz="2800" u="none">
                <a:solidFill>
                  <a:schemeClr val="dk1"/>
                </a:solidFill>
                <a:latin typeface="Calibri"/>
                <a:ea typeface="Calibri"/>
                <a:cs typeface="Calibri"/>
                <a:sym typeface="Calibri"/>
              </a:rPr>
              <a:t>The &lt;BR&gt; element does not have a closing tag.</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417" name="Google Shape;417;p6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1"/>
          <p:cNvSpPr txBox="1"/>
          <p:nvPr>
            <p:ph type="title"/>
          </p:nvPr>
        </p:nvSpPr>
        <p:spPr>
          <a:xfrm>
            <a:off x="1752600" y="274637"/>
            <a:ext cx="54864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Break, &lt;BR&gt;</a:t>
            </a:r>
            <a:endParaRPr/>
          </a:p>
        </p:txBody>
      </p:sp>
      <p:sp>
        <p:nvSpPr>
          <p:cNvPr id="423" name="Google Shape;423;p61"/>
          <p:cNvSpPr txBox="1"/>
          <p:nvPr>
            <p:ph idx="1" type="body"/>
          </p:nvPr>
        </p:nvSpPr>
        <p:spPr>
          <a:xfrm>
            <a:off x="457200" y="1600200"/>
            <a:ext cx="4033837" cy="4525962"/>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&lt;HTML&gt;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&lt;HEAD&gt;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&lt;TITLE&gt; Example Page&lt;/TITLE&gt;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&lt;/HEAD&gt;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&lt;BODY&gt;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&lt;H1&gt; Heading 1 &lt;/H1&gt;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&lt;P&gt;Paragraph 1, &lt;BR&gt;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Line 2 &lt;BR&gt; Line 3 &lt;BR&gt;…. </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&lt;/P&gt;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&lt;/BODY&gt;</a:t>
            </a:r>
            <a:endParaRPr/>
          </a:p>
          <a:p>
            <a:pPr indent="-342900" lvl="0" marL="3429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&lt;/HTML&gt;</a:t>
            </a:r>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424" name="Google Shape;424;p61"/>
          <p:cNvSpPr txBox="1"/>
          <p:nvPr>
            <p:ph idx="2" type="body"/>
          </p:nvPr>
        </p:nvSpPr>
        <p:spPr>
          <a:xfrm>
            <a:off x="4652962" y="1600200"/>
            <a:ext cx="4033837"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4800"/>
              <a:buFont typeface="Arial"/>
              <a:buNone/>
            </a:pPr>
            <a:r>
              <a:t/>
            </a:r>
            <a:endParaRPr b="1" i="0" sz="4800" u="none">
              <a:solidFill>
                <a:srgbClr val="990000"/>
              </a:solidFill>
              <a:latin typeface="Calibri"/>
              <a:ea typeface="Calibri"/>
              <a:cs typeface="Calibri"/>
              <a:sym typeface="Calibri"/>
            </a:endParaRPr>
          </a:p>
          <a:p>
            <a:pPr indent="-342900" lvl="0" marL="342900" marR="0" rtl="0" algn="l">
              <a:lnSpc>
                <a:spcPct val="100000"/>
              </a:lnSpc>
              <a:spcBef>
                <a:spcPts val="960"/>
              </a:spcBef>
              <a:spcAft>
                <a:spcPts val="0"/>
              </a:spcAft>
              <a:buClr>
                <a:srgbClr val="990000"/>
              </a:buClr>
              <a:buSzPts val="4800"/>
              <a:buFont typeface="Arial"/>
              <a:buNone/>
            </a:pPr>
            <a:r>
              <a:rPr b="1" i="0" lang="en-US" sz="4800" u="none">
                <a:solidFill>
                  <a:srgbClr val="990000"/>
                </a:solidFill>
                <a:latin typeface="Calibri"/>
                <a:ea typeface="Calibri"/>
                <a:cs typeface="Calibri"/>
                <a:sym typeface="Calibri"/>
              </a:rPr>
              <a:t>Heading 1</a:t>
            </a:r>
            <a:endParaRPr/>
          </a:p>
          <a:p>
            <a:pPr indent="-342900" lvl="0" marL="342900" marR="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Calibri"/>
                <a:ea typeface="Calibri"/>
                <a:cs typeface="Calibri"/>
                <a:sym typeface="Calibri"/>
              </a:rPr>
              <a:t>Paragraph 1,….</a:t>
            </a:r>
            <a:endParaRPr/>
          </a:p>
          <a:p>
            <a:pPr indent="-342900" lvl="0" marL="342900" marR="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Calibri"/>
                <a:ea typeface="Calibri"/>
                <a:cs typeface="Calibri"/>
                <a:sym typeface="Calibri"/>
              </a:rPr>
              <a:t>Line 2</a:t>
            </a:r>
            <a:endParaRPr/>
          </a:p>
          <a:p>
            <a:pPr indent="-342900" lvl="0" marL="342900" marR="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Calibri"/>
                <a:ea typeface="Calibri"/>
                <a:cs typeface="Calibri"/>
                <a:sym typeface="Calibri"/>
              </a:rPr>
              <a:t>Line 3</a:t>
            </a:r>
            <a:endParaRPr/>
          </a:p>
          <a:p>
            <a:pPr indent="-342900" lvl="0" marL="342900" marR="0" rtl="0" algn="l">
              <a:lnSpc>
                <a:spcPct val="100000"/>
              </a:lnSpc>
              <a:spcBef>
                <a:spcPts val="480"/>
              </a:spcBef>
              <a:spcAft>
                <a:spcPts val="0"/>
              </a:spcAft>
              <a:buClr>
                <a:srgbClr val="990000"/>
              </a:buClr>
              <a:buSzPts val="2400"/>
              <a:buFont typeface="Arial"/>
              <a:buNone/>
            </a:pPr>
            <a:r>
              <a:rPr b="0" i="0" lang="en-US" sz="2400" u="none">
                <a:solidFill>
                  <a:srgbClr val="990000"/>
                </a:solidFill>
                <a:latin typeface="Calibri"/>
                <a:ea typeface="Calibri"/>
                <a:cs typeface="Calibri"/>
                <a:sym typeface="Calibri"/>
              </a:rPr>
              <a:t>….</a:t>
            </a:r>
            <a:endParaRPr/>
          </a:p>
          <a:p>
            <a:pPr indent="-342900" lvl="0" marL="342900" marR="0" rtl="0" algn="l">
              <a:lnSpc>
                <a:spcPct val="100000"/>
              </a:lnSpc>
              <a:spcBef>
                <a:spcPts val="480"/>
              </a:spcBef>
              <a:spcAft>
                <a:spcPts val="0"/>
              </a:spcAft>
              <a:buClr>
                <a:schemeClr val="dk1"/>
              </a:buClr>
              <a:buSzPts val="2400"/>
              <a:buFont typeface="Arial"/>
              <a:buNone/>
            </a:pPr>
            <a:r>
              <a:t/>
            </a:r>
            <a:endParaRPr b="0" i="0" sz="2400" u="none">
              <a:solidFill>
                <a:srgbClr val="990000"/>
              </a:solidFill>
              <a:latin typeface="Calibri"/>
              <a:ea typeface="Calibri"/>
              <a:cs typeface="Calibri"/>
              <a:sym typeface="Calibri"/>
            </a:endParaRPr>
          </a:p>
          <a:p>
            <a:pPr indent="-342900" lvl="0" marL="342900" marR="0" rtl="0" algn="l">
              <a:lnSpc>
                <a:spcPct val="100000"/>
              </a:lnSpc>
              <a:spcBef>
                <a:spcPts val="880"/>
              </a:spcBef>
              <a:spcAft>
                <a:spcPts val="0"/>
              </a:spcAft>
              <a:buClr>
                <a:schemeClr val="dk1"/>
              </a:buClr>
              <a:buSzPts val="4400"/>
              <a:buFont typeface="Arial"/>
              <a:buNone/>
            </a:pPr>
            <a:r>
              <a:t/>
            </a:r>
            <a:endParaRPr b="0" i="0" sz="4400" u="none">
              <a:solidFill>
                <a:srgbClr val="990000"/>
              </a:solidFill>
              <a:latin typeface="Calibri"/>
              <a:ea typeface="Calibri"/>
              <a:cs typeface="Calibri"/>
              <a:sym typeface="Calibri"/>
            </a:endParaRPr>
          </a:p>
          <a:p>
            <a:pPr indent="-63500" lvl="0" marL="342900" marR="0" rtl="0" algn="l">
              <a:spcBef>
                <a:spcPts val="880"/>
              </a:spcBef>
              <a:spcAft>
                <a:spcPts val="0"/>
              </a:spcAft>
              <a:buClr>
                <a:schemeClr val="dk1"/>
              </a:buClr>
              <a:buSzPts val="4400"/>
              <a:buFont typeface="Arial"/>
              <a:buNone/>
            </a:pPr>
            <a:r>
              <a:t/>
            </a:r>
            <a:endParaRPr b="0" i="0" sz="4400" u="none">
              <a:solidFill>
                <a:srgbClr val="990000"/>
              </a:solidFill>
              <a:latin typeface="Calibri"/>
              <a:ea typeface="Calibri"/>
              <a:cs typeface="Calibri"/>
              <a:sym typeface="Calibri"/>
            </a:endParaRPr>
          </a:p>
        </p:txBody>
      </p:sp>
      <p:sp>
        <p:nvSpPr>
          <p:cNvPr id="425" name="Google Shape;425;p6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type="title"/>
          </p:nvPr>
        </p:nvSpPr>
        <p:spPr>
          <a:xfrm>
            <a:off x="1600200" y="274637"/>
            <a:ext cx="57150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Horizontal Rule, &lt;HR&gt;</a:t>
            </a:r>
            <a:endParaRPr/>
          </a:p>
        </p:txBody>
      </p:sp>
      <p:sp>
        <p:nvSpPr>
          <p:cNvPr id="431" name="Google Shape;431;p62"/>
          <p:cNvSpPr txBox="1"/>
          <p:nvPr>
            <p:ph idx="1" type="body"/>
          </p:nvPr>
        </p:nvSpPr>
        <p:spPr>
          <a:xfrm>
            <a:off x="457200" y="1600200"/>
            <a:ext cx="8229600" cy="4525962"/>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4000"/>
              <a:buFont typeface="Noto Sans Symbols"/>
              <a:buChar char="▪"/>
            </a:pPr>
            <a:r>
              <a:rPr b="0" i="0" lang="en-US" sz="4000" u="none">
                <a:solidFill>
                  <a:schemeClr val="dk1"/>
                </a:solidFill>
                <a:latin typeface="Calibri"/>
                <a:ea typeface="Calibri"/>
                <a:cs typeface="Calibri"/>
                <a:sym typeface="Calibri"/>
              </a:rPr>
              <a:t>The &lt;HR&gt; element causes the browser to display a horizontal line (rule) in your document.</a:t>
            </a:r>
            <a:endParaRPr/>
          </a:p>
          <a:p>
            <a:pPr indent="-342900" lvl="0" marL="342900" marR="0" rtl="0" algn="l">
              <a:lnSpc>
                <a:spcPct val="100000"/>
              </a:lnSpc>
              <a:spcBef>
                <a:spcPts val="800"/>
              </a:spcBef>
              <a:spcAft>
                <a:spcPts val="0"/>
              </a:spcAft>
              <a:buClr>
                <a:schemeClr val="lt1"/>
              </a:buClr>
              <a:buSzPts val="4000"/>
              <a:buFont typeface="Noto Sans Symbols"/>
              <a:buChar char="▪"/>
            </a:pPr>
            <a:r>
              <a:rPr b="0" i="0" lang="en-US" sz="4000" u="none">
                <a:solidFill>
                  <a:schemeClr val="dk1"/>
                </a:solidFill>
                <a:latin typeface="Calibri"/>
                <a:ea typeface="Calibri"/>
                <a:cs typeface="Calibri"/>
                <a:sym typeface="Calibri"/>
              </a:rPr>
              <a:t>&lt;HR&gt; does not use a closing tag, &lt;/HR&gt;.</a:t>
            </a:r>
            <a:endParaRPr/>
          </a:p>
        </p:txBody>
      </p:sp>
      <p:sp>
        <p:nvSpPr>
          <p:cNvPr id="432" name="Google Shape;432;p6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3"/>
          <p:cNvSpPr txBox="1"/>
          <p:nvPr>
            <p:ph type="title"/>
          </p:nvPr>
        </p:nvSpPr>
        <p:spPr>
          <a:xfrm>
            <a:off x="1828800" y="381000"/>
            <a:ext cx="5870575"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L</a:t>
            </a:r>
            <a:r>
              <a:rPr b="1" i="0" lang="en-US" sz="4000" u="none">
                <a:solidFill>
                  <a:srgbClr val="FFFF00"/>
                </a:solidFill>
                <a:latin typeface="Calibri"/>
                <a:ea typeface="Calibri"/>
                <a:cs typeface="Calibri"/>
                <a:sym typeface="Calibri"/>
              </a:rPr>
              <a:t>ists</a:t>
            </a:r>
            <a:endParaRPr/>
          </a:p>
        </p:txBody>
      </p:sp>
      <p:sp>
        <p:nvSpPr>
          <p:cNvPr id="438" name="Google Shape;438;p63"/>
          <p:cNvSpPr txBox="1"/>
          <p:nvPr>
            <p:ph idx="1" type="body"/>
          </p:nvPr>
        </p:nvSpPr>
        <p:spPr>
          <a:xfrm>
            <a:off x="381000" y="1905000"/>
            <a:ext cx="8229600" cy="4525962"/>
          </a:xfrm>
          <a:prstGeom prst="rect">
            <a:avLst/>
          </a:prstGeom>
          <a:solidFill>
            <a:schemeClr val="lt1"/>
          </a:solid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In this chapter you will learn how to create a variety of lists.</a:t>
            </a:r>
            <a:endParaRPr/>
          </a:p>
          <a:p>
            <a:pPr indent="-609600" lvl="0" marL="609600" marR="0" rtl="0" algn="l">
              <a:lnSpc>
                <a:spcPct val="100000"/>
              </a:lnSpc>
              <a:spcBef>
                <a:spcPts val="48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Objectives</a:t>
            </a:r>
            <a:endParaRPr/>
          </a:p>
          <a:p>
            <a:pPr indent="-609600" lvl="0" marL="6096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Upon completing this section, you should be able to</a:t>
            </a:r>
            <a:endParaRPr/>
          </a:p>
          <a:p>
            <a:pPr indent="-609600" lvl="0" marL="609600" marR="0" rtl="0" algn="l">
              <a:lnSpc>
                <a:spcPct val="100000"/>
              </a:lnSpc>
              <a:spcBef>
                <a:spcPts val="480"/>
              </a:spcBef>
              <a:spcAft>
                <a:spcPts val="0"/>
              </a:spcAft>
              <a:buClr>
                <a:schemeClr val="lt1"/>
              </a:buClr>
              <a:buSzPts val="2400"/>
              <a:buFont typeface="Noto Sans Symbols"/>
              <a:buAutoNum type="arabicPeriod"/>
            </a:pPr>
            <a:r>
              <a:rPr b="0" i="0" lang="en-US" sz="2400" u="none">
                <a:solidFill>
                  <a:schemeClr val="dk1"/>
                </a:solidFill>
                <a:latin typeface="Calibri"/>
                <a:ea typeface="Calibri"/>
                <a:cs typeface="Calibri"/>
                <a:sym typeface="Calibri"/>
              </a:rPr>
              <a:t>Create an unordered list.</a:t>
            </a:r>
            <a:endParaRPr/>
          </a:p>
          <a:p>
            <a:pPr indent="-609600" lvl="0" marL="609600" marR="0" rtl="0" algn="l">
              <a:lnSpc>
                <a:spcPct val="100000"/>
              </a:lnSpc>
              <a:spcBef>
                <a:spcPts val="480"/>
              </a:spcBef>
              <a:spcAft>
                <a:spcPts val="0"/>
              </a:spcAft>
              <a:buClr>
                <a:schemeClr val="lt1"/>
              </a:buClr>
              <a:buSzPts val="2400"/>
              <a:buFont typeface="Noto Sans Symbols"/>
              <a:buAutoNum type="arabicPeriod"/>
            </a:pPr>
            <a:r>
              <a:rPr b="0" i="0" lang="en-US" sz="2400" u="none">
                <a:solidFill>
                  <a:schemeClr val="dk1"/>
                </a:solidFill>
                <a:latin typeface="Calibri"/>
                <a:ea typeface="Calibri"/>
                <a:cs typeface="Calibri"/>
                <a:sym typeface="Calibri"/>
              </a:rPr>
              <a:t>Create an ordered list.</a:t>
            </a:r>
            <a:endParaRPr/>
          </a:p>
          <a:p>
            <a:pPr indent="-609600" lvl="0" marL="609600" marR="0" rtl="0" algn="l">
              <a:lnSpc>
                <a:spcPct val="100000"/>
              </a:lnSpc>
              <a:spcBef>
                <a:spcPts val="480"/>
              </a:spcBef>
              <a:spcAft>
                <a:spcPts val="0"/>
              </a:spcAft>
              <a:buClr>
                <a:schemeClr val="lt1"/>
              </a:buClr>
              <a:buSzPts val="2400"/>
              <a:buFont typeface="Noto Sans Symbols"/>
              <a:buAutoNum type="arabicPeriod"/>
            </a:pPr>
            <a:r>
              <a:rPr b="0" i="0" lang="en-US" sz="2400" u="none">
                <a:solidFill>
                  <a:schemeClr val="dk1"/>
                </a:solidFill>
                <a:latin typeface="Calibri"/>
                <a:ea typeface="Calibri"/>
                <a:cs typeface="Calibri"/>
                <a:sym typeface="Calibri"/>
              </a:rPr>
              <a:t>Create a defined list.</a:t>
            </a:r>
            <a:endParaRPr/>
          </a:p>
          <a:p>
            <a:pPr indent="-609600" lvl="0" marL="609600" marR="0" rtl="0" algn="l">
              <a:lnSpc>
                <a:spcPct val="100000"/>
              </a:lnSpc>
              <a:spcBef>
                <a:spcPts val="480"/>
              </a:spcBef>
              <a:spcAft>
                <a:spcPts val="0"/>
              </a:spcAft>
              <a:buClr>
                <a:schemeClr val="lt1"/>
              </a:buClr>
              <a:buSzPts val="2400"/>
              <a:buFont typeface="Noto Sans Symbols"/>
              <a:buAutoNum type="arabicPeriod"/>
            </a:pPr>
            <a:r>
              <a:rPr b="0" i="0" lang="en-US" sz="2400" u="none">
                <a:solidFill>
                  <a:schemeClr val="dk1"/>
                </a:solidFill>
                <a:latin typeface="Calibri"/>
                <a:ea typeface="Calibri"/>
                <a:cs typeface="Calibri"/>
                <a:sym typeface="Calibri"/>
              </a:rPr>
              <a:t>Nest Lists.</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439" name="Google Shape;439;p6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64"/>
          <p:cNvSpPr txBox="1"/>
          <p:nvPr>
            <p:ph type="title"/>
          </p:nvPr>
        </p:nvSpPr>
        <p:spPr>
          <a:xfrm>
            <a:off x="1676400" y="274637"/>
            <a:ext cx="57912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Lists</a:t>
            </a:r>
            <a:endParaRPr/>
          </a:p>
        </p:txBody>
      </p:sp>
      <p:sp>
        <p:nvSpPr>
          <p:cNvPr id="445" name="Google Shape;445;p64"/>
          <p:cNvSpPr txBox="1"/>
          <p:nvPr>
            <p:ph idx="1" type="body"/>
          </p:nvPr>
        </p:nvSpPr>
        <p:spPr>
          <a:xfrm>
            <a:off x="457200" y="1600200"/>
            <a:ext cx="8229600" cy="42672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Noto Sans Symbols"/>
              <a:buChar char="▪"/>
            </a:pPr>
            <a:r>
              <a:rPr b="0" i="0" lang="en-US" sz="2400" u="none">
                <a:solidFill>
                  <a:schemeClr val="dk1"/>
                </a:solidFill>
                <a:latin typeface="Calibri"/>
                <a:ea typeface="Calibri"/>
                <a:cs typeface="Calibri"/>
                <a:sym typeface="Calibri"/>
              </a:rPr>
              <a:t>There are three types of lists:</a:t>
            </a:r>
            <a:endParaRPr/>
          </a:p>
          <a:p>
            <a:pPr indent="-342900" lvl="0" marL="342900" marR="0" rtl="0" algn="l">
              <a:lnSpc>
                <a:spcPct val="100000"/>
              </a:lnSpc>
              <a:spcBef>
                <a:spcPts val="480"/>
              </a:spcBef>
              <a:spcAft>
                <a:spcPts val="0"/>
              </a:spcAft>
              <a:buClr>
                <a:schemeClr val="lt1"/>
              </a:buClr>
              <a:buSzPts val="2400"/>
              <a:buFont typeface="Noto Sans Symbols"/>
              <a:buChar char="▪"/>
            </a:pPr>
            <a:r>
              <a:rPr b="0" i="0" lang="en-US" sz="2400" u="none">
                <a:solidFill>
                  <a:schemeClr val="dk1"/>
                </a:solidFill>
                <a:latin typeface="Calibri"/>
                <a:ea typeface="Calibri"/>
                <a:cs typeface="Calibri"/>
                <a:sym typeface="Calibri"/>
              </a:rPr>
              <a:t>UL : Unordered List. Items in this list start with a list mark such as a bullet. Browsers will usually change the list mark in nested lists.</a:t>
            </a:r>
            <a:endParaRPr/>
          </a:p>
          <a:p>
            <a:pPr indent="-342900" lvl="0" marL="342900" marR="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&lt;UL&gt;</a:t>
            </a:r>
            <a:endParaRPr/>
          </a:p>
          <a:p>
            <a:pPr indent="-342900" lvl="0" marL="342900" marR="0" rtl="0" algn="l">
              <a:lnSpc>
                <a:spcPct val="100000"/>
              </a:lnSpc>
              <a:spcBef>
                <a:spcPts val="480"/>
              </a:spcBef>
              <a:spcAft>
                <a:spcPts val="0"/>
              </a:spcAft>
              <a:buClr>
                <a:srgbClr val="0000CC"/>
              </a:buClr>
              <a:buSzPts val="2400"/>
              <a:buFont typeface="Arial"/>
              <a:buNone/>
            </a:pPr>
            <a:r>
              <a:rPr b="1" i="0" lang="en-US" sz="2400" u="none">
                <a:solidFill>
                  <a:srgbClr val="0000CC"/>
                </a:solidFill>
                <a:latin typeface="Calibri"/>
                <a:ea typeface="Calibri"/>
                <a:cs typeface="Calibri"/>
                <a:sym typeface="Calibri"/>
              </a:rPr>
              <a:t>&lt;LI&gt;</a:t>
            </a:r>
            <a:r>
              <a:rPr b="0" i="0" lang="en-US" sz="2400" u="none">
                <a:solidFill>
                  <a:schemeClr val="dk1"/>
                </a:solidFill>
                <a:latin typeface="Calibri"/>
                <a:ea typeface="Calibri"/>
                <a:cs typeface="Calibri"/>
                <a:sym typeface="Calibri"/>
              </a:rPr>
              <a:t> List item </a:t>
            </a:r>
            <a:r>
              <a:rPr b="1" i="0" lang="en-US" sz="2400" u="none">
                <a:solidFill>
                  <a:srgbClr val="0000CC"/>
                </a:solidFill>
                <a:latin typeface="Calibri"/>
                <a:ea typeface="Calibri"/>
                <a:cs typeface="Calibri"/>
                <a:sym typeface="Calibri"/>
              </a:rPr>
              <a:t>…&lt;/LI&gt;</a:t>
            </a:r>
            <a:r>
              <a:rPr b="0" i="0" lang="en-US" sz="2400" u="none">
                <a:solidFill>
                  <a:schemeClr val="dk1"/>
                </a:solidFill>
                <a:latin typeface="Calibri"/>
                <a:ea typeface="Calibri"/>
                <a:cs typeface="Calibri"/>
                <a:sym typeface="Calibri"/>
              </a:rPr>
              <a:t>			</a:t>
            </a:r>
            <a:endParaRPr/>
          </a:p>
          <a:p>
            <a:pPr indent="-342900" lvl="0" marL="342900" marR="0" rtl="0" algn="l">
              <a:lnSpc>
                <a:spcPct val="100000"/>
              </a:lnSpc>
              <a:spcBef>
                <a:spcPts val="480"/>
              </a:spcBef>
              <a:spcAft>
                <a:spcPts val="0"/>
              </a:spcAft>
              <a:buClr>
                <a:srgbClr val="0000CC"/>
              </a:buClr>
              <a:buSzPts val="2400"/>
              <a:buFont typeface="Arial"/>
              <a:buNone/>
            </a:pPr>
            <a:r>
              <a:rPr b="1" i="0" lang="en-US" sz="2400" u="none">
                <a:solidFill>
                  <a:srgbClr val="0000CC"/>
                </a:solidFill>
                <a:latin typeface="Calibri"/>
                <a:ea typeface="Calibri"/>
                <a:cs typeface="Calibri"/>
                <a:sym typeface="Calibri"/>
              </a:rPr>
              <a:t>&lt;LI&gt;</a:t>
            </a:r>
            <a:r>
              <a:rPr b="0" i="0" lang="en-US" sz="2400" u="none">
                <a:solidFill>
                  <a:schemeClr val="dk1"/>
                </a:solidFill>
                <a:latin typeface="Calibri"/>
                <a:ea typeface="Calibri"/>
                <a:cs typeface="Calibri"/>
                <a:sym typeface="Calibri"/>
              </a:rPr>
              <a:t> List item </a:t>
            </a:r>
            <a:r>
              <a:rPr b="1" i="0" lang="en-US" sz="2400" u="none">
                <a:solidFill>
                  <a:srgbClr val="0000CC"/>
                </a:solidFill>
                <a:latin typeface="Calibri"/>
                <a:ea typeface="Calibri"/>
                <a:cs typeface="Calibri"/>
                <a:sym typeface="Calibri"/>
              </a:rPr>
              <a:t>…&lt;/LI&gt;</a:t>
            </a:r>
            <a:endParaRPr/>
          </a:p>
          <a:p>
            <a:pPr indent="-342900" lvl="0" marL="342900" marR="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&lt;/UL&gt;</a:t>
            </a:r>
            <a:endParaRPr/>
          </a:p>
          <a:p>
            <a:pPr indent="-342900" lvl="0" marL="342900" marR="0" rtl="0" algn="l">
              <a:lnSpc>
                <a:spcPct val="100000"/>
              </a:lnSpc>
              <a:spcBef>
                <a:spcPts val="480"/>
              </a:spcBef>
              <a:spcAft>
                <a:spcPts val="0"/>
              </a:spcAft>
              <a:buClr>
                <a:schemeClr val="lt1"/>
              </a:buClr>
              <a:buSzPts val="2400"/>
              <a:buFont typeface="Arial"/>
              <a:buChar char="•"/>
            </a:pPr>
            <a:r>
              <a:rPr b="0" i="0" lang="en-US" sz="2400" u="none">
                <a:solidFill>
                  <a:schemeClr val="dk1"/>
                </a:solidFill>
                <a:latin typeface="Calibri"/>
                <a:ea typeface="Calibri"/>
                <a:cs typeface="Calibri"/>
                <a:sym typeface="Calibri"/>
              </a:rPr>
              <a:t>List item …</a:t>
            </a:r>
            <a:endParaRPr/>
          </a:p>
          <a:p>
            <a:pPr indent="-342900" lvl="0" marL="342900" marR="0" rtl="0" algn="l">
              <a:lnSpc>
                <a:spcPct val="100000"/>
              </a:lnSpc>
              <a:spcBef>
                <a:spcPts val="480"/>
              </a:spcBef>
              <a:spcAft>
                <a:spcPts val="0"/>
              </a:spcAft>
              <a:buClr>
                <a:schemeClr val="lt1"/>
              </a:buClr>
              <a:buSzPts val="2400"/>
              <a:buFont typeface="Arial"/>
              <a:buChar char="•"/>
            </a:pPr>
            <a:r>
              <a:rPr b="0" i="0" lang="en-US" sz="2400" u="none">
                <a:solidFill>
                  <a:schemeClr val="dk1"/>
                </a:solidFill>
                <a:latin typeface="Calibri"/>
                <a:ea typeface="Calibri"/>
                <a:cs typeface="Calibri"/>
                <a:sym typeface="Calibri"/>
              </a:rPr>
              <a:t>List item …</a:t>
            </a:r>
            <a:endParaRPr/>
          </a:p>
        </p:txBody>
      </p:sp>
      <p:sp>
        <p:nvSpPr>
          <p:cNvPr id="446" name="Google Shape;446;p6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0" name="Shape 450"/>
        <p:cNvGrpSpPr/>
        <p:nvPr/>
      </p:nvGrpSpPr>
      <p:grpSpPr>
        <a:xfrm>
          <a:off x="0" y="0"/>
          <a:ext cx="0" cy="0"/>
          <a:chOff x="0" y="0"/>
          <a:chExt cx="0" cy="0"/>
        </a:xfrm>
      </p:grpSpPr>
      <p:sp>
        <p:nvSpPr>
          <p:cNvPr id="451" name="Google Shape;451;p65"/>
          <p:cNvSpPr txBox="1"/>
          <p:nvPr>
            <p:ph type="title"/>
          </p:nvPr>
        </p:nvSpPr>
        <p:spPr>
          <a:xfrm>
            <a:off x="1676400" y="274637"/>
            <a:ext cx="60960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1" i="0" lang="en-US" sz="4000" u="none">
                <a:solidFill>
                  <a:srgbClr val="FFFF00"/>
                </a:solidFill>
                <a:latin typeface="Calibri"/>
                <a:ea typeface="Calibri"/>
                <a:cs typeface="Calibri"/>
                <a:sym typeface="Calibri"/>
              </a:rPr>
              <a:t>List Elements</a:t>
            </a:r>
            <a:endParaRPr/>
          </a:p>
        </p:txBody>
      </p:sp>
      <p:sp>
        <p:nvSpPr>
          <p:cNvPr id="452" name="Google Shape;452;p65"/>
          <p:cNvSpPr txBox="1"/>
          <p:nvPr>
            <p:ph idx="1" type="body"/>
          </p:nvPr>
        </p:nvSpPr>
        <p:spPr>
          <a:xfrm>
            <a:off x="457200" y="1752600"/>
            <a:ext cx="8229600" cy="48768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400"/>
              <a:buFont typeface="Noto Sans Symbols"/>
              <a:buChar char="▪"/>
            </a:pPr>
            <a:r>
              <a:rPr b="0" i="0" lang="en-US" sz="2400" u="none">
                <a:solidFill>
                  <a:schemeClr val="dk1"/>
                </a:solidFill>
                <a:latin typeface="Calibri"/>
                <a:ea typeface="Calibri"/>
                <a:cs typeface="Calibri"/>
                <a:sym typeface="Calibri"/>
              </a:rPr>
              <a:t>You have the choice of three bullet types: </a:t>
            </a:r>
            <a:r>
              <a:rPr b="1" i="0" lang="en-US" sz="2400" u="none">
                <a:solidFill>
                  <a:srgbClr val="FF0000"/>
                </a:solidFill>
                <a:latin typeface="Calibri"/>
                <a:ea typeface="Calibri"/>
                <a:cs typeface="Calibri"/>
                <a:sym typeface="Calibri"/>
              </a:rPr>
              <a:t>disc(default), circle, square.</a:t>
            </a:r>
            <a:endParaRPr/>
          </a:p>
          <a:p>
            <a:pPr indent="-342900" lvl="0" marL="342900" marR="0" rtl="0" algn="l">
              <a:lnSpc>
                <a:spcPct val="90000"/>
              </a:lnSpc>
              <a:spcBef>
                <a:spcPts val="480"/>
              </a:spcBef>
              <a:spcAft>
                <a:spcPts val="0"/>
              </a:spcAft>
              <a:buClr>
                <a:schemeClr val="lt1"/>
              </a:buClr>
              <a:buSzPts val="2400"/>
              <a:buFont typeface="Noto Sans Symbols"/>
              <a:buChar char="▪"/>
            </a:pPr>
            <a:r>
              <a:rPr b="0" i="0" lang="en-US" sz="2400" u="none">
                <a:solidFill>
                  <a:schemeClr val="dk1"/>
                </a:solidFill>
                <a:latin typeface="Calibri"/>
                <a:ea typeface="Calibri"/>
                <a:cs typeface="Calibri"/>
                <a:sym typeface="Calibri"/>
              </a:rPr>
              <a:t>These are controlled by the “TYPE” attribute for the &lt;UL&gt; element.</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&lt;UL TYPE=“square”&gt;</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&lt;LI&gt; List item …&lt;/LI&gt;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&lt;LI&gt; List item …&lt;/LI&gt;</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&lt;LI&gt; List item …&lt;/LI&gt;</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&lt;/UL&gt;</a:t>
            </a:r>
            <a:endParaRPr/>
          </a:p>
          <a:p>
            <a:pPr indent="-342900" lvl="0" marL="342900" marR="0" rtl="0" algn="l">
              <a:lnSpc>
                <a:spcPct val="90000"/>
              </a:lnSpc>
              <a:spcBef>
                <a:spcPts val="480"/>
              </a:spcBef>
              <a:spcAft>
                <a:spcPts val="0"/>
              </a:spcAft>
              <a:buClr>
                <a:schemeClr val="lt1"/>
              </a:buClr>
              <a:buSzPts val="2400"/>
              <a:buFont typeface="Noto Sans Symbols"/>
              <a:buChar char="▪"/>
            </a:pPr>
            <a:r>
              <a:rPr b="0" i="0" lang="en-US" sz="2400" u="none">
                <a:solidFill>
                  <a:schemeClr val="dk1"/>
                </a:solidFill>
                <a:latin typeface="Calibri"/>
                <a:ea typeface="Calibri"/>
                <a:cs typeface="Calibri"/>
                <a:sym typeface="Calibri"/>
              </a:rPr>
              <a:t>List item …</a:t>
            </a:r>
            <a:endParaRPr/>
          </a:p>
          <a:p>
            <a:pPr indent="-342900" lvl="0" marL="342900" marR="0" rtl="0" algn="l">
              <a:lnSpc>
                <a:spcPct val="90000"/>
              </a:lnSpc>
              <a:spcBef>
                <a:spcPts val="480"/>
              </a:spcBef>
              <a:spcAft>
                <a:spcPts val="0"/>
              </a:spcAft>
              <a:buClr>
                <a:schemeClr val="lt1"/>
              </a:buClr>
              <a:buSzPts val="2400"/>
              <a:buFont typeface="Noto Sans Symbols"/>
              <a:buChar char="▪"/>
            </a:pPr>
            <a:r>
              <a:rPr b="0" i="0" lang="en-US" sz="2400" u="none">
                <a:solidFill>
                  <a:schemeClr val="dk1"/>
                </a:solidFill>
                <a:latin typeface="Calibri"/>
                <a:ea typeface="Calibri"/>
                <a:cs typeface="Calibri"/>
                <a:sym typeface="Calibri"/>
              </a:rPr>
              <a:t>List item …</a:t>
            </a:r>
            <a:endParaRPr/>
          </a:p>
          <a:p>
            <a:pPr indent="-342900" lvl="0" marL="342900" marR="0" rtl="0" algn="l">
              <a:lnSpc>
                <a:spcPct val="90000"/>
              </a:lnSpc>
              <a:spcBef>
                <a:spcPts val="480"/>
              </a:spcBef>
              <a:spcAft>
                <a:spcPts val="0"/>
              </a:spcAft>
              <a:buClr>
                <a:schemeClr val="lt1"/>
              </a:buClr>
              <a:buSzPts val="2400"/>
              <a:buFont typeface="Noto Sans Symbols"/>
              <a:buChar char="▪"/>
            </a:pPr>
            <a:r>
              <a:rPr b="0" i="0" lang="en-US" sz="2400" u="none">
                <a:solidFill>
                  <a:schemeClr val="dk1"/>
                </a:solidFill>
                <a:latin typeface="Calibri"/>
                <a:ea typeface="Calibri"/>
                <a:cs typeface="Calibri"/>
                <a:sym typeface="Calibri"/>
              </a:rPr>
              <a:t>List item …</a:t>
            </a:r>
            <a:endParaRPr/>
          </a:p>
        </p:txBody>
      </p:sp>
      <p:sp>
        <p:nvSpPr>
          <p:cNvPr id="453" name="Google Shape;453;p6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
        <p:nvSpPr>
          <p:cNvPr id="458" name="Google Shape;458;p66"/>
          <p:cNvSpPr txBox="1"/>
          <p:nvPr>
            <p:ph type="title"/>
          </p:nvPr>
        </p:nvSpPr>
        <p:spPr>
          <a:xfrm>
            <a:off x="1219200" y="427037"/>
            <a:ext cx="6629400"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List Elements</a:t>
            </a:r>
            <a:endParaRPr/>
          </a:p>
        </p:txBody>
      </p:sp>
      <p:sp>
        <p:nvSpPr>
          <p:cNvPr id="459" name="Google Shape;459;p66"/>
          <p:cNvSpPr txBox="1"/>
          <p:nvPr>
            <p:ph idx="1" type="body"/>
          </p:nvPr>
        </p:nvSpPr>
        <p:spPr>
          <a:xfrm>
            <a:off x="457200" y="1600200"/>
            <a:ext cx="8229600" cy="4876800"/>
          </a:xfrm>
          <a:prstGeom prst="rect">
            <a:avLst/>
          </a:prstGeom>
          <a:no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lt1"/>
              </a:buClr>
              <a:buSzPts val="2400"/>
              <a:buFont typeface="Noto Sans Symbols"/>
              <a:buChar char="▪"/>
            </a:pPr>
            <a:r>
              <a:rPr b="0" i="0" lang="en-US" sz="2400" u="none">
                <a:solidFill>
                  <a:schemeClr val="dk1"/>
                </a:solidFill>
                <a:latin typeface="Calibri"/>
                <a:ea typeface="Calibri"/>
                <a:cs typeface="Calibri"/>
                <a:sym typeface="Calibri"/>
              </a:rPr>
              <a:t>OL: Ordered List. Items in this list are numbered automatically by the browser.</a:t>
            </a:r>
            <a:endParaRPr/>
          </a:p>
          <a:p>
            <a:pPr indent="-609600" lvl="0" marL="609600" marR="0" rtl="0" algn="l">
              <a:lnSpc>
                <a:spcPct val="90000"/>
              </a:lnSpc>
              <a:spcBef>
                <a:spcPts val="480"/>
              </a:spcBef>
              <a:spcAft>
                <a:spcPts val="0"/>
              </a:spcAft>
              <a:buClr>
                <a:srgbClr val="990000"/>
              </a:buClr>
              <a:buSzPts val="2400"/>
              <a:buFont typeface="Arial"/>
              <a:buNone/>
            </a:pPr>
            <a:r>
              <a:rPr b="0" i="0" lang="en-US" sz="2400" u="none">
                <a:solidFill>
                  <a:srgbClr val="990000"/>
                </a:solidFill>
                <a:latin typeface="Calibri"/>
                <a:ea typeface="Calibri"/>
                <a:cs typeface="Calibri"/>
                <a:sym typeface="Calibri"/>
              </a:rPr>
              <a:t>&lt;OL&gt;</a:t>
            </a:r>
            <a:endParaRPr/>
          </a:p>
          <a:p>
            <a:pPr indent="-609600" lvl="0" marL="609600" marR="0" rtl="0" algn="l">
              <a:lnSpc>
                <a:spcPct val="90000"/>
              </a:lnSpc>
              <a:spcBef>
                <a:spcPts val="480"/>
              </a:spcBef>
              <a:spcAft>
                <a:spcPts val="0"/>
              </a:spcAft>
              <a:buClr>
                <a:srgbClr val="990000"/>
              </a:buClr>
              <a:buSzPts val="2400"/>
              <a:buFont typeface="Arial"/>
              <a:buNone/>
            </a:pPr>
            <a:r>
              <a:rPr b="0" i="0" lang="en-US" sz="2400" u="none">
                <a:solidFill>
                  <a:srgbClr val="990000"/>
                </a:solidFill>
                <a:latin typeface="Calibri"/>
                <a:ea typeface="Calibri"/>
                <a:cs typeface="Calibri"/>
                <a:sym typeface="Calibri"/>
              </a:rPr>
              <a:t>&lt;LI&gt; List item …&lt;/LI&gt;			</a:t>
            </a:r>
            <a:endParaRPr/>
          </a:p>
          <a:p>
            <a:pPr indent="-609600" lvl="0" marL="609600" marR="0" rtl="0" algn="l">
              <a:lnSpc>
                <a:spcPct val="90000"/>
              </a:lnSpc>
              <a:spcBef>
                <a:spcPts val="480"/>
              </a:spcBef>
              <a:spcAft>
                <a:spcPts val="0"/>
              </a:spcAft>
              <a:buClr>
                <a:srgbClr val="990000"/>
              </a:buClr>
              <a:buSzPts val="2400"/>
              <a:buFont typeface="Arial"/>
              <a:buNone/>
            </a:pPr>
            <a:r>
              <a:rPr b="0" i="0" lang="en-US" sz="2400" u="none">
                <a:solidFill>
                  <a:srgbClr val="990000"/>
                </a:solidFill>
                <a:latin typeface="Calibri"/>
                <a:ea typeface="Calibri"/>
                <a:cs typeface="Calibri"/>
                <a:sym typeface="Calibri"/>
              </a:rPr>
              <a:t>&lt;LI&gt; List item …&lt;/LI&gt;</a:t>
            </a:r>
            <a:endParaRPr/>
          </a:p>
          <a:p>
            <a:pPr indent="-609600" lvl="0" marL="609600" marR="0" rtl="0" algn="l">
              <a:lnSpc>
                <a:spcPct val="90000"/>
              </a:lnSpc>
              <a:spcBef>
                <a:spcPts val="480"/>
              </a:spcBef>
              <a:spcAft>
                <a:spcPts val="0"/>
              </a:spcAft>
              <a:buClr>
                <a:srgbClr val="990000"/>
              </a:buClr>
              <a:buSzPts val="2400"/>
              <a:buFont typeface="Arial"/>
              <a:buNone/>
            </a:pPr>
            <a:r>
              <a:rPr b="0" i="0" lang="en-US" sz="2400" u="none">
                <a:solidFill>
                  <a:srgbClr val="990000"/>
                </a:solidFill>
                <a:latin typeface="Calibri"/>
                <a:ea typeface="Calibri"/>
                <a:cs typeface="Calibri"/>
                <a:sym typeface="Calibri"/>
              </a:rPr>
              <a:t>&lt;LI&gt; List item …&lt;/LI&gt;</a:t>
            </a:r>
            <a:endParaRPr/>
          </a:p>
          <a:p>
            <a:pPr indent="-609600" lvl="0" marL="609600" marR="0" rtl="0" algn="l">
              <a:lnSpc>
                <a:spcPct val="90000"/>
              </a:lnSpc>
              <a:spcBef>
                <a:spcPts val="480"/>
              </a:spcBef>
              <a:spcAft>
                <a:spcPts val="0"/>
              </a:spcAft>
              <a:buClr>
                <a:srgbClr val="990000"/>
              </a:buClr>
              <a:buSzPts val="2400"/>
              <a:buFont typeface="Arial"/>
              <a:buNone/>
            </a:pPr>
            <a:r>
              <a:rPr b="0" i="0" lang="en-US" sz="2400" u="none">
                <a:solidFill>
                  <a:srgbClr val="990000"/>
                </a:solidFill>
                <a:latin typeface="Calibri"/>
                <a:ea typeface="Calibri"/>
                <a:cs typeface="Calibri"/>
                <a:sym typeface="Calibri"/>
              </a:rPr>
              <a:t>&lt;/OL&gt;</a:t>
            </a:r>
            <a:endParaRPr/>
          </a:p>
          <a:p>
            <a:pPr indent="-609600" lvl="0" marL="609600" marR="0" rtl="0" algn="l">
              <a:lnSpc>
                <a:spcPct val="90000"/>
              </a:lnSpc>
              <a:spcBef>
                <a:spcPts val="480"/>
              </a:spcBef>
              <a:spcAft>
                <a:spcPts val="0"/>
              </a:spcAft>
              <a:buClr>
                <a:schemeClr val="lt1"/>
              </a:buClr>
              <a:buSzPts val="2400"/>
              <a:buFont typeface="Noto Sans Symbols"/>
              <a:buAutoNum type="arabicPeriod"/>
            </a:pPr>
            <a:r>
              <a:rPr b="1" i="0" lang="en-US" sz="2400" u="none">
                <a:solidFill>
                  <a:srgbClr val="FF0000"/>
                </a:solidFill>
                <a:latin typeface="Calibri"/>
                <a:ea typeface="Calibri"/>
                <a:cs typeface="Calibri"/>
                <a:sym typeface="Calibri"/>
              </a:rPr>
              <a:t>List item …</a:t>
            </a:r>
            <a:endParaRPr/>
          </a:p>
          <a:p>
            <a:pPr indent="-609600" lvl="0" marL="609600" marR="0" rtl="0" algn="l">
              <a:lnSpc>
                <a:spcPct val="90000"/>
              </a:lnSpc>
              <a:spcBef>
                <a:spcPts val="480"/>
              </a:spcBef>
              <a:spcAft>
                <a:spcPts val="0"/>
              </a:spcAft>
              <a:buClr>
                <a:schemeClr val="lt1"/>
              </a:buClr>
              <a:buSzPts val="2400"/>
              <a:buFont typeface="Noto Sans Symbols"/>
              <a:buAutoNum type="arabicPeriod"/>
            </a:pPr>
            <a:r>
              <a:rPr b="1" i="0" lang="en-US" sz="2400" u="none">
                <a:solidFill>
                  <a:srgbClr val="FF0000"/>
                </a:solidFill>
                <a:latin typeface="Calibri"/>
                <a:ea typeface="Calibri"/>
                <a:cs typeface="Calibri"/>
                <a:sym typeface="Calibri"/>
              </a:rPr>
              <a:t>List item …</a:t>
            </a:r>
            <a:endParaRPr/>
          </a:p>
          <a:p>
            <a:pPr indent="-609600" lvl="0" marL="609600" marR="0" rtl="0" algn="l">
              <a:lnSpc>
                <a:spcPct val="90000"/>
              </a:lnSpc>
              <a:spcBef>
                <a:spcPts val="480"/>
              </a:spcBef>
              <a:spcAft>
                <a:spcPts val="0"/>
              </a:spcAft>
              <a:buClr>
                <a:schemeClr val="lt1"/>
              </a:buClr>
              <a:buSzPts val="2400"/>
              <a:buFont typeface="Noto Sans Symbols"/>
              <a:buAutoNum type="arabicPeriod"/>
            </a:pPr>
            <a:r>
              <a:rPr b="1" i="0" lang="en-US" sz="2400" u="none">
                <a:solidFill>
                  <a:srgbClr val="FF0000"/>
                </a:solidFill>
                <a:latin typeface="Calibri"/>
                <a:ea typeface="Calibri"/>
                <a:cs typeface="Calibri"/>
                <a:sym typeface="Calibri"/>
              </a:rPr>
              <a:t>List item</a:t>
            </a:r>
            <a:endParaRPr/>
          </a:p>
          <a:p>
            <a:pPr indent="-609600" lvl="0" marL="609600" marR="0" rtl="0" algn="l">
              <a:lnSpc>
                <a:spcPct val="90000"/>
              </a:lnSpc>
              <a:spcBef>
                <a:spcPts val="480"/>
              </a:spcBef>
              <a:spcAft>
                <a:spcPts val="0"/>
              </a:spcAft>
              <a:buClr>
                <a:schemeClr val="lt1"/>
              </a:buClr>
              <a:buSzPts val="2400"/>
              <a:buFont typeface="Noto Sans Symbols"/>
              <a:buChar char="▪"/>
            </a:pPr>
            <a:r>
              <a:rPr b="0" i="0" lang="en-US" sz="2400" u="none">
                <a:solidFill>
                  <a:schemeClr val="dk1"/>
                </a:solidFill>
                <a:latin typeface="Calibri"/>
                <a:ea typeface="Calibri"/>
                <a:cs typeface="Calibri"/>
                <a:sym typeface="Calibri"/>
              </a:rPr>
              <a:t>You have the choice of setting the TYPE Attribute to one of five numbering styles.</a:t>
            </a:r>
            <a:endParaRPr/>
          </a:p>
        </p:txBody>
      </p:sp>
      <p:sp>
        <p:nvSpPr>
          <p:cNvPr id="460" name="Google Shape;460;p6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7"/>
          <p:cNvSpPr txBox="1"/>
          <p:nvPr>
            <p:ph type="title"/>
          </p:nvPr>
        </p:nvSpPr>
        <p:spPr>
          <a:xfrm>
            <a:off x="1295400" y="274637"/>
            <a:ext cx="6400800"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List Elements</a:t>
            </a:r>
            <a:endParaRPr/>
          </a:p>
        </p:txBody>
      </p:sp>
      <p:graphicFrame>
        <p:nvGraphicFramePr>
          <p:cNvPr id="466" name="Google Shape;466;p67"/>
          <p:cNvGraphicFramePr/>
          <p:nvPr/>
        </p:nvGraphicFramePr>
        <p:xfrm>
          <a:off x="457200" y="1600200"/>
          <a:ext cx="3000000" cy="3000000"/>
        </p:xfrm>
        <a:graphic>
          <a:graphicData uri="http://schemas.openxmlformats.org/drawingml/2006/table">
            <a:tbl>
              <a:tblPr>
                <a:noFill/>
                <a:tableStyleId>{667E184B-BA8A-45D1-8CA1-9516BB0ADA27}</a:tableStyleId>
              </a:tblPr>
              <a:tblGrid>
                <a:gridCol w="1855775"/>
                <a:gridCol w="3146425"/>
                <a:gridCol w="3227375"/>
              </a:tblGrid>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TYPE</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Numbering</a:t>
                      </a:r>
                      <a:endParaRPr/>
                    </a:p>
                  </a:txBody>
                  <a:tcPr marT="45725" marB="45725" marR="91450" marL="91450">
                    <a:lnL cap="flat" cmpd="sng" w="12700">
                      <a:solidFill>
                        <a:schemeClr val="dk1"/>
                      </a:solidFill>
                      <a:prstDash val="solid"/>
                      <a:round/>
                      <a:headEnd len="sm" w="sm" type="none"/>
                      <a:tailEnd len="sm" w="sm" type="none"/>
                    </a:lnL>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Styles</a:t>
                      </a:r>
                      <a:endParaRPr/>
                    </a:p>
                  </a:txBody>
                  <a:tcPr marT="45725" marB="45725" marR="91450" marL="91450">
                    <a:lnR cap="flat" cmpd="sng" w="28575">
                      <a:solidFill>
                        <a:schemeClr val="dk1"/>
                      </a:solidFill>
                      <a:prstDash val="solid"/>
                      <a:round/>
                      <a:headEnd len="sm" w="sm" type="none"/>
                      <a:tailEnd len="sm" w="sm" type="none"/>
                    </a:lnR>
                    <a:lnT cap="flat" cmpd="sng" w="28575">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1</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800"/>
                        <a:buFont typeface="Arial"/>
                        <a:buNone/>
                      </a:pPr>
                      <a:r>
                        <a:rPr b="1" i="0" lang="en-US" sz="2800" u="none" cap="none" strike="noStrike">
                          <a:solidFill>
                            <a:schemeClr val="accent2"/>
                          </a:solidFill>
                          <a:latin typeface="Arial"/>
                          <a:ea typeface="Arial"/>
                          <a:cs typeface="Arial"/>
                          <a:sym typeface="Arial"/>
                        </a:rPr>
                        <a:t>Arabic numbers</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1,2,3,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800"/>
                        <a:buFont typeface="Arial"/>
                        <a:buNone/>
                      </a:pPr>
                      <a:r>
                        <a:rPr b="1" i="0" lang="en-US" sz="2800" u="none" cap="none" strike="noStrike">
                          <a:solidFill>
                            <a:schemeClr val="accent2"/>
                          </a:solidFill>
                          <a:latin typeface="Arial"/>
                          <a:ea typeface="Arial"/>
                          <a:cs typeface="Arial"/>
                          <a:sym typeface="Arial"/>
                        </a:rPr>
                        <a:t>Lower alpha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a, b, c,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A</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800"/>
                        <a:buFont typeface="Arial"/>
                        <a:buNone/>
                      </a:pPr>
                      <a:r>
                        <a:rPr b="1" i="0" lang="en-US" sz="2800" u="none" cap="none" strike="noStrike">
                          <a:solidFill>
                            <a:schemeClr val="accent2"/>
                          </a:solidFill>
                          <a:latin typeface="Arial"/>
                          <a:ea typeface="Arial"/>
                          <a:cs typeface="Arial"/>
                          <a:sym typeface="Arial"/>
                        </a:rPr>
                        <a:t>Upper alpha</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A, B, C,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800"/>
                        <a:buFont typeface="Arial"/>
                        <a:buNone/>
                      </a:pPr>
                      <a:r>
                        <a:rPr b="1" i="0" lang="en-US" sz="2800" u="none" cap="none" strike="noStrike">
                          <a:solidFill>
                            <a:schemeClr val="accent2"/>
                          </a:solidFill>
                          <a:latin typeface="Arial"/>
                          <a:ea typeface="Arial"/>
                          <a:cs typeface="Arial"/>
                          <a:sym typeface="Arial"/>
                        </a:rPr>
                        <a:t>Lower roman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i, ii, iii,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685800">
                <a:tc>
                  <a:txBody>
                    <a:bodyPr/>
                    <a:lstStyle/>
                    <a:p>
                      <a:pPr indent="0" lvl="0" marL="0" marR="0" rtl="0" algn="ctr">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I</a:t>
                      </a:r>
                      <a:endParaRPr/>
                    </a:p>
                  </a:txBody>
                  <a:tcPr marT="45725" marB="45725" marR="91450" marL="91450">
                    <a:lnL cap="flat" cmpd="sng" w="28575">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accent2"/>
                        </a:buClr>
                        <a:buSzPts val="2800"/>
                        <a:buFont typeface="Arial"/>
                        <a:buNone/>
                      </a:pPr>
                      <a:r>
                        <a:rPr b="1" i="0" lang="en-US" sz="2800" u="none" cap="none" strike="noStrike">
                          <a:solidFill>
                            <a:schemeClr val="accent2"/>
                          </a:solidFill>
                          <a:latin typeface="Arial"/>
                          <a:ea typeface="Arial"/>
                          <a:cs typeface="Arial"/>
                          <a:sym typeface="Arial"/>
                        </a:rPr>
                        <a:t>Upper roman</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FF0000"/>
                        </a:buClr>
                        <a:buSzPts val="2800"/>
                        <a:buFont typeface="Arial"/>
                        <a:buNone/>
                      </a:pPr>
                      <a:r>
                        <a:rPr b="1" i="0" lang="en-US" sz="2800" u="none" cap="none" strike="noStrike">
                          <a:solidFill>
                            <a:srgbClr val="FF0000"/>
                          </a:solidFill>
                          <a:latin typeface="Arial"/>
                          <a:ea typeface="Arial"/>
                          <a:cs typeface="Arial"/>
                          <a:sym typeface="Arial"/>
                        </a:rPr>
                        <a:t>I, II, III, ……</a:t>
                      </a:r>
                      <a:endParaRPr/>
                    </a:p>
                  </a:txBody>
                  <a:tcPr marT="45725" marB="45725" marR="91450" marL="91450">
                    <a:lnL cap="flat" cmpd="sng" w="12700">
                      <a:solidFill>
                        <a:schemeClr val="dk1"/>
                      </a:solidFill>
                      <a:prstDash val="solid"/>
                      <a:round/>
                      <a:headEnd len="sm" w="sm" type="none"/>
                      <a:tailEnd len="sm" w="sm" type="none"/>
                    </a:lnL>
                    <a:lnR cap="flat" cmpd="sng" w="28575">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28575">
                      <a:solidFill>
                        <a:schemeClr val="dk1"/>
                      </a:solidFill>
                      <a:prstDash val="solid"/>
                      <a:round/>
                      <a:headEnd len="sm" w="sm" type="none"/>
                      <a:tailEnd len="sm" w="sm" type="none"/>
                    </a:lnB>
                  </a:tcPr>
                </a:tc>
              </a:tr>
            </a:tbl>
          </a:graphicData>
        </a:graphic>
      </p:graphicFrame>
      <p:sp>
        <p:nvSpPr>
          <p:cNvPr id="467" name="Google Shape;467;p6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1"/>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How Does the Internet Work?</a:t>
            </a:r>
            <a:endParaRPr/>
          </a:p>
        </p:txBody>
      </p:sp>
      <p:sp>
        <p:nvSpPr>
          <p:cNvPr id="266" name="Google Shape;266;p41"/>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Uses TCP/IP for communication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Clients (browsers) send requests to servers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Servers respond with requested content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Routers and ISPs route data packets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DNS translates domain names to IP addresses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8"/>
          <p:cNvSpPr txBox="1"/>
          <p:nvPr>
            <p:ph type="title"/>
          </p:nvPr>
        </p:nvSpPr>
        <p:spPr>
          <a:xfrm>
            <a:off x="1295400" y="304800"/>
            <a:ext cx="60960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List Elements</a:t>
            </a:r>
            <a:endParaRPr/>
          </a:p>
        </p:txBody>
      </p:sp>
      <p:sp>
        <p:nvSpPr>
          <p:cNvPr id="473" name="Google Shape;473;p68"/>
          <p:cNvSpPr txBox="1"/>
          <p:nvPr>
            <p:ph idx="1" type="body"/>
          </p:nvPr>
        </p:nvSpPr>
        <p:spPr>
          <a:xfrm>
            <a:off x="457200" y="1828800"/>
            <a:ext cx="8229600" cy="4525962"/>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1"/>
              </a:buClr>
              <a:buSzPts val="2800"/>
              <a:buFont typeface="Noto Sans Symbols"/>
              <a:buChar char="▪"/>
            </a:pPr>
            <a:r>
              <a:rPr b="0" i="0" lang="en-US" sz="2800" u="none">
                <a:solidFill>
                  <a:schemeClr val="dk1"/>
                </a:solidFill>
                <a:latin typeface="Calibri"/>
                <a:ea typeface="Calibri"/>
                <a:cs typeface="Calibri"/>
                <a:sym typeface="Calibri"/>
              </a:rPr>
              <a:t>You can specify a starting number for an ordered list.</a:t>
            </a:r>
            <a:endParaRPr/>
          </a:p>
          <a:p>
            <a:pPr indent="-342900" lvl="0" marL="342900" marR="0" rtl="0" algn="l">
              <a:lnSpc>
                <a:spcPct val="8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&lt;OL TYPE =“i”&gt;</a:t>
            </a:r>
            <a:endParaRPr/>
          </a:p>
          <a:p>
            <a:pPr indent="-342900" lvl="0" marL="342900" marR="0" rtl="0" algn="l">
              <a:lnSpc>
                <a:spcPct val="8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&lt;LI&gt; List item …&lt;/LI&gt;</a:t>
            </a:r>
            <a:endParaRPr/>
          </a:p>
          <a:p>
            <a:pPr indent="-342900" lvl="0" marL="342900" marR="0" rtl="0" algn="l">
              <a:lnSpc>
                <a:spcPct val="8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&lt;LI&gt; List item …&lt;/LI&gt;</a:t>
            </a:r>
            <a:endParaRPr/>
          </a:p>
          <a:p>
            <a:pPr indent="-342900" lvl="0" marL="342900" marR="0" rtl="0" algn="l">
              <a:lnSpc>
                <a:spcPct val="8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&lt;/OL&gt;</a:t>
            </a:r>
            <a:endParaRPr/>
          </a:p>
          <a:p>
            <a:pPr indent="-342900" lvl="0" marL="342900" marR="0" rtl="0" algn="l">
              <a:lnSpc>
                <a:spcPct val="8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&lt;P&gt; text ….&lt;/P&gt;</a:t>
            </a:r>
            <a:endParaRPr/>
          </a:p>
          <a:p>
            <a:pPr indent="-342900" lvl="0" marL="342900" marR="0" rtl="0" algn="l">
              <a:lnSpc>
                <a:spcPct val="8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&lt;OL TYPE=“i” START=“3”&gt;</a:t>
            </a:r>
            <a:endParaRPr/>
          </a:p>
          <a:p>
            <a:pPr indent="-342900" lvl="0" marL="342900" marR="0" rtl="0" algn="l">
              <a:lnSpc>
                <a:spcPct val="8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&lt;LI&gt; List item …&lt;/LI&gt;</a:t>
            </a:r>
            <a:endParaRPr/>
          </a:p>
          <a:p>
            <a:pPr indent="-342900" lvl="0" marL="342900" marR="0" rtl="0" algn="l">
              <a:lnSpc>
                <a:spcPct val="8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&lt;/OL&gt;</a:t>
            </a:r>
            <a:endParaRPr/>
          </a:p>
        </p:txBody>
      </p:sp>
      <p:sp>
        <p:nvSpPr>
          <p:cNvPr id="474" name="Google Shape;474;p6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9"/>
          <p:cNvSpPr txBox="1"/>
          <p:nvPr>
            <p:ph idx="1" type="body"/>
          </p:nvPr>
        </p:nvSpPr>
        <p:spPr>
          <a:xfrm>
            <a:off x="457200" y="2133600"/>
            <a:ext cx="8229600" cy="3962400"/>
          </a:xfrm>
          <a:prstGeom prst="rect">
            <a:avLst/>
          </a:prstGeom>
          <a:solidFill>
            <a:schemeClr val="lt1"/>
          </a:solidFill>
          <a:ln>
            <a:noFill/>
          </a:ln>
        </p:spPr>
        <p:txBody>
          <a:bodyPr anchorCtr="0" anchor="t" bIns="45700" lIns="91425" spcFirstLastPara="1" rIns="91425" wrap="square" tIns="45700">
            <a:noAutofit/>
          </a:bodyPr>
          <a:lstStyle/>
          <a:p>
            <a:pPr indent="-812800" lvl="0" marL="812800" marR="0" rtl="0" algn="l">
              <a:lnSpc>
                <a:spcPct val="100000"/>
              </a:lnSpc>
              <a:spcBef>
                <a:spcPts val="0"/>
              </a:spcBef>
              <a:spcAft>
                <a:spcPts val="0"/>
              </a:spcAft>
              <a:buClr>
                <a:schemeClr val="lt1"/>
              </a:buClr>
              <a:buSzPts val="1800"/>
              <a:buFont typeface="Arial"/>
              <a:buAutoNum type="romanLcPeriod"/>
            </a:pPr>
            <a:r>
              <a:rPr b="0" i="0" lang="en-US" sz="1800" u="none">
                <a:solidFill>
                  <a:schemeClr val="dk1"/>
                </a:solidFill>
                <a:latin typeface="Calibri"/>
                <a:ea typeface="Calibri"/>
                <a:cs typeface="Calibri"/>
                <a:sym typeface="Calibri"/>
              </a:rPr>
              <a:t>List item …</a:t>
            </a:r>
            <a:endParaRPr/>
          </a:p>
          <a:p>
            <a:pPr indent="-812800" lvl="0" marL="812800" marR="0" rtl="0" algn="l">
              <a:lnSpc>
                <a:spcPct val="100000"/>
              </a:lnSpc>
              <a:spcBef>
                <a:spcPts val="360"/>
              </a:spcBef>
              <a:spcAft>
                <a:spcPts val="0"/>
              </a:spcAft>
              <a:buClr>
                <a:schemeClr val="lt1"/>
              </a:buClr>
              <a:buSzPts val="1800"/>
              <a:buFont typeface="Arial"/>
              <a:buAutoNum type="romanLcPeriod"/>
            </a:pPr>
            <a:r>
              <a:rPr b="0" i="0" lang="en-US" sz="1800" u="none">
                <a:solidFill>
                  <a:schemeClr val="dk1"/>
                </a:solidFill>
                <a:latin typeface="Calibri"/>
                <a:ea typeface="Calibri"/>
                <a:cs typeface="Calibri"/>
                <a:sym typeface="Calibri"/>
              </a:rPr>
              <a:t>List item …</a:t>
            </a:r>
            <a:endParaRPr/>
          </a:p>
          <a:p>
            <a:pPr indent="-812800" lvl="0" marL="8128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812800" lvl="0" marL="812800" marR="0" rtl="0" algn="l">
              <a:lnSpc>
                <a:spcPct val="100000"/>
              </a:lnSpc>
              <a:spcBef>
                <a:spcPts val="36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   Text ….</a:t>
            </a:r>
            <a:endParaRPr/>
          </a:p>
          <a:p>
            <a:pPr indent="-812800" lvl="0" marL="8128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812800" lvl="0" marL="812800" marR="0" rtl="0" algn="l">
              <a:lnSpc>
                <a:spcPct val="100000"/>
              </a:lnSpc>
              <a:spcBef>
                <a:spcPts val="360"/>
              </a:spcBef>
              <a:spcAft>
                <a:spcPts val="0"/>
              </a:spcAft>
              <a:buClr>
                <a:schemeClr val="lt1"/>
              </a:buClr>
              <a:buSzPts val="1800"/>
              <a:buFont typeface="Arial"/>
              <a:buAutoNum type="romanLcPeriod" startAt="3"/>
            </a:pPr>
            <a:r>
              <a:rPr b="0" i="0" lang="en-US" sz="1800" u="none">
                <a:solidFill>
                  <a:schemeClr val="dk1"/>
                </a:solidFill>
                <a:latin typeface="Calibri"/>
                <a:ea typeface="Calibri"/>
                <a:cs typeface="Calibri"/>
                <a:sym typeface="Calibri"/>
              </a:rPr>
              <a:t>List item …</a:t>
            </a:r>
            <a:endParaRPr/>
          </a:p>
        </p:txBody>
      </p:sp>
      <p:sp>
        <p:nvSpPr>
          <p:cNvPr id="480" name="Google Shape;480;p6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481" name="Google Shape;481;p69"/>
          <p:cNvSpPr txBox="1"/>
          <p:nvPr/>
        </p:nvSpPr>
        <p:spPr>
          <a:xfrm>
            <a:off x="1295400" y="304800"/>
            <a:ext cx="6096000" cy="1143000"/>
          </a:xfrm>
          <a:prstGeom prst="rect">
            <a:avLst/>
          </a:prstGeom>
          <a:solidFill>
            <a:schemeClr val="dk2"/>
          </a:solidFill>
          <a:ln cap="flat" cmpd="sng" w="9525">
            <a:solidFill>
              <a:srgbClr val="00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00"/>
              </a:buClr>
              <a:buSzPts val="4400"/>
              <a:buFont typeface="Calibri"/>
              <a:buNone/>
            </a:pPr>
            <a:r>
              <a:rPr b="0" i="0" lang="en-US" sz="4400" u="none">
                <a:solidFill>
                  <a:srgbClr val="FFFF00"/>
                </a:solidFill>
                <a:latin typeface="Calibri"/>
                <a:ea typeface="Calibri"/>
                <a:cs typeface="Calibri"/>
                <a:sym typeface="Calibri"/>
              </a:rPr>
              <a:t>List Elements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0"/>
          <p:cNvSpPr txBox="1"/>
          <p:nvPr>
            <p:ph idx="1" type="body"/>
          </p:nvPr>
        </p:nvSpPr>
        <p:spPr>
          <a:xfrm>
            <a:off x="457200" y="1600200"/>
            <a:ext cx="8229600" cy="47244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1"/>
              </a:buClr>
              <a:buSzPts val="2400"/>
              <a:buFont typeface="Noto Sans Symbols"/>
              <a:buChar char="▪"/>
            </a:pPr>
            <a:r>
              <a:rPr b="1" i="0" lang="en-US" sz="2400" u="none">
                <a:solidFill>
                  <a:srgbClr val="FF0000"/>
                </a:solidFill>
                <a:latin typeface="Calibri"/>
                <a:ea typeface="Calibri"/>
                <a:cs typeface="Calibri"/>
                <a:sym typeface="Calibri"/>
              </a:rPr>
              <a:t>DL: Definition List</a:t>
            </a:r>
            <a:r>
              <a:rPr b="0" i="0" lang="en-US" sz="2400" u="none">
                <a:solidFill>
                  <a:schemeClr val="dk1"/>
                </a:solidFill>
                <a:latin typeface="Calibri"/>
                <a:ea typeface="Calibri"/>
                <a:cs typeface="Calibri"/>
                <a:sym typeface="Calibri"/>
              </a:rPr>
              <a:t>. This kind of list is different from the others. Each item in a DL consists of one or more </a:t>
            </a:r>
            <a:r>
              <a:rPr b="1" i="0" lang="en-US" sz="2400" u="none">
                <a:solidFill>
                  <a:srgbClr val="FF0000"/>
                </a:solidFill>
                <a:latin typeface="Calibri"/>
                <a:ea typeface="Calibri"/>
                <a:cs typeface="Calibri"/>
                <a:sym typeface="Calibri"/>
              </a:rPr>
              <a:t>Definition Terms (DT elements),</a:t>
            </a:r>
            <a:r>
              <a:rPr b="0" i="0" lang="en-US" sz="2400" u="none">
                <a:solidFill>
                  <a:schemeClr val="dk1"/>
                </a:solidFill>
                <a:latin typeface="Calibri"/>
                <a:ea typeface="Calibri"/>
                <a:cs typeface="Calibri"/>
                <a:sym typeface="Calibri"/>
              </a:rPr>
              <a:t> followed by one or more </a:t>
            </a:r>
            <a:r>
              <a:rPr b="1" i="0" lang="en-US" sz="2400" u="none">
                <a:solidFill>
                  <a:srgbClr val="FF0000"/>
                </a:solidFill>
                <a:latin typeface="Calibri"/>
                <a:ea typeface="Calibri"/>
                <a:cs typeface="Calibri"/>
                <a:sym typeface="Calibri"/>
              </a:rPr>
              <a:t>Definition Description (DD elements).</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&lt;DL&gt;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&lt;DT&gt; HTML &lt;/DT&gt;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&lt;DD&gt; Hyper Text Markup Language &lt;/DD&gt;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&lt;DT&gt; DOG &lt;/DT&gt;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&lt;DD&gt; A human’s best friend!&lt;/DD&gt;</a:t>
            </a:r>
            <a:endParaRPr/>
          </a:p>
          <a:p>
            <a:pPr indent="-342900" lvl="0" marL="342900" marR="0" rtl="0" algn="l">
              <a:lnSpc>
                <a:spcPct val="8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&lt;/DL&gt;</a:t>
            </a:r>
            <a:endParaRPr/>
          </a:p>
          <a:p>
            <a:pPr indent="-342900" lvl="0" marL="342900" marR="0" rtl="0" algn="l">
              <a:lnSpc>
                <a:spcPct val="80000"/>
              </a:lnSpc>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a:p>
            <a:pPr indent="-342900" lvl="0" marL="342900" marR="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Calibri"/>
                <a:ea typeface="Calibri"/>
                <a:cs typeface="Calibri"/>
                <a:sym typeface="Calibri"/>
              </a:rPr>
              <a:t>HTML</a:t>
            </a:r>
            <a:endParaRPr/>
          </a:p>
          <a:p>
            <a:pPr indent="-342900" lvl="0" marL="342900" marR="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Calibri"/>
                <a:ea typeface="Calibri"/>
                <a:cs typeface="Calibri"/>
                <a:sym typeface="Calibri"/>
              </a:rPr>
              <a:t>		 Hyper Text Markup Language </a:t>
            </a:r>
            <a:endParaRPr/>
          </a:p>
          <a:p>
            <a:pPr indent="-342900" lvl="0" marL="342900" marR="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Calibri"/>
                <a:ea typeface="Calibri"/>
                <a:cs typeface="Calibri"/>
                <a:sym typeface="Calibri"/>
              </a:rPr>
              <a:t>DOG</a:t>
            </a:r>
            <a:endParaRPr/>
          </a:p>
          <a:p>
            <a:pPr indent="-342900" lvl="0" marL="342900" marR="0" rtl="0" algn="l">
              <a:lnSpc>
                <a:spcPct val="80000"/>
              </a:lnSpc>
              <a:spcBef>
                <a:spcPts val="400"/>
              </a:spcBef>
              <a:spcAft>
                <a:spcPts val="0"/>
              </a:spcAft>
              <a:buClr>
                <a:srgbClr val="FF0000"/>
              </a:buClr>
              <a:buSzPts val="2000"/>
              <a:buFont typeface="Arial"/>
              <a:buNone/>
            </a:pPr>
            <a:r>
              <a:rPr b="1" i="0" lang="en-US" sz="2000" u="none">
                <a:solidFill>
                  <a:srgbClr val="FF0000"/>
                </a:solidFill>
                <a:latin typeface="Calibri"/>
                <a:ea typeface="Calibri"/>
                <a:cs typeface="Calibri"/>
                <a:sym typeface="Calibri"/>
              </a:rPr>
              <a:t>		A human’s best friend!</a:t>
            </a:r>
            <a:endParaRPr/>
          </a:p>
        </p:txBody>
      </p:sp>
      <p:sp>
        <p:nvSpPr>
          <p:cNvPr id="487" name="Google Shape;487;p7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488" name="Google Shape;488;p70"/>
          <p:cNvSpPr txBox="1"/>
          <p:nvPr>
            <p:ph type="title"/>
          </p:nvPr>
        </p:nvSpPr>
        <p:spPr>
          <a:xfrm>
            <a:off x="1295400" y="304800"/>
            <a:ext cx="60960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List Elements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1"/>
          <p:cNvSpPr txBox="1"/>
          <p:nvPr>
            <p:ph type="title"/>
          </p:nvPr>
        </p:nvSpPr>
        <p:spPr>
          <a:xfrm>
            <a:off x="1752600" y="152400"/>
            <a:ext cx="53340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Nesting Lists</a:t>
            </a:r>
            <a:endParaRPr/>
          </a:p>
        </p:txBody>
      </p:sp>
      <p:sp>
        <p:nvSpPr>
          <p:cNvPr id="494" name="Google Shape;494;p71"/>
          <p:cNvSpPr txBox="1"/>
          <p:nvPr>
            <p:ph idx="1" type="body"/>
          </p:nvPr>
        </p:nvSpPr>
        <p:spPr>
          <a:xfrm>
            <a:off x="228600" y="1143000"/>
            <a:ext cx="8534400" cy="57150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1"/>
              </a:buClr>
              <a:buSzPts val="2400"/>
              <a:buFont typeface="Noto Sans Symbols"/>
              <a:buChar char="▪"/>
            </a:pPr>
            <a:r>
              <a:rPr b="0" i="0" lang="en-US" sz="2400" u="none">
                <a:solidFill>
                  <a:schemeClr val="dk1"/>
                </a:solidFill>
                <a:latin typeface="Calibri"/>
                <a:ea typeface="Calibri"/>
                <a:cs typeface="Calibri"/>
                <a:sym typeface="Calibri"/>
              </a:rPr>
              <a:t>You can nest lists by inserting a UL, OL, etc., inside a list item (LI).</a:t>
            </a:r>
            <a:endParaRPr/>
          </a:p>
          <a:p>
            <a:pPr indent="-342900" lvl="0" marL="342900" marR="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Example</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&lt;UL TYPE = “square”&gt;</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&lt;LI&gt; List item …&lt;/LI&gt;</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&lt;LI&gt; List item …</a:t>
            </a:r>
            <a:endParaRPr/>
          </a:p>
          <a:p>
            <a:pPr indent="-342900" lvl="0" marL="342900" marR="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&lt;OL TYPE=“i” START=“3”&gt;</a:t>
            </a:r>
            <a:endParaRPr/>
          </a:p>
          <a:p>
            <a:pPr indent="-342900" lvl="0" marL="342900" marR="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&lt;LI&gt; List item …&lt;/LI&gt;</a:t>
            </a:r>
            <a:endParaRPr/>
          </a:p>
          <a:p>
            <a:pPr indent="-342900" lvl="0" marL="342900" marR="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&lt;LI&gt; List item …&lt;/LI&gt;</a:t>
            </a:r>
            <a:endParaRPr/>
          </a:p>
          <a:p>
            <a:pPr indent="-342900" lvl="0" marL="342900" marR="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&lt;LI&gt; List item …&lt;/LI&gt;</a:t>
            </a:r>
            <a:endParaRPr/>
          </a:p>
          <a:p>
            <a:pPr indent="-342900" lvl="0" marL="342900" marR="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&lt;LI&gt; List item …&lt;/LI&gt;</a:t>
            </a:r>
            <a:endParaRPr/>
          </a:p>
          <a:p>
            <a:pPr indent="-342900" lvl="0" marL="342900" marR="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&lt;LI&gt; List item …&lt;/LI&gt;</a:t>
            </a:r>
            <a:endParaRPr/>
          </a:p>
          <a:p>
            <a:pPr indent="-342900" lvl="0" marL="342900" marR="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&lt;/OL&gt;</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&lt;/LI&gt;</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&lt;LI&gt; List item …&lt;/LI&gt;</a:t>
            </a:r>
            <a:endParaRPr/>
          </a:p>
          <a:p>
            <a:pPr indent="-342900" lvl="0" marL="342900" marR="0" rtl="0" algn="l">
              <a:lnSpc>
                <a:spcPct val="8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&lt;/UL&gt;</a:t>
            </a:r>
            <a:endParaRPr/>
          </a:p>
        </p:txBody>
      </p:sp>
      <p:sp>
        <p:nvSpPr>
          <p:cNvPr id="495" name="Google Shape;495;p7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496" name="Google Shape;496;p71"/>
          <p:cNvPicPr preferRelativeResize="0"/>
          <p:nvPr/>
        </p:nvPicPr>
        <p:blipFill rotWithShape="1">
          <a:blip r:embed="rId3">
            <a:alphaModFix/>
          </a:blip>
          <a:srcRect b="0" l="0" r="0" t="0"/>
          <a:stretch/>
        </p:blipFill>
        <p:spPr>
          <a:xfrm>
            <a:off x="5322887" y="1828800"/>
            <a:ext cx="2916237" cy="4267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72"/>
          <p:cNvSpPr txBox="1"/>
          <p:nvPr>
            <p:ph type="title"/>
          </p:nvPr>
        </p:nvSpPr>
        <p:spPr>
          <a:xfrm>
            <a:off x="1600200" y="0"/>
            <a:ext cx="6324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What will be the output?</a:t>
            </a:r>
            <a:endParaRPr/>
          </a:p>
        </p:txBody>
      </p:sp>
      <p:sp>
        <p:nvSpPr>
          <p:cNvPr id="502" name="Google Shape;502;p7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503" name="Google Shape;503;p72"/>
          <p:cNvSpPr txBox="1"/>
          <p:nvPr/>
        </p:nvSpPr>
        <p:spPr>
          <a:xfrm>
            <a:off x="381000" y="1089025"/>
            <a:ext cx="8763000" cy="5568950"/>
          </a:xfrm>
          <a:prstGeom prst="rect">
            <a:avLst/>
          </a:prstGeom>
          <a:solidFill>
            <a:schemeClr val="lt1"/>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2400"/>
              <a:buFont typeface="Arial"/>
              <a:buNone/>
            </a:pPr>
            <a:r>
              <a:t/>
            </a:r>
            <a:endParaRPr b="0" i="0" sz="2400" u="non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&lt;H1 ALIGN="CENTER"&gt;SAFETY TIPS FOR CANOEISTS&lt;/H1&gt;</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&lt;OL </a:t>
            </a:r>
            <a:r>
              <a:rPr b="1" i="0" lang="en-US" sz="2400" u="none">
                <a:solidFill>
                  <a:srgbClr val="FF0000"/>
                </a:solidFill>
                <a:latin typeface="Times New Roman"/>
                <a:ea typeface="Times New Roman"/>
                <a:cs typeface="Times New Roman"/>
                <a:sym typeface="Times New Roman"/>
              </a:rPr>
              <a:t>TYPE=“a” START=“2”&gt;</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&lt;LI&gt;Be able to swim &lt;/LI&gt;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&lt;LI&gt;Wear a life jacket at all times &lt;/LI&gt;</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&lt;LI&gt;Don't stand up or move around. If canoe tips, </a:t>
            </a:r>
            <a:endParaRPr/>
          </a:p>
          <a:p>
            <a:pPr indent="0" lvl="1" marL="457200" marR="0" rtl="0" algn="l">
              <a:lnSpc>
                <a:spcPct val="100000"/>
              </a:lnSpc>
              <a:spcBef>
                <a:spcPts val="0"/>
              </a:spcBef>
              <a:spcAft>
                <a:spcPts val="0"/>
              </a:spcAft>
              <a:buClr>
                <a:schemeClr val="dk1"/>
              </a:buClr>
              <a:buSzPts val="2400"/>
              <a:buFont typeface="Times New Roman"/>
              <a:buNone/>
            </a:pPr>
            <a:r>
              <a:rPr b="0" i="0" lang="en-US" sz="2400" u="none" cap="none" strike="noStrike">
                <a:solidFill>
                  <a:schemeClr val="dk1"/>
                </a:solidFill>
                <a:latin typeface="Times New Roman"/>
                <a:ea typeface="Times New Roman"/>
                <a:cs typeface="Times New Roman"/>
                <a:sym typeface="Times New Roman"/>
              </a:rPr>
              <a:t>&lt;UL&gt;</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&lt;LI&gt;Hang on to the canoe &lt;/LI&gt;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&lt;LI&gt;Use the canoe for support and &lt;/LI&gt; </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 &lt;LI&gt;Swim to shore</a:t>
            </a:r>
            <a:br>
              <a:rPr b="0" i="0" lang="en-US" sz="2400" u="none" cap="none" strike="noStrike">
                <a:solidFill>
                  <a:schemeClr val="dk1"/>
                </a:solidFill>
                <a:latin typeface="Times New Roman"/>
                <a:ea typeface="Times New Roman"/>
                <a:cs typeface="Times New Roman"/>
                <a:sym typeface="Times New Roman"/>
              </a:rPr>
            </a:br>
            <a:r>
              <a:rPr b="0" i="0" lang="en-US" sz="2400" u="none" cap="none" strike="noStrike">
                <a:solidFill>
                  <a:schemeClr val="dk1"/>
                </a:solidFill>
                <a:latin typeface="Times New Roman"/>
                <a:ea typeface="Times New Roman"/>
                <a:cs typeface="Times New Roman"/>
                <a:sym typeface="Times New Roman"/>
              </a:rPr>
              <a:t>&lt;/UL&gt; &lt;/LI&gt;</a:t>
            </a:r>
            <a:endParaRPr/>
          </a:p>
          <a:p>
            <a:pPr indent="0" lvl="0" marL="0" marR="0" rtl="0" algn="l">
              <a:lnSpc>
                <a:spcPct val="100000"/>
              </a:lnSpc>
              <a:spcBef>
                <a:spcPts val="0"/>
              </a:spcBef>
              <a:spcAft>
                <a:spcPts val="0"/>
              </a:spcAft>
              <a:buClr>
                <a:schemeClr val="dk1"/>
              </a:buClr>
              <a:buSzPts val="2400"/>
              <a:buFont typeface="Times New Roman"/>
              <a:buNone/>
            </a:pPr>
            <a:r>
              <a:rPr b="0" i="0" lang="en-US" sz="2400" u="none">
                <a:solidFill>
                  <a:schemeClr val="dk1"/>
                </a:solidFill>
                <a:latin typeface="Times New Roman"/>
                <a:ea typeface="Times New Roman"/>
                <a:cs typeface="Times New Roman"/>
                <a:sym typeface="Times New Roman"/>
              </a:rPr>
              <a:t>&lt;LI&gt;Don't overexert yourself &lt;/LI&gt;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&lt;LI&gt;Use a bow light at night &lt;/LI&gt; </a:t>
            </a:r>
            <a:br>
              <a:rPr b="0" i="0" lang="en-US" sz="2400" u="none">
                <a:solidFill>
                  <a:schemeClr val="dk1"/>
                </a:solidFill>
                <a:latin typeface="Times New Roman"/>
                <a:ea typeface="Times New Roman"/>
                <a:cs typeface="Times New Roman"/>
                <a:sym typeface="Times New Roman"/>
              </a:rPr>
            </a:br>
            <a:r>
              <a:rPr b="0" i="0" lang="en-US" sz="2400" u="none">
                <a:solidFill>
                  <a:schemeClr val="dk1"/>
                </a:solidFill>
                <a:latin typeface="Times New Roman"/>
                <a:ea typeface="Times New Roman"/>
                <a:cs typeface="Times New Roman"/>
                <a:sym typeface="Times New Roman"/>
              </a:rPr>
              <a:t>&lt;/OL&gt;</a:t>
            </a:r>
            <a:br>
              <a:rPr b="0" i="0" lang="en-US" sz="2400" u="none">
                <a:solidFill>
                  <a:schemeClr val="dk1"/>
                </a:solidFill>
                <a:latin typeface="Times New Roman"/>
                <a:ea typeface="Times New Roman"/>
                <a:cs typeface="Times New Roman"/>
                <a:sym typeface="Times New Roman"/>
              </a:rPr>
            </a:b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3"/>
          <p:cNvSpPr txBox="1"/>
          <p:nvPr>
            <p:ph type="title"/>
          </p:nvPr>
        </p:nvSpPr>
        <p:spPr>
          <a:xfrm>
            <a:off x="1828800" y="0"/>
            <a:ext cx="56388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5400"/>
              <a:buFont typeface="Calibri"/>
              <a:buNone/>
            </a:pPr>
            <a:r>
              <a:rPr b="0" i="0" lang="en-US" sz="5400" u="none">
                <a:solidFill>
                  <a:srgbClr val="FFFF00"/>
                </a:solidFill>
                <a:latin typeface="Calibri"/>
                <a:ea typeface="Calibri"/>
                <a:cs typeface="Calibri"/>
                <a:sym typeface="Calibri"/>
              </a:rPr>
              <a:t>The output….</a:t>
            </a:r>
            <a:endParaRPr/>
          </a:p>
        </p:txBody>
      </p:sp>
      <p:sp>
        <p:nvSpPr>
          <p:cNvPr id="509" name="Google Shape;509;p7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510" name="Google Shape;510;p73"/>
          <p:cNvPicPr preferRelativeResize="0"/>
          <p:nvPr/>
        </p:nvPicPr>
        <p:blipFill rotWithShape="1">
          <a:blip r:embed="rId3">
            <a:alphaModFix/>
          </a:blip>
          <a:srcRect b="0" l="0" r="0" t="0"/>
          <a:stretch/>
        </p:blipFill>
        <p:spPr>
          <a:xfrm>
            <a:off x="228600" y="1654175"/>
            <a:ext cx="8686800" cy="40608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7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516" name="Google Shape;516;p74"/>
          <p:cNvSpPr txBox="1"/>
          <p:nvPr/>
        </p:nvSpPr>
        <p:spPr>
          <a:xfrm>
            <a:off x="381000" y="1371600"/>
            <a:ext cx="7162800" cy="480060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&lt;H1 ALIGN="CENTER"&gt;SAFETY TIPS FOR CANOEISTS&lt;/H1&gt;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&lt;OL TYPE="a" START="2"&gt;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&lt;LI&gt;Be able to swim &lt;/LI&gt;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&lt;LI&gt;Wear a life jacket at all times &lt;/LI&gt;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&lt;LI&gt;Don't stand up or move around. If canoe tips,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&lt;UL&gt;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&lt;LI&gt;Hang on to the canoe &lt;/LI&gt;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&lt;LI&gt;Use the canoe for support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&lt;OL type="I" start="4"&gt;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&lt;LI&gt; Be careful &lt;/LI&gt;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&lt;LI&gt; Do not look around&lt;/LI&gt;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&lt;/LI&gt; &lt;/OL&gt;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 &lt;LI&gt;Swim to shore</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&lt;/UL&gt; &lt;/LI&gt;</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&lt;LI&gt;Don't overexert yourself &lt;/LI&gt;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&lt;LI&gt;Use a bow light at night &lt;/LI&gt; </a:t>
            </a:r>
            <a:endParaRPr/>
          </a:p>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&lt;/OL&gt;</a:t>
            </a:r>
            <a:endParaRPr/>
          </a:p>
        </p:txBody>
      </p:sp>
      <p:sp>
        <p:nvSpPr>
          <p:cNvPr id="517" name="Google Shape;517;p74"/>
          <p:cNvSpPr txBox="1"/>
          <p:nvPr/>
        </p:nvSpPr>
        <p:spPr>
          <a:xfrm>
            <a:off x="4876800" y="2895600"/>
            <a:ext cx="1536700" cy="2041525"/>
          </a:xfrm>
          <a:prstGeom prst="rect">
            <a:avLst/>
          </a:prstGeom>
          <a:solidFill>
            <a:schemeClr val="dk2"/>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What </a:t>
            </a:r>
            <a:endParaRPr/>
          </a:p>
          <a:p>
            <a:pPr indent="0" lvl="0" marL="0" marR="0" rtl="0" algn="l">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will </a:t>
            </a:r>
            <a:endParaRPr/>
          </a:p>
          <a:p>
            <a:pPr indent="0" lvl="0" marL="0" marR="0" rtl="0" algn="l">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be the</a:t>
            </a:r>
            <a:endParaRPr/>
          </a:p>
          <a:p>
            <a:pPr indent="0" lvl="0" marL="0" marR="0" rtl="0" algn="l">
              <a:lnSpc>
                <a:spcPct val="100000"/>
              </a:lnSpc>
              <a:spcBef>
                <a:spcPts val="0"/>
              </a:spcBef>
              <a:spcAft>
                <a:spcPts val="0"/>
              </a:spcAft>
              <a:buClr>
                <a:srgbClr val="FFFF00"/>
              </a:buClr>
              <a:buSzPts val="3200"/>
              <a:buFont typeface="Arial"/>
              <a:buNone/>
            </a:pPr>
            <a:r>
              <a:rPr b="0" i="0" lang="en-US" sz="3200" u="none">
                <a:solidFill>
                  <a:srgbClr val="FFFF00"/>
                </a:solidFill>
                <a:latin typeface="Arial"/>
                <a:ea typeface="Arial"/>
                <a:cs typeface="Arial"/>
                <a:sym typeface="Arial"/>
              </a:rPr>
              <a:t>output?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75"/>
          <p:cNvSpPr txBox="1"/>
          <p:nvPr>
            <p:ph type="title"/>
          </p:nvPr>
        </p:nvSpPr>
        <p:spPr>
          <a:xfrm>
            <a:off x="1676400" y="274637"/>
            <a:ext cx="57150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5400"/>
              <a:buFont typeface="Calibri"/>
              <a:buNone/>
            </a:pPr>
            <a:r>
              <a:rPr b="0" i="0" lang="en-US" sz="5400" u="none">
                <a:solidFill>
                  <a:srgbClr val="FFFF00"/>
                </a:solidFill>
                <a:latin typeface="Calibri"/>
                <a:ea typeface="Calibri"/>
                <a:cs typeface="Calibri"/>
                <a:sym typeface="Calibri"/>
              </a:rPr>
              <a:t>The output….</a:t>
            </a:r>
            <a:endParaRPr/>
          </a:p>
        </p:txBody>
      </p:sp>
      <p:sp>
        <p:nvSpPr>
          <p:cNvPr id="523" name="Google Shape;523;p7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524" name="Google Shape;524;p75"/>
          <p:cNvPicPr preferRelativeResize="0"/>
          <p:nvPr/>
        </p:nvPicPr>
        <p:blipFill rotWithShape="1">
          <a:blip r:embed="rId3">
            <a:alphaModFix/>
          </a:blip>
          <a:srcRect b="0" l="0" r="0" t="0"/>
          <a:stretch/>
        </p:blipFill>
        <p:spPr>
          <a:xfrm>
            <a:off x="228600" y="1905000"/>
            <a:ext cx="8915400" cy="4535487"/>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6"/>
          <p:cNvSpPr txBox="1"/>
          <p:nvPr>
            <p:ph type="title"/>
          </p:nvPr>
        </p:nvSpPr>
        <p:spPr>
          <a:xfrm>
            <a:off x="457200" y="274637"/>
            <a:ext cx="8229600" cy="9445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I</a:t>
            </a:r>
            <a:r>
              <a:rPr b="1" i="0" lang="en-US" sz="4000" u="none">
                <a:solidFill>
                  <a:srgbClr val="FFFF00"/>
                </a:solidFill>
                <a:latin typeface="Calibri"/>
                <a:ea typeface="Calibri"/>
                <a:cs typeface="Calibri"/>
                <a:sym typeface="Calibri"/>
              </a:rPr>
              <a:t>mages</a:t>
            </a:r>
            <a:endParaRPr/>
          </a:p>
        </p:txBody>
      </p:sp>
      <p:sp>
        <p:nvSpPr>
          <p:cNvPr id="530" name="Google Shape;530;p76"/>
          <p:cNvSpPr txBox="1"/>
          <p:nvPr>
            <p:ph idx="1" type="body"/>
          </p:nvPr>
        </p:nvSpPr>
        <p:spPr>
          <a:xfrm>
            <a:off x="457200" y="1600200"/>
            <a:ext cx="8229600" cy="4525962"/>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lt1"/>
              </a:buClr>
              <a:buSzPts val="2800"/>
              <a:buFont typeface="Noto Sans Symbols"/>
              <a:buChar char="▪"/>
            </a:pPr>
            <a:r>
              <a:rPr b="1" i="0" lang="en-US" sz="2800" u="none">
                <a:solidFill>
                  <a:srgbClr val="FF0000"/>
                </a:solidFill>
                <a:latin typeface="Calibri"/>
                <a:ea typeface="Calibri"/>
                <a:cs typeface="Calibri"/>
                <a:sym typeface="Calibri"/>
              </a:rPr>
              <a:t>&lt;IMG&gt;</a:t>
            </a:r>
            <a:r>
              <a:rPr b="0" i="0" lang="en-US" sz="2800" u="none">
                <a:solidFill>
                  <a:schemeClr val="dk1"/>
                </a:solidFill>
                <a:latin typeface="Calibri"/>
                <a:ea typeface="Calibri"/>
                <a:cs typeface="Calibri"/>
                <a:sym typeface="Calibri"/>
              </a:rPr>
              <a:t>This element defines a graphic image on the page. </a:t>
            </a:r>
            <a:endParaRPr/>
          </a:p>
          <a:p>
            <a:pPr indent="-342900" lvl="0" marL="342900" marR="0" rtl="0" algn="l">
              <a:lnSpc>
                <a:spcPct val="80000"/>
              </a:lnSpc>
              <a:spcBef>
                <a:spcPts val="560"/>
              </a:spcBef>
              <a:spcAft>
                <a:spcPts val="0"/>
              </a:spcAft>
              <a:buClr>
                <a:schemeClr val="lt1"/>
              </a:buClr>
              <a:buSzPts val="2800"/>
              <a:buFont typeface="Noto Sans Symbols"/>
              <a:buChar char="▪"/>
            </a:pPr>
            <a:r>
              <a:rPr b="1" i="0" lang="en-US" sz="2800" u="none">
                <a:solidFill>
                  <a:srgbClr val="FF0000"/>
                </a:solidFill>
                <a:latin typeface="Calibri"/>
                <a:ea typeface="Calibri"/>
                <a:cs typeface="Calibri"/>
                <a:sym typeface="Calibri"/>
              </a:rPr>
              <a:t>Image File</a:t>
            </a:r>
            <a:r>
              <a:rPr b="1" i="0" lang="en-US" sz="2800" u="none">
                <a:solidFill>
                  <a:schemeClr val="dk1"/>
                </a:solidFill>
                <a:latin typeface="Calibri"/>
                <a:ea typeface="Calibri"/>
                <a:cs typeface="Calibri"/>
                <a:sym typeface="Calibri"/>
              </a:rPr>
              <a:t> (SRC:</a:t>
            </a:r>
            <a:r>
              <a:rPr b="1" i="0" lang="en-US" sz="2800" u="none">
                <a:solidFill>
                  <a:srgbClr val="FF0000"/>
                </a:solidFill>
                <a:latin typeface="Calibri"/>
                <a:ea typeface="Calibri"/>
                <a:cs typeface="Calibri"/>
                <a:sym typeface="Calibri"/>
              </a:rPr>
              <a:t>source</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This value will be a URL (location of the image) E.g. </a:t>
            </a:r>
            <a:r>
              <a:rPr b="0" i="0" lang="en-US" sz="2800" u="sng">
                <a:solidFill>
                  <a:schemeClr val="hlink"/>
                </a:solidFill>
                <a:latin typeface="Calibri"/>
                <a:ea typeface="Calibri"/>
                <a:cs typeface="Calibri"/>
                <a:sym typeface="Calibri"/>
                <a:hlinkClick r:id="rId3"/>
              </a:rPr>
              <a:t>http://www.domain.com/dir/file.ext</a:t>
            </a:r>
            <a:r>
              <a:rPr b="0" i="0" lang="en-US" sz="2800" u="none">
                <a:solidFill>
                  <a:schemeClr val="dk1"/>
                </a:solidFill>
                <a:latin typeface="Calibri"/>
                <a:ea typeface="Calibri"/>
                <a:cs typeface="Calibri"/>
                <a:sym typeface="Calibri"/>
              </a:rPr>
              <a:t> or /dir/file.txt.</a:t>
            </a:r>
            <a:endParaRPr/>
          </a:p>
          <a:p>
            <a:pPr indent="-342900" lvl="0" marL="342900" marR="0" rtl="0" algn="l">
              <a:lnSpc>
                <a:spcPct val="80000"/>
              </a:lnSpc>
              <a:spcBef>
                <a:spcPts val="560"/>
              </a:spcBef>
              <a:spcAft>
                <a:spcPts val="0"/>
              </a:spcAft>
              <a:buClr>
                <a:schemeClr val="lt1"/>
              </a:buClr>
              <a:buSzPts val="2800"/>
              <a:buFont typeface="Noto Sans Symbols"/>
              <a:buChar char="▪"/>
            </a:pPr>
            <a:r>
              <a:rPr b="1" i="0" lang="en-US" sz="2800" u="none">
                <a:solidFill>
                  <a:srgbClr val="FF0000"/>
                </a:solidFill>
                <a:latin typeface="Calibri"/>
                <a:ea typeface="Calibri"/>
                <a:cs typeface="Calibri"/>
                <a:sym typeface="Calibri"/>
              </a:rPr>
              <a:t>Alternate Text (ALT)</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This is a text field that describes an image or acts as a label. It is displayed when they position the cursor over a graphic image.</a:t>
            </a:r>
            <a:endParaRPr/>
          </a:p>
          <a:p>
            <a:pPr indent="-342900" lvl="0" marL="342900" marR="0" rtl="0" algn="l">
              <a:lnSpc>
                <a:spcPct val="80000"/>
              </a:lnSpc>
              <a:spcBef>
                <a:spcPts val="560"/>
              </a:spcBef>
              <a:spcAft>
                <a:spcPts val="0"/>
              </a:spcAft>
              <a:buClr>
                <a:schemeClr val="lt1"/>
              </a:buClr>
              <a:buSzPts val="2800"/>
              <a:buFont typeface="Noto Sans Symbols"/>
              <a:buChar char="▪"/>
            </a:pPr>
            <a:r>
              <a:rPr b="1" i="0" lang="en-US" sz="2800" u="none">
                <a:solidFill>
                  <a:srgbClr val="FF0000"/>
                </a:solidFill>
                <a:latin typeface="Calibri"/>
                <a:ea typeface="Calibri"/>
                <a:cs typeface="Calibri"/>
                <a:sym typeface="Calibri"/>
              </a:rPr>
              <a:t>Alignment (ALIGN):</a:t>
            </a:r>
            <a:r>
              <a:rPr b="0" i="0" lang="en-US" sz="2800" u="none">
                <a:solidFill>
                  <a:schemeClr val="dk1"/>
                </a:solidFill>
                <a:latin typeface="Calibri"/>
                <a:ea typeface="Calibri"/>
                <a:cs typeface="Calibri"/>
                <a:sym typeface="Calibri"/>
              </a:rPr>
              <a:t> This allows you to align the image on your page.</a:t>
            </a:r>
            <a:endParaRPr/>
          </a:p>
        </p:txBody>
      </p:sp>
      <p:sp>
        <p:nvSpPr>
          <p:cNvPr id="531" name="Google Shape;531;p7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7"/>
          <p:cNvSpPr txBox="1"/>
          <p:nvPr>
            <p:ph type="title"/>
          </p:nvPr>
        </p:nvSpPr>
        <p:spPr>
          <a:xfrm>
            <a:off x="457200" y="274637"/>
            <a:ext cx="8229600" cy="10207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I</a:t>
            </a:r>
            <a:r>
              <a:rPr b="1" i="0" lang="en-US" sz="4000" u="none">
                <a:solidFill>
                  <a:srgbClr val="FFFF00"/>
                </a:solidFill>
                <a:latin typeface="Calibri"/>
                <a:ea typeface="Calibri"/>
                <a:cs typeface="Calibri"/>
                <a:sym typeface="Calibri"/>
              </a:rPr>
              <a:t>mages</a:t>
            </a:r>
            <a:endParaRPr/>
          </a:p>
        </p:txBody>
      </p:sp>
      <p:sp>
        <p:nvSpPr>
          <p:cNvPr id="537" name="Google Shape;537;p77"/>
          <p:cNvSpPr txBox="1"/>
          <p:nvPr>
            <p:ph idx="1" type="body"/>
          </p:nvPr>
        </p:nvSpPr>
        <p:spPr>
          <a:xfrm>
            <a:off x="381000" y="1600200"/>
            <a:ext cx="8229600" cy="48768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lt1"/>
              </a:buClr>
              <a:buSzPts val="2600"/>
              <a:buFont typeface="Noto Sans Symbols"/>
              <a:buChar char="▪"/>
            </a:pPr>
            <a:r>
              <a:rPr b="1" i="0" lang="en-US" sz="2600" u="none">
                <a:solidFill>
                  <a:srgbClr val="FF0000"/>
                </a:solidFill>
                <a:latin typeface="Calibri"/>
                <a:ea typeface="Calibri"/>
                <a:cs typeface="Calibri"/>
                <a:sym typeface="Calibri"/>
              </a:rPr>
              <a:t>Width (WIDTH):</a:t>
            </a:r>
            <a:r>
              <a:rPr b="0" i="0" lang="en-US" sz="2600" u="none">
                <a:solidFill>
                  <a:schemeClr val="dk1"/>
                </a:solidFill>
                <a:latin typeface="Calibri"/>
                <a:ea typeface="Calibri"/>
                <a:cs typeface="Calibri"/>
                <a:sym typeface="Calibri"/>
              </a:rPr>
              <a:t> is the width of the image in pixels.</a:t>
            </a:r>
            <a:endParaRPr/>
          </a:p>
          <a:p>
            <a:pPr indent="-342900" lvl="0" marL="342900" marR="0" rtl="0" algn="l">
              <a:lnSpc>
                <a:spcPct val="90000"/>
              </a:lnSpc>
              <a:spcBef>
                <a:spcPts val="520"/>
              </a:spcBef>
              <a:spcAft>
                <a:spcPts val="0"/>
              </a:spcAft>
              <a:buClr>
                <a:schemeClr val="lt1"/>
              </a:buClr>
              <a:buSzPts val="2600"/>
              <a:buFont typeface="Noto Sans Symbols"/>
              <a:buChar char="▪"/>
            </a:pPr>
            <a:r>
              <a:rPr b="1" i="0" lang="en-US" sz="2600" u="none">
                <a:solidFill>
                  <a:srgbClr val="FF0000"/>
                </a:solidFill>
                <a:latin typeface="Calibri"/>
                <a:ea typeface="Calibri"/>
                <a:cs typeface="Calibri"/>
                <a:sym typeface="Calibri"/>
              </a:rPr>
              <a:t>Height (HEIGHT):</a:t>
            </a:r>
            <a:r>
              <a:rPr b="0" i="0" lang="en-US" sz="2600" u="none">
                <a:solidFill>
                  <a:schemeClr val="dk1"/>
                </a:solidFill>
                <a:latin typeface="Calibri"/>
                <a:ea typeface="Calibri"/>
                <a:cs typeface="Calibri"/>
                <a:sym typeface="Calibri"/>
              </a:rPr>
              <a:t> is the height of the image in pixels.</a:t>
            </a:r>
            <a:endParaRPr/>
          </a:p>
          <a:p>
            <a:pPr indent="-342900" lvl="0" marL="342900" marR="0" rtl="0" algn="l">
              <a:lnSpc>
                <a:spcPct val="90000"/>
              </a:lnSpc>
              <a:spcBef>
                <a:spcPts val="520"/>
              </a:spcBef>
              <a:spcAft>
                <a:spcPts val="0"/>
              </a:spcAft>
              <a:buClr>
                <a:schemeClr val="lt1"/>
              </a:buClr>
              <a:buSzPts val="2600"/>
              <a:buFont typeface="Noto Sans Symbols"/>
              <a:buChar char="▪"/>
            </a:pPr>
            <a:r>
              <a:rPr b="1" i="0" lang="en-US" sz="2600" u="none">
                <a:solidFill>
                  <a:srgbClr val="FF0000"/>
                </a:solidFill>
                <a:latin typeface="Calibri"/>
                <a:ea typeface="Calibri"/>
                <a:cs typeface="Calibri"/>
                <a:sym typeface="Calibri"/>
              </a:rPr>
              <a:t>Border (BORDER</a:t>
            </a:r>
            <a:r>
              <a:rPr b="1" i="0" lang="en-US" sz="2600" u="none">
                <a:solidFill>
                  <a:schemeClr val="dk1"/>
                </a:solidFill>
                <a:latin typeface="Calibri"/>
                <a:ea typeface="Calibri"/>
                <a:cs typeface="Calibri"/>
                <a:sym typeface="Calibri"/>
              </a:rPr>
              <a:t>):</a:t>
            </a:r>
            <a:r>
              <a:rPr b="0" i="0" lang="en-US" sz="2600" u="none">
                <a:solidFill>
                  <a:schemeClr val="dk1"/>
                </a:solidFill>
                <a:latin typeface="Calibri"/>
                <a:ea typeface="Calibri"/>
                <a:cs typeface="Calibri"/>
                <a:sym typeface="Calibri"/>
              </a:rPr>
              <a:t> is for a border around the image, specified in pixels.</a:t>
            </a:r>
            <a:endParaRPr/>
          </a:p>
        </p:txBody>
      </p:sp>
      <p:sp>
        <p:nvSpPr>
          <p:cNvPr id="538" name="Google Shape;538;p7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Internet Protocol &amp; HTTP</a:t>
            </a:r>
            <a:endParaRPr/>
          </a:p>
        </p:txBody>
      </p:sp>
      <p:sp>
        <p:nvSpPr>
          <p:cNvPr id="272" name="Google Shape;272;p4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Internet Protocol (IP) assigns unique addresses to devices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TCP ensures reliable data transfer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HTTP (Hyper Text Transfer Protocol) facilitates web communication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Stateless request-response model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8"/>
          <p:cNvSpPr txBox="1"/>
          <p:nvPr>
            <p:ph type="title"/>
          </p:nvPr>
        </p:nvSpPr>
        <p:spPr>
          <a:xfrm>
            <a:off x="838200" y="2719387"/>
            <a:ext cx="82296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Some Examples on images</a:t>
            </a:r>
            <a:endParaRPr/>
          </a:p>
        </p:txBody>
      </p:sp>
      <p:sp>
        <p:nvSpPr>
          <p:cNvPr id="544" name="Google Shape;544;p78"/>
          <p:cNvSpPr txBox="1"/>
          <p:nvPr>
            <p:ph idx="1" type="body"/>
          </p:nvPr>
        </p:nvSpPr>
        <p:spPr>
          <a:xfrm>
            <a:off x="457200" y="1600200"/>
            <a:ext cx="8229600" cy="4953000"/>
          </a:xfrm>
          <a:prstGeom prst="rect">
            <a:avLst/>
          </a:prstGeom>
          <a:solidFill>
            <a:schemeClr val="lt1"/>
          </a:solid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1) &lt;IMG SRC=“jordan.jpg“ border=4&gt;</a:t>
            </a:r>
            <a:endParaRPr/>
          </a:p>
          <a:p>
            <a:pPr indent="-609600" lvl="0" marL="609600" marR="0" rtl="0" algn="l">
              <a:lnSpc>
                <a:spcPct val="9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2) &lt;IMG SRC=" jordan.jpg" width="60" height="60"&gt;</a:t>
            </a:r>
            <a:endParaRPr/>
          </a:p>
          <a:p>
            <a:pPr indent="-609600" lvl="0" marL="609600" marR="0" rtl="0" algn="l">
              <a:lnSpc>
                <a:spcPct val="9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3) &lt;IMG SRC=“jordan.jpg" ALT="This is a text that goes with the image"&gt;</a:t>
            </a:r>
            <a:endParaRPr/>
          </a:p>
          <a:p>
            <a:pPr indent="-609600" lvl="0" marL="609600" marR="0" rtl="0" algn="l">
              <a:lnSpc>
                <a:spcPct val="9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4) &lt;IMG SRC=" jordan.jpg “border=20&gt; </a:t>
            </a:r>
            <a:endParaRPr/>
          </a:p>
          <a:p>
            <a:pPr indent="-609600" lvl="0" marL="609600" marR="0" rtl="0" algn="l">
              <a:lnSpc>
                <a:spcPct val="9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5) &lt; IMG SRC =" jordan.jpg“ align="left"&gt;</a:t>
            </a:r>
            <a:endParaRPr/>
          </a:p>
          <a:p>
            <a:pPr indent="-609600" lvl="0" marL="609600" marR="0" rtl="0" algn="l">
              <a:lnSpc>
                <a:spcPct val="9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blast blast blast blast blast</a:t>
            </a:r>
            <a:endParaRPr/>
          </a:p>
          <a:p>
            <a:pPr indent="-228600" lvl="0" marL="342900" marR="0" rtl="0" algn="l">
              <a:spcBef>
                <a:spcPts val="360"/>
              </a:spcBef>
              <a:spcAft>
                <a:spcPts val="0"/>
              </a:spcAft>
              <a:buClr>
                <a:schemeClr val="dk1"/>
              </a:buClr>
              <a:buSzPts val="1800"/>
              <a:buFont typeface="Arial"/>
              <a:buNone/>
            </a:pPr>
            <a:r>
              <a:t/>
            </a:r>
            <a:endParaRPr b="1" i="0" sz="1800" u="none">
              <a:solidFill>
                <a:schemeClr val="dk1"/>
              </a:solidFill>
              <a:latin typeface="Calibri"/>
              <a:ea typeface="Calibri"/>
              <a:cs typeface="Calibri"/>
              <a:sym typeface="Calibri"/>
            </a:endParaRPr>
          </a:p>
        </p:txBody>
      </p:sp>
      <p:sp>
        <p:nvSpPr>
          <p:cNvPr id="545" name="Google Shape;545;p7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9"/>
          <p:cNvSpPr txBox="1"/>
          <p:nvPr>
            <p:ph type="title"/>
          </p:nvPr>
        </p:nvSpPr>
        <p:spPr>
          <a:xfrm>
            <a:off x="1295400" y="274637"/>
            <a:ext cx="62484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1" i="0" lang="en-US" sz="4000" u="none">
                <a:solidFill>
                  <a:srgbClr val="FFFF00"/>
                </a:solidFill>
                <a:latin typeface="Calibri"/>
                <a:ea typeface="Calibri"/>
                <a:cs typeface="Calibri"/>
                <a:sym typeface="Calibri"/>
              </a:rPr>
              <a:t>HOW TO MAKE A LINK</a:t>
            </a:r>
            <a:endParaRPr/>
          </a:p>
        </p:txBody>
      </p:sp>
      <p:sp>
        <p:nvSpPr>
          <p:cNvPr id="551" name="Google Shape;551;p79"/>
          <p:cNvSpPr txBox="1"/>
          <p:nvPr>
            <p:ph idx="1" type="body"/>
          </p:nvPr>
        </p:nvSpPr>
        <p:spPr>
          <a:xfrm>
            <a:off x="457200" y="1600200"/>
            <a:ext cx="8229600" cy="49530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Arial"/>
              <a:buNone/>
            </a:pPr>
            <a:r>
              <a:rPr b="1" i="0" lang="en-US" sz="2400" u="none">
                <a:solidFill>
                  <a:schemeClr val="dk1"/>
                </a:solidFill>
                <a:latin typeface="Times New Roman"/>
                <a:ea typeface="Times New Roman"/>
                <a:cs typeface="Times New Roman"/>
                <a:sym typeface="Times New Roman"/>
              </a:rPr>
              <a:t>1) The tags used to produce links are the </a:t>
            </a:r>
            <a:r>
              <a:rPr b="1" i="0" lang="en-US" sz="2400" u="none">
                <a:solidFill>
                  <a:srgbClr val="990000"/>
                </a:solidFill>
                <a:latin typeface="Times New Roman"/>
                <a:ea typeface="Times New Roman"/>
                <a:cs typeface="Times New Roman"/>
                <a:sym typeface="Times New Roman"/>
              </a:rPr>
              <a:t>&lt;A&gt;</a:t>
            </a:r>
            <a:endParaRPr/>
          </a:p>
          <a:p>
            <a:pPr indent="-342900" lvl="0" marL="342900" marR="0" rtl="0" algn="l">
              <a:lnSpc>
                <a:spcPct val="80000"/>
              </a:lnSpc>
              <a:spcBef>
                <a:spcPts val="480"/>
              </a:spcBef>
              <a:spcAft>
                <a:spcPts val="0"/>
              </a:spcAft>
              <a:buClr>
                <a:schemeClr val="dk1"/>
              </a:buClr>
              <a:buSzPts val="2400"/>
              <a:buFont typeface="Arial"/>
              <a:buNone/>
            </a:pPr>
            <a:r>
              <a:rPr b="1" i="0" lang="en-US" sz="2400" u="none">
                <a:solidFill>
                  <a:schemeClr val="dk1"/>
                </a:solidFill>
                <a:latin typeface="Times New Roman"/>
                <a:ea typeface="Times New Roman"/>
                <a:cs typeface="Times New Roman"/>
                <a:sym typeface="Times New Roman"/>
              </a:rPr>
              <a:t>and </a:t>
            </a:r>
            <a:r>
              <a:rPr b="1" i="0" lang="en-US" sz="2400" u="none">
                <a:solidFill>
                  <a:srgbClr val="990000"/>
                </a:solidFill>
                <a:latin typeface="Times New Roman"/>
                <a:ea typeface="Times New Roman"/>
                <a:cs typeface="Times New Roman"/>
                <a:sym typeface="Times New Roman"/>
              </a:rPr>
              <a:t>&lt;/A&gt;.</a:t>
            </a:r>
            <a:r>
              <a:rPr b="1" i="0" lang="en-US" sz="2400" u="none">
                <a:solidFill>
                  <a:schemeClr val="dk1"/>
                </a:solidFill>
                <a:latin typeface="Times New Roman"/>
                <a:ea typeface="Times New Roman"/>
                <a:cs typeface="Times New Roman"/>
                <a:sym typeface="Times New Roman"/>
              </a:rPr>
              <a:t> The </a:t>
            </a:r>
            <a:r>
              <a:rPr b="1" i="0" lang="en-US" sz="2400" u="none">
                <a:solidFill>
                  <a:srgbClr val="990000"/>
                </a:solidFill>
                <a:latin typeface="Times New Roman"/>
                <a:ea typeface="Times New Roman"/>
                <a:cs typeface="Times New Roman"/>
                <a:sym typeface="Times New Roman"/>
              </a:rPr>
              <a:t>&lt;A&gt;</a:t>
            </a:r>
            <a:r>
              <a:rPr b="1" i="0" lang="en-US" sz="2400" u="none">
                <a:solidFill>
                  <a:schemeClr val="dk1"/>
                </a:solidFill>
                <a:latin typeface="Times New Roman"/>
                <a:ea typeface="Times New Roman"/>
                <a:cs typeface="Times New Roman"/>
                <a:sym typeface="Times New Roman"/>
              </a:rPr>
              <a:t> tells where the link should start and</a:t>
            </a:r>
            <a:endParaRPr/>
          </a:p>
          <a:p>
            <a:pPr indent="-342900" lvl="0" marL="342900" marR="0" rtl="0" algn="l">
              <a:lnSpc>
                <a:spcPct val="80000"/>
              </a:lnSpc>
              <a:spcBef>
                <a:spcPts val="480"/>
              </a:spcBef>
              <a:spcAft>
                <a:spcPts val="0"/>
              </a:spcAft>
              <a:buClr>
                <a:schemeClr val="dk1"/>
              </a:buClr>
              <a:buSzPts val="2400"/>
              <a:buFont typeface="Arial"/>
              <a:buNone/>
            </a:pPr>
            <a:r>
              <a:rPr b="1" i="0" lang="en-US" sz="2400" u="none">
                <a:solidFill>
                  <a:schemeClr val="dk1"/>
                </a:solidFill>
                <a:latin typeface="Times New Roman"/>
                <a:ea typeface="Times New Roman"/>
                <a:cs typeface="Times New Roman"/>
                <a:sym typeface="Times New Roman"/>
              </a:rPr>
              <a:t>the </a:t>
            </a:r>
            <a:r>
              <a:rPr b="1" i="0" lang="en-US" sz="2400" u="none">
                <a:solidFill>
                  <a:srgbClr val="990000"/>
                </a:solidFill>
                <a:latin typeface="Times New Roman"/>
                <a:ea typeface="Times New Roman"/>
                <a:cs typeface="Times New Roman"/>
                <a:sym typeface="Times New Roman"/>
              </a:rPr>
              <a:t>&lt;/A&gt;</a:t>
            </a:r>
            <a:r>
              <a:rPr b="1" i="0" lang="en-US" sz="2400" u="none">
                <a:solidFill>
                  <a:schemeClr val="dk1"/>
                </a:solidFill>
                <a:latin typeface="Times New Roman"/>
                <a:ea typeface="Times New Roman"/>
                <a:cs typeface="Times New Roman"/>
                <a:sym typeface="Times New Roman"/>
              </a:rPr>
              <a:t> indicates where the link ends. Everything between </a:t>
            </a:r>
            <a:endParaRPr/>
          </a:p>
          <a:p>
            <a:pPr indent="-342900" lvl="0" marL="342900" marR="0" rtl="0" algn="l">
              <a:lnSpc>
                <a:spcPct val="80000"/>
              </a:lnSpc>
              <a:spcBef>
                <a:spcPts val="480"/>
              </a:spcBef>
              <a:spcAft>
                <a:spcPts val="0"/>
              </a:spcAft>
              <a:buClr>
                <a:schemeClr val="dk1"/>
              </a:buClr>
              <a:buSzPts val="2400"/>
              <a:buFont typeface="Arial"/>
              <a:buNone/>
            </a:pPr>
            <a:r>
              <a:rPr b="1" i="0" lang="en-US" sz="2400" u="none">
                <a:solidFill>
                  <a:schemeClr val="dk1"/>
                </a:solidFill>
                <a:latin typeface="Times New Roman"/>
                <a:ea typeface="Times New Roman"/>
                <a:cs typeface="Times New Roman"/>
                <a:sym typeface="Times New Roman"/>
              </a:rPr>
              <a:t>these two will work as a link.</a:t>
            </a:r>
            <a:br>
              <a:rPr b="1" i="0" lang="en-US" sz="2400" u="none">
                <a:solidFill>
                  <a:schemeClr val="dk1"/>
                </a:solidFill>
                <a:latin typeface="Times New Roman"/>
                <a:ea typeface="Times New Roman"/>
                <a:cs typeface="Times New Roman"/>
                <a:sym typeface="Times New Roman"/>
              </a:rPr>
            </a:br>
            <a:endParaRPr/>
          </a:p>
          <a:p>
            <a:pPr indent="-342900" lvl="0" marL="342900" marR="0" rtl="0" algn="l">
              <a:lnSpc>
                <a:spcPct val="80000"/>
              </a:lnSpc>
              <a:spcBef>
                <a:spcPts val="48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2) The example below shows how to make the word</a:t>
            </a:r>
            <a:endParaRPr/>
          </a:p>
          <a:p>
            <a:pPr indent="-342900" lvl="0" marL="342900" marR="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Here </a:t>
            </a:r>
            <a:r>
              <a:rPr b="1" i="0" lang="en-US" sz="2400" u="none">
                <a:solidFill>
                  <a:schemeClr val="dk1"/>
                </a:solidFill>
                <a:latin typeface="Calibri"/>
                <a:ea typeface="Calibri"/>
                <a:cs typeface="Calibri"/>
                <a:sym typeface="Calibri"/>
              </a:rPr>
              <a:t>work as a link to yahoo.</a:t>
            </a:r>
            <a:br>
              <a:rPr b="1" i="0" lang="en-US" sz="2400" u="none">
                <a:solidFill>
                  <a:schemeClr val="dk1"/>
                </a:solidFill>
                <a:latin typeface="Calibri"/>
                <a:ea typeface="Calibri"/>
                <a:cs typeface="Calibri"/>
                <a:sym typeface="Calibri"/>
              </a:rPr>
            </a:br>
            <a:endParaRPr/>
          </a:p>
          <a:p>
            <a:pPr indent="-342900" lvl="0" marL="342900" marR="0" rtl="0" algn="l">
              <a:lnSpc>
                <a:spcPct val="80000"/>
              </a:lnSpc>
              <a:spcBef>
                <a:spcPts val="48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Click &lt;</a:t>
            </a:r>
            <a:r>
              <a:rPr b="1" i="0" lang="en-US" sz="2400" u="none">
                <a:solidFill>
                  <a:srgbClr val="990000"/>
                </a:solidFill>
                <a:latin typeface="Calibri"/>
                <a:ea typeface="Calibri"/>
                <a:cs typeface="Calibri"/>
                <a:sym typeface="Calibri"/>
              </a:rPr>
              <a:t>A</a:t>
            </a:r>
            <a:r>
              <a:rPr b="1" i="0" lang="en-US" sz="2400" u="none">
                <a:solidFill>
                  <a:schemeClr val="dk1"/>
                </a:solidFill>
                <a:latin typeface="Calibri"/>
                <a:ea typeface="Calibri"/>
                <a:cs typeface="Calibri"/>
                <a:sym typeface="Calibri"/>
              </a:rPr>
              <a:t> </a:t>
            </a:r>
            <a:r>
              <a:rPr b="1" i="0" lang="en-US" sz="2400" u="none">
                <a:solidFill>
                  <a:srgbClr val="990000"/>
                </a:solidFill>
                <a:latin typeface="Calibri"/>
                <a:ea typeface="Calibri"/>
                <a:cs typeface="Calibri"/>
                <a:sym typeface="Calibri"/>
              </a:rPr>
              <a:t>HREF</a:t>
            </a:r>
            <a:r>
              <a:rPr b="1" i="0" lang="en-US" sz="2400" u="none">
                <a:solidFill>
                  <a:schemeClr val="dk1"/>
                </a:solidFill>
                <a:latin typeface="Calibri"/>
                <a:ea typeface="Calibri"/>
                <a:cs typeface="Calibri"/>
                <a:sym typeface="Calibri"/>
              </a:rPr>
              <a:t>="</a:t>
            </a:r>
            <a:r>
              <a:rPr b="1" i="0" lang="en-US" sz="2400" u="none">
                <a:solidFill>
                  <a:srgbClr val="0000CC"/>
                </a:solidFill>
                <a:latin typeface="Calibri"/>
                <a:ea typeface="Calibri"/>
                <a:cs typeface="Calibri"/>
                <a:sym typeface="Calibri"/>
              </a:rPr>
              <a:t>http://www.yahoo.com</a:t>
            </a:r>
            <a:r>
              <a:rPr b="1" i="0" lang="en-US" sz="2400" u="none">
                <a:solidFill>
                  <a:schemeClr val="dk1"/>
                </a:solidFill>
                <a:latin typeface="Calibri"/>
                <a:ea typeface="Calibri"/>
                <a:cs typeface="Calibri"/>
                <a:sym typeface="Calibri"/>
              </a:rPr>
              <a:t>"&gt;</a:t>
            </a:r>
            <a:r>
              <a:rPr b="1" i="0" lang="en-US" sz="2400" u="none">
                <a:solidFill>
                  <a:srgbClr val="FF0000"/>
                </a:solidFill>
                <a:latin typeface="Calibri"/>
                <a:ea typeface="Calibri"/>
                <a:cs typeface="Calibri"/>
                <a:sym typeface="Calibri"/>
              </a:rPr>
              <a:t>here</a:t>
            </a:r>
            <a:r>
              <a:rPr b="1" i="0" lang="en-US" sz="2400" u="none">
                <a:solidFill>
                  <a:schemeClr val="dk1"/>
                </a:solidFill>
                <a:latin typeface="Calibri"/>
                <a:ea typeface="Calibri"/>
                <a:cs typeface="Calibri"/>
                <a:sym typeface="Calibri"/>
              </a:rPr>
              <a:t>&lt;/A&gt; to</a:t>
            </a:r>
            <a:endParaRPr/>
          </a:p>
          <a:p>
            <a:pPr indent="-342900" lvl="0" marL="342900" marR="0" rtl="0" algn="l">
              <a:lnSpc>
                <a:spcPct val="80000"/>
              </a:lnSpc>
              <a:spcBef>
                <a:spcPts val="480"/>
              </a:spcBef>
              <a:spcAft>
                <a:spcPts val="0"/>
              </a:spcAft>
              <a:buClr>
                <a:schemeClr val="dk1"/>
              </a:buClr>
              <a:buSzPts val="2400"/>
              <a:buFont typeface="Arial"/>
              <a:buNone/>
            </a:pPr>
            <a:r>
              <a:rPr b="1" i="0" lang="en-US" sz="2400" u="none">
                <a:solidFill>
                  <a:schemeClr val="dk1"/>
                </a:solidFill>
                <a:latin typeface="Calibri"/>
                <a:ea typeface="Calibri"/>
                <a:cs typeface="Calibri"/>
                <a:sym typeface="Calibri"/>
              </a:rPr>
              <a:t>go to yahoo.</a:t>
            </a:r>
            <a:br>
              <a:rPr b="1" i="0" lang="en-US" sz="2400" u="none">
                <a:solidFill>
                  <a:schemeClr val="dk1"/>
                </a:solidFill>
                <a:latin typeface="Calibri"/>
                <a:ea typeface="Calibri"/>
                <a:cs typeface="Calibri"/>
                <a:sym typeface="Calibri"/>
              </a:rPr>
            </a:br>
            <a:endParaRPr/>
          </a:p>
          <a:p>
            <a:pPr indent="-342900" lvl="0" marL="342900" marR="0" rtl="0" algn="l">
              <a:lnSpc>
                <a:spcPct val="80000"/>
              </a:lnSpc>
              <a:spcBef>
                <a:spcPts val="480"/>
              </a:spcBef>
              <a:spcAft>
                <a:spcPts val="0"/>
              </a:spcAft>
              <a:buClr>
                <a:schemeClr val="dk1"/>
              </a:buClr>
              <a:buSzPts val="2400"/>
              <a:buFont typeface="Arial"/>
              <a:buNone/>
            </a:pPr>
            <a:br>
              <a:rPr b="1" i="0" lang="en-US" sz="2400" u="none">
                <a:solidFill>
                  <a:schemeClr val="dk1"/>
                </a:solidFill>
                <a:latin typeface="Calibri"/>
                <a:ea typeface="Calibri"/>
                <a:cs typeface="Calibri"/>
                <a:sym typeface="Calibri"/>
              </a:rPr>
            </a:br>
            <a:br>
              <a:rPr b="1" i="0" lang="en-US" sz="2400" u="none">
                <a:solidFill>
                  <a:schemeClr val="dk1"/>
                </a:solidFill>
                <a:latin typeface="Calibri"/>
                <a:ea typeface="Calibri"/>
                <a:cs typeface="Calibri"/>
                <a:sym typeface="Calibri"/>
              </a:rPr>
            </a:br>
            <a:endParaRPr/>
          </a:p>
        </p:txBody>
      </p:sp>
      <p:sp>
        <p:nvSpPr>
          <p:cNvPr id="552" name="Google Shape;552;p7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80"/>
          <p:cNvSpPr txBox="1"/>
          <p:nvPr>
            <p:ph type="title"/>
          </p:nvPr>
        </p:nvSpPr>
        <p:spPr>
          <a:xfrm>
            <a:off x="2057400" y="274637"/>
            <a:ext cx="50292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T</a:t>
            </a:r>
            <a:r>
              <a:rPr b="1" i="0" lang="en-US" sz="4000" u="none">
                <a:solidFill>
                  <a:srgbClr val="FFFF00"/>
                </a:solidFill>
                <a:latin typeface="Calibri"/>
                <a:ea typeface="Calibri"/>
                <a:cs typeface="Calibri"/>
                <a:sym typeface="Calibri"/>
              </a:rPr>
              <a:t>ables</a:t>
            </a:r>
            <a:endParaRPr/>
          </a:p>
        </p:txBody>
      </p:sp>
      <p:sp>
        <p:nvSpPr>
          <p:cNvPr id="558" name="Google Shape;558;p80"/>
          <p:cNvSpPr txBox="1"/>
          <p:nvPr>
            <p:ph idx="1" type="body"/>
          </p:nvPr>
        </p:nvSpPr>
        <p:spPr>
          <a:xfrm>
            <a:off x="457200" y="1600200"/>
            <a:ext cx="8229600" cy="4525962"/>
          </a:xfrm>
          <a:prstGeom prst="rect">
            <a:avLst/>
          </a:prstGeom>
          <a:solidFill>
            <a:schemeClr val="lt1"/>
          </a:solid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In this chapter you will learn that tables have many uses in </a:t>
            </a:r>
            <a:endParaRPr/>
          </a:p>
          <a:p>
            <a:pPr indent="-609600" lvl="0" marL="6096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HTML. </a:t>
            </a:r>
            <a:endParaRPr/>
          </a:p>
          <a:p>
            <a:pPr indent="-609600" lvl="0" marL="6096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Objectives:</a:t>
            </a:r>
            <a:endParaRPr/>
          </a:p>
          <a:p>
            <a:pPr indent="-609600" lvl="0" marL="6096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Upon completing this section, you should be able to:</a:t>
            </a:r>
            <a:endParaRPr/>
          </a:p>
          <a:p>
            <a:pPr indent="-609600" lvl="0" marL="609600" marR="0" rtl="0" algn="l">
              <a:lnSpc>
                <a:spcPct val="100000"/>
              </a:lnSpc>
              <a:spcBef>
                <a:spcPts val="480"/>
              </a:spcBef>
              <a:spcAft>
                <a:spcPts val="0"/>
              </a:spcAft>
              <a:buClr>
                <a:schemeClr val="lt1"/>
              </a:buClr>
              <a:buSzPts val="2400"/>
              <a:buFont typeface="Arial"/>
              <a:buAutoNum type="arabicPeriod"/>
            </a:pPr>
            <a:r>
              <a:rPr b="0" i="0" lang="en-US" sz="2400" u="none">
                <a:solidFill>
                  <a:schemeClr val="dk1"/>
                </a:solidFill>
                <a:latin typeface="Calibri"/>
                <a:ea typeface="Calibri"/>
                <a:cs typeface="Calibri"/>
                <a:sym typeface="Calibri"/>
              </a:rPr>
              <a:t>Insert a table.</a:t>
            </a:r>
            <a:endParaRPr/>
          </a:p>
          <a:p>
            <a:pPr indent="-609600" lvl="0" marL="609600" marR="0" rtl="0" algn="l">
              <a:lnSpc>
                <a:spcPct val="100000"/>
              </a:lnSpc>
              <a:spcBef>
                <a:spcPts val="480"/>
              </a:spcBef>
              <a:spcAft>
                <a:spcPts val="0"/>
              </a:spcAft>
              <a:buClr>
                <a:schemeClr val="lt1"/>
              </a:buClr>
              <a:buSzPts val="2400"/>
              <a:buFont typeface="Arial"/>
              <a:buAutoNum type="arabicPeriod"/>
            </a:pPr>
            <a:r>
              <a:rPr b="0" i="0" lang="en-US" sz="2400" u="none">
                <a:solidFill>
                  <a:schemeClr val="dk1"/>
                </a:solidFill>
                <a:latin typeface="Calibri"/>
                <a:ea typeface="Calibri"/>
                <a:cs typeface="Calibri"/>
                <a:sym typeface="Calibri"/>
              </a:rPr>
              <a:t>Explain a table’s attributes.</a:t>
            </a:r>
            <a:endParaRPr/>
          </a:p>
          <a:p>
            <a:pPr indent="-609600" lvl="0" marL="609600" marR="0" rtl="0" algn="l">
              <a:lnSpc>
                <a:spcPct val="100000"/>
              </a:lnSpc>
              <a:spcBef>
                <a:spcPts val="480"/>
              </a:spcBef>
              <a:spcAft>
                <a:spcPts val="0"/>
              </a:spcAft>
              <a:buClr>
                <a:schemeClr val="lt1"/>
              </a:buClr>
              <a:buSzPts val="2400"/>
              <a:buFont typeface="Arial"/>
              <a:buAutoNum type="arabicPeriod"/>
            </a:pPr>
            <a:r>
              <a:rPr b="0" i="0" lang="en-US" sz="2400" u="none">
                <a:solidFill>
                  <a:schemeClr val="dk1"/>
                </a:solidFill>
                <a:latin typeface="Calibri"/>
                <a:ea typeface="Calibri"/>
                <a:cs typeface="Calibri"/>
                <a:sym typeface="Calibri"/>
              </a:rPr>
              <a:t>Edit a table.</a:t>
            </a:r>
            <a:endParaRPr/>
          </a:p>
          <a:p>
            <a:pPr indent="-609600" lvl="0" marL="609600" marR="0" rtl="0" algn="l">
              <a:lnSpc>
                <a:spcPct val="100000"/>
              </a:lnSpc>
              <a:spcBef>
                <a:spcPts val="480"/>
              </a:spcBef>
              <a:spcAft>
                <a:spcPts val="0"/>
              </a:spcAft>
              <a:buClr>
                <a:schemeClr val="lt1"/>
              </a:buClr>
              <a:buSzPts val="2400"/>
              <a:buFont typeface="Arial"/>
              <a:buAutoNum type="arabicPeriod"/>
            </a:pPr>
            <a:r>
              <a:rPr b="0" i="0" lang="en-US" sz="2400" u="none">
                <a:solidFill>
                  <a:schemeClr val="dk1"/>
                </a:solidFill>
                <a:latin typeface="Calibri"/>
                <a:ea typeface="Calibri"/>
                <a:cs typeface="Calibri"/>
                <a:sym typeface="Calibri"/>
              </a:rPr>
              <a:t>Add a table header.</a:t>
            </a:r>
            <a:endParaRPr/>
          </a:p>
          <a:p>
            <a:pPr indent="-190500" lvl="0" marL="342900" marR="0" rtl="0" algn="l">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p:txBody>
      </p:sp>
      <p:sp>
        <p:nvSpPr>
          <p:cNvPr id="559" name="Google Shape;559;p8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1"/>
          <p:cNvSpPr txBox="1"/>
          <p:nvPr>
            <p:ph type="title"/>
          </p:nvPr>
        </p:nvSpPr>
        <p:spPr>
          <a:xfrm>
            <a:off x="1676400" y="274637"/>
            <a:ext cx="5867400" cy="9445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Tables</a:t>
            </a:r>
            <a:endParaRPr/>
          </a:p>
        </p:txBody>
      </p:sp>
      <p:sp>
        <p:nvSpPr>
          <p:cNvPr id="565" name="Google Shape;565;p81"/>
          <p:cNvSpPr txBox="1"/>
          <p:nvPr>
            <p:ph idx="1" type="body"/>
          </p:nvPr>
        </p:nvSpPr>
        <p:spPr>
          <a:xfrm>
            <a:off x="457200" y="1600200"/>
            <a:ext cx="8229600" cy="4525962"/>
          </a:xfrm>
          <a:prstGeom prst="rect">
            <a:avLst/>
          </a:prstGeom>
          <a:solidFill>
            <a:schemeClr val="lt1"/>
          </a:solidFill>
          <a:ln>
            <a:noFill/>
          </a:ln>
        </p:spPr>
        <p:txBody>
          <a:bodyPr anchorCtr="0" anchor="t" bIns="45700" lIns="91425" spcFirstLastPara="1" rIns="91425" wrap="square" tIns="45700">
            <a:noAutofit/>
          </a:bodyPr>
          <a:lstStyle/>
          <a:p>
            <a:pPr indent="-609600" lvl="0" marL="609600" marR="0" rtl="0" algn="l">
              <a:lnSpc>
                <a:spcPct val="90000"/>
              </a:lnSpc>
              <a:spcBef>
                <a:spcPts val="0"/>
              </a:spcBef>
              <a:spcAft>
                <a:spcPts val="0"/>
              </a:spcAft>
              <a:buClr>
                <a:schemeClr val="lt1"/>
              </a:buClr>
              <a:buSzPts val="2800"/>
              <a:buFont typeface="Noto Sans Symbols"/>
              <a:buChar char="▪"/>
            </a:pPr>
            <a:r>
              <a:rPr b="0" i="0" lang="en-US" sz="2800" u="none">
                <a:solidFill>
                  <a:schemeClr val="dk1"/>
                </a:solidFill>
                <a:latin typeface="Calibri"/>
                <a:ea typeface="Calibri"/>
                <a:cs typeface="Calibri"/>
                <a:sym typeface="Calibri"/>
              </a:rPr>
              <a:t>The &lt;TABLE&gt;&lt;/TABLE&gt; element has four sub-elements:</a:t>
            </a:r>
            <a:endParaRPr/>
          </a:p>
          <a:p>
            <a:pPr indent="-609600" lvl="0" marL="609600" marR="0" rtl="0" algn="l">
              <a:lnSpc>
                <a:spcPct val="90000"/>
              </a:lnSpc>
              <a:spcBef>
                <a:spcPts val="560"/>
              </a:spcBef>
              <a:spcAft>
                <a:spcPts val="0"/>
              </a:spcAft>
              <a:buClr>
                <a:schemeClr val="lt1"/>
              </a:buClr>
              <a:buSzPts val="2800"/>
              <a:buFont typeface="Arial"/>
              <a:buAutoNum type="arabicPeriod"/>
            </a:pPr>
            <a:r>
              <a:rPr b="0" i="0" lang="en-US" sz="2800" u="none">
                <a:solidFill>
                  <a:schemeClr val="dk1"/>
                </a:solidFill>
                <a:latin typeface="Calibri"/>
                <a:ea typeface="Calibri"/>
                <a:cs typeface="Calibri"/>
                <a:sym typeface="Calibri"/>
              </a:rPr>
              <a:t>Table Row&lt;TR&gt;&lt;/TR&gt;.</a:t>
            </a:r>
            <a:endParaRPr/>
          </a:p>
          <a:p>
            <a:pPr indent="-609600" lvl="0" marL="609600" marR="0" rtl="0" algn="l">
              <a:lnSpc>
                <a:spcPct val="90000"/>
              </a:lnSpc>
              <a:spcBef>
                <a:spcPts val="560"/>
              </a:spcBef>
              <a:spcAft>
                <a:spcPts val="0"/>
              </a:spcAft>
              <a:buClr>
                <a:schemeClr val="lt1"/>
              </a:buClr>
              <a:buSzPts val="2800"/>
              <a:buFont typeface="Arial"/>
              <a:buAutoNum type="arabicPeriod"/>
            </a:pPr>
            <a:r>
              <a:rPr b="0" i="0" lang="en-US" sz="2800" u="none">
                <a:solidFill>
                  <a:schemeClr val="dk1"/>
                </a:solidFill>
                <a:latin typeface="Calibri"/>
                <a:ea typeface="Calibri"/>
                <a:cs typeface="Calibri"/>
                <a:sym typeface="Calibri"/>
              </a:rPr>
              <a:t>Table Header &lt;TH&gt;&lt;/TH&gt;.</a:t>
            </a:r>
            <a:endParaRPr/>
          </a:p>
          <a:p>
            <a:pPr indent="-609600" lvl="0" marL="609600" marR="0" rtl="0" algn="l">
              <a:lnSpc>
                <a:spcPct val="90000"/>
              </a:lnSpc>
              <a:spcBef>
                <a:spcPts val="560"/>
              </a:spcBef>
              <a:spcAft>
                <a:spcPts val="0"/>
              </a:spcAft>
              <a:buClr>
                <a:schemeClr val="lt1"/>
              </a:buClr>
              <a:buSzPts val="2800"/>
              <a:buFont typeface="Arial"/>
              <a:buAutoNum type="arabicPeriod"/>
            </a:pPr>
            <a:r>
              <a:rPr b="0" i="0" lang="en-US" sz="2800" u="none">
                <a:solidFill>
                  <a:schemeClr val="dk1"/>
                </a:solidFill>
                <a:latin typeface="Calibri"/>
                <a:ea typeface="Calibri"/>
                <a:cs typeface="Calibri"/>
                <a:sym typeface="Calibri"/>
              </a:rPr>
              <a:t>Table Data &lt;TD&gt;&lt;/TD&gt;.</a:t>
            </a:r>
            <a:endParaRPr/>
          </a:p>
          <a:p>
            <a:pPr indent="-609600" lvl="0" marL="609600" marR="0" rtl="0" algn="l">
              <a:lnSpc>
                <a:spcPct val="90000"/>
              </a:lnSpc>
              <a:spcBef>
                <a:spcPts val="560"/>
              </a:spcBef>
              <a:spcAft>
                <a:spcPts val="0"/>
              </a:spcAft>
              <a:buClr>
                <a:schemeClr val="lt1"/>
              </a:buClr>
              <a:buSzPts val="2800"/>
              <a:buFont typeface="Arial"/>
              <a:buAutoNum type="arabicPeriod"/>
            </a:pPr>
            <a:r>
              <a:rPr b="0" i="0" lang="en-US" sz="2800" u="none">
                <a:solidFill>
                  <a:schemeClr val="dk1"/>
                </a:solidFill>
                <a:latin typeface="Calibri"/>
                <a:ea typeface="Calibri"/>
                <a:cs typeface="Calibri"/>
                <a:sym typeface="Calibri"/>
              </a:rPr>
              <a:t>Caption &lt;CAPTION&gt;&lt;/CAPTION&gt;.</a:t>
            </a:r>
            <a:endParaRPr/>
          </a:p>
          <a:p>
            <a:pPr indent="-609600" lvl="0" marL="609600" marR="0" rtl="0" algn="l">
              <a:lnSpc>
                <a:spcPct val="90000"/>
              </a:lnSpc>
              <a:spcBef>
                <a:spcPts val="560"/>
              </a:spcBef>
              <a:spcAft>
                <a:spcPts val="0"/>
              </a:spcAft>
              <a:buClr>
                <a:schemeClr val="lt1"/>
              </a:buClr>
              <a:buSzPts val="2800"/>
              <a:buFont typeface="Noto Sans Symbols"/>
              <a:buChar char="▪"/>
            </a:pPr>
            <a:r>
              <a:rPr b="0" i="0" lang="en-US" sz="2800" u="none">
                <a:solidFill>
                  <a:schemeClr val="dk1"/>
                </a:solidFill>
                <a:latin typeface="Calibri"/>
                <a:ea typeface="Calibri"/>
                <a:cs typeface="Calibri"/>
                <a:sym typeface="Calibri"/>
              </a:rPr>
              <a:t>The table row elements usually contain table header elements or table data elements.</a:t>
            </a:r>
            <a:endParaRPr/>
          </a:p>
        </p:txBody>
      </p:sp>
      <p:sp>
        <p:nvSpPr>
          <p:cNvPr id="566" name="Google Shape;566;p8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2"/>
          <p:cNvSpPr txBox="1"/>
          <p:nvPr>
            <p:ph type="title"/>
          </p:nvPr>
        </p:nvSpPr>
        <p:spPr>
          <a:xfrm>
            <a:off x="2286000" y="304800"/>
            <a:ext cx="50292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Tables</a:t>
            </a:r>
            <a:endParaRPr/>
          </a:p>
        </p:txBody>
      </p:sp>
      <p:sp>
        <p:nvSpPr>
          <p:cNvPr id="572" name="Google Shape;572;p82"/>
          <p:cNvSpPr txBox="1"/>
          <p:nvPr>
            <p:ph idx="1" type="body"/>
          </p:nvPr>
        </p:nvSpPr>
        <p:spPr>
          <a:xfrm>
            <a:off x="685800" y="1371600"/>
            <a:ext cx="7772400" cy="48768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&lt;table border=“1”&gt;</a:t>
            </a:r>
            <a:endParaRPr/>
          </a:p>
          <a:p>
            <a:pPr indent="-342900" lvl="0" marL="342900" marR="0" rtl="0" algn="l">
              <a:lnSpc>
                <a:spcPct val="90000"/>
              </a:lnSpc>
              <a:spcBef>
                <a:spcPts val="400"/>
              </a:spcBef>
              <a:spcAft>
                <a:spcPts val="0"/>
              </a:spcAft>
              <a:buClr>
                <a:srgbClr val="FF0000"/>
              </a:buClr>
              <a:buSzPts val="2000"/>
              <a:buFont typeface="Arial"/>
              <a:buNone/>
            </a:pPr>
            <a:r>
              <a:rPr b="1" i="0" lang="en-US" sz="2000" u="none">
                <a:solidFill>
                  <a:srgbClr val="FF0000"/>
                </a:solidFill>
                <a:latin typeface="Calibri"/>
                <a:ea typeface="Calibri"/>
                <a:cs typeface="Calibri"/>
                <a:sym typeface="Calibri"/>
              </a:rPr>
              <a:t>&lt;tr&gt;</a:t>
            </a:r>
            <a:endParaRPr/>
          </a:p>
          <a:p>
            <a:pPr indent="-342900" lvl="0" marL="342900" marR="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Calibri"/>
                <a:ea typeface="Calibri"/>
                <a:cs typeface="Calibri"/>
                <a:sym typeface="Calibri"/>
              </a:rPr>
              <a:t>&lt;th&gt; Column 1 header &lt;/th&gt;</a:t>
            </a:r>
            <a:endParaRPr/>
          </a:p>
          <a:p>
            <a:pPr indent="-342900" lvl="0" marL="342900" marR="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Calibri"/>
                <a:ea typeface="Calibri"/>
                <a:cs typeface="Calibri"/>
                <a:sym typeface="Calibri"/>
              </a:rPr>
              <a:t>&lt;th&gt; Column 2 header &lt;/th&gt;</a:t>
            </a:r>
            <a:endParaRPr/>
          </a:p>
          <a:p>
            <a:pPr indent="-342900" lvl="0" marL="342900" marR="0" rtl="0" algn="l">
              <a:lnSpc>
                <a:spcPct val="90000"/>
              </a:lnSpc>
              <a:spcBef>
                <a:spcPts val="400"/>
              </a:spcBef>
              <a:spcAft>
                <a:spcPts val="0"/>
              </a:spcAft>
              <a:buClr>
                <a:srgbClr val="FF0000"/>
              </a:buClr>
              <a:buSzPts val="2000"/>
              <a:buFont typeface="Arial"/>
              <a:buNone/>
            </a:pPr>
            <a:r>
              <a:rPr b="1" i="0" lang="en-US" sz="2000" u="none">
                <a:solidFill>
                  <a:srgbClr val="FF0000"/>
                </a:solidFill>
                <a:latin typeface="Calibri"/>
                <a:ea typeface="Calibri"/>
                <a:cs typeface="Calibri"/>
                <a:sym typeface="Calibri"/>
              </a:rPr>
              <a:t>&lt;/tr&gt;</a:t>
            </a:r>
            <a:endParaRPr/>
          </a:p>
          <a:p>
            <a:pPr indent="-342900" lvl="0" marL="342900" marR="0" rtl="0" algn="l">
              <a:lnSpc>
                <a:spcPct val="90000"/>
              </a:lnSpc>
              <a:spcBef>
                <a:spcPts val="400"/>
              </a:spcBef>
              <a:spcAft>
                <a:spcPts val="0"/>
              </a:spcAft>
              <a:buClr>
                <a:srgbClr val="990000"/>
              </a:buClr>
              <a:buSzPts val="2000"/>
              <a:buFont typeface="Arial"/>
              <a:buNone/>
            </a:pPr>
            <a:r>
              <a:rPr b="1" i="0" lang="en-US" sz="2000" u="none">
                <a:solidFill>
                  <a:srgbClr val="990000"/>
                </a:solidFill>
                <a:latin typeface="Calibri"/>
                <a:ea typeface="Calibri"/>
                <a:cs typeface="Calibri"/>
                <a:sym typeface="Calibri"/>
              </a:rPr>
              <a:t>&lt;tr&gt;</a:t>
            </a:r>
            <a:endParaRPr/>
          </a:p>
          <a:p>
            <a:pPr indent="-342900" lvl="0" marL="342900" marR="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Calibri"/>
                <a:ea typeface="Calibri"/>
                <a:cs typeface="Calibri"/>
                <a:sym typeface="Calibri"/>
              </a:rPr>
              <a:t>&lt;td&gt; Row1, Col1 &lt;/td&gt;</a:t>
            </a:r>
            <a:endParaRPr/>
          </a:p>
          <a:p>
            <a:pPr indent="-342900" lvl="0" marL="342900" marR="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Calibri"/>
                <a:ea typeface="Calibri"/>
                <a:cs typeface="Calibri"/>
                <a:sym typeface="Calibri"/>
              </a:rPr>
              <a:t>&lt;td&gt; Row1, Col2 &lt;/td&gt;</a:t>
            </a:r>
            <a:endParaRPr/>
          </a:p>
          <a:p>
            <a:pPr indent="-342900" lvl="0" marL="342900" marR="0" rtl="0" algn="l">
              <a:lnSpc>
                <a:spcPct val="90000"/>
              </a:lnSpc>
              <a:spcBef>
                <a:spcPts val="400"/>
              </a:spcBef>
              <a:spcAft>
                <a:spcPts val="0"/>
              </a:spcAft>
              <a:buClr>
                <a:srgbClr val="990000"/>
              </a:buClr>
              <a:buSzPts val="2000"/>
              <a:buFont typeface="Arial"/>
              <a:buNone/>
            </a:pPr>
            <a:r>
              <a:rPr b="1" i="0" lang="en-US" sz="2000" u="none">
                <a:solidFill>
                  <a:srgbClr val="990000"/>
                </a:solidFill>
                <a:latin typeface="Calibri"/>
                <a:ea typeface="Calibri"/>
                <a:cs typeface="Calibri"/>
                <a:sym typeface="Calibri"/>
              </a:rPr>
              <a:t>&lt;/tr&gt;</a:t>
            </a:r>
            <a:endParaRPr/>
          </a:p>
          <a:p>
            <a:pPr indent="-342900" lvl="0" marL="342900" marR="0" rtl="0" algn="l">
              <a:lnSpc>
                <a:spcPct val="90000"/>
              </a:lnSpc>
              <a:spcBef>
                <a:spcPts val="400"/>
              </a:spcBef>
              <a:spcAft>
                <a:spcPts val="0"/>
              </a:spcAft>
              <a:buClr>
                <a:srgbClr val="FF0000"/>
              </a:buClr>
              <a:buSzPts val="2000"/>
              <a:buFont typeface="Arial"/>
              <a:buNone/>
            </a:pPr>
            <a:r>
              <a:rPr b="1" i="0" lang="en-US" sz="2000" u="none">
                <a:solidFill>
                  <a:srgbClr val="FF0000"/>
                </a:solidFill>
                <a:latin typeface="Calibri"/>
                <a:ea typeface="Calibri"/>
                <a:cs typeface="Calibri"/>
                <a:sym typeface="Calibri"/>
              </a:rPr>
              <a:t>&lt;tr&gt;</a:t>
            </a:r>
            <a:endParaRPr/>
          </a:p>
          <a:p>
            <a:pPr indent="-342900" lvl="0" marL="342900" marR="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Calibri"/>
                <a:ea typeface="Calibri"/>
                <a:cs typeface="Calibri"/>
                <a:sym typeface="Calibri"/>
              </a:rPr>
              <a:t>&lt;td&gt; Row2, Col1 &lt;/td&gt;</a:t>
            </a:r>
            <a:endParaRPr/>
          </a:p>
          <a:p>
            <a:pPr indent="-342900" lvl="0" marL="342900" marR="0" rtl="0" algn="l">
              <a:lnSpc>
                <a:spcPct val="90000"/>
              </a:lnSpc>
              <a:spcBef>
                <a:spcPts val="400"/>
              </a:spcBef>
              <a:spcAft>
                <a:spcPts val="0"/>
              </a:spcAft>
              <a:buClr>
                <a:srgbClr val="0000CC"/>
              </a:buClr>
              <a:buSzPts val="2000"/>
              <a:buFont typeface="Arial"/>
              <a:buNone/>
            </a:pPr>
            <a:r>
              <a:rPr b="1" i="0" lang="en-US" sz="2000" u="none">
                <a:solidFill>
                  <a:srgbClr val="0000CC"/>
                </a:solidFill>
                <a:latin typeface="Calibri"/>
                <a:ea typeface="Calibri"/>
                <a:cs typeface="Calibri"/>
                <a:sym typeface="Calibri"/>
              </a:rPr>
              <a:t>&lt;td&gt; Row2, Col2 &lt;/td&gt;</a:t>
            </a:r>
            <a:endParaRPr/>
          </a:p>
          <a:p>
            <a:pPr indent="-342900" lvl="0" marL="342900" marR="0" rtl="0" algn="l">
              <a:lnSpc>
                <a:spcPct val="90000"/>
              </a:lnSpc>
              <a:spcBef>
                <a:spcPts val="400"/>
              </a:spcBef>
              <a:spcAft>
                <a:spcPts val="0"/>
              </a:spcAft>
              <a:buClr>
                <a:srgbClr val="FF0000"/>
              </a:buClr>
              <a:buSzPts val="2000"/>
              <a:buFont typeface="Arial"/>
              <a:buNone/>
            </a:pPr>
            <a:r>
              <a:rPr b="1" i="0" lang="en-US" sz="2000" u="none">
                <a:solidFill>
                  <a:srgbClr val="FF0000"/>
                </a:solidFill>
                <a:latin typeface="Calibri"/>
                <a:ea typeface="Calibri"/>
                <a:cs typeface="Calibri"/>
                <a:sym typeface="Calibri"/>
              </a:rPr>
              <a:t>&lt;/tr&gt;</a:t>
            </a:r>
            <a:endParaRPr/>
          </a:p>
          <a:p>
            <a:pPr indent="-342900" lvl="0" marL="342900" marR="0" rtl="0" algn="l">
              <a:lnSpc>
                <a:spcPct val="90000"/>
              </a:lnSpc>
              <a:spcBef>
                <a:spcPts val="4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&lt;/table&gt;</a:t>
            </a:r>
            <a:endParaRPr/>
          </a:p>
        </p:txBody>
      </p:sp>
      <p:sp>
        <p:nvSpPr>
          <p:cNvPr id="573" name="Google Shape;573;p8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3"/>
          <p:cNvSpPr txBox="1"/>
          <p:nvPr>
            <p:ph type="title"/>
          </p:nvPr>
        </p:nvSpPr>
        <p:spPr>
          <a:xfrm>
            <a:off x="1524000" y="274637"/>
            <a:ext cx="56388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Tables</a:t>
            </a:r>
            <a:endParaRPr/>
          </a:p>
        </p:txBody>
      </p:sp>
      <p:graphicFrame>
        <p:nvGraphicFramePr>
          <p:cNvPr id="579" name="Google Shape;579;p83"/>
          <p:cNvGraphicFramePr/>
          <p:nvPr/>
        </p:nvGraphicFramePr>
        <p:xfrm>
          <a:off x="1182687" y="2438400"/>
          <a:ext cx="3000000" cy="3000000"/>
        </p:xfrm>
        <a:graphic>
          <a:graphicData uri="http://schemas.openxmlformats.org/drawingml/2006/table">
            <a:tbl>
              <a:tblPr>
                <a:noFill/>
                <a:tableStyleId>{667E184B-BA8A-45D1-8CA1-9516BB0ADA27}</a:tableStyleId>
              </a:tblPr>
              <a:tblGrid>
                <a:gridCol w="3429000"/>
                <a:gridCol w="3349625"/>
              </a:tblGrid>
              <a:tr h="1039800">
                <a:tc>
                  <a:txBody>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 Column 1 Header</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 Column 2 Header</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r>
              <a:tr h="684200">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Row1, Col1</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Row1, Col2</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r>
              <a:tr h="609600">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Row2, Col1</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400"/>
                        <a:buFont typeface="Arial"/>
                        <a:buNone/>
                      </a:pPr>
                      <a:r>
                        <a:rPr b="0" i="0" lang="en-US" sz="2400" u="none" cap="none" strike="noStrike">
                          <a:solidFill>
                            <a:schemeClr val="dk1"/>
                          </a:solidFill>
                          <a:latin typeface="Arial"/>
                          <a:ea typeface="Arial"/>
                          <a:cs typeface="Arial"/>
                          <a:sym typeface="Arial"/>
                        </a:rPr>
                        <a:t>Row2, Col2</a:t>
                      </a:r>
                      <a:endParaRPr/>
                    </a:p>
                  </a:txBody>
                  <a:tcPr marT="45725" marB="45725" marR="91450" marL="91450">
                    <a:lnL cap="flat" cmpd="sng" w="38100">
                      <a:solidFill>
                        <a:schemeClr val="lt2"/>
                      </a:solidFill>
                      <a:prstDash val="solid"/>
                      <a:round/>
                      <a:headEnd len="sm" w="sm" type="none"/>
                      <a:tailEnd len="sm" w="sm" type="none"/>
                    </a:lnL>
                    <a:lnR cap="flat" cmpd="sng" w="38100">
                      <a:solidFill>
                        <a:schemeClr val="lt2"/>
                      </a:solidFill>
                      <a:prstDash val="solid"/>
                      <a:round/>
                      <a:headEnd len="sm" w="sm" type="none"/>
                      <a:tailEnd len="sm" w="sm" type="none"/>
                    </a:lnR>
                    <a:lnT cap="flat" cmpd="sng" w="38100">
                      <a:solidFill>
                        <a:schemeClr val="lt2"/>
                      </a:solidFill>
                      <a:prstDash val="solid"/>
                      <a:round/>
                      <a:headEnd len="sm" w="sm" type="none"/>
                      <a:tailEnd len="sm" w="sm" type="none"/>
                    </a:lnT>
                    <a:lnB cap="flat" cmpd="sng" w="38100">
                      <a:solidFill>
                        <a:schemeClr val="lt2"/>
                      </a:solidFill>
                      <a:prstDash val="solid"/>
                      <a:round/>
                      <a:headEnd len="sm" w="sm" type="none"/>
                      <a:tailEnd len="sm" w="sm" type="none"/>
                    </a:lnB>
                  </a:tcPr>
                </a:tc>
              </a:tr>
            </a:tbl>
          </a:graphicData>
        </a:graphic>
      </p:graphicFrame>
      <p:sp>
        <p:nvSpPr>
          <p:cNvPr id="580" name="Google Shape;580;p8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84"/>
          <p:cNvSpPr txBox="1"/>
          <p:nvPr>
            <p:ph type="title"/>
          </p:nvPr>
        </p:nvSpPr>
        <p:spPr>
          <a:xfrm>
            <a:off x="1447800" y="274637"/>
            <a:ext cx="60198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Tables Attributes</a:t>
            </a:r>
            <a:endParaRPr/>
          </a:p>
        </p:txBody>
      </p:sp>
      <p:sp>
        <p:nvSpPr>
          <p:cNvPr id="586" name="Google Shape;586;p84"/>
          <p:cNvSpPr txBox="1"/>
          <p:nvPr>
            <p:ph idx="1" type="body"/>
          </p:nvPr>
        </p:nvSpPr>
        <p:spPr>
          <a:xfrm>
            <a:off x="457200" y="1600200"/>
            <a:ext cx="8229600" cy="49530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800"/>
              <a:buFont typeface="Noto Sans Symbols"/>
              <a:buChar char="▪"/>
            </a:pPr>
            <a:r>
              <a:rPr b="1" i="0" lang="en-US" sz="2800" u="none">
                <a:solidFill>
                  <a:srgbClr val="FF0000"/>
                </a:solidFill>
                <a:latin typeface="Calibri"/>
                <a:ea typeface="Calibri"/>
                <a:cs typeface="Calibri"/>
                <a:sym typeface="Calibri"/>
              </a:rPr>
              <a:t>BGColor</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Some browsers support background colors in a table.</a:t>
            </a:r>
            <a:endParaRPr/>
          </a:p>
          <a:p>
            <a:pPr indent="-342900" lvl="0" marL="342900" marR="0" rtl="0" algn="l">
              <a:lnSpc>
                <a:spcPct val="100000"/>
              </a:lnSpc>
              <a:spcBef>
                <a:spcPts val="560"/>
              </a:spcBef>
              <a:spcAft>
                <a:spcPts val="0"/>
              </a:spcAft>
              <a:buClr>
                <a:schemeClr val="lt1"/>
              </a:buClr>
              <a:buSzPts val="2800"/>
              <a:buFont typeface="Noto Sans Symbols"/>
              <a:buChar char="▪"/>
            </a:pPr>
            <a:r>
              <a:rPr b="1" i="0" lang="en-US" sz="2800" u="none">
                <a:solidFill>
                  <a:srgbClr val="FF0000"/>
                </a:solidFill>
                <a:latin typeface="Calibri"/>
                <a:ea typeface="Calibri"/>
                <a:cs typeface="Calibri"/>
                <a:sym typeface="Calibri"/>
              </a:rPr>
              <a:t>Width</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you can specify the table width as an absolute number of pixels or a percentage of the document width. You can set the width for the table cells as well.</a:t>
            </a:r>
            <a:endParaRPr/>
          </a:p>
          <a:p>
            <a:pPr indent="-342900" lvl="0" marL="342900" marR="0" rtl="0" algn="l">
              <a:lnSpc>
                <a:spcPct val="100000"/>
              </a:lnSpc>
              <a:spcBef>
                <a:spcPts val="560"/>
              </a:spcBef>
              <a:spcAft>
                <a:spcPts val="0"/>
              </a:spcAft>
              <a:buClr>
                <a:schemeClr val="lt1"/>
              </a:buClr>
              <a:buSzPts val="2800"/>
              <a:buFont typeface="Noto Sans Symbols"/>
              <a:buChar char="▪"/>
            </a:pPr>
            <a:r>
              <a:rPr b="1" i="0" lang="en-US" sz="2800" u="none">
                <a:solidFill>
                  <a:srgbClr val="FF0000"/>
                </a:solidFill>
                <a:latin typeface="Calibri"/>
                <a:ea typeface="Calibri"/>
                <a:cs typeface="Calibri"/>
                <a:sym typeface="Calibri"/>
              </a:rPr>
              <a:t>Border</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You can choose a numerical value for the border width, which specifies the border in pixels.</a:t>
            </a:r>
            <a:endParaRPr/>
          </a:p>
          <a:p>
            <a:pPr indent="-342900" lvl="0" marL="342900" marR="0" rtl="0" algn="l">
              <a:lnSpc>
                <a:spcPct val="100000"/>
              </a:lnSpc>
              <a:spcBef>
                <a:spcPts val="560"/>
              </a:spcBef>
              <a:spcAft>
                <a:spcPts val="0"/>
              </a:spcAft>
              <a:buClr>
                <a:schemeClr val="lt1"/>
              </a:buClr>
              <a:buSzPts val="2800"/>
              <a:buFont typeface="Noto Sans Symbols"/>
              <a:buChar char="▪"/>
            </a:pPr>
            <a:r>
              <a:rPr b="1" i="0" lang="en-US" sz="2800" u="none">
                <a:solidFill>
                  <a:srgbClr val="FF0000"/>
                </a:solidFill>
                <a:latin typeface="Calibri"/>
                <a:ea typeface="Calibri"/>
                <a:cs typeface="Calibri"/>
                <a:sym typeface="Calibri"/>
              </a:rPr>
              <a:t>CellSpacing</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Cell Spacing represents the space between cells and is specified in pixels.</a:t>
            </a:r>
            <a:endParaRPr/>
          </a:p>
        </p:txBody>
      </p:sp>
      <p:sp>
        <p:nvSpPr>
          <p:cNvPr id="587" name="Google Shape;587;p8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5"/>
          <p:cNvSpPr txBox="1"/>
          <p:nvPr>
            <p:ph idx="1" type="body"/>
          </p:nvPr>
        </p:nvSpPr>
        <p:spPr>
          <a:xfrm>
            <a:off x="685800" y="1371600"/>
            <a:ext cx="8077200" cy="5029200"/>
          </a:xfrm>
          <a:prstGeom prst="rect">
            <a:avLst/>
          </a:prstGeom>
          <a:solidFill>
            <a:schemeClr val="lt2"/>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400"/>
              <a:buFont typeface="Noto Sans Symbols"/>
              <a:buChar char="▪"/>
            </a:pPr>
            <a:r>
              <a:rPr b="1" i="0" lang="en-US" sz="2400" u="none">
                <a:solidFill>
                  <a:srgbClr val="FF0000"/>
                </a:solidFill>
                <a:latin typeface="Calibri"/>
                <a:ea typeface="Calibri"/>
                <a:cs typeface="Calibri"/>
                <a:sym typeface="Calibri"/>
              </a:rPr>
              <a:t>Cell Padding</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Cell Padding is the space between the cell border and the cell contents and is specified in pixels.</a:t>
            </a:r>
            <a:endParaRPr/>
          </a:p>
          <a:p>
            <a:pPr indent="-342900" lvl="0" marL="342900" marR="0" rtl="0" algn="l">
              <a:lnSpc>
                <a:spcPct val="100000"/>
              </a:lnSpc>
              <a:spcBef>
                <a:spcPts val="480"/>
              </a:spcBef>
              <a:spcAft>
                <a:spcPts val="0"/>
              </a:spcAft>
              <a:buClr>
                <a:schemeClr val="lt1"/>
              </a:buClr>
              <a:buSzPts val="2400"/>
              <a:buFont typeface="Noto Sans Symbols"/>
              <a:buChar char="▪"/>
            </a:pPr>
            <a:r>
              <a:rPr b="1" i="0" lang="en-US" sz="2400" u="none">
                <a:solidFill>
                  <a:srgbClr val="FF0000"/>
                </a:solidFill>
                <a:latin typeface="Calibri"/>
                <a:ea typeface="Calibri"/>
                <a:cs typeface="Calibri"/>
                <a:sym typeface="Calibri"/>
              </a:rPr>
              <a:t>Align</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tables can have left, right, or center alignment. </a:t>
            </a:r>
            <a:endParaRPr/>
          </a:p>
          <a:p>
            <a:pPr indent="-342900" lvl="0" marL="342900" marR="0" rtl="0" algn="l">
              <a:lnSpc>
                <a:spcPct val="100000"/>
              </a:lnSpc>
              <a:spcBef>
                <a:spcPts val="480"/>
              </a:spcBef>
              <a:spcAft>
                <a:spcPts val="0"/>
              </a:spcAft>
              <a:buClr>
                <a:schemeClr val="lt1"/>
              </a:buClr>
              <a:buSzPts val="2400"/>
              <a:buFont typeface="Noto Sans Symbols"/>
              <a:buChar char="▪"/>
            </a:pPr>
            <a:r>
              <a:rPr b="1" i="0" lang="en-US" sz="2400" u="none">
                <a:solidFill>
                  <a:srgbClr val="FF0000"/>
                </a:solidFill>
                <a:latin typeface="Calibri"/>
                <a:ea typeface="Calibri"/>
                <a:cs typeface="Calibri"/>
                <a:sym typeface="Calibri"/>
              </a:rPr>
              <a:t>Background</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Background Image</a:t>
            </a:r>
            <a:endParaRPr/>
          </a:p>
        </p:txBody>
      </p:sp>
      <p:sp>
        <p:nvSpPr>
          <p:cNvPr id="593" name="Google Shape;593;p8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6"/>
          <p:cNvSpPr txBox="1"/>
          <p:nvPr>
            <p:ph type="title"/>
          </p:nvPr>
        </p:nvSpPr>
        <p:spPr>
          <a:xfrm>
            <a:off x="2362200" y="274637"/>
            <a:ext cx="50292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Table Caption</a:t>
            </a:r>
            <a:endParaRPr/>
          </a:p>
        </p:txBody>
      </p:sp>
      <p:sp>
        <p:nvSpPr>
          <p:cNvPr id="599" name="Google Shape;599;p86"/>
          <p:cNvSpPr txBox="1"/>
          <p:nvPr>
            <p:ph idx="1" type="body"/>
          </p:nvPr>
        </p:nvSpPr>
        <p:spPr>
          <a:xfrm>
            <a:off x="457200" y="1752600"/>
            <a:ext cx="8229600" cy="4525962"/>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lt1"/>
              </a:buClr>
              <a:buSzPts val="2800"/>
              <a:buFont typeface="Noto Sans Symbols"/>
              <a:buChar char="▪"/>
            </a:pPr>
            <a:r>
              <a:rPr b="0" i="0" lang="en-US" sz="2800" u="none">
                <a:solidFill>
                  <a:schemeClr val="dk1"/>
                </a:solidFill>
                <a:latin typeface="Calibri"/>
                <a:ea typeface="Calibri"/>
                <a:cs typeface="Calibri"/>
                <a:sym typeface="Calibri"/>
              </a:rPr>
              <a:t>A table caption allows you to specify a line of text that will appear centered above or bellow the table.</a:t>
            </a:r>
            <a:endParaRPr/>
          </a:p>
          <a:p>
            <a:pPr indent="-342900" lvl="0" marL="342900" marR="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&lt;TABLE BORDER=1 CELLPADDING=2&gt;</a:t>
            </a:r>
            <a:endParaRPr/>
          </a:p>
          <a:p>
            <a:pPr indent="-342900" lvl="0" marL="342900" marR="0" rtl="0" algn="l">
              <a:lnSpc>
                <a:spcPct val="10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&lt;CAPTION ALIGN=“BOTTOM”&gt; Label For My Table &lt;/CAPTION&gt;</a:t>
            </a:r>
            <a:endParaRPr/>
          </a:p>
          <a:p>
            <a:pPr indent="-165100" lvl="0" marL="342900" marR="0" rtl="0" algn="l">
              <a:lnSpc>
                <a:spcPct val="100000"/>
              </a:lnSpc>
              <a:spcBef>
                <a:spcPts val="560"/>
              </a:spcBef>
              <a:spcAft>
                <a:spcPts val="0"/>
              </a:spcAft>
              <a:buClr>
                <a:schemeClr val="lt1"/>
              </a:buClr>
              <a:buSzPts val="2800"/>
              <a:buFont typeface="Noto Sans Symbols"/>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lt1"/>
              </a:buClr>
              <a:buSzPts val="2800"/>
              <a:buFont typeface="Noto Sans Symbols"/>
              <a:buChar char="▪"/>
            </a:pPr>
            <a:r>
              <a:rPr b="0" i="0" lang="en-US" sz="2800" u="none">
                <a:solidFill>
                  <a:schemeClr val="dk1"/>
                </a:solidFill>
                <a:latin typeface="Calibri"/>
                <a:ea typeface="Calibri"/>
                <a:cs typeface="Calibri"/>
                <a:sym typeface="Calibri"/>
              </a:rPr>
              <a:t>The Caption element has one attribute ALIGN that can be either TOP (Above the table) or BOTTOM (below the table).</a:t>
            </a:r>
            <a:endParaRPr/>
          </a:p>
        </p:txBody>
      </p:sp>
      <p:sp>
        <p:nvSpPr>
          <p:cNvPr id="600" name="Google Shape;600;p8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7"/>
          <p:cNvSpPr txBox="1"/>
          <p:nvPr>
            <p:ph type="title"/>
          </p:nvPr>
        </p:nvSpPr>
        <p:spPr>
          <a:xfrm>
            <a:off x="2209800" y="274637"/>
            <a:ext cx="49530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Table Header</a:t>
            </a:r>
            <a:endParaRPr/>
          </a:p>
        </p:txBody>
      </p:sp>
      <p:sp>
        <p:nvSpPr>
          <p:cNvPr id="606" name="Google Shape;606;p87"/>
          <p:cNvSpPr txBox="1"/>
          <p:nvPr>
            <p:ph idx="1" type="body"/>
          </p:nvPr>
        </p:nvSpPr>
        <p:spPr>
          <a:xfrm>
            <a:off x="457200" y="1905000"/>
            <a:ext cx="8229600" cy="35052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Noto Sans Symbols"/>
              <a:buChar char="▪"/>
            </a:pPr>
            <a:r>
              <a:rPr b="0" i="0" lang="en-US" sz="1800" u="none">
                <a:solidFill>
                  <a:schemeClr val="dk1"/>
                </a:solidFill>
                <a:latin typeface="Calibri"/>
                <a:ea typeface="Calibri"/>
                <a:cs typeface="Calibri"/>
                <a:sym typeface="Calibri"/>
              </a:rPr>
              <a:t>Table Data cells are represented by the TD element. Cells can also be TH (Table Header) elements which results in the contents of the table header cells appearing </a:t>
            </a:r>
            <a:r>
              <a:rPr b="0" i="0" lang="en-US" sz="1800" u="none">
                <a:solidFill>
                  <a:srgbClr val="990000"/>
                </a:solidFill>
                <a:latin typeface="Calibri"/>
                <a:ea typeface="Calibri"/>
                <a:cs typeface="Calibri"/>
                <a:sym typeface="Calibri"/>
              </a:rPr>
              <a:t>centered and in bold text</a:t>
            </a:r>
            <a:r>
              <a:rPr b="0" i="0" lang="en-US" sz="1800" u="none">
                <a:solidFill>
                  <a:schemeClr val="dk1"/>
                </a:solidFill>
                <a:latin typeface="Calibri"/>
                <a:ea typeface="Calibri"/>
                <a:cs typeface="Calibri"/>
                <a:sym typeface="Calibri"/>
              </a:rPr>
              <a:t>.</a:t>
            </a:r>
            <a:endParaRPr/>
          </a:p>
        </p:txBody>
      </p:sp>
      <p:sp>
        <p:nvSpPr>
          <p:cNvPr id="607" name="Google Shape;607;p8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43"/>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Domain Names &amp; DNS</a:t>
            </a:r>
            <a:endParaRPr/>
          </a:p>
        </p:txBody>
      </p:sp>
      <p:sp>
        <p:nvSpPr>
          <p:cNvPr id="278" name="Google Shape;278;p4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Domain names (e.g., google.com) are user-friendly addresses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DNS (Domain Name System) maps domain names to IP addresses</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Uses hierarchical structure: Root, TLD (.com, .org), and subdomains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1" name="Shape 611"/>
        <p:cNvGrpSpPr/>
        <p:nvPr/>
      </p:nvGrpSpPr>
      <p:grpSpPr>
        <a:xfrm>
          <a:off x="0" y="0"/>
          <a:ext cx="0" cy="0"/>
          <a:chOff x="0" y="0"/>
          <a:chExt cx="0" cy="0"/>
        </a:xfrm>
      </p:grpSpPr>
      <p:sp>
        <p:nvSpPr>
          <p:cNvPr id="612" name="Google Shape;612;p88"/>
          <p:cNvSpPr txBox="1"/>
          <p:nvPr>
            <p:ph type="title"/>
          </p:nvPr>
        </p:nvSpPr>
        <p:spPr>
          <a:xfrm>
            <a:off x="1371600" y="304800"/>
            <a:ext cx="6172200" cy="10207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1" i="0" lang="en-US" sz="4000" u="none">
                <a:solidFill>
                  <a:srgbClr val="FFFF00"/>
                </a:solidFill>
                <a:latin typeface="Calibri"/>
                <a:ea typeface="Calibri"/>
                <a:cs typeface="Calibri"/>
                <a:sym typeface="Calibri"/>
              </a:rPr>
              <a:t>Table Data and Table Header Attributes</a:t>
            </a:r>
            <a:endParaRPr/>
          </a:p>
        </p:txBody>
      </p:sp>
      <p:sp>
        <p:nvSpPr>
          <p:cNvPr id="613" name="Google Shape;613;p88"/>
          <p:cNvSpPr txBox="1"/>
          <p:nvPr>
            <p:ph idx="1" type="body"/>
          </p:nvPr>
        </p:nvSpPr>
        <p:spPr>
          <a:xfrm>
            <a:off x="152400" y="1752600"/>
            <a:ext cx="8305800" cy="44958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Colspan:</a:t>
            </a:r>
            <a:r>
              <a:rPr b="0" i="0" lang="en-US" sz="2400" u="none">
                <a:solidFill>
                  <a:schemeClr val="dk1"/>
                </a:solidFill>
                <a:latin typeface="Calibri"/>
                <a:ea typeface="Calibri"/>
                <a:cs typeface="Calibri"/>
                <a:sym typeface="Calibri"/>
              </a:rPr>
              <a:t> Specifies how many cell columns of the table this cell should span.</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Rowspan</a:t>
            </a:r>
            <a:r>
              <a:rPr b="1" i="1"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Specifies how many cell rows of the table this cell should span.</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Align</a:t>
            </a:r>
            <a:r>
              <a:rPr b="1" i="1"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cell data can have left, right, or center alignment.</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Valign</a:t>
            </a:r>
            <a:r>
              <a:rPr b="1" i="1"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cell data can have top, middle, or bottom alignment.</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Width</a:t>
            </a:r>
            <a:r>
              <a:rPr b="1" i="1"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you can specify the width as an absolute number of pixels or a percentage of the document width.</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Height</a:t>
            </a:r>
            <a:r>
              <a:rPr b="1" i="1"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You can specify the height as an absolute number of pixels or a percentage of the document height.</a:t>
            </a:r>
            <a:endParaRPr/>
          </a:p>
        </p:txBody>
      </p:sp>
      <p:sp>
        <p:nvSpPr>
          <p:cNvPr id="614" name="Google Shape;614;p8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9"/>
          <p:cNvSpPr txBox="1"/>
          <p:nvPr>
            <p:ph type="title"/>
          </p:nvPr>
        </p:nvSpPr>
        <p:spPr>
          <a:xfrm>
            <a:off x="1600200" y="152400"/>
            <a:ext cx="6019800" cy="7921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Basic Table Code</a:t>
            </a:r>
            <a:endParaRPr/>
          </a:p>
        </p:txBody>
      </p:sp>
      <p:sp>
        <p:nvSpPr>
          <p:cNvPr id="620" name="Google Shape;620;p89"/>
          <p:cNvSpPr txBox="1"/>
          <p:nvPr>
            <p:ph idx="1" type="body"/>
          </p:nvPr>
        </p:nvSpPr>
        <p:spPr>
          <a:xfrm>
            <a:off x="152400" y="1143000"/>
            <a:ext cx="8991600" cy="3048000"/>
          </a:xfrm>
          <a:prstGeom prst="rect">
            <a:avLst/>
          </a:prstGeom>
          <a:solidFill>
            <a:schemeClr val="lt2"/>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&lt;TABLE BORDER=1 width=50%&gt;</a:t>
            </a:r>
            <a:endParaRPr/>
          </a:p>
          <a:p>
            <a:pPr indent="-342900" lvl="0" marL="342900" marR="0" rtl="0" algn="l">
              <a:lnSpc>
                <a:spcPct val="80000"/>
              </a:lnSpc>
              <a:spcBef>
                <a:spcPts val="4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&lt;CAPTION ALIGN=“TOP”&gt;  &lt;h1&gt;Spare Parts &lt;h1&gt; &lt;/Caption&gt;</a:t>
            </a:r>
            <a:endParaRPr/>
          </a:p>
          <a:p>
            <a:pPr indent="-342900" lvl="0" marL="342900" marR="0" rtl="0" algn="l">
              <a:lnSpc>
                <a:spcPct val="80000"/>
              </a:lnSpc>
              <a:spcBef>
                <a:spcPts val="4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&lt;TR&gt;&lt;TH&gt;Stock Number&lt;/TH&gt;&lt;TH&gt;Description&lt;/TH&gt;&lt;TH&gt;List Price&lt;/TH&gt;&lt;/TR&gt;</a:t>
            </a:r>
            <a:endParaRPr/>
          </a:p>
          <a:p>
            <a:pPr indent="-342900" lvl="0" marL="342900" marR="0" rtl="0" algn="l">
              <a:lnSpc>
                <a:spcPct val="80000"/>
              </a:lnSpc>
              <a:spcBef>
                <a:spcPts val="4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&lt;TR&gt;&lt;TD bgcolor=“red”&gt;3476-AB&lt;/TD&gt;&lt;TD&gt;76mm Socket&lt;/TD&gt;&lt;TD&gt;45.00&lt;/TD&gt;&lt;/TR&gt;</a:t>
            </a:r>
            <a:endParaRPr/>
          </a:p>
          <a:p>
            <a:pPr indent="-342900" lvl="0" marL="342900" marR="0" rtl="0" algn="l">
              <a:lnSpc>
                <a:spcPct val="80000"/>
              </a:lnSpc>
              <a:spcBef>
                <a:spcPts val="4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&lt;TR&gt;&lt;TD &gt;3478-AB&lt;/TD&gt;&lt;TD&gt;&lt;font color=blue&gt;78mm Socket&lt;/font&gt; &lt;/TD&gt;&lt;TD&gt;47.50&lt;/TD&gt;&lt;/TR&gt;</a:t>
            </a:r>
            <a:endParaRPr/>
          </a:p>
          <a:p>
            <a:pPr indent="-342900" lvl="0" marL="342900" marR="0" rtl="0" algn="l">
              <a:lnSpc>
                <a:spcPct val="80000"/>
              </a:lnSpc>
              <a:spcBef>
                <a:spcPts val="4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&lt;TR&gt;&lt;TD&gt;3480-AB&lt;/TD&gt;&lt;TD&gt;80mm Socket&lt;/TD&gt;&lt;TD&gt;50.00&lt;/TD&gt;&lt;/TR&gt;</a:t>
            </a:r>
            <a:endParaRPr/>
          </a:p>
          <a:p>
            <a:pPr indent="-342900" lvl="0" marL="342900" marR="0" rtl="0" algn="l">
              <a:lnSpc>
                <a:spcPct val="80000"/>
              </a:lnSpc>
              <a:spcBef>
                <a:spcPts val="400"/>
              </a:spcBef>
              <a:spcAft>
                <a:spcPts val="0"/>
              </a:spcAft>
              <a:buClr>
                <a:schemeClr val="dk1"/>
              </a:buClr>
              <a:buSzPts val="2000"/>
              <a:buFont typeface="Arial"/>
              <a:buNone/>
            </a:pPr>
            <a:r>
              <a:rPr b="1" i="0" lang="en-US" sz="2000" u="none">
                <a:solidFill>
                  <a:schemeClr val="dk1"/>
                </a:solidFill>
                <a:latin typeface="Calibri"/>
                <a:ea typeface="Calibri"/>
                <a:cs typeface="Calibri"/>
                <a:sym typeface="Calibri"/>
              </a:rPr>
              <a:t>&lt;/TABLE&gt;</a:t>
            </a:r>
            <a:endParaRPr/>
          </a:p>
          <a:p>
            <a:pPr indent="-215900" lvl="0" marL="342900" marR="0" rtl="0" algn="l">
              <a:spcBef>
                <a:spcPts val="400"/>
              </a:spcBef>
              <a:spcAft>
                <a:spcPts val="0"/>
              </a:spcAft>
              <a:buClr>
                <a:schemeClr val="dk1"/>
              </a:buClr>
              <a:buSzPts val="2000"/>
              <a:buFont typeface="Arial"/>
              <a:buNone/>
            </a:pPr>
            <a:r>
              <a:t/>
            </a:r>
            <a:endParaRPr b="1" i="0" sz="2000" u="none">
              <a:solidFill>
                <a:schemeClr val="dk1"/>
              </a:solidFill>
              <a:latin typeface="Calibri"/>
              <a:ea typeface="Calibri"/>
              <a:cs typeface="Calibri"/>
              <a:sym typeface="Calibri"/>
            </a:endParaRPr>
          </a:p>
        </p:txBody>
      </p:sp>
      <p:sp>
        <p:nvSpPr>
          <p:cNvPr id="621" name="Google Shape;621;p8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622" name="Google Shape;622;p89"/>
          <p:cNvPicPr preferRelativeResize="0"/>
          <p:nvPr/>
        </p:nvPicPr>
        <p:blipFill rotWithShape="1">
          <a:blip r:embed="rId3">
            <a:alphaModFix/>
          </a:blip>
          <a:srcRect b="0" l="0" r="0" t="0"/>
          <a:stretch/>
        </p:blipFill>
        <p:spPr>
          <a:xfrm>
            <a:off x="381000" y="4570412"/>
            <a:ext cx="6477000" cy="2287587"/>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90"/>
          <p:cNvSpPr txBox="1"/>
          <p:nvPr>
            <p:ph type="title"/>
          </p:nvPr>
        </p:nvSpPr>
        <p:spPr>
          <a:xfrm>
            <a:off x="1371600" y="152400"/>
            <a:ext cx="6096000" cy="808037"/>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Calibri"/>
              <a:buNone/>
            </a:pPr>
            <a:r>
              <a:rPr b="1" i="0" lang="en-US" sz="3200" u="none">
                <a:solidFill>
                  <a:srgbClr val="FFFF00"/>
                </a:solidFill>
                <a:latin typeface="Calibri"/>
                <a:ea typeface="Calibri"/>
                <a:cs typeface="Calibri"/>
                <a:sym typeface="Calibri"/>
              </a:rPr>
              <a:t>Table Data and Table Header Attributes</a:t>
            </a:r>
            <a:endParaRPr/>
          </a:p>
        </p:txBody>
      </p:sp>
      <p:sp>
        <p:nvSpPr>
          <p:cNvPr id="628" name="Google Shape;628;p90"/>
          <p:cNvSpPr txBox="1"/>
          <p:nvPr>
            <p:ph idx="1" type="body"/>
          </p:nvPr>
        </p:nvSpPr>
        <p:spPr>
          <a:xfrm>
            <a:off x="304800" y="1143000"/>
            <a:ext cx="8839200" cy="5410200"/>
          </a:xfrm>
          <a:prstGeom prst="rect">
            <a:avLst/>
          </a:prstGeom>
          <a:solidFill>
            <a:schemeClr val="lt2"/>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Calibri"/>
                <a:ea typeface="Calibri"/>
                <a:cs typeface="Calibri"/>
                <a:sym typeface="Calibri"/>
              </a:rPr>
              <a:t>&lt;Table border=“1” cellpadding =“2”&gt;</a:t>
            </a:r>
            <a:endParaRPr/>
          </a:p>
          <a:p>
            <a:pPr indent="-342900" lvl="0" marL="342900" marR="0" rtl="0" algn="l">
              <a:lnSpc>
                <a:spcPct val="100000"/>
              </a:lnSpc>
              <a:spcBef>
                <a:spcPts val="360"/>
              </a:spcBef>
              <a:spcAft>
                <a:spcPts val="0"/>
              </a:spcAft>
              <a:buClr>
                <a:srgbClr val="FF0000"/>
              </a:buClr>
              <a:buSzPts val="1800"/>
              <a:buFont typeface="Arial"/>
              <a:buNone/>
            </a:pPr>
            <a:r>
              <a:rPr b="1" i="0" lang="en-US" sz="1800" u="none">
                <a:solidFill>
                  <a:srgbClr val="FF0000"/>
                </a:solidFill>
                <a:latin typeface="Calibri"/>
                <a:ea typeface="Calibri"/>
                <a:cs typeface="Calibri"/>
                <a:sym typeface="Calibri"/>
              </a:rPr>
              <a:t>&lt;tr&gt; &lt;</a:t>
            </a:r>
            <a:r>
              <a:rPr b="1" i="0" lang="en-US" sz="1800" u="none">
                <a:solidFill>
                  <a:srgbClr val="0000CC"/>
                </a:solidFill>
                <a:latin typeface="Calibri"/>
                <a:ea typeface="Calibri"/>
                <a:cs typeface="Calibri"/>
                <a:sym typeface="Calibri"/>
              </a:rPr>
              <a:t>th</a:t>
            </a:r>
            <a:r>
              <a:rPr b="1" i="0" lang="en-US" sz="1800" u="none">
                <a:solidFill>
                  <a:srgbClr val="FF0000"/>
                </a:solidFill>
                <a:latin typeface="Calibri"/>
                <a:ea typeface="Calibri"/>
                <a:cs typeface="Calibri"/>
                <a:sym typeface="Calibri"/>
              </a:rPr>
              <a:t>&gt; Column 1 Header&lt;</a:t>
            </a:r>
            <a:r>
              <a:rPr b="1" i="0" lang="en-US" sz="1800" u="none">
                <a:solidFill>
                  <a:srgbClr val="0000CC"/>
                </a:solidFill>
                <a:latin typeface="Calibri"/>
                <a:ea typeface="Calibri"/>
                <a:cs typeface="Calibri"/>
                <a:sym typeface="Calibri"/>
              </a:rPr>
              <a:t>/th</a:t>
            </a:r>
            <a:r>
              <a:rPr b="1" i="0" lang="en-US" sz="1800" u="none">
                <a:solidFill>
                  <a:srgbClr val="FF0000"/>
                </a:solidFill>
                <a:latin typeface="Calibri"/>
                <a:ea typeface="Calibri"/>
                <a:cs typeface="Calibri"/>
                <a:sym typeface="Calibri"/>
              </a:rPr>
              <a:t>&gt; &lt;</a:t>
            </a:r>
            <a:r>
              <a:rPr b="1" i="0" lang="en-US" sz="1800" u="none">
                <a:solidFill>
                  <a:srgbClr val="0000CC"/>
                </a:solidFill>
                <a:latin typeface="Calibri"/>
                <a:ea typeface="Calibri"/>
                <a:cs typeface="Calibri"/>
                <a:sym typeface="Calibri"/>
              </a:rPr>
              <a:t>th</a:t>
            </a:r>
            <a:r>
              <a:rPr b="1" i="0" lang="en-US" sz="1800" u="none">
                <a:solidFill>
                  <a:srgbClr val="FF0000"/>
                </a:solidFill>
                <a:latin typeface="Calibri"/>
                <a:ea typeface="Calibri"/>
                <a:cs typeface="Calibri"/>
                <a:sym typeface="Calibri"/>
              </a:rPr>
              <a:t>&gt; Column 2 Header&lt;</a:t>
            </a:r>
            <a:r>
              <a:rPr b="1" i="0" lang="en-US" sz="1800" u="none">
                <a:solidFill>
                  <a:srgbClr val="0000CC"/>
                </a:solidFill>
                <a:latin typeface="Calibri"/>
                <a:ea typeface="Calibri"/>
                <a:cs typeface="Calibri"/>
                <a:sym typeface="Calibri"/>
              </a:rPr>
              <a:t>/th</a:t>
            </a:r>
            <a:r>
              <a:rPr b="1" i="0" lang="en-US" sz="1800" u="none">
                <a:solidFill>
                  <a:srgbClr val="FF0000"/>
                </a:solidFill>
                <a:latin typeface="Calibri"/>
                <a:ea typeface="Calibri"/>
                <a:cs typeface="Calibri"/>
                <a:sym typeface="Calibri"/>
              </a:rPr>
              <a:t>&gt; &lt;/tr&gt;</a:t>
            </a:r>
            <a:endParaRPr/>
          </a:p>
          <a:p>
            <a:pPr indent="-342900" lvl="0" marL="342900" marR="0" rtl="0" algn="l">
              <a:lnSpc>
                <a:spcPct val="100000"/>
              </a:lnSpc>
              <a:spcBef>
                <a:spcPts val="360"/>
              </a:spcBef>
              <a:spcAft>
                <a:spcPts val="0"/>
              </a:spcAft>
              <a:buClr>
                <a:srgbClr val="0000CC"/>
              </a:buClr>
              <a:buSzPts val="1800"/>
              <a:buFont typeface="Arial"/>
              <a:buNone/>
            </a:pPr>
            <a:r>
              <a:rPr b="1" i="0" lang="en-US" sz="1800" u="none">
                <a:solidFill>
                  <a:srgbClr val="0000CC"/>
                </a:solidFill>
                <a:latin typeface="Calibri"/>
                <a:ea typeface="Calibri"/>
                <a:cs typeface="Calibri"/>
                <a:sym typeface="Calibri"/>
              </a:rPr>
              <a:t>&lt;tr&gt; &lt;td </a:t>
            </a:r>
            <a:r>
              <a:rPr b="1" i="0" lang="en-US" sz="1800" u="none">
                <a:solidFill>
                  <a:srgbClr val="FF0000"/>
                </a:solidFill>
                <a:latin typeface="Calibri"/>
                <a:ea typeface="Calibri"/>
                <a:cs typeface="Calibri"/>
                <a:sym typeface="Calibri"/>
              </a:rPr>
              <a:t>colspan=“2”</a:t>
            </a:r>
            <a:r>
              <a:rPr b="1" i="0" lang="en-US" sz="1800" u="none">
                <a:solidFill>
                  <a:srgbClr val="0000CC"/>
                </a:solidFill>
                <a:latin typeface="Calibri"/>
                <a:ea typeface="Calibri"/>
                <a:cs typeface="Calibri"/>
                <a:sym typeface="Calibri"/>
              </a:rPr>
              <a:t>&gt; Row 1 Col 1&lt;/td&gt; &lt;/tr&gt;</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&lt;tr&gt; &lt;td </a:t>
            </a:r>
            <a:r>
              <a:rPr b="1" i="0" lang="en-US" sz="1800" u="none">
                <a:solidFill>
                  <a:srgbClr val="0000CC"/>
                </a:solidFill>
                <a:latin typeface="Calibri"/>
                <a:ea typeface="Calibri"/>
                <a:cs typeface="Calibri"/>
                <a:sym typeface="Calibri"/>
              </a:rPr>
              <a:t>rowspan=“2”</a:t>
            </a:r>
            <a:r>
              <a:rPr b="1" i="0" lang="en-US" sz="1800" u="none">
                <a:solidFill>
                  <a:schemeClr val="dk1"/>
                </a:solidFill>
                <a:latin typeface="Calibri"/>
                <a:ea typeface="Calibri"/>
                <a:cs typeface="Calibri"/>
                <a:sym typeface="Calibri"/>
              </a:rPr>
              <a:t>&gt;Row 2 Col 1&lt;/td&gt; </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&lt;td&gt; Row 2 Col2&lt;/td&gt; &lt;/tr&gt;</a:t>
            </a:r>
            <a:endParaRPr/>
          </a:p>
          <a:p>
            <a:pPr indent="-342900" lvl="0" marL="342900" marR="0" rtl="0" algn="l">
              <a:lnSpc>
                <a:spcPct val="100000"/>
              </a:lnSpc>
              <a:spcBef>
                <a:spcPts val="360"/>
              </a:spcBef>
              <a:spcAft>
                <a:spcPts val="0"/>
              </a:spcAft>
              <a:buClr>
                <a:srgbClr val="FF3399"/>
              </a:buClr>
              <a:buSzPts val="1800"/>
              <a:buFont typeface="Arial"/>
              <a:buNone/>
            </a:pPr>
            <a:r>
              <a:rPr b="1" i="0" lang="en-US" sz="1800" u="none">
                <a:solidFill>
                  <a:srgbClr val="FF3399"/>
                </a:solidFill>
                <a:latin typeface="Calibri"/>
                <a:ea typeface="Calibri"/>
                <a:cs typeface="Calibri"/>
                <a:sym typeface="Calibri"/>
              </a:rPr>
              <a:t>&lt;tr&gt; &lt;td&gt; Row 3 Col2&lt;/td&gt; &lt;/tr&gt;</a:t>
            </a:r>
            <a:endParaRPr/>
          </a:p>
          <a:p>
            <a:pPr indent="-342900" lvl="0" marL="342900" marR="0" rtl="0" algn="l">
              <a:lnSpc>
                <a:spcPct val="100000"/>
              </a:lnSpc>
              <a:spcBef>
                <a:spcPts val="360"/>
              </a:spcBef>
              <a:spcAft>
                <a:spcPts val="0"/>
              </a:spcAft>
              <a:buClr>
                <a:schemeClr val="dk1"/>
              </a:buClr>
              <a:buSzPts val="1800"/>
              <a:buFont typeface="Arial"/>
              <a:buNone/>
            </a:pPr>
            <a:r>
              <a:rPr b="1" i="0" lang="en-US" sz="1800" u="none">
                <a:solidFill>
                  <a:schemeClr val="dk1"/>
                </a:solidFill>
                <a:latin typeface="Calibri"/>
                <a:ea typeface="Calibri"/>
                <a:cs typeface="Calibri"/>
                <a:sym typeface="Calibri"/>
              </a:rPr>
              <a:t>&lt;/table&gt;</a:t>
            </a:r>
            <a:endParaRPr/>
          </a:p>
          <a:p>
            <a:pPr indent="-228600" lvl="0" marL="342900" marR="0" rtl="0" algn="l">
              <a:spcBef>
                <a:spcPts val="360"/>
              </a:spcBef>
              <a:spcAft>
                <a:spcPts val="0"/>
              </a:spcAft>
              <a:buClr>
                <a:schemeClr val="dk1"/>
              </a:buClr>
              <a:buSzPts val="1800"/>
              <a:buFont typeface="Arial"/>
              <a:buNone/>
            </a:pPr>
            <a:r>
              <a:t/>
            </a:r>
            <a:endParaRPr b="1" i="0" sz="1800" u="none">
              <a:solidFill>
                <a:schemeClr val="dk1"/>
              </a:solidFill>
              <a:latin typeface="Calibri"/>
              <a:ea typeface="Calibri"/>
              <a:cs typeface="Calibri"/>
              <a:sym typeface="Calibri"/>
            </a:endParaRPr>
          </a:p>
        </p:txBody>
      </p:sp>
      <p:sp>
        <p:nvSpPr>
          <p:cNvPr id="629" name="Google Shape;629;p9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91"/>
          <p:cNvSpPr txBox="1"/>
          <p:nvPr>
            <p:ph type="title"/>
          </p:nvPr>
        </p:nvSpPr>
        <p:spPr>
          <a:xfrm>
            <a:off x="1295400" y="320675"/>
            <a:ext cx="6324600" cy="10207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Calibri"/>
              <a:buNone/>
            </a:pPr>
            <a:r>
              <a:rPr b="0" i="0" lang="en-US" sz="3600" u="none">
                <a:solidFill>
                  <a:srgbClr val="FFFF00"/>
                </a:solidFill>
                <a:latin typeface="Calibri"/>
                <a:ea typeface="Calibri"/>
                <a:cs typeface="Calibri"/>
                <a:sym typeface="Calibri"/>
              </a:rPr>
              <a:t>Table Data and Table Header Attributes</a:t>
            </a:r>
            <a:endParaRPr/>
          </a:p>
        </p:txBody>
      </p:sp>
      <p:graphicFrame>
        <p:nvGraphicFramePr>
          <p:cNvPr id="635" name="Google Shape;635;p91"/>
          <p:cNvGraphicFramePr/>
          <p:nvPr/>
        </p:nvGraphicFramePr>
        <p:xfrm>
          <a:off x="533400" y="1985962"/>
          <a:ext cx="3000000" cy="3000000"/>
        </p:xfrm>
        <a:graphic>
          <a:graphicData uri="http://schemas.openxmlformats.org/drawingml/2006/table">
            <a:tbl>
              <a:tblPr>
                <a:noFill/>
                <a:tableStyleId>{667E184B-BA8A-45D1-8CA1-9516BB0ADA27}</a:tableStyleId>
              </a:tblPr>
              <a:tblGrid>
                <a:gridCol w="3965575"/>
                <a:gridCol w="3963975"/>
              </a:tblGrid>
              <a:tr h="758825">
                <a:tc>
                  <a:txBody>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Column 1 Header</a:t>
                      </a:r>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2800"/>
                        <a:buFont typeface="Arial"/>
                        <a:buNone/>
                      </a:pPr>
                      <a:r>
                        <a:rPr b="1" i="0" lang="en-US" sz="2800" u="none" cap="none" strike="noStrike">
                          <a:solidFill>
                            <a:schemeClr val="dk1"/>
                          </a:solidFill>
                          <a:latin typeface="Arial"/>
                          <a:ea typeface="Arial"/>
                          <a:cs typeface="Arial"/>
                          <a:sym typeface="Arial"/>
                        </a:rPr>
                        <a:t>Column 2 Header</a:t>
                      </a:r>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lt1"/>
                    </a:solidFill>
                  </a:tcPr>
                </a:tc>
              </a:tr>
              <a:tr h="801675">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cap="none" strike="noStrike">
                          <a:solidFill>
                            <a:schemeClr val="dk1"/>
                          </a:solidFill>
                          <a:latin typeface="Arial"/>
                          <a:ea typeface="Arial"/>
                          <a:cs typeface="Arial"/>
                          <a:sym typeface="Arial"/>
                        </a:rPr>
                        <a:t>Row 1 Col 1</a:t>
                      </a:r>
                      <a:endParaRPr/>
                    </a:p>
                  </a:txBody>
                  <a:tcPr marT="45725" marB="45725" marR="91450" marL="91450">
                    <a:lnL cap="flat" cmpd="sng" w="28575">
                      <a:solidFill>
                        <a:schemeClr val="lt2"/>
                      </a:solidFill>
                      <a:prstDash val="solid"/>
                      <a:round/>
                      <a:headEnd len="sm" w="sm" type="none"/>
                      <a:tailEnd len="sm" w="sm" type="none"/>
                    </a:lnL>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lt1"/>
                    </a:solidFill>
                  </a:tcPr>
                </a:tc>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solidFill>
                      <a:schemeClr val="lt1"/>
                    </a:solidFill>
                  </a:tcPr>
                </a:tc>
              </a:tr>
              <a:tr h="941375">
                <a:tc>
                  <a:txBody>
                    <a:bodyPr/>
                    <a:lstStyle/>
                    <a:p>
                      <a:pPr indent="0" lvl="0" marL="0" marR="0" rtl="0" algn="l">
                        <a:lnSpc>
                          <a:spcPct val="100000"/>
                        </a:lnSpc>
                        <a:spcBef>
                          <a:spcPts val="0"/>
                        </a:spcBef>
                        <a:spcAft>
                          <a:spcPts val="0"/>
                        </a:spcAft>
                        <a:buClr>
                          <a:schemeClr val="dk1"/>
                        </a:buClr>
                        <a:buSzPts val="200"/>
                        <a:buFont typeface="Calibri"/>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Calibri"/>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Calibri"/>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Calibri"/>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Calibri"/>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Calibri"/>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40"/>
                        </a:spcBef>
                        <a:spcAft>
                          <a:spcPts val="0"/>
                        </a:spcAft>
                        <a:buClr>
                          <a:schemeClr val="dk1"/>
                        </a:buClr>
                        <a:buSzPts val="200"/>
                        <a:buFont typeface="Calibri"/>
                        <a:buNone/>
                      </a:pPr>
                      <a:r>
                        <a:t/>
                      </a:r>
                      <a:endParaRPr b="0" i="0" sz="200" u="none">
                        <a:solidFill>
                          <a:srgbClr val="0000CC"/>
                        </a:solidFill>
                        <a:latin typeface="Arial"/>
                        <a:ea typeface="Arial"/>
                        <a:cs typeface="Arial"/>
                        <a:sym typeface="Arial"/>
                      </a:endParaRPr>
                    </a:p>
                    <a:p>
                      <a:pPr indent="0" lvl="0" marL="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Row 2 Col 1</a:t>
                      </a:r>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Row 2 Col 2</a:t>
                      </a:r>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r h="715950">
                <a:tc>
                  <a:txBody>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B cap="flat" cmpd="sng" w="28575">
                      <a:solidFill>
                        <a:schemeClr val="lt2"/>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2800"/>
                        <a:buFont typeface="Arial"/>
                        <a:buNone/>
                      </a:pPr>
                      <a:r>
                        <a:rPr b="0" i="0" lang="en-US" sz="2800" u="none">
                          <a:solidFill>
                            <a:schemeClr val="dk1"/>
                          </a:solidFill>
                          <a:latin typeface="Arial"/>
                          <a:ea typeface="Arial"/>
                          <a:cs typeface="Arial"/>
                          <a:sym typeface="Arial"/>
                        </a:rPr>
                        <a:t>Row 3 Col 2</a:t>
                      </a:r>
                      <a:endParaRPr/>
                    </a:p>
                  </a:txBody>
                  <a:tcPr marT="45725" marB="45725" marR="91450" marL="91450">
                    <a:lnL cap="flat" cmpd="sng" w="28575">
                      <a:solidFill>
                        <a:schemeClr val="lt2"/>
                      </a:solidFill>
                      <a:prstDash val="solid"/>
                      <a:round/>
                      <a:headEnd len="sm" w="sm" type="none"/>
                      <a:tailEnd len="sm" w="sm" type="none"/>
                    </a:lnL>
                    <a:lnR cap="flat" cmpd="sng" w="28575">
                      <a:solidFill>
                        <a:schemeClr val="lt2"/>
                      </a:solidFill>
                      <a:prstDash val="solid"/>
                      <a:round/>
                      <a:headEnd len="sm" w="sm" type="none"/>
                      <a:tailEnd len="sm" w="sm" type="none"/>
                    </a:lnR>
                    <a:lnT cap="flat" cmpd="sng" w="28575">
                      <a:solidFill>
                        <a:schemeClr val="lt2"/>
                      </a:solidFill>
                      <a:prstDash val="solid"/>
                      <a:round/>
                      <a:headEnd len="sm" w="sm" type="none"/>
                      <a:tailEnd len="sm" w="sm" type="none"/>
                    </a:lnT>
                    <a:lnB cap="flat" cmpd="sng" w="28575">
                      <a:solidFill>
                        <a:schemeClr val="lt2"/>
                      </a:solidFill>
                      <a:prstDash val="solid"/>
                      <a:round/>
                      <a:headEnd len="sm" w="sm" type="none"/>
                      <a:tailEnd len="sm" w="sm" type="none"/>
                    </a:lnB>
                  </a:tcPr>
                </a:tc>
              </a:tr>
            </a:tbl>
          </a:graphicData>
        </a:graphic>
      </p:graphicFrame>
      <p:sp>
        <p:nvSpPr>
          <p:cNvPr id="636" name="Google Shape;636;p9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92"/>
          <p:cNvSpPr txBox="1"/>
          <p:nvPr>
            <p:ph type="title"/>
          </p:nvPr>
        </p:nvSpPr>
        <p:spPr>
          <a:xfrm>
            <a:off x="1981200" y="228600"/>
            <a:ext cx="5257800" cy="1143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What will be the output?</a:t>
            </a:r>
            <a:endParaRPr/>
          </a:p>
        </p:txBody>
      </p:sp>
      <p:sp>
        <p:nvSpPr>
          <p:cNvPr id="642" name="Google Shape;642;p92"/>
          <p:cNvSpPr txBox="1"/>
          <p:nvPr>
            <p:ph idx="1" type="body"/>
          </p:nvPr>
        </p:nvSpPr>
        <p:spPr>
          <a:xfrm>
            <a:off x="304800" y="1600200"/>
            <a:ext cx="8305800" cy="5105400"/>
          </a:xfrm>
          <a:prstGeom prst="rect">
            <a:avLst/>
          </a:prstGeom>
          <a:noFill/>
          <a:ln>
            <a:noFill/>
          </a:ln>
        </p:spPr>
        <p:txBody>
          <a:bodyPr anchorCtr="0" anchor="t" bIns="45700" lIns="91425" spcFirstLastPara="1" rIns="91425" wrap="square" tIns="45700">
            <a:noAutofit/>
          </a:bodyPr>
          <a:lstStyle/>
          <a:p>
            <a:pPr indent="-228600" lvl="2" marL="1143000" marR="0" rtl="0" algn="l">
              <a:lnSpc>
                <a:spcPct val="100000"/>
              </a:lnSpc>
              <a:spcBef>
                <a:spcPts val="0"/>
              </a:spcBef>
              <a:spcAft>
                <a:spcPts val="0"/>
              </a:spcAft>
              <a:buClr>
                <a:srgbClr val="FF0000"/>
              </a:buClr>
              <a:buSzPts val="1800"/>
              <a:buFont typeface="Arial"/>
              <a:buNone/>
            </a:pPr>
            <a:r>
              <a:rPr b="1" i="0" lang="en-US" sz="1800" u="none" cap="none" strike="noStrike">
                <a:solidFill>
                  <a:srgbClr val="FF0000"/>
                </a:solidFill>
                <a:latin typeface="Calibri"/>
                <a:ea typeface="Calibri"/>
                <a:cs typeface="Calibri"/>
                <a:sym typeface="Calibri"/>
              </a:rPr>
              <a:t>&lt;TABLE BORDER width=“750”&gt;</a:t>
            </a:r>
            <a:r>
              <a:rPr b="1" i="0" lang="en-US" sz="1800" u="none" cap="none" strike="noStrike">
                <a:solidFill>
                  <a:schemeClr val="dk1"/>
                </a:solidFill>
                <a:latin typeface="Calibri"/>
                <a:ea typeface="Calibri"/>
                <a:cs typeface="Calibri"/>
                <a:sym typeface="Calibri"/>
              </a:rPr>
              <a:t> </a:t>
            </a:r>
            <a:endParaRPr/>
          </a:p>
          <a:p>
            <a:pPr indent="-228600" lvl="2" marL="1143000" marR="0" rtl="0" algn="l">
              <a:lnSpc>
                <a:spcPct val="100000"/>
              </a:lnSpc>
              <a:spcBef>
                <a:spcPts val="360"/>
              </a:spcBef>
              <a:spcAft>
                <a:spcPts val="0"/>
              </a:spcAft>
              <a:buClr>
                <a:schemeClr val="dk1"/>
              </a:buClr>
              <a:buSzPts val="1800"/>
              <a:buFont typeface="Arial"/>
              <a:buNone/>
            </a:pPr>
            <a:r>
              <a:rPr b="1" i="0" lang="en-US" sz="1800" u="none" cap="none" strike="noStrike">
                <a:solidFill>
                  <a:schemeClr val="dk1"/>
                </a:solidFill>
                <a:latin typeface="Calibri"/>
                <a:ea typeface="Calibri"/>
                <a:cs typeface="Calibri"/>
                <a:sym typeface="Calibri"/>
              </a:rPr>
              <a:t>&lt;TR&gt; &lt;TD colspan=“4” align=“center”&gt;Page Banner&lt;/TD&gt;&lt;/TR&gt;   </a:t>
            </a:r>
            <a:endParaRPr/>
          </a:p>
          <a:p>
            <a:pPr indent="-228600" lvl="2" marL="1143000" marR="0" rtl="0" algn="l">
              <a:lnSpc>
                <a:spcPct val="100000"/>
              </a:lnSpc>
              <a:spcBef>
                <a:spcPts val="36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228600" lvl="2" marL="1143000" marR="0" rtl="0" algn="l">
              <a:lnSpc>
                <a:spcPct val="100000"/>
              </a:lnSpc>
              <a:spcBef>
                <a:spcPts val="360"/>
              </a:spcBef>
              <a:spcAft>
                <a:spcPts val="0"/>
              </a:spcAft>
              <a:buClr>
                <a:schemeClr val="dk1"/>
              </a:buClr>
              <a:buSzPts val="1800"/>
              <a:buFont typeface="Arial"/>
              <a:buNone/>
            </a:pPr>
            <a:r>
              <a:rPr b="1" i="0" lang="en-US" sz="1800" u="none" cap="none" strike="noStrike">
                <a:solidFill>
                  <a:schemeClr val="dk1"/>
                </a:solidFill>
                <a:latin typeface="Calibri"/>
                <a:ea typeface="Calibri"/>
                <a:cs typeface="Calibri"/>
                <a:sym typeface="Calibri"/>
              </a:rPr>
              <a:t>&lt;TR&gt; &lt;TD </a:t>
            </a:r>
            <a:r>
              <a:rPr b="1" i="0" lang="en-US" sz="1800" u="none" cap="none" strike="noStrike">
                <a:solidFill>
                  <a:srgbClr val="0000FF"/>
                </a:solidFill>
                <a:latin typeface="Calibri"/>
                <a:ea typeface="Calibri"/>
                <a:cs typeface="Calibri"/>
                <a:sym typeface="Calibri"/>
              </a:rPr>
              <a:t>rowspan=“2”</a:t>
            </a:r>
            <a:r>
              <a:rPr b="1" i="0" lang="en-US" sz="1800" u="none" cap="none" strike="noStrike">
                <a:solidFill>
                  <a:schemeClr val="dk1"/>
                </a:solidFill>
                <a:latin typeface="Calibri"/>
                <a:ea typeface="Calibri"/>
                <a:cs typeface="Calibri"/>
                <a:sym typeface="Calibri"/>
              </a:rPr>
              <a:t> width=“25%”&gt;Nav Links&lt;/TD&gt;</a:t>
            </a:r>
            <a:r>
              <a:rPr b="1" i="0" lang="en-US" sz="1800" u="none" cap="none" strike="noStrike">
                <a:solidFill>
                  <a:srgbClr val="0000CC"/>
                </a:solidFill>
                <a:latin typeface="Calibri"/>
                <a:ea typeface="Calibri"/>
                <a:cs typeface="Calibri"/>
                <a:sym typeface="Calibri"/>
              </a:rPr>
              <a:t>&lt;TD</a:t>
            </a:r>
            <a:r>
              <a:rPr b="1" i="0" lang="en-US" sz="1800" u="none" cap="none" strike="noStrike">
                <a:solidFill>
                  <a:schemeClr val="dk1"/>
                </a:solidFill>
                <a:latin typeface="Calibri"/>
                <a:ea typeface="Calibri"/>
                <a:cs typeface="Calibri"/>
                <a:sym typeface="Calibri"/>
              </a:rPr>
              <a:t> </a:t>
            </a:r>
            <a:r>
              <a:rPr b="1" i="0" lang="en-US" sz="1800" u="none" cap="none" strike="noStrike">
                <a:solidFill>
                  <a:srgbClr val="0000CC"/>
                </a:solidFill>
                <a:latin typeface="Calibri"/>
                <a:ea typeface="Calibri"/>
                <a:cs typeface="Calibri"/>
                <a:sym typeface="Calibri"/>
              </a:rPr>
              <a:t>colspan=“2”&gt;Feature</a:t>
            </a:r>
            <a:r>
              <a:rPr b="1" i="0" lang="en-US" sz="1800" u="none" cap="none" strike="noStrike">
                <a:solidFill>
                  <a:schemeClr val="dk1"/>
                </a:solidFill>
                <a:latin typeface="Calibri"/>
                <a:ea typeface="Calibri"/>
                <a:cs typeface="Calibri"/>
                <a:sym typeface="Calibri"/>
              </a:rPr>
              <a:t> </a:t>
            </a:r>
            <a:r>
              <a:rPr b="1" i="0" lang="en-US" sz="1800" u="none" cap="none" strike="noStrike">
                <a:solidFill>
                  <a:srgbClr val="0000CC"/>
                </a:solidFill>
                <a:latin typeface="Calibri"/>
                <a:ea typeface="Calibri"/>
                <a:cs typeface="Calibri"/>
                <a:sym typeface="Calibri"/>
              </a:rPr>
              <a:t>Article&lt;/TD</a:t>
            </a:r>
            <a:r>
              <a:rPr b="1" i="0" lang="en-US" sz="1800" u="none" cap="none" strike="noStrike">
                <a:solidFill>
                  <a:schemeClr val="dk1"/>
                </a:solidFill>
                <a:latin typeface="Calibri"/>
                <a:ea typeface="Calibri"/>
                <a:cs typeface="Calibri"/>
                <a:sym typeface="Calibri"/>
              </a:rPr>
              <a:t>&gt; &lt;TD </a:t>
            </a:r>
            <a:r>
              <a:rPr b="1" i="0" lang="en-US" sz="1800" u="none" cap="none" strike="noStrike">
                <a:solidFill>
                  <a:srgbClr val="0000FF"/>
                </a:solidFill>
                <a:latin typeface="Calibri"/>
                <a:ea typeface="Calibri"/>
                <a:cs typeface="Calibri"/>
                <a:sym typeface="Calibri"/>
              </a:rPr>
              <a:t>rowspan=“2”</a:t>
            </a:r>
            <a:r>
              <a:rPr b="1" i="0" lang="en-US" sz="1800" u="none" cap="none" strike="noStrike">
                <a:solidFill>
                  <a:schemeClr val="dk1"/>
                </a:solidFill>
                <a:latin typeface="Calibri"/>
                <a:ea typeface="Calibri"/>
                <a:cs typeface="Calibri"/>
                <a:sym typeface="Calibri"/>
              </a:rPr>
              <a:t> width=“25%”&gt;Linked Ads&lt;/TD&gt;&lt;/TR&gt;</a:t>
            </a:r>
            <a:endParaRPr/>
          </a:p>
          <a:p>
            <a:pPr indent="-228600" lvl="2" marL="1143000" marR="0" rtl="0" algn="l">
              <a:lnSpc>
                <a:spcPct val="100000"/>
              </a:lnSpc>
              <a:spcBef>
                <a:spcPts val="360"/>
              </a:spcBef>
              <a:spcAft>
                <a:spcPts val="0"/>
              </a:spcAft>
              <a:buClr>
                <a:schemeClr val="dk1"/>
              </a:buClr>
              <a:buSzPts val="1800"/>
              <a:buFont typeface="Arial"/>
              <a:buNone/>
            </a:pPr>
            <a:r>
              <a:t/>
            </a:r>
            <a:endParaRPr b="1" i="0" sz="1800" u="none" cap="none" strike="noStrike">
              <a:solidFill>
                <a:schemeClr val="dk1"/>
              </a:solidFill>
              <a:latin typeface="Calibri"/>
              <a:ea typeface="Calibri"/>
              <a:cs typeface="Calibri"/>
              <a:sym typeface="Calibri"/>
            </a:endParaRPr>
          </a:p>
          <a:p>
            <a:pPr indent="-228600" lvl="2" marL="1143000" marR="0" rtl="0" algn="l">
              <a:lnSpc>
                <a:spcPct val="100000"/>
              </a:lnSpc>
              <a:spcBef>
                <a:spcPts val="360"/>
              </a:spcBef>
              <a:spcAft>
                <a:spcPts val="0"/>
              </a:spcAft>
              <a:buClr>
                <a:schemeClr val="dk1"/>
              </a:buClr>
              <a:buSzPts val="1800"/>
              <a:buFont typeface="Arial"/>
              <a:buNone/>
            </a:pPr>
            <a:r>
              <a:rPr b="1" i="0" lang="en-US" sz="1800" u="none" cap="none" strike="noStrike">
                <a:solidFill>
                  <a:schemeClr val="dk1"/>
                </a:solidFill>
                <a:latin typeface="Calibri"/>
                <a:ea typeface="Calibri"/>
                <a:cs typeface="Calibri"/>
                <a:sym typeface="Calibri"/>
              </a:rPr>
              <a:t>	&lt;TR&gt;&lt;TD </a:t>
            </a:r>
            <a:r>
              <a:rPr b="1" i="0" lang="en-US" sz="1800" u="none" cap="none" strike="noStrike">
                <a:solidFill>
                  <a:srgbClr val="FF3300"/>
                </a:solidFill>
                <a:latin typeface="Calibri"/>
                <a:ea typeface="Calibri"/>
                <a:cs typeface="Calibri"/>
                <a:sym typeface="Calibri"/>
              </a:rPr>
              <a:t>width=“25%”</a:t>
            </a:r>
            <a:r>
              <a:rPr b="1" i="0" lang="en-US" sz="1800" u="none" cap="none" strike="noStrike">
                <a:solidFill>
                  <a:schemeClr val="dk1"/>
                </a:solidFill>
                <a:latin typeface="Calibri"/>
                <a:ea typeface="Calibri"/>
                <a:cs typeface="Calibri"/>
                <a:sym typeface="Calibri"/>
              </a:rPr>
              <a:t>&gt;News Column 1 &lt;/TD&gt; &lt;TD </a:t>
            </a:r>
            <a:r>
              <a:rPr b="1" i="0" lang="en-US" sz="1800" u="none" cap="none" strike="noStrike">
                <a:solidFill>
                  <a:srgbClr val="FF3300"/>
                </a:solidFill>
                <a:latin typeface="Calibri"/>
                <a:ea typeface="Calibri"/>
                <a:cs typeface="Calibri"/>
                <a:sym typeface="Calibri"/>
              </a:rPr>
              <a:t>width=“25%”</a:t>
            </a:r>
            <a:r>
              <a:rPr b="1" i="0" lang="en-US" sz="1800" u="none" cap="none" strike="noStrike">
                <a:solidFill>
                  <a:schemeClr val="dk1"/>
                </a:solidFill>
                <a:latin typeface="Calibri"/>
                <a:ea typeface="Calibri"/>
                <a:cs typeface="Calibri"/>
                <a:sym typeface="Calibri"/>
              </a:rPr>
              <a:t>&gt;&lt;News Column 2 &lt;/TD&gt;&lt;/TR&gt;</a:t>
            </a:r>
            <a:endParaRPr/>
          </a:p>
          <a:p>
            <a:pPr indent="-228600" lvl="2" marL="1143000" marR="0" rtl="0" algn="l">
              <a:lnSpc>
                <a:spcPct val="100000"/>
              </a:lnSpc>
              <a:spcBef>
                <a:spcPts val="360"/>
              </a:spcBef>
              <a:spcAft>
                <a:spcPts val="0"/>
              </a:spcAft>
              <a:buClr>
                <a:srgbClr val="FF0000"/>
              </a:buClr>
              <a:buSzPts val="1800"/>
              <a:buFont typeface="Arial"/>
              <a:buNone/>
            </a:pPr>
            <a:r>
              <a:rPr b="1" i="0" lang="en-US" sz="1800" u="none" cap="none" strike="noStrike">
                <a:solidFill>
                  <a:srgbClr val="FF0000"/>
                </a:solidFill>
                <a:latin typeface="Calibri"/>
                <a:ea typeface="Calibri"/>
                <a:cs typeface="Calibri"/>
                <a:sym typeface="Calibri"/>
              </a:rPr>
              <a:t>&lt;/TABLE&gt;</a:t>
            </a:r>
            <a:endParaRPr/>
          </a:p>
          <a:p>
            <a:pPr indent="-228600" lvl="0" marL="342900" marR="0" rtl="0" algn="l">
              <a:spcBef>
                <a:spcPts val="360"/>
              </a:spcBef>
              <a:spcAft>
                <a:spcPts val="0"/>
              </a:spcAft>
              <a:buClr>
                <a:schemeClr val="dk1"/>
              </a:buClr>
              <a:buSzPts val="1800"/>
              <a:buFont typeface="Arial"/>
              <a:buNone/>
            </a:pPr>
            <a:r>
              <a:t/>
            </a:r>
            <a:endParaRPr b="1" i="0" sz="1800" u="none" cap="none" strike="noStrike">
              <a:solidFill>
                <a:srgbClr val="FF0000"/>
              </a:solidFill>
              <a:latin typeface="Calibri"/>
              <a:ea typeface="Calibri"/>
              <a:cs typeface="Calibri"/>
              <a:sym typeface="Calibri"/>
            </a:endParaRPr>
          </a:p>
        </p:txBody>
      </p:sp>
      <p:sp>
        <p:nvSpPr>
          <p:cNvPr id="643" name="Google Shape;643;p9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7" name="Shape 647"/>
        <p:cNvGrpSpPr/>
        <p:nvPr/>
      </p:nvGrpSpPr>
      <p:grpSpPr>
        <a:xfrm>
          <a:off x="0" y="0"/>
          <a:ext cx="0" cy="0"/>
          <a:chOff x="0" y="0"/>
          <a:chExt cx="0" cy="0"/>
        </a:xfrm>
      </p:grpSpPr>
      <p:sp>
        <p:nvSpPr>
          <p:cNvPr id="648" name="Google Shape;648;p93"/>
          <p:cNvSpPr txBox="1"/>
          <p:nvPr>
            <p:ph type="title"/>
          </p:nvPr>
        </p:nvSpPr>
        <p:spPr>
          <a:xfrm>
            <a:off x="1600200" y="304800"/>
            <a:ext cx="5867400" cy="9445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The Output</a:t>
            </a:r>
            <a:endParaRPr/>
          </a:p>
        </p:txBody>
      </p:sp>
      <p:pic>
        <p:nvPicPr>
          <p:cNvPr descr="Fig05-26" id="649" name="Google Shape;649;p93"/>
          <p:cNvPicPr preferRelativeResize="0"/>
          <p:nvPr>
            <p:ph idx="1" type="body"/>
          </p:nvPr>
        </p:nvPicPr>
        <p:blipFill rotWithShape="1">
          <a:blip r:embed="rId3">
            <a:alphaModFix/>
          </a:blip>
          <a:srcRect b="0" l="0" r="0" t="0"/>
          <a:stretch/>
        </p:blipFill>
        <p:spPr>
          <a:xfrm>
            <a:off x="1554162" y="1600200"/>
            <a:ext cx="6035675" cy="4525962"/>
          </a:xfrm>
          <a:prstGeom prst="rect">
            <a:avLst/>
          </a:prstGeom>
          <a:noFill/>
          <a:ln>
            <a:noFill/>
          </a:ln>
        </p:spPr>
      </p:pic>
      <p:sp>
        <p:nvSpPr>
          <p:cNvPr id="650" name="Google Shape;650;p9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4" name="Shape 654"/>
        <p:cNvGrpSpPr/>
        <p:nvPr/>
      </p:nvGrpSpPr>
      <p:grpSpPr>
        <a:xfrm>
          <a:off x="0" y="0"/>
          <a:ext cx="0" cy="0"/>
          <a:chOff x="0" y="0"/>
          <a:chExt cx="0" cy="0"/>
        </a:xfrm>
      </p:grpSpPr>
      <p:sp>
        <p:nvSpPr>
          <p:cNvPr id="655" name="Google Shape;655;p94"/>
          <p:cNvSpPr txBox="1"/>
          <p:nvPr>
            <p:ph type="title"/>
          </p:nvPr>
        </p:nvSpPr>
        <p:spPr>
          <a:xfrm>
            <a:off x="1752600" y="228600"/>
            <a:ext cx="4800600" cy="60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Libre Baskerville"/>
              <a:buNone/>
            </a:pPr>
            <a:r>
              <a:rPr b="1" i="0" lang="en-US" sz="4000" u="none">
                <a:solidFill>
                  <a:srgbClr val="FFFF00"/>
                </a:solidFill>
                <a:latin typeface="Libre Baskerville"/>
                <a:ea typeface="Libre Baskerville"/>
                <a:cs typeface="Libre Baskerville"/>
                <a:sym typeface="Libre Baskerville"/>
              </a:rPr>
              <a:t>Forms</a:t>
            </a:r>
            <a:endParaRPr/>
          </a:p>
        </p:txBody>
      </p:sp>
      <p:sp>
        <p:nvSpPr>
          <p:cNvPr id="656" name="Google Shape;656;p94"/>
          <p:cNvSpPr txBox="1"/>
          <p:nvPr>
            <p:ph idx="1" type="body"/>
          </p:nvPr>
        </p:nvSpPr>
        <p:spPr>
          <a:xfrm>
            <a:off x="685800" y="1066800"/>
            <a:ext cx="7772400" cy="5638800"/>
          </a:xfrm>
          <a:prstGeom prst="rect">
            <a:avLst/>
          </a:prstGeom>
          <a:solidFill>
            <a:schemeClr val="lt1"/>
          </a:solidFill>
          <a:ln>
            <a:noFill/>
          </a:ln>
        </p:spPr>
        <p:txBody>
          <a:bodyPr anchorCtr="0" anchor="t" bIns="45700" lIns="91425" spcFirstLastPara="1" rIns="91425" wrap="square" tIns="45700">
            <a:noAutofit/>
          </a:bodyPr>
          <a:lstStyle/>
          <a:p>
            <a:pPr indent="-609600" lvl="0" marL="6096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Calibri"/>
                <a:ea typeface="Calibri"/>
                <a:cs typeface="Calibri"/>
                <a:sym typeface="Calibri"/>
              </a:rPr>
              <a:t>Forms add the ability to web pages to not only provide the person viewing the document with dynamic information but also to obtain information from the person viewing it, and process the information.</a:t>
            </a:r>
            <a:endParaRPr/>
          </a:p>
        </p:txBody>
      </p:sp>
      <p:sp>
        <p:nvSpPr>
          <p:cNvPr id="657" name="Google Shape;657;p9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sp>
        <p:nvSpPr>
          <p:cNvPr id="662" name="Google Shape;662;p95"/>
          <p:cNvSpPr txBox="1"/>
          <p:nvPr>
            <p:ph type="title"/>
          </p:nvPr>
        </p:nvSpPr>
        <p:spPr>
          <a:xfrm>
            <a:off x="1600200" y="274637"/>
            <a:ext cx="5410200" cy="6858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600"/>
              <a:buFont typeface="Libre Baskerville"/>
              <a:buNone/>
            </a:pPr>
            <a:r>
              <a:rPr b="1" i="0" lang="en-US" sz="3600" u="none">
                <a:solidFill>
                  <a:srgbClr val="FFFF00"/>
                </a:solidFill>
                <a:latin typeface="Libre Baskerville"/>
                <a:ea typeface="Libre Baskerville"/>
                <a:cs typeface="Libre Baskerville"/>
                <a:sym typeface="Libre Baskerville"/>
              </a:rPr>
              <a:t>Forms</a:t>
            </a:r>
            <a:endParaRPr/>
          </a:p>
        </p:txBody>
      </p:sp>
      <p:sp>
        <p:nvSpPr>
          <p:cNvPr id="663" name="Google Shape;663;p95"/>
          <p:cNvSpPr txBox="1"/>
          <p:nvPr>
            <p:ph idx="1" type="body"/>
          </p:nvPr>
        </p:nvSpPr>
        <p:spPr>
          <a:xfrm>
            <a:off x="228600" y="1371600"/>
            <a:ext cx="8686800" cy="50292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000"/>
              <a:buFont typeface="Noto Sans Symbols"/>
              <a:buChar char="▪"/>
            </a:pPr>
            <a:r>
              <a:rPr b="0" i="0" lang="en-US" sz="2000" u="none">
                <a:solidFill>
                  <a:schemeClr val="dk1"/>
                </a:solidFill>
                <a:latin typeface="Calibri"/>
                <a:ea typeface="Calibri"/>
                <a:cs typeface="Calibri"/>
                <a:sym typeface="Calibri"/>
              </a:rPr>
              <a:t>To insert a form we use the &lt;FORM&gt;&lt;/FORM&gt; tags. The rest of the form elements must be inserted in between the form tags.</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&lt;HTML&gt; &lt;HEAD&gt;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&lt;TITLE&gt; Sample Form&lt;/TITLE&gt;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&lt;/HEAD&gt;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&lt;BODY BGCOLOR=“FFFFFF”&gt;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a:t>
            </a:r>
            <a:r>
              <a:rPr b="0" i="0" lang="en-US" sz="2000" u="none">
                <a:solidFill>
                  <a:srgbClr val="FF0000"/>
                </a:solidFill>
                <a:latin typeface="Calibri"/>
                <a:ea typeface="Calibri"/>
                <a:cs typeface="Calibri"/>
                <a:sym typeface="Calibri"/>
              </a:rPr>
              <a:t>FORM</a:t>
            </a:r>
            <a:r>
              <a:rPr b="0" i="0" lang="en-US" sz="2000" u="none">
                <a:solidFill>
                  <a:schemeClr val="dk1"/>
                </a:solidFill>
                <a:latin typeface="Calibri"/>
                <a:ea typeface="Calibri"/>
                <a:cs typeface="Calibri"/>
                <a:sym typeface="Calibri"/>
              </a:rPr>
              <a:t> ACTION = </a:t>
            </a:r>
            <a:r>
              <a:rPr b="0" i="0" lang="en-US" sz="2000" u="sng">
                <a:solidFill>
                  <a:schemeClr val="hlink"/>
                </a:solidFill>
                <a:latin typeface="Calibri"/>
                <a:ea typeface="Calibri"/>
                <a:cs typeface="Calibri"/>
                <a:sym typeface="Calibri"/>
                <a:hlinkClick r:id="rId3"/>
              </a:rPr>
              <a:t>http://www.xnu.com/formtest.asp</a:t>
            </a:r>
            <a:r>
              <a:rPr b="0" i="0" lang="en-US" sz="2000" u="none">
                <a:solidFill>
                  <a:schemeClr val="dk1"/>
                </a:solidFill>
                <a:latin typeface="Calibri"/>
                <a:ea typeface="Calibri"/>
                <a:cs typeface="Calibri"/>
                <a:sym typeface="Calibri"/>
              </a:rPr>
              <a:t>&gt;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&lt;P&gt; First Name: </a:t>
            </a:r>
            <a:r>
              <a:rPr b="0" i="0" lang="en-US" sz="2000" u="none">
                <a:solidFill>
                  <a:srgbClr val="FF0000"/>
                </a:solidFill>
                <a:latin typeface="Calibri"/>
                <a:ea typeface="Calibri"/>
                <a:cs typeface="Calibri"/>
                <a:sym typeface="Calibri"/>
              </a:rPr>
              <a:t>&lt;INPUT TYPE=“TEXT” NAME=“fname” MAXLENGTH=“50”&gt;</a:t>
            </a:r>
            <a:r>
              <a:rPr b="0" i="0" lang="en-US" sz="2000" u="none">
                <a:solidFill>
                  <a:schemeClr val="dk1"/>
                </a:solidFill>
                <a:latin typeface="Calibri"/>
                <a:ea typeface="Calibri"/>
                <a:cs typeface="Calibri"/>
                <a:sym typeface="Calibri"/>
              </a:rPr>
              <a:t> &lt;/P&gt;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&lt;P&gt; </a:t>
            </a:r>
            <a:r>
              <a:rPr b="0" i="0" lang="en-US" sz="2000" u="none">
                <a:solidFill>
                  <a:srgbClr val="FF0000"/>
                </a:solidFill>
                <a:latin typeface="Calibri"/>
                <a:ea typeface="Calibri"/>
                <a:cs typeface="Calibri"/>
                <a:sym typeface="Calibri"/>
              </a:rPr>
              <a:t>&lt;INPUT TYPE=“SUBMIT” NAME=“fsubmit1” VALUE=“Send Info”&gt;</a:t>
            </a:r>
            <a:r>
              <a:rPr b="0" i="0" lang="en-US" sz="2000" u="none">
                <a:solidFill>
                  <a:schemeClr val="dk1"/>
                </a:solidFill>
                <a:latin typeface="Calibri"/>
                <a:ea typeface="Calibri"/>
                <a:cs typeface="Calibri"/>
                <a:sym typeface="Calibri"/>
              </a:rPr>
              <a:t> &lt;/P&gt;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a:t>
            </a:r>
            <a:r>
              <a:rPr b="0" i="0" lang="en-US" sz="2000" u="none">
                <a:solidFill>
                  <a:srgbClr val="FF0000"/>
                </a:solidFill>
                <a:latin typeface="Calibri"/>
                <a:ea typeface="Calibri"/>
                <a:cs typeface="Calibri"/>
                <a:sym typeface="Calibri"/>
              </a:rPr>
              <a:t>FORM</a:t>
            </a:r>
            <a:r>
              <a:rPr b="0" i="0" lang="en-US" sz="2000" u="none">
                <a:solidFill>
                  <a:schemeClr val="dk1"/>
                </a:solidFill>
                <a:latin typeface="Calibri"/>
                <a:ea typeface="Calibri"/>
                <a:cs typeface="Calibri"/>
                <a:sym typeface="Calibri"/>
              </a:rPr>
              <a:t>&gt;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&lt;/BODY&gt; &lt;/HTML&gt;</a:t>
            </a:r>
            <a:endParaRPr/>
          </a:p>
        </p:txBody>
      </p:sp>
      <p:sp>
        <p:nvSpPr>
          <p:cNvPr id="664" name="Google Shape;664;p9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6"/>
          <p:cNvSpPr txBox="1"/>
          <p:nvPr>
            <p:ph type="title"/>
          </p:nvPr>
        </p:nvSpPr>
        <p:spPr>
          <a:xfrm>
            <a:off x="1600200" y="228600"/>
            <a:ext cx="6019800" cy="9906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Calibri"/>
              <a:buNone/>
            </a:pPr>
            <a:r>
              <a:rPr b="0" i="0" lang="en-US" sz="3200" u="none">
                <a:solidFill>
                  <a:srgbClr val="FFFF00"/>
                </a:solidFill>
                <a:latin typeface="Calibri"/>
                <a:ea typeface="Calibri"/>
                <a:cs typeface="Calibri"/>
                <a:sym typeface="Calibri"/>
              </a:rPr>
              <a:t>&lt;FORM&gt; element attributes</a:t>
            </a:r>
            <a:endParaRPr/>
          </a:p>
        </p:txBody>
      </p:sp>
      <p:sp>
        <p:nvSpPr>
          <p:cNvPr id="670" name="Google Shape;670;p96"/>
          <p:cNvSpPr txBox="1"/>
          <p:nvPr>
            <p:ph idx="1" type="body"/>
          </p:nvPr>
        </p:nvSpPr>
        <p:spPr>
          <a:xfrm>
            <a:off x="838200" y="1371600"/>
            <a:ext cx="7848600" cy="50292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ACTION</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is the</a:t>
            </a:r>
            <a:r>
              <a:rPr b="1" i="0" lang="en-US" sz="2800" u="none">
                <a:solidFill>
                  <a:srgbClr val="0000FF"/>
                </a:solidFill>
                <a:latin typeface="Calibri"/>
                <a:ea typeface="Calibri"/>
                <a:cs typeface="Calibri"/>
                <a:sym typeface="Calibri"/>
              </a:rPr>
              <a:t> URL</a:t>
            </a:r>
            <a:r>
              <a:rPr b="0" i="0" lang="en-US" sz="2800" u="none">
                <a:solidFill>
                  <a:schemeClr val="dk1"/>
                </a:solidFill>
                <a:latin typeface="Calibri"/>
                <a:ea typeface="Calibri"/>
                <a:cs typeface="Calibri"/>
                <a:sym typeface="Calibri"/>
              </a:rPr>
              <a:t> that is going to accept the data from the form, process it, and send a response back to the browser.</a:t>
            </a:r>
            <a:endParaRPr/>
          </a:p>
          <a:p>
            <a:pPr indent="-342900" lvl="0" marL="342900" marR="0" rtl="0" algn="l">
              <a:lnSpc>
                <a:spcPct val="8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METHOD</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a:t>
            </a:r>
            <a:r>
              <a:rPr b="1" i="0" lang="en-US" sz="2800" u="none">
                <a:solidFill>
                  <a:srgbClr val="0000FF"/>
                </a:solidFill>
                <a:latin typeface="Calibri"/>
                <a:ea typeface="Calibri"/>
                <a:cs typeface="Calibri"/>
                <a:sym typeface="Calibri"/>
              </a:rPr>
              <a:t>GET</a:t>
            </a:r>
            <a:r>
              <a:rPr b="0" i="0" lang="en-US" sz="2800" u="none">
                <a:solidFill>
                  <a:schemeClr val="dk1"/>
                </a:solidFill>
                <a:latin typeface="Calibri"/>
                <a:ea typeface="Calibri"/>
                <a:cs typeface="Calibri"/>
                <a:sym typeface="Calibri"/>
              </a:rPr>
              <a:t> (default) or </a:t>
            </a:r>
            <a:r>
              <a:rPr b="1" i="0" lang="en-US" sz="2800" u="none">
                <a:solidFill>
                  <a:srgbClr val="0000FF"/>
                </a:solidFill>
                <a:latin typeface="Calibri"/>
                <a:ea typeface="Calibri"/>
                <a:cs typeface="Calibri"/>
                <a:sym typeface="Calibri"/>
              </a:rPr>
              <a:t>POST</a:t>
            </a:r>
            <a:r>
              <a:rPr b="0" i="0" lang="en-US" sz="2800" u="none">
                <a:solidFill>
                  <a:schemeClr val="dk1"/>
                </a:solidFill>
                <a:latin typeface="Calibri"/>
                <a:ea typeface="Calibri"/>
                <a:cs typeface="Calibri"/>
                <a:sym typeface="Calibri"/>
              </a:rPr>
              <a:t> specifies which </a:t>
            </a:r>
            <a:r>
              <a:rPr b="1" i="0" lang="en-US" sz="2800" u="none">
                <a:solidFill>
                  <a:srgbClr val="0000FF"/>
                </a:solidFill>
                <a:latin typeface="Calibri"/>
                <a:ea typeface="Calibri"/>
                <a:cs typeface="Calibri"/>
                <a:sym typeface="Calibri"/>
              </a:rPr>
              <a:t>HTTP</a:t>
            </a:r>
            <a:r>
              <a:rPr b="0" i="0" lang="en-US" sz="2800" u="none">
                <a:solidFill>
                  <a:schemeClr val="dk1"/>
                </a:solidFill>
                <a:latin typeface="Calibri"/>
                <a:ea typeface="Calibri"/>
                <a:cs typeface="Calibri"/>
                <a:sym typeface="Calibri"/>
              </a:rPr>
              <a:t> method will be used to send the form’s contents to the web server</a:t>
            </a:r>
            <a:endParaRPr/>
          </a:p>
          <a:p>
            <a:pPr indent="-342900" lvl="0" marL="342900" marR="0" rtl="0" algn="l">
              <a:lnSpc>
                <a:spcPct val="8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NAME</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is a form name </a:t>
            </a:r>
            <a:endParaRPr b="0" i="0" sz="2800" u="none">
              <a:solidFill>
                <a:srgbClr val="0000FF"/>
              </a:solidFill>
              <a:latin typeface="Calibri"/>
              <a:ea typeface="Calibri"/>
              <a:cs typeface="Calibri"/>
              <a:sym typeface="Calibri"/>
            </a:endParaRPr>
          </a:p>
          <a:p>
            <a:pPr indent="-342900" lvl="0" marL="342900" marR="0" rtl="0" algn="l">
              <a:lnSpc>
                <a:spcPct val="8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TARGET</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is the target frame where the response page will show up.</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671" name="Google Shape;671;p9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97"/>
          <p:cNvSpPr txBox="1"/>
          <p:nvPr>
            <p:ph type="title"/>
          </p:nvPr>
        </p:nvSpPr>
        <p:spPr>
          <a:xfrm>
            <a:off x="457200" y="152400"/>
            <a:ext cx="8229600"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Form Elements</a:t>
            </a:r>
            <a:endParaRPr/>
          </a:p>
        </p:txBody>
      </p:sp>
      <p:sp>
        <p:nvSpPr>
          <p:cNvPr id="677" name="Google Shape;677;p97"/>
          <p:cNvSpPr txBox="1"/>
          <p:nvPr>
            <p:ph idx="1" type="body"/>
          </p:nvPr>
        </p:nvSpPr>
        <p:spPr>
          <a:xfrm>
            <a:off x="457200" y="1447800"/>
            <a:ext cx="8229600" cy="4594225"/>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1800"/>
              <a:buFont typeface="Noto Sans Symbols"/>
              <a:buChar char="▪"/>
            </a:pPr>
            <a:r>
              <a:rPr b="1" i="0" lang="en-US" sz="1800" u="none">
                <a:solidFill>
                  <a:schemeClr val="dk1"/>
                </a:solidFill>
                <a:latin typeface="Calibri"/>
                <a:ea typeface="Calibri"/>
                <a:cs typeface="Calibri"/>
                <a:sym typeface="Calibri"/>
              </a:rPr>
              <a:t>Form elements have properties: </a:t>
            </a:r>
            <a:r>
              <a:rPr b="1" i="0" lang="en-US" sz="1800" u="none">
                <a:solidFill>
                  <a:srgbClr val="FF0000"/>
                </a:solidFill>
                <a:latin typeface="Calibri"/>
                <a:ea typeface="Calibri"/>
                <a:cs typeface="Calibri"/>
                <a:sym typeface="Calibri"/>
              </a:rPr>
              <a:t>Text</a:t>
            </a:r>
            <a:r>
              <a:rPr b="1" i="0" lang="en-US" sz="1800" u="none">
                <a:solidFill>
                  <a:schemeClr val="dk1"/>
                </a:solidFill>
                <a:latin typeface="Calibri"/>
                <a:ea typeface="Calibri"/>
                <a:cs typeface="Calibri"/>
                <a:sym typeface="Calibri"/>
              </a:rPr>
              <a:t> boxes, </a:t>
            </a:r>
            <a:r>
              <a:rPr b="1" i="0" lang="en-US" sz="1800" u="none">
                <a:solidFill>
                  <a:srgbClr val="FF0000"/>
                </a:solidFill>
                <a:latin typeface="Calibri"/>
                <a:ea typeface="Calibri"/>
                <a:cs typeface="Calibri"/>
                <a:sym typeface="Calibri"/>
              </a:rPr>
              <a:t>Password</a:t>
            </a:r>
            <a:r>
              <a:rPr b="1" i="0" lang="en-US" sz="1800" u="none">
                <a:solidFill>
                  <a:schemeClr val="dk1"/>
                </a:solidFill>
                <a:latin typeface="Calibri"/>
                <a:ea typeface="Calibri"/>
                <a:cs typeface="Calibri"/>
                <a:sym typeface="Calibri"/>
              </a:rPr>
              <a:t> boxes, </a:t>
            </a:r>
            <a:r>
              <a:rPr b="1" i="0" lang="en-US" sz="1800" u="none">
                <a:solidFill>
                  <a:srgbClr val="FF0000"/>
                </a:solidFill>
                <a:latin typeface="Calibri"/>
                <a:ea typeface="Calibri"/>
                <a:cs typeface="Calibri"/>
                <a:sym typeface="Calibri"/>
              </a:rPr>
              <a:t>Checkboxes</a:t>
            </a:r>
            <a:r>
              <a:rPr b="1" i="0" lang="en-US" sz="1800" u="none">
                <a:solidFill>
                  <a:schemeClr val="dk1"/>
                </a:solidFill>
                <a:latin typeface="Calibri"/>
                <a:ea typeface="Calibri"/>
                <a:cs typeface="Calibri"/>
                <a:sym typeface="Calibri"/>
              </a:rPr>
              <a:t>, Option(</a:t>
            </a:r>
            <a:r>
              <a:rPr b="1" i="0" lang="en-US" sz="1800" u="none">
                <a:solidFill>
                  <a:srgbClr val="FF0000"/>
                </a:solidFill>
                <a:latin typeface="Calibri"/>
                <a:ea typeface="Calibri"/>
                <a:cs typeface="Calibri"/>
                <a:sym typeface="Calibri"/>
              </a:rPr>
              <a:t>Radio</a:t>
            </a:r>
            <a:r>
              <a:rPr b="1" i="0" lang="en-US" sz="1800" u="none">
                <a:solidFill>
                  <a:schemeClr val="dk1"/>
                </a:solidFill>
                <a:latin typeface="Calibri"/>
                <a:ea typeface="Calibri"/>
                <a:cs typeface="Calibri"/>
                <a:sym typeface="Calibri"/>
              </a:rPr>
              <a:t>) buttons, </a:t>
            </a:r>
            <a:r>
              <a:rPr b="1" i="0" lang="en-US" sz="1800" u="none">
                <a:solidFill>
                  <a:srgbClr val="FF0000"/>
                </a:solidFill>
                <a:latin typeface="Calibri"/>
                <a:ea typeface="Calibri"/>
                <a:cs typeface="Calibri"/>
                <a:sym typeface="Calibri"/>
              </a:rPr>
              <a:t>Submit</a:t>
            </a:r>
            <a:r>
              <a:rPr b="1" i="0" lang="en-US" sz="1800" u="none">
                <a:solidFill>
                  <a:schemeClr val="dk1"/>
                </a:solidFill>
                <a:latin typeface="Calibri"/>
                <a:ea typeface="Calibri"/>
                <a:cs typeface="Calibri"/>
                <a:sym typeface="Calibri"/>
              </a:rPr>
              <a:t>, </a:t>
            </a:r>
            <a:r>
              <a:rPr b="1" i="0" lang="en-US" sz="1800" u="none">
                <a:solidFill>
                  <a:srgbClr val="FF0000"/>
                </a:solidFill>
                <a:latin typeface="Calibri"/>
                <a:ea typeface="Calibri"/>
                <a:cs typeface="Calibri"/>
                <a:sym typeface="Calibri"/>
              </a:rPr>
              <a:t>Reset</a:t>
            </a:r>
            <a:r>
              <a:rPr b="1" i="0" lang="en-US" sz="1800" u="none">
                <a:solidFill>
                  <a:schemeClr val="dk1"/>
                </a:solidFill>
                <a:latin typeface="Calibri"/>
                <a:ea typeface="Calibri"/>
                <a:cs typeface="Calibri"/>
                <a:sym typeface="Calibri"/>
              </a:rPr>
              <a:t>, </a:t>
            </a:r>
            <a:r>
              <a:rPr b="1" i="0" lang="en-US" sz="1800" u="none">
                <a:solidFill>
                  <a:srgbClr val="FF0000"/>
                </a:solidFill>
                <a:latin typeface="Calibri"/>
                <a:ea typeface="Calibri"/>
                <a:cs typeface="Calibri"/>
                <a:sym typeface="Calibri"/>
              </a:rPr>
              <a:t>File</a:t>
            </a:r>
            <a:r>
              <a:rPr b="1" i="0" lang="en-US" sz="1800" u="none">
                <a:solidFill>
                  <a:schemeClr val="dk1"/>
                </a:solidFill>
                <a:latin typeface="Calibri"/>
                <a:ea typeface="Calibri"/>
                <a:cs typeface="Calibri"/>
                <a:sym typeface="Calibri"/>
              </a:rPr>
              <a:t> and </a:t>
            </a:r>
            <a:r>
              <a:rPr b="1" i="0" lang="en-US" sz="1800" u="none">
                <a:solidFill>
                  <a:srgbClr val="FF0000"/>
                </a:solidFill>
                <a:latin typeface="Calibri"/>
                <a:ea typeface="Calibri"/>
                <a:cs typeface="Calibri"/>
                <a:sym typeface="Calibri"/>
              </a:rPr>
              <a:t>Image</a:t>
            </a:r>
            <a:r>
              <a:rPr b="1" i="0" lang="en-US" sz="1800" u="none">
                <a:solidFill>
                  <a:schemeClr val="dk1"/>
                </a:solidFill>
                <a:latin typeface="Calibri"/>
                <a:ea typeface="Calibri"/>
                <a:cs typeface="Calibri"/>
                <a:sym typeface="Calibri"/>
              </a:rPr>
              <a:t>.</a:t>
            </a:r>
            <a:endParaRPr/>
          </a:p>
          <a:p>
            <a:pPr indent="-342900" lvl="0" marL="342900" marR="0" rtl="0" algn="l">
              <a:lnSpc>
                <a:spcPct val="100000"/>
              </a:lnSpc>
              <a:spcBef>
                <a:spcPts val="360"/>
              </a:spcBef>
              <a:spcAft>
                <a:spcPts val="0"/>
              </a:spcAft>
              <a:buClr>
                <a:schemeClr val="accent2"/>
              </a:buClr>
              <a:buSzPts val="1800"/>
              <a:buFont typeface="Noto Sans Symbols"/>
              <a:buChar char="▪"/>
            </a:pPr>
            <a:r>
              <a:rPr b="1" i="0" lang="en-US" sz="1800" u="none">
                <a:solidFill>
                  <a:schemeClr val="dk1"/>
                </a:solidFill>
                <a:latin typeface="Calibri"/>
                <a:ea typeface="Calibri"/>
                <a:cs typeface="Calibri"/>
                <a:sym typeface="Calibri"/>
              </a:rPr>
              <a:t>The properties are specified in the TYPE Attribute of the HTML element </a:t>
            </a:r>
            <a:r>
              <a:rPr b="1" i="0" lang="en-US" sz="1800" u="none">
                <a:solidFill>
                  <a:srgbClr val="FF0000"/>
                </a:solidFill>
                <a:latin typeface="Calibri"/>
                <a:ea typeface="Calibri"/>
                <a:cs typeface="Calibri"/>
                <a:sym typeface="Calibri"/>
              </a:rPr>
              <a:t>&lt;INPUT&gt;&lt;/INPUT&gt;.</a:t>
            </a:r>
            <a:endParaRPr/>
          </a:p>
        </p:txBody>
      </p:sp>
      <p:sp>
        <p:nvSpPr>
          <p:cNvPr id="678" name="Google Shape;678;p9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4"/>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HTTP Protocols</a:t>
            </a:r>
            <a:endParaRPr/>
          </a:p>
        </p:txBody>
      </p:sp>
      <p:sp>
        <p:nvSpPr>
          <p:cNvPr id="284" name="Google Shape;284;p44"/>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HTTP/1.0: Opens a new connection for each request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HTTP/1.1: Introduced persistent connections and chunked transfer</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HTTP/2: Supports multiplexing, header compression</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HTTP/3: Uses QUIC for lower latency</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9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grpSp>
        <p:nvGrpSpPr>
          <p:cNvPr id="684" name="Google Shape;684;p98"/>
          <p:cNvGrpSpPr/>
          <p:nvPr/>
        </p:nvGrpSpPr>
        <p:grpSpPr>
          <a:xfrm>
            <a:off x="381000" y="1219200"/>
            <a:ext cx="8382000" cy="5557837"/>
            <a:chOff x="240" y="51"/>
            <a:chExt cx="5280" cy="4218"/>
          </a:xfrm>
        </p:grpSpPr>
        <p:grpSp>
          <p:nvGrpSpPr>
            <p:cNvPr id="685" name="Google Shape;685;p98"/>
            <p:cNvGrpSpPr/>
            <p:nvPr/>
          </p:nvGrpSpPr>
          <p:grpSpPr>
            <a:xfrm>
              <a:off x="240" y="51"/>
              <a:ext cx="5280" cy="4218"/>
              <a:chOff x="240" y="51"/>
              <a:chExt cx="5280" cy="4218"/>
            </a:xfrm>
          </p:grpSpPr>
          <p:pic>
            <p:nvPicPr>
              <p:cNvPr id="686" name="Google Shape;686;p98"/>
              <p:cNvPicPr preferRelativeResize="0"/>
              <p:nvPr/>
            </p:nvPicPr>
            <p:blipFill rotWithShape="1">
              <a:blip r:embed="rId3">
                <a:alphaModFix/>
              </a:blip>
              <a:srcRect b="0" l="0" r="0" t="0"/>
              <a:stretch/>
            </p:blipFill>
            <p:spPr>
              <a:xfrm>
                <a:off x="240" y="51"/>
                <a:ext cx="5280" cy="4218"/>
              </a:xfrm>
              <a:prstGeom prst="rect">
                <a:avLst/>
              </a:prstGeom>
              <a:noFill/>
              <a:ln>
                <a:noFill/>
              </a:ln>
            </p:spPr>
          </p:pic>
          <p:sp>
            <p:nvSpPr>
              <p:cNvPr id="687" name="Google Shape;687;p98"/>
              <p:cNvSpPr txBox="1"/>
              <p:nvPr/>
            </p:nvSpPr>
            <p:spPr>
              <a:xfrm>
                <a:off x="1338" y="222"/>
                <a:ext cx="1584" cy="237"/>
              </a:xfrm>
              <a:prstGeom prst="rect">
                <a:avLst/>
              </a:prstGeom>
              <a:solidFill>
                <a:schemeClr val="lt1"/>
              </a:solidFill>
              <a:ln cap="flat" cmpd="sng" w="9525">
                <a:solidFill>
                  <a:schemeClr val="hlink"/>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Arial"/>
                  <a:buNone/>
                </a:pPr>
                <a:r>
                  <a:rPr b="0" i="0" lang="en-US" sz="1800" u="none">
                    <a:solidFill>
                      <a:schemeClr val="dk1"/>
                    </a:solidFill>
                    <a:latin typeface="Arial"/>
                    <a:ea typeface="Arial"/>
                    <a:cs typeface="Arial"/>
                    <a:sym typeface="Arial"/>
                  </a:rPr>
                  <a:t>Sami Ali</a:t>
                </a:r>
                <a:endParaRPr/>
              </a:p>
            </p:txBody>
          </p:sp>
        </p:grpSp>
        <p:sp>
          <p:nvSpPr>
            <p:cNvPr id="688" name="Google Shape;688;p98"/>
            <p:cNvSpPr txBox="1"/>
            <p:nvPr/>
          </p:nvSpPr>
          <p:spPr>
            <a:xfrm>
              <a:off x="1296" y="1158"/>
              <a:ext cx="1824" cy="19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1" i="0" lang="en-US" sz="1400" u="none">
                  <a:solidFill>
                    <a:schemeClr val="dk1"/>
                  </a:solidFill>
                  <a:latin typeface="Arial"/>
                  <a:ea typeface="Arial"/>
                  <a:cs typeface="Arial"/>
                  <a:sym typeface="Arial"/>
                </a:rPr>
                <a:t>Al al-Bayt University</a:t>
              </a:r>
              <a:endParaRPr/>
            </a:p>
          </p:txBody>
        </p:sp>
      </p:gr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99"/>
          <p:cNvSpPr txBox="1"/>
          <p:nvPr>
            <p:ph type="title"/>
          </p:nvPr>
        </p:nvSpPr>
        <p:spPr>
          <a:xfrm>
            <a:off x="1676400" y="274637"/>
            <a:ext cx="5715000" cy="9144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Form Elements</a:t>
            </a:r>
            <a:endParaRPr/>
          </a:p>
        </p:txBody>
      </p:sp>
      <p:graphicFrame>
        <p:nvGraphicFramePr>
          <p:cNvPr id="694" name="Google Shape;694;p99"/>
          <p:cNvGraphicFramePr/>
          <p:nvPr/>
        </p:nvGraphicFramePr>
        <p:xfrm>
          <a:off x="381000" y="1447800"/>
          <a:ext cx="3000000" cy="3000000"/>
        </p:xfrm>
        <a:graphic>
          <a:graphicData uri="http://schemas.openxmlformats.org/drawingml/2006/table">
            <a:tbl>
              <a:tblPr>
                <a:noFill/>
                <a:tableStyleId>{667E184B-BA8A-45D1-8CA1-9516BB0ADA27}</a:tableStyleId>
              </a:tblPr>
              <a:tblGrid>
                <a:gridCol w="8458200"/>
              </a:tblGrid>
              <a:tr h="544500">
                <a:tc>
                  <a:txBody>
                    <a:bodyPr/>
                    <a:lstStyle/>
                    <a:p>
                      <a:pPr indent="0" lvl="0" marL="0" marR="0" rtl="0" algn="ctr">
                        <a:lnSpc>
                          <a:spcPct val="100000"/>
                        </a:lnSpc>
                        <a:spcBef>
                          <a:spcPts val="0"/>
                        </a:spcBef>
                        <a:spcAft>
                          <a:spcPts val="0"/>
                        </a:spcAft>
                        <a:buClr>
                          <a:srgbClr val="0000FF"/>
                        </a:buClr>
                        <a:buSzPts val="2800"/>
                        <a:buFont typeface="Arial"/>
                        <a:buNone/>
                      </a:pPr>
                      <a:r>
                        <a:rPr b="1" i="0" lang="en-US" sz="2800" u="none">
                          <a:solidFill>
                            <a:srgbClr val="0000FF"/>
                          </a:solidFill>
                          <a:latin typeface="Arial"/>
                          <a:ea typeface="Arial"/>
                          <a:cs typeface="Arial"/>
                          <a:sym typeface="Arial"/>
                        </a:rPr>
                        <a:t>&lt;INPUT&gt; Element’s Properties</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51752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TYPE=</a:t>
                      </a:r>
                      <a:r>
                        <a:rPr b="0" i="0" lang="en-US" sz="2400" u="none">
                          <a:solidFill>
                            <a:schemeClr val="dk1"/>
                          </a:solidFill>
                          <a:latin typeface="Arial"/>
                          <a:ea typeface="Arial"/>
                          <a:cs typeface="Arial"/>
                          <a:sym typeface="Arial"/>
                        </a:rPr>
                        <a:t> Type of INPUT entry field.</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51752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NAME =</a:t>
                      </a:r>
                      <a:r>
                        <a:rPr b="0" i="0" lang="en-US" sz="2400" u="none">
                          <a:solidFill>
                            <a:schemeClr val="dk1"/>
                          </a:solidFill>
                          <a:latin typeface="Arial"/>
                          <a:ea typeface="Arial"/>
                          <a:cs typeface="Arial"/>
                          <a:sym typeface="Arial"/>
                        </a:rPr>
                        <a:t> Variable name</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939800">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VALUE=</a:t>
                      </a:r>
                      <a:r>
                        <a:rPr b="0" i="0" lang="en-US" sz="2400" u="none">
                          <a:solidFill>
                            <a:schemeClr val="dk1"/>
                          </a:solidFill>
                          <a:latin typeface="Arial"/>
                          <a:ea typeface="Arial"/>
                          <a:cs typeface="Arial"/>
                          <a:sym typeface="Arial"/>
                        </a:rPr>
                        <a:t> The data associated with the variable   </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name</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519100">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CHECKED=</a:t>
                      </a:r>
                      <a:r>
                        <a:rPr b="0" i="0" lang="en-US" sz="2400" u="none">
                          <a:solidFill>
                            <a:schemeClr val="dk1"/>
                          </a:solidFill>
                          <a:latin typeface="Arial"/>
                          <a:ea typeface="Arial"/>
                          <a:cs typeface="Arial"/>
                          <a:sym typeface="Arial"/>
                        </a:rPr>
                        <a:t> Button/box checked </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517525">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SIZE=</a:t>
                      </a:r>
                      <a:r>
                        <a:rPr b="0" i="0" lang="en-US" sz="2400" u="none">
                          <a:solidFill>
                            <a:schemeClr val="dk1"/>
                          </a:solidFill>
                          <a:latin typeface="Arial"/>
                          <a:ea typeface="Arial"/>
                          <a:cs typeface="Arial"/>
                          <a:sym typeface="Arial"/>
                        </a:rPr>
                        <a:t> Number of visible characters in text field</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r h="939800">
                <a:tc>
                  <a:txBody>
                    <a:bodyPr/>
                    <a:lstStyle/>
                    <a:p>
                      <a:pPr indent="0" lvl="0" marL="0" marR="0" rtl="0" algn="l">
                        <a:lnSpc>
                          <a:spcPct val="100000"/>
                        </a:lnSpc>
                        <a:spcBef>
                          <a:spcPts val="0"/>
                        </a:spcBef>
                        <a:spcAft>
                          <a:spcPts val="0"/>
                        </a:spcAft>
                        <a:buClr>
                          <a:srgbClr val="FF0000"/>
                        </a:buClr>
                        <a:buSzPts val="2400"/>
                        <a:buFont typeface="Arial"/>
                        <a:buNone/>
                      </a:pPr>
                      <a:r>
                        <a:rPr b="1" i="0" lang="en-US" sz="2400" u="none">
                          <a:solidFill>
                            <a:srgbClr val="FF0000"/>
                          </a:solidFill>
                          <a:latin typeface="Arial"/>
                          <a:ea typeface="Arial"/>
                          <a:cs typeface="Arial"/>
                          <a:sym typeface="Arial"/>
                        </a:rPr>
                        <a:t>MAXLENGHT=</a:t>
                      </a:r>
                      <a:r>
                        <a:rPr b="0" i="0" lang="en-US" sz="2400" u="none">
                          <a:solidFill>
                            <a:schemeClr val="dk1"/>
                          </a:solidFill>
                          <a:latin typeface="Arial"/>
                          <a:ea typeface="Arial"/>
                          <a:cs typeface="Arial"/>
                          <a:sym typeface="Arial"/>
                        </a:rPr>
                        <a:t> Maximum number of characters </a:t>
                      </a:r>
                      <a:endParaRPr/>
                    </a:p>
                    <a:p>
                      <a:pPr indent="0" lvl="0" marL="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Arial"/>
                          <a:ea typeface="Arial"/>
                          <a:cs typeface="Arial"/>
                          <a:sym typeface="Arial"/>
                        </a:rPr>
                        <a:t>                          accepted.</a:t>
                      </a:r>
                      <a:endParaRPr/>
                    </a:p>
                  </a:txBody>
                  <a:tcPr marT="45725" marB="45725" marR="91450" marL="91450">
                    <a:lnL cap="flat" cmpd="sng" w="12700">
                      <a:solidFill>
                        <a:schemeClr val="lt2"/>
                      </a:solidFill>
                      <a:prstDash val="solid"/>
                      <a:round/>
                      <a:headEnd len="sm" w="sm" type="none"/>
                      <a:tailEnd len="sm" w="sm" type="none"/>
                    </a:lnL>
                    <a:lnR cap="flat" cmpd="sng" w="12700">
                      <a:solidFill>
                        <a:schemeClr val="lt2"/>
                      </a:solidFill>
                      <a:prstDash val="solid"/>
                      <a:round/>
                      <a:headEnd len="sm" w="sm" type="none"/>
                      <a:tailEnd len="sm" w="sm" type="none"/>
                    </a:lnR>
                    <a:lnT cap="flat" cmpd="sng" w="12700">
                      <a:solidFill>
                        <a:schemeClr val="lt2"/>
                      </a:solidFill>
                      <a:prstDash val="solid"/>
                      <a:round/>
                      <a:headEnd len="sm" w="sm" type="none"/>
                      <a:tailEnd len="sm" w="sm" type="none"/>
                    </a:lnT>
                    <a:lnB cap="flat" cmpd="sng" w="12700">
                      <a:solidFill>
                        <a:schemeClr val="lt2"/>
                      </a:solidFill>
                      <a:prstDash val="solid"/>
                      <a:round/>
                      <a:headEnd len="sm" w="sm" type="none"/>
                      <a:tailEnd len="sm" w="sm" type="none"/>
                    </a:lnB>
                    <a:solidFill>
                      <a:schemeClr val="lt1"/>
                    </a:solidFill>
                  </a:tcPr>
                </a:tc>
              </a:tr>
            </a:tbl>
          </a:graphicData>
        </a:graphic>
      </p:graphicFrame>
      <p:sp>
        <p:nvSpPr>
          <p:cNvPr id="695" name="Google Shape;695;p9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100"/>
          <p:cNvSpPr txBox="1"/>
          <p:nvPr>
            <p:ph type="title"/>
          </p:nvPr>
        </p:nvSpPr>
        <p:spPr>
          <a:xfrm>
            <a:off x="1524000" y="304800"/>
            <a:ext cx="57150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800"/>
              <a:buFont typeface="Calibri"/>
              <a:buNone/>
            </a:pPr>
            <a:r>
              <a:rPr b="1" i="0" lang="en-US" sz="4800" u="none">
                <a:solidFill>
                  <a:srgbClr val="FFFF00"/>
                </a:solidFill>
                <a:latin typeface="Calibri"/>
                <a:ea typeface="Calibri"/>
                <a:cs typeface="Calibri"/>
                <a:sym typeface="Calibri"/>
              </a:rPr>
              <a:t>Text Box</a:t>
            </a:r>
            <a:endParaRPr/>
          </a:p>
        </p:txBody>
      </p:sp>
      <p:sp>
        <p:nvSpPr>
          <p:cNvPr id="701" name="Google Shape;701;p100"/>
          <p:cNvSpPr txBox="1"/>
          <p:nvPr>
            <p:ph idx="1" type="body"/>
          </p:nvPr>
        </p:nvSpPr>
        <p:spPr>
          <a:xfrm>
            <a:off x="609600" y="1371600"/>
            <a:ext cx="7848600" cy="5486400"/>
          </a:xfrm>
          <a:prstGeom prst="rect">
            <a:avLst/>
          </a:prstGeom>
          <a:solidFill>
            <a:schemeClr val="l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1" i="0" lang="en-US" sz="2800" u="none">
                <a:solidFill>
                  <a:srgbClr val="0000FF"/>
                </a:solidFill>
                <a:latin typeface="Calibri"/>
                <a:ea typeface="Calibri"/>
                <a:cs typeface="Calibri"/>
                <a:sym typeface="Calibri"/>
              </a:rPr>
              <a:t>Text boxes</a:t>
            </a:r>
            <a:r>
              <a:rPr b="1" i="1"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Used to provide input fields for text, phone numbers, dates, etc.</a:t>
            </a:r>
            <a:endParaRPr/>
          </a:p>
          <a:p>
            <a:pPr indent="-342900" lvl="0" marL="342900" marR="0" rtl="0" algn="l">
              <a:lnSpc>
                <a:spcPct val="90000"/>
              </a:lnSpc>
              <a:spcBef>
                <a:spcPts val="56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&lt;INPUT TYPE= </a:t>
            </a:r>
            <a:r>
              <a:rPr b="1" i="0" lang="en-US" sz="2800" u="none">
                <a:solidFill>
                  <a:srgbClr val="FF0000"/>
                </a:solidFill>
                <a:latin typeface="Calibri"/>
                <a:ea typeface="Calibri"/>
                <a:cs typeface="Calibri"/>
                <a:sym typeface="Calibri"/>
              </a:rPr>
              <a:t>"</a:t>
            </a:r>
            <a:r>
              <a:rPr b="1" i="0" lang="en-US" sz="2400" u="none">
                <a:solidFill>
                  <a:srgbClr val="FF0000"/>
                </a:solidFill>
                <a:latin typeface="Calibri"/>
                <a:ea typeface="Calibri"/>
                <a:cs typeface="Calibri"/>
                <a:sym typeface="Calibri"/>
              </a:rPr>
              <a:t> TEXT </a:t>
            </a:r>
            <a:r>
              <a:rPr b="1" i="0" lang="en-US" sz="2800" u="none">
                <a:solidFill>
                  <a:srgbClr val="FF0000"/>
                </a:solidFill>
                <a:latin typeface="Calibri"/>
                <a:ea typeface="Calibri"/>
                <a:cs typeface="Calibri"/>
                <a:sym typeface="Calibri"/>
              </a:rPr>
              <a:t>"</a:t>
            </a:r>
            <a:r>
              <a:rPr b="1" i="0" lang="en-US" sz="2400" u="none">
                <a:solidFill>
                  <a:srgbClr val="FF0000"/>
                </a:solidFill>
                <a:latin typeface="Calibri"/>
                <a:ea typeface="Calibri"/>
                <a:cs typeface="Calibri"/>
                <a:sym typeface="Calibri"/>
              </a:rPr>
              <a:t> &gt;</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Browser will display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Textboxes use the following attributes:</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TYPE:</a:t>
            </a:r>
            <a:r>
              <a:rPr b="0" i="0" lang="en-US" sz="2400" u="none">
                <a:solidFill>
                  <a:schemeClr val="dk1"/>
                </a:solidFill>
                <a:latin typeface="Calibri"/>
                <a:ea typeface="Calibri"/>
                <a:cs typeface="Calibri"/>
                <a:sym typeface="Calibri"/>
              </a:rPr>
              <a:t> text.</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SIZE:</a:t>
            </a:r>
            <a:r>
              <a:rPr b="0" i="0" lang="en-US" sz="2400" u="none">
                <a:solidFill>
                  <a:schemeClr val="dk1"/>
                </a:solidFill>
                <a:latin typeface="Calibri"/>
                <a:ea typeface="Calibri"/>
                <a:cs typeface="Calibri"/>
                <a:sym typeface="Calibri"/>
              </a:rPr>
              <a:t> determines the size of the textbox in characters. </a:t>
            </a:r>
            <a:r>
              <a:rPr b="1" i="0" lang="en-US" sz="2400" u="none">
                <a:solidFill>
                  <a:srgbClr val="0000FF"/>
                </a:solidFill>
                <a:latin typeface="Calibri"/>
                <a:ea typeface="Calibri"/>
                <a:cs typeface="Calibri"/>
                <a:sym typeface="Calibri"/>
              </a:rPr>
              <a:t>Default=20</a:t>
            </a:r>
            <a:r>
              <a:rPr b="0" i="0" lang="en-US" sz="2400" u="none">
                <a:solidFill>
                  <a:schemeClr val="dk1"/>
                </a:solidFill>
                <a:latin typeface="Calibri"/>
                <a:ea typeface="Calibri"/>
                <a:cs typeface="Calibri"/>
                <a:sym typeface="Calibri"/>
              </a:rPr>
              <a:t> characters.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MAXLENGHT</a:t>
            </a:r>
            <a:r>
              <a:rPr b="1" i="0" lang="en-US" sz="2400" u="none">
                <a:solidFill>
                  <a:srgbClr val="FF0000"/>
                </a:solidFill>
                <a:latin typeface="Calibri"/>
                <a:ea typeface="Calibri"/>
                <a:cs typeface="Calibri"/>
                <a:sym typeface="Calibri"/>
              </a:rPr>
              <a:t> </a:t>
            </a:r>
            <a:r>
              <a:rPr b="1" i="1"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determines the maximum number of characters that the field will accept.</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NAME:</a:t>
            </a:r>
            <a:r>
              <a:rPr b="0" i="0" lang="en-US" sz="2400" u="none">
                <a:solidFill>
                  <a:schemeClr val="dk1"/>
                </a:solidFill>
                <a:latin typeface="Calibri"/>
                <a:ea typeface="Calibri"/>
                <a:cs typeface="Calibri"/>
                <a:sym typeface="Calibri"/>
              </a:rPr>
              <a:t> is the name of the variable</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VALUE:</a:t>
            </a:r>
            <a:r>
              <a:rPr b="0" i="0" lang="en-US" sz="2400" u="none">
                <a:solidFill>
                  <a:schemeClr val="dk1"/>
                </a:solidFill>
                <a:latin typeface="Calibri"/>
                <a:ea typeface="Calibri"/>
                <a:cs typeface="Calibri"/>
                <a:sym typeface="Calibri"/>
              </a:rPr>
              <a:t> will display its contents as the default value.</a:t>
            </a:r>
            <a:endParaRPr/>
          </a:p>
        </p:txBody>
      </p:sp>
      <p:sp>
        <p:nvSpPr>
          <p:cNvPr id="702" name="Google Shape;702;p10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703" name="Google Shape;703;p100"/>
          <p:cNvPicPr preferRelativeResize="0"/>
          <p:nvPr/>
        </p:nvPicPr>
        <p:blipFill rotWithShape="1">
          <a:blip r:embed="rId3">
            <a:alphaModFix/>
          </a:blip>
          <a:srcRect b="0" l="0" r="0" t="0"/>
          <a:stretch/>
        </p:blipFill>
        <p:spPr>
          <a:xfrm>
            <a:off x="4724400" y="2133600"/>
            <a:ext cx="2590800" cy="612775"/>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7" name="Shape 707"/>
        <p:cNvGrpSpPr/>
        <p:nvPr/>
      </p:nvGrpSpPr>
      <p:grpSpPr>
        <a:xfrm>
          <a:off x="0" y="0"/>
          <a:ext cx="0" cy="0"/>
          <a:chOff x="0" y="0"/>
          <a:chExt cx="0" cy="0"/>
        </a:xfrm>
      </p:grpSpPr>
      <p:sp>
        <p:nvSpPr>
          <p:cNvPr id="708" name="Google Shape;708;p101"/>
          <p:cNvSpPr txBox="1"/>
          <p:nvPr>
            <p:ph type="title"/>
          </p:nvPr>
        </p:nvSpPr>
        <p:spPr>
          <a:xfrm>
            <a:off x="1371600" y="152400"/>
            <a:ext cx="61722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1" i="0" lang="en-US" sz="4000" u="none">
                <a:solidFill>
                  <a:srgbClr val="FFFF00"/>
                </a:solidFill>
                <a:latin typeface="Calibri"/>
                <a:ea typeface="Calibri"/>
                <a:cs typeface="Calibri"/>
                <a:sym typeface="Calibri"/>
              </a:rPr>
              <a:t>Example on Text Box</a:t>
            </a:r>
            <a:endParaRPr/>
          </a:p>
        </p:txBody>
      </p:sp>
      <p:sp>
        <p:nvSpPr>
          <p:cNvPr id="709" name="Google Shape;709;p101"/>
          <p:cNvSpPr txBox="1"/>
          <p:nvPr>
            <p:ph idx="1" type="body"/>
          </p:nvPr>
        </p:nvSpPr>
        <p:spPr>
          <a:xfrm>
            <a:off x="304800" y="1066800"/>
            <a:ext cx="8534400" cy="54102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dk1"/>
              </a:buClr>
              <a:buSzPts val="2400"/>
              <a:buFont typeface="Arial"/>
              <a:buNone/>
            </a:pPr>
            <a:r>
              <a:t/>
            </a:r>
            <a:endParaRPr b="1" i="0" sz="2400" u="none">
              <a:solidFill>
                <a:schemeClr val="dk1"/>
              </a:solidFill>
              <a:latin typeface="Calibri"/>
              <a:ea typeface="Calibri"/>
              <a:cs typeface="Calibri"/>
              <a:sym typeface="Calibri"/>
            </a:endParaRPr>
          </a:p>
          <a:p>
            <a:pPr indent="-342900" lvl="0" marL="342900" marR="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&lt;FORM &gt;</a:t>
            </a:r>
            <a:endParaRPr/>
          </a:p>
          <a:p>
            <a:pPr indent="-342900" lvl="0" marL="342900" marR="0" rtl="0" algn="l">
              <a:lnSpc>
                <a:spcPct val="80000"/>
              </a:lnSpc>
              <a:spcBef>
                <a:spcPts val="480"/>
              </a:spcBef>
              <a:spcAft>
                <a:spcPts val="0"/>
              </a:spcAft>
              <a:buClr>
                <a:schemeClr val="dk1"/>
              </a:buClr>
              <a:buSzPts val="2400"/>
              <a:buFont typeface="Arial"/>
              <a:buNone/>
            </a:pPr>
            <a:r>
              <a:t/>
            </a:r>
            <a:endParaRPr b="1" i="0" sz="2400" u="none">
              <a:solidFill>
                <a:srgbClr val="FF0000"/>
              </a:solidFill>
              <a:latin typeface="Calibri"/>
              <a:ea typeface="Calibri"/>
              <a:cs typeface="Calibri"/>
              <a:sym typeface="Calibri"/>
            </a:endParaRPr>
          </a:p>
          <a:p>
            <a:pPr indent="-342900" lvl="0" marL="342900" marR="0" rtl="0" algn="l">
              <a:lnSpc>
                <a:spcPct val="80000"/>
              </a:lnSpc>
              <a:spcBef>
                <a:spcPts val="480"/>
              </a:spcBef>
              <a:spcAft>
                <a:spcPts val="0"/>
              </a:spcAft>
              <a:buClr>
                <a:srgbClr val="0000FF"/>
              </a:buClr>
              <a:buSzPts val="2400"/>
              <a:buFont typeface="Arial"/>
              <a:buNone/>
            </a:pPr>
            <a:r>
              <a:rPr b="1" i="0" lang="en-US" sz="2400" u="none">
                <a:solidFill>
                  <a:srgbClr val="0000FF"/>
                </a:solidFill>
                <a:latin typeface="Calibri"/>
                <a:ea typeface="Calibri"/>
                <a:cs typeface="Calibri"/>
                <a:sym typeface="Calibri"/>
              </a:rPr>
              <a:t>First Name: &lt;INPUT TYPE="TEXT" NAME="FName"</a:t>
            </a:r>
            <a:endParaRPr/>
          </a:p>
          <a:p>
            <a:pPr indent="-342900" lvl="0" marL="342900" marR="0" rtl="0" algn="l">
              <a:lnSpc>
                <a:spcPct val="80000"/>
              </a:lnSpc>
              <a:spcBef>
                <a:spcPts val="480"/>
              </a:spcBef>
              <a:spcAft>
                <a:spcPts val="0"/>
              </a:spcAft>
              <a:buClr>
                <a:srgbClr val="0000FF"/>
              </a:buClr>
              <a:buSzPts val="2400"/>
              <a:buFont typeface="Arial"/>
              <a:buNone/>
            </a:pPr>
            <a:r>
              <a:rPr b="1" i="0" lang="en-US" sz="2400" u="none">
                <a:solidFill>
                  <a:srgbClr val="0000FF"/>
                </a:solidFill>
                <a:latin typeface="Calibri"/>
                <a:ea typeface="Calibri"/>
                <a:cs typeface="Calibri"/>
                <a:sym typeface="Calibri"/>
              </a:rPr>
              <a:t>SIZE="15" MAXLENGTH="25"&gt;&lt;BR&gt;</a:t>
            </a:r>
            <a:endParaRPr/>
          </a:p>
          <a:p>
            <a:pPr indent="-342900" lvl="0" marL="342900" marR="0" rtl="0" algn="l">
              <a:lnSpc>
                <a:spcPct val="80000"/>
              </a:lnSpc>
              <a:spcBef>
                <a:spcPts val="480"/>
              </a:spcBef>
              <a:spcAft>
                <a:spcPts val="0"/>
              </a:spcAft>
              <a:buClr>
                <a:schemeClr val="dk1"/>
              </a:buClr>
              <a:buSzPts val="2400"/>
              <a:buFont typeface="Arial"/>
              <a:buNone/>
            </a:pPr>
            <a:r>
              <a:t/>
            </a:r>
            <a:endParaRPr b="1" i="0" sz="2400" u="none">
              <a:solidFill>
                <a:srgbClr val="0000FF"/>
              </a:solidFill>
              <a:latin typeface="Calibri"/>
              <a:ea typeface="Calibri"/>
              <a:cs typeface="Calibri"/>
              <a:sym typeface="Calibri"/>
            </a:endParaRPr>
          </a:p>
          <a:p>
            <a:pPr indent="-342900" lvl="0" marL="342900" marR="0" rtl="0" algn="l">
              <a:lnSpc>
                <a:spcPct val="80000"/>
              </a:lnSpc>
              <a:spcBef>
                <a:spcPts val="480"/>
              </a:spcBef>
              <a:spcAft>
                <a:spcPts val="0"/>
              </a:spcAft>
              <a:buClr>
                <a:srgbClr val="333300"/>
              </a:buClr>
              <a:buSzPts val="2400"/>
              <a:buFont typeface="Arial"/>
              <a:buNone/>
            </a:pPr>
            <a:r>
              <a:rPr b="1" i="0" lang="en-US" sz="2400" u="none">
                <a:solidFill>
                  <a:srgbClr val="333300"/>
                </a:solidFill>
                <a:latin typeface="Calibri"/>
                <a:ea typeface="Calibri"/>
                <a:cs typeface="Calibri"/>
                <a:sym typeface="Calibri"/>
              </a:rPr>
              <a:t>Last Name: &lt;INPUT TYPE="TEXT" NAME="LName"</a:t>
            </a:r>
            <a:endParaRPr/>
          </a:p>
          <a:p>
            <a:pPr indent="-342900" lvl="0" marL="342900" marR="0" rtl="0" algn="l">
              <a:lnSpc>
                <a:spcPct val="80000"/>
              </a:lnSpc>
              <a:spcBef>
                <a:spcPts val="480"/>
              </a:spcBef>
              <a:spcAft>
                <a:spcPts val="0"/>
              </a:spcAft>
              <a:buClr>
                <a:srgbClr val="333300"/>
              </a:buClr>
              <a:buSzPts val="2400"/>
              <a:buFont typeface="Arial"/>
              <a:buNone/>
            </a:pPr>
            <a:r>
              <a:rPr b="1" i="0" lang="en-US" sz="2400" u="none">
                <a:solidFill>
                  <a:srgbClr val="333300"/>
                </a:solidFill>
                <a:latin typeface="Calibri"/>
                <a:ea typeface="Calibri"/>
                <a:cs typeface="Calibri"/>
                <a:sym typeface="Calibri"/>
              </a:rPr>
              <a:t>SIZE="15" MAXLENGTH="25"&gt;&lt;BR&gt;</a:t>
            </a:r>
            <a:endParaRPr/>
          </a:p>
          <a:p>
            <a:pPr indent="-342900" lvl="0" marL="342900" marR="0" rtl="0" algn="l">
              <a:lnSpc>
                <a:spcPct val="8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&lt;/FORM&gt;</a:t>
            </a:r>
            <a:endParaRPr b="1" i="0" sz="2400" u="none">
              <a:solidFill>
                <a:schemeClr val="dk1"/>
              </a:solidFill>
              <a:latin typeface="Calibri"/>
              <a:ea typeface="Calibri"/>
              <a:cs typeface="Calibri"/>
              <a:sym typeface="Calibri"/>
            </a:endParaRPr>
          </a:p>
          <a:p>
            <a:pPr indent="-190500" lvl="0" marL="342900" marR="0" rtl="0" algn="l">
              <a:lnSpc>
                <a:spcPct val="80000"/>
              </a:lnSpc>
              <a:spcBef>
                <a:spcPts val="480"/>
              </a:spcBef>
              <a:spcAft>
                <a:spcPts val="0"/>
              </a:spcAft>
              <a:buClr>
                <a:schemeClr val="dk1"/>
              </a:buClr>
              <a:buSzPts val="2400"/>
              <a:buFont typeface="Arial"/>
              <a:buNone/>
            </a:pPr>
            <a:r>
              <a:t/>
            </a:r>
            <a:endParaRPr b="1" i="0" sz="2400" u="none">
              <a:solidFill>
                <a:schemeClr val="dk1"/>
              </a:solidFill>
              <a:latin typeface="Calibri"/>
              <a:ea typeface="Calibri"/>
              <a:cs typeface="Calibri"/>
              <a:sym typeface="Calibri"/>
            </a:endParaRPr>
          </a:p>
          <a:p>
            <a:pPr indent="-190500" lvl="0" marL="342900" marR="0" rtl="0" algn="l">
              <a:spcBef>
                <a:spcPts val="480"/>
              </a:spcBef>
              <a:spcAft>
                <a:spcPts val="0"/>
              </a:spcAft>
              <a:buClr>
                <a:schemeClr val="dk1"/>
              </a:buClr>
              <a:buSzPts val="2400"/>
              <a:buFont typeface="Arial"/>
              <a:buNone/>
            </a:pPr>
            <a:r>
              <a:t/>
            </a:r>
            <a:endParaRPr b="1" i="0" sz="2400" u="none">
              <a:solidFill>
                <a:schemeClr val="dk1"/>
              </a:solidFill>
              <a:latin typeface="Calibri"/>
              <a:ea typeface="Calibri"/>
              <a:cs typeface="Calibri"/>
              <a:sym typeface="Calibri"/>
            </a:endParaRPr>
          </a:p>
        </p:txBody>
      </p:sp>
      <p:sp>
        <p:nvSpPr>
          <p:cNvPr id="710" name="Google Shape;710;p10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4" name="Shape 714"/>
        <p:cNvGrpSpPr/>
        <p:nvPr/>
      </p:nvGrpSpPr>
      <p:grpSpPr>
        <a:xfrm>
          <a:off x="0" y="0"/>
          <a:ext cx="0" cy="0"/>
          <a:chOff x="0" y="0"/>
          <a:chExt cx="0" cy="0"/>
        </a:xfrm>
      </p:grpSpPr>
      <p:sp>
        <p:nvSpPr>
          <p:cNvPr id="715" name="Google Shape;715;p102"/>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output</a:t>
            </a:r>
            <a:endParaRPr/>
          </a:p>
        </p:txBody>
      </p:sp>
      <p:pic>
        <p:nvPicPr>
          <p:cNvPr descr="textbox.png" id="716" name="Google Shape;716;p102"/>
          <p:cNvPicPr preferRelativeResize="0"/>
          <p:nvPr>
            <p:ph idx="1" type="body"/>
          </p:nvPr>
        </p:nvPicPr>
        <p:blipFill rotWithShape="1">
          <a:blip r:embed="rId3">
            <a:alphaModFix/>
          </a:blip>
          <a:srcRect b="0" l="0" r="0" t="0"/>
          <a:stretch/>
        </p:blipFill>
        <p:spPr>
          <a:xfrm>
            <a:off x="990600" y="2057400"/>
            <a:ext cx="7162800" cy="3505200"/>
          </a:xfrm>
          <a:prstGeom prst="rect">
            <a:avLst/>
          </a:prstGeom>
          <a:noFill/>
          <a:ln>
            <a:noFill/>
          </a:ln>
        </p:spPr>
      </p:pic>
      <p:sp>
        <p:nvSpPr>
          <p:cNvPr id="717" name="Google Shape;717;p10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1" name="Shape 721"/>
        <p:cNvGrpSpPr/>
        <p:nvPr/>
      </p:nvGrpSpPr>
      <p:grpSpPr>
        <a:xfrm>
          <a:off x="0" y="0"/>
          <a:ext cx="0" cy="0"/>
          <a:chOff x="0" y="0"/>
          <a:chExt cx="0" cy="0"/>
        </a:xfrm>
      </p:grpSpPr>
      <p:sp>
        <p:nvSpPr>
          <p:cNvPr id="722" name="Google Shape;722;p103"/>
          <p:cNvSpPr txBox="1"/>
          <p:nvPr>
            <p:ph type="title"/>
          </p:nvPr>
        </p:nvSpPr>
        <p:spPr>
          <a:xfrm>
            <a:off x="1600200" y="0"/>
            <a:ext cx="5943600" cy="60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800"/>
              <a:buFont typeface="Calibri"/>
              <a:buNone/>
            </a:pPr>
            <a:r>
              <a:rPr b="1" i="0" lang="en-US" sz="4800" u="none">
                <a:solidFill>
                  <a:srgbClr val="FFFF00"/>
                </a:solidFill>
                <a:latin typeface="Calibri"/>
                <a:ea typeface="Calibri"/>
                <a:cs typeface="Calibri"/>
                <a:sym typeface="Calibri"/>
              </a:rPr>
              <a:t>Password</a:t>
            </a:r>
            <a:endParaRPr/>
          </a:p>
        </p:txBody>
      </p:sp>
      <p:sp>
        <p:nvSpPr>
          <p:cNvPr id="723" name="Google Shape;723;p103"/>
          <p:cNvSpPr txBox="1"/>
          <p:nvPr>
            <p:ph idx="1" type="body"/>
          </p:nvPr>
        </p:nvSpPr>
        <p:spPr>
          <a:xfrm>
            <a:off x="228600" y="838200"/>
            <a:ext cx="8610600" cy="5638800"/>
          </a:xfrm>
          <a:prstGeom prst="rect">
            <a:avLst/>
          </a:prstGeom>
          <a:solidFill>
            <a:schemeClr val="l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1" i="0" lang="en-US" sz="2800" u="none">
                <a:solidFill>
                  <a:srgbClr val="0000FF"/>
                </a:solidFill>
                <a:latin typeface="Calibri"/>
                <a:ea typeface="Calibri"/>
                <a:cs typeface="Calibri"/>
                <a:sym typeface="Calibri"/>
              </a:rPr>
              <a:t>Password</a:t>
            </a:r>
            <a:r>
              <a:rPr b="1" i="0" lang="en-US" sz="28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Used to allow entry of passwords.</a:t>
            </a:r>
            <a:endParaRPr/>
          </a:p>
          <a:p>
            <a:pPr indent="-342900" lvl="0" marL="342900" marR="0" rtl="0" algn="l">
              <a:lnSpc>
                <a:spcPct val="100000"/>
              </a:lnSpc>
              <a:spcBef>
                <a:spcPts val="56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&lt;INPUT TYPE= </a:t>
            </a:r>
            <a:r>
              <a:rPr b="1" i="0" lang="en-US" sz="2800" u="none">
                <a:solidFill>
                  <a:srgbClr val="FF0000"/>
                </a:solidFill>
                <a:latin typeface="Calibri"/>
                <a:ea typeface="Calibri"/>
                <a:cs typeface="Calibri"/>
                <a:sym typeface="Calibri"/>
              </a:rPr>
              <a:t>"</a:t>
            </a:r>
            <a:r>
              <a:rPr b="1" i="0" lang="en-US" sz="2400" u="none">
                <a:solidFill>
                  <a:srgbClr val="FF0000"/>
                </a:solidFill>
                <a:latin typeface="Calibri"/>
                <a:ea typeface="Calibri"/>
                <a:cs typeface="Calibri"/>
                <a:sym typeface="Calibri"/>
              </a:rPr>
              <a:t> PASSWORD </a:t>
            </a:r>
            <a:r>
              <a:rPr b="1" i="0" lang="en-US" sz="2800" u="none">
                <a:solidFill>
                  <a:srgbClr val="FF0000"/>
                </a:solidFill>
                <a:latin typeface="Calibri"/>
                <a:ea typeface="Calibri"/>
                <a:cs typeface="Calibri"/>
                <a:sym typeface="Calibri"/>
              </a:rPr>
              <a:t>"</a:t>
            </a:r>
            <a:r>
              <a:rPr b="1" i="0" lang="en-US" sz="2400" u="none">
                <a:solidFill>
                  <a:srgbClr val="FF0000"/>
                </a:solidFill>
                <a:latin typeface="Calibri"/>
                <a:ea typeface="Calibri"/>
                <a:cs typeface="Calibri"/>
                <a:sym typeface="Calibri"/>
              </a:rPr>
              <a:t> &gt;</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Browser will display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Text typed in a password box is starred out in the browser </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display.</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Password boxes use the following attributes:</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TYPE:</a:t>
            </a:r>
            <a:r>
              <a:rPr b="0" i="0" lang="en-US" sz="2400" u="none">
                <a:solidFill>
                  <a:schemeClr val="dk1"/>
                </a:solidFill>
                <a:latin typeface="Calibri"/>
                <a:ea typeface="Calibri"/>
                <a:cs typeface="Calibri"/>
                <a:sym typeface="Calibri"/>
              </a:rPr>
              <a:t> password.</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SIZE:</a:t>
            </a:r>
            <a:r>
              <a:rPr b="0" i="0" lang="en-US" sz="2400" u="none">
                <a:solidFill>
                  <a:schemeClr val="dk1"/>
                </a:solidFill>
                <a:latin typeface="Calibri"/>
                <a:ea typeface="Calibri"/>
                <a:cs typeface="Calibri"/>
                <a:sym typeface="Calibri"/>
              </a:rPr>
              <a:t> determines the size of the textbox in characters. </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MAXLENGHT:</a:t>
            </a:r>
            <a:r>
              <a:rPr b="0" i="0" lang="en-US" sz="2400" u="none">
                <a:solidFill>
                  <a:schemeClr val="dk1"/>
                </a:solidFill>
                <a:latin typeface="Calibri"/>
                <a:ea typeface="Calibri"/>
                <a:cs typeface="Calibri"/>
                <a:sym typeface="Calibri"/>
              </a:rPr>
              <a:t> determines the maximum size of the password in characters.</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NAME:</a:t>
            </a:r>
            <a:r>
              <a:rPr b="0" i="0" lang="en-US" sz="2400" u="none">
                <a:solidFill>
                  <a:schemeClr val="dk1"/>
                </a:solidFill>
                <a:latin typeface="Calibri"/>
                <a:ea typeface="Calibri"/>
                <a:cs typeface="Calibri"/>
                <a:sym typeface="Calibri"/>
              </a:rPr>
              <a:t> is the name of the variable</a:t>
            </a:r>
            <a:endParaRPr/>
          </a:p>
          <a:p>
            <a:pPr indent="-342900" lvl="0" marL="342900" marR="0" rtl="0" algn="l">
              <a:lnSpc>
                <a:spcPct val="10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VALUE:</a:t>
            </a:r>
            <a:r>
              <a:rPr b="0" i="0" lang="en-US" sz="2400" u="none">
                <a:solidFill>
                  <a:schemeClr val="dk1"/>
                </a:solidFill>
                <a:latin typeface="Calibri"/>
                <a:ea typeface="Calibri"/>
                <a:cs typeface="Calibri"/>
                <a:sym typeface="Calibri"/>
              </a:rPr>
              <a:t> is usually blank.</a:t>
            </a:r>
            <a:endParaRPr/>
          </a:p>
        </p:txBody>
      </p:sp>
      <p:sp>
        <p:nvSpPr>
          <p:cNvPr id="724" name="Google Shape;724;p10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725" name="Google Shape;725;p103"/>
          <p:cNvPicPr preferRelativeResize="0"/>
          <p:nvPr/>
        </p:nvPicPr>
        <p:blipFill rotWithShape="1">
          <a:blip r:embed="rId3">
            <a:alphaModFix/>
          </a:blip>
          <a:srcRect b="0" l="0" r="0" t="0"/>
          <a:stretch/>
        </p:blipFill>
        <p:spPr>
          <a:xfrm>
            <a:off x="5105400" y="1752600"/>
            <a:ext cx="2590800" cy="61277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104"/>
          <p:cNvSpPr txBox="1"/>
          <p:nvPr>
            <p:ph type="title"/>
          </p:nvPr>
        </p:nvSpPr>
        <p:spPr>
          <a:xfrm>
            <a:off x="1447800" y="228600"/>
            <a:ext cx="5943600" cy="6858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3200"/>
              <a:buFont typeface="Calibri"/>
              <a:buNone/>
            </a:pPr>
            <a:r>
              <a:rPr b="1" i="0" lang="en-US" sz="3200" u="none">
                <a:solidFill>
                  <a:srgbClr val="FFFF00"/>
                </a:solidFill>
                <a:latin typeface="Calibri"/>
                <a:ea typeface="Calibri"/>
                <a:cs typeface="Calibri"/>
                <a:sym typeface="Calibri"/>
              </a:rPr>
              <a:t>Example on Password Box</a:t>
            </a:r>
            <a:endParaRPr/>
          </a:p>
        </p:txBody>
      </p:sp>
      <p:sp>
        <p:nvSpPr>
          <p:cNvPr id="731" name="Google Shape;731;p104"/>
          <p:cNvSpPr txBox="1"/>
          <p:nvPr>
            <p:ph idx="1" type="body"/>
          </p:nvPr>
        </p:nvSpPr>
        <p:spPr>
          <a:xfrm>
            <a:off x="0" y="1066800"/>
            <a:ext cx="9144000" cy="55626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dk1"/>
              </a:buClr>
              <a:buSzPts val="2800"/>
              <a:buFont typeface="Arial"/>
              <a:buNone/>
            </a:pPr>
            <a:r>
              <a:t/>
            </a:r>
            <a:endParaRPr b="1" i="0" sz="2800" u="none">
              <a:solidFill>
                <a:srgbClr val="0000CC"/>
              </a:solidFill>
              <a:latin typeface="Calibri"/>
              <a:ea typeface="Calibri"/>
              <a:cs typeface="Calibri"/>
              <a:sym typeface="Calibri"/>
            </a:endParaRPr>
          </a:p>
          <a:p>
            <a:pPr indent="-342900" lvl="0" marL="342900" marR="0" rtl="0" algn="l">
              <a:lnSpc>
                <a:spcPct val="90000"/>
              </a:lnSpc>
              <a:spcBef>
                <a:spcPts val="560"/>
              </a:spcBef>
              <a:spcAft>
                <a:spcPts val="0"/>
              </a:spcAft>
              <a:buClr>
                <a:srgbClr val="0000CC"/>
              </a:buClr>
              <a:buSzPts val="2800"/>
              <a:buFont typeface="Arial"/>
              <a:buNone/>
            </a:pPr>
            <a:r>
              <a:rPr b="1" i="0" lang="en-US" sz="2800" u="none">
                <a:solidFill>
                  <a:srgbClr val="0000CC"/>
                </a:solidFill>
                <a:latin typeface="Calibri"/>
                <a:ea typeface="Calibri"/>
                <a:cs typeface="Calibri"/>
                <a:sym typeface="Calibri"/>
              </a:rPr>
              <a:t>&lt;FORM &gt;</a:t>
            </a:r>
            <a:endParaRPr/>
          </a:p>
          <a:p>
            <a:pPr indent="-342900" lvl="0" marL="342900" marR="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User Name: &lt;INPUT TYPE="TEXT" Name="FName"</a:t>
            </a:r>
            <a:endParaRPr/>
          </a:p>
          <a:p>
            <a:pPr indent="-342900" lvl="0" marL="342900" marR="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SIZE="15" MAXLENGTH="25"&gt;&lt;BR&gt;</a:t>
            </a:r>
            <a:endParaRPr/>
          </a:p>
          <a:p>
            <a:pPr indent="-342900" lvl="0" marL="342900" marR="0" rtl="0" algn="l">
              <a:lnSpc>
                <a:spcPct val="90000"/>
              </a:lnSpc>
              <a:spcBef>
                <a:spcPts val="560"/>
              </a:spcBef>
              <a:spcAft>
                <a:spcPts val="0"/>
              </a:spcAft>
              <a:buClr>
                <a:schemeClr val="dk1"/>
              </a:buClr>
              <a:buSzPts val="2800"/>
              <a:buFont typeface="Arial"/>
              <a:buNone/>
            </a:pPr>
            <a:r>
              <a:t/>
            </a:r>
            <a:endParaRPr b="1" i="0" sz="2800" u="none">
              <a:solidFill>
                <a:srgbClr val="FF0000"/>
              </a:solidFill>
              <a:latin typeface="Calibri"/>
              <a:ea typeface="Calibri"/>
              <a:cs typeface="Calibri"/>
              <a:sym typeface="Calibri"/>
            </a:endParaRPr>
          </a:p>
          <a:p>
            <a:pPr indent="-342900" lvl="0" marL="342900" marR="0" rtl="0" algn="l">
              <a:lnSpc>
                <a:spcPct val="90000"/>
              </a:lnSpc>
              <a:spcBef>
                <a:spcPts val="560"/>
              </a:spcBef>
              <a:spcAft>
                <a:spcPts val="0"/>
              </a:spcAft>
              <a:buClr>
                <a:srgbClr val="3333FF"/>
              </a:buClr>
              <a:buSzPts val="2800"/>
              <a:buFont typeface="Arial"/>
              <a:buNone/>
            </a:pPr>
            <a:r>
              <a:rPr b="1" i="0" lang="en-US" sz="2800" u="none">
                <a:solidFill>
                  <a:srgbClr val="3333FF"/>
                </a:solidFill>
                <a:latin typeface="Calibri"/>
                <a:ea typeface="Calibri"/>
                <a:cs typeface="Calibri"/>
                <a:sym typeface="Calibri"/>
              </a:rPr>
              <a:t>Password: &lt;INPUT TYPE="PASSWORD NAME=“PWord"   value="" SIZE="15” MAXLENGTH="25"&gt;&lt;BR&gt;</a:t>
            </a:r>
            <a:endParaRPr/>
          </a:p>
          <a:p>
            <a:pPr indent="-342900" lvl="0" marL="342900" marR="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&lt;/FORM&gt;</a:t>
            </a:r>
            <a:endParaRPr/>
          </a:p>
          <a:p>
            <a:pPr indent="-165100" lvl="0" marL="342900" marR="0" rtl="0" algn="l">
              <a:spcBef>
                <a:spcPts val="560"/>
              </a:spcBef>
              <a:spcAft>
                <a:spcPts val="0"/>
              </a:spcAft>
              <a:buClr>
                <a:schemeClr val="dk1"/>
              </a:buClr>
              <a:buSzPts val="2800"/>
              <a:buFont typeface="Arial"/>
              <a:buNone/>
            </a:pPr>
            <a:r>
              <a:t/>
            </a:r>
            <a:endParaRPr b="1" i="0" sz="2800" u="none">
              <a:solidFill>
                <a:srgbClr val="FF0000"/>
              </a:solidFill>
              <a:latin typeface="Calibri"/>
              <a:ea typeface="Calibri"/>
              <a:cs typeface="Calibri"/>
              <a:sym typeface="Calibri"/>
            </a:endParaRPr>
          </a:p>
        </p:txBody>
      </p:sp>
      <p:sp>
        <p:nvSpPr>
          <p:cNvPr id="732" name="Google Shape;732;p10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105"/>
          <p:cNvSpPr txBox="1"/>
          <p:nvPr>
            <p:ph type="title"/>
          </p:nvPr>
        </p:nvSpPr>
        <p:spPr>
          <a:xfrm>
            <a:off x="1524000" y="350837"/>
            <a:ext cx="5562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1" i="0" lang="en-US" sz="4000" u="none">
                <a:solidFill>
                  <a:srgbClr val="FFFF00"/>
                </a:solidFill>
                <a:latin typeface="Calibri"/>
                <a:ea typeface="Calibri"/>
                <a:cs typeface="Calibri"/>
                <a:sym typeface="Calibri"/>
              </a:rPr>
              <a:t>Output</a:t>
            </a:r>
            <a:endParaRPr/>
          </a:p>
        </p:txBody>
      </p:sp>
      <p:sp>
        <p:nvSpPr>
          <p:cNvPr id="738" name="Google Shape;738;p10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739" name="Google Shape;739;p105"/>
          <p:cNvPicPr preferRelativeResize="0"/>
          <p:nvPr/>
        </p:nvPicPr>
        <p:blipFill rotWithShape="1">
          <a:blip r:embed="rId3">
            <a:alphaModFix/>
          </a:blip>
          <a:srcRect b="0" l="0" r="0" t="0"/>
          <a:stretch/>
        </p:blipFill>
        <p:spPr>
          <a:xfrm>
            <a:off x="457200" y="1381125"/>
            <a:ext cx="8153400" cy="5073650"/>
          </a:xfrm>
          <a:prstGeom prst="rect">
            <a:avLst/>
          </a:prstGeom>
          <a:noFill/>
          <a:ln>
            <a:noFill/>
          </a:ln>
        </p:spPr>
      </p:pic>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106"/>
          <p:cNvSpPr txBox="1"/>
          <p:nvPr>
            <p:ph type="title"/>
          </p:nvPr>
        </p:nvSpPr>
        <p:spPr>
          <a:xfrm>
            <a:off x="1524000" y="274637"/>
            <a:ext cx="59436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1" i="0" lang="en-US" sz="4000" u="none">
                <a:solidFill>
                  <a:srgbClr val="FFFF00"/>
                </a:solidFill>
                <a:latin typeface="Calibri"/>
                <a:ea typeface="Calibri"/>
                <a:cs typeface="Calibri"/>
                <a:sym typeface="Calibri"/>
              </a:rPr>
              <a:t>Check Box</a:t>
            </a:r>
            <a:endParaRPr/>
          </a:p>
        </p:txBody>
      </p:sp>
      <p:sp>
        <p:nvSpPr>
          <p:cNvPr id="745" name="Google Shape;745;p106"/>
          <p:cNvSpPr txBox="1"/>
          <p:nvPr>
            <p:ph idx="1" type="body"/>
          </p:nvPr>
        </p:nvSpPr>
        <p:spPr>
          <a:xfrm>
            <a:off x="381000" y="1371600"/>
            <a:ext cx="8153400" cy="4876800"/>
          </a:xfrm>
          <a:prstGeom prst="rect">
            <a:avLst/>
          </a:prstGeom>
          <a:solidFill>
            <a:schemeClr val="l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1" i="0" lang="en-US" sz="2800" u="none">
                <a:solidFill>
                  <a:srgbClr val="0000FF"/>
                </a:solidFill>
                <a:latin typeface="Calibri"/>
                <a:ea typeface="Calibri"/>
                <a:cs typeface="Calibri"/>
                <a:sym typeface="Calibri"/>
              </a:rPr>
              <a:t>Check Box</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Check boxes allow the users to select more than one option.</a:t>
            </a:r>
            <a:endParaRPr/>
          </a:p>
          <a:p>
            <a:pPr indent="-342900" lvl="0" marL="342900" marR="0" rtl="0" algn="l">
              <a:lnSpc>
                <a:spcPct val="9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&lt;INPUT TYPE=“CHECKBOX”&gt;</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Browser will display </a:t>
            </a:r>
            <a:endParaRPr/>
          </a:p>
          <a:p>
            <a:pPr indent="-342900" lvl="0" marL="342900" marR="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Checkboxes have the following attributes:</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TYPE:</a:t>
            </a:r>
            <a:r>
              <a:rPr b="0" i="0" lang="en-US" sz="2400" u="none">
                <a:solidFill>
                  <a:schemeClr val="dk1"/>
                </a:solidFill>
                <a:latin typeface="Calibri"/>
                <a:ea typeface="Calibri"/>
                <a:cs typeface="Calibri"/>
                <a:sym typeface="Calibri"/>
              </a:rPr>
              <a:t> checkbox.</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CHECKED:</a:t>
            </a:r>
            <a:r>
              <a:rPr b="0" i="0" lang="en-US" sz="2400" u="none">
                <a:solidFill>
                  <a:schemeClr val="dk1"/>
                </a:solidFill>
                <a:latin typeface="Calibri"/>
                <a:ea typeface="Calibri"/>
                <a:cs typeface="Calibri"/>
                <a:sym typeface="Calibri"/>
              </a:rPr>
              <a:t> is blank or CHECKED as the initial  </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status.</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NAME</a:t>
            </a:r>
            <a:r>
              <a:rPr b="1" i="1"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is the name of the variable </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VALUE:</a:t>
            </a:r>
            <a:r>
              <a:rPr b="0" i="0" lang="en-US" sz="2400" u="none">
                <a:solidFill>
                  <a:schemeClr val="dk1"/>
                </a:solidFill>
                <a:latin typeface="Calibri"/>
                <a:ea typeface="Calibri"/>
                <a:cs typeface="Calibri"/>
                <a:sym typeface="Calibri"/>
              </a:rPr>
              <a:t> is usually set to a value.</a:t>
            </a:r>
            <a:endParaRPr/>
          </a:p>
        </p:txBody>
      </p:sp>
      <p:sp>
        <p:nvSpPr>
          <p:cNvPr id="746" name="Google Shape;746;p10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747" name="Google Shape;747;p106"/>
          <p:cNvPicPr preferRelativeResize="0"/>
          <p:nvPr/>
        </p:nvPicPr>
        <p:blipFill rotWithShape="1">
          <a:blip r:embed="rId3">
            <a:alphaModFix/>
          </a:blip>
          <a:srcRect b="0" l="0" r="0" t="0"/>
          <a:stretch/>
        </p:blipFill>
        <p:spPr>
          <a:xfrm>
            <a:off x="4038600" y="2590800"/>
            <a:ext cx="533400" cy="53340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1" name="Shape 751"/>
        <p:cNvGrpSpPr/>
        <p:nvPr/>
      </p:nvGrpSpPr>
      <p:grpSpPr>
        <a:xfrm>
          <a:off x="0" y="0"/>
          <a:ext cx="0" cy="0"/>
          <a:chOff x="0" y="0"/>
          <a:chExt cx="0" cy="0"/>
        </a:xfrm>
      </p:grpSpPr>
      <p:sp>
        <p:nvSpPr>
          <p:cNvPr id="752" name="Google Shape;752;p10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753" name="Google Shape;753;p107"/>
          <p:cNvSpPr txBox="1"/>
          <p:nvPr/>
        </p:nvSpPr>
        <p:spPr>
          <a:xfrm>
            <a:off x="152400" y="1143000"/>
            <a:ext cx="8001000" cy="56324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&lt;html&gt;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&lt;body&gt;</a:t>
            </a:r>
            <a:endParaRPr/>
          </a:p>
          <a:p>
            <a:pPr indent="0" lvl="0" marL="0" marR="0" rtl="0" algn="l">
              <a:lnSpc>
                <a:spcPct val="100000"/>
              </a:lnSpc>
              <a:spcBef>
                <a:spcPts val="0"/>
              </a:spcBef>
              <a:spcAft>
                <a:spcPts val="0"/>
              </a:spcAft>
              <a:buClr>
                <a:schemeClr val="dk1"/>
              </a:buClr>
              <a:buSzPts val="2400"/>
              <a:buFont typeface="Arial"/>
              <a:buNone/>
            </a:pPr>
            <a:r>
              <a:t/>
            </a:r>
            <a:endParaRPr b="1" i="0" sz="2400" u="none">
              <a:solidFill>
                <a:srgbClr val="0000CC"/>
              </a:solidFill>
              <a:latin typeface="Arial"/>
              <a:ea typeface="Arial"/>
              <a:cs typeface="Arial"/>
              <a:sym typeface="Arial"/>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&lt;h2&gt;Checkboxes&lt;/h2&gt;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&lt;form&gt;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Select Country:&lt;BR&gt;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jordan:&lt;INPUT TYPE="Checkbox" Name="country1"  CHECKED&gt;&lt;BR&gt;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Yemen&lt;INPUT TYPE="Checkbox"  Name="country2"&gt;&lt;BR&gt;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Qatar:&lt;INPUT TYPE="Checkbox" Name="country3"&gt;&lt;BR&gt; &lt;BR&gt;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&lt;/form&gt; </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&lt;/body&gt;</a:t>
            </a:r>
            <a:endParaRPr/>
          </a:p>
          <a:p>
            <a:pPr indent="0" lvl="0" marL="0" marR="0" rtl="0" algn="l">
              <a:lnSpc>
                <a:spcPct val="100000"/>
              </a:lnSpc>
              <a:spcBef>
                <a:spcPts val="0"/>
              </a:spcBef>
              <a:spcAft>
                <a:spcPts val="0"/>
              </a:spcAft>
              <a:buClr>
                <a:srgbClr val="0000CC"/>
              </a:buClr>
              <a:buSzPts val="2400"/>
              <a:buFont typeface="Arial"/>
              <a:buNone/>
            </a:pPr>
            <a:r>
              <a:rPr b="1" i="0" lang="en-US" sz="2400" u="none">
                <a:solidFill>
                  <a:srgbClr val="0000CC"/>
                </a:solidFill>
                <a:latin typeface="Arial"/>
                <a:ea typeface="Arial"/>
                <a:cs typeface="Arial"/>
                <a:sym typeface="Arial"/>
              </a:rPr>
              <a:t>&lt;/html&gt;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5"/>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HTTP Methods</a:t>
            </a:r>
            <a:endParaRPr/>
          </a:p>
        </p:txBody>
      </p:sp>
      <p:sp>
        <p:nvSpPr>
          <p:cNvPr id="290" name="Google Shape;290;p45"/>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GET: Retrieve data</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POST: Submit data</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PUT: Update/create resource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DELETE: Remove resource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HEAD: Retrieve headers without body</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108"/>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output</a:t>
            </a:r>
            <a:endParaRPr/>
          </a:p>
        </p:txBody>
      </p:sp>
      <p:pic>
        <p:nvPicPr>
          <p:cNvPr descr="Screenshot (52).png" id="759" name="Google Shape;759;p108"/>
          <p:cNvPicPr preferRelativeResize="0"/>
          <p:nvPr>
            <p:ph idx="1" type="body"/>
          </p:nvPr>
        </p:nvPicPr>
        <p:blipFill rotWithShape="1">
          <a:blip r:embed="rId3">
            <a:alphaModFix/>
          </a:blip>
          <a:srcRect b="0" l="0" r="0" t="0"/>
          <a:stretch/>
        </p:blipFill>
        <p:spPr>
          <a:xfrm>
            <a:off x="457200" y="2057400"/>
            <a:ext cx="6705600" cy="3124200"/>
          </a:xfrm>
          <a:prstGeom prst="rect">
            <a:avLst/>
          </a:prstGeom>
          <a:noFill/>
          <a:ln>
            <a:noFill/>
          </a:ln>
        </p:spPr>
      </p:pic>
      <p:sp>
        <p:nvSpPr>
          <p:cNvPr id="760" name="Google Shape;760;p10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09"/>
          <p:cNvSpPr txBox="1"/>
          <p:nvPr>
            <p:ph type="title"/>
          </p:nvPr>
        </p:nvSpPr>
        <p:spPr>
          <a:xfrm>
            <a:off x="1371600" y="228600"/>
            <a:ext cx="57912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5400"/>
              <a:buFont typeface="Calibri"/>
              <a:buNone/>
            </a:pPr>
            <a:r>
              <a:rPr b="1" i="0" lang="en-US" sz="5400" u="none">
                <a:solidFill>
                  <a:srgbClr val="FFFF00"/>
                </a:solidFill>
                <a:latin typeface="Calibri"/>
                <a:ea typeface="Calibri"/>
                <a:cs typeface="Calibri"/>
                <a:sym typeface="Calibri"/>
              </a:rPr>
              <a:t>Radio Button</a:t>
            </a:r>
            <a:endParaRPr/>
          </a:p>
        </p:txBody>
      </p:sp>
      <p:sp>
        <p:nvSpPr>
          <p:cNvPr id="766" name="Google Shape;766;p109"/>
          <p:cNvSpPr txBox="1"/>
          <p:nvPr>
            <p:ph idx="1" type="body"/>
          </p:nvPr>
        </p:nvSpPr>
        <p:spPr>
          <a:xfrm>
            <a:off x="685800" y="1143000"/>
            <a:ext cx="7772400" cy="5105400"/>
          </a:xfrm>
          <a:prstGeom prst="rect">
            <a:avLst/>
          </a:prstGeom>
          <a:solidFill>
            <a:schemeClr val="l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chemeClr val="accent2"/>
              </a:buClr>
              <a:buSzPts val="2800"/>
              <a:buFont typeface="Noto Sans Symbols"/>
              <a:buChar char="▪"/>
            </a:pPr>
            <a:r>
              <a:rPr b="1" i="0" lang="en-US" sz="2800" u="none">
                <a:solidFill>
                  <a:srgbClr val="0000FF"/>
                </a:solidFill>
                <a:latin typeface="Calibri"/>
                <a:ea typeface="Calibri"/>
                <a:cs typeface="Calibri"/>
                <a:sym typeface="Calibri"/>
              </a:rPr>
              <a:t>Radio Button</a:t>
            </a:r>
            <a:r>
              <a:rPr b="1" i="0" lang="en-US" sz="2800" u="none">
                <a:solidFill>
                  <a:schemeClr val="dk1"/>
                </a:solidFill>
                <a:latin typeface="Calibri"/>
                <a:ea typeface="Calibri"/>
                <a:cs typeface="Calibri"/>
                <a:sym typeface="Calibri"/>
              </a:rPr>
              <a:t>:</a:t>
            </a:r>
            <a:r>
              <a:rPr b="0" i="0" lang="en-US" sz="1600" u="none">
                <a:solidFill>
                  <a:schemeClr val="dk1"/>
                </a:solidFill>
                <a:latin typeface="Calibri"/>
                <a:ea typeface="Calibri"/>
                <a:cs typeface="Calibri"/>
                <a:sym typeface="Calibri"/>
              </a:rPr>
              <a:t> </a:t>
            </a:r>
            <a:r>
              <a:rPr b="0" i="0" lang="en-US" sz="2200" u="none">
                <a:solidFill>
                  <a:schemeClr val="dk1"/>
                </a:solidFill>
                <a:latin typeface="Calibri"/>
                <a:ea typeface="Calibri"/>
                <a:cs typeface="Calibri"/>
                <a:sym typeface="Calibri"/>
              </a:rPr>
              <a:t>Radio buttons allow the users to select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only one option.</a:t>
            </a:r>
            <a:endParaRPr/>
          </a:p>
          <a:p>
            <a:pPr indent="-342900" lvl="0" marL="342900" marR="0" rtl="0" algn="l">
              <a:lnSpc>
                <a:spcPct val="80000"/>
              </a:lnSpc>
              <a:spcBef>
                <a:spcPts val="440"/>
              </a:spcBef>
              <a:spcAft>
                <a:spcPts val="0"/>
              </a:spcAft>
              <a:buClr>
                <a:srgbClr val="FF0000"/>
              </a:buClr>
              <a:buSzPts val="2200"/>
              <a:buFont typeface="Arial"/>
              <a:buNone/>
            </a:pPr>
            <a:r>
              <a:rPr b="1" i="0" lang="en-US" sz="2200" u="none">
                <a:solidFill>
                  <a:srgbClr val="FF0000"/>
                </a:solidFill>
                <a:latin typeface="Calibri"/>
                <a:ea typeface="Calibri"/>
                <a:cs typeface="Calibri"/>
                <a:sym typeface="Calibri"/>
              </a:rPr>
              <a:t>&lt;INPUT TYPE=“RADIO”&gt;</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Browser will display </a:t>
            </a:r>
            <a:endParaRPr/>
          </a:p>
          <a:p>
            <a:pPr indent="-342900" lvl="0" marL="342900" marR="0" rtl="0" algn="l">
              <a:lnSpc>
                <a:spcPct val="80000"/>
              </a:lnSpc>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Radio buttons have the following attributes:</a:t>
            </a:r>
            <a:endParaRPr/>
          </a:p>
          <a:p>
            <a:pPr indent="-342900" lvl="0" marL="342900" marR="0" rtl="0" algn="l">
              <a:lnSpc>
                <a:spcPct val="80000"/>
              </a:lnSpc>
              <a:spcBef>
                <a:spcPts val="440"/>
              </a:spcBef>
              <a:spcAft>
                <a:spcPts val="0"/>
              </a:spcAft>
              <a:buClr>
                <a:schemeClr val="accent2"/>
              </a:buClr>
              <a:buSzPts val="2200"/>
              <a:buFont typeface="Noto Sans Symbols"/>
              <a:buChar char="▪"/>
            </a:pPr>
            <a:r>
              <a:rPr b="1" i="0" lang="en-US" sz="2200" u="none">
                <a:solidFill>
                  <a:srgbClr val="FF0000"/>
                </a:solidFill>
                <a:latin typeface="Calibri"/>
                <a:ea typeface="Calibri"/>
                <a:cs typeface="Calibri"/>
                <a:sym typeface="Calibri"/>
              </a:rPr>
              <a:t>TYPE:</a:t>
            </a:r>
            <a:r>
              <a:rPr b="0" i="0" lang="en-US" sz="2200" u="none">
                <a:solidFill>
                  <a:schemeClr val="dk1"/>
                </a:solidFill>
                <a:latin typeface="Calibri"/>
                <a:ea typeface="Calibri"/>
                <a:cs typeface="Calibri"/>
                <a:sym typeface="Calibri"/>
              </a:rPr>
              <a:t> radio.</a:t>
            </a:r>
            <a:endParaRPr/>
          </a:p>
          <a:p>
            <a:pPr indent="-342900" lvl="0" marL="342900" marR="0" rtl="0" algn="l">
              <a:lnSpc>
                <a:spcPct val="80000"/>
              </a:lnSpc>
              <a:spcBef>
                <a:spcPts val="440"/>
              </a:spcBef>
              <a:spcAft>
                <a:spcPts val="0"/>
              </a:spcAft>
              <a:buClr>
                <a:schemeClr val="accent2"/>
              </a:buClr>
              <a:buSzPts val="2200"/>
              <a:buFont typeface="Noto Sans Symbols"/>
              <a:buChar char="▪"/>
            </a:pPr>
            <a:r>
              <a:rPr b="1" i="0" lang="en-US" sz="2200" u="none">
                <a:solidFill>
                  <a:srgbClr val="FF0000"/>
                </a:solidFill>
                <a:latin typeface="Calibri"/>
                <a:ea typeface="Calibri"/>
                <a:cs typeface="Calibri"/>
                <a:sym typeface="Calibri"/>
              </a:rPr>
              <a:t>CHECKED:</a:t>
            </a:r>
            <a:r>
              <a:rPr b="0" i="0" lang="en-US" sz="2200" u="none">
                <a:solidFill>
                  <a:schemeClr val="dk1"/>
                </a:solidFill>
                <a:latin typeface="Calibri"/>
                <a:ea typeface="Calibri"/>
                <a:cs typeface="Calibri"/>
                <a:sym typeface="Calibri"/>
              </a:rPr>
              <a:t> is blank or CHECKED as the initial </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status. Only one radio button can be </a:t>
            </a:r>
            <a:endParaRPr/>
          </a:p>
          <a:p>
            <a:pPr indent="-342900" lvl="0" marL="342900" marR="0" rtl="0" algn="l">
              <a:lnSpc>
                <a:spcPct val="80000"/>
              </a:lnSpc>
              <a:spcBef>
                <a:spcPts val="440"/>
              </a:spcBef>
              <a:spcAft>
                <a:spcPts val="0"/>
              </a:spcAft>
              <a:buClr>
                <a:schemeClr val="dk1"/>
              </a:buClr>
              <a:buSzPts val="2200"/>
              <a:buFont typeface="Arial"/>
              <a:buNone/>
            </a:pPr>
            <a:r>
              <a:rPr b="0" i="0" lang="en-US" sz="2200" u="none">
                <a:solidFill>
                  <a:schemeClr val="dk1"/>
                </a:solidFill>
                <a:latin typeface="Calibri"/>
                <a:ea typeface="Calibri"/>
                <a:cs typeface="Calibri"/>
                <a:sym typeface="Calibri"/>
              </a:rPr>
              <a:t>                         checked</a:t>
            </a:r>
            <a:endParaRPr/>
          </a:p>
          <a:p>
            <a:pPr indent="-342900" lvl="0" marL="342900" marR="0" rtl="0" algn="l">
              <a:lnSpc>
                <a:spcPct val="8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NAME:</a:t>
            </a:r>
            <a:r>
              <a:rPr b="0" i="0" lang="en-US" sz="2200" u="none">
                <a:solidFill>
                  <a:schemeClr val="dk1"/>
                </a:solidFill>
                <a:latin typeface="Calibri"/>
                <a:ea typeface="Calibri"/>
                <a:cs typeface="Calibri"/>
                <a:sym typeface="Calibri"/>
              </a:rPr>
              <a:t> is the name of the variable </a:t>
            </a:r>
            <a:endParaRPr/>
          </a:p>
          <a:p>
            <a:pPr indent="-342900" lvl="0" marL="342900" marR="0" rtl="0" algn="l">
              <a:lnSpc>
                <a:spcPct val="80000"/>
              </a:lnSpc>
              <a:spcBef>
                <a:spcPts val="440"/>
              </a:spcBef>
              <a:spcAft>
                <a:spcPts val="0"/>
              </a:spcAft>
              <a:buClr>
                <a:schemeClr val="accent2"/>
              </a:buClr>
              <a:buSzPts val="2200"/>
              <a:buFont typeface="Noto Sans Symbols"/>
              <a:buChar char="▪"/>
            </a:pPr>
            <a:r>
              <a:rPr b="1" i="0" lang="en-US" sz="2200" u="none">
                <a:solidFill>
                  <a:srgbClr val="FF0000"/>
                </a:solidFill>
                <a:latin typeface="Calibri"/>
                <a:ea typeface="Calibri"/>
                <a:cs typeface="Calibri"/>
                <a:sym typeface="Calibri"/>
              </a:rPr>
              <a:t>VALUE:</a:t>
            </a:r>
            <a:r>
              <a:rPr b="0" i="0" lang="en-US" sz="2200" u="none">
                <a:solidFill>
                  <a:schemeClr val="dk1"/>
                </a:solidFill>
                <a:latin typeface="Calibri"/>
                <a:ea typeface="Calibri"/>
                <a:cs typeface="Calibri"/>
                <a:sym typeface="Calibri"/>
              </a:rPr>
              <a:t> usually has a set value.</a:t>
            </a:r>
            <a:endParaRPr/>
          </a:p>
          <a:p>
            <a:pPr indent="-203200" lvl="0" marL="342900" marR="0" rtl="0" algn="l">
              <a:spcBef>
                <a:spcPts val="440"/>
              </a:spcBef>
              <a:spcAft>
                <a:spcPts val="0"/>
              </a:spcAft>
              <a:buClr>
                <a:schemeClr val="dk1"/>
              </a:buClr>
              <a:buSzPts val="2200"/>
              <a:buFont typeface="Arial"/>
              <a:buNone/>
            </a:pPr>
            <a:r>
              <a:t/>
            </a:r>
            <a:endParaRPr b="0" i="0" sz="2200" u="none">
              <a:solidFill>
                <a:schemeClr val="dk1"/>
              </a:solidFill>
              <a:latin typeface="Calibri"/>
              <a:ea typeface="Calibri"/>
              <a:cs typeface="Calibri"/>
              <a:sym typeface="Calibri"/>
            </a:endParaRPr>
          </a:p>
        </p:txBody>
      </p:sp>
      <p:sp>
        <p:nvSpPr>
          <p:cNvPr id="767" name="Google Shape;767;p10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768" name="Google Shape;768;p109"/>
          <p:cNvPicPr preferRelativeResize="0"/>
          <p:nvPr/>
        </p:nvPicPr>
        <p:blipFill rotWithShape="1">
          <a:blip r:embed="rId3">
            <a:alphaModFix/>
          </a:blip>
          <a:srcRect b="0" l="0" r="0" t="0"/>
          <a:stretch/>
        </p:blipFill>
        <p:spPr>
          <a:xfrm>
            <a:off x="4191000" y="2209800"/>
            <a:ext cx="609600" cy="576262"/>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2" name="Shape 772"/>
        <p:cNvGrpSpPr/>
        <p:nvPr/>
      </p:nvGrpSpPr>
      <p:grpSpPr>
        <a:xfrm>
          <a:off x="0" y="0"/>
          <a:ext cx="0" cy="0"/>
          <a:chOff x="0" y="0"/>
          <a:chExt cx="0" cy="0"/>
        </a:xfrm>
      </p:grpSpPr>
      <p:sp>
        <p:nvSpPr>
          <p:cNvPr id="773" name="Google Shape;773;p110"/>
          <p:cNvSpPr txBox="1"/>
          <p:nvPr>
            <p:ph type="title"/>
          </p:nvPr>
        </p:nvSpPr>
        <p:spPr>
          <a:xfrm>
            <a:off x="152400" y="152400"/>
            <a:ext cx="8229600" cy="78581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Example </a:t>
            </a:r>
            <a:endParaRPr/>
          </a:p>
        </p:txBody>
      </p:sp>
      <p:sp>
        <p:nvSpPr>
          <p:cNvPr id="774" name="Google Shape;774;p110"/>
          <p:cNvSpPr txBox="1"/>
          <p:nvPr>
            <p:ph idx="1" type="body"/>
          </p:nvPr>
        </p:nvSpPr>
        <p:spPr>
          <a:xfrm>
            <a:off x="485775" y="13843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&lt;html&gt;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&lt;body&gt;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&lt;h2&gt;Radio Buttons&lt;/h2&gt;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&lt;form&gt;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&lt;input type="radio" name="gender" value="male" checked&gt; Male&lt;br&gt;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&lt;input type="radio" name="gender" value="female"&gt; Female&lt;br&gt;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&lt;input type="radio" name="gender" value="other"&gt; Other&lt;br&gt;&lt;br&gt;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 &lt;/form&gt; </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&lt;/body&gt;</a:t>
            </a:r>
            <a:endParaRPr/>
          </a:p>
          <a:p>
            <a:pPr indent="-342900" lvl="0" marL="342900" marR="0" rtl="0" algn="l">
              <a:lnSpc>
                <a:spcPct val="100000"/>
              </a:lnSpc>
              <a:spcBef>
                <a:spcPts val="400"/>
              </a:spcBef>
              <a:spcAft>
                <a:spcPts val="0"/>
              </a:spcAft>
              <a:buClr>
                <a:schemeClr val="dk1"/>
              </a:buClr>
              <a:buSzPts val="2000"/>
              <a:buFont typeface="Arial"/>
              <a:buNone/>
            </a:pPr>
            <a:r>
              <a:rPr b="0" i="0" lang="en-US" sz="2000" u="none">
                <a:solidFill>
                  <a:schemeClr val="dk1"/>
                </a:solidFill>
                <a:latin typeface="Calibri"/>
                <a:ea typeface="Calibri"/>
                <a:cs typeface="Calibri"/>
                <a:sym typeface="Calibri"/>
              </a:rPr>
              <a:t>&lt;/html&gt;</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775" name="Google Shape;775;p11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sp>
        <p:nvSpPr>
          <p:cNvPr id="780" name="Google Shape;780;p111"/>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output</a:t>
            </a:r>
            <a:endParaRPr/>
          </a:p>
        </p:txBody>
      </p:sp>
      <p:pic>
        <p:nvPicPr>
          <p:cNvPr descr="Screenshot (53).png" id="781" name="Google Shape;781;p111"/>
          <p:cNvPicPr preferRelativeResize="0"/>
          <p:nvPr>
            <p:ph idx="1" type="body"/>
          </p:nvPr>
        </p:nvPicPr>
        <p:blipFill rotWithShape="1">
          <a:blip r:embed="rId3">
            <a:alphaModFix/>
          </a:blip>
          <a:srcRect b="0" l="0" r="0" t="0"/>
          <a:stretch/>
        </p:blipFill>
        <p:spPr>
          <a:xfrm>
            <a:off x="1447800" y="1676400"/>
            <a:ext cx="6858000" cy="3657600"/>
          </a:xfrm>
          <a:prstGeom prst="rect">
            <a:avLst/>
          </a:prstGeom>
          <a:noFill/>
          <a:ln>
            <a:noFill/>
          </a:ln>
        </p:spPr>
      </p:pic>
      <p:sp>
        <p:nvSpPr>
          <p:cNvPr id="782" name="Google Shape;782;p11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6" name="Shape 786"/>
        <p:cNvGrpSpPr/>
        <p:nvPr/>
      </p:nvGrpSpPr>
      <p:grpSpPr>
        <a:xfrm>
          <a:off x="0" y="0"/>
          <a:ext cx="0" cy="0"/>
          <a:chOff x="0" y="0"/>
          <a:chExt cx="0" cy="0"/>
        </a:xfrm>
      </p:grpSpPr>
      <p:sp>
        <p:nvSpPr>
          <p:cNvPr id="787" name="Google Shape;787;p112"/>
          <p:cNvSpPr txBox="1"/>
          <p:nvPr>
            <p:ph type="title"/>
          </p:nvPr>
        </p:nvSpPr>
        <p:spPr>
          <a:xfrm>
            <a:off x="1524000" y="274637"/>
            <a:ext cx="57150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1" i="0" lang="en-US" sz="4000" u="none">
                <a:solidFill>
                  <a:srgbClr val="FFFF00"/>
                </a:solidFill>
                <a:latin typeface="Calibri"/>
                <a:ea typeface="Calibri"/>
                <a:cs typeface="Calibri"/>
                <a:sym typeface="Calibri"/>
              </a:rPr>
              <a:t>Button</a:t>
            </a:r>
            <a:endParaRPr/>
          </a:p>
        </p:txBody>
      </p:sp>
      <p:sp>
        <p:nvSpPr>
          <p:cNvPr id="788" name="Google Shape;788;p112"/>
          <p:cNvSpPr txBox="1"/>
          <p:nvPr>
            <p:ph idx="1" type="body"/>
          </p:nvPr>
        </p:nvSpPr>
        <p:spPr>
          <a:xfrm>
            <a:off x="685800" y="1371600"/>
            <a:ext cx="7772400" cy="4648200"/>
          </a:xfrm>
          <a:prstGeom prst="rect">
            <a:avLst/>
          </a:prstGeom>
          <a:solidFill>
            <a:schemeClr val="l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1" i="0" lang="en-US" sz="2800" u="none">
                <a:solidFill>
                  <a:srgbClr val="0000FF"/>
                </a:solidFill>
                <a:latin typeface="Calibri"/>
                <a:ea typeface="Calibri"/>
                <a:cs typeface="Calibri"/>
                <a:sym typeface="Calibri"/>
              </a:rPr>
              <a:t>Button:</a:t>
            </a:r>
            <a:r>
              <a:rPr b="0" i="0" lang="en-US" sz="2400" u="none">
                <a:solidFill>
                  <a:schemeClr val="dk1"/>
                </a:solidFill>
                <a:latin typeface="Calibri"/>
                <a:ea typeface="Calibri"/>
                <a:cs typeface="Calibri"/>
                <a:sym typeface="Calibri"/>
              </a:rPr>
              <a:t> To define a button</a:t>
            </a:r>
            <a:endParaRPr/>
          </a:p>
          <a:p>
            <a:pPr indent="-342900" lvl="0" marL="342900" marR="0" rtl="0" algn="l">
              <a:lnSpc>
                <a:spcPct val="9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&lt;INPUT TYPE=“BUTTON”&gt;</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Browser will display </a:t>
            </a:r>
            <a:endParaRPr/>
          </a:p>
          <a:p>
            <a:pPr indent="-342900" lvl="0" marL="342900" marR="0" rtl="0" algn="l">
              <a:lnSpc>
                <a:spcPct val="9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Button has the following attributes:</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TYPE:</a:t>
            </a:r>
            <a:r>
              <a:rPr b="0" i="0" lang="en-US" sz="2400" u="none">
                <a:solidFill>
                  <a:schemeClr val="dk1"/>
                </a:solidFill>
                <a:latin typeface="Calibri"/>
                <a:ea typeface="Calibri"/>
                <a:cs typeface="Calibri"/>
                <a:sym typeface="Calibri"/>
              </a:rPr>
              <a:t> button.</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NAME:</a:t>
            </a:r>
            <a:r>
              <a:rPr b="0" i="0" lang="en-US" sz="2400" u="none">
                <a:solidFill>
                  <a:schemeClr val="dk1"/>
                </a:solidFill>
                <a:latin typeface="Calibri"/>
                <a:ea typeface="Calibri"/>
                <a:cs typeface="Calibri"/>
                <a:sym typeface="Calibri"/>
              </a:rPr>
              <a:t> is the name of the button to be used</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in scripting. </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VALUE:</a:t>
            </a:r>
            <a:r>
              <a:rPr b="0" i="0" lang="en-US" sz="2400" u="none">
                <a:solidFill>
                  <a:schemeClr val="dk1"/>
                </a:solidFill>
                <a:latin typeface="Calibri"/>
                <a:ea typeface="Calibri"/>
                <a:cs typeface="Calibri"/>
                <a:sym typeface="Calibri"/>
              </a:rPr>
              <a:t> determines the text label on the button.</a:t>
            </a:r>
            <a:endParaRPr/>
          </a:p>
        </p:txBody>
      </p:sp>
      <p:sp>
        <p:nvSpPr>
          <p:cNvPr id="789" name="Google Shape;789;p11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790" name="Google Shape;790;p112"/>
          <p:cNvPicPr preferRelativeResize="0"/>
          <p:nvPr/>
        </p:nvPicPr>
        <p:blipFill rotWithShape="1">
          <a:blip r:embed="rId3">
            <a:alphaModFix/>
          </a:blip>
          <a:srcRect b="0" l="0" r="0" t="0"/>
          <a:stretch/>
        </p:blipFill>
        <p:spPr>
          <a:xfrm>
            <a:off x="4114800" y="2438400"/>
            <a:ext cx="1581150" cy="481012"/>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13"/>
          <p:cNvSpPr txBox="1"/>
          <p:nvPr>
            <p:ph idx="1" type="body"/>
          </p:nvPr>
        </p:nvSpPr>
        <p:spPr>
          <a:xfrm>
            <a:off x="457200" y="1600200"/>
            <a:ext cx="8229600" cy="44196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0000"/>
              </a:buClr>
              <a:buSzPts val="2600"/>
              <a:buFont typeface="Arial"/>
              <a:buNone/>
            </a:pPr>
            <a:r>
              <a:rPr b="1" i="0" lang="en-US" sz="2600" u="none">
                <a:solidFill>
                  <a:srgbClr val="FF0000"/>
                </a:solidFill>
                <a:latin typeface="Calibri"/>
                <a:ea typeface="Calibri"/>
                <a:cs typeface="Calibri"/>
                <a:sym typeface="Calibri"/>
              </a:rPr>
              <a:t>&lt;html&gt;</a:t>
            </a:r>
            <a:endParaRPr/>
          </a:p>
          <a:p>
            <a:pPr indent="-342900" lvl="0" marL="342900" marR="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Calibri"/>
                <a:ea typeface="Calibri"/>
                <a:cs typeface="Calibri"/>
                <a:sym typeface="Calibri"/>
              </a:rPr>
              <a:t>&lt;body&gt;</a:t>
            </a:r>
            <a:endParaRPr/>
          </a:p>
          <a:p>
            <a:pPr indent="-342900" lvl="0" marL="342900" marR="0" rtl="0" algn="l">
              <a:lnSpc>
                <a:spcPct val="90000"/>
              </a:lnSpc>
              <a:spcBef>
                <a:spcPts val="520"/>
              </a:spcBef>
              <a:spcAft>
                <a:spcPts val="0"/>
              </a:spcAft>
              <a:buClr>
                <a:schemeClr val="dk1"/>
              </a:buClr>
              <a:buSzPts val="2600"/>
              <a:buFont typeface="Arial"/>
              <a:buNone/>
            </a:pPr>
            <a:r>
              <a:t/>
            </a:r>
            <a:endParaRPr b="1" i="0" sz="2600" u="none">
              <a:solidFill>
                <a:srgbClr val="FF0000"/>
              </a:solidFill>
              <a:latin typeface="Calibri"/>
              <a:ea typeface="Calibri"/>
              <a:cs typeface="Calibri"/>
              <a:sym typeface="Calibri"/>
            </a:endParaRPr>
          </a:p>
          <a:p>
            <a:pPr indent="-342900" lvl="0" marL="342900" marR="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Calibri"/>
                <a:ea typeface="Calibri"/>
                <a:cs typeface="Calibri"/>
                <a:sym typeface="Calibri"/>
              </a:rPr>
              <a:t>&lt;h2&gt;Input Button&lt;/h2&gt;</a:t>
            </a:r>
            <a:endParaRPr/>
          </a:p>
          <a:p>
            <a:pPr indent="-342900" lvl="0" marL="342900" marR="0" rtl="0" algn="l">
              <a:lnSpc>
                <a:spcPct val="90000"/>
              </a:lnSpc>
              <a:spcBef>
                <a:spcPts val="520"/>
              </a:spcBef>
              <a:spcAft>
                <a:spcPts val="0"/>
              </a:spcAft>
              <a:buClr>
                <a:schemeClr val="dk1"/>
              </a:buClr>
              <a:buSzPts val="2600"/>
              <a:buFont typeface="Arial"/>
              <a:buNone/>
            </a:pPr>
            <a:r>
              <a:t/>
            </a:r>
            <a:endParaRPr b="1" i="0" sz="2600" u="none">
              <a:solidFill>
                <a:srgbClr val="FF0000"/>
              </a:solidFill>
              <a:latin typeface="Calibri"/>
              <a:ea typeface="Calibri"/>
              <a:cs typeface="Calibri"/>
              <a:sym typeface="Calibri"/>
            </a:endParaRPr>
          </a:p>
          <a:p>
            <a:pPr indent="-342900" lvl="0" marL="342900" marR="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Calibri"/>
                <a:ea typeface="Calibri"/>
                <a:cs typeface="Calibri"/>
                <a:sym typeface="Calibri"/>
              </a:rPr>
              <a:t>&lt;input type="button" value="Click Me!"&gt;</a:t>
            </a:r>
            <a:endParaRPr/>
          </a:p>
          <a:p>
            <a:pPr indent="-342900" lvl="0" marL="342900" marR="0" rtl="0" algn="l">
              <a:lnSpc>
                <a:spcPct val="90000"/>
              </a:lnSpc>
              <a:spcBef>
                <a:spcPts val="520"/>
              </a:spcBef>
              <a:spcAft>
                <a:spcPts val="0"/>
              </a:spcAft>
              <a:buClr>
                <a:schemeClr val="dk1"/>
              </a:buClr>
              <a:buSzPts val="2600"/>
              <a:buFont typeface="Arial"/>
              <a:buNone/>
            </a:pPr>
            <a:r>
              <a:t/>
            </a:r>
            <a:endParaRPr b="1" i="0" sz="2600" u="none">
              <a:solidFill>
                <a:srgbClr val="FF0000"/>
              </a:solidFill>
              <a:latin typeface="Calibri"/>
              <a:ea typeface="Calibri"/>
              <a:cs typeface="Calibri"/>
              <a:sym typeface="Calibri"/>
            </a:endParaRPr>
          </a:p>
          <a:p>
            <a:pPr indent="-342900" lvl="0" marL="342900" marR="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Calibri"/>
                <a:ea typeface="Calibri"/>
                <a:cs typeface="Calibri"/>
                <a:sym typeface="Calibri"/>
              </a:rPr>
              <a:t>&lt;/body&gt;</a:t>
            </a:r>
            <a:endParaRPr/>
          </a:p>
          <a:p>
            <a:pPr indent="-342900" lvl="0" marL="342900" marR="0" rtl="0" algn="l">
              <a:lnSpc>
                <a:spcPct val="90000"/>
              </a:lnSpc>
              <a:spcBef>
                <a:spcPts val="520"/>
              </a:spcBef>
              <a:spcAft>
                <a:spcPts val="0"/>
              </a:spcAft>
              <a:buClr>
                <a:srgbClr val="FF0000"/>
              </a:buClr>
              <a:buSzPts val="2600"/>
              <a:buFont typeface="Arial"/>
              <a:buNone/>
            </a:pPr>
            <a:r>
              <a:rPr b="1" i="0" lang="en-US" sz="2600" u="none">
                <a:solidFill>
                  <a:srgbClr val="FF0000"/>
                </a:solidFill>
                <a:latin typeface="Calibri"/>
                <a:ea typeface="Calibri"/>
                <a:cs typeface="Calibri"/>
                <a:sym typeface="Calibri"/>
              </a:rPr>
              <a:t>&lt;/html&gt;</a:t>
            </a:r>
            <a:endParaRPr/>
          </a:p>
        </p:txBody>
      </p:sp>
      <p:sp>
        <p:nvSpPr>
          <p:cNvPr id="796" name="Google Shape;796;p11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14"/>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output</a:t>
            </a:r>
            <a:endParaRPr/>
          </a:p>
        </p:txBody>
      </p:sp>
      <p:pic>
        <p:nvPicPr>
          <p:cNvPr descr="Screenshot (54).png" id="802" name="Google Shape;802;p114"/>
          <p:cNvPicPr preferRelativeResize="0"/>
          <p:nvPr>
            <p:ph idx="1" type="body"/>
          </p:nvPr>
        </p:nvPicPr>
        <p:blipFill rotWithShape="1">
          <a:blip r:embed="rId3">
            <a:alphaModFix/>
          </a:blip>
          <a:srcRect b="0" l="0" r="0" t="0"/>
          <a:stretch/>
        </p:blipFill>
        <p:spPr>
          <a:xfrm>
            <a:off x="1676400" y="1905000"/>
            <a:ext cx="6019800" cy="3276600"/>
          </a:xfrm>
          <a:prstGeom prst="rect">
            <a:avLst/>
          </a:prstGeom>
          <a:noFill/>
          <a:ln>
            <a:noFill/>
          </a:ln>
        </p:spPr>
      </p:pic>
      <p:sp>
        <p:nvSpPr>
          <p:cNvPr id="803" name="Google Shape;803;p11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115"/>
          <p:cNvSpPr txBox="1"/>
          <p:nvPr>
            <p:ph type="title"/>
          </p:nvPr>
        </p:nvSpPr>
        <p:spPr>
          <a:xfrm>
            <a:off x="1828800" y="274637"/>
            <a:ext cx="57150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1" i="0" lang="en-US" sz="4000" u="none">
                <a:solidFill>
                  <a:srgbClr val="FFFF00"/>
                </a:solidFill>
                <a:latin typeface="Calibri"/>
                <a:ea typeface="Calibri"/>
                <a:cs typeface="Calibri"/>
                <a:sym typeface="Calibri"/>
              </a:rPr>
              <a:t>Submit Button</a:t>
            </a:r>
            <a:endParaRPr/>
          </a:p>
        </p:txBody>
      </p:sp>
      <p:sp>
        <p:nvSpPr>
          <p:cNvPr id="809" name="Google Shape;809;p115"/>
          <p:cNvSpPr txBox="1"/>
          <p:nvPr>
            <p:ph idx="1" type="body"/>
          </p:nvPr>
        </p:nvSpPr>
        <p:spPr>
          <a:xfrm>
            <a:off x="685800" y="1371600"/>
            <a:ext cx="7772400" cy="4953000"/>
          </a:xfrm>
          <a:prstGeom prst="rect">
            <a:avLst/>
          </a:prstGeom>
          <a:solidFill>
            <a:schemeClr val="l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1" i="0" lang="en-US" sz="2800" u="none">
                <a:solidFill>
                  <a:srgbClr val="0000FF"/>
                </a:solidFill>
                <a:latin typeface="Calibri"/>
                <a:ea typeface="Calibri"/>
                <a:cs typeface="Calibri"/>
                <a:sym typeface="Calibri"/>
              </a:rPr>
              <a:t>Submit:</a:t>
            </a:r>
            <a:r>
              <a:rPr b="0" i="0" lang="en-US" sz="2400" u="none">
                <a:solidFill>
                  <a:schemeClr val="dk1"/>
                </a:solidFill>
                <a:latin typeface="Calibri"/>
                <a:ea typeface="Calibri"/>
                <a:cs typeface="Calibri"/>
                <a:sym typeface="Calibri"/>
              </a:rPr>
              <a:t> Every set of Form tags requires a Submit button. This is the element causes the browser to send the names and values of the other elements specified by the ACTION attribute of the FORM element.</a:t>
            </a:r>
            <a:endParaRPr/>
          </a:p>
          <a:p>
            <a:pPr indent="-342900" lvl="0" marL="342900" marR="0" rtl="0" algn="l">
              <a:lnSpc>
                <a:spcPct val="90000"/>
              </a:lnSpc>
              <a:spcBef>
                <a:spcPts val="480"/>
              </a:spcBef>
              <a:spcAft>
                <a:spcPts val="0"/>
              </a:spcAft>
              <a:buClr>
                <a:srgbClr val="FF0000"/>
              </a:buClr>
              <a:buSzPts val="2400"/>
              <a:buFont typeface="Arial"/>
              <a:buNone/>
            </a:pPr>
            <a:r>
              <a:rPr b="1" i="0" lang="en-US" sz="2400" u="none">
                <a:solidFill>
                  <a:srgbClr val="FF0000"/>
                </a:solidFill>
                <a:latin typeface="Calibri"/>
                <a:ea typeface="Calibri"/>
                <a:cs typeface="Calibri"/>
                <a:sym typeface="Calibri"/>
              </a:rPr>
              <a:t>&lt;INPUT TYPE=“SUBMIT”&gt;</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The browser will display</a:t>
            </a:r>
            <a:endParaRPr/>
          </a:p>
          <a:p>
            <a:pPr indent="-342900" lvl="0" marL="342900" marR="0" rtl="0" algn="l">
              <a:lnSpc>
                <a:spcPct val="9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 Submit has the following attributes:</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TYPE:</a:t>
            </a:r>
            <a:r>
              <a:rPr b="0" i="0" lang="en-US" sz="2400" u="none">
                <a:solidFill>
                  <a:schemeClr val="dk1"/>
                </a:solidFill>
                <a:latin typeface="Calibri"/>
                <a:ea typeface="Calibri"/>
                <a:cs typeface="Calibri"/>
                <a:sym typeface="Calibri"/>
              </a:rPr>
              <a:t> submit.</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NAME</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value used for processing.</a:t>
            </a:r>
            <a:endParaRPr/>
          </a:p>
          <a:p>
            <a:pPr indent="-342900" lvl="0" marL="342900" marR="0" rtl="0" algn="l">
              <a:lnSpc>
                <a:spcPct val="90000"/>
              </a:lnSpc>
              <a:spcBef>
                <a:spcPts val="480"/>
              </a:spcBef>
              <a:spcAft>
                <a:spcPts val="0"/>
              </a:spcAft>
              <a:buClr>
                <a:schemeClr val="accent2"/>
              </a:buClr>
              <a:buSzPts val="2400"/>
              <a:buFont typeface="Noto Sans Symbols"/>
              <a:buChar char="▪"/>
            </a:pPr>
            <a:r>
              <a:rPr b="1" i="0" lang="en-US" sz="2400" u="none">
                <a:solidFill>
                  <a:srgbClr val="FF0000"/>
                </a:solidFill>
                <a:latin typeface="Calibri"/>
                <a:ea typeface="Calibri"/>
                <a:cs typeface="Calibri"/>
                <a:sym typeface="Calibri"/>
              </a:rPr>
              <a:t>VALUE:</a:t>
            </a:r>
            <a:r>
              <a:rPr b="0" i="0" lang="en-US" sz="2400" u="none">
                <a:solidFill>
                  <a:schemeClr val="dk1"/>
                </a:solidFill>
                <a:latin typeface="Calibri"/>
                <a:ea typeface="Calibri"/>
                <a:cs typeface="Calibri"/>
                <a:sym typeface="Calibri"/>
              </a:rPr>
              <a:t> determines the text label on the button, usually Submit Query.</a:t>
            </a:r>
            <a:endParaRPr/>
          </a:p>
        </p:txBody>
      </p:sp>
      <p:sp>
        <p:nvSpPr>
          <p:cNvPr id="810" name="Google Shape;810;p11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811" name="Google Shape;811;p115"/>
          <p:cNvPicPr preferRelativeResize="0"/>
          <p:nvPr/>
        </p:nvPicPr>
        <p:blipFill rotWithShape="1">
          <a:blip r:embed="rId3">
            <a:alphaModFix/>
          </a:blip>
          <a:srcRect b="0" l="0" r="0" t="0"/>
          <a:stretch/>
        </p:blipFill>
        <p:spPr>
          <a:xfrm>
            <a:off x="5181600" y="3352800"/>
            <a:ext cx="2438400" cy="595312"/>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5" name="Shape 815"/>
        <p:cNvGrpSpPr/>
        <p:nvPr/>
      </p:nvGrpSpPr>
      <p:grpSpPr>
        <a:xfrm>
          <a:off x="0" y="0"/>
          <a:ext cx="0" cy="0"/>
          <a:chOff x="0" y="0"/>
          <a:chExt cx="0" cy="0"/>
        </a:xfrm>
      </p:grpSpPr>
      <p:sp>
        <p:nvSpPr>
          <p:cNvPr id="816" name="Google Shape;816;p11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817" name="Google Shape;817;p116"/>
          <p:cNvSpPr txBox="1"/>
          <p:nvPr/>
        </p:nvSpPr>
        <p:spPr>
          <a:xfrm>
            <a:off x="228600" y="1447800"/>
            <a:ext cx="8610600" cy="48323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&lt;FORM     Action=“/</a:t>
            </a:r>
            <a:r>
              <a:rPr b="0" i="0" lang="en-US" sz="2800" u="none">
                <a:solidFill>
                  <a:schemeClr val="dk1"/>
                </a:solidFill>
                <a:latin typeface="Arial"/>
                <a:ea typeface="Arial"/>
                <a:cs typeface="Arial"/>
                <a:sym typeface="Arial"/>
              </a:rPr>
              <a:t>action_page.php</a:t>
            </a:r>
            <a:r>
              <a:rPr b="1" i="0" lang="en-US" sz="2800" u="none">
                <a:solidFill>
                  <a:srgbClr val="FF0000"/>
                </a:solidFill>
                <a:latin typeface="Arial"/>
                <a:ea typeface="Arial"/>
                <a:cs typeface="Arial"/>
                <a:sym typeface="Arial"/>
              </a:rPr>
              <a:t>"         method="get"&gt;</a:t>
            </a:r>
            <a:endParaRPr/>
          </a:p>
          <a:p>
            <a:pPr indent="0" lvl="0" marL="0" marR="0" rtl="0" algn="l">
              <a:lnSpc>
                <a:spcPct val="100000"/>
              </a:lnSpc>
              <a:spcBef>
                <a:spcPts val="0"/>
              </a:spcBef>
              <a:spcAft>
                <a:spcPts val="0"/>
              </a:spcAft>
              <a:buClr>
                <a:srgbClr val="0000CC"/>
              </a:buClr>
              <a:buSzPts val="2800"/>
              <a:buFont typeface="Arial"/>
              <a:buNone/>
            </a:pPr>
            <a:r>
              <a:rPr b="1" i="0" lang="en-US" sz="2800" u="none">
                <a:solidFill>
                  <a:srgbClr val="0000CC"/>
                </a:solidFill>
                <a:latin typeface="Arial"/>
                <a:ea typeface="Arial"/>
                <a:cs typeface="Arial"/>
                <a:sym typeface="Arial"/>
              </a:rPr>
              <a:t>First Name: &lt;INPUT TYPE="TEXT" Size=25 name="firstName"&gt;&lt;BR&gt;</a:t>
            </a:r>
            <a:endParaRPr/>
          </a:p>
          <a:p>
            <a:pPr indent="0" lvl="0" marL="0" marR="0" rtl="0" algn="l">
              <a:lnSpc>
                <a:spcPct val="100000"/>
              </a:lnSpc>
              <a:spcBef>
                <a:spcPts val="0"/>
              </a:spcBef>
              <a:spcAft>
                <a:spcPts val="0"/>
              </a:spcAft>
              <a:buClr>
                <a:schemeClr val="hlink"/>
              </a:buClr>
              <a:buSzPts val="2800"/>
              <a:buFont typeface="Arial"/>
              <a:buNone/>
            </a:pPr>
            <a:r>
              <a:rPr b="1" i="0" lang="en-US" sz="2800" u="none">
                <a:solidFill>
                  <a:schemeClr val="hlink"/>
                </a:solidFill>
                <a:latin typeface="Arial"/>
                <a:ea typeface="Arial"/>
                <a:cs typeface="Arial"/>
                <a:sym typeface="Arial"/>
              </a:rPr>
              <a:t>Family Name: &lt;INPUT TYPE="TEXT" Size=25 name="LastName"&gt;&lt;BR&gt;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&lt;BR&gt;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&lt;FONT Color=red&gt;</a:t>
            </a:r>
            <a:endParaRPr/>
          </a:p>
          <a:p>
            <a:pPr indent="0" lvl="0" marL="0" marR="0" rtl="0" algn="l">
              <a:lnSpc>
                <a:spcPct val="100000"/>
              </a:lnSpc>
              <a:spcBef>
                <a:spcPts val="0"/>
              </a:spcBef>
              <a:spcAft>
                <a:spcPts val="0"/>
              </a:spcAft>
              <a:buClr>
                <a:schemeClr val="dk1"/>
              </a:buClr>
              <a:buSzPts val="2800"/>
              <a:buFont typeface="Arial"/>
              <a:buNone/>
            </a:pPr>
            <a:r>
              <a:rPr b="1" i="0" lang="en-US" sz="2800" u="none">
                <a:solidFill>
                  <a:schemeClr val="dk1"/>
                </a:solidFill>
                <a:latin typeface="Arial"/>
                <a:ea typeface="Arial"/>
                <a:cs typeface="Arial"/>
                <a:sym typeface="Arial"/>
              </a:rPr>
              <a:t>Press Here to submit the data:&lt;BR&gt;</a:t>
            </a:r>
            <a:endParaRPr/>
          </a:p>
          <a:p>
            <a:pPr indent="0" lvl="0" marL="0" marR="0" rtl="0" algn="l">
              <a:lnSpc>
                <a:spcPct val="100000"/>
              </a:lnSpc>
              <a:spcBef>
                <a:spcPts val="0"/>
              </a:spcBef>
              <a:spcAft>
                <a:spcPts val="0"/>
              </a:spcAft>
              <a:buClr>
                <a:srgbClr val="990000"/>
              </a:buClr>
              <a:buSzPts val="2800"/>
              <a:buFont typeface="Arial"/>
              <a:buNone/>
            </a:pPr>
            <a:r>
              <a:rPr b="1" i="0" lang="en-US" sz="2800" u="none">
                <a:solidFill>
                  <a:srgbClr val="990000"/>
                </a:solidFill>
                <a:latin typeface="Arial"/>
                <a:ea typeface="Arial"/>
                <a:cs typeface="Arial"/>
                <a:sym typeface="Arial"/>
              </a:rPr>
              <a:t>&lt;INPUT TYPE="submit" VALUE="SubmitData " &gt;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&lt;/FORM&gt;</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11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823" name="Google Shape;823;p117"/>
          <p:cNvPicPr preferRelativeResize="0"/>
          <p:nvPr/>
        </p:nvPicPr>
        <p:blipFill rotWithShape="1">
          <a:blip r:embed="rId3">
            <a:alphaModFix/>
          </a:blip>
          <a:srcRect b="0" l="0" r="0" t="0"/>
          <a:stretch/>
        </p:blipFill>
        <p:spPr>
          <a:xfrm>
            <a:off x="381000" y="1524000"/>
            <a:ext cx="8153400" cy="435451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46"/>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HTTP Status Codes</a:t>
            </a:r>
            <a:endParaRPr/>
          </a:p>
        </p:txBody>
      </p:sp>
      <p:sp>
        <p:nvSpPr>
          <p:cNvPr id="296" name="Google Shape;296;p46"/>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1xx: Informational (100 Continue)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2xx: Success (200 OK)</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3xx: Redirection (301 Moved Permanently)</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4xx: Client Errors (404 Not Found)</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5xx: Server Errors (500 Internal Server Error)</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7" name="Shape 827"/>
        <p:cNvGrpSpPr/>
        <p:nvPr/>
      </p:nvGrpSpPr>
      <p:grpSpPr>
        <a:xfrm>
          <a:off x="0" y="0"/>
          <a:ext cx="0" cy="0"/>
          <a:chOff x="0" y="0"/>
          <a:chExt cx="0" cy="0"/>
        </a:xfrm>
      </p:grpSpPr>
      <p:sp>
        <p:nvSpPr>
          <p:cNvPr id="828" name="Google Shape;828;p118"/>
          <p:cNvSpPr txBox="1"/>
          <p:nvPr>
            <p:ph type="title"/>
          </p:nvPr>
        </p:nvSpPr>
        <p:spPr>
          <a:xfrm>
            <a:off x="2209800" y="0"/>
            <a:ext cx="5029200" cy="6858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1" i="0" lang="en-US" sz="4000" u="none">
                <a:solidFill>
                  <a:srgbClr val="FFFF00"/>
                </a:solidFill>
                <a:latin typeface="Calibri"/>
                <a:ea typeface="Calibri"/>
                <a:cs typeface="Calibri"/>
                <a:sym typeface="Calibri"/>
              </a:rPr>
              <a:t>Reset Button</a:t>
            </a:r>
            <a:endParaRPr/>
          </a:p>
        </p:txBody>
      </p:sp>
      <p:sp>
        <p:nvSpPr>
          <p:cNvPr id="829" name="Google Shape;829;p118"/>
          <p:cNvSpPr txBox="1"/>
          <p:nvPr>
            <p:ph idx="1" type="body"/>
          </p:nvPr>
        </p:nvSpPr>
        <p:spPr>
          <a:xfrm>
            <a:off x="685800" y="1066800"/>
            <a:ext cx="7772400" cy="5410200"/>
          </a:xfrm>
          <a:prstGeom prst="rect">
            <a:avLst/>
          </a:prstGeom>
          <a:solidFill>
            <a:schemeClr val="l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80000"/>
              </a:lnSpc>
              <a:spcBef>
                <a:spcPts val="0"/>
              </a:spcBef>
              <a:spcAft>
                <a:spcPts val="0"/>
              </a:spcAft>
              <a:buClr>
                <a:srgbClr val="FF0000"/>
              </a:buClr>
              <a:buSzPts val="2800"/>
              <a:buFont typeface="Arial"/>
              <a:buChar char="•"/>
            </a:pPr>
            <a:r>
              <a:rPr b="1" i="0" lang="en-US" sz="2800" u="none">
                <a:solidFill>
                  <a:srgbClr val="FF0000"/>
                </a:solidFill>
                <a:latin typeface="Calibri"/>
                <a:ea typeface="Calibri"/>
                <a:cs typeface="Calibri"/>
                <a:sym typeface="Calibri"/>
              </a:rPr>
              <a:t>Reset</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It is a good idea to include one of these for each form where users are entering data. It allows the surfer to clear all the input in the form.</a:t>
            </a:r>
            <a:endParaRPr/>
          </a:p>
          <a:p>
            <a:pPr indent="-165100" lvl="0" marL="342900" marR="0" rtl="0" algn="l">
              <a:lnSpc>
                <a:spcPct val="8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rgbClr val="FF0000"/>
              </a:buClr>
              <a:buSzPts val="2800"/>
              <a:buFont typeface="Arial"/>
              <a:buChar char="•"/>
            </a:pPr>
            <a:r>
              <a:rPr b="1" i="0" lang="en-US" sz="2800" u="none">
                <a:solidFill>
                  <a:srgbClr val="FF0000"/>
                </a:solidFill>
                <a:latin typeface="Calibri"/>
                <a:ea typeface="Calibri"/>
                <a:cs typeface="Calibri"/>
                <a:sym typeface="Calibri"/>
              </a:rPr>
              <a:t>&lt;INPUT TYPE=“RESET”&gt;</a:t>
            </a:r>
            <a:endParaRPr/>
          </a:p>
          <a:p>
            <a:pPr indent="-165100" lvl="0" marL="342900" marR="0" rtl="0" algn="l">
              <a:lnSpc>
                <a:spcPct val="80000"/>
              </a:lnSpc>
              <a:spcBef>
                <a:spcPts val="560"/>
              </a:spcBef>
              <a:spcAft>
                <a:spcPts val="0"/>
              </a:spcAft>
              <a:buClr>
                <a:schemeClr val="dk1"/>
              </a:buClr>
              <a:buSzPts val="2800"/>
              <a:buFont typeface="Arial"/>
              <a:buNone/>
            </a:pPr>
            <a:r>
              <a:t/>
            </a:r>
            <a:endParaRPr b="1" i="0" sz="2800" u="none">
              <a:solidFill>
                <a:schemeClr val="dk1"/>
              </a:solidFill>
              <a:latin typeface="Calibri"/>
              <a:ea typeface="Calibri"/>
              <a:cs typeface="Calibri"/>
              <a:sym typeface="Calibri"/>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Browser will display  </a:t>
            </a:r>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         </a:t>
            </a:r>
            <a:endParaRPr/>
          </a:p>
          <a:p>
            <a:pPr indent="-342900" lvl="0" marL="342900" marR="0" rtl="0" algn="l">
              <a:lnSpc>
                <a:spcPct val="80000"/>
              </a:lnSpc>
              <a:spcBef>
                <a:spcPts val="560"/>
              </a:spcBef>
              <a:spcAft>
                <a:spcPts val="0"/>
              </a:spcAft>
              <a:buClr>
                <a:schemeClr val="dk1"/>
              </a:buClr>
              <a:buSzPts val="2800"/>
              <a:buFont typeface="Arial"/>
              <a:buChar char="•"/>
            </a:pPr>
            <a:r>
              <a:rPr b="0" i="0" lang="en-US" sz="2800" u="none">
                <a:solidFill>
                  <a:schemeClr val="dk1"/>
                </a:solidFill>
                <a:latin typeface="Calibri"/>
                <a:ea typeface="Calibri"/>
                <a:cs typeface="Calibri"/>
                <a:sym typeface="Calibri"/>
              </a:rPr>
              <a:t>Reset buttons have the following attributes:</a:t>
            </a:r>
            <a:endParaRPr/>
          </a:p>
          <a:p>
            <a:pPr indent="-342900" lvl="0" marL="342900" marR="0" rtl="0" algn="l">
              <a:lnSpc>
                <a:spcPct val="80000"/>
              </a:lnSpc>
              <a:spcBef>
                <a:spcPts val="560"/>
              </a:spcBef>
              <a:spcAft>
                <a:spcPts val="0"/>
              </a:spcAft>
              <a:buClr>
                <a:srgbClr val="FF0000"/>
              </a:buClr>
              <a:buSzPts val="2800"/>
              <a:buFont typeface="Arial"/>
              <a:buChar char="•"/>
            </a:pPr>
            <a:r>
              <a:rPr b="1" i="0" lang="en-US" sz="2800" u="none">
                <a:solidFill>
                  <a:srgbClr val="FF0000"/>
                </a:solidFill>
                <a:latin typeface="Calibri"/>
                <a:ea typeface="Calibri"/>
                <a:cs typeface="Calibri"/>
                <a:sym typeface="Calibri"/>
              </a:rPr>
              <a:t>TYPE</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reset.</a:t>
            </a:r>
            <a:endParaRPr/>
          </a:p>
          <a:p>
            <a:pPr indent="-342900" lvl="0" marL="342900" marR="0" rtl="0" algn="l">
              <a:lnSpc>
                <a:spcPct val="80000"/>
              </a:lnSpc>
              <a:spcBef>
                <a:spcPts val="560"/>
              </a:spcBef>
              <a:spcAft>
                <a:spcPts val="0"/>
              </a:spcAft>
              <a:buClr>
                <a:srgbClr val="FF0000"/>
              </a:buClr>
              <a:buSzPts val="2800"/>
              <a:buFont typeface="Arial"/>
              <a:buChar char="•"/>
            </a:pPr>
            <a:r>
              <a:rPr b="1" i="0" lang="en-US" sz="2800" u="none">
                <a:solidFill>
                  <a:srgbClr val="FF0000"/>
                </a:solidFill>
                <a:latin typeface="Calibri"/>
                <a:ea typeface="Calibri"/>
                <a:cs typeface="Calibri"/>
                <a:sym typeface="Calibri"/>
              </a:rPr>
              <a:t>VALUE</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determines the text label on the button, usually Reset.</a:t>
            </a:r>
            <a:endParaRPr/>
          </a:p>
        </p:txBody>
      </p:sp>
      <p:sp>
        <p:nvSpPr>
          <p:cNvPr id="830" name="Google Shape;830;p11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831" name="Google Shape;831;p118"/>
          <p:cNvPicPr preferRelativeResize="0"/>
          <p:nvPr/>
        </p:nvPicPr>
        <p:blipFill rotWithShape="1">
          <a:blip r:embed="rId3">
            <a:alphaModFix/>
          </a:blip>
          <a:srcRect b="0" l="0" r="0" t="0"/>
          <a:stretch/>
        </p:blipFill>
        <p:spPr>
          <a:xfrm>
            <a:off x="4191000" y="3505200"/>
            <a:ext cx="1290637" cy="614362"/>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5" name="Shape 835"/>
        <p:cNvGrpSpPr/>
        <p:nvPr/>
      </p:nvGrpSpPr>
      <p:grpSpPr>
        <a:xfrm>
          <a:off x="0" y="0"/>
          <a:ext cx="0" cy="0"/>
          <a:chOff x="0" y="0"/>
          <a:chExt cx="0" cy="0"/>
        </a:xfrm>
      </p:grpSpPr>
      <p:sp>
        <p:nvSpPr>
          <p:cNvPr id="836" name="Google Shape;836;p11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837" name="Google Shape;837;p119"/>
          <p:cNvSpPr txBox="1"/>
          <p:nvPr/>
        </p:nvSpPr>
        <p:spPr>
          <a:xfrm>
            <a:off x="457200" y="1219200"/>
            <a:ext cx="8458200" cy="52625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&lt;form action="/action_page.php"&gt;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First name:&lt;br&gt;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&lt;input type="text" name="firstname" value="Mickey"&gt;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&lt;br&gt;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Last name:&lt;br&gt;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&lt;input type="text" name="lastname" value="Mouse"&gt;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&lt;br&gt;&lt;br&gt;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&lt;input type="submit" value="Submit"&gt;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&lt;input type="reset"&gt;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&lt;/form&gt; </a:t>
            </a:r>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120"/>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output</a:t>
            </a:r>
            <a:endParaRPr/>
          </a:p>
        </p:txBody>
      </p:sp>
      <p:pic>
        <p:nvPicPr>
          <p:cNvPr descr="Screenshot (55).png" id="843" name="Google Shape;843;p120"/>
          <p:cNvPicPr preferRelativeResize="0"/>
          <p:nvPr>
            <p:ph idx="1" type="body"/>
          </p:nvPr>
        </p:nvPicPr>
        <p:blipFill rotWithShape="1">
          <a:blip r:embed="rId3">
            <a:alphaModFix/>
          </a:blip>
          <a:srcRect b="0" l="0" r="0" t="0"/>
          <a:stretch/>
        </p:blipFill>
        <p:spPr>
          <a:xfrm>
            <a:off x="1600200" y="1828800"/>
            <a:ext cx="6705600" cy="4038600"/>
          </a:xfrm>
          <a:prstGeom prst="rect">
            <a:avLst/>
          </a:prstGeom>
          <a:noFill/>
          <a:ln>
            <a:noFill/>
          </a:ln>
        </p:spPr>
      </p:pic>
      <p:sp>
        <p:nvSpPr>
          <p:cNvPr id="844" name="Google Shape;844;p12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21"/>
          <p:cNvSpPr txBox="1"/>
          <p:nvPr>
            <p:ph type="title"/>
          </p:nvPr>
        </p:nvSpPr>
        <p:spPr>
          <a:xfrm>
            <a:off x="2057400" y="228600"/>
            <a:ext cx="5410200" cy="762000"/>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800"/>
              <a:buFont typeface="Calibri"/>
              <a:buNone/>
            </a:pPr>
            <a:r>
              <a:rPr b="1" i="0" lang="en-US" sz="4800" u="none">
                <a:solidFill>
                  <a:srgbClr val="FFFF00"/>
                </a:solidFill>
                <a:latin typeface="Calibri"/>
                <a:ea typeface="Calibri"/>
                <a:cs typeface="Calibri"/>
                <a:sym typeface="Calibri"/>
              </a:rPr>
              <a:t>File</a:t>
            </a:r>
            <a:endParaRPr/>
          </a:p>
        </p:txBody>
      </p:sp>
      <p:sp>
        <p:nvSpPr>
          <p:cNvPr id="850" name="Google Shape;850;p121"/>
          <p:cNvSpPr txBox="1"/>
          <p:nvPr>
            <p:ph idx="1" type="body"/>
          </p:nvPr>
        </p:nvSpPr>
        <p:spPr>
          <a:xfrm>
            <a:off x="533400" y="1066800"/>
            <a:ext cx="8305800" cy="5638800"/>
          </a:xfrm>
          <a:prstGeom prst="rect">
            <a:avLst/>
          </a:prstGeom>
          <a:solidFill>
            <a:schemeClr val="lt1"/>
          </a:solidFill>
          <a:ln cap="flat" cmpd="sng" w="9525">
            <a:solidFill>
              <a:srgbClr val="333300"/>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rgbClr val="FF0000"/>
              </a:buClr>
              <a:buSzPts val="2400"/>
              <a:buFont typeface="Arial"/>
              <a:buChar char="•"/>
            </a:pPr>
            <a:r>
              <a:rPr b="1" i="0" lang="en-US" sz="2400" u="none">
                <a:solidFill>
                  <a:srgbClr val="FF0000"/>
                </a:solidFill>
                <a:latin typeface="Calibri"/>
                <a:ea typeface="Calibri"/>
                <a:cs typeface="Calibri"/>
                <a:sym typeface="Calibri"/>
              </a:rPr>
              <a:t>File Upload</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You can use a file upload to allow surfers to upload files to your web server.</a:t>
            </a:r>
            <a:endParaRPr/>
          </a:p>
          <a:p>
            <a:pPr indent="-342900" lvl="0" marL="342900" marR="0" rtl="0" algn="l">
              <a:lnSpc>
                <a:spcPct val="100000"/>
              </a:lnSpc>
              <a:spcBef>
                <a:spcPts val="480"/>
              </a:spcBef>
              <a:spcAft>
                <a:spcPts val="0"/>
              </a:spcAft>
              <a:buClr>
                <a:srgbClr val="FF0000"/>
              </a:buClr>
              <a:buSzPts val="2400"/>
              <a:buFont typeface="Arial"/>
              <a:buChar char="•"/>
            </a:pPr>
            <a:r>
              <a:rPr b="1" i="0" lang="en-US" sz="2400" u="none">
                <a:solidFill>
                  <a:srgbClr val="FF0000"/>
                </a:solidFill>
                <a:latin typeface="Calibri"/>
                <a:ea typeface="Calibri"/>
                <a:cs typeface="Calibri"/>
                <a:sym typeface="Calibri"/>
              </a:rPr>
              <a:t>&lt;INPUT TYPE=“FILE”&gt;</a:t>
            </a:r>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Browser will display </a:t>
            </a:r>
            <a:endParaRPr/>
          </a:p>
          <a:p>
            <a:pPr indent="-190500" lvl="0" marL="342900" marR="0" rtl="0" algn="l">
              <a:lnSpc>
                <a:spcPct val="100000"/>
              </a:lnSpc>
              <a:spcBef>
                <a:spcPts val="480"/>
              </a:spcBef>
              <a:spcAft>
                <a:spcPts val="0"/>
              </a:spcAft>
              <a:buClr>
                <a:schemeClr val="dk1"/>
              </a:buClr>
              <a:buSzPts val="2400"/>
              <a:buFont typeface="Arial"/>
              <a:buNone/>
            </a:pPr>
            <a:r>
              <a:t/>
            </a:r>
            <a:endParaRPr b="0" i="0" sz="2400" u="none">
              <a:solidFill>
                <a:schemeClr val="dk1"/>
              </a:solidFill>
              <a:latin typeface="Calibri"/>
              <a:ea typeface="Calibri"/>
              <a:cs typeface="Calibri"/>
              <a:sym typeface="Calibri"/>
            </a:endParaRPr>
          </a:p>
          <a:p>
            <a:pPr indent="-342900" lvl="0" marL="342900" marR="0" rtl="0" algn="l">
              <a:lnSpc>
                <a:spcPct val="100000"/>
              </a:lnSpc>
              <a:spcBef>
                <a:spcPts val="480"/>
              </a:spcBef>
              <a:spcAft>
                <a:spcPts val="0"/>
              </a:spcAft>
              <a:buClr>
                <a:schemeClr val="dk1"/>
              </a:buClr>
              <a:buSzPts val="2400"/>
              <a:buFont typeface="Arial"/>
              <a:buChar char="•"/>
            </a:pPr>
            <a:r>
              <a:rPr b="0" i="0" lang="en-US" sz="2400" u="none">
                <a:solidFill>
                  <a:schemeClr val="dk1"/>
                </a:solidFill>
                <a:latin typeface="Calibri"/>
                <a:ea typeface="Calibri"/>
                <a:cs typeface="Calibri"/>
                <a:sym typeface="Calibri"/>
              </a:rPr>
              <a:t>File Upload has the following attributes:</a:t>
            </a:r>
            <a:endParaRPr/>
          </a:p>
          <a:p>
            <a:pPr indent="-342900" lvl="0" marL="342900" marR="0" rtl="0" algn="l">
              <a:lnSpc>
                <a:spcPct val="100000"/>
              </a:lnSpc>
              <a:spcBef>
                <a:spcPts val="480"/>
              </a:spcBef>
              <a:spcAft>
                <a:spcPts val="0"/>
              </a:spcAft>
              <a:buClr>
                <a:srgbClr val="FF0000"/>
              </a:buClr>
              <a:buSzPts val="2400"/>
              <a:buFont typeface="Arial"/>
              <a:buChar char="•"/>
            </a:pPr>
            <a:r>
              <a:rPr b="1" i="0" lang="en-US" sz="2400" u="none">
                <a:solidFill>
                  <a:srgbClr val="FF0000"/>
                </a:solidFill>
                <a:latin typeface="Calibri"/>
                <a:ea typeface="Calibri"/>
                <a:cs typeface="Calibri"/>
                <a:sym typeface="Calibri"/>
              </a:rPr>
              <a:t>TYPE</a:t>
            </a:r>
            <a:r>
              <a:rPr b="1" i="0" lang="en-US" sz="2400" u="none">
                <a:solidFill>
                  <a:schemeClr val="dk1"/>
                </a:solidFill>
                <a:latin typeface="Calibri"/>
                <a:ea typeface="Calibri"/>
                <a:cs typeface="Calibri"/>
                <a:sym typeface="Calibri"/>
              </a:rPr>
              <a:t>:</a:t>
            </a:r>
            <a:r>
              <a:rPr b="1" i="1"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file.</a:t>
            </a:r>
            <a:endParaRPr/>
          </a:p>
          <a:p>
            <a:pPr indent="-342900" lvl="0" marL="342900" marR="0" rtl="0" algn="l">
              <a:lnSpc>
                <a:spcPct val="100000"/>
              </a:lnSpc>
              <a:spcBef>
                <a:spcPts val="480"/>
              </a:spcBef>
              <a:spcAft>
                <a:spcPts val="0"/>
              </a:spcAft>
              <a:buClr>
                <a:srgbClr val="FF0000"/>
              </a:buClr>
              <a:buSzPts val="2400"/>
              <a:buFont typeface="Arial"/>
              <a:buChar char="•"/>
            </a:pPr>
            <a:r>
              <a:rPr b="1" i="0" lang="en-US" sz="2400" u="none">
                <a:solidFill>
                  <a:srgbClr val="FF0000"/>
                </a:solidFill>
                <a:latin typeface="Calibri"/>
                <a:ea typeface="Calibri"/>
                <a:cs typeface="Calibri"/>
                <a:sym typeface="Calibri"/>
              </a:rPr>
              <a:t>SIZE</a:t>
            </a:r>
            <a:r>
              <a:rPr b="1" i="0" lang="en-US" sz="2400" u="none">
                <a:solidFill>
                  <a:schemeClr val="dk1"/>
                </a:solidFill>
                <a:latin typeface="Calibri"/>
                <a:ea typeface="Calibri"/>
                <a:cs typeface="Calibri"/>
                <a:sym typeface="Calibri"/>
              </a:rPr>
              <a:t>:</a:t>
            </a:r>
            <a:r>
              <a:rPr b="1" i="1" lang="en-US" sz="2400" u="none">
                <a:solidFill>
                  <a:schemeClr val="dk1"/>
                </a:solidFill>
                <a:latin typeface="Calibri"/>
                <a:ea typeface="Calibri"/>
                <a:cs typeface="Calibri"/>
                <a:sym typeface="Calibri"/>
              </a:rPr>
              <a:t> </a:t>
            </a:r>
            <a:r>
              <a:rPr b="0" i="0" lang="en-US" sz="2400" u="none">
                <a:solidFill>
                  <a:schemeClr val="dk1"/>
                </a:solidFill>
                <a:latin typeface="Calibri"/>
                <a:ea typeface="Calibri"/>
                <a:cs typeface="Calibri"/>
                <a:sym typeface="Calibri"/>
              </a:rPr>
              <a:t>is the size of the text box in characters.</a:t>
            </a:r>
            <a:endParaRPr/>
          </a:p>
          <a:p>
            <a:pPr indent="-342900" lvl="0" marL="342900" marR="0" rtl="0" algn="l">
              <a:lnSpc>
                <a:spcPct val="100000"/>
              </a:lnSpc>
              <a:spcBef>
                <a:spcPts val="480"/>
              </a:spcBef>
              <a:spcAft>
                <a:spcPts val="0"/>
              </a:spcAft>
              <a:buClr>
                <a:srgbClr val="FF0000"/>
              </a:buClr>
              <a:buSzPts val="2400"/>
              <a:buFont typeface="Arial"/>
              <a:buChar char="•"/>
            </a:pPr>
            <a:r>
              <a:rPr b="1" i="0" lang="en-US" sz="2400" u="none">
                <a:solidFill>
                  <a:srgbClr val="FF0000"/>
                </a:solidFill>
                <a:latin typeface="Calibri"/>
                <a:ea typeface="Calibri"/>
                <a:cs typeface="Calibri"/>
                <a:sym typeface="Calibri"/>
              </a:rPr>
              <a:t>NAME</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is the name of the variable </a:t>
            </a:r>
            <a:endParaRPr/>
          </a:p>
          <a:p>
            <a:pPr indent="-342900" lvl="0" marL="342900" marR="0" rtl="0" algn="l">
              <a:lnSpc>
                <a:spcPct val="100000"/>
              </a:lnSpc>
              <a:spcBef>
                <a:spcPts val="480"/>
              </a:spcBef>
              <a:spcAft>
                <a:spcPts val="0"/>
              </a:spcAft>
              <a:buClr>
                <a:srgbClr val="FF0000"/>
              </a:buClr>
              <a:buSzPts val="2400"/>
              <a:buFont typeface="Arial"/>
              <a:buChar char="•"/>
            </a:pPr>
            <a:r>
              <a:rPr b="1" i="0" lang="en-US" sz="2400" u="none">
                <a:solidFill>
                  <a:srgbClr val="FF0000"/>
                </a:solidFill>
                <a:latin typeface="Calibri"/>
                <a:ea typeface="Calibri"/>
                <a:cs typeface="Calibri"/>
                <a:sym typeface="Calibri"/>
              </a:rPr>
              <a:t>MAXLENGHT</a:t>
            </a:r>
            <a:r>
              <a:rPr b="1" i="0" lang="en-US" sz="2400" u="none">
                <a:solidFill>
                  <a:schemeClr val="dk1"/>
                </a:solidFill>
                <a:latin typeface="Calibri"/>
                <a:ea typeface="Calibri"/>
                <a:cs typeface="Calibri"/>
                <a:sym typeface="Calibri"/>
              </a:rPr>
              <a:t>:</a:t>
            </a:r>
            <a:r>
              <a:rPr b="0" i="0" lang="en-US" sz="2400" u="none">
                <a:solidFill>
                  <a:schemeClr val="dk1"/>
                </a:solidFill>
                <a:latin typeface="Calibri"/>
                <a:ea typeface="Calibri"/>
                <a:cs typeface="Calibri"/>
                <a:sym typeface="Calibri"/>
              </a:rPr>
              <a:t> is the maximum size of the input in the</a:t>
            </a:r>
            <a:endParaRPr/>
          </a:p>
          <a:p>
            <a:pPr indent="-342900" lvl="0" marL="342900" marR="0" rtl="0" algn="l">
              <a:lnSpc>
                <a:spcPct val="100000"/>
              </a:lnSpc>
              <a:spcBef>
                <a:spcPts val="480"/>
              </a:spcBef>
              <a:spcAft>
                <a:spcPts val="0"/>
              </a:spcAft>
              <a:buClr>
                <a:schemeClr val="dk1"/>
              </a:buClr>
              <a:buSzPts val="2400"/>
              <a:buFont typeface="Arial"/>
              <a:buNone/>
            </a:pPr>
            <a:r>
              <a:rPr b="0" i="0" lang="en-US" sz="2400" u="none">
                <a:solidFill>
                  <a:schemeClr val="dk1"/>
                </a:solidFill>
                <a:latin typeface="Calibri"/>
                <a:ea typeface="Calibri"/>
                <a:cs typeface="Calibri"/>
                <a:sym typeface="Calibri"/>
              </a:rPr>
              <a:t>textbox in characters.</a:t>
            </a:r>
            <a:endParaRPr/>
          </a:p>
        </p:txBody>
      </p:sp>
      <p:sp>
        <p:nvSpPr>
          <p:cNvPr id="851" name="Google Shape;851;p12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852" name="Google Shape;852;p121"/>
          <p:cNvPicPr preferRelativeResize="0"/>
          <p:nvPr/>
        </p:nvPicPr>
        <p:blipFill rotWithShape="1">
          <a:blip r:embed="rId3">
            <a:alphaModFix/>
          </a:blip>
          <a:srcRect b="0" l="0" r="0" t="0"/>
          <a:stretch/>
        </p:blipFill>
        <p:spPr>
          <a:xfrm>
            <a:off x="3657600" y="2362200"/>
            <a:ext cx="3700462" cy="47625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6" name="Shape 856"/>
        <p:cNvGrpSpPr/>
        <p:nvPr/>
      </p:nvGrpSpPr>
      <p:grpSpPr>
        <a:xfrm>
          <a:off x="0" y="0"/>
          <a:ext cx="0" cy="0"/>
          <a:chOff x="0" y="0"/>
          <a:chExt cx="0" cy="0"/>
        </a:xfrm>
      </p:grpSpPr>
      <p:sp>
        <p:nvSpPr>
          <p:cNvPr id="857" name="Google Shape;857;p122"/>
          <p:cNvSpPr txBox="1"/>
          <p:nvPr>
            <p:ph idx="1" type="body"/>
          </p:nvPr>
        </p:nvSpPr>
        <p:spPr>
          <a:xfrm>
            <a:off x="457200" y="1752600"/>
            <a:ext cx="8458200" cy="40386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&lt;form&gt;</a:t>
            </a:r>
            <a:endParaRPr/>
          </a:p>
          <a:p>
            <a:pPr indent="-342900" lvl="0" marL="342900" marR="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  Select a file: &lt;input type="file" name="myFile"&gt;&lt;br&gt;&lt;br&gt;</a:t>
            </a:r>
            <a:endParaRPr/>
          </a:p>
          <a:p>
            <a:pPr indent="-342900" lvl="0" marL="342900" marR="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  &lt;input type="submit"&gt;</a:t>
            </a:r>
            <a:endParaRPr/>
          </a:p>
          <a:p>
            <a:pPr indent="-342900" lvl="0" marL="342900" marR="0" rtl="0" algn="l">
              <a:lnSpc>
                <a:spcPct val="90000"/>
              </a:lnSpc>
              <a:spcBef>
                <a:spcPts val="560"/>
              </a:spcBef>
              <a:spcAft>
                <a:spcPts val="0"/>
              </a:spcAft>
              <a:buClr>
                <a:srgbClr val="FF0000"/>
              </a:buClr>
              <a:buSzPts val="2800"/>
              <a:buFont typeface="Arial"/>
              <a:buNone/>
            </a:pPr>
            <a:r>
              <a:rPr b="1" i="0" lang="en-US" sz="2800" u="none">
                <a:solidFill>
                  <a:srgbClr val="FF0000"/>
                </a:solidFill>
                <a:latin typeface="Calibri"/>
                <a:ea typeface="Calibri"/>
                <a:cs typeface="Calibri"/>
                <a:sym typeface="Calibri"/>
              </a:rPr>
              <a:t>&lt;/form&gt;</a:t>
            </a:r>
            <a:endParaRPr/>
          </a:p>
        </p:txBody>
      </p:sp>
      <p:sp>
        <p:nvSpPr>
          <p:cNvPr id="858" name="Google Shape;858;p12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123"/>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output</a:t>
            </a:r>
            <a:endParaRPr/>
          </a:p>
        </p:txBody>
      </p:sp>
      <p:pic>
        <p:nvPicPr>
          <p:cNvPr descr="Screenshot (56).png" id="864" name="Google Shape;864;p123"/>
          <p:cNvPicPr preferRelativeResize="0"/>
          <p:nvPr>
            <p:ph idx="1" type="body"/>
          </p:nvPr>
        </p:nvPicPr>
        <p:blipFill rotWithShape="1">
          <a:blip r:embed="rId3">
            <a:alphaModFix/>
          </a:blip>
          <a:srcRect b="0" l="0" r="0" t="0"/>
          <a:stretch/>
        </p:blipFill>
        <p:spPr>
          <a:xfrm>
            <a:off x="1143000" y="1676400"/>
            <a:ext cx="7543800" cy="4114800"/>
          </a:xfrm>
          <a:prstGeom prst="rect">
            <a:avLst/>
          </a:prstGeom>
          <a:noFill/>
          <a:ln>
            <a:noFill/>
          </a:ln>
        </p:spPr>
      </p:pic>
      <p:sp>
        <p:nvSpPr>
          <p:cNvPr id="865" name="Google Shape;865;p12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24"/>
          <p:cNvSpPr txBox="1"/>
          <p:nvPr>
            <p:ph type="title"/>
          </p:nvPr>
        </p:nvSpPr>
        <p:spPr>
          <a:xfrm>
            <a:off x="2057400" y="152400"/>
            <a:ext cx="4495800" cy="1036637"/>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1" i="0" lang="en-US" sz="4000" u="none">
                <a:solidFill>
                  <a:srgbClr val="FFFF00"/>
                </a:solidFill>
                <a:latin typeface="Calibri"/>
                <a:ea typeface="Calibri"/>
                <a:cs typeface="Calibri"/>
                <a:sym typeface="Calibri"/>
              </a:rPr>
              <a:t>TEXTAREA</a:t>
            </a:r>
            <a:endParaRPr/>
          </a:p>
        </p:txBody>
      </p:sp>
      <p:sp>
        <p:nvSpPr>
          <p:cNvPr id="871" name="Google Shape;871;p124"/>
          <p:cNvSpPr txBox="1"/>
          <p:nvPr>
            <p:ph idx="1" type="body"/>
          </p:nvPr>
        </p:nvSpPr>
        <p:spPr>
          <a:xfrm>
            <a:off x="609600" y="1371600"/>
            <a:ext cx="7848600" cy="50292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&lt;TEXTAREA&gt;&lt;/TEXTAREA&gt;:</a:t>
            </a:r>
            <a:r>
              <a:rPr b="0" i="0" lang="en-US" sz="2800" u="none">
                <a:solidFill>
                  <a:schemeClr val="dk1"/>
                </a:solidFill>
                <a:latin typeface="Calibri"/>
                <a:ea typeface="Calibri"/>
                <a:cs typeface="Calibri"/>
                <a:sym typeface="Calibri"/>
              </a:rPr>
              <a:t> is an element that allows for free form text entry.</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Browser will display </a:t>
            </a:r>
            <a:endParaRPr/>
          </a:p>
          <a:p>
            <a:pPr indent="-342900" lvl="0" marL="342900" marR="0" rtl="0" algn="l">
              <a:lnSpc>
                <a:spcPct val="100000"/>
              </a:lnSpc>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a:p>
            <a:pPr indent="-342900" lvl="0" marL="342900" marR="0" rtl="0" algn="l">
              <a:lnSpc>
                <a:spcPct val="10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Textarea has the following attributes:</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NAME</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is the name of the variable</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ROWS</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the number of rows to the textbox.</a:t>
            </a:r>
            <a:endParaRPr/>
          </a:p>
          <a:p>
            <a:pPr indent="-342900" lvl="0" marL="342900" marR="0" rtl="0" algn="l">
              <a:lnSpc>
                <a:spcPct val="10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COLS</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the number of columns to the textbox.</a:t>
            </a:r>
            <a:endParaRPr/>
          </a:p>
        </p:txBody>
      </p:sp>
      <p:sp>
        <p:nvSpPr>
          <p:cNvPr id="872" name="Google Shape;872;p12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873" name="Google Shape;873;p124"/>
          <p:cNvPicPr preferRelativeResize="0"/>
          <p:nvPr/>
        </p:nvPicPr>
        <p:blipFill rotWithShape="1">
          <a:blip r:embed="rId3">
            <a:alphaModFix/>
          </a:blip>
          <a:srcRect b="0" l="0" r="0" t="0"/>
          <a:stretch/>
        </p:blipFill>
        <p:spPr>
          <a:xfrm>
            <a:off x="4267200" y="2362200"/>
            <a:ext cx="2686050" cy="1562100"/>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7" name="Shape 877"/>
        <p:cNvGrpSpPr/>
        <p:nvPr/>
      </p:nvGrpSpPr>
      <p:grpSpPr>
        <a:xfrm>
          <a:off x="0" y="0"/>
          <a:ext cx="0" cy="0"/>
          <a:chOff x="0" y="0"/>
          <a:chExt cx="0" cy="0"/>
        </a:xfrm>
      </p:grpSpPr>
      <p:sp>
        <p:nvSpPr>
          <p:cNvPr id="878" name="Google Shape;878;p12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879" name="Google Shape;879;p125"/>
          <p:cNvSpPr txBox="1"/>
          <p:nvPr/>
        </p:nvSpPr>
        <p:spPr>
          <a:xfrm>
            <a:off x="228600" y="1066800"/>
            <a:ext cx="8610600" cy="4894262"/>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&lt;form&gt;</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 &lt;TEXTAREA   COLS=40  ROWS=20 Name="comments"  &gt;</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From observing the apathy of those</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about me during flag  raising I </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concluded that patriotism if not</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actually  on the decline is at least </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in a state of dormancy.</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&lt;/TEXTAREA&gt;</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&lt;br&gt;</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&lt;input type="submit"&gt;</a:t>
            </a:r>
            <a:endParaRPr/>
          </a:p>
          <a:p>
            <a:pPr indent="0" lvl="0" marL="0" marR="0" rtl="0" algn="l">
              <a:lnSpc>
                <a:spcPct val="100000"/>
              </a:lnSpc>
              <a:spcBef>
                <a:spcPts val="0"/>
              </a:spcBef>
              <a:spcAft>
                <a:spcPts val="0"/>
              </a:spcAft>
              <a:buClr>
                <a:schemeClr val="dk2"/>
              </a:buClr>
              <a:buSzPts val="2600"/>
              <a:buFont typeface="Arial"/>
              <a:buNone/>
            </a:pPr>
            <a:r>
              <a:rPr b="1" i="0" lang="en-US" sz="2600" u="none">
                <a:solidFill>
                  <a:schemeClr val="dk2"/>
                </a:solidFill>
                <a:latin typeface="Arial"/>
                <a:ea typeface="Arial"/>
                <a:cs typeface="Arial"/>
                <a:sym typeface="Arial"/>
              </a:rPr>
              <a:t>&lt;/form&gt;</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26"/>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output</a:t>
            </a:r>
            <a:endParaRPr/>
          </a:p>
        </p:txBody>
      </p:sp>
      <p:pic>
        <p:nvPicPr>
          <p:cNvPr descr="Screenshot (57).png" id="885" name="Google Shape;885;p126"/>
          <p:cNvPicPr preferRelativeResize="0"/>
          <p:nvPr>
            <p:ph idx="1" type="body"/>
          </p:nvPr>
        </p:nvPicPr>
        <p:blipFill rotWithShape="1">
          <a:blip r:embed="rId3">
            <a:alphaModFix/>
          </a:blip>
          <a:srcRect b="0" l="0" r="0" t="0"/>
          <a:stretch/>
        </p:blipFill>
        <p:spPr>
          <a:xfrm>
            <a:off x="1066800" y="1447800"/>
            <a:ext cx="6705600" cy="4167187"/>
          </a:xfrm>
          <a:prstGeom prst="rect">
            <a:avLst/>
          </a:prstGeom>
          <a:noFill/>
          <a:ln>
            <a:noFill/>
          </a:ln>
        </p:spPr>
      </p:pic>
      <p:sp>
        <p:nvSpPr>
          <p:cNvPr id="886" name="Google Shape;886;p12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127"/>
          <p:cNvSpPr txBox="1"/>
          <p:nvPr>
            <p:ph idx="1" type="body"/>
          </p:nvPr>
        </p:nvSpPr>
        <p:spPr>
          <a:xfrm>
            <a:off x="685800" y="1600200"/>
            <a:ext cx="7772400" cy="4800600"/>
          </a:xfrm>
          <a:prstGeom prst="rect">
            <a:avLst/>
          </a:prstGeom>
          <a:solidFill>
            <a:schemeClr val="lt1"/>
          </a:solidFill>
          <a:ln cap="flat" cmpd="sng" w="9525">
            <a:solidFill>
              <a:schemeClr val="accent1"/>
            </a:solidFill>
            <a:prstDash val="solid"/>
            <a:miter lim="524288"/>
            <a:headEnd len="sm" w="sm" type="none"/>
            <a:tailEnd len="sm" w="sm" type="none"/>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0" i="0" lang="en-US" sz="2800" u="none">
                <a:solidFill>
                  <a:schemeClr val="dk1"/>
                </a:solidFill>
                <a:latin typeface="Calibri"/>
                <a:ea typeface="Calibri"/>
                <a:cs typeface="Calibri"/>
                <a:sym typeface="Calibri"/>
              </a:rPr>
              <a:t>The two following examples are </a:t>
            </a:r>
            <a:r>
              <a:rPr b="1" i="0" lang="en-US" sz="2800" u="none">
                <a:solidFill>
                  <a:srgbClr val="FF0000"/>
                </a:solidFill>
                <a:latin typeface="Calibri"/>
                <a:ea typeface="Calibri"/>
                <a:cs typeface="Calibri"/>
                <a:sym typeface="Calibri"/>
              </a:rPr>
              <a:t>&lt;SELECT&gt;&lt;/SELECT&gt;</a:t>
            </a:r>
            <a:r>
              <a:rPr b="0" i="0" lang="en-US" sz="2800" u="none">
                <a:solidFill>
                  <a:schemeClr val="dk1"/>
                </a:solidFill>
                <a:latin typeface="Calibri"/>
                <a:ea typeface="Calibri"/>
                <a:cs typeface="Calibri"/>
                <a:sym typeface="Calibri"/>
              </a:rPr>
              <a:t> elements, where the attributes are set differently.</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Select elements attributes are:</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NAME</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is the name of the variable</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SIZE</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this sets the number of </a:t>
            </a:r>
            <a:r>
              <a:rPr b="1" i="0" lang="en-US" sz="2800" u="none">
                <a:solidFill>
                  <a:srgbClr val="0000FF"/>
                </a:solidFill>
                <a:latin typeface="Calibri"/>
                <a:ea typeface="Calibri"/>
                <a:cs typeface="Calibri"/>
                <a:sym typeface="Calibri"/>
              </a:rPr>
              <a:t>visible</a:t>
            </a:r>
            <a:r>
              <a:rPr b="0" i="0" lang="en-US" sz="2800" u="none">
                <a:solidFill>
                  <a:schemeClr val="dk1"/>
                </a:solidFill>
                <a:latin typeface="Calibri"/>
                <a:ea typeface="Calibri"/>
                <a:cs typeface="Calibri"/>
                <a:sym typeface="Calibri"/>
              </a:rPr>
              <a:t> choices.</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MULTIPLE</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the presence of this attribute signifies that the user can make multiple selections. By default only one selection is allowed.</a:t>
            </a:r>
            <a:endParaRPr/>
          </a:p>
          <a:p>
            <a:pPr indent="-165100" lvl="0" marL="342900" marR="0" rtl="0" algn="l">
              <a:spcBef>
                <a:spcPts val="560"/>
              </a:spcBef>
              <a:spcAft>
                <a:spcPts val="0"/>
              </a:spcAft>
              <a:buClr>
                <a:schemeClr val="dk1"/>
              </a:buClr>
              <a:buSzPts val="2800"/>
              <a:buFont typeface="Arial"/>
              <a:buNone/>
            </a:pPr>
            <a:r>
              <a:t/>
            </a:r>
            <a:endParaRPr b="0" i="0" sz="2800" u="none">
              <a:solidFill>
                <a:schemeClr val="dk1"/>
              </a:solidFill>
              <a:latin typeface="Calibri"/>
              <a:ea typeface="Calibri"/>
              <a:cs typeface="Calibri"/>
              <a:sym typeface="Calibri"/>
            </a:endParaRPr>
          </a:p>
        </p:txBody>
      </p:sp>
      <p:sp>
        <p:nvSpPr>
          <p:cNvPr id="892" name="Google Shape;892;p12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893" name="Google Shape;893;p127"/>
          <p:cNvSpPr txBox="1"/>
          <p:nvPr>
            <p:ph type="title"/>
          </p:nvPr>
        </p:nvSpPr>
        <p:spPr>
          <a:xfrm>
            <a:off x="1524000" y="274637"/>
            <a:ext cx="5867400" cy="10969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Other Elements used in Forms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7"/>
          <p:cNvSpPr txBox="1"/>
          <p:nvPr>
            <p:ph type="title"/>
          </p:nvPr>
        </p:nvSpPr>
        <p:spPr>
          <a:xfrm>
            <a:off x="457200" y="27463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400"/>
              <a:buFont typeface="Calibri"/>
              <a:buNone/>
            </a:pPr>
            <a:r>
              <a:rPr b="0" i="0" lang="en-US" sz="4400" u="none">
                <a:solidFill>
                  <a:schemeClr val="dk1"/>
                </a:solidFill>
                <a:latin typeface="Calibri"/>
                <a:ea typeface="Calibri"/>
                <a:cs typeface="Calibri"/>
                <a:sym typeface="Calibri"/>
              </a:rPr>
              <a:t>Stateless Nature of HTTP &amp; HTTPS</a:t>
            </a:r>
            <a:endParaRPr/>
          </a:p>
        </p:txBody>
      </p:sp>
      <p:sp>
        <p:nvSpPr>
          <p:cNvPr id="302" name="Google Shape;302;p47"/>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HTTP is stateless: Each request is independent</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Uses cookies and session storage for maintaining state</a:t>
            </a:r>
            <a:endParaRPr/>
          </a:p>
          <a:p>
            <a:pPr indent="-342900" lvl="0" marL="342900" marR="0" rtl="0" algn="l">
              <a:lnSpc>
                <a:spcPct val="100000"/>
              </a:lnSpc>
              <a:spcBef>
                <a:spcPts val="640"/>
              </a:spcBef>
              <a:spcAft>
                <a:spcPts val="0"/>
              </a:spcAft>
              <a:buClr>
                <a:schemeClr val="dk1"/>
              </a:buClr>
              <a:buSzPts val="3200"/>
              <a:buFont typeface="Arial"/>
              <a:buChar char="•"/>
            </a:pPr>
            <a:r>
              <a:rPr b="0" i="0" lang="en-US" sz="3200" u="none" cap="none" strike="noStrike">
                <a:solidFill>
                  <a:schemeClr val="dk1"/>
                </a:solidFill>
                <a:latin typeface="Calibri"/>
                <a:ea typeface="Calibri"/>
                <a:cs typeface="Calibri"/>
                <a:sym typeface="Calibri"/>
              </a:rPr>
              <a:t>HTTPS encrypts data using SSL/TLS for security</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7" name="Shape 897"/>
        <p:cNvGrpSpPr/>
        <p:nvPr/>
      </p:nvGrpSpPr>
      <p:grpSpPr>
        <a:xfrm>
          <a:off x="0" y="0"/>
          <a:ext cx="0" cy="0"/>
          <a:chOff x="0" y="0"/>
          <a:chExt cx="0" cy="0"/>
        </a:xfrm>
      </p:grpSpPr>
      <p:sp>
        <p:nvSpPr>
          <p:cNvPr id="898" name="Google Shape;898;p128"/>
          <p:cNvSpPr txBox="1"/>
          <p:nvPr>
            <p:ph type="title"/>
          </p:nvPr>
        </p:nvSpPr>
        <p:spPr>
          <a:xfrm>
            <a:off x="1524000" y="274637"/>
            <a:ext cx="5867400" cy="1096962"/>
          </a:xfrm>
          <a:prstGeom prst="rect">
            <a:avLst/>
          </a:prstGeom>
          <a:solidFill>
            <a:schemeClr val="dk2"/>
          </a:solid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rgbClr val="FFFF00"/>
              </a:buClr>
              <a:buSzPts val="4000"/>
              <a:buFont typeface="Calibri"/>
              <a:buNone/>
            </a:pPr>
            <a:r>
              <a:rPr b="0" i="0" lang="en-US" sz="4000" u="none">
                <a:solidFill>
                  <a:srgbClr val="FFFF00"/>
                </a:solidFill>
                <a:latin typeface="Calibri"/>
                <a:ea typeface="Calibri"/>
                <a:cs typeface="Calibri"/>
                <a:sym typeface="Calibri"/>
              </a:rPr>
              <a:t>Other Elements used in Forms</a:t>
            </a:r>
            <a:endParaRPr/>
          </a:p>
        </p:txBody>
      </p:sp>
      <p:sp>
        <p:nvSpPr>
          <p:cNvPr id="899" name="Google Shape;899;p128"/>
          <p:cNvSpPr txBox="1"/>
          <p:nvPr>
            <p:ph idx="1" type="body"/>
          </p:nvPr>
        </p:nvSpPr>
        <p:spPr>
          <a:xfrm>
            <a:off x="685800" y="1600200"/>
            <a:ext cx="7772400" cy="4876800"/>
          </a:xfrm>
          <a:prstGeom prst="rect">
            <a:avLst/>
          </a:prstGeom>
          <a:solidFill>
            <a:schemeClr val="lt1"/>
          </a:solidFill>
          <a:ln>
            <a:noFill/>
          </a:ln>
        </p:spPr>
        <p:txBody>
          <a:bodyPr anchorCtr="0" anchor="t" bIns="45700" lIns="91425" spcFirstLastPara="1" rIns="91425" wrap="square" tIns="45700">
            <a:noAutofit/>
          </a:bodyPr>
          <a:lstStyle/>
          <a:p>
            <a:pPr indent="-342900" lvl="0" marL="342900" marR="0" rtl="0" algn="l">
              <a:lnSpc>
                <a:spcPct val="90000"/>
              </a:lnSpc>
              <a:spcBef>
                <a:spcPts val="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Option</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list items are added to the </a:t>
            </a:r>
            <a:r>
              <a:rPr b="1" i="0" lang="en-US" sz="2800" u="none">
                <a:solidFill>
                  <a:schemeClr val="dk1"/>
                </a:solidFill>
                <a:latin typeface="Calibri"/>
                <a:ea typeface="Calibri"/>
                <a:cs typeface="Calibri"/>
                <a:sym typeface="Calibri"/>
              </a:rPr>
              <a:t>&lt;SELECT&gt;</a:t>
            </a:r>
            <a:r>
              <a:rPr b="0" i="0" lang="en-US" sz="2800" u="none">
                <a:solidFill>
                  <a:schemeClr val="dk1"/>
                </a:solidFill>
                <a:latin typeface="Calibri"/>
                <a:ea typeface="Calibri"/>
                <a:cs typeface="Calibri"/>
                <a:sym typeface="Calibri"/>
              </a:rPr>
              <a:t> element by inserting </a:t>
            </a:r>
            <a:r>
              <a:rPr b="1" i="0" lang="en-US" sz="2800" u="none">
                <a:solidFill>
                  <a:schemeClr val="dk1"/>
                </a:solidFill>
                <a:latin typeface="Calibri"/>
                <a:ea typeface="Calibri"/>
                <a:cs typeface="Calibri"/>
                <a:sym typeface="Calibri"/>
              </a:rPr>
              <a:t>&lt;OPTION&gt;&lt;/OPTION&gt;</a:t>
            </a:r>
            <a:r>
              <a:rPr b="0" i="0" lang="en-US" sz="2800" u="none">
                <a:solidFill>
                  <a:schemeClr val="dk1"/>
                </a:solidFill>
                <a:latin typeface="Calibri"/>
                <a:ea typeface="Calibri"/>
                <a:cs typeface="Calibri"/>
                <a:sym typeface="Calibri"/>
              </a:rPr>
              <a:t> elements.</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The Option Element’s attributes are:</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SELECTED</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When this attribute is present, the option is selected when the document is initially loaded. </a:t>
            </a:r>
            <a:r>
              <a:rPr b="1" i="0" lang="en-US" sz="2800" u="none">
                <a:solidFill>
                  <a:srgbClr val="FF0000"/>
                </a:solidFill>
                <a:latin typeface="Calibri"/>
                <a:ea typeface="Calibri"/>
                <a:cs typeface="Calibri"/>
                <a:sym typeface="Calibri"/>
              </a:rPr>
              <a:t>It is an error for more than one option to be selected.</a:t>
            </a:r>
            <a:endParaRPr/>
          </a:p>
          <a:p>
            <a:pPr indent="-342900" lvl="0" marL="342900" marR="0" rtl="0" algn="l">
              <a:lnSpc>
                <a:spcPct val="90000"/>
              </a:lnSpc>
              <a:spcBef>
                <a:spcPts val="560"/>
              </a:spcBef>
              <a:spcAft>
                <a:spcPts val="0"/>
              </a:spcAft>
              <a:buClr>
                <a:schemeClr val="accent2"/>
              </a:buClr>
              <a:buSzPts val="2800"/>
              <a:buFont typeface="Noto Sans Symbols"/>
              <a:buChar char="▪"/>
            </a:pPr>
            <a:r>
              <a:rPr b="1" i="0" lang="en-US" sz="2800" u="none">
                <a:solidFill>
                  <a:srgbClr val="FF0000"/>
                </a:solidFill>
                <a:latin typeface="Calibri"/>
                <a:ea typeface="Calibri"/>
                <a:cs typeface="Calibri"/>
                <a:sym typeface="Calibri"/>
              </a:rPr>
              <a:t>VALUE</a:t>
            </a:r>
            <a:r>
              <a:rPr b="1" i="0" lang="en-US" sz="2800" u="none">
                <a:solidFill>
                  <a:schemeClr val="dk1"/>
                </a:solidFill>
                <a:latin typeface="Calibri"/>
                <a:ea typeface="Calibri"/>
                <a:cs typeface="Calibri"/>
                <a:sym typeface="Calibri"/>
              </a:rPr>
              <a:t>:</a:t>
            </a:r>
            <a:r>
              <a:rPr b="0" i="0" lang="en-US" sz="2800" u="none">
                <a:solidFill>
                  <a:schemeClr val="dk1"/>
                </a:solidFill>
                <a:latin typeface="Calibri"/>
                <a:ea typeface="Calibri"/>
                <a:cs typeface="Calibri"/>
                <a:sym typeface="Calibri"/>
              </a:rPr>
              <a:t> Specifies the value the variable named in the select element.</a:t>
            </a:r>
            <a:endParaRPr/>
          </a:p>
          <a:p>
            <a:pPr indent="-342900" lvl="0" marL="342900" marR="0" rtl="0" algn="l">
              <a:lnSpc>
                <a:spcPct val="90000"/>
              </a:lnSpc>
              <a:spcBef>
                <a:spcPts val="560"/>
              </a:spcBef>
              <a:spcAft>
                <a:spcPts val="0"/>
              </a:spcAft>
              <a:buClr>
                <a:schemeClr val="dk1"/>
              </a:buClr>
              <a:buSzPts val="2800"/>
              <a:buFont typeface="Arial"/>
              <a:buNone/>
            </a:pPr>
            <a:r>
              <a:rPr b="0" i="0" lang="en-US" sz="2800" u="none">
                <a:solidFill>
                  <a:schemeClr val="dk1"/>
                </a:solidFill>
                <a:latin typeface="Calibri"/>
                <a:ea typeface="Calibri"/>
                <a:cs typeface="Calibri"/>
                <a:sym typeface="Calibri"/>
              </a:rPr>
              <a:t>							</a:t>
            </a:r>
            <a:endParaRPr/>
          </a:p>
        </p:txBody>
      </p:sp>
      <p:sp>
        <p:nvSpPr>
          <p:cNvPr id="900" name="Google Shape;900;p128"/>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29"/>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example</a:t>
            </a:r>
            <a:endParaRPr/>
          </a:p>
        </p:txBody>
      </p:sp>
      <p:sp>
        <p:nvSpPr>
          <p:cNvPr id="906" name="Google Shape;906;p129"/>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228600" lvl="0" marL="342900" marR="0" rtl="0" algn="l">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907" name="Google Shape;907;p129"/>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
        <p:nvSpPr>
          <p:cNvPr id="908" name="Google Shape;908;p129"/>
          <p:cNvSpPr txBox="1"/>
          <p:nvPr/>
        </p:nvSpPr>
        <p:spPr>
          <a:xfrm>
            <a:off x="457200" y="1371600"/>
            <a:ext cx="8305800" cy="4832350"/>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&lt;form&gt;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  &lt;select name=“fruits" size="3"&gt;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    &lt;option value=“apple“ selected&gt;Apple&lt;/option&gt;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    &lt;option value=“banana"&gt;Banana&lt;/option&gt;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    &lt;option value=“orange"&gt;Orange&lt;/option&gt;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    &lt;option value=“kiwi"&gt;Kiwi&lt;/option&gt;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  &lt;/select&gt;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  &lt;br&gt;&lt;br&gt;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  &lt;input type="submit"&gt;</a:t>
            </a:r>
            <a:endParaRPr/>
          </a:p>
          <a:p>
            <a:pPr indent="0" lvl="0" marL="0" marR="0" rtl="0" algn="l">
              <a:lnSpc>
                <a:spcPct val="100000"/>
              </a:lnSpc>
              <a:spcBef>
                <a:spcPts val="0"/>
              </a:spcBef>
              <a:spcAft>
                <a:spcPts val="0"/>
              </a:spcAft>
              <a:buClr>
                <a:srgbClr val="FF0000"/>
              </a:buClr>
              <a:buSzPts val="2800"/>
              <a:buFont typeface="Arial"/>
              <a:buNone/>
            </a:pPr>
            <a:r>
              <a:rPr b="1" i="0" lang="en-US" sz="2800" u="none">
                <a:solidFill>
                  <a:srgbClr val="FF0000"/>
                </a:solidFill>
                <a:latin typeface="Arial"/>
                <a:ea typeface="Arial"/>
                <a:cs typeface="Arial"/>
                <a:sym typeface="Arial"/>
              </a:rPr>
              <a:t>&lt;/form&gt;</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30"/>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output</a:t>
            </a:r>
            <a:endParaRPr/>
          </a:p>
        </p:txBody>
      </p:sp>
      <p:pic>
        <p:nvPicPr>
          <p:cNvPr descr="Screenshot (58).png" id="914" name="Google Shape;914;p130"/>
          <p:cNvPicPr preferRelativeResize="0"/>
          <p:nvPr>
            <p:ph idx="1" type="body"/>
          </p:nvPr>
        </p:nvPicPr>
        <p:blipFill rotWithShape="1">
          <a:blip r:embed="rId3">
            <a:alphaModFix/>
          </a:blip>
          <a:srcRect b="0" l="0" r="0" t="0"/>
          <a:stretch/>
        </p:blipFill>
        <p:spPr>
          <a:xfrm>
            <a:off x="762000" y="1828800"/>
            <a:ext cx="7543800" cy="3962400"/>
          </a:xfrm>
          <a:prstGeom prst="rect">
            <a:avLst/>
          </a:prstGeom>
          <a:noFill/>
          <a:ln>
            <a:noFill/>
          </a:ln>
        </p:spPr>
      </p:pic>
      <p:sp>
        <p:nvSpPr>
          <p:cNvPr id="915" name="Google Shape;915;p130"/>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9" name="Shape 919"/>
        <p:cNvGrpSpPr/>
        <p:nvPr/>
      </p:nvGrpSpPr>
      <p:grpSpPr>
        <a:xfrm>
          <a:off x="0" y="0"/>
          <a:ext cx="0" cy="0"/>
          <a:chOff x="0" y="0"/>
          <a:chExt cx="0" cy="0"/>
        </a:xfrm>
      </p:grpSpPr>
      <p:sp>
        <p:nvSpPr>
          <p:cNvPr id="920" name="Google Shape;920;p131"/>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pic>
        <p:nvPicPr>
          <p:cNvPr id="921" name="Google Shape;921;p131"/>
          <p:cNvPicPr preferRelativeResize="0"/>
          <p:nvPr/>
        </p:nvPicPr>
        <p:blipFill rotWithShape="1">
          <a:blip r:embed="rId3">
            <a:alphaModFix/>
          </a:blip>
          <a:srcRect b="0" l="0" r="0" t="0"/>
          <a:stretch/>
        </p:blipFill>
        <p:spPr>
          <a:xfrm>
            <a:off x="1143000" y="0"/>
            <a:ext cx="6423025" cy="6477000"/>
          </a:xfrm>
          <a:prstGeom prst="rect">
            <a:avLst/>
          </a:prstGeom>
          <a:noFill/>
          <a:ln>
            <a:noFill/>
          </a:ln>
        </p:spPr>
      </p:pic>
      <p:sp>
        <p:nvSpPr>
          <p:cNvPr id="922" name="Google Shape;922;p131"/>
          <p:cNvSpPr txBox="1"/>
          <p:nvPr/>
        </p:nvSpPr>
        <p:spPr>
          <a:xfrm>
            <a:off x="6477000" y="2438400"/>
            <a:ext cx="1905000" cy="36671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800" u="none">
              <a:solidFill>
                <a:schemeClr val="dk1"/>
              </a:solidFill>
              <a:latin typeface="Arial"/>
              <a:ea typeface="Arial"/>
              <a:cs typeface="Arial"/>
              <a:sym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6" name="Shape 926"/>
        <p:cNvGrpSpPr/>
        <p:nvPr/>
      </p:nvGrpSpPr>
      <p:grpSpPr>
        <a:xfrm>
          <a:off x="0" y="0"/>
          <a:ext cx="0" cy="0"/>
          <a:chOff x="0" y="0"/>
          <a:chExt cx="0" cy="0"/>
        </a:xfrm>
      </p:grpSpPr>
      <p:sp>
        <p:nvSpPr>
          <p:cNvPr id="927" name="Google Shape;927;p132"/>
          <p:cNvSpPr txBox="1"/>
          <p:nvPr>
            <p:ph type="title"/>
          </p:nvPr>
        </p:nvSpPr>
        <p:spPr>
          <a:xfrm>
            <a:off x="381000" y="738187"/>
            <a:ext cx="8229600" cy="6318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iframe </a:t>
            </a:r>
            <a:endParaRPr/>
          </a:p>
        </p:txBody>
      </p:sp>
      <p:sp>
        <p:nvSpPr>
          <p:cNvPr id="928" name="Google Shape;928;p132"/>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An HTML iframe is used to display a web page within a web page.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HTML &lt;iframe&gt; tag specifies an inline frame.</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An inline frame is used to embed another document within the current HTML document.</a:t>
            </a:r>
            <a:endParaRPr/>
          </a:p>
          <a:p>
            <a:pPr indent="-342900" lvl="0" marL="342900" marR="0" rtl="0" algn="ctr">
              <a:lnSpc>
                <a:spcPct val="100000"/>
              </a:lnSpc>
              <a:spcBef>
                <a:spcPts val="360"/>
              </a:spcBef>
              <a:spcAft>
                <a:spcPts val="0"/>
              </a:spcAft>
              <a:buClr>
                <a:srgbClr val="FF0000"/>
              </a:buClr>
              <a:buSzPts val="1800"/>
              <a:buFont typeface="Arial"/>
              <a:buNone/>
            </a:pPr>
            <a:r>
              <a:rPr b="0" i="0" lang="en-US" sz="1800" u="none">
                <a:solidFill>
                  <a:srgbClr val="FF0000"/>
                </a:solidFill>
                <a:latin typeface="Calibri"/>
                <a:ea typeface="Calibri"/>
                <a:cs typeface="Calibri"/>
                <a:sym typeface="Calibri"/>
              </a:rPr>
              <a:t>&lt;iframe src="url" title="description"&gt;&lt;/iframe&gt;</a:t>
            </a:r>
            <a:endParaRPr/>
          </a:p>
          <a:p>
            <a:pPr indent="-342900" lvl="0" marL="342900" marR="0" rtl="0" algn="l">
              <a:lnSpc>
                <a:spcPct val="100000"/>
              </a:lnSpc>
              <a:spcBef>
                <a:spcPts val="360"/>
              </a:spcBef>
              <a:spcAft>
                <a:spcPts val="0"/>
              </a:spcAft>
              <a:buClr>
                <a:schemeClr val="dk1"/>
              </a:buClr>
              <a:buSzPts val="1800"/>
              <a:buFont typeface="Arial"/>
              <a:buNone/>
            </a:pPr>
            <a:r>
              <a:t/>
            </a:r>
            <a:endParaRPr b="0" i="0" sz="1800" u="none">
              <a:solidFill>
                <a:srgbClr val="FF0000"/>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Always include a title attribute for the &lt;iframe&gt;. This is used by screen readers to read out what the content of the iframe is.</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Use the height and width attributes to specify the size of the iframe.</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An iframe can be used as the target frame for a link.</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The target attribute of the link must refer to the name attribute of the iframe</a:t>
            </a:r>
            <a:endParaRPr/>
          </a:p>
          <a:p>
            <a:pPr indent="-228600" lvl="0" marL="342900" marR="0" rtl="0" algn="l">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p:txBody>
      </p:sp>
      <p:sp>
        <p:nvSpPr>
          <p:cNvPr id="929" name="Google Shape;929;p132"/>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3" name="Shape 933"/>
        <p:cNvGrpSpPr/>
        <p:nvPr/>
      </p:nvGrpSpPr>
      <p:grpSpPr>
        <a:xfrm>
          <a:off x="0" y="0"/>
          <a:ext cx="0" cy="0"/>
          <a:chOff x="0" y="0"/>
          <a:chExt cx="0" cy="0"/>
        </a:xfrm>
      </p:grpSpPr>
      <p:sp>
        <p:nvSpPr>
          <p:cNvPr id="934" name="Google Shape;934;p133"/>
          <p:cNvSpPr txBox="1"/>
          <p:nvPr>
            <p:ph type="title"/>
          </p:nvPr>
        </p:nvSpPr>
        <p:spPr>
          <a:xfrm>
            <a:off x="228600" y="342900"/>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Example </a:t>
            </a:r>
            <a:endParaRPr/>
          </a:p>
        </p:txBody>
      </p:sp>
      <p:sp>
        <p:nvSpPr>
          <p:cNvPr id="935" name="Google Shape;935;p133"/>
          <p:cNvSpPr txBox="1"/>
          <p:nvPr>
            <p:ph idx="1" type="body"/>
          </p:nvPr>
        </p:nvSpPr>
        <p:spPr>
          <a:xfrm>
            <a:off x="457200" y="16002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&lt;!DOCTYPE html&gt;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&lt;html&gt;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&lt;body&gt;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&lt;h2&gt;HTML Iframes&lt;/h2&gt;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&lt;p&gt;Just see the iframe&lt;/p&gt;</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&lt;iframe src=“first_iframe.html" name=“iframe_a” height="200" width="300" title="Iframe Example"&gt;&lt;/iframe&gt;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&lt;p&gt;&lt;a href="https://wwwgoogle.com" target="iframe_a"&gt;click&lt;/a&gt;&lt;/p&gt;</a:t>
            </a:r>
            <a:endParaRPr/>
          </a:p>
          <a:p>
            <a:pPr indent="-228600" lvl="0" marL="342900" marR="0" rtl="0" algn="l">
              <a:lnSpc>
                <a:spcPct val="100000"/>
              </a:lnSpc>
              <a:spcBef>
                <a:spcPts val="360"/>
              </a:spcBef>
              <a:spcAft>
                <a:spcPts val="0"/>
              </a:spcAft>
              <a:buClr>
                <a:schemeClr val="dk1"/>
              </a:buClr>
              <a:buSzPts val="1800"/>
              <a:buFont typeface="Arial"/>
              <a:buNone/>
            </a:pPr>
            <a:r>
              <a:t/>
            </a:r>
            <a:endParaRPr b="0" i="0" sz="1800" u="none">
              <a:solidFill>
                <a:schemeClr val="dk1"/>
              </a:solidFill>
              <a:latin typeface="Calibri"/>
              <a:ea typeface="Calibri"/>
              <a:cs typeface="Calibri"/>
              <a:sym typeface="Calibri"/>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&lt;p&gt;When the target attribute of a link matches the name of an iframe, the link will open in the iframe.&lt;/p&gt;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&lt;/body&gt;</a:t>
            </a:r>
            <a:endParaRPr/>
          </a:p>
          <a:p>
            <a:pPr indent="-342900" lvl="0" marL="342900" marR="0" rtl="0" algn="l">
              <a:lnSpc>
                <a:spcPct val="100000"/>
              </a:lnSpc>
              <a:spcBef>
                <a:spcPts val="360"/>
              </a:spcBef>
              <a:spcAft>
                <a:spcPts val="0"/>
              </a:spcAft>
              <a:buClr>
                <a:schemeClr val="dk1"/>
              </a:buClr>
              <a:buSzPts val="1800"/>
              <a:buFont typeface="Arial"/>
              <a:buChar char="•"/>
            </a:pPr>
            <a:r>
              <a:rPr b="0" i="0" lang="en-US" sz="1800" u="none">
                <a:solidFill>
                  <a:schemeClr val="dk1"/>
                </a:solidFill>
                <a:latin typeface="Calibri"/>
                <a:ea typeface="Calibri"/>
                <a:cs typeface="Calibri"/>
                <a:sym typeface="Calibri"/>
              </a:rPr>
              <a:t>&lt;/html&gt;</a:t>
            </a:r>
            <a:endParaRPr/>
          </a:p>
        </p:txBody>
      </p:sp>
      <p:sp>
        <p:nvSpPr>
          <p:cNvPr id="936" name="Google Shape;936;p133"/>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0" name="Shape 940"/>
        <p:cNvGrpSpPr/>
        <p:nvPr/>
      </p:nvGrpSpPr>
      <p:grpSpPr>
        <a:xfrm>
          <a:off x="0" y="0"/>
          <a:ext cx="0" cy="0"/>
          <a:chOff x="0" y="0"/>
          <a:chExt cx="0" cy="0"/>
        </a:xfrm>
      </p:grpSpPr>
      <p:sp>
        <p:nvSpPr>
          <p:cNvPr id="941" name="Google Shape;941;p134"/>
          <p:cNvSpPr txBox="1"/>
          <p:nvPr>
            <p:ph type="title"/>
          </p:nvPr>
        </p:nvSpPr>
        <p:spPr>
          <a:xfrm>
            <a:off x="838200" y="2719387"/>
            <a:ext cx="8229600" cy="11430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4000"/>
              <a:buFont typeface="Calibri"/>
              <a:buNone/>
            </a:pPr>
            <a:r>
              <a:rPr b="0" i="0" lang="en-US" sz="4000" u="none">
                <a:solidFill>
                  <a:schemeClr val="dk1"/>
                </a:solidFill>
                <a:latin typeface="Calibri"/>
                <a:ea typeface="Calibri"/>
                <a:cs typeface="Calibri"/>
                <a:sym typeface="Calibri"/>
              </a:rPr>
              <a:t>Some more tags</a:t>
            </a:r>
            <a:endParaRPr/>
          </a:p>
        </p:txBody>
      </p:sp>
      <p:sp>
        <p:nvSpPr>
          <p:cNvPr id="942" name="Google Shape;942;p134"/>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6" name="Shape 946"/>
        <p:cNvGrpSpPr/>
        <p:nvPr/>
      </p:nvGrpSpPr>
      <p:grpSpPr>
        <a:xfrm>
          <a:off x="0" y="0"/>
          <a:ext cx="0" cy="0"/>
          <a:chOff x="0" y="0"/>
          <a:chExt cx="0" cy="0"/>
        </a:xfrm>
      </p:grpSpPr>
      <p:sp>
        <p:nvSpPr>
          <p:cNvPr id="947" name="Google Shape;947;p135"/>
          <p:cNvSpPr txBox="1"/>
          <p:nvPr>
            <p:ph type="title"/>
          </p:nvPr>
        </p:nvSpPr>
        <p:spPr>
          <a:xfrm>
            <a:off x="458787" y="53340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600"/>
              <a:buFont typeface="Calibri"/>
              <a:buNone/>
            </a:pPr>
            <a:r>
              <a:rPr b="0" i="0" lang="en-US" sz="3600" u="none">
                <a:solidFill>
                  <a:schemeClr val="dk1"/>
                </a:solidFill>
                <a:latin typeface="Calibri"/>
                <a:ea typeface="Calibri"/>
                <a:cs typeface="Calibri"/>
                <a:sym typeface="Calibri"/>
              </a:rPr>
              <a:t>Tag&amp; Description</a:t>
            </a:r>
            <a:br>
              <a:rPr b="0" i="0" lang="en-US" sz="3600" u="none">
                <a:solidFill>
                  <a:schemeClr val="dk1"/>
                </a:solidFill>
                <a:latin typeface="Calibri"/>
                <a:ea typeface="Calibri"/>
                <a:cs typeface="Calibri"/>
                <a:sym typeface="Calibri"/>
              </a:rPr>
            </a:br>
            <a:endParaRPr/>
          </a:p>
        </p:txBody>
      </p:sp>
      <p:sp>
        <p:nvSpPr>
          <p:cNvPr id="948" name="Google Shape;948;p135"/>
          <p:cNvSpPr txBox="1"/>
          <p:nvPr>
            <p:ph idx="1" type="body"/>
          </p:nvPr>
        </p:nvSpPr>
        <p:spPr>
          <a:xfrm>
            <a:off x="533400" y="1676400"/>
            <a:ext cx="8229600" cy="4525962"/>
          </a:xfrm>
          <a:prstGeom prst="rect">
            <a:avLst/>
          </a:prstGeom>
          <a:noFill/>
          <a:ln>
            <a:noFill/>
          </a:ln>
        </p:spPr>
        <p:txBody>
          <a:bodyPr anchorCtr="0" anchor="t" bIns="45700" lIns="91425" spcFirstLastPara="1" rIns="91425" wrap="square" tIns="45700">
            <a:normAutofit/>
          </a:bodyPr>
          <a:lstStyle/>
          <a:p>
            <a:pPr indent="-342900" lvl="0" marL="342900" marR="0" rtl="0" algn="l">
              <a:lnSpc>
                <a:spcPct val="90000"/>
              </a:lnSpc>
              <a:spcBef>
                <a:spcPts val="0"/>
              </a:spcBef>
              <a:spcAft>
                <a:spcPts val="0"/>
              </a:spcAft>
              <a:buClr>
                <a:srgbClr val="FFC000"/>
              </a:buClr>
              <a:buSzPts val="1800"/>
              <a:buFont typeface="Arial"/>
              <a:buChar char="•"/>
            </a:pPr>
            <a:r>
              <a:rPr b="1" i="0" lang="en-US" sz="1800" u="sng">
                <a:solidFill>
                  <a:schemeClr val="hlink"/>
                </a:solidFill>
                <a:latin typeface="Calibri"/>
                <a:ea typeface="Calibri"/>
                <a:cs typeface="Calibri"/>
                <a:sym typeface="Calibri"/>
                <a:hlinkClick r:id="rId3"/>
              </a:rPr>
              <a:t>&lt;article&gt;</a:t>
            </a:r>
            <a:r>
              <a:rPr b="1" i="0" lang="en-US" sz="1800" u="none">
                <a:solidFill>
                  <a:srgbClr val="FFC000"/>
                </a:solidFill>
                <a:latin typeface="Times New Roman"/>
                <a:ea typeface="Times New Roman"/>
                <a:cs typeface="Times New Roman"/>
                <a:sym typeface="Times New Roman"/>
              </a:rPr>
              <a:t>    </a:t>
            </a:r>
            <a:r>
              <a:rPr b="1" i="0" lang="en-US" sz="1800" u="none">
                <a:solidFill>
                  <a:schemeClr val="dk1"/>
                </a:solidFill>
                <a:latin typeface="Times New Roman"/>
                <a:ea typeface="Times New Roman"/>
                <a:cs typeface="Times New Roman"/>
                <a:sym typeface="Times New Roman"/>
              </a:rPr>
              <a:t>Defines an article</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4"/>
              </a:rPr>
              <a:t>&lt;aside&gt;</a:t>
            </a:r>
            <a:r>
              <a:rPr b="1" i="0" lang="en-US" sz="1800" u="none">
                <a:solidFill>
                  <a:schemeClr val="dk1"/>
                </a:solidFill>
                <a:latin typeface="Times New Roman"/>
                <a:ea typeface="Times New Roman"/>
                <a:cs typeface="Times New Roman"/>
                <a:sym typeface="Times New Roman"/>
              </a:rPr>
              <a:t>       Defines content aside from the page content</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5"/>
              </a:rPr>
              <a:t>&lt;details&gt;</a:t>
            </a:r>
            <a:r>
              <a:rPr b="1" i="0" lang="en-US" sz="1800" u="none">
                <a:solidFill>
                  <a:schemeClr val="dk1"/>
                </a:solidFill>
                <a:latin typeface="Times New Roman"/>
                <a:ea typeface="Times New Roman"/>
                <a:cs typeface="Times New Roman"/>
                <a:sym typeface="Times New Roman"/>
              </a:rPr>
              <a:t>    Defines additional details that the user can view or hide</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6"/>
              </a:rPr>
              <a:t>&lt;figcaption&gt;</a:t>
            </a:r>
            <a:r>
              <a:rPr b="1" i="0" lang="en-US" sz="1800" u="none">
                <a:solidFill>
                  <a:schemeClr val="dk1"/>
                </a:solidFill>
                <a:latin typeface="Times New Roman"/>
                <a:ea typeface="Times New Roman"/>
                <a:cs typeface="Times New Roman"/>
                <a:sym typeface="Times New Roman"/>
              </a:rPr>
              <a:t>  Defines a caption for a &lt;figure&gt; element</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7"/>
              </a:rPr>
              <a:t>&lt;figure&gt;</a:t>
            </a:r>
            <a:r>
              <a:rPr b="1" i="0" lang="en-US" sz="1800" u="none">
                <a:solidFill>
                  <a:schemeClr val="dk1"/>
                </a:solidFill>
                <a:latin typeface="Times New Roman"/>
                <a:ea typeface="Times New Roman"/>
                <a:cs typeface="Times New Roman"/>
                <a:sym typeface="Times New Roman"/>
              </a:rPr>
              <a:t>     Specifies self-contained content, like illustrations, diagrams, photos, code listings, etc.</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8"/>
              </a:rPr>
              <a:t>&lt;footer&gt;</a:t>
            </a:r>
            <a:r>
              <a:rPr b="1" i="0" lang="en-US" sz="1800" u="none">
                <a:solidFill>
                  <a:schemeClr val="dk1"/>
                </a:solidFill>
                <a:latin typeface="Times New Roman"/>
                <a:ea typeface="Times New Roman"/>
                <a:cs typeface="Times New Roman"/>
                <a:sym typeface="Times New Roman"/>
              </a:rPr>
              <a:t>    Defines a footer for a document or section</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9"/>
              </a:rPr>
              <a:t>&lt;header&gt;</a:t>
            </a:r>
            <a:r>
              <a:rPr b="1" i="0" lang="en-US" sz="1800" u="none">
                <a:solidFill>
                  <a:schemeClr val="dk1"/>
                </a:solidFill>
                <a:latin typeface="Times New Roman"/>
                <a:ea typeface="Times New Roman"/>
                <a:cs typeface="Times New Roman"/>
                <a:sym typeface="Times New Roman"/>
              </a:rPr>
              <a:t>    Specifies a header for a document or section</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10"/>
              </a:rPr>
              <a:t>&lt;main&gt;</a:t>
            </a:r>
            <a:r>
              <a:rPr b="1" i="0" lang="en-US" sz="1800" u="none">
                <a:solidFill>
                  <a:schemeClr val="dk1"/>
                </a:solidFill>
                <a:latin typeface="Times New Roman"/>
                <a:ea typeface="Times New Roman"/>
                <a:cs typeface="Times New Roman"/>
                <a:sym typeface="Times New Roman"/>
              </a:rPr>
              <a:t>      Specifies the main content of a document</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11"/>
              </a:rPr>
              <a:t>&lt;mark&gt;</a:t>
            </a:r>
            <a:r>
              <a:rPr b="1" i="0" lang="en-US" sz="1800" u="none">
                <a:solidFill>
                  <a:schemeClr val="dk1"/>
                </a:solidFill>
                <a:latin typeface="Times New Roman"/>
                <a:ea typeface="Times New Roman"/>
                <a:cs typeface="Times New Roman"/>
                <a:sym typeface="Times New Roman"/>
              </a:rPr>
              <a:t>      Defines marked/highlighted text</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12"/>
              </a:rPr>
              <a:t>&lt;nav&gt;</a:t>
            </a:r>
            <a:r>
              <a:rPr b="1" i="0" lang="en-US" sz="1800" u="none">
                <a:solidFill>
                  <a:schemeClr val="dk1"/>
                </a:solidFill>
                <a:latin typeface="Times New Roman"/>
                <a:ea typeface="Times New Roman"/>
                <a:cs typeface="Times New Roman"/>
                <a:sym typeface="Times New Roman"/>
              </a:rPr>
              <a:t>          Defines navigation links</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13"/>
              </a:rPr>
              <a:t>&lt;section&gt;</a:t>
            </a:r>
            <a:r>
              <a:rPr b="1" i="0" lang="en-US" sz="1800" u="none">
                <a:solidFill>
                  <a:schemeClr val="dk1"/>
                </a:solidFill>
                <a:latin typeface="Times New Roman"/>
                <a:ea typeface="Times New Roman"/>
                <a:cs typeface="Times New Roman"/>
                <a:sym typeface="Times New Roman"/>
              </a:rPr>
              <a:t>     Defines a section in a document</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14"/>
              </a:rPr>
              <a:t>&lt;summary&gt;</a:t>
            </a:r>
            <a:r>
              <a:rPr b="1" i="0" lang="en-US" sz="1800" u="none">
                <a:solidFill>
                  <a:schemeClr val="dk1"/>
                </a:solidFill>
                <a:latin typeface="Times New Roman"/>
                <a:ea typeface="Times New Roman"/>
                <a:cs typeface="Times New Roman"/>
                <a:sym typeface="Times New Roman"/>
              </a:rPr>
              <a:t>   Defines a visible heading for a &lt;details&gt; element</a:t>
            </a:r>
            <a:endParaRPr/>
          </a:p>
          <a:p>
            <a:pPr indent="-342900" lvl="0" marL="342900" marR="0" rtl="0" algn="l">
              <a:lnSpc>
                <a:spcPct val="90000"/>
              </a:lnSpc>
              <a:spcBef>
                <a:spcPts val="360"/>
              </a:spcBef>
              <a:spcAft>
                <a:spcPts val="0"/>
              </a:spcAft>
              <a:buClr>
                <a:schemeClr val="dk1"/>
              </a:buClr>
              <a:buSzPts val="1800"/>
              <a:buFont typeface="Arial"/>
              <a:buChar char="•"/>
            </a:pPr>
            <a:r>
              <a:rPr b="1" i="0" lang="en-US" sz="1800" u="sng">
                <a:solidFill>
                  <a:schemeClr val="hlink"/>
                </a:solidFill>
                <a:latin typeface="Calibri"/>
                <a:ea typeface="Calibri"/>
                <a:cs typeface="Calibri"/>
                <a:sym typeface="Calibri"/>
                <a:hlinkClick r:id="rId15"/>
              </a:rPr>
              <a:t>&lt;time&gt;</a:t>
            </a:r>
            <a:r>
              <a:rPr b="1" i="0" lang="en-US" sz="1800" u="none">
                <a:solidFill>
                  <a:schemeClr val="dk1"/>
                </a:solidFill>
                <a:latin typeface="Times New Roman"/>
                <a:ea typeface="Times New Roman"/>
                <a:cs typeface="Times New Roman"/>
                <a:sym typeface="Times New Roman"/>
              </a:rPr>
              <a:t>             Defines a date/time</a:t>
            </a:r>
            <a:endParaRPr/>
          </a:p>
        </p:txBody>
      </p:sp>
      <p:sp>
        <p:nvSpPr>
          <p:cNvPr id="949" name="Google Shape;949;p135"/>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136"/>
          <p:cNvSpPr txBox="1"/>
          <p:nvPr>
            <p:ph type="title"/>
          </p:nvPr>
        </p:nvSpPr>
        <p:spPr>
          <a:xfrm>
            <a:off x="441325" y="615950"/>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FF0000"/>
              </a:buClr>
              <a:buSzPts val="3600"/>
              <a:buFont typeface="Calibri"/>
              <a:buNone/>
            </a:pPr>
            <a:r>
              <a:rPr b="0" i="0" lang="en-US" sz="3600" u="none">
                <a:solidFill>
                  <a:srgbClr val="FF0000"/>
                </a:solidFill>
                <a:latin typeface="Calibri"/>
                <a:ea typeface="Calibri"/>
                <a:cs typeface="Calibri"/>
                <a:sym typeface="Calibri"/>
              </a:rPr>
              <a:t>&lt;section&gt; Element</a:t>
            </a:r>
            <a:br>
              <a:rPr b="0" i="0" lang="en-US" sz="3600" u="none">
                <a:solidFill>
                  <a:srgbClr val="FF0000"/>
                </a:solidFill>
                <a:latin typeface="Calibri"/>
                <a:ea typeface="Calibri"/>
                <a:cs typeface="Calibri"/>
                <a:sym typeface="Calibri"/>
              </a:rPr>
            </a:br>
            <a:endParaRPr/>
          </a:p>
        </p:txBody>
      </p:sp>
      <p:sp>
        <p:nvSpPr>
          <p:cNvPr id="955" name="Google Shape;955;p136"/>
          <p:cNvSpPr txBox="1"/>
          <p:nvPr>
            <p:ph idx="1" type="body"/>
          </p:nvPr>
        </p:nvSpPr>
        <p:spPr>
          <a:xfrm>
            <a:off x="465137" y="1524000"/>
            <a:ext cx="8229600" cy="45259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defines a section in a document.</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According to W3C's HTML5 documentation: "A section is a thematic grouping of content, typically with a heading."</a:t>
            </a:r>
            <a:endParaRPr/>
          </a:p>
          <a:p>
            <a:pPr indent="-342900" lvl="0" marL="342900" marR="0" rtl="0" algn="l">
              <a:lnSpc>
                <a:spcPct val="100000"/>
              </a:lnSpc>
              <a:spcBef>
                <a:spcPts val="400"/>
              </a:spcBef>
              <a:spcAft>
                <a:spcPts val="0"/>
              </a:spcAft>
              <a:buClr>
                <a:schemeClr val="dk1"/>
              </a:buClr>
              <a:buSzPts val="2000"/>
              <a:buFont typeface="Arial"/>
              <a:buChar char="•"/>
            </a:pPr>
            <a:r>
              <a:rPr b="0" i="0" lang="en-US" sz="2000" u="none">
                <a:solidFill>
                  <a:schemeClr val="dk1"/>
                </a:solidFill>
                <a:latin typeface="Calibri"/>
                <a:ea typeface="Calibri"/>
                <a:cs typeface="Calibri"/>
                <a:sym typeface="Calibri"/>
              </a:rPr>
              <a:t>A Web site's home page could be split into sections for introduction, content, and contact information.</a:t>
            </a:r>
            <a:endParaRPr/>
          </a:p>
          <a:p>
            <a:pPr indent="-215900" lvl="0" marL="342900" marR="0" rtl="0" algn="l">
              <a:spcBef>
                <a:spcPts val="400"/>
              </a:spcBef>
              <a:spcAft>
                <a:spcPts val="0"/>
              </a:spcAft>
              <a:buClr>
                <a:schemeClr val="dk1"/>
              </a:buClr>
              <a:buSzPts val="2000"/>
              <a:buFont typeface="Arial"/>
              <a:buNone/>
            </a:pPr>
            <a:r>
              <a:t/>
            </a:r>
            <a:endParaRPr b="0" i="0" sz="2000" u="none">
              <a:solidFill>
                <a:schemeClr val="dk1"/>
              </a:solidFill>
              <a:latin typeface="Calibri"/>
              <a:ea typeface="Calibri"/>
              <a:cs typeface="Calibri"/>
              <a:sym typeface="Calibri"/>
            </a:endParaRPr>
          </a:p>
        </p:txBody>
      </p:sp>
      <p:sp>
        <p:nvSpPr>
          <p:cNvPr id="956" name="Google Shape;956;p136"/>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137"/>
          <p:cNvSpPr txBox="1"/>
          <p:nvPr>
            <p:ph idx="1" type="body"/>
          </p:nvPr>
        </p:nvSpPr>
        <p:spPr>
          <a:xfrm>
            <a:off x="457200" y="228600"/>
            <a:ext cx="8229600" cy="5897562"/>
          </a:xfrm>
          <a:prstGeom prst="rect">
            <a:avLst/>
          </a:prstGeom>
          <a:noFill/>
          <a:ln>
            <a:noFill/>
          </a:ln>
        </p:spPr>
        <p:txBody>
          <a:bodyPr anchorCtr="0" anchor="t" bIns="45700" lIns="91425" spcFirstLastPara="1" rIns="91425" wrap="square" tIns="45700">
            <a:noAutofit/>
          </a:bodyPr>
          <a:lstStyle/>
          <a:p>
            <a:pPr indent="-342900" lvl="0" marL="342900" marR="0" rtl="0" algn="l">
              <a:lnSpc>
                <a:spcPct val="100000"/>
              </a:lnSpc>
              <a:spcBef>
                <a:spcPts val="0"/>
              </a:spcBef>
              <a:spcAft>
                <a:spcPts val="0"/>
              </a:spcAft>
              <a:buClr>
                <a:schemeClr val="dk1"/>
              </a:buClr>
              <a:buSzPts val="1400"/>
              <a:buFont typeface="Arial"/>
              <a:buChar char="•"/>
            </a:pPr>
            <a:r>
              <a:rPr b="0" i="0" lang="en-US" sz="1400" u="none">
                <a:solidFill>
                  <a:schemeClr val="dk1"/>
                </a:solidFill>
                <a:latin typeface="Calibri"/>
                <a:ea typeface="Calibri"/>
                <a:cs typeface="Calibri"/>
                <a:sym typeface="Calibri"/>
              </a:rPr>
              <a:t>&lt;!DOCTYPE html&gt;</a:t>
            </a:r>
            <a:endParaRPr/>
          </a:p>
          <a:p>
            <a:pPr indent="-342900" lvl="0" marL="34290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libri"/>
                <a:ea typeface="Calibri"/>
                <a:cs typeface="Calibri"/>
                <a:sym typeface="Calibri"/>
              </a:rPr>
              <a:t>&lt;html&gt;</a:t>
            </a:r>
            <a:endParaRPr/>
          </a:p>
          <a:p>
            <a:pPr indent="-342900" lvl="0" marL="34290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libri"/>
                <a:ea typeface="Calibri"/>
                <a:cs typeface="Calibri"/>
                <a:sym typeface="Calibri"/>
              </a:rPr>
              <a:t>&lt;body&gt;</a:t>
            </a:r>
            <a:endParaRPr/>
          </a:p>
          <a:p>
            <a:pPr indent="-342900" lvl="0" marL="342900" marR="0" rtl="0" algn="l">
              <a:lnSpc>
                <a:spcPct val="100000"/>
              </a:lnSpc>
              <a:spcBef>
                <a:spcPts val="280"/>
              </a:spcBef>
              <a:spcAft>
                <a:spcPts val="0"/>
              </a:spcAft>
              <a:buClr>
                <a:srgbClr val="FF0000"/>
              </a:buClr>
              <a:buSzPts val="1400"/>
              <a:buFont typeface="Arial"/>
              <a:buChar char="•"/>
            </a:pPr>
            <a:r>
              <a:rPr b="0" i="0" lang="en-US" sz="1400" u="none">
                <a:solidFill>
                  <a:srgbClr val="FF0000"/>
                </a:solidFill>
                <a:latin typeface="Calibri"/>
                <a:ea typeface="Calibri"/>
                <a:cs typeface="Calibri"/>
                <a:sym typeface="Calibri"/>
              </a:rPr>
              <a:t>&lt;section&gt;</a:t>
            </a:r>
            <a:endParaRPr/>
          </a:p>
          <a:p>
            <a:pPr indent="-342900" lvl="0" marL="34290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libri"/>
                <a:ea typeface="Calibri"/>
                <a:cs typeface="Calibri"/>
                <a:sym typeface="Calibri"/>
              </a:rPr>
              <a:t>&lt;h1&gt;Festivals of INDIA&lt;/h1&gt;</a:t>
            </a:r>
            <a:endParaRPr/>
          </a:p>
          <a:p>
            <a:pPr indent="-342900" lvl="0" marL="34290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libri"/>
                <a:ea typeface="Calibri"/>
                <a:cs typeface="Calibri"/>
                <a:sym typeface="Calibri"/>
              </a:rPr>
              <a:t>&lt;p&gt;</a:t>
            </a:r>
            <a:endParaRPr/>
          </a:p>
          <a:p>
            <a:pPr indent="-342900" lvl="0" marL="34290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libri"/>
                <a:ea typeface="Calibri"/>
                <a:cs typeface="Calibri"/>
                <a:sym typeface="Calibri"/>
              </a:rPr>
              <a:t>Being a highly spiritual country, festivals are at the heart of people’s lives in India. The numerous and varied festivals that are held throughout the year offer a unique way of seeing Indian culture at its best.&lt;/p&gt;</a:t>
            </a:r>
            <a:endParaRPr/>
          </a:p>
          <a:p>
            <a:pPr indent="-342900" lvl="0" marL="342900" marR="0" rtl="0" algn="l">
              <a:lnSpc>
                <a:spcPct val="100000"/>
              </a:lnSpc>
              <a:spcBef>
                <a:spcPts val="280"/>
              </a:spcBef>
              <a:spcAft>
                <a:spcPts val="0"/>
              </a:spcAft>
              <a:buClr>
                <a:srgbClr val="FF0000"/>
              </a:buClr>
              <a:buSzPts val="1400"/>
              <a:buFont typeface="Arial"/>
              <a:buChar char="•"/>
            </a:pPr>
            <a:r>
              <a:rPr b="0" i="0" lang="en-US" sz="1400" u="none">
                <a:solidFill>
                  <a:srgbClr val="FF0000"/>
                </a:solidFill>
                <a:latin typeface="Calibri"/>
                <a:ea typeface="Calibri"/>
                <a:cs typeface="Calibri"/>
                <a:sym typeface="Calibri"/>
              </a:rPr>
              <a:t>&lt;/section&gt;</a:t>
            </a:r>
            <a:endParaRPr/>
          </a:p>
          <a:p>
            <a:pPr indent="-254000" lvl="0" marL="34290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Calibri"/>
              <a:ea typeface="Calibri"/>
              <a:cs typeface="Calibri"/>
              <a:sym typeface="Calibri"/>
            </a:endParaRPr>
          </a:p>
          <a:p>
            <a:pPr indent="-342900" lvl="0" marL="342900" marR="0" rtl="0" algn="l">
              <a:lnSpc>
                <a:spcPct val="100000"/>
              </a:lnSpc>
              <a:spcBef>
                <a:spcPts val="280"/>
              </a:spcBef>
              <a:spcAft>
                <a:spcPts val="0"/>
              </a:spcAft>
              <a:buClr>
                <a:srgbClr val="FF0000"/>
              </a:buClr>
              <a:buSzPts val="1400"/>
              <a:buFont typeface="Arial"/>
              <a:buChar char="•"/>
            </a:pPr>
            <a:r>
              <a:rPr b="0" i="0" lang="en-US" sz="1400" u="none">
                <a:solidFill>
                  <a:srgbClr val="FF0000"/>
                </a:solidFill>
                <a:latin typeface="Calibri"/>
                <a:ea typeface="Calibri"/>
                <a:cs typeface="Calibri"/>
                <a:sym typeface="Calibri"/>
              </a:rPr>
              <a:t>&lt;section&gt;</a:t>
            </a:r>
            <a:endParaRPr/>
          </a:p>
          <a:p>
            <a:pPr indent="-342900" lvl="0" marL="34290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libri"/>
                <a:ea typeface="Calibri"/>
                <a:cs typeface="Calibri"/>
                <a:sym typeface="Calibri"/>
              </a:rPr>
              <a:t>&lt;h1&gt;DIWALI&lt;/h1&gt;</a:t>
            </a:r>
            <a:endParaRPr/>
          </a:p>
          <a:p>
            <a:pPr indent="-342900" lvl="0" marL="34290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libri"/>
                <a:ea typeface="Calibri"/>
                <a:cs typeface="Calibri"/>
                <a:sym typeface="Calibri"/>
              </a:rPr>
              <a:t>&lt;p&gt;</a:t>
            </a:r>
            <a:endParaRPr/>
          </a:p>
          <a:p>
            <a:pPr indent="-342900" lvl="0" marL="34290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libri"/>
                <a:ea typeface="Calibri"/>
                <a:cs typeface="Calibri"/>
                <a:sym typeface="Calibri"/>
              </a:rPr>
              <a:t>Diwali is a five day festival that represents the start of the Hindu New Year. It's known as the "Festival of Lights" for all the fireworks, small clay lamps, and candles that are lit during the celebrations.&lt;/p&gt;</a:t>
            </a:r>
            <a:endParaRPr/>
          </a:p>
          <a:p>
            <a:pPr indent="-342900" lvl="0" marL="342900" marR="0" rtl="0" algn="l">
              <a:lnSpc>
                <a:spcPct val="100000"/>
              </a:lnSpc>
              <a:spcBef>
                <a:spcPts val="280"/>
              </a:spcBef>
              <a:spcAft>
                <a:spcPts val="0"/>
              </a:spcAft>
              <a:buClr>
                <a:srgbClr val="FF0000"/>
              </a:buClr>
              <a:buSzPts val="1400"/>
              <a:buFont typeface="Arial"/>
              <a:buChar char="•"/>
            </a:pPr>
            <a:r>
              <a:rPr b="0" i="0" lang="en-US" sz="1400" u="none">
                <a:solidFill>
                  <a:srgbClr val="FF0000"/>
                </a:solidFill>
                <a:latin typeface="Calibri"/>
                <a:ea typeface="Calibri"/>
                <a:cs typeface="Calibri"/>
                <a:sym typeface="Calibri"/>
              </a:rPr>
              <a:t>&lt;/section&gt;</a:t>
            </a:r>
            <a:endParaRPr/>
          </a:p>
          <a:p>
            <a:pPr indent="-254000" lvl="0" marL="342900" marR="0" rtl="0" algn="l">
              <a:lnSpc>
                <a:spcPct val="100000"/>
              </a:lnSpc>
              <a:spcBef>
                <a:spcPts val="280"/>
              </a:spcBef>
              <a:spcAft>
                <a:spcPts val="0"/>
              </a:spcAft>
              <a:buClr>
                <a:schemeClr val="dk1"/>
              </a:buClr>
              <a:buSzPts val="1400"/>
              <a:buFont typeface="Arial"/>
              <a:buNone/>
            </a:pPr>
            <a:r>
              <a:t/>
            </a:r>
            <a:endParaRPr b="0" i="0" sz="1400" u="none">
              <a:solidFill>
                <a:schemeClr val="dk1"/>
              </a:solidFill>
              <a:latin typeface="Calibri"/>
              <a:ea typeface="Calibri"/>
              <a:cs typeface="Calibri"/>
              <a:sym typeface="Calibri"/>
            </a:endParaRPr>
          </a:p>
          <a:p>
            <a:pPr indent="-342900" lvl="0" marL="34290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libri"/>
                <a:ea typeface="Calibri"/>
                <a:cs typeface="Calibri"/>
                <a:sym typeface="Calibri"/>
              </a:rPr>
              <a:t>&lt;/body&gt;</a:t>
            </a:r>
            <a:endParaRPr/>
          </a:p>
          <a:p>
            <a:pPr indent="-342900" lvl="0" marL="342900" marR="0" rtl="0" algn="l">
              <a:lnSpc>
                <a:spcPct val="100000"/>
              </a:lnSpc>
              <a:spcBef>
                <a:spcPts val="280"/>
              </a:spcBef>
              <a:spcAft>
                <a:spcPts val="0"/>
              </a:spcAft>
              <a:buClr>
                <a:schemeClr val="dk1"/>
              </a:buClr>
              <a:buSzPts val="1400"/>
              <a:buFont typeface="Arial"/>
              <a:buChar char="•"/>
            </a:pPr>
            <a:r>
              <a:rPr b="0" i="0" lang="en-US" sz="1400" u="none">
                <a:solidFill>
                  <a:schemeClr val="dk1"/>
                </a:solidFill>
                <a:latin typeface="Calibri"/>
                <a:ea typeface="Calibri"/>
                <a:cs typeface="Calibri"/>
                <a:sym typeface="Calibri"/>
              </a:rPr>
              <a:t>&lt;/html&gt;</a:t>
            </a:r>
            <a:endParaRPr/>
          </a:p>
        </p:txBody>
      </p:sp>
      <p:sp>
        <p:nvSpPr>
          <p:cNvPr id="962" name="Google Shape;962;p137"/>
          <p:cNvSpPr txBox="1"/>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898989"/>
              </a:buClr>
              <a:buSzPts val="1200"/>
              <a:buFont typeface="Arial"/>
              <a:buNone/>
            </a:pPr>
            <a:fld id="{00000000-1234-1234-1234-123412341234}" type="slidenum">
              <a:rPr b="0" i="0" lang="en-US" sz="1200" u="none">
                <a:solidFill>
                  <a:srgbClr val="898989"/>
                </a:solidFill>
                <a:latin typeface="Arial"/>
                <a:ea typeface="Arial"/>
                <a:cs typeface="Arial"/>
                <a:sym typeface="Arial"/>
              </a:rP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1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3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