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Lst>
  <p:sldSz cy="6858000" cx="9144000"/>
  <p:notesSz cx="6858000" cy="9144000"/>
  <p:embeddedFontLst>
    <p:embeddedFont>
      <p:font typeface="Dosis"/>
      <p:regular r:id="rId100"/>
      <p:bold r:id="rId101"/>
    </p:embeddedFont>
    <p:embeddedFont>
      <p:font typeface="Roboto Mono"/>
      <p:regular r:id="rId102"/>
      <p:bold r:id="rId103"/>
      <p:italic r:id="rId104"/>
      <p:boldItalic r:id="rId105"/>
    </p:embeddedFont>
    <p:embeddedFont>
      <p:font typeface="Dosis ExtraLight"/>
      <p:regular r:id="rId106"/>
      <p:bold r:id="rId107"/>
    </p:embeddedFont>
    <p:embeddedFont>
      <p:font typeface="Titillium Web Light"/>
      <p:regular r:id="rId108"/>
      <p:bold r:id="rId109"/>
      <p:italic r:id="rId110"/>
      <p:boldItalic r:id="rId1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4C1414-89E9-443B-8F15-169BB80E1C62}">
  <a:tblStyle styleId="{554C1414-89E9-443B-8F15-169BB80E1C6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DosisExtraLight-bold.fntdata"/><Relationship Id="rId106" Type="http://schemas.openxmlformats.org/officeDocument/2006/relationships/font" Target="fonts/DosisExtraLight-regular.fntdata"/><Relationship Id="rId105" Type="http://schemas.openxmlformats.org/officeDocument/2006/relationships/font" Target="fonts/RobotoMono-boldItalic.fntdata"/><Relationship Id="rId104" Type="http://schemas.openxmlformats.org/officeDocument/2006/relationships/font" Target="fonts/RobotoMono-italic.fntdata"/><Relationship Id="rId109" Type="http://schemas.openxmlformats.org/officeDocument/2006/relationships/font" Target="fonts/TitilliumWebLight-bold.fntdata"/><Relationship Id="rId108" Type="http://schemas.openxmlformats.org/officeDocument/2006/relationships/font" Target="fonts/TitilliumWebLight-regular.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RobotoMono-bold.fntdata"/><Relationship Id="rId102" Type="http://schemas.openxmlformats.org/officeDocument/2006/relationships/font" Target="fonts/RobotoMono-regular.fntdata"/><Relationship Id="rId101" Type="http://schemas.openxmlformats.org/officeDocument/2006/relationships/font" Target="fonts/Dosis-bold.fntdata"/><Relationship Id="rId100" Type="http://schemas.openxmlformats.org/officeDocument/2006/relationships/font" Target="fonts/Dosis-regular.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schemas.openxmlformats.org/officeDocument/2006/relationships/font" Target="fonts/TitilliumWebLight-italic.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111" Type="http://schemas.openxmlformats.org/officeDocument/2006/relationships/font" Target="fonts/TitilliumWebLight-boldItalic.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9" name="Shape 3889"/>
        <p:cNvGrpSpPr/>
        <p:nvPr/>
      </p:nvGrpSpPr>
      <p:grpSpPr>
        <a:xfrm>
          <a:off x="0" y="0"/>
          <a:ext cx="0" cy="0"/>
          <a:chOff x="0" y="0"/>
          <a:chExt cx="0" cy="0"/>
        </a:xfrm>
      </p:grpSpPr>
      <p:sp>
        <p:nvSpPr>
          <p:cNvPr id="3890" name="Google Shape;389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91" name="Google Shape;389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2" name="Google Shape;389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4" name="Shape 3944"/>
        <p:cNvGrpSpPr/>
        <p:nvPr/>
      </p:nvGrpSpPr>
      <p:grpSpPr>
        <a:xfrm>
          <a:off x="0" y="0"/>
          <a:ext cx="0" cy="0"/>
          <a:chOff x="0" y="0"/>
          <a:chExt cx="0" cy="0"/>
        </a:xfrm>
      </p:grpSpPr>
      <p:sp>
        <p:nvSpPr>
          <p:cNvPr id="3945" name="Google Shape;394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6" name="Google Shape;394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0" name="Shape 3950"/>
        <p:cNvGrpSpPr/>
        <p:nvPr/>
      </p:nvGrpSpPr>
      <p:grpSpPr>
        <a:xfrm>
          <a:off x="0" y="0"/>
          <a:ext cx="0" cy="0"/>
          <a:chOff x="0" y="0"/>
          <a:chExt cx="0" cy="0"/>
        </a:xfrm>
      </p:grpSpPr>
      <p:sp>
        <p:nvSpPr>
          <p:cNvPr id="3951" name="Google Shape;395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52" name="Google Shape;395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6" name="Shape 3956"/>
        <p:cNvGrpSpPr/>
        <p:nvPr/>
      </p:nvGrpSpPr>
      <p:grpSpPr>
        <a:xfrm>
          <a:off x="0" y="0"/>
          <a:ext cx="0" cy="0"/>
          <a:chOff x="0" y="0"/>
          <a:chExt cx="0" cy="0"/>
        </a:xfrm>
      </p:grpSpPr>
      <p:sp>
        <p:nvSpPr>
          <p:cNvPr id="3957" name="Google Shape;395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58" name="Google Shape;395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2" name="Shape 3962"/>
        <p:cNvGrpSpPr/>
        <p:nvPr/>
      </p:nvGrpSpPr>
      <p:grpSpPr>
        <a:xfrm>
          <a:off x="0" y="0"/>
          <a:ext cx="0" cy="0"/>
          <a:chOff x="0" y="0"/>
          <a:chExt cx="0" cy="0"/>
        </a:xfrm>
      </p:grpSpPr>
      <p:sp>
        <p:nvSpPr>
          <p:cNvPr id="3963" name="Google Shape;396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4" name="Google Shape;396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8" name="Shape 3968"/>
        <p:cNvGrpSpPr/>
        <p:nvPr/>
      </p:nvGrpSpPr>
      <p:grpSpPr>
        <a:xfrm>
          <a:off x="0" y="0"/>
          <a:ext cx="0" cy="0"/>
          <a:chOff x="0" y="0"/>
          <a:chExt cx="0" cy="0"/>
        </a:xfrm>
      </p:grpSpPr>
      <p:sp>
        <p:nvSpPr>
          <p:cNvPr id="3969" name="Google Shape;396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0" name="Google Shape;397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4" name="Shape 3974"/>
        <p:cNvGrpSpPr/>
        <p:nvPr/>
      </p:nvGrpSpPr>
      <p:grpSpPr>
        <a:xfrm>
          <a:off x="0" y="0"/>
          <a:ext cx="0" cy="0"/>
          <a:chOff x="0" y="0"/>
          <a:chExt cx="0" cy="0"/>
        </a:xfrm>
      </p:grpSpPr>
      <p:sp>
        <p:nvSpPr>
          <p:cNvPr id="3975" name="Google Shape;397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6" name="Google Shape;397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0" name="Shape 3980"/>
        <p:cNvGrpSpPr/>
        <p:nvPr/>
      </p:nvGrpSpPr>
      <p:grpSpPr>
        <a:xfrm>
          <a:off x="0" y="0"/>
          <a:ext cx="0" cy="0"/>
          <a:chOff x="0" y="0"/>
          <a:chExt cx="0" cy="0"/>
        </a:xfrm>
      </p:grpSpPr>
      <p:sp>
        <p:nvSpPr>
          <p:cNvPr id="3981" name="Google Shape;398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2" name="Google Shape;398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6" name="Shape 3986"/>
        <p:cNvGrpSpPr/>
        <p:nvPr/>
      </p:nvGrpSpPr>
      <p:grpSpPr>
        <a:xfrm>
          <a:off x="0" y="0"/>
          <a:ext cx="0" cy="0"/>
          <a:chOff x="0" y="0"/>
          <a:chExt cx="0" cy="0"/>
        </a:xfrm>
      </p:grpSpPr>
      <p:sp>
        <p:nvSpPr>
          <p:cNvPr id="3987" name="Google Shape;398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8" name="Google Shape;398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3" name="Shape 3993"/>
        <p:cNvGrpSpPr/>
        <p:nvPr/>
      </p:nvGrpSpPr>
      <p:grpSpPr>
        <a:xfrm>
          <a:off x="0" y="0"/>
          <a:ext cx="0" cy="0"/>
          <a:chOff x="0" y="0"/>
          <a:chExt cx="0" cy="0"/>
        </a:xfrm>
      </p:grpSpPr>
      <p:sp>
        <p:nvSpPr>
          <p:cNvPr id="3994" name="Google Shape;399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5" name="Google Shape;399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9" name="Shape 3999"/>
        <p:cNvGrpSpPr/>
        <p:nvPr/>
      </p:nvGrpSpPr>
      <p:grpSpPr>
        <a:xfrm>
          <a:off x="0" y="0"/>
          <a:ext cx="0" cy="0"/>
          <a:chOff x="0" y="0"/>
          <a:chExt cx="0" cy="0"/>
        </a:xfrm>
      </p:grpSpPr>
      <p:sp>
        <p:nvSpPr>
          <p:cNvPr id="4000" name="Google Shape;400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1" name="Google Shape;400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6" name="Shape 3896"/>
        <p:cNvGrpSpPr/>
        <p:nvPr/>
      </p:nvGrpSpPr>
      <p:grpSpPr>
        <a:xfrm>
          <a:off x="0" y="0"/>
          <a:ext cx="0" cy="0"/>
          <a:chOff x="0" y="0"/>
          <a:chExt cx="0" cy="0"/>
        </a:xfrm>
      </p:grpSpPr>
      <p:sp>
        <p:nvSpPr>
          <p:cNvPr id="3897" name="Google Shape;389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8" name="Google Shape;389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5" name="Shape 4005"/>
        <p:cNvGrpSpPr/>
        <p:nvPr/>
      </p:nvGrpSpPr>
      <p:grpSpPr>
        <a:xfrm>
          <a:off x="0" y="0"/>
          <a:ext cx="0" cy="0"/>
          <a:chOff x="0" y="0"/>
          <a:chExt cx="0" cy="0"/>
        </a:xfrm>
      </p:grpSpPr>
      <p:sp>
        <p:nvSpPr>
          <p:cNvPr id="4006" name="Google Shape;400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7" name="Google Shape;400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1" name="Shape 4011"/>
        <p:cNvGrpSpPr/>
        <p:nvPr/>
      </p:nvGrpSpPr>
      <p:grpSpPr>
        <a:xfrm>
          <a:off x="0" y="0"/>
          <a:ext cx="0" cy="0"/>
          <a:chOff x="0" y="0"/>
          <a:chExt cx="0" cy="0"/>
        </a:xfrm>
      </p:grpSpPr>
      <p:sp>
        <p:nvSpPr>
          <p:cNvPr id="4012" name="Google Shape;401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3" name="Google Shape;401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7" name="Shape 4017"/>
        <p:cNvGrpSpPr/>
        <p:nvPr/>
      </p:nvGrpSpPr>
      <p:grpSpPr>
        <a:xfrm>
          <a:off x="0" y="0"/>
          <a:ext cx="0" cy="0"/>
          <a:chOff x="0" y="0"/>
          <a:chExt cx="0" cy="0"/>
        </a:xfrm>
      </p:grpSpPr>
      <p:sp>
        <p:nvSpPr>
          <p:cNvPr id="4018" name="Google Shape;4018;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9" name="Google Shape;401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3" name="Shape 4023"/>
        <p:cNvGrpSpPr/>
        <p:nvPr/>
      </p:nvGrpSpPr>
      <p:grpSpPr>
        <a:xfrm>
          <a:off x="0" y="0"/>
          <a:ext cx="0" cy="0"/>
          <a:chOff x="0" y="0"/>
          <a:chExt cx="0" cy="0"/>
        </a:xfrm>
      </p:grpSpPr>
      <p:sp>
        <p:nvSpPr>
          <p:cNvPr id="4024" name="Google Shape;402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5" name="Google Shape;402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9" name="Shape 4029"/>
        <p:cNvGrpSpPr/>
        <p:nvPr/>
      </p:nvGrpSpPr>
      <p:grpSpPr>
        <a:xfrm>
          <a:off x="0" y="0"/>
          <a:ext cx="0" cy="0"/>
          <a:chOff x="0" y="0"/>
          <a:chExt cx="0" cy="0"/>
        </a:xfrm>
      </p:grpSpPr>
      <p:sp>
        <p:nvSpPr>
          <p:cNvPr id="4030" name="Google Shape;403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1" name="Google Shape;403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5" name="Shape 4035"/>
        <p:cNvGrpSpPr/>
        <p:nvPr/>
      </p:nvGrpSpPr>
      <p:grpSpPr>
        <a:xfrm>
          <a:off x="0" y="0"/>
          <a:ext cx="0" cy="0"/>
          <a:chOff x="0" y="0"/>
          <a:chExt cx="0" cy="0"/>
        </a:xfrm>
      </p:grpSpPr>
      <p:sp>
        <p:nvSpPr>
          <p:cNvPr id="4036" name="Google Shape;403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7" name="Google Shape;403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1" name="Shape 4041"/>
        <p:cNvGrpSpPr/>
        <p:nvPr/>
      </p:nvGrpSpPr>
      <p:grpSpPr>
        <a:xfrm>
          <a:off x="0" y="0"/>
          <a:ext cx="0" cy="0"/>
          <a:chOff x="0" y="0"/>
          <a:chExt cx="0" cy="0"/>
        </a:xfrm>
      </p:grpSpPr>
      <p:sp>
        <p:nvSpPr>
          <p:cNvPr id="4042" name="Google Shape;404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3" name="Google Shape;404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7" name="Shape 4047"/>
        <p:cNvGrpSpPr/>
        <p:nvPr/>
      </p:nvGrpSpPr>
      <p:grpSpPr>
        <a:xfrm>
          <a:off x="0" y="0"/>
          <a:ext cx="0" cy="0"/>
          <a:chOff x="0" y="0"/>
          <a:chExt cx="0" cy="0"/>
        </a:xfrm>
      </p:grpSpPr>
      <p:sp>
        <p:nvSpPr>
          <p:cNvPr id="4048" name="Google Shape;404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9" name="Google Shape;404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3" name="Shape 4053"/>
        <p:cNvGrpSpPr/>
        <p:nvPr/>
      </p:nvGrpSpPr>
      <p:grpSpPr>
        <a:xfrm>
          <a:off x="0" y="0"/>
          <a:ext cx="0" cy="0"/>
          <a:chOff x="0" y="0"/>
          <a:chExt cx="0" cy="0"/>
        </a:xfrm>
      </p:grpSpPr>
      <p:sp>
        <p:nvSpPr>
          <p:cNvPr id="4054" name="Google Shape;405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5" name="Google Shape;405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9" name="Shape 4059"/>
        <p:cNvGrpSpPr/>
        <p:nvPr/>
      </p:nvGrpSpPr>
      <p:grpSpPr>
        <a:xfrm>
          <a:off x="0" y="0"/>
          <a:ext cx="0" cy="0"/>
          <a:chOff x="0" y="0"/>
          <a:chExt cx="0" cy="0"/>
        </a:xfrm>
      </p:grpSpPr>
      <p:sp>
        <p:nvSpPr>
          <p:cNvPr id="4060" name="Google Shape;406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61" name="Google Shape;406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2" name="Shape 3902"/>
        <p:cNvGrpSpPr/>
        <p:nvPr/>
      </p:nvGrpSpPr>
      <p:grpSpPr>
        <a:xfrm>
          <a:off x="0" y="0"/>
          <a:ext cx="0" cy="0"/>
          <a:chOff x="0" y="0"/>
          <a:chExt cx="0" cy="0"/>
        </a:xfrm>
      </p:grpSpPr>
      <p:sp>
        <p:nvSpPr>
          <p:cNvPr id="3903" name="Google Shape;390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04" name="Google Shape;390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5" name="Google Shape;390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5" name="Shape 4065"/>
        <p:cNvGrpSpPr/>
        <p:nvPr/>
      </p:nvGrpSpPr>
      <p:grpSpPr>
        <a:xfrm>
          <a:off x="0" y="0"/>
          <a:ext cx="0" cy="0"/>
          <a:chOff x="0" y="0"/>
          <a:chExt cx="0" cy="0"/>
        </a:xfrm>
      </p:grpSpPr>
      <p:sp>
        <p:nvSpPr>
          <p:cNvPr id="4066" name="Google Shape;406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67" name="Google Shape;406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1" name="Shape 4071"/>
        <p:cNvGrpSpPr/>
        <p:nvPr/>
      </p:nvGrpSpPr>
      <p:grpSpPr>
        <a:xfrm>
          <a:off x="0" y="0"/>
          <a:ext cx="0" cy="0"/>
          <a:chOff x="0" y="0"/>
          <a:chExt cx="0" cy="0"/>
        </a:xfrm>
      </p:grpSpPr>
      <p:sp>
        <p:nvSpPr>
          <p:cNvPr id="4072" name="Google Shape;407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3" name="Google Shape;407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7" name="Shape 4077"/>
        <p:cNvGrpSpPr/>
        <p:nvPr/>
      </p:nvGrpSpPr>
      <p:grpSpPr>
        <a:xfrm>
          <a:off x="0" y="0"/>
          <a:ext cx="0" cy="0"/>
          <a:chOff x="0" y="0"/>
          <a:chExt cx="0" cy="0"/>
        </a:xfrm>
      </p:grpSpPr>
      <p:sp>
        <p:nvSpPr>
          <p:cNvPr id="4078" name="Google Shape;407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9" name="Google Shape;407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3" name="Shape 4083"/>
        <p:cNvGrpSpPr/>
        <p:nvPr/>
      </p:nvGrpSpPr>
      <p:grpSpPr>
        <a:xfrm>
          <a:off x="0" y="0"/>
          <a:ext cx="0" cy="0"/>
          <a:chOff x="0" y="0"/>
          <a:chExt cx="0" cy="0"/>
        </a:xfrm>
      </p:grpSpPr>
      <p:sp>
        <p:nvSpPr>
          <p:cNvPr id="4084" name="Google Shape;4084;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5" name="Google Shape;408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9" name="Shape 4089"/>
        <p:cNvGrpSpPr/>
        <p:nvPr/>
      </p:nvGrpSpPr>
      <p:grpSpPr>
        <a:xfrm>
          <a:off x="0" y="0"/>
          <a:ext cx="0" cy="0"/>
          <a:chOff x="0" y="0"/>
          <a:chExt cx="0" cy="0"/>
        </a:xfrm>
      </p:grpSpPr>
      <p:sp>
        <p:nvSpPr>
          <p:cNvPr id="4090" name="Google Shape;4090;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1" name="Google Shape;409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5" name="Shape 4095"/>
        <p:cNvGrpSpPr/>
        <p:nvPr/>
      </p:nvGrpSpPr>
      <p:grpSpPr>
        <a:xfrm>
          <a:off x="0" y="0"/>
          <a:ext cx="0" cy="0"/>
          <a:chOff x="0" y="0"/>
          <a:chExt cx="0" cy="0"/>
        </a:xfrm>
      </p:grpSpPr>
      <p:sp>
        <p:nvSpPr>
          <p:cNvPr id="4096" name="Google Shape;4096;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7" name="Google Shape;409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1" name="Shape 4101"/>
        <p:cNvGrpSpPr/>
        <p:nvPr/>
      </p:nvGrpSpPr>
      <p:grpSpPr>
        <a:xfrm>
          <a:off x="0" y="0"/>
          <a:ext cx="0" cy="0"/>
          <a:chOff x="0" y="0"/>
          <a:chExt cx="0" cy="0"/>
        </a:xfrm>
      </p:grpSpPr>
      <p:sp>
        <p:nvSpPr>
          <p:cNvPr id="4102" name="Google Shape;4102;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3" name="Google Shape;410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7" name="Shape 4107"/>
        <p:cNvGrpSpPr/>
        <p:nvPr/>
      </p:nvGrpSpPr>
      <p:grpSpPr>
        <a:xfrm>
          <a:off x="0" y="0"/>
          <a:ext cx="0" cy="0"/>
          <a:chOff x="0" y="0"/>
          <a:chExt cx="0" cy="0"/>
        </a:xfrm>
      </p:grpSpPr>
      <p:sp>
        <p:nvSpPr>
          <p:cNvPr id="4108" name="Google Shape;4108;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9" name="Google Shape;410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3" name="Shape 4113"/>
        <p:cNvGrpSpPr/>
        <p:nvPr/>
      </p:nvGrpSpPr>
      <p:grpSpPr>
        <a:xfrm>
          <a:off x="0" y="0"/>
          <a:ext cx="0" cy="0"/>
          <a:chOff x="0" y="0"/>
          <a:chExt cx="0" cy="0"/>
        </a:xfrm>
      </p:grpSpPr>
      <p:sp>
        <p:nvSpPr>
          <p:cNvPr id="4114" name="Google Shape;411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5" name="Google Shape;411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9" name="Shape 4119"/>
        <p:cNvGrpSpPr/>
        <p:nvPr/>
      </p:nvGrpSpPr>
      <p:grpSpPr>
        <a:xfrm>
          <a:off x="0" y="0"/>
          <a:ext cx="0" cy="0"/>
          <a:chOff x="0" y="0"/>
          <a:chExt cx="0" cy="0"/>
        </a:xfrm>
      </p:grpSpPr>
      <p:sp>
        <p:nvSpPr>
          <p:cNvPr id="4120" name="Google Shape;4120;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1" name="Google Shape;412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9" name="Shape 3909"/>
        <p:cNvGrpSpPr/>
        <p:nvPr/>
      </p:nvGrpSpPr>
      <p:grpSpPr>
        <a:xfrm>
          <a:off x="0" y="0"/>
          <a:ext cx="0" cy="0"/>
          <a:chOff x="0" y="0"/>
          <a:chExt cx="0" cy="0"/>
        </a:xfrm>
      </p:grpSpPr>
      <p:sp>
        <p:nvSpPr>
          <p:cNvPr id="3910" name="Google Shape;391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1" name="Google Shape;391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5" name="Shape 4125"/>
        <p:cNvGrpSpPr/>
        <p:nvPr/>
      </p:nvGrpSpPr>
      <p:grpSpPr>
        <a:xfrm>
          <a:off x="0" y="0"/>
          <a:ext cx="0" cy="0"/>
          <a:chOff x="0" y="0"/>
          <a:chExt cx="0" cy="0"/>
        </a:xfrm>
      </p:grpSpPr>
      <p:sp>
        <p:nvSpPr>
          <p:cNvPr id="4126" name="Google Shape;4126;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7" name="Google Shape;412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1" name="Shape 4131"/>
        <p:cNvGrpSpPr/>
        <p:nvPr/>
      </p:nvGrpSpPr>
      <p:grpSpPr>
        <a:xfrm>
          <a:off x="0" y="0"/>
          <a:ext cx="0" cy="0"/>
          <a:chOff x="0" y="0"/>
          <a:chExt cx="0" cy="0"/>
        </a:xfrm>
      </p:grpSpPr>
      <p:sp>
        <p:nvSpPr>
          <p:cNvPr id="4132" name="Google Shape;413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3" name="Google Shape;4133;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34" name="Google Shape;4134;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8" name="Shape 4138"/>
        <p:cNvGrpSpPr/>
        <p:nvPr/>
      </p:nvGrpSpPr>
      <p:grpSpPr>
        <a:xfrm>
          <a:off x="0" y="0"/>
          <a:ext cx="0" cy="0"/>
          <a:chOff x="0" y="0"/>
          <a:chExt cx="0" cy="0"/>
        </a:xfrm>
      </p:grpSpPr>
      <p:sp>
        <p:nvSpPr>
          <p:cNvPr id="4139" name="Google Shape;413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0" name="Google Shape;414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1" name="Google Shape;4141;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5" name="Shape 4145"/>
        <p:cNvGrpSpPr/>
        <p:nvPr/>
      </p:nvGrpSpPr>
      <p:grpSpPr>
        <a:xfrm>
          <a:off x="0" y="0"/>
          <a:ext cx="0" cy="0"/>
          <a:chOff x="0" y="0"/>
          <a:chExt cx="0" cy="0"/>
        </a:xfrm>
      </p:grpSpPr>
      <p:sp>
        <p:nvSpPr>
          <p:cNvPr id="4146" name="Google Shape;414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7" name="Google Shape;4147;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8" name="Google Shape;4148;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2" name="Shape 4152"/>
        <p:cNvGrpSpPr/>
        <p:nvPr/>
      </p:nvGrpSpPr>
      <p:grpSpPr>
        <a:xfrm>
          <a:off x="0" y="0"/>
          <a:ext cx="0" cy="0"/>
          <a:chOff x="0" y="0"/>
          <a:chExt cx="0" cy="0"/>
        </a:xfrm>
      </p:grpSpPr>
      <p:sp>
        <p:nvSpPr>
          <p:cNvPr id="4153" name="Google Shape;4153;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4" name="Google Shape;415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7" name="Shape 4157"/>
        <p:cNvGrpSpPr/>
        <p:nvPr/>
      </p:nvGrpSpPr>
      <p:grpSpPr>
        <a:xfrm>
          <a:off x="0" y="0"/>
          <a:ext cx="0" cy="0"/>
          <a:chOff x="0" y="0"/>
          <a:chExt cx="0" cy="0"/>
        </a:xfrm>
      </p:grpSpPr>
      <p:sp>
        <p:nvSpPr>
          <p:cNvPr id="4158" name="Google Shape;415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9" name="Google Shape;4159;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0" name="Google Shape;4160;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3" name="Shape 4163"/>
        <p:cNvGrpSpPr/>
        <p:nvPr/>
      </p:nvGrpSpPr>
      <p:grpSpPr>
        <a:xfrm>
          <a:off x="0" y="0"/>
          <a:ext cx="0" cy="0"/>
          <a:chOff x="0" y="0"/>
          <a:chExt cx="0" cy="0"/>
        </a:xfrm>
      </p:grpSpPr>
      <p:sp>
        <p:nvSpPr>
          <p:cNvPr id="4164" name="Google Shape;4164;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5" name="Google Shape;416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9" name="Shape 4169"/>
        <p:cNvGrpSpPr/>
        <p:nvPr/>
      </p:nvGrpSpPr>
      <p:grpSpPr>
        <a:xfrm>
          <a:off x="0" y="0"/>
          <a:ext cx="0" cy="0"/>
          <a:chOff x="0" y="0"/>
          <a:chExt cx="0" cy="0"/>
        </a:xfrm>
      </p:grpSpPr>
      <p:sp>
        <p:nvSpPr>
          <p:cNvPr id="4170" name="Google Shape;4170;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1" name="Google Shape;417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5" name="Shape 4175"/>
        <p:cNvGrpSpPr/>
        <p:nvPr/>
      </p:nvGrpSpPr>
      <p:grpSpPr>
        <a:xfrm>
          <a:off x="0" y="0"/>
          <a:ext cx="0" cy="0"/>
          <a:chOff x="0" y="0"/>
          <a:chExt cx="0" cy="0"/>
        </a:xfrm>
      </p:grpSpPr>
      <p:sp>
        <p:nvSpPr>
          <p:cNvPr id="4176" name="Google Shape;4176;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7" name="Google Shape;417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1" name="Shape 4181"/>
        <p:cNvGrpSpPr/>
        <p:nvPr/>
      </p:nvGrpSpPr>
      <p:grpSpPr>
        <a:xfrm>
          <a:off x="0" y="0"/>
          <a:ext cx="0" cy="0"/>
          <a:chOff x="0" y="0"/>
          <a:chExt cx="0" cy="0"/>
        </a:xfrm>
      </p:grpSpPr>
      <p:sp>
        <p:nvSpPr>
          <p:cNvPr id="4182" name="Google Shape;4182;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3" name="Google Shape;4183;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5" name="Shape 3915"/>
        <p:cNvGrpSpPr/>
        <p:nvPr/>
      </p:nvGrpSpPr>
      <p:grpSpPr>
        <a:xfrm>
          <a:off x="0" y="0"/>
          <a:ext cx="0" cy="0"/>
          <a:chOff x="0" y="0"/>
          <a:chExt cx="0" cy="0"/>
        </a:xfrm>
      </p:grpSpPr>
      <p:sp>
        <p:nvSpPr>
          <p:cNvPr id="3916" name="Google Shape;391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7" name="Google Shape;391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7" name="Shape 4187"/>
        <p:cNvGrpSpPr/>
        <p:nvPr/>
      </p:nvGrpSpPr>
      <p:grpSpPr>
        <a:xfrm>
          <a:off x="0" y="0"/>
          <a:ext cx="0" cy="0"/>
          <a:chOff x="0" y="0"/>
          <a:chExt cx="0" cy="0"/>
        </a:xfrm>
      </p:grpSpPr>
      <p:sp>
        <p:nvSpPr>
          <p:cNvPr id="4188" name="Google Shape;4188;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9" name="Google Shape;418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3" name="Shape 4193"/>
        <p:cNvGrpSpPr/>
        <p:nvPr/>
      </p:nvGrpSpPr>
      <p:grpSpPr>
        <a:xfrm>
          <a:off x="0" y="0"/>
          <a:ext cx="0" cy="0"/>
          <a:chOff x="0" y="0"/>
          <a:chExt cx="0" cy="0"/>
        </a:xfrm>
      </p:grpSpPr>
      <p:sp>
        <p:nvSpPr>
          <p:cNvPr id="4194" name="Google Shape;419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5" name="Google Shape;4195;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6" name="Google Shape;4196;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0" name="Shape 4200"/>
        <p:cNvGrpSpPr/>
        <p:nvPr/>
      </p:nvGrpSpPr>
      <p:grpSpPr>
        <a:xfrm>
          <a:off x="0" y="0"/>
          <a:ext cx="0" cy="0"/>
          <a:chOff x="0" y="0"/>
          <a:chExt cx="0" cy="0"/>
        </a:xfrm>
      </p:grpSpPr>
      <p:sp>
        <p:nvSpPr>
          <p:cNvPr id="4201" name="Google Shape;420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2" name="Google Shape;4202;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3" name="Google Shape;4203;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7" name="Shape 4207"/>
        <p:cNvGrpSpPr/>
        <p:nvPr/>
      </p:nvGrpSpPr>
      <p:grpSpPr>
        <a:xfrm>
          <a:off x="0" y="0"/>
          <a:ext cx="0" cy="0"/>
          <a:chOff x="0" y="0"/>
          <a:chExt cx="0" cy="0"/>
        </a:xfrm>
      </p:grpSpPr>
      <p:sp>
        <p:nvSpPr>
          <p:cNvPr id="4208" name="Google Shape;420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9" name="Google Shape;4209;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0" name="Google Shape;4210;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3" name="Shape 4213"/>
        <p:cNvGrpSpPr/>
        <p:nvPr/>
      </p:nvGrpSpPr>
      <p:grpSpPr>
        <a:xfrm>
          <a:off x="0" y="0"/>
          <a:ext cx="0" cy="0"/>
          <a:chOff x="0" y="0"/>
          <a:chExt cx="0" cy="0"/>
        </a:xfrm>
      </p:grpSpPr>
      <p:sp>
        <p:nvSpPr>
          <p:cNvPr id="4214" name="Google Shape;421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5" name="Google Shape;4215;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6" name="Google Shape;4216;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9" name="Shape 4219"/>
        <p:cNvGrpSpPr/>
        <p:nvPr/>
      </p:nvGrpSpPr>
      <p:grpSpPr>
        <a:xfrm>
          <a:off x="0" y="0"/>
          <a:ext cx="0" cy="0"/>
          <a:chOff x="0" y="0"/>
          <a:chExt cx="0" cy="0"/>
        </a:xfrm>
      </p:grpSpPr>
      <p:sp>
        <p:nvSpPr>
          <p:cNvPr id="4220" name="Google Shape;4220;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1" name="Google Shape;4221;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4" name="Shape 4224"/>
        <p:cNvGrpSpPr/>
        <p:nvPr/>
      </p:nvGrpSpPr>
      <p:grpSpPr>
        <a:xfrm>
          <a:off x="0" y="0"/>
          <a:ext cx="0" cy="0"/>
          <a:chOff x="0" y="0"/>
          <a:chExt cx="0" cy="0"/>
        </a:xfrm>
      </p:grpSpPr>
      <p:sp>
        <p:nvSpPr>
          <p:cNvPr id="4225" name="Google Shape;4225;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6" name="Google Shape;4226;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0" name="Shape 4230"/>
        <p:cNvGrpSpPr/>
        <p:nvPr/>
      </p:nvGrpSpPr>
      <p:grpSpPr>
        <a:xfrm>
          <a:off x="0" y="0"/>
          <a:ext cx="0" cy="0"/>
          <a:chOff x="0" y="0"/>
          <a:chExt cx="0" cy="0"/>
        </a:xfrm>
      </p:grpSpPr>
      <p:sp>
        <p:nvSpPr>
          <p:cNvPr id="4231" name="Google Shape;4231;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32" name="Google Shape;4232;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6" name="Shape 4236"/>
        <p:cNvGrpSpPr/>
        <p:nvPr/>
      </p:nvGrpSpPr>
      <p:grpSpPr>
        <a:xfrm>
          <a:off x="0" y="0"/>
          <a:ext cx="0" cy="0"/>
          <a:chOff x="0" y="0"/>
          <a:chExt cx="0" cy="0"/>
        </a:xfrm>
      </p:grpSpPr>
      <p:sp>
        <p:nvSpPr>
          <p:cNvPr id="4237" name="Google Shape;4237;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38" name="Google Shape;423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2" name="Shape 4242"/>
        <p:cNvGrpSpPr/>
        <p:nvPr/>
      </p:nvGrpSpPr>
      <p:grpSpPr>
        <a:xfrm>
          <a:off x="0" y="0"/>
          <a:ext cx="0" cy="0"/>
          <a:chOff x="0" y="0"/>
          <a:chExt cx="0" cy="0"/>
        </a:xfrm>
      </p:grpSpPr>
      <p:sp>
        <p:nvSpPr>
          <p:cNvPr id="4243" name="Google Shape;4243;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4" name="Google Shape;4244;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1" name="Shape 3921"/>
        <p:cNvGrpSpPr/>
        <p:nvPr/>
      </p:nvGrpSpPr>
      <p:grpSpPr>
        <a:xfrm>
          <a:off x="0" y="0"/>
          <a:ext cx="0" cy="0"/>
          <a:chOff x="0" y="0"/>
          <a:chExt cx="0" cy="0"/>
        </a:xfrm>
      </p:grpSpPr>
      <p:sp>
        <p:nvSpPr>
          <p:cNvPr id="3922" name="Google Shape;392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3" name="Google Shape;392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8" name="Shape 4248"/>
        <p:cNvGrpSpPr/>
        <p:nvPr/>
      </p:nvGrpSpPr>
      <p:grpSpPr>
        <a:xfrm>
          <a:off x="0" y="0"/>
          <a:ext cx="0" cy="0"/>
          <a:chOff x="0" y="0"/>
          <a:chExt cx="0" cy="0"/>
        </a:xfrm>
      </p:grpSpPr>
      <p:sp>
        <p:nvSpPr>
          <p:cNvPr id="4249" name="Google Shape;4249;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0" name="Google Shape;4250;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4" name="Shape 4254"/>
        <p:cNvGrpSpPr/>
        <p:nvPr/>
      </p:nvGrpSpPr>
      <p:grpSpPr>
        <a:xfrm>
          <a:off x="0" y="0"/>
          <a:ext cx="0" cy="0"/>
          <a:chOff x="0" y="0"/>
          <a:chExt cx="0" cy="0"/>
        </a:xfrm>
      </p:grpSpPr>
      <p:sp>
        <p:nvSpPr>
          <p:cNvPr id="4255" name="Google Shape;4255;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6" name="Google Shape;4256;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7" name="Google Shape;4257;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1" name="Shape 4261"/>
        <p:cNvGrpSpPr/>
        <p:nvPr/>
      </p:nvGrpSpPr>
      <p:grpSpPr>
        <a:xfrm>
          <a:off x="0" y="0"/>
          <a:ext cx="0" cy="0"/>
          <a:chOff x="0" y="0"/>
          <a:chExt cx="0" cy="0"/>
        </a:xfrm>
      </p:grpSpPr>
      <p:sp>
        <p:nvSpPr>
          <p:cNvPr id="4262" name="Google Shape;4262;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3" name="Google Shape;4263;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4" name="Google Shape;4264;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7" name="Shape 4267"/>
        <p:cNvGrpSpPr/>
        <p:nvPr/>
      </p:nvGrpSpPr>
      <p:grpSpPr>
        <a:xfrm>
          <a:off x="0" y="0"/>
          <a:ext cx="0" cy="0"/>
          <a:chOff x="0" y="0"/>
          <a:chExt cx="0" cy="0"/>
        </a:xfrm>
      </p:grpSpPr>
      <p:sp>
        <p:nvSpPr>
          <p:cNvPr id="4268" name="Google Shape;4268;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9" name="Google Shape;4269;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0" name="Google Shape;4270;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3" name="Shape 4273"/>
        <p:cNvGrpSpPr/>
        <p:nvPr/>
      </p:nvGrpSpPr>
      <p:grpSpPr>
        <a:xfrm>
          <a:off x="0" y="0"/>
          <a:ext cx="0" cy="0"/>
          <a:chOff x="0" y="0"/>
          <a:chExt cx="0" cy="0"/>
        </a:xfrm>
      </p:grpSpPr>
      <p:sp>
        <p:nvSpPr>
          <p:cNvPr id="4274" name="Google Shape;4274;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5" name="Google Shape;4275;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6" name="Google Shape;4276;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9" name="Shape 4279"/>
        <p:cNvGrpSpPr/>
        <p:nvPr/>
      </p:nvGrpSpPr>
      <p:grpSpPr>
        <a:xfrm>
          <a:off x="0" y="0"/>
          <a:ext cx="0" cy="0"/>
          <a:chOff x="0" y="0"/>
          <a:chExt cx="0" cy="0"/>
        </a:xfrm>
      </p:grpSpPr>
      <p:sp>
        <p:nvSpPr>
          <p:cNvPr id="4280" name="Google Shape;4280;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81" name="Google Shape;4281;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4" name="Shape 4284"/>
        <p:cNvGrpSpPr/>
        <p:nvPr/>
      </p:nvGrpSpPr>
      <p:grpSpPr>
        <a:xfrm>
          <a:off x="0" y="0"/>
          <a:ext cx="0" cy="0"/>
          <a:chOff x="0" y="0"/>
          <a:chExt cx="0" cy="0"/>
        </a:xfrm>
      </p:grpSpPr>
      <p:sp>
        <p:nvSpPr>
          <p:cNvPr id="4285" name="Google Shape;4285;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86" name="Google Shape;4286;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0" name="Shape 4290"/>
        <p:cNvGrpSpPr/>
        <p:nvPr/>
      </p:nvGrpSpPr>
      <p:grpSpPr>
        <a:xfrm>
          <a:off x="0" y="0"/>
          <a:ext cx="0" cy="0"/>
          <a:chOff x="0" y="0"/>
          <a:chExt cx="0" cy="0"/>
        </a:xfrm>
      </p:grpSpPr>
      <p:sp>
        <p:nvSpPr>
          <p:cNvPr id="4291" name="Google Shape;4291;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2" name="Google Shape;4292;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9" name="Shape 4299"/>
        <p:cNvGrpSpPr/>
        <p:nvPr/>
      </p:nvGrpSpPr>
      <p:grpSpPr>
        <a:xfrm>
          <a:off x="0" y="0"/>
          <a:ext cx="0" cy="0"/>
          <a:chOff x="0" y="0"/>
          <a:chExt cx="0" cy="0"/>
        </a:xfrm>
      </p:grpSpPr>
      <p:sp>
        <p:nvSpPr>
          <p:cNvPr id="4300" name="Google Shape;4300;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1" name="Google Shape;4301;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5" name="Shape 4305"/>
        <p:cNvGrpSpPr/>
        <p:nvPr/>
      </p:nvGrpSpPr>
      <p:grpSpPr>
        <a:xfrm>
          <a:off x="0" y="0"/>
          <a:ext cx="0" cy="0"/>
          <a:chOff x="0" y="0"/>
          <a:chExt cx="0" cy="0"/>
        </a:xfrm>
      </p:grpSpPr>
      <p:sp>
        <p:nvSpPr>
          <p:cNvPr id="4306" name="Google Shape;4306;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7" name="Google Shape;4307;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7" name="Shape 3927"/>
        <p:cNvGrpSpPr/>
        <p:nvPr/>
      </p:nvGrpSpPr>
      <p:grpSpPr>
        <a:xfrm>
          <a:off x="0" y="0"/>
          <a:ext cx="0" cy="0"/>
          <a:chOff x="0" y="0"/>
          <a:chExt cx="0" cy="0"/>
        </a:xfrm>
      </p:grpSpPr>
      <p:sp>
        <p:nvSpPr>
          <p:cNvPr id="3928" name="Google Shape;392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9" name="Google Shape;392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3" name="Shape 4313"/>
        <p:cNvGrpSpPr/>
        <p:nvPr/>
      </p:nvGrpSpPr>
      <p:grpSpPr>
        <a:xfrm>
          <a:off x="0" y="0"/>
          <a:ext cx="0" cy="0"/>
          <a:chOff x="0" y="0"/>
          <a:chExt cx="0" cy="0"/>
        </a:xfrm>
      </p:grpSpPr>
      <p:sp>
        <p:nvSpPr>
          <p:cNvPr id="4314" name="Google Shape;4314;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5" name="Google Shape;4315;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4" name="Shape 4324"/>
        <p:cNvGrpSpPr/>
        <p:nvPr/>
      </p:nvGrpSpPr>
      <p:grpSpPr>
        <a:xfrm>
          <a:off x="0" y="0"/>
          <a:ext cx="0" cy="0"/>
          <a:chOff x="0" y="0"/>
          <a:chExt cx="0" cy="0"/>
        </a:xfrm>
      </p:grpSpPr>
      <p:sp>
        <p:nvSpPr>
          <p:cNvPr id="4325" name="Google Shape;4325;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6" name="Google Shape;4326;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5" name="Shape 4335"/>
        <p:cNvGrpSpPr/>
        <p:nvPr/>
      </p:nvGrpSpPr>
      <p:grpSpPr>
        <a:xfrm>
          <a:off x="0" y="0"/>
          <a:ext cx="0" cy="0"/>
          <a:chOff x="0" y="0"/>
          <a:chExt cx="0" cy="0"/>
        </a:xfrm>
      </p:grpSpPr>
      <p:sp>
        <p:nvSpPr>
          <p:cNvPr id="4336" name="Google Shape;4336;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7" name="Google Shape;433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2" name="Shape 4342"/>
        <p:cNvGrpSpPr/>
        <p:nvPr/>
      </p:nvGrpSpPr>
      <p:grpSpPr>
        <a:xfrm>
          <a:off x="0" y="0"/>
          <a:ext cx="0" cy="0"/>
          <a:chOff x="0" y="0"/>
          <a:chExt cx="0" cy="0"/>
        </a:xfrm>
      </p:grpSpPr>
      <p:sp>
        <p:nvSpPr>
          <p:cNvPr id="4343" name="Google Shape;4343;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44" name="Google Shape;4344;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9" name="Shape 4349"/>
        <p:cNvGrpSpPr/>
        <p:nvPr/>
      </p:nvGrpSpPr>
      <p:grpSpPr>
        <a:xfrm>
          <a:off x="0" y="0"/>
          <a:ext cx="0" cy="0"/>
          <a:chOff x="0" y="0"/>
          <a:chExt cx="0" cy="0"/>
        </a:xfrm>
      </p:grpSpPr>
      <p:sp>
        <p:nvSpPr>
          <p:cNvPr id="4350" name="Google Shape;4350;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1" name="Google Shape;4351;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8" name="Shape 4358"/>
        <p:cNvGrpSpPr/>
        <p:nvPr/>
      </p:nvGrpSpPr>
      <p:grpSpPr>
        <a:xfrm>
          <a:off x="0" y="0"/>
          <a:ext cx="0" cy="0"/>
          <a:chOff x="0" y="0"/>
          <a:chExt cx="0" cy="0"/>
        </a:xfrm>
      </p:grpSpPr>
      <p:sp>
        <p:nvSpPr>
          <p:cNvPr id="4359" name="Google Shape;4359;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60" name="Google Shape;4360;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5" name="Shape 4365"/>
        <p:cNvGrpSpPr/>
        <p:nvPr/>
      </p:nvGrpSpPr>
      <p:grpSpPr>
        <a:xfrm>
          <a:off x="0" y="0"/>
          <a:ext cx="0" cy="0"/>
          <a:chOff x="0" y="0"/>
          <a:chExt cx="0" cy="0"/>
        </a:xfrm>
      </p:grpSpPr>
      <p:sp>
        <p:nvSpPr>
          <p:cNvPr id="4366" name="Google Shape;4366;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67" name="Google Shape;4367;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4" name="Shape 4374"/>
        <p:cNvGrpSpPr/>
        <p:nvPr/>
      </p:nvGrpSpPr>
      <p:grpSpPr>
        <a:xfrm>
          <a:off x="0" y="0"/>
          <a:ext cx="0" cy="0"/>
          <a:chOff x="0" y="0"/>
          <a:chExt cx="0" cy="0"/>
        </a:xfrm>
      </p:grpSpPr>
      <p:sp>
        <p:nvSpPr>
          <p:cNvPr id="4375" name="Google Shape;4375;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6" name="Google Shape;4376;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0" name="Shape 4380"/>
        <p:cNvGrpSpPr/>
        <p:nvPr/>
      </p:nvGrpSpPr>
      <p:grpSpPr>
        <a:xfrm>
          <a:off x="0" y="0"/>
          <a:ext cx="0" cy="0"/>
          <a:chOff x="0" y="0"/>
          <a:chExt cx="0" cy="0"/>
        </a:xfrm>
      </p:grpSpPr>
      <p:sp>
        <p:nvSpPr>
          <p:cNvPr id="4381" name="Google Shape;4381;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2" name="Google Shape;4382;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6" name="Shape 4386"/>
        <p:cNvGrpSpPr/>
        <p:nvPr/>
      </p:nvGrpSpPr>
      <p:grpSpPr>
        <a:xfrm>
          <a:off x="0" y="0"/>
          <a:ext cx="0" cy="0"/>
          <a:chOff x="0" y="0"/>
          <a:chExt cx="0" cy="0"/>
        </a:xfrm>
      </p:grpSpPr>
      <p:sp>
        <p:nvSpPr>
          <p:cNvPr id="4387" name="Google Shape;4387;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8" name="Google Shape;4388;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3" name="Shape 3933"/>
        <p:cNvGrpSpPr/>
        <p:nvPr/>
      </p:nvGrpSpPr>
      <p:grpSpPr>
        <a:xfrm>
          <a:off x="0" y="0"/>
          <a:ext cx="0" cy="0"/>
          <a:chOff x="0" y="0"/>
          <a:chExt cx="0" cy="0"/>
        </a:xfrm>
      </p:grpSpPr>
      <p:sp>
        <p:nvSpPr>
          <p:cNvPr id="3934" name="Google Shape;393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5" name="Google Shape;393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2" name="Shape 4392"/>
        <p:cNvGrpSpPr/>
        <p:nvPr/>
      </p:nvGrpSpPr>
      <p:grpSpPr>
        <a:xfrm>
          <a:off x="0" y="0"/>
          <a:ext cx="0" cy="0"/>
          <a:chOff x="0" y="0"/>
          <a:chExt cx="0" cy="0"/>
        </a:xfrm>
      </p:grpSpPr>
      <p:sp>
        <p:nvSpPr>
          <p:cNvPr id="4393" name="Google Shape;4393;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4" name="Google Shape;4394;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8" name="Shape 4398"/>
        <p:cNvGrpSpPr/>
        <p:nvPr/>
      </p:nvGrpSpPr>
      <p:grpSpPr>
        <a:xfrm>
          <a:off x="0" y="0"/>
          <a:ext cx="0" cy="0"/>
          <a:chOff x="0" y="0"/>
          <a:chExt cx="0" cy="0"/>
        </a:xfrm>
      </p:grpSpPr>
      <p:sp>
        <p:nvSpPr>
          <p:cNvPr id="4399" name="Google Shape;4399;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00" name="Google Shape;4400;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4" name="Shape 4404"/>
        <p:cNvGrpSpPr/>
        <p:nvPr/>
      </p:nvGrpSpPr>
      <p:grpSpPr>
        <a:xfrm>
          <a:off x="0" y="0"/>
          <a:ext cx="0" cy="0"/>
          <a:chOff x="0" y="0"/>
          <a:chExt cx="0" cy="0"/>
        </a:xfrm>
      </p:grpSpPr>
      <p:sp>
        <p:nvSpPr>
          <p:cNvPr id="4405" name="Google Shape;4405;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06" name="Google Shape;4406;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0" name="Shape 4410"/>
        <p:cNvGrpSpPr/>
        <p:nvPr/>
      </p:nvGrpSpPr>
      <p:grpSpPr>
        <a:xfrm>
          <a:off x="0" y="0"/>
          <a:ext cx="0" cy="0"/>
          <a:chOff x="0" y="0"/>
          <a:chExt cx="0" cy="0"/>
        </a:xfrm>
      </p:grpSpPr>
      <p:sp>
        <p:nvSpPr>
          <p:cNvPr id="4411" name="Google Shape;4411;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2" name="Google Shape;4412;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5" name="Shape 4415"/>
        <p:cNvGrpSpPr/>
        <p:nvPr/>
      </p:nvGrpSpPr>
      <p:grpSpPr>
        <a:xfrm>
          <a:off x="0" y="0"/>
          <a:ext cx="0" cy="0"/>
          <a:chOff x="0" y="0"/>
          <a:chExt cx="0" cy="0"/>
        </a:xfrm>
      </p:grpSpPr>
      <p:sp>
        <p:nvSpPr>
          <p:cNvPr id="4416" name="Google Shape;4416;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7" name="Google Shape;4417;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0" name="Shape 4420"/>
        <p:cNvGrpSpPr/>
        <p:nvPr/>
      </p:nvGrpSpPr>
      <p:grpSpPr>
        <a:xfrm>
          <a:off x="0" y="0"/>
          <a:ext cx="0" cy="0"/>
          <a:chOff x="0" y="0"/>
          <a:chExt cx="0" cy="0"/>
        </a:xfrm>
      </p:grpSpPr>
      <p:sp>
        <p:nvSpPr>
          <p:cNvPr id="4421" name="Google Shape;4421;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2" name="Google Shape;4422;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6" name="Shape 4426"/>
        <p:cNvGrpSpPr/>
        <p:nvPr/>
      </p:nvGrpSpPr>
      <p:grpSpPr>
        <a:xfrm>
          <a:off x="0" y="0"/>
          <a:ext cx="0" cy="0"/>
          <a:chOff x="0" y="0"/>
          <a:chExt cx="0" cy="0"/>
        </a:xfrm>
      </p:grpSpPr>
      <p:sp>
        <p:nvSpPr>
          <p:cNvPr id="4427" name="Google Shape;4427;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8" name="Google Shape;4428;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2" name="Shape 4432"/>
        <p:cNvGrpSpPr/>
        <p:nvPr/>
      </p:nvGrpSpPr>
      <p:grpSpPr>
        <a:xfrm>
          <a:off x="0" y="0"/>
          <a:ext cx="0" cy="0"/>
          <a:chOff x="0" y="0"/>
          <a:chExt cx="0" cy="0"/>
        </a:xfrm>
      </p:grpSpPr>
      <p:sp>
        <p:nvSpPr>
          <p:cNvPr id="4433" name="Google Shape;4433;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4" name="Google Shape;4434;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35" name="Google Shape;4435;p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9" name="Shape 4439"/>
        <p:cNvGrpSpPr/>
        <p:nvPr/>
      </p:nvGrpSpPr>
      <p:grpSpPr>
        <a:xfrm>
          <a:off x="0" y="0"/>
          <a:ext cx="0" cy="0"/>
          <a:chOff x="0" y="0"/>
          <a:chExt cx="0" cy="0"/>
        </a:xfrm>
      </p:grpSpPr>
      <p:sp>
        <p:nvSpPr>
          <p:cNvPr id="4440" name="Google Shape;4440;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1" name="Google Shape;4441;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2" name="Google Shape;4442;p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5" name="Shape 4445"/>
        <p:cNvGrpSpPr/>
        <p:nvPr/>
      </p:nvGrpSpPr>
      <p:grpSpPr>
        <a:xfrm>
          <a:off x="0" y="0"/>
          <a:ext cx="0" cy="0"/>
          <a:chOff x="0" y="0"/>
          <a:chExt cx="0" cy="0"/>
        </a:xfrm>
      </p:grpSpPr>
      <p:sp>
        <p:nvSpPr>
          <p:cNvPr id="4446" name="Google Shape;4446;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7" name="Google Shape;4447;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8" name="Google Shape;4448;p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9" name="Shape 3939"/>
        <p:cNvGrpSpPr/>
        <p:nvPr/>
      </p:nvGrpSpPr>
      <p:grpSpPr>
        <a:xfrm>
          <a:off x="0" y="0"/>
          <a:ext cx="0" cy="0"/>
          <a:chOff x="0" y="0"/>
          <a:chExt cx="0" cy="0"/>
        </a:xfrm>
      </p:grpSpPr>
      <p:sp>
        <p:nvSpPr>
          <p:cNvPr id="3940" name="Google Shape;394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1" name="Google Shape;394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2" name="Shape 4452"/>
        <p:cNvGrpSpPr/>
        <p:nvPr/>
      </p:nvGrpSpPr>
      <p:grpSpPr>
        <a:xfrm>
          <a:off x="0" y="0"/>
          <a:ext cx="0" cy="0"/>
          <a:chOff x="0" y="0"/>
          <a:chExt cx="0" cy="0"/>
        </a:xfrm>
      </p:grpSpPr>
      <p:sp>
        <p:nvSpPr>
          <p:cNvPr id="4453" name="Google Shape;4453;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4" name="Google Shape;4454;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5" name="Google Shape;4455;p9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8" name="Shape 4458"/>
        <p:cNvGrpSpPr/>
        <p:nvPr/>
      </p:nvGrpSpPr>
      <p:grpSpPr>
        <a:xfrm>
          <a:off x="0" y="0"/>
          <a:ext cx="0" cy="0"/>
          <a:chOff x="0" y="0"/>
          <a:chExt cx="0" cy="0"/>
        </a:xfrm>
      </p:grpSpPr>
      <p:sp>
        <p:nvSpPr>
          <p:cNvPr id="4459" name="Google Shape;4459;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0" name="Google Shape;4460;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61" name="Google Shape;4461;p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6" name="Shape 4466"/>
        <p:cNvGrpSpPr/>
        <p:nvPr/>
      </p:nvGrpSpPr>
      <p:grpSpPr>
        <a:xfrm>
          <a:off x="0" y="0"/>
          <a:ext cx="0" cy="0"/>
          <a:chOff x="0" y="0"/>
          <a:chExt cx="0" cy="0"/>
        </a:xfrm>
      </p:grpSpPr>
      <p:sp>
        <p:nvSpPr>
          <p:cNvPr id="4467" name="Google Shape;4467;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8" name="Google Shape;4468;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69" name="Google Shape;4469;p9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2" name="Shape 4472"/>
        <p:cNvGrpSpPr/>
        <p:nvPr/>
      </p:nvGrpSpPr>
      <p:grpSpPr>
        <a:xfrm>
          <a:off x="0" y="0"/>
          <a:ext cx="0" cy="0"/>
          <a:chOff x="0" y="0"/>
          <a:chExt cx="0" cy="0"/>
        </a:xfrm>
      </p:grpSpPr>
      <p:sp>
        <p:nvSpPr>
          <p:cNvPr id="4473" name="Google Shape;4473;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4" name="Google Shape;4474;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75" name="Google Shape;4475;p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bg>
      <p:bgPr>
        <a:solidFill>
          <a:schemeClr val="accent6"/>
        </a:solidFill>
      </p:bgPr>
    </p:bg>
    <p:spTree>
      <p:nvGrpSpPr>
        <p:cNvPr id="13" name="Shape 13"/>
        <p:cNvGrpSpPr/>
        <p:nvPr/>
      </p:nvGrpSpPr>
      <p:grpSpPr>
        <a:xfrm>
          <a:off x="0" y="0"/>
          <a:ext cx="0" cy="0"/>
          <a:chOff x="0" y="0"/>
          <a:chExt cx="0" cy="0"/>
        </a:xfrm>
      </p:grpSpPr>
      <p:sp>
        <p:nvSpPr>
          <p:cNvPr id="14" name="Google Shape;14;p2"/>
          <p:cNvSpPr/>
          <p:nvPr/>
        </p:nvSpPr>
        <p:spPr>
          <a:xfrm>
            <a:off x="31" y="3766000"/>
            <a:ext cx="7370400" cy="3092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3582600" y="2067600"/>
            <a:ext cx="5561400" cy="47904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rot="10800000">
            <a:off x="5058905" y="-100"/>
            <a:ext cx="4085100" cy="27369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0327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 name="Google Shape;18;p2"/>
          <p:cNvGrpSpPr/>
          <p:nvPr/>
        </p:nvGrpSpPr>
        <p:grpSpPr>
          <a:xfrm>
            <a:off x="255200" y="790"/>
            <a:ext cx="2250363" cy="1392365"/>
            <a:chOff x="255200" y="592"/>
            <a:chExt cx="2250363" cy="1044300"/>
          </a:xfrm>
        </p:grpSpPr>
        <p:sp>
          <p:nvSpPr>
            <p:cNvPr id="19" name="Google Shape;19;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905395" y="790"/>
            <a:ext cx="2250363" cy="1392365"/>
            <a:chOff x="905395" y="592"/>
            <a:chExt cx="2250363" cy="1044300"/>
          </a:xfrm>
        </p:grpSpPr>
        <p:sp>
          <p:nvSpPr>
            <p:cNvPr id="23" name="Google Shape;23;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7057468" y="6784"/>
            <a:ext cx="1851281" cy="1002839"/>
            <a:chOff x="6917201" y="0"/>
            <a:chExt cx="2227776" cy="863400"/>
          </a:xfrm>
        </p:grpSpPr>
        <p:sp>
          <p:nvSpPr>
            <p:cNvPr id="27" name="Google Shape;27;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6553032" y="5623802"/>
            <a:ext cx="2389067" cy="1234317"/>
            <a:chOff x="6917201" y="0"/>
            <a:chExt cx="2227776" cy="863400"/>
          </a:xfrm>
        </p:grpSpPr>
        <p:sp>
          <p:nvSpPr>
            <p:cNvPr id="31" name="Google Shape;31;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 name="Google Shape;34;p2"/>
          <p:cNvGrpSpPr/>
          <p:nvPr/>
        </p:nvGrpSpPr>
        <p:grpSpPr>
          <a:xfrm>
            <a:off x="199149" y="5407536"/>
            <a:ext cx="2795413" cy="1444382"/>
            <a:chOff x="6917201" y="0"/>
            <a:chExt cx="2227776" cy="863400"/>
          </a:xfrm>
        </p:grpSpPr>
        <p:sp>
          <p:nvSpPr>
            <p:cNvPr id="35" name="Google Shape;35;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2"/>
          <p:cNvSpPr txBox="1"/>
          <p:nvPr>
            <p:ph type="ctrTitle"/>
          </p:nvPr>
        </p:nvSpPr>
        <p:spPr>
          <a:xfrm>
            <a:off x="1858703" y="2430444"/>
            <a:ext cx="5361300" cy="193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9" name="Google Shape;39;p2"/>
          <p:cNvSpPr txBox="1"/>
          <p:nvPr>
            <p:ph idx="1" type="subTitle"/>
          </p:nvPr>
        </p:nvSpPr>
        <p:spPr>
          <a:xfrm>
            <a:off x="1858700" y="4550878"/>
            <a:ext cx="5361300" cy="69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60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40" name="Google Shape;40;p2"/>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67" name="Shape 2167"/>
        <p:cNvGrpSpPr/>
        <p:nvPr/>
      </p:nvGrpSpPr>
      <p:grpSpPr>
        <a:xfrm>
          <a:off x="0" y="0"/>
          <a:ext cx="0" cy="0"/>
          <a:chOff x="0" y="0"/>
          <a:chExt cx="0" cy="0"/>
        </a:xfrm>
      </p:grpSpPr>
      <p:sp>
        <p:nvSpPr>
          <p:cNvPr id="2168" name="Google Shape;2168;p11"/>
          <p:cNvSpPr txBox="1"/>
          <p:nvPr>
            <p:ph type="title"/>
          </p:nvPr>
        </p:nvSpPr>
        <p:spPr>
          <a:xfrm>
            <a:off x="718300" y="985833"/>
            <a:ext cx="6761100" cy="1143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169" name="Google Shape;2169;p11"/>
          <p:cNvSpPr txBox="1"/>
          <p:nvPr>
            <p:ph idx="1" type="body"/>
          </p:nvPr>
        </p:nvSpPr>
        <p:spPr>
          <a:xfrm>
            <a:off x="718300" y="2311400"/>
            <a:ext cx="6761100" cy="39741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grpSp>
        <p:nvGrpSpPr>
          <p:cNvPr id="2170" name="Google Shape;2170;p11"/>
          <p:cNvGrpSpPr/>
          <p:nvPr/>
        </p:nvGrpSpPr>
        <p:grpSpPr>
          <a:xfrm rot="10800000">
            <a:off x="8851487" y="38458"/>
            <a:ext cx="264012" cy="6781562"/>
            <a:chOff x="5307800" y="238125"/>
            <a:chExt cx="271925" cy="5238750"/>
          </a:xfrm>
        </p:grpSpPr>
        <p:sp>
          <p:nvSpPr>
            <p:cNvPr id="2171" name="Google Shape;2171;p11"/>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2" name="Google Shape;2172;p11"/>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3" name="Google Shape;2173;p11"/>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4" name="Google Shape;2174;p11"/>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5" name="Google Shape;2175;p11"/>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6" name="Google Shape;2176;p11"/>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7" name="Google Shape;2177;p11"/>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8" name="Google Shape;2178;p11"/>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9" name="Google Shape;2179;p11"/>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0" name="Google Shape;2180;p11"/>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1" name="Google Shape;2181;p11"/>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2" name="Google Shape;2182;p11"/>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3" name="Google Shape;2183;p11"/>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4" name="Google Shape;2184;p11"/>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5" name="Google Shape;2185;p11"/>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6" name="Google Shape;2186;p11"/>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7" name="Google Shape;2187;p11"/>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8" name="Google Shape;2188;p11"/>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9" name="Google Shape;2189;p11"/>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0" name="Google Shape;2190;p11"/>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1" name="Google Shape;2191;p11"/>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2" name="Google Shape;2192;p11"/>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3" name="Google Shape;2193;p11"/>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4" name="Google Shape;2194;p11"/>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5" name="Google Shape;2195;p11"/>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6" name="Google Shape;2196;p11"/>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7" name="Google Shape;2197;p11"/>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8" name="Google Shape;2198;p11"/>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9" name="Google Shape;2199;p11"/>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0" name="Google Shape;2200;p11"/>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1" name="Google Shape;2201;p11"/>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2" name="Google Shape;2202;p11"/>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3" name="Google Shape;2203;p11"/>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4" name="Google Shape;2204;p11"/>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5" name="Google Shape;2205;p11"/>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6" name="Google Shape;2206;p11"/>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7" name="Google Shape;2207;p11"/>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8" name="Google Shape;2208;p11"/>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9" name="Google Shape;2209;p11"/>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0" name="Google Shape;2210;p11"/>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1" name="Google Shape;2211;p11"/>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2" name="Google Shape;2212;p11"/>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3" name="Google Shape;2213;p11"/>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4" name="Google Shape;2214;p11"/>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5" name="Google Shape;2215;p11"/>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6" name="Google Shape;2216;p11"/>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7" name="Google Shape;2217;p11"/>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8" name="Google Shape;2218;p11"/>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9" name="Google Shape;2219;p11"/>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0" name="Google Shape;2220;p11"/>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1" name="Google Shape;2221;p11"/>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2" name="Google Shape;2222;p11"/>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3" name="Google Shape;2223;p11"/>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4" name="Google Shape;2224;p11"/>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5" name="Google Shape;2225;p11"/>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6" name="Google Shape;2226;p11"/>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7" name="Google Shape;2227;p11"/>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228" name="Google Shape;2228;p11"/>
          <p:cNvGrpSpPr/>
          <p:nvPr/>
        </p:nvGrpSpPr>
        <p:grpSpPr>
          <a:xfrm rot="10800000">
            <a:off x="7828571" y="38458"/>
            <a:ext cx="1140783" cy="6781562"/>
            <a:chOff x="5458325" y="238125"/>
            <a:chExt cx="1174975" cy="5238750"/>
          </a:xfrm>
        </p:grpSpPr>
        <p:sp>
          <p:nvSpPr>
            <p:cNvPr id="2229" name="Google Shape;2229;p11"/>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0" name="Google Shape;2230;p11"/>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1" name="Google Shape;2231;p11"/>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2" name="Google Shape;2232;p11"/>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3" name="Google Shape;2233;p11"/>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4" name="Google Shape;2234;p11"/>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5" name="Google Shape;2235;p11"/>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6" name="Google Shape;2236;p11"/>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7" name="Google Shape;2237;p11"/>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8" name="Google Shape;2238;p11"/>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9" name="Google Shape;2239;p11"/>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0" name="Google Shape;2240;p11"/>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1" name="Google Shape;2241;p11"/>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2" name="Google Shape;2242;p11"/>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3" name="Google Shape;2243;p11"/>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4" name="Google Shape;2244;p11"/>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5" name="Google Shape;2245;p11"/>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6" name="Google Shape;2246;p11"/>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7" name="Google Shape;2247;p11"/>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8" name="Google Shape;2248;p11"/>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9" name="Google Shape;2249;p11"/>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0" name="Google Shape;2250;p11"/>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1" name="Google Shape;2251;p11"/>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2" name="Google Shape;2252;p11"/>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3" name="Google Shape;2253;p11"/>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4" name="Google Shape;2254;p11"/>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5" name="Google Shape;2255;p11"/>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6" name="Google Shape;2256;p11"/>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7" name="Google Shape;2257;p11"/>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8" name="Google Shape;2258;p11"/>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9" name="Google Shape;2259;p11"/>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0" name="Google Shape;2260;p11"/>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1" name="Google Shape;2261;p11"/>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2" name="Google Shape;2262;p11"/>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3" name="Google Shape;2263;p11"/>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4" name="Google Shape;2264;p11"/>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5" name="Google Shape;2265;p11"/>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6" name="Google Shape;2266;p11"/>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7" name="Google Shape;2267;p11"/>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8" name="Google Shape;2268;p11"/>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9" name="Google Shape;2269;p11"/>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0" name="Google Shape;2270;p11"/>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1" name="Google Shape;2271;p11"/>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2" name="Google Shape;2272;p11"/>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3" name="Google Shape;2273;p11"/>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4" name="Google Shape;2274;p11"/>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5" name="Google Shape;2275;p11"/>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6" name="Google Shape;2276;p11"/>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7" name="Google Shape;2277;p11"/>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8" name="Google Shape;2278;p11"/>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9" name="Google Shape;2279;p11"/>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0" name="Google Shape;2280;p11"/>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1" name="Google Shape;2281;p11"/>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2" name="Google Shape;2282;p11"/>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3" name="Google Shape;2283;p11"/>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4" name="Google Shape;2284;p11"/>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5" name="Google Shape;2285;p11"/>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6" name="Google Shape;2286;p11"/>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7" name="Google Shape;2287;p11"/>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8" name="Google Shape;2288;p11"/>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9" name="Google Shape;2289;p11"/>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0" name="Google Shape;2290;p11"/>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291" name="Google Shape;2291;p11"/>
          <p:cNvGrpSpPr/>
          <p:nvPr/>
        </p:nvGrpSpPr>
        <p:grpSpPr>
          <a:xfrm rot="10800000">
            <a:off x="7682455" y="38458"/>
            <a:ext cx="994639" cy="6586740"/>
            <a:chOff x="5759350" y="388625"/>
            <a:chExt cx="1024450" cy="5088250"/>
          </a:xfrm>
        </p:grpSpPr>
        <p:sp>
          <p:nvSpPr>
            <p:cNvPr id="2292" name="Google Shape;2292;p11"/>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3" name="Google Shape;2293;p11"/>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4" name="Google Shape;2294;p11"/>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5" name="Google Shape;2295;p11"/>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6" name="Google Shape;2296;p11"/>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7" name="Google Shape;2297;p11"/>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8" name="Google Shape;2298;p11"/>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9" name="Google Shape;2299;p11"/>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0" name="Google Shape;2300;p11"/>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1" name="Google Shape;2301;p11"/>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2" name="Google Shape;2302;p11"/>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3" name="Google Shape;2303;p11"/>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4" name="Google Shape;2304;p11"/>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5" name="Google Shape;2305;p11"/>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6" name="Google Shape;2306;p11"/>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7" name="Google Shape;2307;p11"/>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8" name="Google Shape;2308;p11"/>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9" name="Google Shape;2309;p11"/>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0" name="Google Shape;2310;p11"/>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1" name="Google Shape;2311;p11"/>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2" name="Google Shape;2312;p11"/>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3" name="Google Shape;2313;p11"/>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4" name="Google Shape;2314;p11"/>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5" name="Google Shape;2315;p11"/>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6" name="Google Shape;2316;p11"/>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7" name="Google Shape;2317;p11"/>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8" name="Google Shape;2318;p11"/>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9" name="Google Shape;2319;p11"/>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0" name="Google Shape;2320;p11"/>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1" name="Google Shape;2321;p11"/>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2" name="Google Shape;2322;p11"/>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3" name="Google Shape;2323;p11"/>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4" name="Google Shape;2324;p11"/>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5" name="Google Shape;2325;p11"/>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6" name="Google Shape;2326;p11"/>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7" name="Google Shape;2327;p11"/>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8" name="Google Shape;2328;p11"/>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9" name="Google Shape;2329;p11"/>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0" name="Google Shape;2330;p11"/>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1" name="Google Shape;2331;p11"/>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2" name="Google Shape;2332;p11"/>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3" name="Google Shape;2333;p11"/>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4" name="Google Shape;2334;p11"/>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5" name="Google Shape;2335;p11"/>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6" name="Google Shape;2336;p11"/>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7" name="Google Shape;2337;p11"/>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8" name="Google Shape;2338;p11"/>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9" name="Google Shape;2339;p11"/>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0" name="Google Shape;2340;p11"/>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1" name="Google Shape;2341;p11"/>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2" name="Google Shape;2342;p11"/>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3" name="Google Shape;2343;p11"/>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4" name="Google Shape;2344;p11"/>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5" name="Google Shape;2345;p11"/>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6" name="Google Shape;2346;p11"/>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7" name="Google Shape;2347;p11"/>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8" name="Google Shape;2348;p11"/>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9" name="Google Shape;2349;p11"/>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0" name="Google Shape;2350;p11"/>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1" name="Google Shape;2351;p11"/>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2" name="Google Shape;2352;p11"/>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3" name="Google Shape;2353;p11"/>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4" name="Google Shape;2354;p11"/>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5" name="Google Shape;2355;p11"/>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6" name="Google Shape;2356;p11"/>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7" name="Google Shape;2357;p11"/>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8" name="Google Shape;2358;p11"/>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9" name="Google Shape;2359;p11"/>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0" name="Google Shape;2360;p11"/>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1" name="Google Shape;2361;p11"/>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2" name="Google Shape;2362;p11"/>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3" name="Google Shape;2363;p11"/>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4" name="Google Shape;2364;p11"/>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5" name="Google Shape;2365;p11"/>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6" name="Google Shape;2366;p11"/>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7" name="Google Shape;2367;p11"/>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8" name="Google Shape;2368;p11"/>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9" name="Google Shape;2369;p11"/>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0" name="Google Shape;2370;p11"/>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1" name="Google Shape;2371;p11"/>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2" name="Google Shape;2372;p11"/>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3" name="Google Shape;2373;p11"/>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4" name="Google Shape;2374;p11"/>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5" name="Google Shape;2375;p11"/>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6" name="Google Shape;2376;p11"/>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7" name="Google Shape;2377;p11"/>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8" name="Google Shape;2378;p11"/>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9" name="Google Shape;2379;p11"/>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0" name="Google Shape;2380;p11"/>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1" name="Google Shape;2381;p11"/>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2" name="Google Shape;2382;p11"/>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3" name="Google Shape;2383;p11"/>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4" name="Google Shape;2384;p11"/>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5" name="Google Shape;2385;p11"/>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6" name="Google Shape;2386;p11"/>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7" name="Google Shape;2387;p11"/>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8" name="Google Shape;2388;p11"/>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9" name="Google Shape;2389;p11"/>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0" name="Google Shape;2390;p11"/>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1" name="Google Shape;2391;p11"/>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2" name="Google Shape;2392;p11"/>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393" name="Google Shape;2393;p11"/>
          <p:cNvGrpSpPr/>
          <p:nvPr/>
        </p:nvGrpSpPr>
        <p:grpSpPr>
          <a:xfrm rot="10800000">
            <a:off x="7682451" y="38458"/>
            <a:ext cx="1140783" cy="6781562"/>
            <a:chOff x="5608825" y="238125"/>
            <a:chExt cx="1174975" cy="5238750"/>
          </a:xfrm>
        </p:grpSpPr>
        <p:sp>
          <p:nvSpPr>
            <p:cNvPr id="2394" name="Google Shape;2394;p11"/>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5" name="Google Shape;2395;p11"/>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6" name="Google Shape;2396;p11"/>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7" name="Google Shape;2397;p11"/>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8" name="Google Shape;2398;p11"/>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9" name="Google Shape;2399;p11"/>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0" name="Google Shape;2400;p11"/>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1" name="Google Shape;2401;p11"/>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2" name="Google Shape;2402;p11"/>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3" name="Google Shape;2403;p11"/>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4" name="Google Shape;2404;p11"/>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5" name="Google Shape;2405;p11"/>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6" name="Google Shape;2406;p11"/>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7" name="Google Shape;2407;p11"/>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8" name="Google Shape;2408;p11"/>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9" name="Google Shape;2409;p11"/>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0" name="Google Shape;2410;p11"/>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1" name="Google Shape;2411;p11"/>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2" name="Google Shape;2412;p11"/>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3" name="Google Shape;2413;p11"/>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4" name="Google Shape;2414;p11"/>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5" name="Google Shape;2415;p11"/>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6" name="Google Shape;2416;p11"/>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7" name="Google Shape;2417;p11"/>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8" name="Google Shape;2418;p11"/>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9" name="Google Shape;2419;p11"/>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0" name="Google Shape;2420;p11"/>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1" name="Google Shape;2421;p11"/>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2" name="Google Shape;2422;p11"/>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3" name="Google Shape;2423;p11"/>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4" name="Google Shape;2424;p11"/>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5" name="Google Shape;2425;p11"/>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6" name="Google Shape;2426;p11"/>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7" name="Google Shape;2427;p11"/>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8" name="Google Shape;2428;p11"/>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9" name="Google Shape;2429;p11"/>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0" name="Google Shape;2430;p11"/>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1" name="Google Shape;2431;p11"/>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2" name="Google Shape;2432;p11"/>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3" name="Google Shape;2433;p11"/>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4" name="Google Shape;2434;p11"/>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5" name="Google Shape;2435;p11"/>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6" name="Google Shape;2436;p11"/>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7" name="Google Shape;2437;p11"/>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8" name="Google Shape;2438;p11"/>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9" name="Google Shape;2439;p11"/>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0" name="Google Shape;2440;p11"/>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1" name="Google Shape;2441;p11"/>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2" name="Google Shape;2442;p11"/>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3" name="Google Shape;2443;p11"/>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444" name="Google Shape;2444;p11"/>
          <p:cNvSpPr txBox="1"/>
          <p:nvPr>
            <p:ph idx="12" type="sldNum"/>
          </p:nvPr>
        </p:nvSpPr>
        <p:spPr>
          <a:xfrm>
            <a:off x="91531" y="6293601"/>
            <a:ext cx="548700" cy="5247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445" name="Shape 2445"/>
        <p:cNvGrpSpPr/>
        <p:nvPr/>
      </p:nvGrpSpPr>
      <p:grpSpPr>
        <a:xfrm>
          <a:off x="0" y="0"/>
          <a:ext cx="0" cy="0"/>
          <a:chOff x="0" y="0"/>
          <a:chExt cx="0" cy="0"/>
        </a:xfrm>
      </p:grpSpPr>
      <p:sp>
        <p:nvSpPr>
          <p:cNvPr id="2446" name="Google Shape;2446;p12"/>
          <p:cNvSpPr txBox="1"/>
          <p:nvPr>
            <p:ph type="title"/>
          </p:nvPr>
        </p:nvSpPr>
        <p:spPr>
          <a:xfrm>
            <a:off x="718300" y="985833"/>
            <a:ext cx="6761100" cy="1143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47" name="Google Shape;2447;p12"/>
          <p:cNvSpPr txBox="1"/>
          <p:nvPr>
            <p:ph idx="1" type="body"/>
          </p:nvPr>
        </p:nvSpPr>
        <p:spPr>
          <a:xfrm>
            <a:off x="718300" y="2350200"/>
            <a:ext cx="3242400" cy="4116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2448" name="Google Shape;2448;p12"/>
          <p:cNvSpPr txBox="1"/>
          <p:nvPr>
            <p:ph idx="2" type="body"/>
          </p:nvPr>
        </p:nvSpPr>
        <p:spPr>
          <a:xfrm>
            <a:off x="4156071" y="2350200"/>
            <a:ext cx="3242400" cy="4116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2449" name="Google Shape;2449;p12"/>
          <p:cNvSpPr txBox="1"/>
          <p:nvPr>
            <p:ph idx="12" type="sldNum"/>
          </p:nvPr>
        </p:nvSpPr>
        <p:spPr>
          <a:xfrm>
            <a:off x="91531" y="6293601"/>
            <a:ext cx="548700" cy="5247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grpSp>
        <p:nvGrpSpPr>
          <p:cNvPr id="2450" name="Google Shape;2450;p12"/>
          <p:cNvGrpSpPr/>
          <p:nvPr/>
        </p:nvGrpSpPr>
        <p:grpSpPr>
          <a:xfrm rot="10800000">
            <a:off x="8851487" y="38458"/>
            <a:ext cx="264012" cy="6781562"/>
            <a:chOff x="5307800" y="238125"/>
            <a:chExt cx="271925" cy="5238750"/>
          </a:xfrm>
        </p:grpSpPr>
        <p:sp>
          <p:nvSpPr>
            <p:cNvPr id="2451" name="Google Shape;2451;p12"/>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2" name="Google Shape;2452;p12"/>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3" name="Google Shape;2453;p12"/>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4" name="Google Shape;2454;p12"/>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5" name="Google Shape;2455;p12"/>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6" name="Google Shape;2456;p12"/>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7" name="Google Shape;2457;p12"/>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8" name="Google Shape;2458;p12"/>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9" name="Google Shape;2459;p12"/>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0" name="Google Shape;2460;p12"/>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1" name="Google Shape;2461;p12"/>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2" name="Google Shape;2462;p12"/>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3" name="Google Shape;2463;p12"/>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4" name="Google Shape;2464;p12"/>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5" name="Google Shape;2465;p12"/>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6" name="Google Shape;2466;p12"/>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7" name="Google Shape;2467;p12"/>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8" name="Google Shape;2468;p12"/>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9" name="Google Shape;2469;p12"/>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0" name="Google Shape;2470;p12"/>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1" name="Google Shape;2471;p12"/>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2" name="Google Shape;2472;p12"/>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3" name="Google Shape;2473;p12"/>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4" name="Google Shape;2474;p12"/>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5" name="Google Shape;2475;p12"/>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6" name="Google Shape;2476;p12"/>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7" name="Google Shape;2477;p12"/>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8" name="Google Shape;2478;p12"/>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9" name="Google Shape;2479;p12"/>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0" name="Google Shape;2480;p12"/>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1" name="Google Shape;2481;p12"/>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2" name="Google Shape;2482;p12"/>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3" name="Google Shape;2483;p12"/>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4" name="Google Shape;2484;p12"/>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5" name="Google Shape;2485;p12"/>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6" name="Google Shape;2486;p12"/>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7" name="Google Shape;2487;p12"/>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8" name="Google Shape;2488;p12"/>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9" name="Google Shape;2489;p12"/>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0" name="Google Shape;2490;p12"/>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1" name="Google Shape;2491;p12"/>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2" name="Google Shape;2492;p12"/>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3" name="Google Shape;2493;p12"/>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4" name="Google Shape;2494;p12"/>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5" name="Google Shape;2495;p12"/>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6" name="Google Shape;2496;p12"/>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7" name="Google Shape;2497;p12"/>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8" name="Google Shape;2498;p12"/>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9" name="Google Shape;2499;p12"/>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0" name="Google Shape;2500;p12"/>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1" name="Google Shape;2501;p12"/>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2" name="Google Shape;2502;p12"/>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3" name="Google Shape;2503;p12"/>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4" name="Google Shape;2504;p12"/>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5" name="Google Shape;2505;p12"/>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6" name="Google Shape;2506;p12"/>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7" name="Google Shape;2507;p12"/>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508" name="Google Shape;2508;p12"/>
          <p:cNvGrpSpPr/>
          <p:nvPr/>
        </p:nvGrpSpPr>
        <p:grpSpPr>
          <a:xfrm rot="10800000">
            <a:off x="7828571" y="38458"/>
            <a:ext cx="1140783" cy="6781562"/>
            <a:chOff x="5458325" y="238125"/>
            <a:chExt cx="1174975" cy="5238750"/>
          </a:xfrm>
        </p:grpSpPr>
        <p:sp>
          <p:nvSpPr>
            <p:cNvPr id="2509" name="Google Shape;2509;p12"/>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0" name="Google Shape;2510;p12"/>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1" name="Google Shape;2511;p12"/>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2" name="Google Shape;2512;p12"/>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3" name="Google Shape;2513;p12"/>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4" name="Google Shape;2514;p12"/>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5" name="Google Shape;2515;p12"/>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6" name="Google Shape;2516;p12"/>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7" name="Google Shape;2517;p12"/>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8" name="Google Shape;2518;p12"/>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9" name="Google Shape;2519;p12"/>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0" name="Google Shape;2520;p12"/>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1" name="Google Shape;2521;p12"/>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2" name="Google Shape;2522;p12"/>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3" name="Google Shape;2523;p12"/>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4" name="Google Shape;2524;p12"/>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5" name="Google Shape;2525;p12"/>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6" name="Google Shape;2526;p12"/>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7" name="Google Shape;2527;p12"/>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8" name="Google Shape;2528;p12"/>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9" name="Google Shape;2529;p12"/>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0" name="Google Shape;2530;p12"/>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1" name="Google Shape;2531;p12"/>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2" name="Google Shape;2532;p12"/>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3" name="Google Shape;2533;p12"/>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4" name="Google Shape;2534;p12"/>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5" name="Google Shape;2535;p12"/>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6" name="Google Shape;2536;p12"/>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7" name="Google Shape;2537;p12"/>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8" name="Google Shape;2538;p12"/>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9" name="Google Shape;2539;p12"/>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0" name="Google Shape;2540;p12"/>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1" name="Google Shape;2541;p12"/>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2" name="Google Shape;2542;p12"/>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3" name="Google Shape;2543;p12"/>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4" name="Google Shape;2544;p12"/>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5" name="Google Shape;2545;p12"/>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6" name="Google Shape;2546;p12"/>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7" name="Google Shape;2547;p12"/>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8" name="Google Shape;2548;p12"/>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9" name="Google Shape;2549;p12"/>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0" name="Google Shape;2550;p12"/>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1" name="Google Shape;2551;p12"/>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2" name="Google Shape;2552;p12"/>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3" name="Google Shape;2553;p12"/>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4" name="Google Shape;2554;p12"/>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5" name="Google Shape;2555;p12"/>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6" name="Google Shape;2556;p12"/>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7" name="Google Shape;2557;p12"/>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8" name="Google Shape;2558;p12"/>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9" name="Google Shape;2559;p12"/>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0" name="Google Shape;2560;p12"/>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1" name="Google Shape;2561;p12"/>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2" name="Google Shape;2562;p12"/>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3" name="Google Shape;2563;p12"/>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4" name="Google Shape;2564;p12"/>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5" name="Google Shape;2565;p12"/>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6" name="Google Shape;2566;p12"/>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7" name="Google Shape;2567;p12"/>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8" name="Google Shape;2568;p12"/>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9" name="Google Shape;2569;p12"/>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70" name="Google Shape;2570;p12"/>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571" name="Google Shape;2571;p12"/>
          <p:cNvGrpSpPr/>
          <p:nvPr/>
        </p:nvGrpSpPr>
        <p:grpSpPr>
          <a:xfrm rot="10800000">
            <a:off x="7682455" y="38458"/>
            <a:ext cx="994639" cy="6586740"/>
            <a:chOff x="5759350" y="388625"/>
            <a:chExt cx="1024450" cy="5088250"/>
          </a:xfrm>
        </p:grpSpPr>
        <p:sp>
          <p:nvSpPr>
            <p:cNvPr id="2572" name="Google Shape;2572;p12"/>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73" name="Google Shape;2573;p12"/>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74" name="Google Shape;2574;p12"/>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75" name="Google Shape;2575;p12"/>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76" name="Google Shape;2576;p12"/>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77" name="Google Shape;2577;p12"/>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78" name="Google Shape;2578;p12"/>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79" name="Google Shape;2579;p12"/>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0" name="Google Shape;2580;p12"/>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1" name="Google Shape;2581;p12"/>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2" name="Google Shape;2582;p12"/>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3" name="Google Shape;2583;p12"/>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4" name="Google Shape;2584;p12"/>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5" name="Google Shape;2585;p12"/>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6" name="Google Shape;2586;p12"/>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7" name="Google Shape;2587;p12"/>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8" name="Google Shape;2588;p12"/>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9" name="Google Shape;2589;p12"/>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0" name="Google Shape;2590;p12"/>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1" name="Google Shape;2591;p12"/>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2" name="Google Shape;2592;p12"/>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3" name="Google Shape;2593;p12"/>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4" name="Google Shape;2594;p12"/>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5" name="Google Shape;2595;p12"/>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6" name="Google Shape;2596;p12"/>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7" name="Google Shape;2597;p12"/>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8" name="Google Shape;2598;p12"/>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9" name="Google Shape;2599;p12"/>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0" name="Google Shape;2600;p12"/>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1" name="Google Shape;2601;p12"/>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2" name="Google Shape;2602;p12"/>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3" name="Google Shape;2603;p12"/>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4" name="Google Shape;2604;p12"/>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5" name="Google Shape;2605;p12"/>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6" name="Google Shape;2606;p12"/>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7" name="Google Shape;2607;p12"/>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8" name="Google Shape;2608;p12"/>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9" name="Google Shape;2609;p12"/>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0" name="Google Shape;2610;p12"/>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1" name="Google Shape;2611;p12"/>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2" name="Google Shape;2612;p12"/>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3" name="Google Shape;2613;p12"/>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4" name="Google Shape;2614;p12"/>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5" name="Google Shape;2615;p12"/>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6" name="Google Shape;2616;p12"/>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7" name="Google Shape;2617;p12"/>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8" name="Google Shape;2618;p12"/>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9" name="Google Shape;2619;p12"/>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0" name="Google Shape;2620;p12"/>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1" name="Google Shape;2621;p12"/>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2" name="Google Shape;2622;p12"/>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3" name="Google Shape;2623;p12"/>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4" name="Google Shape;2624;p12"/>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5" name="Google Shape;2625;p12"/>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6" name="Google Shape;2626;p12"/>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7" name="Google Shape;2627;p12"/>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8" name="Google Shape;2628;p12"/>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9" name="Google Shape;2629;p12"/>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0" name="Google Shape;2630;p12"/>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1" name="Google Shape;2631;p12"/>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2" name="Google Shape;2632;p12"/>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3" name="Google Shape;2633;p12"/>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4" name="Google Shape;2634;p12"/>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5" name="Google Shape;2635;p12"/>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6" name="Google Shape;2636;p12"/>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7" name="Google Shape;2637;p12"/>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8" name="Google Shape;2638;p12"/>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9" name="Google Shape;2639;p12"/>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0" name="Google Shape;2640;p12"/>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1" name="Google Shape;2641;p12"/>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2" name="Google Shape;2642;p12"/>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3" name="Google Shape;2643;p12"/>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4" name="Google Shape;2644;p12"/>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5" name="Google Shape;2645;p12"/>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6" name="Google Shape;2646;p12"/>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7" name="Google Shape;2647;p12"/>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8" name="Google Shape;2648;p12"/>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9" name="Google Shape;2649;p12"/>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50" name="Google Shape;2650;p12"/>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51" name="Google Shape;2651;p12"/>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52" name="Google Shape;2652;p12"/>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53" name="Google Shape;2653;p12"/>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54" name="Google Shape;2654;p12"/>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55" name="Google Shape;2655;p12"/>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56" name="Google Shape;2656;p12"/>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57" name="Google Shape;2657;p12"/>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58" name="Google Shape;2658;p12"/>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59" name="Google Shape;2659;p12"/>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0" name="Google Shape;2660;p12"/>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1" name="Google Shape;2661;p12"/>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2" name="Google Shape;2662;p12"/>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3" name="Google Shape;2663;p12"/>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4" name="Google Shape;2664;p12"/>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5" name="Google Shape;2665;p12"/>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6" name="Google Shape;2666;p12"/>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7" name="Google Shape;2667;p12"/>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8" name="Google Shape;2668;p12"/>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9" name="Google Shape;2669;p12"/>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70" name="Google Shape;2670;p12"/>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71" name="Google Shape;2671;p12"/>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72" name="Google Shape;2672;p12"/>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673" name="Google Shape;2673;p12"/>
          <p:cNvGrpSpPr/>
          <p:nvPr/>
        </p:nvGrpSpPr>
        <p:grpSpPr>
          <a:xfrm rot="10800000">
            <a:off x="7682451" y="38458"/>
            <a:ext cx="1140783" cy="6781562"/>
            <a:chOff x="5608825" y="238125"/>
            <a:chExt cx="1174975" cy="5238750"/>
          </a:xfrm>
        </p:grpSpPr>
        <p:sp>
          <p:nvSpPr>
            <p:cNvPr id="2674" name="Google Shape;2674;p12"/>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75" name="Google Shape;2675;p12"/>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76" name="Google Shape;2676;p12"/>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77" name="Google Shape;2677;p12"/>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78" name="Google Shape;2678;p12"/>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79" name="Google Shape;2679;p12"/>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80" name="Google Shape;2680;p12"/>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81" name="Google Shape;2681;p12"/>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82" name="Google Shape;2682;p12"/>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83" name="Google Shape;2683;p12"/>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84" name="Google Shape;2684;p12"/>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85" name="Google Shape;2685;p12"/>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86" name="Google Shape;2686;p12"/>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87" name="Google Shape;2687;p12"/>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88" name="Google Shape;2688;p12"/>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89" name="Google Shape;2689;p12"/>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0" name="Google Shape;2690;p12"/>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1" name="Google Shape;2691;p12"/>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2" name="Google Shape;2692;p12"/>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3" name="Google Shape;2693;p12"/>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4" name="Google Shape;2694;p12"/>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5" name="Google Shape;2695;p12"/>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6" name="Google Shape;2696;p12"/>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7" name="Google Shape;2697;p12"/>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8" name="Google Shape;2698;p12"/>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9" name="Google Shape;2699;p12"/>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00" name="Google Shape;2700;p12"/>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01" name="Google Shape;2701;p12"/>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02" name="Google Shape;2702;p12"/>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03" name="Google Shape;2703;p12"/>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04" name="Google Shape;2704;p12"/>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05" name="Google Shape;2705;p12"/>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06" name="Google Shape;2706;p12"/>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07" name="Google Shape;2707;p12"/>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08" name="Google Shape;2708;p12"/>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09" name="Google Shape;2709;p12"/>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10" name="Google Shape;2710;p12"/>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11" name="Google Shape;2711;p12"/>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12" name="Google Shape;2712;p12"/>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13" name="Google Shape;2713;p12"/>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14" name="Google Shape;2714;p12"/>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15" name="Google Shape;2715;p12"/>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16" name="Google Shape;2716;p12"/>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17" name="Google Shape;2717;p12"/>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18" name="Google Shape;2718;p12"/>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19" name="Google Shape;2719;p12"/>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20" name="Google Shape;2720;p12"/>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21" name="Google Shape;2721;p12"/>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22" name="Google Shape;2722;p12"/>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23" name="Google Shape;2723;p12"/>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2724" name="Shape 2724"/>
        <p:cNvGrpSpPr/>
        <p:nvPr/>
      </p:nvGrpSpPr>
      <p:grpSpPr>
        <a:xfrm>
          <a:off x="0" y="0"/>
          <a:ext cx="0" cy="0"/>
          <a:chOff x="0" y="0"/>
          <a:chExt cx="0" cy="0"/>
        </a:xfrm>
      </p:grpSpPr>
      <p:sp>
        <p:nvSpPr>
          <p:cNvPr id="2725" name="Google Shape;2725;p13"/>
          <p:cNvSpPr txBox="1"/>
          <p:nvPr>
            <p:ph type="title"/>
          </p:nvPr>
        </p:nvSpPr>
        <p:spPr>
          <a:xfrm>
            <a:off x="718300" y="985833"/>
            <a:ext cx="6761100" cy="1143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726" name="Google Shape;2726;p13"/>
          <p:cNvSpPr txBox="1"/>
          <p:nvPr>
            <p:ph idx="1" type="body"/>
          </p:nvPr>
        </p:nvSpPr>
        <p:spPr>
          <a:xfrm>
            <a:off x="718300" y="2340633"/>
            <a:ext cx="2179200" cy="41256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727" name="Google Shape;2727;p13"/>
          <p:cNvSpPr txBox="1"/>
          <p:nvPr>
            <p:ph idx="2" type="body"/>
          </p:nvPr>
        </p:nvSpPr>
        <p:spPr>
          <a:xfrm>
            <a:off x="3009263" y="2340633"/>
            <a:ext cx="2179200" cy="41256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728" name="Google Shape;2728;p13"/>
          <p:cNvSpPr txBox="1"/>
          <p:nvPr>
            <p:ph idx="3" type="body"/>
          </p:nvPr>
        </p:nvSpPr>
        <p:spPr>
          <a:xfrm>
            <a:off x="5300226" y="2340633"/>
            <a:ext cx="2179200" cy="41256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729" name="Google Shape;2729;p13"/>
          <p:cNvSpPr txBox="1"/>
          <p:nvPr>
            <p:ph idx="12" type="sldNum"/>
          </p:nvPr>
        </p:nvSpPr>
        <p:spPr>
          <a:xfrm>
            <a:off x="91531" y="6293601"/>
            <a:ext cx="548700" cy="5247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grpSp>
        <p:nvGrpSpPr>
          <p:cNvPr id="2730" name="Google Shape;2730;p13"/>
          <p:cNvGrpSpPr/>
          <p:nvPr/>
        </p:nvGrpSpPr>
        <p:grpSpPr>
          <a:xfrm rot="10800000">
            <a:off x="8851487" y="38458"/>
            <a:ext cx="264012" cy="6781562"/>
            <a:chOff x="5307800" y="238125"/>
            <a:chExt cx="271925" cy="5238750"/>
          </a:xfrm>
        </p:grpSpPr>
        <p:sp>
          <p:nvSpPr>
            <p:cNvPr id="2731" name="Google Shape;2731;p13"/>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32" name="Google Shape;2732;p13"/>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33" name="Google Shape;2733;p13"/>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34" name="Google Shape;2734;p13"/>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35" name="Google Shape;2735;p13"/>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36" name="Google Shape;2736;p13"/>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37" name="Google Shape;2737;p13"/>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38" name="Google Shape;2738;p13"/>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39" name="Google Shape;2739;p13"/>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0" name="Google Shape;2740;p13"/>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1" name="Google Shape;2741;p13"/>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2" name="Google Shape;2742;p13"/>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3" name="Google Shape;2743;p13"/>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4" name="Google Shape;2744;p13"/>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5" name="Google Shape;2745;p13"/>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6" name="Google Shape;2746;p13"/>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7" name="Google Shape;2747;p13"/>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8" name="Google Shape;2748;p13"/>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9" name="Google Shape;2749;p13"/>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50" name="Google Shape;2750;p13"/>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51" name="Google Shape;2751;p13"/>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52" name="Google Shape;2752;p13"/>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53" name="Google Shape;2753;p13"/>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54" name="Google Shape;2754;p13"/>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55" name="Google Shape;2755;p13"/>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56" name="Google Shape;2756;p13"/>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57" name="Google Shape;2757;p13"/>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58" name="Google Shape;2758;p13"/>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59" name="Google Shape;2759;p13"/>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0" name="Google Shape;2760;p13"/>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1" name="Google Shape;2761;p13"/>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2" name="Google Shape;2762;p13"/>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3" name="Google Shape;2763;p13"/>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4" name="Google Shape;2764;p13"/>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5" name="Google Shape;2765;p13"/>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6" name="Google Shape;2766;p13"/>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7" name="Google Shape;2767;p13"/>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8" name="Google Shape;2768;p13"/>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9" name="Google Shape;2769;p13"/>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0" name="Google Shape;2770;p13"/>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1" name="Google Shape;2771;p13"/>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2" name="Google Shape;2772;p13"/>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3" name="Google Shape;2773;p13"/>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4" name="Google Shape;2774;p13"/>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5" name="Google Shape;2775;p13"/>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6" name="Google Shape;2776;p13"/>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7" name="Google Shape;2777;p13"/>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8" name="Google Shape;2778;p13"/>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9" name="Google Shape;2779;p13"/>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0" name="Google Shape;2780;p13"/>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1" name="Google Shape;2781;p13"/>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2" name="Google Shape;2782;p13"/>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3" name="Google Shape;2783;p13"/>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4" name="Google Shape;2784;p13"/>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5" name="Google Shape;2785;p13"/>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6" name="Google Shape;2786;p13"/>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7" name="Google Shape;2787;p13"/>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788" name="Google Shape;2788;p13"/>
          <p:cNvGrpSpPr/>
          <p:nvPr/>
        </p:nvGrpSpPr>
        <p:grpSpPr>
          <a:xfrm rot="10800000">
            <a:off x="7828571" y="38458"/>
            <a:ext cx="1140783" cy="6781562"/>
            <a:chOff x="5458325" y="238125"/>
            <a:chExt cx="1174975" cy="5238750"/>
          </a:xfrm>
        </p:grpSpPr>
        <p:sp>
          <p:nvSpPr>
            <p:cNvPr id="2789" name="Google Shape;2789;p13"/>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0" name="Google Shape;2790;p13"/>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1" name="Google Shape;2791;p13"/>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2" name="Google Shape;2792;p13"/>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3" name="Google Shape;2793;p13"/>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4" name="Google Shape;2794;p13"/>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5" name="Google Shape;2795;p13"/>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6" name="Google Shape;2796;p13"/>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7" name="Google Shape;2797;p13"/>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8" name="Google Shape;2798;p13"/>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9" name="Google Shape;2799;p13"/>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0" name="Google Shape;2800;p13"/>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1" name="Google Shape;2801;p13"/>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2" name="Google Shape;2802;p13"/>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3" name="Google Shape;2803;p13"/>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4" name="Google Shape;2804;p13"/>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5" name="Google Shape;2805;p13"/>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6" name="Google Shape;2806;p13"/>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7" name="Google Shape;2807;p13"/>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8" name="Google Shape;2808;p13"/>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9" name="Google Shape;2809;p13"/>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0" name="Google Shape;2810;p13"/>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1" name="Google Shape;2811;p13"/>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2" name="Google Shape;2812;p13"/>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3" name="Google Shape;2813;p13"/>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4" name="Google Shape;2814;p13"/>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5" name="Google Shape;2815;p13"/>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6" name="Google Shape;2816;p13"/>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7" name="Google Shape;2817;p13"/>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8" name="Google Shape;2818;p13"/>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9" name="Google Shape;2819;p13"/>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0" name="Google Shape;2820;p13"/>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1" name="Google Shape;2821;p13"/>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2" name="Google Shape;2822;p13"/>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3" name="Google Shape;2823;p13"/>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4" name="Google Shape;2824;p13"/>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5" name="Google Shape;2825;p13"/>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6" name="Google Shape;2826;p13"/>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7" name="Google Shape;2827;p13"/>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8" name="Google Shape;2828;p13"/>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9" name="Google Shape;2829;p13"/>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0" name="Google Shape;2830;p13"/>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1" name="Google Shape;2831;p13"/>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2" name="Google Shape;2832;p13"/>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3" name="Google Shape;2833;p13"/>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4" name="Google Shape;2834;p13"/>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5" name="Google Shape;2835;p13"/>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6" name="Google Shape;2836;p13"/>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7" name="Google Shape;2837;p13"/>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8" name="Google Shape;2838;p13"/>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9" name="Google Shape;2839;p13"/>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40" name="Google Shape;2840;p13"/>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41" name="Google Shape;2841;p13"/>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42" name="Google Shape;2842;p13"/>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43" name="Google Shape;2843;p13"/>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44" name="Google Shape;2844;p13"/>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45" name="Google Shape;2845;p13"/>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46" name="Google Shape;2846;p13"/>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47" name="Google Shape;2847;p13"/>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48" name="Google Shape;2848;p13"/>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49" name="Google Shape;2849;p13"/>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50" name="Google Shape;2850;p13"/>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851" name="Google Shape;2851;p13"/>
          <p:cNvGrpSpPr/>
          <p:nvPr/>
        </p:nvGrpSpPr>
        <p:grpSpPr>
          <a:xfrm rot="10800000">
            <a:off x="7682455" y="38458"/>
            <a:ext cx="994639" cy="6586740"/>
            <a:chOff x="5759350" y="388625"/>
            <a:chExt cx="1024450" cy="5088250"/>
          </a:xfrm>
        </p:grpSpPr>
        <p:sp>
          <p:nvSpPr>
            <p:cNvPr id="2852" name="Google Shape;2852;p13"/>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53" name="Google Shape;2853;p13"/>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54" name="Google Shape;2854;p13"/>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55" name="Google Shape;2855;p13"/>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56" name="Google Shape;2856;p13"/>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57" name="Google Shape;2857;p13"/>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58" name="Google Shape;2858;p13"/>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59" name="Google Shape;2859;p13"/>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0" name="Google Shape;2860;p13"/>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1" name="Google Shape;2861;p13"/>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2" name="Google Shape;2862;p13"/>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3" name="Google Shape;2863;p13"/>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4" name="Google Shape;2864;p13"/>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5" name="Google Shape;2865;p13"/>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6" name="Google Shape;2866;p13"/>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7" name="Google Shape;2867;p13"/>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8" name="Google Shape;2868;p13"/>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9" name="Google Shape;2869;p13"/>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70" name="Google Shape;2870;p13"/>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71" name="Google Shape;2871;p13"/>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72" name="Google Shape;2872;p13"/>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73" name="Google Shape;2873;p13"/>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74" name="Google Shape;2874;p13"/>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75" name="Google Shape;2875;p13"/>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76" name="Google Shape;2876;p13"/>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77" name="Google Shape;2877;p13"/>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78" name="Google Shape;2878;p13"/>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79" name="Google Shape;2879;p13"/>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0" name="Google Shape;2880;p13"/>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1" name="Google Shape;2881;p13"/>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2" name="Google Shape;2882;p13"/>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3" name="Google Shape;2883;p13"/>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4" name="Google Shape;2884;p13"/>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5" name="Google Shape;2885;p13"/>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6" name="Google Shape;2886;p13"/>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7" name="Google Shape;2887;p13"/>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8" name="Google Shape;2888;p13"/>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9" name="Google Shape;2889;p13"/>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0" name="Google Shape;2890;p13"/>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1" name="Google Shape;2891;p13"/>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2" name="Google Shape;2892;p13"/>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3" name="Google Shape;2893;p13"/>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4" name="Google Shape;2894;p13"/>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5" name="Google Shape;2895;p13"/>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6" name="Google Shape;2896;p13"/>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7" name="Google Shape;2897;p13"/>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8" name="Google Shape;2898;p13"/>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9" name="Google Shape;2899;p13"/>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0" name="Google Shape;2900;p13"/>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1" name="Google Shape;2901;p13"/>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2" name="Google Shape;2902;p13"/>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3" name="Google Shape;2903;p13"/>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4" name="Google Shape;2904;p13"/>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5" name="Google Shape;2905;p13"/>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6" name="Google Shape;2906;p13"/>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7" name="Google Shape;2907;p13"/>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8" name="Google Shape;2908;p13"/>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9" name="Google Shape;2909;p13"/>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10" name="Google Shape;2910;p13"/>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11" name="Google Shape;2911;p13"/>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12" name="Google Shape;2912;p13"/>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13" name="Google Shape;2913;p13"/>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14" name="Google Shape;2914;p13"/>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15" name="Google Shape;2915;p13"/>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16" name="Google Shape;2916;p13"/>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17" name="Google Shape;2917;p13"/>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18" name="Google Shape;2918;p13"/>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19" name="Google Shape;2919;p13"/>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20" name="Google Shape;2920;p13"/>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21" name="Google Shape;2921;p13"/>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22" name="Google Shape;2922;p13"/>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23" name="Google Shape;2923;p13"/>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24" name="Google Shape;2924;p13"/>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25" name="Google Shape;2925;p13"/>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26" name="Google Shape;2926;p13"/>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27" name="Google Shape;2927;p13"/>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28" name="Google Shape;2928;p13"/>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29" name="Google Shape;2929;p13"/>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0" name="Google Shape;2930;p13"/>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1" name="Google Shape;2931;p13"/>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2" name="Google Shape;2932;p13"/>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3" name="Google Shape;2933;p13"/>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4" name="Google Shape;2934;p13"/>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5" name="Google Shape;2935;p13"/>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6" name="Google Shape;2936;p13"/>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7" name="Google Shape;2937;p13"/>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8" name="Google Shape;2938;p13"/>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9" name="Google Shape;2939;p13"/>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40" name="Google Shape;2940;p13"/>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41" name="Google Shape;2941;p13"/>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42" name="Google Shape;2942;p13"/>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43" name="Google Shape;2943;p13"/>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44" name="Google Shape;2944;p13"/>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45" name="Google Shape;2945;p13"/>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46" name="Google Shape;2946;p13"/>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47" name="Google Shape;2947;p13"/>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48" name="Google Shape;2948;p13"/>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49" name="Google Shape;2949;p13"/>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50" name="Google Shape;2950;p13"/>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51" name="Google Shape;2951;p13"/>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52" name="Google Shape;2952;p13"/>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953" name="Google Shape;2953;p13"/>
          <p:cNvGrpSpPr/>
          <p:nvPr/>
        </p:nvGrpSpPr>
        <p:grpSpPr>
          <a:xfrm rot="10800000">
            <a:off x="7682451" y="38458"/>
            <a:ext cx="1140783" cy="6781562"/>
            <a:chOff x="5608825" y="238125"/>
            <a:chExt cx="1174975" cy="5238750"/>
          </a:xfrm>
        </p:grpSpPr>
        <p:sp>
          <p:nvSpPr>
            <p:cNvPr id="2954" name="Google Shape;2954;p13"/>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55" name="Google Shape;2955;p13"/>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56" name="Google Shape;2956;p13"/>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57" name="Google Shape;2957;p13"/>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58" name="Google Shape;2958;p13"/>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59" name="Google Shape;2959;p13"/>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60" name="Google Shape;2960;p13"/>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61" name="Google Shape;2961;p13"/>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62" name="Google Shape;2962;p13"/>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63" name="Google Shape;2963;p13"/>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64" name="Google Shape;2964;p13"/>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65" name="Google Shape;2965;p13"/>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66" name="Google Shape;2966;p13"/>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67" name="Google Shape;2967;p13"/>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68" name="Google Shape;2968;p13"/>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69" name="Google Shape;2969;p13"/>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70" name="Google Shape;2970;p13"/>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71" name="Google Shape;2971;p13"/>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72" name="Google Shape;2972;p13"/>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73" name="Google Shape;2973;p13"/>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74" name="Google Shape;2974;p13"/>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75" name="Google Shape;2975;p13"/>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76" name="Google Shape;2976;p13"/>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77" name="Google Shape;2977;p13"/>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78" name="Google Shape;2978;p13"/>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79" name="Google Shape;2979;p13"/>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0" name="Google Shape;2980;p13"/>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1" name="Google Shape;2981;p13"/>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2" name="Google Shape;2982;p13"/>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3" name="Google Shape;2983;p13"/>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4" name="Google Shape;2984;p13"/>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5" name="Google Shape;2985;p13"/>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6" name="Google Shape;2986;p13"/>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7" name="Google Shape;2987;p13"/>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8" name="Google Shape;2988;p13"/>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9" name="Google Shape;2989;p13"/>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0" name="Google Shape;2990;p13"/>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1" name="Google Shape;2991;p13"/>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2" name="Google Shape;2992;p13"/>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3" name="Google Shape;2993;p13"/>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4" name="Google Shape;2994;p13"/>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5" name="Google Shape;2995;p13"/>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6" name="Google Shape;2996;p13"/>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7" name="Google Shape;2997;p13"/>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8" name="Google Shape;2998;p13"/>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9" name="Google Shape;2999;p13"/>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00" name="Google Shape;3000;p13"/>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01" name="Google Shape;3001;p13"/>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02" name="Google Shape;3002;p13"/>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03" name="Google Shape;3003;p13"/>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004" name="Shape 3004"/>
        <p:cNvGrpSpPr/>
        <p:nvPr/>
      </p:nvGrpSpPr>
      <p:grpSpPr>
        <a:xfrm>
          <a:off x="0" y="0"/>
          <a:ext cx="0" cy="0"/>
          <a:chOff x="0" y="0"/>
          <a:chExt cx="0" cy="0"/>
        </a:xfrm>
      </p:grpSpPr>
      <p:sp>
        <p:nvSpPr>
          <p:cNvPr id="3005" name="Google Shape;3005;p14"/>
          <p:cNvSpPr txBox="1"/>
          <p:nvPr>
            <p:ph idx="1" type="body"/>
          </p:nvPr>
        </p:nvSpPr>
        <p:spPr>
          <a:xfrm>
            <a:off x="624925" y="5570267"/>
            <a:ext cx="6759300" cy="6927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360"/>
              </a:spcBef>
              <a:spcAft>
                <a:spcPts val="0"/>
              </a:spcAft>
              <a:buSzPts val="1800"/>
              <a:buNone/>
              <a:defRPr sz="18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3006" name="Google Shape;3006;p14"/>
          <p:cNvSpPr txBox="1"/>
          <p:nvPr>
            <p:ph idx="12" type="sldNum"/>
          </p:nvPr>
        </p:nvSpPr>
        <p:spPr>
          <a:xfrm>
            <a:off x="91531" y="6293601"/>
            <a:ext cx="548700" cy="5247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grpSp>
        <p:nvGrpSpPr>
          <p:cNvPr id="3007" name="Google Shape;3007;p14"/>
          <p:cNvGrpSpPr/>
          <p:nvPr/>
        </p:nvGrpSpPr>
        <p:grpSpPr>
          <a:xfrm rot="10800000">
            <a:off x="8851487" y="38458"/>
            <a:ext cx="264012" cy="6781562"/>
            <a:chOff x="5307800" y="238125"/>
            <a:chExt cx="271925" cy="5238750"/>
          </a:xfrm>
        </p:grpSpPr>
        <p:sp>
          <p:nvSpPr>
            <p:cNvPr id="3008" name="Google Shape;3008;p14"/>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09" name="Google Shape;3009;p14"/>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10" name="Google Shape;3010;p14"/>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11" name="Google Shape;3011;p14"/>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12" name="Google Shape;3012;p14"/>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13" name="Google Shape;3013;p14"/>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14" name="Google Shape;3014;p14"/>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15" name="Google Shape;3015;p14"/>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16" name="Google Shape;3016;p14"/>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17" name="Google Shape;3017;p14"/>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18" name="Google Shape;3018;p14"/>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19" name="Google Shape;3019;p14"/>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0" name="Google Shape;3020;p14"/>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1" name="Google Shape;3021;p14"/>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2" name="Google Shape;3022;p14"/>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3" name="Google Shape;3023;p14"/>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4" name="Google Shape;3024;p14"/>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5" name="Google Shape;3025;p14"/>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6" name="Google Shape;3026;p14"/>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7" name="Google Shape;3027;p14"/>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8" name="Google Shape;3028;p14"/>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9" name="Google Shape;3029;p14"/>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0" name="Google Shape;3030;p14"/>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1" name="Google Shape;3031;p14"/>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2" name="Google Shape;3032;p14"/>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3" name="Google Shape;3033;p14"/>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4" name="Google Shape;3034;p14"/>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5" name="Google Shape;3035;p14"/>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6" name="Google Shape;3036;p14"/>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7" name="Google Shape;3037;p14"/>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8" name="Google Shape;3038;p14"/>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9" name="Google Shape;3039;p14"/>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0" name="Google Shape;3040;p14"/>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1" name="Google Shape;3041;p14"/>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2" name="Google Shape;3042;p14"/>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3" name="Google Shape;3043;p14"/>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4" name="Google Shape;3044;p14"/>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5" name="Google Shape;3045;p14"/>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6" name="Google Shape;3046;p14"/>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7" name="Google Shape;3047;p14"/>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8" name="Google Shape;3048;p14"/>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9" name="Google Shape;3049;p14"/>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0" name="Google Shape;3050;p14"/>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1" name="Google Shape;3051;p14"/>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2" name="Google Shape;3052;p14"/>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3" name="Google Shape;3053;p14"/>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4" name="Google Shape;3054;p14"/>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5" name="Google Shape;3055;p14"/>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6" name="Google Shape;3056;p14"/>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7" name="Google Shape;3057;p14"/>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8" name="Google Shape;3058;p14"/>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9" name="Google Shape;3059;p14"/>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60" name="Google Shape;3060;p14"/>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61" name="Google Shape;3061;p14"/>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62" name="Google Shape;3062;p14"/>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63" name="Google Shape;3063;p14"/>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64" name="Google Shape;3064;p14"/>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065" name="Google Shape;3065;p14"/>
          <p:cNvGrpSpPr/>
          <p:nvPr/>
        </p:nvGrpSpPr>
        <p:grpSpPr>
          <a:xfrm rot="10800000">
            <a:off x="7828571" y="38458"/>
            <a:ext cx="1140783" cy="6781562"/>
            <a:chOff x="5458325" y="238125"/>
            <a:chExt cx="1174975" cy="5238750"/>
          </a:xfrm>
        </p:grpSpPr>
        <p:sp>
          <p:nvSpPr>
            <p:cNvPr id="3066" name="Google Shape;3066;p14"/>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67" name="Google Shape;3067;p14"/>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68" name="Google Shape;3068;p14"/>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69" name="Google Shape;3069;p14"/>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70" name="Google Shape;3070;p14"/>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71" name="Google Shape;3071;p14"/>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72" name="Google Shape;3072;p14"/>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73" name="Google Shape;3073;p14"/>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74" name="Google Shape;3074;p14"/>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75" name="Google Shape;3075;p14"/>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76" name="Google Shape;3076;p14"/>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77" name="Google Shape;3077;p14"/>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78" name="Google Shape;3078;p14"/>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79" name="Google Shape;3079;p14"/>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80" name="Google Shape;3080;p14"/>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81" name="Google Shape;3081;p14"/>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82" name="Google Shape;3082;p14"/>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83" name="Google Shape;3083;p14"/>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84" name="Google Shape;3084;p14"/>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85" name="Google Shape;3085;p14"/>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86" name="Google Shape;3086;p14"/>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87" name="Google Shape;3087;p14"/>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88" name="Google Shape;3088;p14"/>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89" name="Google Shape;3089;p14"/>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90" name="Google Shape;3090;p14"/>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91" name="Google Shape;3091;p14"/>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92" name="Google Shape;3092;p14"/>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93" name="Google Shape;3093;p14"/>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94" name="Google Shape;3094;p14"/>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95" name="Google Shape;3095;p14"/>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96" name="Google Shape;3096;p14"/>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97" name="Google Shape;3097;p14"/>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98" name="Google Shape;3098;p14"/>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99" name="Google Shape;3099;p14"/>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0" name="Google Shape;3100;p14"/>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1" name="Google Shape;3101;p14"/>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2" name="Google Shape;3102;p14"/>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3" name="Google Shape;3103;p14"/>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4" name="Google Shape;3104;p14"/>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5" name="Google Shape;3105;p14"/>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6" name="Google Shape;3106;p14"/>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7" name="Google Shape;3107;p14"/>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8" name="Google Shape;3108;p14"/>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9" name="Google Shape;3109;p14"/>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10" name="Google Shape;3110;p14"/>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11" name="Google Shape;3111;p14"/>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12" name="Google Shape;3112;p14"/>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13" name="Google Shape;3113;p14"/>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14" name="Google Shape;3114;p14"/>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15" name="Google Shape;3115;p14"/>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16" name="Google Shape;3116;p14"/>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17" name="Google Shape;3117;p14"/>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18" name="Google Shape;3118;p14"/>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19" name="Google Shape;3119;p14"/>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20" name="Google Shape;3120;p14"/>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21" name="Google Shape;3121;p14"/>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22" name="Google Shape;3122;p14"/>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23" name="Google Shape;3123;p14"/>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24" name="Google Shape;3124;p14"/>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25" name="Google Shape;3125;p14"/>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26" name="Google Shape;3126;p14"/>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27" name="Google Shape;3127;p14"/>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128" name="Google Shape;3128;p14"/>
          <p:cNvGrpSpPr/>
          <p:nvPr/>
        </p:nvGrpSpPr>
        <p:grpSpPr>
          <a:xfrm rot="10800000">
            <a:off x="7682455" y="38458"/>
            <a:ext cx="994639" cy="6586740"/>
            <a:chOff x="5759350" y="388625"/>
            <a:chExt cx="1024450" cy="5088250"/>
          </a:xfrm>
        </p:grpSpPr>
        <p:sp>
          <p:nvSpPr>
            <p:cNvPr id="3129" name="Google Shape;3129;p14"/>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30" name="Google Shape;3130;p14"/>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31" name="Google Shape;3131;p14"/>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32" name="Google Shape;3132;p14"/>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33" name="Google Shape;3133;p14"/>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34" name="Google Shape;3134;p14"/>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35" name="Google Shape;3135;p14"/>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36" name="Google Shape;3136;p14"/>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37" name="Google Shape;3137;p14"/>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38" name="Google Shape;3138;p14"/>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39" name="Google Shape;3139;p14"/>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40" name="Google Shape;3140;p14"/>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41" name="Google Shape;3141;p14"/>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42" name="Google Shape;3142;p14"/>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43" name="Google Shape;3143;p14"/>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44" name="Google Shape;3144;p14"/>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45" name="Google Shape;3145;p14"/>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46" name="Google Shape;3146;p14"/>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47" name="Google Shape;3147;p14"/>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48" name="Google Shape;3148;p14"/>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49" name="Google Shape;3149;p14"/>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0" name="Google Shape;3150;p14"/>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1" name="Google Shape;3151;p14"/>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2" name="Google Shape;3152;p14"/>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3" name="Google Shape;3153;p14"/>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4" name="Google Shape;3154;p14"/>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5" name="Google Shape;3155;p14"/>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6" name="Google Shape;3156;p14"/>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7" name="Google Shape;3157;p14"/>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8" name="Google Shape;3158;p14"/>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9" name="Google Shape;3159;p14"/>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60" name="Google Shape;3160;p14"/>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61" name="Google Shape;3161;p14"/>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62" name="Google Shape;3162;p14"/>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63" name="Google Shape;3163;p14"/>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64" name="Google Shape;3164;p14"/>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65" name="Google Shape;3165;p14"/>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66" name="Google Shape;3166;p14"/>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67" name="Google Shape;3167;p14"/>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68" name="Google Shape;3168;p14"/>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69" name="Google Shape;3169;p14"/>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0" name="Google Shape;3170;p14"/>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1" name="Google Shape;3171;p14"/>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2" name="Google Shape;3172;p14"/>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3" name="Google Shape;3173;p14"/>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4" name="Google Shape;3174;p14"/>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5" name="Google Shape;3175;p14"/>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6" name="Google Shape;3176;p14"/>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7" name="Google Shape;3177;p14"/>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8" name="Google Shape;3178;p14"/>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9" name="Google Shape;3179;p14"/>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0" name="Google Shape;3180;p14"/>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1" name="Google Shape;3181;p14"/>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2" name="Google Shape;3182;p14"/>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3" name="Google Shape;3183;p14"/>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4" name="Google Shape;3184;p14"/>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5" name="Google Shape;3185;p14"/>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6" name="Google Shape;3186;p14"/>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7" name="Google Shape;3187;p14"/>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8" name="Google Shape;3188;p14"/>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9" name="Google Shape;3189;p14"/>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0" name="Google Shape;3190;p14"/>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1" name="Google Shape;3191;p14"/>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2" name="Google Shape;3192;p14"/>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3" name="Google Shape;3193;p14"/>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4" name="Google Shape;3194;p14"/>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5" name="Google Shape;3195;p14"/>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6" name="Google Shape;3196;p14"/>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7" name="Google Shape;3197;p14"/>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8" name="Google Shape;3198;p14"/>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9" name="Google Shape;3199;p14"/>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0" name="Google Shape;3200;p14"/>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1" name="Google Shape;3201;p14"/>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2" name="Google Shape;3202;p14"/>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3" name="Google Shape;3203;p14"/>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4" name="Google Shape;3204;p14"/>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5" name="Google Shape;3205;p14"/>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6" name="Google Shape;3206;p14"/>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7" name="Google Shape;3207;p14"/>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8" name="Google Shape;3208;p14"/>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9" name="Google Shape;3209;p14"/>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10" name="Google Shape;3210;p14"/>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11" name="Google Shape;3211;p14"/>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12" name="Google Shape;3212;p14"/>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13" name="Google Shape;3213;p14"/>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14" name="Google Shape;3214;p14"/>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15" name="Google Shape;3215;p14"/>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16" name="Google Shape;3216;p14"/>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17" name="Google Shape;3217;p14"/>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18" name="Google Shape;3218;p14"/>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19" name="Google Shape;3219;p14"/>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20" name="Google Shape;3220;p14"/>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21" name="Google Shape;3221;p14"/>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22" name="Google Shape;3222;p14"/>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23" name="Google Shape;3223;p14"/>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24" name="Google Shape;3224;p14"/>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25" name="Google Shape;3225;p14"/>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26" name="Google Shape;3226;p14"/>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27" name="Google Shape;3227;p14"/>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28" name="Google Shape;3228;p14"/>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29" name="Google Shape;3229;p14"/>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230" name="Google Shape;3230;p14"/>
          <p:cNvGrpSpPr/>
          <p:nvPr/>
        </p:nvGrpSpPr>
        <p:grpSpPr>
          <a:xfrm rot="10800000">
            <a:off x="7682451" y="38458"/>
            <a:ext cx="1140783" cy="6781562"/>
            <a:chOff x="5608825" y="238125"/>
            <a:chExt cx="1174975" cy="5238750"/>
          </a:xfrm>
        </p:grpSpPr>
        <p:sp>
          <p:nvSpPr>
            <p:cNvPr id="3231" name="Google Shape;3231;p14"/>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32" name="Google Shape;3232;p14"/>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33" name="Google Shape;3233;p14"/>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34" name="Google Shape;3234;p14"/>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35" name="Google Shape;3235;p14"/>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36" name="Google Shape;3236;p14"/>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37" name="Google Shape;3237;p14"/>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38" name="Google Shape;3238;p14"/>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39" name="Google Shape;3239;p14"/>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40" name="Google Shape;3240;p14"/>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41" name="Google Shape;3241;p14"/>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42" name="Google Shape;3242;p14"/>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43" name="Google Shape;3243;p14"/>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44" name="Google Shape;3244;p14"/>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45" name="Google Shape;3245;p14"/>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46" name="Google Shape;3246;p14"/>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47" name="Google Shape;3247;p14"/>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48" name="Google Shape;3248;p14"/>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49" name="Google Shape;3249;p14"/>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50" name="Google Shape;3250;p14"/>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51" name="Google Shape;3251;p14"/>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52" name="Google Shape;3252;p14"/>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53" name="Google Shape;3253;p14"/>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54" name="Google Shape;3254;p14"/>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55" name="Google Shape;3255;p14"/>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56" name="Google Shape;3256;p14"/>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57" name="Google Shape;3257;p14"/>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58" name="Google Shape;3258;p14"/>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59" name="Google Shape;3259;p14"/>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60" name="Google Shape;3260;p14"/>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61" name="Google Shape;3261;p14"/>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62" name="Google Shape;3262;p14"/>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63" name="Google Shape;3263;p14"/>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64" name="Google Shape;3264;p14"/>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65" name="Google Shape;3265;p14"/>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66" name="Google Shape;3266;p14"/>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67" name="Google Shape;3267;p14"/>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68" name="Google Shape;3268;p14"/>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69" name="Google Shape;3269;p14"/>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70" name="Google Shape;3270;p14"/>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71" name="Google Shape;3271;p14"/>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72" name="Google Shape;3272;p14"/>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73" name="Google Shape;3273;p14"/>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74" name="Google Shape;3274;p14"/>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75" name="Google Shape;3275;p14"/>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76" name="Google Shape;3276;p14"/>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77" name="Google Shape;3277;p14"/>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78" name="Google Shape;3278;p14"/>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79" name="Google Shape;3279;p14"/>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80" name="Google Shape;3280;p14"/>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p:bg>
      <p:bgPr>
        <a:solidFill>
          <a:schemeClr val="accent5"/>
        </a:solidFill>
      </p:bgPr>
    </p:bg>
    <p:spTree>
      <p:nvGrpSpPr>
        <p:cNvPr id="3281" name="Shape 3281"/>
        <p:cNvGrpSpPr/>
        <p:nvPr/>
      </p:nvGrpSpPr>
      <p:grpSpPr>
        <a:xfrm>
          <a:off x="0" y="0"/>
          <a:ext cx="0" cy="0"/>
          <a:chOff x="0" y="0"/>
          <a:chExt cx="0" cy="0"/>
        </a:xfrm>
      </p:grpSpPr>
      <p:grpSp>
        <p:nvGrpSpPr>
          <p:cNvPr id="3282" name="Google Shape;3282;p15"/>
          <p:cNvGrpSpPr/>
          <p:nvPr/>
        </p:nvGrpSpPr>
        <p:grpSpPr>
          <a:xfrm rot="10800000">
            <a:off x="8851487" y="38458"/>
            <a:ext cx="264012" cy="6781562"/>
            <a:chOff x="5307800" y="238125"/>
            <a:chExt cx="271925" cy="5238750"/>
          </a:xfrm>
        </p:grpSpPr>
        <p:sp>
          <p:nvSpPr>
            <p:cNvPr id="3283" name="Google Shape;3283;p15"/>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84" name="Google Shape;3284;p15"/>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85" name="Google Shape;3285;p15"/>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86" name="Google Shape;3286;p15"/>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87" name="Google Shape;3287;p15"/>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88" name="Google Shape;3288;p15"/>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89" name="Google Shape;3289;p15"/>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0" name="Google Shape;3290;p15"/>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1" name="Google Shape;3291;p15"/>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2" name="Google Shape;3292;p15"/>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3" name="Google Shape;3293;p15"/>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4" name="Google Shape;3294;p15"/>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5" name="Google Shape;3295;p15"/>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6" name="Google Shape;3296;p15"/>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7" name="Google Shape;3297;p15"/>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8" name="Google Shape;3298;p15"/>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9" name="Google Shape;3299;p15"/>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0" name="Google Shape;3300;p15"/>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1" name="Google Shape;3301;p15"/>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2" name="Google Shape;3302;p15"/>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3" name="Google Shape;3303;p15"/>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4" name="Google Shape;3304;p15"/>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5" name="Google Shape;3305;p15"/>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6" name="Google Shape;3306;p15"/>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7" name="Google Shape;3307;p15"/>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8" name="Google Shape;3308;p15"/>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9" name="Google Shape;3309;p15"/>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10" name="Google Shape;3310;p15"/>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11" name="Google Shape;3311;p15"/>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12" name="Google Shape;3312;p15"/>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13" name="Google Shape;3313;p15"/>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14" name="Google Shape;3314;p15"/>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15" name="Google Shape;3315;p15"/>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16" name="Google Shape;3316;p15"/>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17" name="Google Shape;3317;p15"/>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18" name="Google Shape;3318;p15"/>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19" name="Google Shape;3319;p15"/>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20" name="Google Shape;3320;p15"/>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21" name="Google Shape;3321;p15"/>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22" name="Google Shape;3322;p15"/>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23" name="Google Shape;3323;p15"/>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24" name="Google Shape;3324;p15"/>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25" name="Google Shape;3325;p15"/>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26" name="Google Shape;3326;p15"/>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27" name="Google Shape;3327;p15"/>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28" name="Google Shape;3328;p15"/>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29" name="Google Shape;3329;p15"/>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30" name="Google Shape;3330;p15"/>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31" name="Google Shape;3331;p15"/>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32" name="Google Shape;3332;p15"/>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33" name="Google Shape;3333;p15"/>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34" name="Google Shape;3334;p15"/>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35" name="Google Shape;3335;p15"/>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36" name="Google Shape;3336;p15"/>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37" name="Google Shape;3337;p15"/>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38" name="Google Shape;3338;p15"/>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39" name="Google Shape;3339;p15"/>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340" name="Google Shape;3340;p15"/>
          <p:cNvGrpSpPr/>
          <p:nvPr/>
        </p:nvGrpSpPr>
        <p:grpSpPr>
          <a:xfrm rot="10800000">
            <a:off x="7828571" y="38458"/>
            <a:ext cx="1140783" cy="6781562"/>
            <a:chOff x="5458325" y="238125"/>
            <a:chExt cx="1174975" cy="5238750"/>
          </a:xfrm>
        </p:grpSpPr>
        <p:sp>
          <p:nvSpPr>
            <p:cNvPr id="3341" name="Google Shape;3341;p15"/>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42" name="Google Shape;3342;p15"/>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43" name="Google Shape;3343;p15"/>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44" name="Google Shape;3344;p15"/>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45" name="Google Shape;3345;p15"/>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46" name="Google Shape;3346;p15"/>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47" name="Google Shape;3347;p15"/>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48" name="Google Shape;3348;p15"/>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49" name="Google Shape;3349;p15"/>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50" name="Google Shape;3350;p15"/>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51" name="Google Shape;3351;p15"/>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52" name="Google Shape;3352;p15"/>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53" name="Google Shape;3353;p15"/>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54" name="Google Shape;3354;p15"/>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55" name="Google Shape;3355;p15"/>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56" name="Google Shape;3356;p15"/>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57" name="Google Shape;3357;p15"/>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58" name="Google Shape;3358;p15"/>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59" name="Google Shape;3359;p15"/>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60" name="Google Shape;3360;p15"/>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61" name="Google Shape;3361;p15"/>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62" name="Google Shape;3362;p15"/>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63" name="Google Shape;3363;p15"/>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64" name="Google Shape;3364;p15"/>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65" name="Google Shape;3365;p15"/>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66" name="Google Shape;3366;p15"/>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67" name="Google Shape;3367;p15"/>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68" name="Google Shape;3368;p15"/>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69" name="Google Shape;3369;p15"/>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0" name="Google Shape;3370;p15"/>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1" name="Google Shape;3371;p15"/>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2" name="Google Shape;3372;p15"/>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3" name="Google Shape;3373;p15"/>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4" name="Google Shape;3374;p15"/>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5" name="Google Shape;3375;p15"/>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6" name="Google Shape;3376;p15"/>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7" name="Google Shape;3377;p15"/>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8" name="Google Shape;3378;p15"/>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9" name="Google Shape;3379;p15"/>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80" name="Google Shape;3380;p15"/>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81" name="Google Shape;3381;p15"/>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82" name="Google Shape;3382;p15"/>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83" name="Google Shape;3383;p15"/>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84" name="Google Shape;3384;p15"/>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85" name="Google Shape;3385;p15"/>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86" name="Google Shape;3386;p15"/>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87" name="Google Shape;3387;p15"/>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88" name="Google Shape;3388;p15"/>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89" name="Google Shape;3389;p15"/>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90" name="Google Shape;3390;p15"/>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91" name="Google Shape;3391;p15"/>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92" name="Google Shape;3392;p15"/>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93" name="Google Shape;3393;p15"/>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94" name="Google Shape;3394;p15"/>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95" name="Google Shape;3395;p15"/>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96" name="Google Shape;3396;p15"/>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97" name="Google Shape;3397;p15"/>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98" name="Google Shape;3398;p15"/>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99" name="Google Shape;3399;p15"/>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00" name="Google Shape;3400;p15"/>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01" name="Google Shape;3401;p15"/>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02" name="Google Shape;3402;p15"/>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403" name="Google Shape;3403;p15"/>
          <p:cNvGrpSpPr/>
          <p:nvPr/>
        </p:nvGrpSpPr>
        <p:grpSpPr>
          <a:xfrm rot="10800000">
            <a:off x="7682455" y="38458"/>
            <a:ext cx="994639" cy="6586740"/>
            <a:chOff x="5759350" y="388625"/>
            <a:chExt cx="1024450" cy="5088250"/>
          </a:xfrm>
        </p:grpSpPr>
        <p:sp>
          <p:nvSpPr>
            <p:cNvPr id="3404" name="Google Shape;3404;p15"/>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05" name="Google Shape;3405;p15"/>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06" name="Google Shape;3406;p15"/>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07" name="Google Shape;3407;p15"/>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08" name="Google Shape;3408;p15"/>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09" name="Google Shape;3409;p15"/>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10" name="Google Shape;3410;p15"/>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11" name="Google Shape;3411;p15"/>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12" name="Google Shape;3412;p15"/>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13" name="Google Shape;3413;p15"/>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14" name="Google Shape;3414;p15"/>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15" name="Google Shape;3415;p15"/>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16" name="Google Shape;3416;p15"/>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17" name="Google Shape;3417;p15"/>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18" name="Google Shape;3418;p15"/>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19" name="Google Shape;3419;p15"/>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20" name="Google Shape;3420;p15"/>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21" name="Google Shape;3421;p15"/>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22" name="Google Shape;3422;p15"/>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23" name="Google Shape;3423;p15"/>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24" name="Google Shape;3424;p15"/>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25" name="Google Shape;3425;p15"/>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26" name="Google Shape;3426;p15"/>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27" name="Google Shape;3427;p15"/>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28" name="Google Shape;3428;p15"/>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29" name="Google Shape;3429;p15"/>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30" name="Google Shape;3430;p15"/>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31" name="Google Shape;3431;p15"/>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32" name="Google Shape;3432;p15"/>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33" name="Google Shape;3433;p15"/>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34" name="Google Shape;3434;p15"/>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35" name="Google Shape;3435;p15"/>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36" name="Google Shape;3436;p15"/>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37" name="Google Shape;3437;p15"/>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38" name="Google Shape;3438;p15"/>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39" name="Google Shape;3439;p15"/>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40" name="Google Shape;3440;p15"/>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41" name="Google Shape;3441;p15"/>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42" name="Google Shape;3442;p15"/>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43" name="Google Shape;3443;p15"/>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44" name="Google Shape;3444;p15"/>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45" name="Google Shape;3445;p15"/>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46" name="Google Shape;3446;p15"/>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47" name="Google Shape;3447;p15"/>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48" name="Google Shape;3448;p15"/>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49" name="Google Shape;3449;p15"/>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50" name="Google Shape;3450;p15"/>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51" name="Google Shape;3451;p15"/>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52" name="Google Shape;3452;p15"/>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53" name="Google Shape;3453;p15"/>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54" name="Google Shape;3454;p15"/>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55" name="Google Shape;3455;p15"/>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56" name="Google Shape;3456;p15"/>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57" name="Google Shape;3457;p15"/>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58" name="Google Shape;3458;p15"/>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59" name="Google Shape;3459;p15"/>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60" name="Google Shape;3460;p15"/>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61" name="Google Shape;3461;p15"/>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62" name="Google Shape;3462;p15"/>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63" name="Google Shape;3463;p15"/>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64" name="Google Shape;3464;p15"/>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65" name="Google Shape;3465;p15"/>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66" name="Google Shape;3466;p15"/>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67" name="Google Shape;3467;p15"/>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68" name="Google Shape;3468;p15"/>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69" name="Google Shape;3469;p15"/>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70" name="Google Shape;3470;p15"/>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71" name="Google Shape;3471;p15"/>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72" name="Google Shape;3472;p15"/>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73" name="Google Shape;3473;p15"/>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74" name="Google Shape;3474;p15"/>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75" name="Google Shape;3475;p15"/>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76" name="Google Shape;3476;p15"/>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77" name="Google Shape;3477;p15"/>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78" name="Google Shape;3478;p15"/>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79" name="Google Shape;3479;p15"/>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0" name="Google Shape;3480;p15"/>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1" name="Google Shape;3481;p15"/>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2" name="Google Shape;3482;p15"/>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3" name="Google Shape;3483;p15"/>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4" name="Google Shape;3484;p15"/>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5" name="Google Shape;3485;p15"/>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6" name="Google Shape;3486;p15"/>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7" name="Google Shape;3487;p15"/>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8" name="Google Shape;3488;p15"/>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9" name="Google Shape;3489;p15"/>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90" name="Google Shape;3490;p15"/>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91" name="Google Shape;3491;p15"/>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92" name="Google Shape;3492;p15"/>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93" name="Google Shape;3493;p15"/>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94" name="Google Shape;3494;p15"/>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95" name="Google Shape;3495;p15"/>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96" name="Google Shape;3496;p15"/>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97" name="Google Shape;3497;p15"/>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98" name="Google Shape;3498;p15"/>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99" name="Google Shape;3499;p15"/>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00" name="Google Shape;3500;p15"/>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01" name="Google Shape;3501;p15"/>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02" name="Google Shape;3502;p15"/>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03" name="Google Shape;3503;p15"/>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04" name="Google Shape;3504;p15"/>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505" name="Google Shape;3505;p15"/>
          <p:cNvGrpSpPr/>
          <p:nvPr/>
        </p:nvGrpSpPr>
        <p:grpSpPr>
          <a:xfrm rot="10800000">
            <a:off x="7682451" y="38458"/>
            <a:ext cx="1140783" cy="6781562"/>
            <a:chOff x="5608825" y="238125"/>
            <a:chExt cx="1174975" cy="5238750"/>
          </a:xfrm>
        </p:grpSpPr>
        <p:sp>
          <p:nvSpPr>
            <p:cNvPr id="3506" name="Google Shape;3506;p15"/>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07" name="Google Shape;3507;p15"/>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08" name="Google Shape;3508;p15"/>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09" name="Google Shape;3509;p15"/>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10" name="Google Shape;3510;p15"/>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11" name="Google Shape;3511;p15"/>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12" name="Google Shape;3512;p15"/>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13" name="Google Shape;3513;p15"/>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14" name="Google Shape;3514;p15"/>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15" name="Google Shape;3515;p15"/>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16" name="Google Shape;3516;p15"/>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17" name="Google Shape;3517;p15"/>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18" name="Google Shape;3518;p15"/>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19" name="Google Shape;3519;p15"/>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20" name="Google Shape;3520;p15"/>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21" name="Google Shape;3521;p15"/>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22" name="Google Shape;3522;p15"/>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23" name="Google Shape;3523;p15"/>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24" name="Google Shape;3524;p15"/>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25" name="Google Shape;3525;p15"/>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26" name="Google Shape;3526;p15"/>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27" name="Google Shape;3527;p15"/>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28" name="Google Shape;3528;p15"/>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29" name="Google Shape;3529;p15"/>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30" name="Google Shape;3530;p15"/>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31" name="Google Shape;3531;p15"/>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32" name="Google Shape;3532;p15"/>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33" name="Google Shape;3533;p15"/>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34" name="Google Shape;3534;p15"/>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35" name="Google Shape;3535;p15"/>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36" name="Google Shape;3536;p15"/>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37" name="Google Shape;3537;p15"/>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38" name="Google Shape;3538;p15"/>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39" name="Google Shape;3539;p15"/>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40" name="Google Shape;3540;p15"/>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41" name="Google Shape;3541;p15"/>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42" name="Google Shape;3542;p15"/>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43" name="Google Shape;3543;p15"/>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44" name="Google Shape;3544;p15"/>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45" name="Google Shape;3545;p15"/>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46" name="Google Shape;3546;p15"/>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47" name="Google Shape;3547;p15"/>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48" name="Google Shape;3548;p15"/>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49" name="Google Shape;3549;p15"/>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50" name="Google Shape;3550;p15"/>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51" name="Google Shape;3551;p15"/>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52" name="Google Shape;3552;p15"/>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53" name="Google Shape;3553;p15"/>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54" name="Google Shape;3554;p15"/>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55" name="Google Shape;3555;p15"/>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556" name="Google Shape;3556;p15"/>
          <p:cNvSpPr txBox="1"/>
          <p:nvPr>
            <p:ph idx="12" type="sldNum"/>
          </p:nvPr>
        </p:nvSpPr>
        <p:spPr>
          <a:xfrm>
            <a:off x="91531" y="6293601"/>
            <a:ext cx="548700" cy="5247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2"/>
              </a:buClr>
              <a:buSzPts val="1200"/>
              <a:buFont typeface="Dosis ExtraLight"/>
              <a:buNone/>
              <a:defRPr b="0" i="0" sz="1200" u="none" cap="none" strike="noStrike">
                <a:solidFill>
                  <a:schemeClr val="accent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chemeClr val="accent2"/>
              </a:buClr>
              <a:buSzPts val="1200"/>
              <a:buFont typeface="Dosis ExtraLight"/>
              <a:buNone/>
              <a:defRPr b="0" i="0" sz="1200" u="none" cap="none" strike="noStrike">
                <a:solidFill>
                  <a:schemeClr val="accent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chemeClr val="accent2"/>
              </a:buClr>
              <a:buSzPts val="1200"/>
              <a:buFont typeface="Dosis ExtraLight"/>
              <a:buNone/>
              <a:defRPr b="0" i="0" sz="1200" u="none" cap="none" strike="noStrike">
                <a:solidFill>
                  <a:schemeClr val="accent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chemeClr val="accent2"/>
              </a:buClr>
              <a:buSzPts val="1200"/>
              <a:buFont typeface="Dosis ExtraLight"/>
              <a:buNone/>
              <a:defRPr b="0" i="0" sz="1200" u="none" cap="none" strike="noStrike">
                <a:solidFill>
                  <a:schemeClr val="accent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chemeClr val="accent2"/>
              </a:buClr>
              <a:buSzPts val="1200"/>
              <a:buFont typeface="Dosis ExtraLight"/>
              <a:buNone/>
              <a:defRPr b="0" i="0" sz="1200" u="none" cap="none" strike="noStrike">
                <a:solidFill>
                  <a:schemeClr val="accent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chemeClr val="accent2"/>
              </a:buClr>
              <a:buSzPts val="1200"/>
              <a:buFont typeface="Dosis ExtraLight"/>
              <a:buNone/>
              <a:defRPr b="0" i="0" sz="1200" u="none" cap="none" strike="noStrike">
                <a:solidFill>
                  <a:schemeClr val="accent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chemeClr val="accent2"/>
              </a:buClr>
              <a:buSzPts val="1200"/>
              <a:buFont typeface="Dosis ExtraLight"/>
              <a:buNone/>
              <a:defRPr b="0" i="0" sz="1200" u="none" cap="none" strike="noStrike">
                <a:solidFill>
                  <a:schemeClr val="accent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chemeClr val="accent2"/>
              </a:buClr>
              <a:buSzPts val="1200"/>
              <a:buFont typeface="Dosis ExtraLight"/>
              <a:buNone/>
              <a:defRPr b="0" i="0" sz="1200" u="none" cap="none" strike="noStrike">
                <a:solidFill>
                  <a:schemeClr val="accent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chemeClr val="accent2"/>
              </a:buClr>
              <a:buSzPts val="1200"/>
              <a:buFont typeface="Dosis ExtraLight"/>
              <a:buNone/>
              <a:defRPr b="0" i="0" sz="1200" u="none" cap="none" strike="noStrike">
                <a:solidFill>
                  <a:schemeClr val="accent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Image background">
    <p:bg>
      <p:bgPr>
        <a:solidFill>
          <a:schemeClr val="accent6"/>
        </a:solidFill>
      </p:bgPr>
    </p:bg>
    <p:spTree>
      <p:nvGrpSpPr>
        <p:cNvPr id="3557" name="Shape 3557"/>
        <p:cNvGrpSpPr/>
        <p:nvPr/>
      </p:nvGrpSpPr>
      <p:grpSpPr>
        <a:xfrm>
          <a:off x="0" y="0"/>
          <a:ext cx="0" cy="0"/>
          <a:chOff x="0" y="0"/>
          <a:chExt cx="0" cy="0"/>
        </a:xfrm>
      </p:grpSpPr>
      <p:grpSp>
        <p:nvGrpSpPr>
          <p:cNvPr id="3558" name="Google Shape;3558;p16"/>
          <p:cNvGrpSpPr/>
          <p:nvPr/>
        </p:nvGrpSpPr>
        <p:grpSpPr>
          <a:xfrm>
            <a:off x="7828607" y="38263"/>
            <a:ext cx="1286904" cy="6781567"/>
            <a:chOff x="6367294" y="28698"/>
            <a:chExt cx="1286904" cy="5086302"/>
          </a:xfrm>
        </p:grpSpPr>
        <p:sp>
          <p:nvSpPr>
            <p:cNvPr id="3559" name="Google Shape;3559;p16"/>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60" name="Google Shape;3560;p16"/>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61" name="Google Shape;3561;p16"/>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62" name="Google Shape;3562;p16"/>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63" name="Google Shape;3563;p16"/>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64" name="Google Shape;3564;p16"/>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65" name="Google Shape;3565;p16"/>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66" name="Google Shape;3566;p16"/>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67" name="Google Shape;3567;p16"/>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68" name="Google Shape;3568;p16"/>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69" name="Google Shape;3569;p16"/>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70" name="Google Shape;3570;p16"/>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71" name="Google Shape;3571;p16"/>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72" name="Google Shape;3572;p16"/>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73" name="Google Shape;3573;p16"/>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74" name="Google Shape;3574;p16"/>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75" name="Google Shape;3575;p16"/>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76" name="Google Shape;3576;p16"/>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77" name="Google Shape;3577;p16"/>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78" name="Google Shape;3578;p16"/>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79" name="Google Shape;3579;p16"/>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80" name="Google Shape;3580;p16"/>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81" name="Google Shape;3581;p16"/>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82" name="Google Shape;3582;p16"/>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83" name="Google Shape;3583;p16"/>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84" name="Google Shape;3584;p16"/>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85" name="Google Shape;3585;p16"/>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86" name="Google Shape;3586;p16"/>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87" name="Google Shape;3587;p16"/>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88" name="Google Shape;3588;p16"/>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89" name="Google Shape;3589;p16"/>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90" name="Google Shape;3590;p16"/>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91" name="Google Shape;3591;p16"/>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92" name="Google Shape;3592;p16"/>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93" name="Google Shape;3593;p16"/>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94" name="Google Shape;3594;p16"/>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95" name="Google Shape;3595;p16"/>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96" name="Google Shape;3596;p16"/>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97" name="Google Shape;3597;p16"/>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98" name="Google Shape;3598;p16"/>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99" name="Google Shape;3599;p16"/>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0" name="Google Shape;3600;p16"/>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1" name="Google Shape;3601;p16"/>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2" name="Google Shape;3602;p16"/>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3" name="Google Shape;3603;p16"/>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4" name="Google Shape;3604;p16"/>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5" name="Google Shape;3605;p16"/>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6" name="Google Shape;3606;p16"/>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7" name="Google Shape;3607;p16"/>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8" name="Google Shape;3608;p16"/>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9" name="Google Shape;3609;p16"/>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0" name="Google Shape;3610;p16"/>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1" name="Google Shape;3611;p16"/>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2" name="Google Shape;3612;p16"/>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3" name="Google Shape;3613;p16"/>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4" name="Google Shape;3614;p16"/>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5" name="Google Shape;3615;p16"/>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6" name="Google Shape;3616;p16"/>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7" name="Google Shape;3617;p16"/>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8" name="Google Shape;3618;p16"/>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9" name="Google Shape;3619;p16"/>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20" name="Google Shape;3620;p16"/>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21" name="Google Shape;3621;p16"/>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22" name="Google Shape;3622;p16"/>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23" name="Google Shape;3623;p16"/>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24" name="Google Shape;3624;p16"/>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25" name="Google Shape;3625;p16"/>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26" name="Google Shape;3626;p16"/>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27" name="Google Shape;3627;p16"/>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28" name="Google Shape;3628;p16"/>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29" name="Google Shape;3629;p16"/>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0" name="Google Shape;3630;p16"/>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1" name="Google Shape;3631;p16"/>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2" name="Google Shape;3632;p16"/>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3" name="Google Shape;3633;p16"/>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4" name="Google Shape;3634;p16"/>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5" name="Google Shape;3635;p16"/>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6" name="Google Shape;3636;p16"/>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7" name="Google Shape;3637;p16"/>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8" name="Google Shape;3638;p16"/>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9" name="Google Shape;3639;p16"/>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40" name="Google Shape;3640;p16"/>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41" name="Google Shape;3641;p16"/>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42" name="Google Shape;3642;p16"/>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43" name="Google Shape;3643;p16"/>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44" name="Google Shape;3644;p16"/>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45" name="Google Shape;3645;p16"/>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46" name="Google Shape;3646;p16"/>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47" name="Google Shape;3647;p16"/>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48" name="Google Shape;3648;p16"/>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49" name="Google Shape;3649;p16"/>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50" name="Google Shape;3650;p16"/>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51" name="Google Shape;3651;p16"/>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52" name="Google Shape;3652;p16"/>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53" name="Google Shape;3653;p16"/>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54" name="Google Shape;3654;p16"/>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55" name="Google Shape;3655;p16"/>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56" name="Google Shape;3656;p16"/>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57" name="Google Shape;3657;p16"/>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58" name="Google Shape;3658;p16"/>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59" name="Google Shape;3659;p16"/>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60" name="Google Shape;3660;p16"/>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61" name="Google Shape;3661;p16"/>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62" name="Google Shape;3662;p16"/>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63" name="Google Shape;3663;p16"/>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64" name="Google Shape;3664;p16"/>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65" name="Google Shape;3665;p16"/>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66" name="Google Shape;3666;p16"/>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67" name="Google Shape;3667;p16"/>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68" name="Google Shape;3668;p16"/>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69" name="Google Shape;3669;p16"/>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0" name="Google Shape;3670;p16"/>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1" name="Google Shape;3671;p16"/>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2" name="Google Shape;3672;p16"/>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3" name="Google Shape;3673;p16"/>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4" name="Google Shape;3674;p16"/>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5" name="Google Shape;3675;p16"/>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6" name="Google Shape;3676;p16"/>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7" name="Google Shape;3677;p16"/>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8" name="Google Shape;3678;p16"/>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9" name="Google Shape;3679;p16"/>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80" name="Google Shape;3680;p16"/>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81" name="Google Shape;3681;p16"/>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82" name="Google Shape;3682;p16"/>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83" name="Google Shape;3683;p16"/>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84" name="Google Shape;3684;p16"/>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85" name="Google Shape;3685;p16"/>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86" name="Google Shape;3686;p16"/>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87" name="Google Shape;3687;p16"/>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88" name="Google Shape;3688;p16"/>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89" name="Google Shape;3689;p16"/>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0" name="Google Shape;3690;p16"/>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1" name="Google Shape;3691;p16"/>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2" name="Google Shape;3692;p16"/>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3" name="Google Shape;3693;p16"/>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4" name="Google Shape;3694;p16"/>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5" name="Google Shape;3695;p16"/>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6" name="Google Shape;3696;p16"/>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7" name="Google Shape;3697;p16"/>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8" name="Google Shape;3698;p16"/>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9" name="Google Shape;3699;p16"/>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0" name="Google Shape;3700;p16"/>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1" name="Google Shape;3701;p16"/>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2" name="Google Shape;3702;p16"/>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3" name="Google Shape;3703;p16"/>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4" name="Google Shape;3704;p16"/>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5" name="Google Shape;3705;p16"/>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6" name="Google Shape;3706;p16"/>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7" name="Google Shape;3707;p16"/>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8" name="Google Shape;3708;p16"/>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9" name="Google Shape;3709;p16"/>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10" name="Google Shape;3710;p16"/>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11" name="Google Shape;3711;p16"/>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12" name="Google Shape;3712;p16"/>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13" name="Google Shape;3713;p16"/>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14" name="Google Shape;3714;p16"/>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15" name="Google Shape;3715;p16"/>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16" name="Google Shape;3716;p16"/>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17" name="Google Shape;3717;p16"/>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18" name="Google Shape;3718;p16"/>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19" name="Google Shape;3719;p16"/>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720" name="Google Shape;3720;p16"/>
          <p:cNvGrpSpPr/>
          <p:nvPr/>
        </p:nvGrpSpPr>
        <p:grpSpPr>
          <a:xfrm rot="10800000">
            <a:off x="28739" y="38435"/>
            <a:ext cx="1286904" cy="6781567"/>
            <a:chOff x="6367294" y="28698"/>
            <a:chExt cx="1286904" cy="5086302"/>
          </a:xfrm>
        </p:grpSpPr>
        <p:sp>
          <p:nvSpPr>
            <p:cNvPr id="3721" name="Google Shape;3721;p16"/>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22" name="Google Shape;3722;p16"/>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23" name="Google Shape;3723;p16"/>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24" name="Google Shape;3724;p16"/>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25" name="Google Shape;3725;p16"/>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26" name="Google Shape;3726;p16"/>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27" name="Google Shape;3727;p16"/>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28" name="Google Shape;3728;p16"/>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29" name="Google Shape;3729;p16"/>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30" name="Google Shape;3730;p16"/>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31" name="Google Shape;3731;p16"/>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32" name="Google Shape;3732;p16"/>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33" name="Google Shape;3733;p16"/>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34" name="Google Shape;3734;p16"/>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35" name="Google Shape;3735;p16"/>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36" name="Google Shape;3736;p16"/>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37" name="Google Shape;3737;p16"/>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38" name="Google Shape;3738;p16"/>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39" name="Google Shape;3739;p16"/>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0" name="Google Shape;3740;p16"/>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1" name="Google Shape;3741;p16"/>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2" name="Google Shape;3742;p16"/>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3" name="Google Shape;3743;p16"/>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4" name="Google Shape;3744;p16"/>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5" name="Google Shape;3745;p16"/>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6" name="Google Shape;3746;p16"/>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7" name="Google Shape;3747;p16"/>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8" name="Google Shape;3748;p16"/>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9" name="Google Shape;3749;p16"/>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50" name="Google Shape;3750;p16"/>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51" name="Google Shape;3751;p16"/>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52" name="Google Shape;3752;p16"/>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53" name="Google Shape;3753;p16"/>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54" name="Google Shape;3754;p16"/>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55" name="Google Shape;3755;p16"/>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56" name="Google Shape;3756;p16"/>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57" name="Google Shape;3757;p16"/>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58" name="Google Shape;3758;p16"/>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59" name="Google Shape;3759;p16"/>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60" name="Google Shape;3760;p16"/>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61" name="Google Shape;3761;p16"/>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62" name="Google Shape;3762;p16"/>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63" name="Google Shape;3763;p16"/>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64" name="Google Shape;3764;p16"/>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65" name="Google Shape;3765;p16"/>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66" name="Google Shape;3766;p16"/>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67" name="Google Shape;3767;p16"/>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68" name="Google Shape;3768;p16"/>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69" name="Google Shape;3769;p16"/>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70" name="Google Shape;3770;p16"/>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71" name="Google Shape;3771;p16"/>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72" name="Google Shape;3772;p16"/>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73" name="Google Shape;3773;p16"/>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74" name="Google Shape;3774;p16"/>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75" name="Google Shape;3775;p16"/>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76" name="Google Shape;3776;p16"/>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77" name="Google Shape;3777;p16"/>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78" name="Google Shape;3778;p16"/>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79" name="Google Shape;3779;p16"/>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80" name="Google Shape;3780;p16"/>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81" name="Google Shape;3781;p16"/>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82" name="Google Shape;3782;p16"/>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83" name="Google Shape;3783;p16"/>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84" name="Google Shape;3784;p16"/>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85" name="Google Shape;3785;p16"/>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86" name="Google Shape;3786;p16"/>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87" name="Google Shape;3787;p16"/>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88" name="Google Shape;3788;p16"/>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89" name="Google Shape;3789;p16"/>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90" name="Google Shape;3790;p16"/>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91" name="Google Shape;3791;p16"/>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92" name="Google Shape;3792;p16"/>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93" name="Google Shape;3793;p16"/>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94" name="Google Shape;3794;p16"/>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95" name="Google Shape;3795;p16"/>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96" name="Google Shape;3796;p16"/>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97" name="Google Shape;3797;p16"/>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98" name="Google Shape;3798;p16"/>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99" name="Google Shape;3799;p16"/>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00" name="Google Shape;3800;p16"/>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01" name="Google Shape;3801;p16"/>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02" name="Google Shape;3802;p16"/>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03" name="Google Shape;3803;p16"/>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04" name="Google Shape;3804;p16"/>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05" name="Google Shape;3805;p16"/>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06" name="Google Shape;3806;p16"/>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07" name="Google Shape;3807;p16"/>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08" name="Google Shape;3808;p16"/>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09" name="Google Shape;3809;p16"/>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10" name="Google Shape;3810;p16"/>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11" name="Google Shape;3811;p16"/>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12" name="Google Shape;3812;p16"/>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13" name="Google Shape;3813;p16"/>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14" name="Google Shape;3814;p16"/>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15" name="Google Shape;3815;p16"/>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16" name="Google Shape;3816;p16"/>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17" name="Google Shape;3817;p16"/>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18" name="Google Shape;3818;p16"/>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19" name="Google Shape;3819;p16"/>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20" name="Google Shape;3820;p16"/>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21" name="Google Shape;3821;p16"/>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22" name="Google Shape;3822;p16"/>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23" name="Google Shape;3823;p16"/>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24" name="Google Shape;3824;p16"/>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25" name="Google Shape;3825;p16"/>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26" name="Google Shape;3826;p16"/>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27" name="Google Shape;3827;p16"/>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28" name="Google Shape;3828;p16"/>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29" name="Google Shape;3829;p16"/>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30" name="Google Shape;3830;p16"/>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31" name="Google Shape;3831;p16"/>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32" name="Google Shape;3832;p16"/>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33" name="Google Shape;3833;p16"/>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34" name="Google Shape;3834;p16"/>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35" name="Google Shape;3835;p16"/>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36" name="Google Shape;3836;p16"/>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37" name="Google Shape;3837;p16"/>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38" name="Google Shape;3838;p16"/>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39" name="Google Shape;3839;p16"/>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0" name="Google Shape;3840;p16"/>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1" name="Google Shape;3841;p16"/>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2" name="Google Shape;3842;p16"/>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3" name="Google Shape;3843;p16"/>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4" name="Google Shape;3844;p16"/>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5" name="Google Shape;3845;p16"/>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6" name="Google Shape;3846;p16"/>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7" name="Google Shape;3847;p16"/>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8" name="Google Shape;3848;p16"/>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9" name="Google Shape;3849;p16"/>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0" name="Google Shape;3850;p16"/>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1" name="Google Shape;3851;p16"/>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2" name="Google Shape;3852;p16"/>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3" name="Google Shape;3853;p16"/>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4" name="Google Shape;3854;p16"/>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5" name="Google Shape;3855;p16"/>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6" name="Google Shape;3856;p16"/>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7" name="Google Shape;3857;p16"/>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8" name="Google Shape;3858;p16"/>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9" name="Google Shape;3859;p16"/>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60" name="Google Shape;3860;p16"/>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61" name="Google Shape;3861;p16"/>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62" name="Google Shape;3862;p16"/>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63" name="Google Shape;3863;p16"/>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64" name="Google Shape;3864;p16"/>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65" name="Google Shape;3865;p16"/>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66" name="Google Shape;3866;p16"/>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67" name="Google Shape;3867;p16"/>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68" name="Google Shape;3868;p16"/>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69" name="Google Shape;3869;p16"/>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70" name="Google Shape;3870;p16"/>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71" name="Google Shape;3871;p16"/>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72" name="Google Shape;3872;p16"/>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73" name="Google Shape;3873;p16"/>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74" name="Google Shape;3874;p16"/>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75" name="Google Shape;3875;p16"/>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76" name="Google Shape;3876;p16"/>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77" name="Google Shape;3877;p16"/>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78" name="Google Shape;3878;p16"/>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79" name="Google Shape;3879;p16"/>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80" name="Google Shape;3880;p16"/>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81" name="Google Shape;3881;p16"/>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882" name="Google Shape;3882;p16"/>
          <p:cNvSpPr txBox="1"/>
          <p:nvPr>
            <p:ph idx="12" type="sldNum"/>
          </p:nvPr>
        </p:nvSpPr>
        <p:spPr>
          <a:xfrm>
            <a:off x="91531" y="6293601"/>
            <a:ext cx="548700" cy="5247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FFFFFF"/>
              </a:buClr>
              <a:buSzPts val="1200"/>
              <a:buFont typeface="Dosis ExtraLight"/>
              <a:buNone/>
              <a:defRPr b="0" i="0" sz="1200" u="none" cap="none" strike="noStrike">
                <a:solidFill>
                  <a:srgbClr val="FFFFFF"/>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FFFFFF"/>
              </a:buClr>
              <a:buSzPts val="1200"/>
              <a:buFont typeface="Dosis ExtraLight"/>
              <a:buNone/>
              <a:defRPr b="0" i="0" sz="1200" u="none" cap="none" strike="noStrike">
                <a:solidFill>
                  <a:srgbClr val="FFFFFF"/>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FFFFFF"/>
              </a:buClr>
              <a:buSzPts val="1200"/>
              <a:buFont typeface="Dosis ExtraLight"/>
              <a:buNone/>
              <a:defRPr b="0" i="0" sz="1200" u="none" cap="none" strike="noStrike">
                <a:solidFill>
                  <a:srgbClr val="FFFFFF"/>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FFFFFF"/>
              </a:buClr>
              <a:buSzPts val="1200"/>
              <a:buFont typeface="Dosis ExtraLight"/>
              <a:buNone/>
              <a:defRPr b="0" i="0" sz="1200" u="none" cap="none" strike="noStrike">
                <a:solidFill>
                  <a:srgbClr val="FFFFFF"/>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FFFFFF"/>
              </a:buClr>
              <a:buSzPts val="1200"/>
              <a:buFont typeface="Dosis ExtraLight"/>
              <a:buNone/>
              <a:defRPr b="0" i="0" sz="1200" u="none" cap="none" strike="noStrike">
                <a:solidFill>
                  <a:srgbClr val="FFFFFF"/>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FFFFFF"/>
              </a:buClr>
              <a:buSzPts val="1200"/>
              <a:buFont typeface="Dosis ExtraLight"/>
              <a:buNone/>
              <a:defRPr b="0" i="0" sz="1200" u="none" cap="none" strike="noStrike">
                <a:solidFill>
                  <a:srgbClr val="FFFFFF"/>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FFFFFF"/>
              </a:buClr>
              <a:buSzPts val="1200"/>
              <a:buFont typeface="Dosis ExtraLight"/>
              <a:buNone/>
              <a:defRPr b="0" i="0" sz="1200" u="none" cap="none" strike="noStrike">
                <a:solidFill>
                  <a:srgbClr val="FFFFFF"/>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FFFFFF"/>
              </a:buClr>
              <a:buSzPts val="1200"/>
              <a:buFont typeface="Dosis ExtraLight"/>
              <a:buNone/>
              <a:defRPr b="0" i="0" sz="1200" u="none" cap="none" strike="noStrike">
                <a:solidFill>
                  <a:srgbClr val="FFFFFF"/>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FFFFFF"/>
              </a:buClr>
              <a:buSzPts val="1200"/>
              <a:buFont typeface="Dosis ExtraLight"/>
              <a:buNone/>
              <a:defRPr b="0" i="0" sz="1200" u="none" cap="none" strike="noStrike">
                <a:solidFill>
                  <a:srgbClr val="FFFFFF"/>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883" name="Shape 3883"/>
        <p:cNvGrpSpPr/>
        <p:nvPr/>
      </p:nvGrpSpPr>
      <p:grpSpPr>
        <a:xfrm>
          <a:off x="0" y="0"/>
          <a:ext cx="0" cy="0"/>
          <a:chOff x="0" y="0"/>
          <a:chExt cx="0" cy="0"/>
        </a:xfrm>
      </p:grpSpPr>
      <p:sp>
        <p:nvSpPr>
          <p:cNvPr id="3884" name="Google Shape;3884;p17"/>
          <p:cNvSpPr txBox="1"/>
          <p:nvPr>
            <p:ph type="ctrTitle"/>
          </p:nvPr>
        </p:nvSpPr>
        <p:spPr>
          <a:xfrm>
            <a:off x="685800" y="2130425"/>
            <a:ext cx="7772400" cy="1470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885" name="Google Shape;3885;p17"/>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600"/>
              </a:spcBef>
              <a:spcAft>
                <a:spcPts val="0"/>
              </a:spcAft>
              <a:buSzPts val="2400"/>
              <a:buNone/>
              <a:defRPr>
                <a:solidFill>
                  <a:srgbClr val="888F97"/>
                </a:solidFill>
              </a:defRPr>
            </a:lvl1pPr>
            <a:lvl2pPr lvl="1" algn="ctr">
              <a:lnSpc>
                <a:spcPct val="100000"/>
              </a:lnSpc>
              <a:spcBef>
                <a:spcPts val="0"/>
              </a:spcBef>
              <a:spcAft>
                <a:spcPts val="0"/>
              </a:spcAft>
              <a:buSzPts val="2400"/>
              <a:buNone/>
              <a:defRPr>
                <a:solidFill>
                  <a:srgbClr val="888F97"/>
                </a:solidFill>
              </a:defRPr>
            </a:lvl2pPr>
            <a:lvl3pPr lvl="2" algn="ctr">
              <a:lnSpc>
                <a:spcPct val="100000"/>
              </a:lnSpc>
              <a:spcBef>
                <a:spcPts val="0"/>
              </a:spcBef>
              <a:spcAft>
                <a:spcPts val="0"/>
              </a:spcAft>
              <a:buSzPts val="2400"/>
              <a:buNone/>
              <a:defRPr>
                <a:solidFill>
                  <a:srgbClr val="888F97"/>
                </a:solidFill>
              </a:defRPr>
            </a:lvl3pPr>
            <a:lvl4pPr lvl="3" algn="ctr">
              <a:lnSpc>
                <a:spcPct val="100000"/>
              </a:lnSpc>
              <a:spcBef>
                <a:spcPts val="0"/>
              </a:spcBef>
              <a:spcAft>
                <a:spcPts val="0"/>
              </a:spcAft>
              <a:buSzPts val="2400"/>
              <a:buNone/>
              <a:defRPr>
                <a:solidFill>
                  <a:srgbClr val="888F97"/>
                </a:solidFill>
              </a:defRPr>
            </a:lvl4pPr>
            <a:lvl5pPr lvl="4" algn="ctr">
              <a:lnSpc>
                <a:spcPct val="100000"/>
              </a:lnSpc>
              <a:spcBef>
                <a:spcPts val="0"/>
              </a:spcBef>
              <a:spcAft>
                <a:spcPts val="0"/>
              </a:spcAft>
              <a:buSzPts val="2400"/>
              <a:buNone/>
              <a:defRPr>
                <a:solidFill>
                  <a:srgbClr val="888F97"/>
                </a:solidFill>
              </a:defRPr>
            </a:lvl5pPr>
            <a:lvl6pPr lvl="5" algn="ctr">
              <a:lnSpc>
                <a:spcPct val="100000"/>
              </a:lnSpc>
              <a:spcBef>
                <a:spcPts val="0"/>
              </a:spcBef>
              <a:spcAft>
                <a:spcPts val="0"/>
              </a:spcAft>
              <a:buSzPts val="2400"/>
              <a:buNone/>
              <a:defRPr>
                <a:solidFill>
                  <a:srgbClr val="888F97"/>
                </a:solidFill>
              </a:defRPr>
            </a:lvl6pPr>
            <a:lvl7pPr lvl="6" algn="ctr">
              <a:lnSpc>
                <a:spcPct val="100000"/>
              </a:lnSpc>
              <a:spcBef>
                <a:spcPts val="0"/>
              </a:spcBef>
              <a:spcAft>
                <a:spcPts val="0"/>
              </a:spcAft>
              <a:buSzPts val="2400"/>
              <a:buNone/>
              <a:defRPr>
                <a:solidFill>
                  <a:srgbClr val="888F97"/>
                </a:solidFill>
              </a:defRPr>
            </a:lvl7pPr>
            <a:lvl8pPr lvl="7" algn="ctr">
              <a:lnSpc>
                <a:spcPct val="100000"/>
              </a:lnSpc>
              <a:spcBef>
                <a:spcPts val="0"/>
              </a:spcBef>
              <a:spcAft>
                <a:spcPts val="0"/>
              </a:spcAft>
              <a:buSzPts val="2400"/>
              <a:buNone/>
              <a:defRPr>
                <a:solidFill>
                  <a:srgbClr val="888F97"/>
                </a:solidFill>
              </a:defRPr>
            </a:lvl8pPr>
            <a:lvl9pPr lvl="8" algn="ctr">
              <a:lnSpc>
                <a:spcPct val="100000"/>
              </a:lnSpc>
              <a:spcBef>
                <a:spcPts val="0"/>
              </a:spcBef>
              <a:spcAft>
                <a:spcPts val="0"/>
              </a:spcAft>
              <a:buSzPts val="2400"/>
              <a:buNone/>
              <a:defRPr>
                <a:solidFill>
                  <a:srgbClr val="888F97"/>
                </a:solidFill>
              </a:defRPr>
            </a:lvl9pPr>
          </a:lstStyle>
          <a:p/>
        </p:txBody>
      </p:sp>
      <p:sp>
        <p:nvSpPr>
          <p:cNvPr id="3886" name="Google Shape;3886;p17"/>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887" name="Google Shape;3887;p17"/>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888" name="Google Shape;3888;p17"/>
          <p:cNvSpPr txBox="1"/>
          <p:nvPr>
            <p:ph idx="12" type="sldNum"/>
          </p:nvPr>
        </p:nvSpPr>
        <p:spPr>
          <a:xfrm>
            <a:off x="91531" y="6293601"/>
            <a:ext cx="548700" cy="5247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3"/>
          <p:cNvSpPr txBox="1"/>
          <p:nvPr>
            <p:ph type="title"/>
          </p:nvPr>
        </p:nvSpPr>
        <p:spPr>
          <a:xfrm>
            <a:off x="718300" y="985833"/>
            <a:ext cx="6761100" cy="1143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43" name="Google Shape;43;p3"/>
          <p:cNvSpPr txBox="1"/>
          <p:nvPr>
            <p:ph idx="1" type="body"/>
          </p:nvPr>
        </p:nvSpPr>
        <p:spPr>
          <a:xfrm>
            <a:off x="718300" y="2311400"/>
            <a:ext cx="6761100" cy="39741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44" name="Google Shape;44;p3"/>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5" name="Google Shape;45;p3"/>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6" name="Google Shape;46;p3"/>
          <p:cNvSpPr txBox="1"/>
          <p:nvPr>
            <p:ph idx="12" type="sldNum"/>
          </p:nvPr>
        </p:nvSpPr>
        <p:spPr>
          <a:xfrm>
            <a:off x="91531" y="6293601"/>
            <a:ext cx="548700" cy="5247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47" name="Shape 47"/>
        <p:cNvGrpSpPr/>
        <p:nvPr/>
      </p:nvGrpSpPr>
      <p:grpSpPr>
        <a:xfrm>
          <a:off x="0" y="0"/>
          <a:ext cx="0" cy="0"/>
          <a:chOff x="0" y="0"/>
          <a:chExt cx="0" cy="0"/>
        </a:xfrm>
      </p:grpSpPr>
      <p:sp>
        <p:nvSpPr>
          <p:cNvPr id="48" name="Google Shape;48;p4"/>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49" name="Google Shape;49;p4"/>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50" name="Google Shape;50;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1" name="Google Shape;51;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1pPr>
            <a:lvl2pPr indent="0" lvl="1" marL="0" marR="0" algn="r">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2pPr>
            <a:lvl3pPr indent="0" lvl="2" marL="0" marR="0" algn="r">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3pPr>
            <a:lvl4pPr indent="0" lvl="3" marL="0" marR="0" algn="r">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4pPr>
            <a:lvl5pPr indent="0" lvl="4" marL="0" marR="0" algn="r">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5pPr>
            <a:lvl6pPr indent="0" lvl="5" marL="0" marR="0" algn="r">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6pPr>
            <a:lvl7pPr indent="0" lvl="6" marL="0" marR="0" algn="r">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7pPr>
            <a:lvl8pPr indent="0" lvl="7" marL="0" marR="0" algn="r">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8pPr>
            <a:lvl9pPr indent="0" lvl="8" marL="0" marR="0" algn="r">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55" name="Google Shape;55;p5"/>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56" name="Google Shape;56;p5"/>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57" name="Google Shape;57;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8" name="Google Shape;58;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9" name="Google Shape;59;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1pPr>
            <a:lvl2pPr indent="0" lvl="1" marL="0" marR="0" algn="r">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2pPr>
            <a:lvl3pPr indent="0" lvl="2" marL="0" marR="0" algn="r">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3pPr>
            <a:lvl4pPr indent="0" lvl="3" marL="0" marR="0" algn="r">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4pPr>
            <a:lvl5pPr indent="0" lvl="4" marL="0" marR="0" algn="r">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5pPr>
            <a:lvl6pPr indent="0" lvl="5" marL="0" marR="0" algn="r">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6pPr>
            <a:lvl7pPr indent="0" lvl="6" marL="0" marR="0" algn="r">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7pPr>
            <a:lvl8pPr indent="0" lvl="7" marL="0" marR="0" algn="r">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8pPr>
            <a:lvl9pPr indent="0" lvl="8" marL="0" marR="0" algn="r">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6"/>
          <p:cNvSpPr txBox="1"/>
          <p:nvPr>
            <p:ph idx="12" type="sldNum"/>
          </p:nvPr>
        </p:nvSpPr>
        <p:spPr>
          <a:xfrm>
            <a:off x="91531" y="6293601"/>
            <a:ext cx="548700" cy="5247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grpSp>
        <p:nvGrpSpPr>
          <p:cNvPr id="62" name="Google Shape;62;p6"/>
          <p:cNvGrpSpPr/>
          <p:nvPr/>
        </p:nvGrpSpPr>
        <p:grpSpPr>
          <a:xfrm rot="10800000">
            <a:off x="8851487" y="38458"/>
            <a:ext cx="264012" cy="6781562"/>
            <a:chOff x="5307800" y="238125"/>
            <a:chExt cx="271925" cy="5238750"/>
          </a:xfrm>
        </p:grpSpPr>
        <p:sp>
          <p:nvSpPr>
            <p:cNvPr id="63" name="Google Shape;63;p6"/>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 name="Google Shape;64;p6"/>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 name="Google Shape;65;p6"/>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 name="Google Shape;66;p6"/>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 name="Google Shape;67;p6"/>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 name="Google Shape;68;p6"/>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 name="Google Shape;69;p6"/>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 name="Google Shape;70;p6"/>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 name="Google Shape;71;p6"/>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 name="Google Shape;72;p6"/>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 name="Google Shape;73;p6"/>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 name="Google Shape;74;p6"/>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 name="Google Shape;75;p6"/>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 name="Google Shape;76;p6"/>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 name="Google Shape;77;p6"/>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 name="Google Shape;78;p6"/>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 name="Google Shape;79;p6"/>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 name="Google Shape;80;p6"/>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6"/>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6"/>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6"/>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 name="Google Shape;84;p6"/>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 name="Google Shape;85;p6"/>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 name="Google Shape;86;p6"/>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 name="Google Shape;87;p6"/>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 name="Google Shape;88;p6"/>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 name="Google Shape;89;p6"/>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 name="Google Shape;90;p6"/>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 name="Google Shape;91;p6"/>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 name="Google Shape;92;p6"/>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6"/>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 name="Google Shape;94;p6"/>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6"/>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 name="Google Shape;96;p6"/>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 name="Google Shape;97;p6"/>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 name="Google Shape;98;p6"/>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 name="Google Shape;99;p6"/>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 name="Google Shape;100;p6"/>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 name="Google Shape;101;p6"/>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6"/>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6"/>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 name="Google Shape;104;p6"/>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 name="Google Shape;105;p6"/>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 name="Google Shape;106;p6"/>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 name="Google Shape;107;p6"/>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p6"/>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 name="Google Shape;109;p6"/>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 name="Google Shape;110;p6"/>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 name="Google Shape;111;p6"/>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 name="Google Shape;112;p6"/>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 name="Google Shape;113;p6"/>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 name="Google Shape;114;p6"/>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 name="Google Shape;115;p6"/>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6"/>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6"/>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 name="Google Shape;118;p6"/>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 name="Google Shape;119;p6"/>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20" name="Google Shape;120;p6"/>
          <p:cNvGrpSpPr/>
          <p:nvPr/>
        </p:nvGrpSpPr>
        <p:grpSpPr>
          <a:xfrm rot="10800000">
            <a:off x="7828571" y="38458"/>
            <a:ext cx="1140783" cy="6781562"/>
            <a:chOff x="5458325" y="238125"/>
            <a:chExt cx="1174975" cy="5238750"/>
          </a:xfrm>
        </p:grpSpPr>
        <p:sp>
          <p:nvSpPr>
            <p:cNvPr id="121" name="Google Shape;121;p6"/>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 name="Google Shape;122;p6"/>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 name="Google Shape;123;p6"/>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 name="Google Shape;124;p6"/>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 name="Google Shape;125;p6"/>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 name="Google Shape;126;p6"/>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 name="Google Shape;127;p6"/>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6"/>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6"/>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 name="Google Shape;130;p6"/>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 name="Google Shape;131;p6"/>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 name="Google Shape;132;p6"/>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 name="Google Shape;133;p6"/>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 name="Google Shape;134;p6"/>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 name="Google Shape;135;p6"/>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 name="Google Shape;136;p6"/>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 name="Google Shape;137;p6"/>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 name="Google Shape;138;p6"/>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 name="Google Shape;139;p6"/>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6"/>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6"/>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 name="Google Shape;142;p6"/>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 name="Google Shape;143;p6"/>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 name="Google Shape;144;p6"/>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 name="Google Shape;145;p6"/>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 name="Google Shape;146;p6"/>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 name="Google Shape;147;p6"/>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 name="Google Shape;148;p6"/>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 name="Google Shape;149;p6"/>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 name="Google Shape;150;p6"/>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 name="Google Shape;151;p6"/>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 name="Google Shape;154;p6"/>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 name="Google Shape;155;p6"/>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 name="Google Shape;156;p6"/>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 name="Google Shape;157;p6"/>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 name="Google Shape;158;p6"/>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 name="Google Shape;159;p6"/>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 name="Google Shape;160;p6"/>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 name="Google Shape;161;p6"/>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 name="Google Shape;162;p6"/>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 name="Google Shape;163;p6"/>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6"/>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6"/>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 name="Google Shape;166;p6"/>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 name="Google Shape;167;p6"/>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 name="Google Shape;168;p6"/>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 name="Google Shape;169;p6"/>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 name="Google Shape;170;p6"/>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 name="Google Shape;171;p6"/>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 name="Google Shape;172;p6"/>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 name="Google Shape;173;p6"/>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 name="Google Shape;174;p6"/>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 name="Google Shape;175;p6"/>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6"/>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6"/>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 name="Google Shape;178;p6"/>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 name="Google Shape;179;p6"/>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 name="Google Shape;180;p6"/>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 name="Google Shape;181;p6"/>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 name="Google Shape;182;p6"/>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83" name="Google Shape;183;p6"/>
          <p:cNvGrpSpPr/>
          <p:nvPr/>
        </p:nvGrpSpPr>
        <p:grpSpPr>
          <a:xfrm rot="10800000">
            <a:off x="7682455" y="38458"/>
            <a:ext cx="994639" cy="6586740"/>
            <a:chOff x="5759350" y="388625"/>
            <a:chExt cx="1024450" cy="5088250"/>
          </a:xfrm>
        </p:grpSpPr>
        <p:sp>
          <p:nvSpPr>
            <p:cNvPr id="184" name="Google Shape;184;p6"/>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 name="Google Shape;185;p6"/>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 name="Google Shape;186;p6"/>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 name="Google Shape;187;p6"/>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 name="Google Shape;188;p6"/>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 name="Google Shape;189;p6"/>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 name="Google Shape;190;p6"/>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6"/>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6"/>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 name="Google Shape;193;p6"/>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 name="Google Shape;194;p6"/>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 name="Google Shape;195;p6"/>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 name="Google Shape;196;p6"/>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 name="Google Shape;197;p6"/>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 name="Google Shape;198;p6"/>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 name="Google Shape;199;p6"/>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 name="Google Shape;200;p6"/>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 name="Google Shape;201;p6"/>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 name="Google Shape;202;p6"/>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 name="Google Shape;203;p6"/>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 name="Google Shape;204;p6"/>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6"/>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6"/>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 name="Google Shape;207;p6"/>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 name="Google Shape;208;p6"/>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 name="Google Shape;209;p6"/>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 name="Google Shape;210;p6"/>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 name="Google Shape;211;p6"/>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 name="Google Shape;212;p6"/>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 name="Google Shape;213;p6"/>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 name="Google Shape;214;p6"/>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 name="Google Shape;215;p6"/>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 name="Google Shape;216;p6"/>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6"/>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6"/>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 name="Google Shape;219;p6"/>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 name="Google Shape;220;p6"/>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 name="Google Shape;221;p6"/>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 name="Google Shape;222;p6"/>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 name="Google Shape;223;p6"/>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 name="Google Shape;224;p6"/>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 name="Google Shape;225;p6"/>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 name="Google Shape;226;p6"/>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 name="Google Shape;227;p6"/>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 name="Google Shape;228;p6"/>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6"/>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6"/>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 name="Google Shape;231;p6"/>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 name="Google Shape;232;p6"/>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 name="Google Shape;233;p6"/>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 name="Google Shape;234;p6"/>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 name="Google Shape;235;p6"/>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 name="Google Shape;236;p6"/>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 name="Google Shape;237;p6"/>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 name="Google Shape;238;p6"/>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 name="Google Shape;239;p6"/>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6"/>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6"/>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 name="Google Shape;242;p6"/>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 name="Google Shape;243;p6"/>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 name="Google Shape;244;p6"/>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 name="Google Shape;245;p6"/>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 name="Google Shape;246;p6"/>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 name="Google Shape;247;p6"/>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 name="Google Shape;248;p6"/>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 name="Google Shape;249;p6"/>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 name="Google Shape;250;p6"/>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 name="Google Shape;251;p6"/>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 name="Google Shape;252;p6"/>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 name="Google Shape;253;p6"/>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 name="Google Shape;254;p6"/>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 name="Google Shape;255;p6"/>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 name="Google Shape;256;p6"/>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7" name="Google Shape;257;p6"/>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 name="Google Shape;258;p6"/>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 name="Google Shape;259;p6"/>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 name="Google Shape;260;p6"/>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 name="Google Shape;261;p6"/>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 name="Google Shape;262;p6"/>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 name="Google Shape;263;p6"/>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 name="Google Shape;264;p6"/>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5" name="Google Shape;265;p6"/>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 name="Google Shape;266;p6"/>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7" name="Google Shape;267;p6"/>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8" name="Google Shape;268;p6"/>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 name="Google Shape;269;p6"/>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0" name="Google Shape;270;p6"/>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1" name="Google Shape;271;p6"/>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2" name="Google Shape;272;p6"/>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3" name="Google Shape;273;p6"/>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 name="Google Shape;274;p6"/>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5" name="Google Shape;275;p6"/>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 name="Google Shape;276;p6"/>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 name="Google Shape;277;p6"/>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 name="Google Shape;278;p6"/>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 name="Google Shape;279;p6"/>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 name="Google Shape;280;p6"/>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 name="Google Shape;281;p6"/>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 name="Google Shape;282;p6"/>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 name="Google Shape;283;p6"/>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4" name="Google Shape;284;p6"/>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85" name="Google Shape;285;p6"/>
          <p:cNvGrpSpPr/>
          <p:nvPr/>
        </p:nvGrpSpPr>
        <p:grpSpPr>
          <a:xfrm rot="10800000">
            <a:off x="7682451" y="38458"/>
            <a:ext cx="1140783" cy="6781562"/>
            <a:chOff x="5608825" y="238125"/>
            <a:chExt cx="1174975" cy="5238750"/>
          </a:xfrm>
        </p:grpSpPr>
        <p:sp>
          <p:nvSpPr>
            <p:cNvPr id="286" name="Google Shape;286;p6"/>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7" name="Google Shape;287;p6"/>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 name="Google Shape;288;p6"/>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 name="Google Shape;289;p6"/>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 name="Google Shape;290;p6"/>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1" name="Google Shape;291;p6"/>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2" name="Google Shape;292;p6"/>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 name="Google Shape;293;p6"/>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4" name="Google Shape;294;p6"/>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5" name="Google Shape;295;p6"/>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6" name="Google Shape;296;p6"/>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7" name="Google Shape;297;p6"/>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 name="Google Shape;298;p6"/>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 name="Google Shape;299;p6"/>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0" name="Google Shape;300;p6"/>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1" name="Google Shape;301;p6"/>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 name="Google Shape;302;p6"/>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 name="Google Shape;303;p6"/>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 name="Google Shape;304;p6"/>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 name="Google Shape;305;p6"/>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6" name="Google Shape;306;p6"/>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7" name="Google Shape;307;p6"/>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8" name="Google Shape;308;p6"/>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9" name="Google Shape;309;p6"/>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 name="Google Shape;310;p6"/>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1" name="Google Shape;311;p6"/>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2" name="Google Shape;312;p6"/>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3" name="Google Shape;313;p6"/>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4" name="Google Shape;314;p6"/>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 name="Google Shape;315;p6"/>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6" name="Google Shape;316;p6"/>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 name="Google Shape;317;p6"/>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 name="Google Shape;318;p6"/>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 name="Google Shape;319;p6"/>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 name="Google Shape;320;p6"/>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1" name="Google Shape;321;p6"/>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2" name="Google Shape;322;p6"/>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3" name="Google Shape;323;p6"/>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4" name="Google Shape;324;p6"/>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5" name="Google Shape;325;p6"/>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6" name="Google Shape;326;p6"/>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7" name="Google Shape;327;p6"/>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8" name="Google Shape;328;p6"/>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 name="Google Shape;329;p6"/>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 name="Google Shape;330;p6"/>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1" name="Google Shape;331;p6"/>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2" name="Google Shape;332;p6"/>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3" name="Google Shape;333;p6"/>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4" name="Google Shape;334;p6"/>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5" name="Google Shape;335;p6"/>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6" name="Shape 336"/>
        <p:cNvGrpSpPr/>
        <p:nvPr/>
      </p:nvGrpSpPr>
      <p:grpSpPr>
        <a:xfrm>
          <a:off x="0" y="0"/>
          <a:ext cx="0" cy="0"/>
          <a:chOff x="0" y="0"/>
          <a:chExt cx="0" cy="0"/>
        </a:xfrm>
      </p:grpSpPr>
      <p:sp>
        <p:nvSpPr>
          <p:cNvPr id="337" name="Google Shape;337;p7"/>
          <p:cNvSpPr txBox="1"/>
          <p:nvPr>
            <p:ph type="title"/>
          </p:nvPr>
        </p:nvSpPr>
        <p:spPr>
          <a:xfrm>
            <a:off x="718300" y="985833"/>
            <a:ext cx="6761100" cy="1143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38" name="Google Shape;338;p7"/>
          <p:cNvSpPr txBox="1"/>
          <p:nvPr>
            <p:ph idx="12" type="sldNum"/>
          </p:nvPr>
        </p:nvSpPr>
        <p:spPr>
          <a:xfrm>
            <a:off x="91531" y="6293601"/>
            <a:ext cx="548700" cy="5247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grpSp>
        <p:nvGrpSpPr>
          <p:cNvPr id="339" name="Google Shape;339;p7"/>
          <p:cNvGrpSpPr/>
          <p:nvPr/>
        </p:nvGrpSpPr>
        <p:grpSpPr>
          <a:xfrm rot="10800000">
            <a:off x="8851487" y="38458"/>
            <a:ext cx="264012" cy="6781562"/>
            <a:chOff x="5307800" y="238125"/>
            <a:chExt cx="271925" cy="5238750"/>
          </a:xfrm>
        </p:grpSpPr>
        <p:sp>
          <p:nvSpPr>
            <p:cNvPr id="340" name="Google Shape;340;p7"/>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1" name="Google Shape;341;p7"/>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2" name="Google Shape;342;p7"/>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3" name="Google Shape;343;p7"/>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4" name="Google Shape;344;p7"/>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5" name="Google Shape;345;p7"/>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6" name="Google Shape;346;p7"/>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7" name="Google Shape;347;p7"/>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 name="Google Shape;348;p7"/>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9" name="Google Shape;349;p7"/>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0" name="Google Shape;350;p7"/>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1" name="Google Shape;351;p7"/>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2" name="Google Shape;352;p7"/>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3" name="Google Shape;353;p7"/>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4" name="Google Shape;354;p7"/>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5" name="Google Shape;355;p7"/>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6" name="Google Shape;356;p7"/>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7" name="Google Shape;357;p7"/>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8" name="Google Shape;358;p7"/>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9" name="Google Shape;359;p7"/>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 name="Google Shape;360;p7"/>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 name="Google Shape;361;p7"/>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2" name="Google Shape;362;p7"/>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 name="Google Shape;363;p7"/>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4" name="Google Shape;364;p7"/>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5" name="Google Shape;365;p7"/>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6" name="Google Shape;366;p7"/>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 name="Google Shape;367;p7"/>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8" name="Google Shape;368;p7"/>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 name="Google Shape;369;p7"/>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 name="Google Shape;370;p7"/>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1" name="Google Shape;371;p7"/>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2" name="Google Shape;372;p7"/>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3" name="Google Shape;373;p7"/>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 name="Google Shape;374;p7"/>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5" name="Google Shape;375;p7"/>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6" name="Google Shape;376;p7"/>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7" name="Google Shape;377;p7"/>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8" name="Google Shape;378;p7"/>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9" name="Google Shape;379;p7"/>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0" name="Google Shape;380;p7"/>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1" name="Google Shape;381;p7"/>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2" name="Google Shape;382;p7"/>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3" name="Google Shape;383;p7"/>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 name="Google Shape;384;p7"/>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 name="Google Shape;385;p7"/>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6" name="Google Shape;386;p7"/>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7" name="Google Shape;387;p7"/>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8" name="Google Shape;388;p7"/>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9" name="Google Shape;389;p7"/>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0" name="Google Shape;390;p7"/>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1" name="Google Shape;391;p7"/>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2" name="Google Shape;392;p7"/>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3" name="Google Shape;393;p7"/>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4" name="Google Shape;394;p7"/>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5" name="Google Shape;395;p7"/>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6" name="Google Shape;396;p7"/>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97" name="Google Shape;397;p7"/>
          <p:cNvGrpSpPr/>
          <p:nvPr/>
        </p:nvGrpSpPr>
        <p:grpSpPr>
          <a:xfrm rot="10800000">
            <a:off x="7828571" y="38458"/>
            <a:ext cx="1140783" cy="6781562"/>
            <a:chOff x="5458325" y="238125"/>
            <a:chExt cx="1174975" cy="5238750"/>
          </a:xfrm>
        </p:grpSpPr>
        <p:sp>
          <p:nvSpPr>
            <p:cNvPr id="398" name="Google Shape;398;p7"/>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9" name="Google Shape;399;p7"/>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0" name="Google Shape;400;p7"/>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1" name="Google Shape;401;p7"/>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2" name="Google Shape;402;p7"/>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3" name="Google Shape;403;p7"/>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4" name="Google Shape;404;p7"/>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5" name="Google Shape;405;p7"/>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6" name="Google Shape;406;p7"/>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7" name="Google Shape;407;p7"/>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8" name="Google Shape;408;p7"/>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9" name="Google Shape;409;p7"/>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0" name="Google Shape;410;p7"/>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1" name="Google Shape;411;p7"/>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2" name="Google Shape;412;p7"/>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3" name="Google Shape;413;p7"/>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4" name="Google Shape;414;p7"/>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5" name="Google Shape;415;p7"/>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6" name="Google Shape;416;p7"/>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7" name="Google Shape;417;p7"/>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8" name="Google Shape;418;p7"/>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9" name="Google Shape;419;p7"/>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0" name="Google Shape;420;p7"/>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1" name="Google Shape;421;p7"/>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2" name="Google Shape;422;p7"/>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3" name="Google Shape;423;p7"/>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4" name="Google Shape;424;p7"/>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5" name="Google Shape;425;p7"/>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6" name="Google Shape;426;p7"/>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7" name="Google Shape;427;p7"/>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8" name="Google Shape;428;p7"/>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9" name="Google Shape;429;p7"/>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0" name="Google Shape;430;p7"/>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1" name="Google Shape;431;p7"/>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2" name="Google Shape;432;p7"/>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3" name="Google Shape;433;p7"/>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4" name="Google Shape;434;p7"/>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5" name="Google Shape;435;p7"/>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6" name="Google Shape;436;p7"/>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7" name="Google Shape;437;p7"/>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8" name="Google Shape;438;p7"/>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9" name="Google Shape;439;p7"/>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0" name="Google Shape;440;p7"/>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1" name="Google Shape;441;p7"/>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2" name="Google Shape;442;p7"/>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3" name="Google Shape;443;p7"/>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4" name="Google Shape;444;p7"/>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5" name="Google Shape;445;p7"/>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6" name="Google Shape;446;p7"/>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7" name="Google Shape;447;p7"/>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8" name="Google Shape;448;p7"/>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9" name="Google Shape;449;p7"/>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0" name="Google Shape;450;p7"/>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1" name="Google Shape;451;p7"/>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2" name="Google Shape;452;p7"/>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3" name="Google Shape;453;p7"/>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4" name="Google Shape;454;p7"/>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5" name="Google Shape;455;p7"/>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6" name="Google Shape;456;p7"/>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7" name="Google Shape;457;p7"/>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8" name="Google Shape;458;p7"/>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9" name="Google Shape;459;p7"/>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460" name="Google Shape;460;p7"/>
          <p:cNvGrpSpPr/>
          <p:nvPr/>
        </p:nvGrpSpPr>
        <p:grpSpPr>
          <a:xfrm rot="10800000">
            <a:off x="7682455" y="38458"/>
            <a:ext cx="994639" cy="6586740"/>
            <a:chOff x="5759350" y="388625"/>
            <a:chExt cx="1024450" cy="5088250"/>
          </a:xfrm>
        </p:grpSpPr>
        <p:sp>
          <p:nvSpPr>
            <p:cNvPr id="461" name="Google Shape;461;p7"/>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2" name="Google Shape;462;p7"/>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3" name="Google Shape;463;p7"/>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4" name="Google Shape;464;p7"/>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5" name="Google Shape;465;p7"/>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6" name="Google Shape;466;p7"/>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7" name="Google Shape;467;p7"/>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8" name="Google Shape;468;p7"/>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9" name="Google Shape;469;p7"/>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0" name="Google Shape;470;p7"/>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1" name="Google Shape;471;p7"/>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2" name="Google Shape;472;p7"/>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3" name="Google Shape;473;p7"/>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4" name="Google Shape;474;p7"/>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5" name="Google Shape;475;p7"/>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6" name="Google Shape;476;p7"/>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7" name="Google Shape;477;p7"/>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8" name="Google Shape;478;p7"/>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9" name="Google Shape;479;p7"/>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0" name="Google Shape;480;p7"/>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1" name="Google Shape;481;p7"/>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2" name="Google Shape;482;p7"/>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3" name="Google Shape;483;p7"/>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4" name="Google Shape;484;p7"/>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5" name="Google Shape;485;p7"/>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6" name="Google Shape;486;p7"/>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7" name="Google Shape;487;p7"/>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8" name="Google Shape;488;p7"/>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9" name="Google Shape;489;p7"/>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0" name="Google Shape;490;p7"/>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1" name="Google Shape;491;p7"/>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2" name="Google Shape;492;p7"/>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3" name="Google Shape;493;p7"/>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4" name="Google Shape;494;p7"/>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5" name="Google Shape;495;p7"/>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6" name="Google Shape;496;p7"/>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7" name="Google Shape;497;p7"/>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8" name="Google Shape;498;p7"/>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9" name="Google Shape;499;p7"/>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0" name="Google Shape;500;p7"/>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1" name="Google Shape;501;p7"/>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2" name="Google Shape;502;p7"/>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3" name="Google Shape;503;p7"/>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4" name="Google Shape;504;p7"/>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5" name="Google Shape;505;p7"/>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6" name="Google Shape;506;p7"/>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7" name="Google Shape;507;p7"/>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8" name="Google Shape;508;p7"/>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9" name="Google Shape;509;p7"/>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0" name="Google Shape;510;p7"/>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1" name="Google Shape;511;p7"/>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2" name="Google Shape;512;p7"/>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3" name="Google Shape;513;p7"/>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4" name="Google Shape;514;p7"/>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5" name="Google Shape;515;p7"/>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6" name="Google Shape;516;p7"/>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7" name="Google Shape;517;p7"/>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8" name="Google Shape;518;p7"/>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9" name="Google Shape;519;p7"/>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0" name="Google Shape;520;p7"/>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1" name="Google Shape;521;p7"/>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2" name="Google Shape;522;p7"/>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3" name="Google Shape;523;p7"/>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4" name="Google Shape;524;p7"/>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5" name="Google Shape;525;p7"/>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6" name="Google Shape;526;p7"/>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7" name="Google Shape;527;p7"/>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8" name="Google Shape;528;p7"/>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9" name="Google Shape;529;p7"/>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0" name="Google Shape;530;p7"/>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1" name="Google Shape;531;p7"/>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2" name="Google Shape;532;p7"/>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3" name="Google Shape;533;p7"/>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4" name="Google Shape;534;p7"/>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5" name="Google Shape;535;p7"/>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6" name="Google Shape;536;p7"/>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7" name="Google Shape;537;p7"/>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8" name="Google Shape;538;p7"/>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9" name="Google Shape;539;p7"/>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0" name="Google Shape;540;p7"/>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1" name="Google Shape;541;p7"/>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2" name="Google Shape;542;p7"/>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3" name="Google Shape;543;p7"/>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4" name="Google Shape;544;p7"/>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5" name="Google Shape;545;p7"/>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6" name="Google Shape;546;p7"/>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7" name="Google Shape;547;p7"/>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8" name="Google Shape;548;p7"/>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9" name="Google Shape;549;p7"/>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0" name="Google Shape;550;p7"/>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1" name="Google Shape;551;p7"/>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2" name="Google Shape;552;p7"/>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3" name="Google Shape;553;p7"/>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4" name="Google Shape;554;p7"/>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5" name="Google Shape;555;p7"/>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6" name="Google Shape;556;p7"/>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7" name="Google Shape;557;p7"/>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8" name="Google Shape;558;p7"/>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9" name="Google Shape;559;p7"/>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0" name="Google Shape;560;p7"/>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1" name="Google Shape;561;p7"/>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562" name="Google Shape;562;p7"/>
          <p:cNvGrpSpPr/>
          <p:nvPr/>
        </p:nvGrpSpPr>
        <p:grpSpPr>
          <a:xfrm rot="10800000">
            <a:off x="7682451" y="38458"/>
            <a:ext cx="1140783" cy="6781562"/>
            <a:chOff x="5608825" y="238125"/>
            <a:chExt cx="1174975" cy="5238750"/>
          </a:xfrm>
        </p:grpSpPr>
        <p:sp>
          <p:nvSpPr>
            <p:cNvPr id="563" name="Google Shape;563;p7"/>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4" name="Google Shape;564;p7"/>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5" name="Google Shape;565;p7"/>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6" name="Google Shape;566;p7"/>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7" name="Google Shape;567;p7"/>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8" name="Google Shape;568;p7"/>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9" name="Google Shape;569;p7"/>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0" name="Google Shape;570;p7"/>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1" name="Google Shape;571;p7"/>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2" name="Google Shape;572;p7"/>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3" name="Google Shape;573;p7"/>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4" name="Google Shape;574;p7"/>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5" name="Google Shape;575;p7"/>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6" name="Google Shape;576;p7"/>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7" name="Google Shape;577;p7"/>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8" name="Google Shape;578;p7"/>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9" name="Google Shape;579;p7"/>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0" name="Google Shape;580;p7"/>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1" name="Google Shape;581;p7"/>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2" name="Google Shape;582;p7"/>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3" name="Google Shape;583;p7"/>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4" name="Google Shape;584;p7"/>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5" name="Google Shape;585;p7"/>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6" name="Google Shape;586;p7"/>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7" name="Google Shape;587;p7"/>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8" name="Google Shape;588;p7"/>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9" name="Google Shape;589;p7"/>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0" name="Google Shape;590;p7"/>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1" name="Google Shape;591;p7"/>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2" name="Google Shape;592;p7"/>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3" name="Google Shape;593;p7"/>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4" name="Google Shape;594;p7"/>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5" name="Google Shape;595;p7"/>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6" name="Google Shape;596;p7"/>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7" name="Google Shape;597;p7"/>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8" name="Google Shape;598;p7"/>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9" name="Google Shape;599;p7"/>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0" name="Google Shape;600;p7"/>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1" name="Google Shape;601;p7"/>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2" name="Google Shape;602;p7"/>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3" name="Google Shape;603;p7"/>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4" name="Google Shape;604;p7"/>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5" name="Google Shape;605;p7"/>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6" name="Google Shape;606;p7"/>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7" name="Google Shape;607;p7"/>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8" name="Google Shape;608;p7"/>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9" name="Google Shape;609;p7"/>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0" name="Google Shape;610;p7"/>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1" name="Google Shape;611;p7"/>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2" name="Google Shape;612;p7"/>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5"/>
        </a:solidFill>
      </p:bgPr>
    </p:bg>
    <p:spTree>
      <p:nvGrpSpPr>
        <p:cNvPr id="613" name="Shape 613"/>
        <p:cNvGrpSpPr/>
        <p:nvPr/>
      </p:nvGrpSpPr>
      <p:grpSpPr>
        <a:xfrm>
          <a:off x="0" y="0"/>
          <a:ext cx="0" cy="0"/>
          <a:chOff x="0" y="0"/>
          <a:chExt cx="0" cy="0"/>
        </a:xfrm>
      </p:grpSpPr>
      <p:sp>
        <p:nvSpPr>
          <p:cNvPr id="614" name="Google Shape;614;p8"/>
          <p:cNvSpPr txBox="1"/>
          <p:nvPr>
            <p:ph type="ctrTitle"/>
          </p:nvPr>
        </p:nvSpPr>
        <p:spPr>
          <a:xfrm>
            <a:off x="762000" y="928567"/>
            <a:ext cx="5396700" cy="154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6000"/>
              <a:buNone/>
              <a:defRPr sz="6000">
                <a:solidFill>
                  <a:schemeClr val="accent2"/>
                </a:solidFill>
              </a:defRPr>
            </a:lvl1pPr>
            <a:lvl2pPr lvl="1" algn="l">
              <a:lnSpc>
                <a:spcPct val="100000"/>
              </a:lnSpc>
              <a:spcBef>
                <a:spcPts val="0"/>
              </a:spcBef>
              <a:spcAft>
                <a:spcPts val="0"/>
              </a:spcAft>
              <a:buClr>
                <a:schemeClr val="accent2"/>
              </a:buClr>
              <a:buSzPts val="6000"/>
              <a:buNone/>
              <a:defRPr sz="6000">
                <a:solidFill>
                  <a:schemeClr val="accent2"/>
                </a:solidFill>
              </a:defRPr>
            </a:lvl2pPr>
            <a:lvl3pPr lvl="2" algn="l">
              <a:lnSpc>
                <a:spcPct val="100000"/>
              </a:lnSpc>
              <a:spcBef>
                <a:spcPts val="0"/>
              </a:spcBef>
              <a:spcAft>
                <a:spcPts val="0"/>
              </a:spcAft>
              <a:buClr>
                <a:schemeClr val="accent2"/>
              </a:buClr>
              <a:buSzPts val="6000"/>
              <a:buNone/>
              <a:defRPr sz="6000">
                <a:solidFill>
                  <a:schemeClr val="accent2"/>
                </a:solidFill>
              </a:defRPr>
            </a:lvl3pPr>
            <a:lvl4pPr lvl="3" algn="l">
              <a:lnSpc>
                <a:spcPct val="100000"/>
              </a:lnSpc>
              <a:spcBef>
                <a:spcPts val="0"/>
              </a:spcBef>
              <a:spcAft>
                <a:spcPts val="0"/>
              </a:spcAft>
              <a:buClr>
                <a:schemeClr val="accent2"/>
              </a:buClr>
              <a:buSzPts val="6000"/>
              <a:buNone/>
              <a:defRPr sz="6000">
                <a:solidFill>
                  <a:schemeClr val="accent2"/>
                </a:solidFill>
              </a:defRPr>
            </a:lvl4pPr>
            <a:lvl5pPr lvl="4" algn="l">
              <a:lnSpc>
                <a:spcPct val="100000"/>
              </a:lnSpc>
              <a:spcBef>
                <a:spcPts val="0"/>
              </a:spcBef>
              <a:spcAft>
                <a:spcPts val="0"/>
              </a:spcAft>
              <a:buClr>
                <a:schemeClr val="accent2"/>
              </a:buClr>
              <a:buSzPts val="6000"/>
              <a:buNone/>
              <a:defRPr sz="6000">
                <a:solidFill>
                  <a:schemeClr val="accent2"/>
                </a:solidFill>
              </a:defRPr>
            </a:lvl5pPr>
            <a:lvl6pPr lvl="5" algn="l">
              <a:lnSpc>
                <a:spcPct val="100000"/>
              </a:lnSpc>
              <a:spcBef>
                <a:spcPts val="0"/>
              </a:spcBef>
              <a:spcAft>
                <a:spcPts val="0"/>
              </a:spcAft>
              <a:buClr>
                <a:schemeClr val="accent2"/>
              </a:buClr>
              <a:buSzPts val="6000"/>
              <a:buNone/>
              <a:defRPr sz="6000">
                <a:solidFill>
                  <a:schemeClr val="accent2"/>
                </a:solidFill>
              </a:defRPr>
            </a:lvl6pPr>
            <a:lvl7pPr lvl="6" algn="l">
              <a:lnSpc>
                <a:spcPct val="100000"/>
              </a:lnSpc>
              <a:spcBef>
                <a:spcPts val="0"/>
              </a:spcBef>
              <a:spcAft>
                <a:spcPts val="0"/>
              </a:spcAft>
              <a:buClr>
                <a:schemeClr val="accent2"/>
              </a:buClr>
              <a:buSzPts val="6000"/>
              <a:buNone/>
              <a:defRPr sz="6000">
                <a:solidFill>
                  <a:schemeClr val="accent2"/>
                </a:solidFill>
              </a:defRPr>
            </a:lvl7pPr>
            <a:lvl8pPr lvl="7" algn="l">
              <a:lnSpc>
                <a:spcPct val="100000"/>
              </a:lnSpc>
              <a:spcBef>
                <a:spcPts val="0"/>
              </a:spcBef>
              <a:spcAft>
                <a:spcPts val="0"/>
              </a:spcAft>
              <a:buClr>
                <a:schemeClr val="accent2"/>
              </a:buClr>
              <a:buSzPts val="6000"/>
              <a:buNone/>
              <a:defRPr sz="6000">
                <a:solidFill>
                  <a:schemeClr val="accent2"/>
                </a:solidFill>
              </a:defRPr>
            </a:lvl8pPr>
            <a:lvl9pPr lvl="8" algn="l">
              <a:lnSpc>
                <a:spcPct val="100000"/>
              </a:lnSpc>
              <a:spcBef>
                <a:spcPts val="0"/>
              </a:spcBef>
              <a:spcAft>
                <a:spcPts val="0"/>
              </a:spcAft>
              <a:buClr>
                <a:schemeClr val="accent2"/>
              </a:buClr>
              <a:buSzPts val="6000"/>
              <a:buNone/>
              <a:defRPr sz="6000">
                <a:solidFill>
                  <a:schemeClr val="accent2"/>
                </a:solidFill>
              </a:defRPr>
            </a:lvl9pPr>
          </a:lstStyle>
          <a:p/>
        </p:txBody>
      </p:sp>
      <p:grpSp>
        <p:nvGrpSpPr>
          <p:cNvPr id="615" name="Google Shape;615;p8"/>
          <p:cNvGrpSpPr/>
          <p:nvPr/>
        </p:nvGrpSpPr>
        <p:grpSpPr>
          <a:xfrm rot="10800000">
            <a:off x="8705366" y="38446"/>
            <a:ext cx="410132" cy="6781562"/>
            <a:chOff x="836200" y="238125"/>
            <a:chExt cx="422425" cy="5238750"/>
          </a:xfrm>
        </p:grpSpPr>
        <p:sp>
          <p:nvSpPr>
            <p:cNvPr id="616" name="Google Shape;616;p8"/>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7" name="Google Shape;617;p8"/>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8" name="Google Shape;618;p8"/>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9" name="Google Shape;619;p8"/>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0" name="Google Shape;620;p8"/>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1" name="Google Shape;621;p8"/>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2" name="Google Shape;622;p8"/>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3" name="Google Shape;623;p8"/>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4" name="Google Shape;624;p8"/>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5" name="Google Shape;625;p8"/>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6" name="Google Shape;626;p8"/>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7" name="Google Shape;627;p8"/>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8" name="Google Shape;628;p8"/>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9" name="Google Shape;629;p8"/>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0" name="Google Shape;630;p8"/>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1" name="Google Shape;631;p8"/>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2" name="Google Shape;632;p8"/>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3" name="Google Shape;633;p8"/>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4" name="Google Shape;634;p8"/>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5" name="Google Shape;635;p8"/>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6" name="Google Shape;636;p8"/>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7" name="Google Shape;637;p8"/>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8" name="Google Shape;638;p8"/>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9" name="Google Shape;639;p8"/>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0" name="Google Shape;640;p8"/>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1" name="Google Shape;641;p8"/>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2" name="Google Shape;642;p8"/>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3" name="Google Shape;643;p8"/>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4" name="Google Shape;644;p8"/>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5" name="Google Shape;645;p8"/>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6" name="Google Shape;646;p8"/>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7" name="Google Shape;647;p8"/>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8" name="Google Shape;648;p8"/>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9" name="Google Shape;649;p8"/>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0" name="Google Shape;650;p8"/>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1" name="Google Shape;651;p8"/>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2" name="Google Shape;652;p8"/>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3" name="Google Shape;653;p8"/>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4" name="Google Shape;654;p8"/>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5" name="Google Shape;655;p8"/>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6" name="Google Shape;656;p8"/>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7" name="Google Shape;657;p8"/>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8" name="Google Shape;658;p8"/>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9" name="Google Shape;659;p8"/>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0" name="Google Shape;660;p8"/>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1" name="Google Shape;661;p8"/>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2" name="Google Shape;662;p8"/>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3" name="Google Shape;663;p8"/>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4" name="Google Shape;664;p8"/>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5" name="Google Shape;665;p8"/>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6" name="Google Shape;666;p8"/>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7" name="Google Shape;667;p8"/>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8" name="Google Shape;668;p8"/>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9" name="Google Shape;669;p8"/>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0" name="Google Shape;670;p8"/>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1" name="Google Shape;671;p8"/>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2" name="Google Shape;672;p8"/>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3" name="Google Shape;673;p8"/>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4" name="Google Shape;674;p8"/>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5" name="Google Shape;675;p8"/>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6" name="Google Shape;676;p8"/>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7" name="Google Shape;677;p8"/>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8" name="Google Shape;678;p8"/>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9" name="Google Shape;679;p8"/>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0" name="Google Shape;680;p8"/>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1" name="Google Shape;681;p8"/>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2" name="Google Shape;682;p8"/>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3" name="Google Shape;683;p8"/>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4" name="Google Shape;684;p8"/>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5" name="Google Shape;685;p8"/>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6" name="Google Shape;686;p8"/>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7" name="Google Shape;687;p8"/>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8" name="Google Shape;688;p8"/>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9" name="Google Shape;689;p8"/>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0" name="Google Shape;690;p8"/>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1" name="Google Shape;691;p8"/>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2" name="Google Shape;692;p8"/>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3" name="Google Shape;693;p8"/>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4" name="Google Shape;694;p8"/>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5" name="Google Shape;695;p8"/>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696" name="Google Shape;696;p8"/>
          <p:cNvGrpSpPr/>
          <p:nvPr/>
        </p:nvGrpSpPr>
        <p:grpSpPr>
          <a:xfrm rot="10800000">
            <a:off x="6659535" y="38446"/>
            <a:ext cx="2309844" cy="6781562"/>
            <a:chOff x="986700" y="238125"/>
            <a:chExt cx="2379075" cy="5238750"/>
          </a:xfrm>
        </p:grpSpPr>
        <p:sp>
          <p:nvSpPr>
            <p:cNvPr id="697" name="Google Shape;697;p8"/>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8" name="Google Shape;698;p8"/>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9" name="Google Shape;699;p8"/>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0" name="Google Shape;700;p8"/>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1" name="Google Shape;701;p8"/>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2" name="Google Shape;702;p8"/>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3" name="Google Shape;703;p8"/>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4" name="Google Shape;704;p8"/>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5" name="Google Shape;705;p8"/>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6" name="Google Shape;706;p8"/>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7" name="Google Shape;707;p8"/>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8" name="Google Shape;708;p8"/>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9" name="Google Shape;709;p8"/>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0" name="Google Shape;710;p8"/>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1" name="Google Shape;711;p8"/>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2" name="Google Shape;712;p8"/>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3" name="Google Shape;713;p8"/>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4" name="Google Shape;714;p8"/>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5" name="Google Shape;715;p8"/>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6" name="Google Shape;716;p8"/>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7" name="Google Shape;717;p8"/>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8" name="Google Shape;718;p8"/>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9" name="Google Shape;719;p8"/>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0" name="Google Shape;720;p8"/>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1" name="Google Shape;721;p8"/>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2" name="Google Shape;722;p8"/>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3" name="Google Shape;723;p8"/>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4" name="Google Shape;724;p8"/>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5" name="Google Shape;725;p8"/>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6" name="Google Shape;726;p8"/>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7" name="Google Shape;727;p8"/>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8" name="Google Shape;728;p8"/>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9" name="Google Shape;729;p8"/>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0" name="Google Shape;730;p8"/>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1" name="Google Shape;731;p8"/>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2" name="Google Shape;732;p8"/>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3" name="Google Shape;733;p8"/>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4" name="Google Shape;734;p8"/>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5" name="Google Shape;735;p8"/>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6" name="Google Shape;736;p8"/>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7" name="Google Shape;737;p8"/>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8" name="Google Shape;738;p8"/>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9" name="Google Shape;739;p8"/>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0" name="Google Shape;740;p8"/>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1" name="Google Shape;741;p8"/>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2" name="Google Shape;742;p8"/>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3" name="Google Shape;743;p8"/>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4" name="Google Shape;744;p8"/>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5" name="Google Shape;745;p8"/>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6" name="Google Shape;746;p8"/>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7" name="Google Shape;747;p8"/>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8" name="Google Shape;748;p8"/>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9" name="Google Shape;749;p8"/>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0" name="Google Shape;750;p8"/>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1" name="Google Shape;751;p8"/>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2" name="Google Shape;752;p8"/>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3" name="Google Shape;753;p8"/>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4" name="Google Shape;754;p8"/>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5" name="Google Shape;755;p8"/>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6" name="Google Shape;756;p8"/>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7" name="Google Shape;757;p8"/>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8" name="Google Shape;758;p8"/>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9" name="Google Shape;759;p8"/>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0" name="Google Shape;760;p8"/>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1" name="Google Shape;761;p8"/>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2" name="Google Shape;762;p8"/>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3" name="Google Shape;763;p8"/>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4" name="Google Shape;764;p8"/>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5" name="Google Shape;765;p8"/>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6" name="Google Shape;766;p8"/>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7" name="Google Shape;767;p8"/>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8" name="Google Shape;768;p8"/>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9" name="Google Shape;769;p8"/>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0" name="Google Shape;770;p8"/>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1" name="Google Shape;771;p8"/>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2" name="Google Shape;772;p8"/>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3" name="Google Shape;773;p8"/>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4" name="Google Shape;774;p8"/>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5" name="Google Shape;775;p8"/>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6" name="Google Shape;776;p8"/>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7" name="Google Shape;777;p8"/>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8" name="Google Shape;778;p8"/>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9" name="Google Shape;779;p8"/>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0" name="Google Shape;780;p8"/>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1" name="Google Shape;781;p8"/>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2" name="Google Shape;782;p8"/>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3" name="Google Shape;783;p8"/>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4" name="Google Shape;784;p8"/>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5" name="Google Shape;785;p8"/>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6" name="Google Shape;786;p8"/>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7" name="Google Shape;787;p8"/>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8" name="Google Shape;788;p8"/>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9" name="Google Shape;789;p8"/>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0" name="Google Shape;790;p8"/>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1" name="Google Shape;791;p8"/>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2" name="Google Shape;792;p8"/>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3" name="Google Shape;793;p8"/>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4" name="Google Shape;794;p8"/>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5" name="Google Shape;795;p8"/>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6" name="Google Shape;796;p8"/>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7" name="Google Shape;797;p8"/>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8" name="Google Shape;798;p8"/>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9" name="Google Shape;799;p8"/>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0" name="Google Shape;800;p8"/>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1" name="Google Shape;801;p8"/>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2" name="Google Shape;802;p8"/>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3" name="Google Shape;803;p8"/>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4" name="Google Shape;804;p8"/>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5" name="Google Shape;805;p8"/>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6" name="Google Shape;806;p8"/>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7" name="Google Shape;807;p8"/>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8" name="Google Shape;808;p8"/>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9" name="Google Shape;809;p8"/>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0" name="Google Shape;810;p8"/>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1" name="Google Shape;811;p8"/>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2" name="Google Shape;812;p8"/>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3" name="Google Shape;813;p8"/>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4" name="Google Shape;814;p8"/>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5" name="Google Shape;815;p8"/>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816" name="Google Shape;816;p8"/>
          <p:cNvGrpSpPr/>
          <p:nvPr/>
        </p:nvGrpSpPr>
        <p:grpSpPr>
          <a:xfrm rot="10800000">
            <a:off x="6367293" y="38446"/>
            <a:ext cx="2017554" cy="6781562"/>
            <a:chOff x="1588750" y="238125"/>
            <a:chExt cx="2078025" cy="5238750"/>
          </a:xfrm>
        </p:grpSpPr>
        <p:sp>
          <p:nvSpPr>
            <p:cNvPr id="817" name="Google Shape;817;p8"/>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8" name="Google Shape;818;p8"/>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9" name="Google Shape;819;p8"/>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0" name="Google Shape;820;p8"/>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1" name="Google Shape;821;p8"/>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2" name="Google Shape;822;p8"/>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3" name="Google Shape;823;p8"/>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4" name="Google Shape;824;p8"/>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5" name="Google Shape;825;p8"/>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6" name="Google Shape;826;p8"/>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7" name="Google Shape;827;p8"/>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8" name="Google Shape;828;p8"/>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9" name="Google Shape;829;p8"/>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0" name="Google Shape;830;p8"/>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1" name="Google Shape;831;p8"/>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2" name="Google Shape;832;p8"/>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3" name="Google Shape;833;p8"/>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4" name="Google Shape;834;p8"/>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5" name="Google Shape;835;p8"/>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6" name="Google Shape;836;p8"/>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7" name="Google Shape;837;p8"/>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8" name="Google Shape;838;p8"/>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9" name="Google Shape;839;p8"/>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0" name="Google Shape;840;p8"/>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1" name="Google Shape;841;p8"/>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2" name="Google Shape;842;p8"/>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3" name="Google Shape;843;p8"/>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4" name="Google Shape;844;p8"/>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5" name="Google Shape;845;p8"/>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6" name="Google Shape;846;p8"/>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7" name="Google Shape;847;p8"/>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8" name="Google Shape;848;p8"/>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9" name="Google Shape;849;p8"/>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0" name="Google Shape;850;p8"/>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1" name="Google Shape;851;p8"/>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2" name="Google Shape;852;p8"/>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3" name="Google Shape;853;p8"/>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4" name="Google Shape;854;p8"/>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5" name="Google Shape;855;p8"/>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6" name="Google Shape;856;p8"/>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7" name="Google Shape;857;p8"/>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8" name="Google Shape;858;p8"/>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9" name="Google Shape;859;p8"/>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0" name="Google Shape;860;p8"/>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1" name="Google Shape;861;p8"/>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2" name="Google Shape;862;p8"/>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3" name="Google Shape;863;p8"/>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4" name="Google Shape;864;p8"/>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5" name="Google Shape;865;p8"/>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6" name="Google Shape;866;p8"/>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7" name="Google Shape;867;p8"/>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8" name="Google Shape;868;p8"/>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9" name="Google Shape;869;p8"/>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0" name="Google Shape;870;p8"/>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1" name="Google Shape;871;p8"/>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2" name="Google Shape;872;p8"/>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3" name="Google Shape;873;p8"/>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4" name="Google Shape;874;p8"/>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5" name="Google Shape;875;p8"/>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6" name="Google Shape;876;p8"/>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7" name="Google Shape;877;p8"/>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8" name="Google Shape;878;p8"/>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9" name="Google Shape;879;p8"/>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0" name="Google Shape;880;p8"/>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1" name="Google Shape;881;p8"/>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2" name="Google Shape;882;p8"/>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3" name="Google Shape;883;p8"/>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4" name="Google Shape;884;p8"/>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5" name="Google Shape;885;p8"/>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6" name="Google Shape;886;p8"/>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7" name="Google Shape;887;p8"/>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8" name="Google Shape;888;p8"/>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9" name="Google Shape;889;p8"/>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0" name="Google Shape;890;p8"/>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1" name="Google Shape;891;p8"/>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2" name="Google Shape;892;p8"/>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3" name="Google Shape;893;p8"/>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4" name="Google Shape;894;p8"/>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5" name="Google Shape;895;p8"/>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6" name="Google Shape;896;p8"/>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7" name="Google Shape;897;p8"/>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8" name="Google Shape;898;p8"/>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9" name="Google Shape;899;p8"/>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0" name="Google Shape;900;p8"/>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1" name="Google Shape;901;p8"/>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2" name="Google Shape;902;p8"/>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3" name="Google Shape;903;p8"/>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4" name="Google Shape;904;p8"/>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5" name="Google Shape;905;p8"/>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6" name="Google Shape;906;p8"/>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7" name="Google Shape;907;p8"/>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8" name="Google Shape;908;p8"/>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9" name="Google Shape;909;p8"/>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0" name="Google Shape;910;p8"/>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1" name="Google Shape;911;p8"/>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2" name="Google Shape;912;p8"/>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3" name="Google Shape;913;p8"/>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4" name="Google Shape;914;p8"/>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5" name="Google Shape;915;p8"/>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6" name="Google Shape;916;p8"/>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7" name="Google Shape;917;p8"/>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8" name="Google Shape;918;p8"/>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9" name="Google Shape;919;p8"/>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0" name="Google Shape;920;p8"/>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1" name="Google Shape;921;p8"/>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2" name="Google Shape;922;p8"/>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3" name="Google Shape;923;p8"/>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4" name="Google Shape;924;p8"/>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5" name="Google Shape;925;p8"/>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6" name="Google Shape;926;p8"/>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7" name="Google Shape;927;p8"/>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8" name="Google Shape;928;p8"/>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9" name="Google Shape;929;p8"/>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0" name="Google Shape;930;p8"/>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1" name="Google Shape;931;p8"/>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2" name="Google Shape;932;p8"/>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3" name="Google Shape;933;p8"/>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4" name="Google Shape;934;p8"/>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5" name="Google Shape;935;p8"/>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6" name="Google Shape;936;p8"/>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7" name="Google Shape;937;p8"/>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8" name="Google Shape;938;p8"/>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9" name="Google Shape;939;p8"/>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0" name="Google Shape;940;p8"/>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1" name="Google Shape;941;p8"/>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2" name="Google Shape;942;p8"/>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3" name="Google Shape;943;p8"/>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4" name="Google Shape;944;p8"/>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5" name="Google Shape;945;p8"/>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6" name="Google Shape;946;p8"/>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7" name="Google Shape;947;p8"/>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8" name="Google Shape;948;p8"/>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9" name="Google Shape;949;p8"/>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0" name="Google Shape;950;p8"/>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1" name="Google Shape;951;p8"/>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2" name="Google Shape;952;p8"/>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3" name="Google Shape;953;p8"/>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4" name="Google Shape;954;p8"/>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5" name="Google Shape;955;p8"/>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6" name="Google Shape;956;p8"/>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7" name="Google Shape;957;p8"/>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8" name="Google Shape;958;p8"/>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9" name="Google Shape;959;p8"/>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0" name="Google Shape;960;p8"/>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1" name="Google Shape;961;p8"/>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2" name="Google Shape;962;p8"/>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3" name="Google Shape;963;p8"/>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4" name="Google Shape;964;p8"/>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5" name="Google Shape;965;p8"/>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6" name="Google Shape;966;p8"/>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7" name="Google Shape;967;p8"/>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8" name="Google Shape;968;p8"/>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9" name="Google Shape;969;p8"/>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0" name="Google Shape;970;p8"/>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1" name="Google Shape;971;p8"/>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2" name="Google Shape;972;p8"/>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3" name="Google Shape;973;p8"/>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4" name="Google Shape;974;p8"/>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5" name="Google Shape;975;p8"/>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6" name="Google Shape;976;p8"/>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7" name="Google Shape;977;p8"/>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8" name="Google Shape;978;p8"/>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9" name="Google Shape;979;p8"/>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0" name="Google Shape;980;p8"/>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1" name="Google Shape;981;p8"/>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2" name="Google Shape;982;p8"/>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3" name="Google Shape;983;p8"/>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4" name="Google Shape;984;p8"/>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5" name="Google Shape;985;p8"/>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6" name="Google Shape;986;p8"/>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7" name="Google Shape;987;p8"/>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8" name="Google Shape;988;p8"/>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9" name="Google Shape;989;p8"/>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0" name="Google Shape;990;p8"/>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1" name="Google Shape;991;p8"/>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2" name="Google Shape;992;p8"/>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3" name="Google Shape;993;p8"/>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4" name="Google Shape;994;p8"/>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5" name="Google Shape;995;p8"/>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6" name="Google Shape;996;p8"/>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7" name="Google Shape;997;p8"/>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8" name="Google Shape;998;p8"/>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9" name="Google Shape;999;p8"/>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0" name="Google Shape;1000;p8"/>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1" name="Google Shape;1001;p8"/>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2" name="Google Shape;1002;p8"/>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3" name="Google Shape;1003;p8"/>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4" name="Google Shape;1004;p8"/>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5" name="Google Shape;1005;p8"/>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6" name="Google Shape;1006;p8"/>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7" name="Google Shape;1007;p8"/>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8" name="Google Shape;1008;p8"/>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9" name="Google Shape;1009;p8"/>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0" name="Google Shape;1010;p8"/>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1" name="Google Shape;1011;p8"/>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2" name="Google Shape;1012;p8"/>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3" name="Google Shape;1013;p8"/>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4" name="Google Shape;1014;p8"/>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5" name="Google Shape;1015;p8"/>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6" name="Google Shape;1016;p8"/>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7" name="Google Shape;1017;p8"/>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8" name="Google Shape;1018;p8"/>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9" name="Google Shape;1019;p8"/>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0" name="Google Shape;1020;p8"/>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1" name="Google Shape;1021;p8"/>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2" name="Google Shape;1022;p8"/>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3" name="Google Shape;1023;p8"/>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4" name="Google Shape;1024;p8"/>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5" name="Google Shape;1025;p8"/>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026" name="Google Shape;1026;p8"/>
          <p:cNvGrpSpPr/>
          <p:nvPr/>
        </p:nvGrpSpPr>
        <p:grpSpPr>
          <a:xfrm rot="10800000">
            <a:off x="6367295" y="38446"/>
            <a:ext cx="2309820" cy="6781562"/>
            <a:chOff x="1287725" y="238125"/>
            <a:chExt cx="2379050" cy="5238750"/>
          </a:xfrm>
        </p:grpSpPr>
        <p:sp>
          <p:nvSpPr>
            <p:cNvPr id="1027" name="Google Shape;1027;p8"/>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8" name="Google Shape;1028;p8"/>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9" name="Google Shape;1029;p8"/>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0" name="Google Shape;1030;p8"/>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1" name="Google Shape;1031;p8"/>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2" name="Google Shape;1032;p8"/>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3" name="Google Shape;1033;p8"/>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4" name="Google Shape;1034;p8"/>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5" name="Google Shape;1035;p8"/>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6" name="Google Shape;1036;p8"/>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7" name="Google Shape;1037;p8"/>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8" name="Google Shape;1038;p8"/>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9" name="Google Shape;1039;p8"/>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0" name="Google Shape;1040;p8"/>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1" name="Google Shape;1041;p8"/>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2" name="Google Shape;1042;p8"/>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3" name="Google Shape;1043;p8"/>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4" name="Google Shape;1044;p8"/>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5" name="Google Shape;1045;p8"/>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6" name="Google Shape;1046;p8"/>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7" name="Google Shape;1047;p8"/>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8" name="Google Shape;1048;p8"/>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9" name="Google Shape;1049;p8"/>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0" name="Google Shape;1050;p8"/>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1" name="Google Shape;1051;p8"/>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2" name="Google Shape;1052;p8"/>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3" name="Google Shape;1053;p8"/>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4" name="Google Shape;1054;p8"/>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5" name="Google Shape;1055;p8"/>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6" name="Google Shape;1056;p8"/>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7" name="Google Shape;1057;p8"/>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8" name="Google Shape;1058;p8"/>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9" name="Google Shape;1059;p8"/>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0" name="Google Shape;1060;p8"/>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1" name="Google Shape;1061;p8"/>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2" name="Google Shape;1062;p8"/>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3" name="Google Shape;1063;p8"/>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4" name="Google Shape;1064;p8"/>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5" name="Google Shape;1065;p8"/>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6" name="Google Shape;1066;p8"/>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7" name="Google Shape;1067;p8"/>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8" name="Google Shape;1068;p8"/>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9" name="Google Shape;1069;p8"/>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0" name="Google Shape;1070;p8"/>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1" name="Google Shape;1071;p8"/>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2" name="Google Shape;1072;p8"/>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3" name="Google Shape;1073;p8"/>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4" name="Google Shape;1074;p8"/>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5" name="Google Shape;1075;p8"/>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6" name="Google Shape;1076;p8"/>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7" name="Google Shape;1077;p8"/>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8" name="Google Shape;1078;p8"/>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9" name="Google Shape;1079;p8"/>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0" name="Google Shape;1080;p8"/>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1" name="Google Shape;1081;p8"/>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2" name="Google Shape;1082;p8"/>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3" name="Google Shape;1083;p8"/>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4" name="Google Shape;1084;p8"/>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5" name="Google Shape;1085;p8"/>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6" name="Google Shape;1086;p8"/>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7" name="Google Shape;1087;p8"/>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8" name="Google Shape;1088;p8"/>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9" name="Google Shape;1089;p8"/>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0" name="Google Shape;1090;p8"/>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1" name="Google Shape;1091;p8"/>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2" name="Google Shape;1092;p8"/>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3" name="Google Shape;1093;p8"/>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4" name="Google Shape;1094;p8"/>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5" name="Google Shape;1095;p8"/>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6" name="Google Shape;1096;p8"/>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7" name="Google Shape;1097;p8"/>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8" name="Google Shape;1098;p8"/>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9" name="Google Shape;1099;p8"/>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0" name="Google Shape;1100;p8"/>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1" name="Google Shape;1101;p8"/>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2" name="Google Shape;1102;p8"/>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3" name="Google Shape;1103;p8"/>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4" name="Google Shape;1104;p8"/>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5" name="Google Shape;1105;p8"/>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6" name="Google Shape;1106;p8"/>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7" name="Google Shape;1107;p8"/>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8" name="Google Shape;1108;p8"/>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9" name="Google Shape;1109;p8"/>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0" name="Google Shape;1110;p8"/>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1" name="Google Shape;1111;p8"/>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2" name="Google Shape;1112;p8"/>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3" name="Google Shape;1113;p8"/>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4" name="Google Shape;1114;p8"/>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5" name="Google Shape;1115;p8"/>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6" name="Google Shape;1116;p8"/>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7" name="Google Shape;1117;p8"/>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8" name="Google Shape;1118;p8"/>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9" name="Google Shape;1119;p8"/>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0" name="Google Shape;1120;p8"/>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1" name="Google Shape;1121;p8"/>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2" name="Google Shape;1122;p8"/>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3" name="Google Shape;1123;p8"/>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4" name="Google Shape;1124;p8"/>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5" name="Google Shape;1125;p8"/>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6" name="Google Shape;1126;p8"/>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7" name="Google Shape;1127;p8"/>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8" name="Google Shape;1128;p8"/>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9" name="Google Shape;1129;p8"/>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spTree>
      <p:nvGrpSpPr>
        <p:cNvPr id="1130" name="Shape 1130"/>
        <p:cNvGrpSpPr/>
        <p:nvPr/>
      </p:nvGrpSpPr>
      <p:grpSpPr>
        <a:xfrm>
          <a:off x="0" y="0"/>
          <a:ext cx="0" cy="0"/>
          <a:chOff x="0" y="0"/>
          <a:chExt cx="0" cy="0"/>
        </a:xfrm>
      </p:grpSpPr>
      <p:sp>
        <p:nvSpPr>
          <p:cNvPr id="1131" name="Google Shape;1131;p9"/>
          <p:cNvSpPr txBox="1"/>
          <p:nvPr>
            <p:ph type="ctrTitle"/>
          </p:nvPr>
        </p:nvSpPr>
        <p:spPr>
          <a:xfrm>
            <a:off x="685800" y="3838333"/>
            <a:ext cx="5268900" cy="154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32" name="Google Shape;1132;p9"/>
          <p:cNvSpPr txBox="1"/>
          <p:nvPr>
            <p:ph idx="1" type="subTitle"/>
          </p:nvPr>
        </p:nvSpPr>
        <p:spPr>
          <a:xfrm>
            <a:off x="685800" y="5310740"/>
            <a:ext cx="5268900" cy="104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a:solidFill>
                  <a:schemeClr val="accent2"/>
                </a:solidFill>
              </a:defRPr>
            </a:lvl1pPr>
            <a:lvl2pPr lvl="1" algn="l">
              <a:lnSpc>
                <a:spcPct val="100000"/>
              </a:lnSpc>
              <a:spcBef>
                <a:spcPts val="0"/>
              </a:spcBef>
              <a:spcAft>
                <a:spcPts val="0"/>
              </a:spcAft>
              <a:buClr>
                <a:schemeClr val="accent2"/>
              </a:buClr>
              <a:buSzPts val="3000"/>
              <a:buNone/>
              <a:defRPr sz="3000">
                <a:solidFill>
                  <a:schemeClr val="accent2"/>
                </a:solidFill>
              </a:defRPr>
            </a:lvl2pPr>
            <a:lvl3pPr lvl="2" algn="l">
              <a:lnSpc>
                <a:spcPct val="100000"/>
              </a:lnSpc>
              <a:spcBef>
                <a:spcPts val="0"/>
              </a:spcBef>
              <a:spcAft>
                <a:spcPts val="0"/>
              </a:spcAft>
              <a:buClr>
                <a:schemeClr val="accent2"/>
              </a:buClr>
              <a:buSzPts val="3000"/>
              <a:buNone/>
              <a:defRPr sz="3000">
                <a:solidFill>
                  <a:schemeClr val="accent2"/>
                </a:solidFill>
              </a:defRPr>
            </a:lvl3pPr>
            <a:lvl4pPr lvl="3" algn="l">
              <a:lnSpc>
                <a:spcPct val="100000"/>
              </a:lnSpc>
              <a:spcBef>
                <a:spcPts val="0"/>
              </a:spcBef>
              <a:spcAft>
                <a:spcPts val="0"/>
              </a:spcAft>
              <a:buClr>
                <a:schemeClr val="accent2"/>
              </a:buClr>
              <a:buSzPts val="3000"/>
              <a:buNone/>
              <a:defRPr sz="3000">
                <a:solidFill>
                  <a:schemeClr val="accent2"/>
                </a:solidFill>
              </a:defRPr>
            </a:lvl4pPr>
            <a:lvl5pPr lvl="4" algn="l">
              <a:lnSpc>
                <a:spcPct val="100000"/>
              </a:lnSpc>
              <a:spcBef>
                <a:spcPts val="0"/>
              </a:spcBef>
              <a:spcAft>
                <a:spcPts val="0"/>
              </a:spcAft>
              <a:buClr>
                <a:schemeClr val="accent2"/>
              </a:buClr>
              <a:buSzPts val="3000"/>
              <a:buNone/>
              <a:defRPr sz="3000">
                <a:solidFill>
                  <a:schemeClr val="accent2"/>
                </a:solidFill>
              </a:defRPr>
            </a:lvl5pPr>
            <a:lvl6pPr lvl="5" algn="l">
              <a:lnSpc>
                <a:spcPct val="100000"/>
              </a:lnSpc>
              <a:spcBef>
                <a:spcPts val="0"/>
              </a:spcBef>
              <a:spcAft>
                <a:spcPts val="0"/>
              </a:spcAft>
              <a:buClr>
                <a:schemeClr val="accent2"/>
              </a:buClr>
              <a:buSzPts val="3000"/>
              <a:buNone/>
              <a:defRPr sz="3000">
                <a:solidFill>
                  <a:schemeClr val="accent2"/>
                </a:solidFill>
              </a:defRPr>
            </a:lvl6pPr>
            <a:lvl7pPr lvl="6" algn="l">
              <a:lnSpc>
                <a:spcPct val="100000"/>
              </a:lnSpc>
              <a:spcBef>
                <a:spcPts val="0"/>
              </a:spcBef>
              <a:spcAft>
                <a:spcPts val="0"/>
              </a:spcAft>
              <a:buClr>
                <a:schemeClr val="accent2"/>
              </a:buClr>
              <a:buSzPts val="3000"/>
              <a:buNone/>
              <a:defRPr sz="3000">
                <a:solidFill>
                  <a:schemeClr val="accent2"/>
                </a:solidFill>
              </a:defRPr>
            </a:lvl7pPr>
            <a:lvl8pPr lvl="7" algn="l">
              <a:lnSpc>
                <a:spcPct val="100000"/>
              </a:lnSpc>
              <a:spcBef>
                <a:spcPts val="0"/>
              </a:spcBef>
              <a:spcAft>
                <a:spcPts val="0"/>
              </a:spcAft>
              <a:buClr>
                <a:schemeClr val="accent2"/>
              </a:buClr>
              <a:buSzPts val="3000"/>
              <a:buNone/>
              <a:defRPr sz="3000">
                <a:solidFill>
                  <a:schemeClr val="accent2"/>
                </a:solidFill>
              </a:defRPr>
            </a:lvl8pPr>
            <a:lvl9pPr lvl="8" algn="l">
              <a:lnSpc>
                <a:spcPct val="100000"/>
              </a:lnSpc>
              <a:spcBef>
                <a:spcPts val="0"/>
              </a:spcBef>
              <a:spcAft>
                <a:spcPts val="0"/>
              </a:spcAft>
              <a:buClr>
                <a:schemeClr val="accent2"/>
              </a:buClr>
              <a:buSzPts val="3000"/>
              <a:buNone/>
              <a:defRPr sz="3000">
                <a:solidFill>
                  <a:schemeClr val="accent2"/>
                </a:solidFill>
              </a:defRPr>
            </a:lvl9pPr>
          </a:lstStyle>
          <a:p/>
        </p:txBody>
      </p:sp>
      <p:grpSp>
        <p:nvGrpSpPr>
          <p:cNvPr id="1133" name="Google Shape;1133;p9"/>
          <p:cNvGrpSpPr/>
          <p:nvPr/>
        </p:nvGrpSpPr>
        <p:grpSpPr>
          <a:xfrm rot="10800000">
            <a:off x="8705366" y="38446"/>
            <a:ext cx="410132" cy="6781562"/>
            <a:chOff x="836200" y="238125"/>
            <a:chExt cx="422425" cy="5238750"/>
          </a:xfrm>
        </p:grpSpPr>
        <p:sp>
          <p:nvSpPr>
            <p:cNvPr id="1134" name="Google Shape;1134;p9"/>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5" name="Google Shape;1135;p9"/>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6" name="Google Shape;1136;p9"/>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7" name="Google Shape;1137;p9"/>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8" name="Google Shape;1138;p9"/>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9" name="Google Shape;1139;p9"/>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0" name="Google Shape;1140;p9"/>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1" name="Google Shape;1141;p9"/>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2" name="Google Shape;1142;p9"/>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3" name="Google Shape;1143;p9"/>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4" name="Google Shape;1144;p9"/>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5" name="Google Shape;1145;p9"/>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6" name="Google Shape;1146;p9"/>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7" name="Google Shape;1147;p9"/>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8" name="Google Shape;1148;p9"/>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9" name="Google Shape;1149;p9"/>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0" name="Google Shape;1150;p9"/>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1" name="Google Shape;1151;p9"/>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2" name="Google Shape;1152;p9"/>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3" name="Google Shape;1153;p9"/>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4" name="Google Shape;1154;p9"/>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5" name="Google Shape;1155;p9"/>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6" name="Google Shape;1156;p9"/>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7" name="Google Shape;1157;p9"/>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8" name="Google Shape;1158;p9"/>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9" name="Google Shape;1159;p9"/>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0" name="Google Shape;1160;p9"/>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1" name="Google Shape;1161;p9"/>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2" name="Google Shape;1162;p9"/>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3" name="Google Shape;1163;p9"/>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4" name="Google Shape;1164;p9"/>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5" name="Google Shape;1165;p9"/>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6" name="Google Shape;1166;p9"/>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7" name="Google Shape;1167;p9"/>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8" name="Google Shape;1168;p9"/>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9" name="Google Shape;1169;p9"/>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0" name="Google Shape;1170;p9"/>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1" name="Google Shape;1171;p9"/>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2" name="Google Shape;1172;p9"/>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3" name="Google Shape;1173;p9"/>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4" name="Google Shape;1174;p9"/>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5" name="Google Shape;1175;p9"/>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6" name="Google Shape;1176;p9"/>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7" name="Google Shape;1177;p9"/>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8" name="Google Shape;1178;p9"/>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9" name="Google Shape;1179;p9"/>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0" name="Google Shape;1180;p9"/>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1" name="Google Shape;1181;p9"/>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2" name="Google Shape;1182;p9"/>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3" name="Google Shape;1183;p9"/>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4" name="Google Shape;1184;p9"/>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5" name="Google Shape;1185;p9"/>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6" name="Google Shape;1186;p9"/>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7" name="Google Shape;1187;p9"/>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8" name="Google Shape;1188;p9"/>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9" name="Google Shape;1189;p9"/>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0" name="Google Shape;1190;p9"/>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1" name="Google Shape;1191;p9"/>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2" name="Google Shape;1192;p9"/>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3" name="Google Shape;1193;p9"/>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4" name="Google Shape;1194;p9"/>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5" name="Google Shape;1195;p9"/>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6" name="Google Shape;1196;p9"/>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7" name="Google Shape;1197;p9"/>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8" name="Google Shape;1198;p9"/>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9" name="Google Shape;1199;p9"/>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0" name="Google Shape;1200;p9"/>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1" name="Google Shape;1201;p9"/>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2" name="Google Shape;1202;p9"/>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3" name="Google Shape;1203;p9"/>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4" name="Google Shape;1204;p9"/>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5" name="Google Shape;1205;p9"/>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6" name="Google Shape;1206;p9"/>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7" name="Google Shape;1207;p9"/>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8" name="Google Shape;1208;p9"/>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9" name="Google Shape;1209;p9"/>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0" name="Google Shape;1210;p9"/>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1" name="Google Shape;1211;p9"/>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2" name="Google Shape;1212;p9"/>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3" name="Google Shape;1213;p9"/>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214" name="Google Shape;1214;p9"/>
          <p:cNvGrpSpPr/>
          <p:nvPr/>
        </p:nvGrpSpPr>
        <p:grpSpPr>
          <a:xfrm rot="10800000">
            <a:off x="6659535" y="38446"/>
            <a:ext cx="2309844" cy="6781562"/>
            <a:chOff x="986700" y="238125"/>
            <a:chExt cx="2379075" cy="5238750"/>
          </a:xfrm>
        </p:grpSpPr>
        <p:sp>
          <p:nvSpPr>
            <p:cNvPr id="1215" name="Google Shape;1215;p9"/>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6" name="Google Shape;1216;p9"/>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7" name="Google Shape;1217;p9"/>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8" name="Google Shape;1218;p9"/>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9" name="Google Shape;1219;p9"/>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0" name="Google Shape;1220;p9"/>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1" name="Google Shape;1221;p9"/>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2" name="Google Shape;1222;p9"/>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3" name="Google Shape;1223;p9"/>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4" name="Google Shape;1224;p9"/>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5" name="Google Shape;1225;p9"/>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6" name="Google Shape;1226;p9"/>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7" name="Google Shape;1227;p9"/>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8" name="Google Shape;1228;p9"/>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9" name="Google Shape;1229;p9"/>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0" name="Google Shape;1230;p9"/>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1" name="Google Shape;1231;p9"/>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2" name="Google Shape;1232;p9"/>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3" name="Google Shape;1233;p9"/>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4" name="Google Shape;1234;p9"/>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5" name="Google Shape;1235;p9"/>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6" name="Google Shape;1236;p9"/>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7" name="Google Shape;1237;p9"/>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8" name="Google Shape;1238;p9"/>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9" name="Google Shape;1239;p9"/>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0" name="Google Shape;1240;p9"/>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1" name="Google Shape;1241;p9"/>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2" name="Google Shape;1242;p9"/>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3" name="Google Shape;1243;p9"/>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4" name="Google Shape;1244;p9"/>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5" name="Google Shape;1245;p9"/>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6" name="Google Shape;1246;p9"/>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7" name="Google Shape;1247;p9"/>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8" name="Google Shape;1248;p9"/>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9" name="Google Shape;1249;p9"/>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0" name="Google Shape;1250;p9"/>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1" name="Google Shape;1251;p9"/>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2" name="Google Shape;1252;p9"/>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3" name="Google Shape;1253;p9"/>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4" name="Google Shape;1254;p9"/>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5" name="Google Shape;1255;p9"/>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6" name="Google Shape;1256;p9"/>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7" name="Google Shape;1257;p9"/>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8" name="Google Shape;1258;p9"/>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9" name="Google Shape;1259;p9"/>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0" name="Google Shape;1260;p9"/>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1" name="Google Shape;1261;p9"/>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2" name="Google Shape;1262;p9"/>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3" name="Google Shape;1263;p9"/>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4" name="Google Shape;1264;p9"/>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5" name="Google Shape;1265;p9"/>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6" name="Google Shape;1266;p9"/>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7" name="Google Shape;1267;p9"/>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8" name="Google Shape;1268;p9"/>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9" name="Google Shape;1269;p9"/>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0" name="Google Shape;1270;p9"/>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1" name="Google Shape;1271;p9"/>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2" name="Google Shape;1272;p9"/>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3" name="Google Shape;1273;p9"/>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4" name="Google Shape;1274;p9"/>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5" name="Google Shape;1275;p9"/>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6" name="Google Shape;1276;p9"/>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7" name="Google Shape;1277;p9"/>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8" name="Google Shape;1278;p9"/>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9" name="Google Shape;1279;p9"/>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0" name="Google Shape;1280;p9"/>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1" name="Google Shape;1281;p9"/>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2" name="Google Shape;1282;p9"/>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3" name="Google Shape;1283;p9"/>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4" name="Google Shape;1284;p9"/>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5" name="Google Shape;1285;p9"/>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6" name="Google Shape;1286;p9"/>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7" name="Google Shape;1287;p9"/>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8" name="Google Shape;1288;p9"/>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9" name="Google Shape;1289;p9"/>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0" name="Google Shape;1290;p9"/>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1" name="Google Shape;1291;p9"/>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2" name="Google Shape;1292;p9"/>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3" name="Google Shape;1293;p9"/>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4" name="Google Shape;1294;p9"/>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5" name="Google Shape;1295;p9"/>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6" name="Google Shape;1296;p9"/>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7" name="Google Shape;1297;p9"/>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8" name="Google Shape;1298;p9"/>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9" name="Google Shape;1299;p9"/>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0" name="Google Shape;1300;p9"/>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1" name="Google Shape;1301;p9"/>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2" name="Google Shape;1302;p9"/>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3" name="Google Shape;1303;p9"/>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4" name="Google Shape;1304;p9"/>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5" name="Google Shape;1305;p9"/>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6" name="Google Shape;1306;p9"/>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7" name="Google Shape;1307;p9"/>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8" name="Google Shape;1308;p9"/>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9" name="Google Shape;1309;p9"/>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0" name="Google Shape;1310;p9"/>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1" name="Google Shape;1311;p9"/>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2" name="Google Shape;1312;p9"/>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3" name="Google Shape;1313;p9"/>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4" name="Google Shape;1314;p9"/>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5" name="Google Shape;1315;p9"/>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6" name="Google Shape;1316;p9"/>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7" name="Google Shape;1317;p9"/>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8" name="Google Shape;1318;p9"/>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9" name="Google Shape;1319;p9"/>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0" name="Google Shape;1320;p9"/>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1" name="Google Shape;1321;p9"/>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2" name="Google Shape;1322;p9"/>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3" name="Google Shape;1323;p9"/>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4" name="Google Shape;1324;p9"/>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5" name="Google Shape;1325;p9"/>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6" name="Google Shape;1326;p9"/>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7" name="Google Shape;1327;p9"/>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8" name="Google Shape;1328;p9"/>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9" name="Google Shape;1329;p9"/>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0" name="Google Shape;1330;p9"/>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1" name="Google Shape;1331;p9"/>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2" name="Google Shape;1332;p9"/>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3" name="Google Shape;1333;p9"/>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334" name="Google Shape;1334;p9"/>
          <p:cNvGrpSpPr/>
          <p:nvPr/>
        </p:nvGrpSpPr>
        <p:grpSpPr>
          <a:xfrm rot="10800000">
            <a:off x="6367293" y="38446"/>
            <a:ext cx="2017554" cy="6781562"/>
            <a:chOff x="1588750" y="238125"/>
            <a:chExt cx="2078025" cy="5238750"/>
          </a:xfrm>
        </p:grpSpPr>
        <p:sp>
          <p:nvSpPr>
            <p:cNvPr id="1335" name="Google Shape;1335;p9"/>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6" name="Google Shape;1336;p9"/>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7" name="Google Shape;1337;p9"/>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8" name="Google Shape;1338;p9"/>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9" name="Google Shape;1339;p9"/>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0" name="Google Shape;1340;p9"/>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1" name="Google Shape;1341;p9"/>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2" name="Google Shape;1342;p9"/>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3" name="Google Shape;1343;p9"/>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4" name="Google Shape;1344;p9"/>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5" name="Google Shape;1345;p9"/>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6" name="Google Shape;1346;p9"/>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7" name="Google Shape;1347;p9"/>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8" name="Google Shape;1348;p9"/>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9" name="Google Shape;1349;p9"/>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0" name="Google Shape;1350;p9"/>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1" name="Google Shape;1351;p9"/>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2" name="Google Shape;1352;p9"/>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3" name="Google Shape;1353;p9"/>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4" name="Google Shape;1354;p9"/>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5" name="Google Shape;1355;p9"/>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6" name="Google Shape;1356;p9"/>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7" name="Google Shape;1357;p9"/>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8" name="Google Shape;1358;p9"/>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9" name="Google Shape;1359;p9"/>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0" name="Google Shape;1360;p9"/>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1" name="Google Shape;1361;p9"/>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2" name="Google Shape;1362;p9"/>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3" name="Google Shape;1363;p9"/>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4" name="Google Shape;1364;p9"/>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5" name="Google Shape;1365;p9"/>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6" name="Google Shape;1366;p9"/>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7" name="Google Shape;1367;p9"/>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8" name="Google Shape;1368;p9"/>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9" name="Google Shape;1369;p9"/>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0" name="Google Shape;1370;p9"/>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1" name="Google Shape;1371;p9"/>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2" name="Google Shape;1372;p9"/>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3" name="Google Shape;1373;p9"/>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4" name="Google Shape;1374;p9"/>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5" name="Google Shape;1375;p9"/>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6" name="Google Shape;1376;p9"/>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7" name="Google Shape;1377;p9"/>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8" name="Google Shape;1378;p9"/>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9" name="Google Shape;1379;p9"/>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0" name="Google Shape;1380;p9"/>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1" name="Google Shape;1381;p9"/>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2" name="Google Shape;1382;p9"/>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3" name="Google Shape;1383;p9"/>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4" name="Google Shape;1384;p9"/>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5" name="Google Shape;1385;p9"/>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6" name="Google Shape;1386;p9"/>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7" name="Google Shape;1387;p9"/>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8" name="Google Shape;1388;p9"/>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9" name="Google Shape;1389;p9"/>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0" name="Google Shape;1390;p9"/>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1" name="Google Shape;1391;p9"/>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2" name="Google Shape;1392;p9"/>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3" name="Google Shape;1393;p9"/>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4" name="Google Shape;1394;p9"/>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5" name="Google Shape;1395;p9"/>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6" name="Google Shape;1396;p9"/>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7" name="Google Shape;1397;p9"/>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8" name="Google Shape;1398;p9"/>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9" name="Google Shape;1399;p9"/>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0" name="Google Shape;1400;p9"/>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1" name="Google Shape;1401;p9"/>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2" name="Google Shape;1402;p9"/>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3" name="Google Shape;1403;p9"/>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4" name="Google Shape;1404;p9"/>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5" name="Google Shape;1405;p9"/>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6" name="Google Shape;1406;p9"/>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7" name="Google Shape;1407;p9"/>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8" name="Google Shape;1408;p9"/>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9" name="Google Shape;1409;p9"/>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0" name="Google Shape;1410;p9"/>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1" name="Google Shape;1411;p9"/>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2" name="Google Shape;1412;p9"/>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3" name="Google Shape;1413;p9"/>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4" name="Google Shape;1414;p9"/>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5" name="Google Shape;1415;p9"/>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6" name="Google Shape;1416;p9"/>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7" name="Google Shape;1417;p9"/>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8" name="Google Shape;1418;p9"/>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9" name="Google Shape;1419;p9"/>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0" name="Google Shape;1420;p9"/>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1" name="Google Shape;1421;p9"/>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2" name="Google Shape;1422;p9"/>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3" name="Google Shape;1423;p9"/>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4" name="Google Shape;1424;p9"/>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5" name="Google Shape;1425;p9"/>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6" name="Google Shape;1426;p9"/>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7" name="Google Shape;1427;p9"/>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8" name="Google Shape;1428;p9"/>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9" name="Google Shape;1429;p9"/>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0" name="Google Shape;1430;p9"/>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1" name="Google Shape;1431;p9"/>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2" name="Google Shape;1432;p9"/>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3" name="Google Shape;1433;p9"/>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4" name="Google Shape;1434;p9"/>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5" name="Google Shape;1435;p9"/>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6" name="Google Shape;1436;p9"/>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7" name="Google Shape;1437;p9"/>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8" name="Google Shape;1438;p9"/>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9" name="Google Shape;1439;p9"/>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0" name="Google Shape;1440;p9"/>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1" name="Google Shape;1441;p9"/>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2" name="Google Shape;1442;p9"/>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3" name="Google Shape;1443;p9"/>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4" name="Google Shape;1444;p9"/>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5" name="Google Shape;1445;p9"/>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6" name="Google Shape;1446;p9"/>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7" name="Google Shape;1447;p9"/>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8" name="Google Shape;1448;p9"/>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9" name="Google Shape;1449;p9"/>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0" name="Google Shape;1450;p9"/>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1" name="Google Shape;1451;p9"/>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2" name="Google Shape;1452;p9"/>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3" name="Google Shape;1453;p9"/>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4" name="Google Shape;1454;p9"/>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5" name="Google Shape;1455;p9"/>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6" name="Google Shape;1456;p9"/>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7" name="Google Shape;1457;p9"/>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8" name="Google Shape;1458;p9"/>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9" name="Google Shape;1459;p9"/>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0" name="Google Shape;1460;p9"/>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1" name="Google Shape;1461;p9"/>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2" name="Google Shape;1462;p9"/>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3" name="Google Shape;1463;p9"/>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4" name="Google Shape;1464;p9"/>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5" name="Google Shape;1465;p9"/>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6" name="Google Shape;1466;p9"/>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7" name="Google Shape;1467;p9"/>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8" name="Google Shape;1468;p9"/>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9" name="Google Shape;1469;p9"/>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0" name="Google Shape;1470;p9"/>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1" name="Google Shape;1471;p9"/>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2" name="Google Shape;1472;p9"/>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3" name="Google Shape;1473;p9"/>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4" name="Google Shape;1474;p9"/>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5" name="Google Shape;1475;p9"/>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6" name="Google Shape;1476;p9"/>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7" name="Google Shape;1477;p9"/>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8" name="Google Shape;1478;p9"/>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9" name="Google Shape;1479;p9"/>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0" name="Google Shape;1480;p9"/>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1" name="Google Shape;1481;p9"/>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2" name="Google Shape;1482;p9"/>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3" name="Google Shape;1483;p9"/>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4" name="Google Shape;1484;p9"/>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5" name="Google Shape;1485;p9"/>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6" name="Google Shape;1486;p9"/>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7" name="Google Shape;1487;p9"/>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8" name="Google Shape;1488;p9"/>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9" name="Google Shape;1489;p9"/>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0" name="Google Shape;1490;p9"/>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1" name="Google Shape;1491;p9"/>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2" name="Google Shape;1492;p9"/>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3" name="Google Shape;1493;p9"/>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4" name="Google Shape;1494;p9"/>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5" name="Google Shape;1495;p9"/>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6" name="Google Shape;1496;p9"/>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7" name="Google Shape;1497;p9"/>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8" name="Google Shape;1498;p9"/>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9" name="Google Shape;1499;p9"/>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0" name="Google Shape;1500;p9"/>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1" name="Google Shape;1501;p9"/>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2" name="Google Shape;1502;p9"/>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3" name="Google Shape;1503;p9"/>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4" name="Google Shape;1504;p9"/>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5" name="Google Shape;1505;p9"/>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6" name="Google Shape;1506;p9"/>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7" name="Google Shape;1507;p9"/>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8" name="Google Shape;1508;p9"/>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9" name="Google Shape;1509;p9"/>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0" name="Google Shape;1510;p9"/>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1" name="Google Shape;1511;p9"/>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2" name="Google Shape;1512;p9"/>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3" name="Google Shape;1513;p9"/>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4" name="Google Shape;1514;p9"/>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5" name="Google Shape;1515;p9"/>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6" name="Google Shape;1516;p9"/>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7" name="Google Shape;1517;p9"/>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8" name="Google Shape;1518;p9"/>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9" name="Google Shape;1519;p9"/>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0" name="Google Shape;1520;p9"/>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1" name="Google Shape;1521;p9"/>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2" name="Google Shape;1522;p9"/>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3" name="Google Shape;1523;p9"/>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4" name="Google Shape;1524;p9"/>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5" name="Google Shape;1525;p9"/>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6" name="Google Shape;1526;p9"/>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7" name="Google Shape;1527;p9"/>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8" name="Google Shape;1528;p9"/>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9" name="Google Shape;1529;p9"/>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0" name="Google Shape;1530;p9"/>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1" name="Google Shape;1531;p9"/>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2" name="Google Shape;1532;p9"/>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3" name="Google Shape;1533;p9"/>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4" name="Google Shape;1534;p9"/>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5" name="Google Shape;1535;p9"/>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6" name="Google Shape;1536;p9"/>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7" name="Google Shape;1537;p9"/>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8" name="Google Shape;1538;p9"/>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9" name="Google Shape;1539;p9"/>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0" name="Google Shape;1540;p9"/>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1" name="Google Shape;1541;p9"/>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2" name="Google Shape;1542;p9"/>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3" name="Google Shape;1543;p9"/>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544" name="Google Shape;1544;p9"/>
          <p:cNvGrpSpPr/>
          <p:nvPr/>
        </p:nvGrpSpPr>
        <p:grpSpPr>
          <a:xfrm rot="10800000">
            <a:off x="6367295" y="38446"/>
            <a:ext cx="2309820" cy="6781562"/>
            <a:chOff x="1287725" y="238125"/>
            <a:chExt cx="2379050" cy="5238750"/>
          </a:xfrm>
        </p:grpSpPr>
        <p:sp>
          <p:nvSpPr>
            <p:cNvPr id="1545" name="Google Shape;1545;p9"/>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6" name="Google Shape;1546;p9"/>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7" name="Google Shape;1547;p9"/>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8" name="Google Shape;1548;p9"/>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9" name="Google Shape;1549;p9"/>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0" name="Google Shape;1550;p9"/>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1" name="Google Shape;1551;p9"/>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2" name="Google Shape;1552;p9"/>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3" name="Google Shape;1553;p9"/>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4" name="Google Shape;1554;p9"/>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5" name="Google Shape;1555;p9"/>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6" name="Google Shape;1556;p9"/>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7" name="Google Shape;1557;p9"/>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8" name="Google Shape;1558;p9"/>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9" name="Google Shape;1559;p9"/>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0" name="Google Shape;1560;p9"/>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1" name="Google Shape;1561;p9"/>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2" name="Google Shape;1562;p9"/>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3" name="Google Shape;1563;p9"/>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4" name="Google Shape;1564;p9"/>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5" name="Google Shape;1565;p9"/>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6" name="Google Shape;1566;p9"/>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7" name="Google Shape;1567;p9"/>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8" name="Google Shape;1568;p9"/>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9" name="Google Shape;1569;p9"/>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0" name="Google Shape;1570;p9"/>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1" name="Google Shape;1571;p9"/>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2" name="Google Shape;1572;p9"/>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3" name="Google Shape;1573;p9"/>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4" name="Google Shape;1574;p9"/>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5" name="Google Shape;1575;p9"/>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6" name="Google Shape;1576;p9"/>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7" name="Google Shape;1577;p9"/>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8" name="Google Shape;1578;p9"/>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9" name="Google Shape;1579;p9"/>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0" name="Google Shape;1580;p9"/>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1" name="Google Shape;1581;p9"/>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2" name="Google Shape;1582;p9"/>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3" name="Google Shape;1583;p9"/>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4" name="Google Shape;1584;p9"/>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5" name="Google Shape;1585;p9"/>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6" name="Google Shape;1586;p9"/>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7" name="Google Shape;1587;p9"/>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8" name="Google Shape;1588;p9"/>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9" name="Google Shape;1589;p9"/>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0" name="Google Shape;1590;p9"/>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1" name="Google Shape;1591;p9"/>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2" name="Google Shape;1592;p9"/>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3" name="Google Shape;1593;p9"/>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4" name="Google Shape;1594;p9"/>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5" name="Google Shape;1595;p9"/>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6" name="Google Shape;1596;p9"/>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7" name="Google Shape;1597;p9"/>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8" name="Google Shape;1598;p9"/>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9" name="Google Shape;1599;p9"/>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0" name="Google Shape;1600;p9"/>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1" name="Google Shape;1601;p9"/>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2" name="Google Shape;1602;p9"/>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3" name="Google Shape;1603;p9"/>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4" name="Google Shape;1604;p9"/>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5" name="Google Shape;1605;p9"/>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6" name="Google Shape;1606;p9"/>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7" name="Google Shape;1607;p9"/>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8" name="Google Shape;1608;p9"/>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9" name="Google Shape;1609;p9"/>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0" name="Google Shape;1610;p9"/>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1" name="Google Shape;1611;p9"/>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2" name="Google Shape;1612;p9"/>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3" name="Google Shape;1613;p9"/>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4" name="Google Shape;1614;p9"/>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5" name="Google Shape;1615;p9"/>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6" name="Google Shape;1616;p9"/>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7" name="Google Shape;1617;p9"/>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8" name="Google Shape;1618;p9"/>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9" name="Google Shape;1619;p9"/>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0" name="Google Shape;1620;p9"/>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1" name="Google Shape;1621;p9"/>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2" name="Google Shape;1622;p9"/>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3" name="Google Shape;1623;p9"/>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4" name="Google Shape;1624;p9"/>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5" name="Google Shape;1625;p9"/>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6" name="Google Shape;1626;p9"/>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7" name="Google Shape;1627;p9"/>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8" name="Google Shape;1628;p9"/>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9" name="Google Shape;1629;p9"/>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0" name="Google Shape;1630;p9"/>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1" name="Google Shape;1631;p9"/>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2" name="Google Shape;1632;p9"/>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3" name="Google Shape;1633;p9"/>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4" name="Google Shape;1634;p9"/>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5" name="Google Shape;1635;p9"/>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6" name="Google Shape;1636;p9"/>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7" name="Google Shape;1637;p9"/>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8" name="Google Shape;1638;p9"/>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9" name="Google Shape;1639;p9"/>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0" name="Google Shape;1640;p9"/>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1" name="Google Shape;1641;p9"/>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2" name="Google Shape;1642;p9"/>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3" name="Google Shape;1643;p9"/>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4" name="Google Shape;1644;p9"/>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5" name="Google Shape;1645;p9"/>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6" name="Google Shape;1646;p9"/>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7" name="Google Shape;1647;p9"/>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3"/>
        </a:solidFill>
      </p:bgPr>
    </p:bg>
    <p:spTree>
      <p:nvGrpSpPr>
        <p:cNvPr id="1648" name="Shape 1648"/>
        <p:cNvGrpSpPr/>
        <p:nvPr/>
      </p:nvGrpSpPr>
      <p:grpSpPr>
        <a:xfrm>
          <a:off x="0" y="0"/>
          <a:ext cx="0" cy="0"/>
          <a:chOff x="0" y="0"/>
          <a:chExt cx="0" cy="0"/>
        </a:xfrm>
      </p:grpSpPr>
      <p:sp>
        <p:nvSpPr>
          <p:cNvPr id="1649" name="Google Shape;1649;p10"/>
          <p:cNvSpPr txBox="1"/>
          <p:nvPr>
            <p:ph idx="1" type="body"/>
          </p:nvPr>
        </p:nvSpPr>
        <p:spPr>
          <a:xfrm>
            <a:off x="1278575" y="986067"/>
            <a:ext cx="4281000" cy="49233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Clr>
                <a:schemeClr val="lt1"/>
              </a:buClr>
              <a:buSzPts val="3000"/>
              <a:buChar char="▪"/>
              <a:defRPr i="1" sz="3000">
                <a:solidFill>
                  <a:schemeClr val="lt1"/>
                </a:solidFill>
              </a:defRPr>
            </a:lvl1pPr>
            <a:lvl2pPr indent="-419100" lvl="1" marL="914400" algn="l">
              <a:lnSpc>
                <a:spcPct val="100000"/>
              </a:lnSpc>
              <a:spcBef>
                <a:spcPts val="0"/>
              </a:spcBef>
              <a:spcAft>
                <a:spcPts val="0"/>
              </a:spcAft>
              <a:buClr>
                <a:schemeClr val="lt1"/>
              </a:buClr>
              <a:buSzPts val="3000"/>
              <a:buChar char="▫"/>
              <a:defRPr i="1" sz="3000">
                <a:solidFill>
                  <a:schemeClr val="lt1"/>
                </a:solidFill>
              </a:defRPr>
            </a:lvl2pPr>
            <a:lvl3pPr indent="-419100" lvl="2" marL="1371600" algn="l">
              <a:lnSpc>
                <a:spcPct val="100000"/>
              </a:lnSpc>
              <a:spcBef>
                <a:spcPts val="0"/>
              </a:spcBef>
              <a:spcAft>
                <a:spcPts val="0"/>
              </a:spcAft>
              <a:buClr>
                <a:schemeClr val="lt1"/>
              </a:buClr>
              <a:buSzPts val="3000"/>
              <a:buChar char="▫"/>
              <a:defRPr i="1" sz="3000">
                <a:solidFill>
                  <a:schemeClr val="lt1"/>
                </a:solidFill>
              </a:defRPr>
            </a:lvl3pPr>
            <a:lvl4pPr indent="-419100" lvl="3" marL="1828800" algn="l">
              <a:lnSpc>
                <a:spcPct val="100000"/>
              </a:lnSpc>
              <a:spcBef>
                <a:spcPts val="0"/>
              </a:spcBef>
              <a:spcAft>
                <a:spcPts val="0"/>
              </a:spcAft>
              <a:buClr>
                <a:schemeClr val="lt1"/>
              </a:buClr>
              <a:buSzPts val="3000"/>
              <a:buChar char="▫"/>
              <a:defRPr i="1" sz="3000">
                <a:solidFill>
                  <a:schemeClr val="lt1"/>
                </a:solidFill>
              </a:defRPr>
            </a:lvl4pPr>
            <a:lvl5pPr indent="-419100" lvl="4" marL="2286000" algn="l">
              <a:lnSpc>
                <a:spcPct val="100000"/>
              </a:lnSpc>
              <a:spcBef>
                <a:spcPts val="0"/>
              </a:spcBef>
              <a:spcAft>
                <a:spcPts val="0"/>
              </a:spcAft>
              <a:buClr>
                <a:schemeClr val="lt1"/>
              </a:buClr>
              <a:buSzPts val="3000"/>
              <a:buChar char="▫"/>
              <a:defRPr i="1" sz="3000">
                <a:solidFill>
                  <a:schemeClr val="lt1"/>
                </a:solidFill>
              </a:defRPr>
            </a:lvl5pPr>
            <a:lvl6pPr indent="-419100" lvl="5" marL="2743200" algn="l">
              <a:lnSpc>
                <a:spcPct val="100000"/>
              </a:lnSpc>
              <a:spcBef>
                <a:spcPts val="0"/>
              </a:spcBef>
              <a:spcAft>
                <a:spcPts val="0"/>
              </a:spcAft>
              <a:buClr>
                <a:schemeClr val="lt1"/>
              </a:buClr>
              <a:buSzPts val="3000"/>
              <a:buChar char="▫"/>
              <a:defRPr i="1" sz="3000">
                <a:solidFill>
                  <a:schemeClr val="lt1"/>
                </a:solidFill>
              </a:defRPr>
            </a:lvl6pPr>
            <a:lvl7pPr indent="-419100" lvl="6" marL="3200400" algn="l">
              <a:lnSpc>
                <a:spcPct val="100000"/>
              </a:lnSpc>
              <a:spcBef>
                <a:spcPts val="0"/>
              </a:spcBef>
              <a:spcAft>
                <a:spcPts val="0"/>
              </a:spcAft>
              <a:buClr>
                <a:schemeClr val="lt1"/>
              </a:buClr>
              <a:buSzPts val="3000"/>
              <a:buChar char="●"/>
              <a:defRPr i="1" sz="3000">
                <a:solidFill>
                  <a:schemeClr val="lt1"/>
                </a:solidFill>
              </a:defRPr>
            </a:lvl7pPr>
            <a:lvl8pPr indent="-419100" lvl="7" marL="3657600" algn="l">
              <a:lnSpc>
                <a:spcPct val="100000"/>
              </a:lnSpc>
              <a:spcBef>
                <a:spcPts val="0"/>
              </a:spcBef>
              <a:spcAft>
                <a:spcPts val="0"/>
              </a:spcAft>
              <a:buClr>
                <a:schemeClr val="lt1"/>
              </a:buClr>
              <a:buSzPts val="3000"/>
              <a:buChar char="○"/>
              <a:defRPr i="1" sz="3000">
                <a:solidFill>
                  <a:schemeClr val="lt1"/>
                </a:solidFill>
              </a:defRPr>
            </a:lvl8pPr>
            <a:lvl9pPr indent="-419100" lvl="8" marL="4114800" algn="l">
              <a:lnSpc>
                <a:spcPct val="100000"/>
              </a:lnSpc>
              <a:spcBef>
                <a:spcPts val="0"/>
              </a:spcBef>
              <a:spcAft>
                <a:spcPts val="0"/>
              </a:spcAft>
              <a:buClr>
                <a:schemeClr val="lt1"/>
              </a:buClr>
              <a:buSzPts val="3000"/>
              <a:buChar char="■"/>
              <a:defRPr i="1" sz="3000">
                <a:solidFill>
                  <a:schemeClr val="lt1"/>
                </a:solidFill>
              </a:defRPr>
            </a:lvl9pPr>
          </a:lstStyle>
          <a:p/>
        </p:txBody>
      </p:sp>
      <p:sp>
        <p:nvSpPr>
          <p:cNvPr id="1650" name="Google Shape;1650;p10"/>
          <p:cNvSpPr txBox="1"/>
          <p:nvPr/>
        </p:nvSpPr>
        <p:spPr>
          <a:xfrm>
            <a:off x="659925" y="552100"/>
            <a:ext cx="7524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12000"/>
              <a:buFont typeface="Dosis"/>
              <a:buNone/>
            </a:pPr>
            <a:r>
              <a:rPr b="0" i="0" lang="en-US" sz="12000" u="none" cap="none" strike="noStrike">
                <a:solidFill>
                  <a:schemeClr val="accent1"/>
                </a:solidFill>
                <a:latin typeface="Dosis"/>
                <a:ea typeface="Dosis"/>
                <a:cs typeface="Dosis"/>
                <a:sym typeface="Dosis"/>
              </a:rPr>
              <a:t>“</a:t>
            </a:r>
            <a:endParaRPr b="0" i="0" sz="12000" u="none" cap="none" strike="noStrike">
              <a:solidFill>
                <a:schemeClr val="accent1"/>
              </a:solidFill>
              <a:latin typeface="Dosis"/>
              <a:ea typeface="Dosis"/>
              <a:cs typeface="Dosis"/>
              <a:sym typeface="Dosis"/>
            </a:endParaRPr>
          </a:p>
        </p:txBody>
      </p:sp>
      <p:sp>
        <p:nvSpPr>
          <p:cNvPr id="1651" name="Google Shape;1651;p10"/>
          <p:cNvSpPr txBox="1"/>
          <p:nvPr>
            <p:ph idx="12" type="sldNum"/>
          </p:nvPr>
        </p:nvSpPr>
        <p:spPr>
          <a:xfrm>
            <a:off x="91531" y="6293601"/>
            <a:ext cx="548700" cy="5247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lt1"/>
              </a:buClr>
              <a:buSzPts val="1200"/>
              <a:buFont typeface="Dosis ExtraLight"/>
              <a:buNone/>
              <a:defRPr b="0" i="0" sz="1200" u="none" cap="none" strike="noStrike">
                <a:solidFill>
                  <a:schemeClr val="lt1"/>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chemeClr val="lt1"/>
              </a:buClr>
              <a:buSzPts val="1200"/>
              <a:buFont typeface="Dosis ExtraLight"/>
              <a:buNone/>
              <a:defRPr b="0" i="0" sz="1200" u="none" cap="none" strike="noStrike">
                <a:solidFill>
                  <a:schemeClr val="lt1"/>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chemeClr val="lt1"/>
              </a:buClr>
              <a:buSzPts val="1200"/>
              <a:buFont typeface="Dosis ExtraLight"/>
              <a:buNone/>
              <a:defRPr b="0" i="0" sz="1200" u="none" cap="none" strike="noStrike">
                <a:solidFill>
                  <a:schemeClr val="lt1"/>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chemeClr val="lt1"/>
              </a:buClr>
              <a:buSzPts val="1200"/>
              <a:buFont typeface="Dosis ExtraLight"/>
              <a:buNone/>
              <a:defRPr b="0" i="0" sz="1200" u="none" cap="none" strike="noStrike">
                <a:solidFill>
                  <a:schemeClr val="lt1"/>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chemeClr val="lt1"/>
              </a:buClr>
              <a:buSzPts val="1200"/>
              <a:buFont typeface="Dosis ExtraLight"/>
              <a:buNone/>
              <a:defRPr b="0" i="0" sz="1200" u="none" cap="none" strike="noStrike">
                <a:solidFill>
                  <a:schemeClr val="lt1"/>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chemeClr val="lt1"/>
              </a:buClr>
              <a:buSzPts val="1200"/>
              <a:buFont typeface="Dosis ExtraLight"/>
              <a:buNone/>
              <a:defRPr b="0" i="0" sz="1200" u="none" cap="none" strike="noStrike">
                <a:solidFill>
                  <a:schemeClr val="lt1"/>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chemeClr val="lt1"/>
              </a:buClr>
              <a:buSzPts val="1200"/>
              <a:buFont typeface="Dosis ExtraLight"/>
              <a:buNone/>
              <a:defRPr b="0" i="0" sz="1200" u="none" cap="none" strike="noStrike">
                <a:solidFill>
                  <a:schemeClr val="lt1"/>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chemeClr val="lt1"/>
              </a:buClr>
              <a:buSzPts val="1200"/>
              <a:buFont typeface="Dosis ExtraLight"/>
              <a:buNone/>
              <a:defRPr b="0" i="0" sz="1200" u="none" cap="none" strike="noStrike">
                <a:solidFill>
                  <a:schemeClr val="lt1"/>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chemeClr val="lt1"/>
              </a:buClr>
              <a:buSzPts val="1200"/>
              <a:buFont typeface="Dosis ExtraLight"/>
              <a:buNone/>
              <a:defRPr b="0" i="0" sz="1200" u="none" cap="none" strike="noStrike">
                <a:solidFill>
                  <a:schemeClr val="lt1"/>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grpSp>
        <p:nvGrpSpPr>
          <p:cNvPr id="1652" name="Google Shape;1652;p10"/>
          <p:cNvGrpSpPr/>
          <p:nvPr/>
        </p:nvGrpSpPr>
        <p:grpSpPr>
          <a:xfrm rot="10800000">
            <a:off x="8705366" y="38446"/>
            <a:ext cx="410132" cy="6781562"/>
            <a:chOff x="836200" y="238125"/>
            <a:chExt cx="422425" cy="5238750"/>
          </a:xfrm>
        </p:grpSpPr>
        <p:sp>
          <p:nvSpPr>
            <p:cNvPr id="1653" name="Google Shape;1653;p10"/>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4" name="Google Shape;1654;p10"/>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5" name="Google Shape;1655;p10"/>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6" name="Google Shape;1656;p10"/>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7" name="Google Shape;1657;p10"/>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8" name="Google Shape;1658;p10"/>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9" name="Google Shape;1659;p10"/>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0" name="Google Shape;1660;p10"/>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1" name="Google Shape;1661;p10"/>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2" name="Google Shape;1662;p10"/>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3" name="Google Shape;1663;p10"/>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4" name="Google Shape;1664;p10"/>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5" name="Google Shape;1665;p10"/>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6" name="Google Shape;1666;p10"/>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7" name="Google Shape;1667;p10"/>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8" name="Google Shape;1668;p10"/>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9" name="Google Shape;1669;p10"/>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0" name="Google Shape;1670;p10"/>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1" name="Google Shape;1671;p10"/>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2" name="Google Shape;1672;p10"/>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3" name="Google Shape;1673;p10"/>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4" name="Google Shape;1674;p10"/>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5" name="Google Shape;1675;p10"/>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6" name="Google Shape;1676;p10"/>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7" name="Google Shape;1677;p10"/>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8" name="Google Shape;1678;p10"/>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9" name="Google Shape;1679;p10"/>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0" name="Google Shape;1680;p10"/>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1" name="Google Shape;1681;p10"/>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2" name="Google Shape;1682;p10"/>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3" name="Google Shape;1683;p10"/>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4" name="Google Shape;1684;p10"/>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5" name="Google Shape;1685;p10"/>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6" name="Google Shape;1686;p10"/>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7" name="Google Shape;1687;p10"/>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8" name="Google Shape;1688;p10"/>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9" name="Google Shape;1689;p10"/>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0" name="Google Shape;1690;p10"/>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1" name="Google Shape;1691;p10"/>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2" name="Google Shape;1692;p10"/>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3" name="Google Shape;1693;p10"/>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4" name="Google Shape;1694;p10"/>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5" name="Google Shape;1695;p10"/>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6" name="Google Shape;1696;p10"/>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7" name="Google Shape;1697;p10"/>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8" name="Google Shape;1698;p10"/>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9" name="Google Shape;1699;p10"/>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0" name="Google Shape;1700;p10"/>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1" name="Google Shape;1701;p10"/>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2" name="Google Shape;1702;p10"/>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3" name="Google Shape;1703;p10"/>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4" name="Google Shape;1704;p10"/>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5" name="Google Shape;1705;p10"/>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6" name="Google Shape;1706;p10"/>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7" name="Google Shape;1707;p10"/>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8" name="Google Shape;1708;p10"/>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9" name="Google Shape;1709;p10"/>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0" name="Google Shape;1710;p10"/>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1" name="Google Shape;1711;p10"/>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2" name="Google Shape;1712;p10"/>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3" name="Google Shape;1713;p10"/>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4" name="Google Shape;1714;p10"/>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5" name="Google Shape;1715;p10"/>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6" name="Google Shape;1716;p10"/>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7" name="Google Shape;1717;p10"/>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8" name="Google Shape;1718;p10"/>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9" name="Google Shape;1719;p10"/>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0" name="Google Shape;1720;p10"/>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1" name="Google Shape;1721;p10"/>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2" name="Google Shape;1722;p10"/>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3" name="Google Shape;1723;p10"/>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4" name="Google Shape;1724;p10"/>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5" name="Google Shape;1725;p10"/>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6" name="Google Shape;1726;p10"/>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7" name="Google Shape;1727;p10"/>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8" name="Google Shape;1728;p10"/>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9" name="Google Shape;1729;p10"/>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0" name="Google Shape;1730;p10"/>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1" name="Google Shape;1731;p10"/>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2" name="Google Shape;1732;p10"/>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733" name="Google Shape;1733;p10"/>
          <p:cNvGrpSpPr/>
          <p:nvPr/>
        </p:nvGrpSpPr>
        <p:grpSpPr>
          <a:xfrm rot="10800000">
            <a:off x="6659535" y="38446"/>
            <a:ext cx="2309844" cy="6781562"/>
            <a:chOff x="986700" y="238125"/>
            <a:chExt cx="2379075" cy="5238750"/>
          </a:xfrm>
        </p:grpSpPr>
        <p:sp>
          <p:nvSpPr>
            <p:cNvPr id="1734" name="Google Shape;1734;p10"/>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5" name="Google Shape;1735;p10"/>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6" name="Google Shape;1736;p10"/>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7" name="Google Shape;1737;p10"/>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8" name="Google Shape;1738;p10"/>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9" name="Google Shape;1739;p10"/>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0" name="Google Shape;1740;p10"/>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1" name="Google Shape;1741;p10"/>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2" name="Google Shape;1742;p10"/>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3" name="Google Shape;1743;p10"/>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4" name="Google Shape;1744;p10"/>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5" name="Google Shape;1745;p10"/>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6" name="Google Shape;1746;p10"/>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7" name="Google Shape;1747;p10"/>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8" name="Google Shape;1748;p10"/>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9" name="Google Shape;1749;p10"/>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0" name="Google Shape;1750;p10"/>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1" name="Google Shape;1751;p10"/>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2" name="Google Shape;1752;p10"/>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3" name="Google Shape;1753;p10"/>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4" name="Google Shape;1754;p10"/>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5" name="Google Shape;1755;p10"/>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6" name="Google Shape;1756;p10"/>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7" name="Google Shape;1757;p10"/>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8" name="Google Shape;1758;p10"/>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9" name="Google Shape;1759;p10"/>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0" name="Google Shape;1760;p10"/>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1" name="Google Shape;1761;p10"/>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2" name="Google Shape;1762;p10"/>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3" name="Google Shape;1763;p10"/>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4" name="Google Shape;1764;p10"/>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5" name="Google Shape;1765;p10"/>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6" name="Google Shape;1766;p10"/>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7" name="Google Shape;1767;p10"/>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8" name="Google Shape;1768;p10"/>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9" name="Google Shape;1769;p10"/>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0" name="Google Shape;1770;p10"/>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1" name="Google Shape;1771;p10"/>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2" name="Google Shape;1772;p10"/>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3" name="Google Shape;1773;p10"/>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4" name="Google Shape;1774;p10"/>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5" name="Google Shape;1775;p10"/>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6" name="Google Shape;1776;p10"/>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7" name="Google Shape;1777;p10"/>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8" name="Google Shape;1778;p10"/>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9" name="Google Shape;1779;p10"/>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0" name="Google Shape;1780;p10"/>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1" name="Google Shape;1781;p10"/>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2" name="Google Shape;1782;p10"/>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3" name="Google Shape;1783;p10"/>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4" name="Google Shape;1784;p10"/>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5" name="Google Shape;1785;p10"/>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6" name="Google Shape;1786;p10"/>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7" name="Google Shape;1787;p10"/>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8" name="Google Shape;1788;p10"/>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9" name="Google Shape;1789;p10"/>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0" name="Google Shape;1790;p10"/>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1" name="Google Shape;1791;p10"/>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2" name="Google Shape;1792;p10"/>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3" name="Google Shape;1793;p10"/>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4" name="Google Shape;1794;p10"/>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5" name="Google Shape;1795;p10"/>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6" name="Google Shape;1796;p10"/>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7" name="Google Shape;1797;p10"/>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8" name="Google Shape;1798;p10"/>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9" name="Google Shape;1799;p10"/>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0" name="Google Shape;1800;p10"/>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1" name="Google Shape;1801;p10"/>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2" name="Google Shape;1802;p10"/>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3" name="Google Shape;1803;p10"/>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4" name="Google Shape;1804;p10"/>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5" name="Google Shape;1805;p10"/>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6" name="Google Shape;1806;p10"/>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7" name="Google Shape;1807;p10"/>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8" name="Google Shape;1808;p10"/>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9" name="Google Shape;1809;p10"/>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0" name="Google Shape;1810;p10"/>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1" name="Google Shape;1811;p10"/>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2" name="Google Shape;1812;p10"/>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3" name="Google Shape;1813;p10"/>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4" name="Google Shape;1814;p10"/>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5" name="Google Shape;1815;p10"/>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6" name="Google Shape;1816;p10"/>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7" name="Google Shape;1817;p10"/>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8" name="Google Shape;1818;p10"/>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9" name="Google Shape;1819;p10"/>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0" name="Google Shape;1820;p10"/>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1" name="Google Shape;1821;p10"/>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2" name="Google Shape;1822;p10"/>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3" name="Google Shape;1823;p10"/>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4" name="Google Shape;1824;p10"/>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5" name="Google Shape;1825;p10"/>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6" name="Google Shape;1826;p10"/>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7" name="Google Shape;1827;p10"/>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8" name="Google Shape;1828;p10"/>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9" name="Google Shape;1829;p10"/>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0" name="Google Shape;1830;p10"/>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1" name="Google Shape;1831;p10"/>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2" name="Google Shape;1832;p10"/>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3" name="Google Shape;1833;p10"/>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4" name="Google Shape;1834;p10"/>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5" name="Google Shape;1835;p10"/>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6" name="Google Shape;1836;p10"/>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7" name="Google Shape;1837;p10"/>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8" name="Google Shape;1838;p10"/>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9" name="Google Shape;1839;p10"/>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0" name="Google Shape;1840;p10"/>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1" name="Google Shape;1841;p10"/>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2" name="Google Shape;1842;p10"/>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3" name="Google Shape;1843;p10"/>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4" name="Google Shape;1844;p10"/>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5" name="Google Shape;1845;p10"/>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6" name="Google Shape;1846;p10"/>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7" name="Google Shape;1847;p10"/>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8" name="Google Shape;1848;p10"/>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9" name="Google Shape;1849;p10"/>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0" name="Google Shape;1850;p10"/>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1" name="Google Shape;1851;p10"/>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2" name="Google Shape;1852;p10"/>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853" name="Google Shape;1853;p10"/>
          <p:cNvGrpSpPr/>
          <p:nvPr/>
        </p:nvGrpSpPr>
        <p:grpSpPr>
          <a:xfrm rot="10800000">
            <a:off x="6367293" y="38446"/>
            <a:ext cx="2017554" cy="6781562"/>
            <a:chOff x="1588750" y="238125"/>
            <a:chExt cx="2078025" cy="5238750"/>
          </a:xfrm>
        </p:grpSpPr>
        <p:sp>
          <p:nvSpPr>
            <p:cNvPr id="1854" name="Google Shape;1854;p10"/>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5" name="Google Shape;1855;p10"/>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6" name="Google Shape;1856;p10"/>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7" name="Google Shape;1857;p10"/>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8" name="Google Shape;1858;p10"/>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9" name="Google Shape;1859;p10"/>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0" name="Google Shape;1860;p10"/>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1" name="Google Shape;1861;p10"/>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2" name="Google Shape;1862;p10"/>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3" name="Google Shape;1863;p10"/>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4" name="Google Shape;1864;p10"/>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5" name="Google Shape;1865;p10"/>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6" name="Google Shape;1866;p10"/>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7" name="Google Shape;1867;p10"/>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8" name="Google Shape;1868;p10"/>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9" name="Google Shape;1869;p10"/>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0" name="Google Shape;1870;p10"/>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1" name="Google Shape;1871;p10"/>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2" name="Google Shape;1872;p10"/>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3" name="Google Shape;1873;p10"/>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4" name="Google Shape;1874;p10"/>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5" name="Google Shape;1875;p10"/>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6" name="Google Shape;1876;p10"/>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7" name="Google Shape;1877;p10"/>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8" name="Google Shape;1878;p10"/>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9" name="Google Shape;1879;p10"/>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0" name="Google Shape;1880;p10"/>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1" name="Google Shape;1881;p10"/>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2" name="Google Shape;1882;p10"/>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3" name="Google Shape;1883;p10"/>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4" name="Google Shape;1884;p10"/>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5" name="Google Shape;1885;p10"/>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6" name="Google Shape;1886;p10"/>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7" name="Google Shape;1887;p10"/>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8" name="Google Shape;1888;p10"/>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9" name="Google Shape;1889;p10"/>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0" name="Google Shape;1890;p10"/>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1" name="Google Shape;1891;p10"/>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2" name="Google Shape;1892;p10"/>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3" name="Google Shape;1893;p10"/>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4" name="Google Shape;1894;p10"/>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5" name="Google Shape;1895;p10"/>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6" name="Google Shape;1896;p10"/>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7" name="Google Shape;1897;p10"/>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8" name="Google Shape;1898;p10"/>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9" name="Google Shape;1899;p10"/>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0" name="Google Shape;1900;p10"/>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1" name="Google Shape;1901;p10"/>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2" name="Google Shape;1902;p10"/>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3" name="Google Shape;1903;p10"/>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4" name="Google Shape;1904;p10"/>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5" name="Google Shape;1905;p10"/>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6" name="Google Shape;1906;p10"/>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7" name="Google Shape;1907;p10"/>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8" name="Google Shape;1908;p10"/>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9" name="Google Shape;1909;p10"/>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0" name="Google Shape;1910;p10"/>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1" name="Google Shape;1911;p10"/>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2" name="Google Shape;1912;p10"/>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3" name="Google Shape;1913;p10"/>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4" name="Google Shape;1914;p10"/>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5" name="Google Shape;1915;p10"/>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6" name="Google Shape;1916;p10"/>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7" name="Google Shape;1917;p10"/>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8" name="Google Shape;1918;p10"/>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9" name="Google Shape;1919;p10"/>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0" name="Google Shape;1920;p10"/>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1" name="Google Shape;1921;p10"/>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2" name="Google Shape;1922;p10"/>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3" name="Google Shape;1923;p10"/>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4" name="Google Shape;1924;p10"/>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5" name="Google Shape;1925;p10"/>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6" name="Google Shape;1926;p10"/>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7" name="Google Shape;1927;p10"/>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8" name="Google Shape;1928;p10"/>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9" name="Google Shape;1929;p10"/>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0" name="Google Shape;1930;p10"/>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1" name="Google Shape;1931;p10"/>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2" name="Google Shape;1932;p10"/>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3" name="Google Shape;1933;p10"/>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4" name="Google Shape;1934;p10"/>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5" name="Google Shape;1935;p10"/>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6" name="Google Shape;1936;p10"/>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7" name="Google Shape;1937;p10"/>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8" name="Google Shape;1938;p10"/>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9" name="Google Shape;1939;p10"/>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0" name="Google Shape;1940;p10"/>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1" name="Google Shape;1941;p10"/>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2" name="Google Shape;1942;p10"/>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3" name="Google Shape;1943;p10"/>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4" name="Google Shape;1944;p10"/>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5" name="Google Shape;1945;p10"/>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6" name="Google Shape;1946;p10"/>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7" name="Google Shape;1947;p10"/>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8" name="Google Shape;1948;p10"/>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9" name="Google Shape;1949;p10"/>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0" name="Google Shape;1950;p10"/>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1" name="Google Shape;1951;p10"/>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2" name="Google Shape;1952;p10"/>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3" name="Google Shape;1953;p10"/>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4" name="Google Shape;1954;p10"/>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5" name="Google Shape;1955;p10"/>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6" name="Google Shape;1956;p10"/>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7" name="Google Shape;1957;p10"/>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8" name="Google Shape;1958;p10"/>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9" name="Google Shape;1959;p10"/>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0" name="Google Shape;1960;p10"/>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1" name="Google Shape;1961;p10"/>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2" name="Google Shape;1962;p10"/>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3" name="Google Shape;1963;p10"/>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4" name="Google Shape;1964;p10"/>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5" name="Google Shape;1965;p10"/>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6" name="Google Shape;1966;p10"/>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7" name="Google Shape;1967;p10"/>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8" name="Google Shape;1968;p10"/>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9" name="Google Shape;1969;p10"/>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0" name="Google Shape;1970;p10"/>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1" name="Google Shape;1971;p10"/>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2" name="Google Shape;1972;p10"/>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3" name="Google Shape;1973;p10"/>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4" name="Google Shape;1974;p10"/>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5" name="Google Shape;1975;p10"/>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6" name="Google Shape;1976;p10"/>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7" name="Google Shape;1977;p10"/>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8" name="Google Shape;1978;p10"/>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9" name="Google Shape;1979;p10"/>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0" name="Google Shape;1980;p10"/>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1" name="Google Shape;1981;p10"/>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2" name="Google Shape;1982;p10"/>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3" name="Google Shape;1983;p10"/>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4" name="Google Shape;1984;p10"/>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5" name="Google Shape;1985;p10"/>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6" name="Google Shape;1986;p10"/>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7" name="Google Shape;1987;p10"/>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8" name="Google Shape;1988;p10"/>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9" name="Google Shape;1989;p10"/>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0" name="Google Shape;1990;p10"/>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1" name="Google Shape;1991;p10"/>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2" name="Google Shape;1992;p10"/>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3" name="Google Shape;1993;p10"/>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4" name="Google Shape;1994;p10"/>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5" name="Google Shape;1995;p10"/>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6" name="Google Shape;1996;p10"/>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7" name="Google Shape;1997;p10"/>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8" name="Google Shape;1998;p10"/>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9" name="Google Shape;1999;p10"/>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0" name="Google Shape;2000;p10"/>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1" name="Google Shape;2001;p10"/>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2" name="Google Shape;2002;p10"/>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3" name="Google Shape;2003;p10"/>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4" name="Google Shape;2004;p10"/>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5" name="Google Shape;2005;p10"/>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6" name="Google Shape;2006;p10"/>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7" name="Google Shape;2007;p10"/>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8" name="Google Shape;2008;p10"/>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9" name="Google Shape;2009;p10"/>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0" name="Google Shape;2010;p10"/>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1" name="Google Shape;2011;p10"/>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2" name="Google Shape;2012;p10"/>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3" name="Google Shape;2013;p10"/>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4" name="Google Shape;2014;p10"/>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5" name="Google Shape;2015;p10"/>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6" name="Google Shape;2016;p10"/>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7" name="Google Shape;2017;p10"/>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8" name="Google Shape;2018;p10"/>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9" name="Google Shape;2019;p10"/>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0" name="Google Shape;2020;p10"/>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1" name="Google Shape;2021;p10"/>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2" name="Google Shape;2022;p10"/>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3" name="Google Shape;2023;p10"/>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4" name="Google Shape;2024;p10"/>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5" name="Google Shape;2025;p10"/>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6" name="Google Shape;2026;p10"/>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7" name="Google Shape;2027;p10"/>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8" name="Google Shape;2028;p10"/>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9" name="Google Shape;2029;p10"/>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0" name="Google Shape;2030;p10"/>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1" name="Google Shape;2031;p10"/>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2" name="Google Shape;2032;p10"/>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3" name="Google Shape;2033;p10"/>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4" name="Google Shape;2034;p10"/>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5" name="Google Shape;2035;p10"/>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6" name="Google Shape;2036;p10"/>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7" name="Google Shape;2037;p10"/>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8" name="Google Shape;2038;p10"/>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9" name="Google Shape;2039;p10"/>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0" name="Google Shape;2040;p10"/>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1" name="Google Shape;2041;p10"/>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2" name="Google Shape;2042;p10"/>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3" name="Google Shape;2043;p10"/>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4" name="Google Shape;2044;p10"/>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5" name="Google Shape;2045;p10"/>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6" name="Google Shape;2046;p10"/>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7" name="Google Shape;2047;p10"/>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8" name="Google Shape;2048;p10"/>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9" name="Google Shape;2049;p10"/>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0" name="Google Shape;2050;p10"/>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1" name="Google Shape;2051;p10"/>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2" name="Google Shape;2052;p10"/>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3" name="Google Shape;2053;p10"/>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4" name="Google Shape;2054;p10"/>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5" name="Google Shape;2055;p10"/>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6" name="Google Shape;2056;p10"/>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7" name="Google Shape;2057;p10"/>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8" name="Google Shape;2058;p10"/>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9" name="Google Shape;2059;p10"/>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0" name="Google Shape;2060;p10"/>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1" name="Google Shape;2061;p10"/>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2" name="Google Shape;2062;p10"/>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063" name="Google Shape;2063;p10"/>
          <p:cNvGrpSpPr/>
          <p:nvPr/>
        </p:nvGrpSpPr>
        <p:grpSpPr>
          <a:xfrm rot="10800000">
            <a:off x="6367295" y="38446"/>
            <a:ext cx="2309820" cy="6781562"/>
            <a:chOff x="1287725" y="238125"/>
            <a:chExt cx="2379050" cy="5238750"/>
          </a:xfrm>
        </p:grpSpPr>
        <p:sp>
          <p:nvSpPr>
            <p:cNvPr id="2064" name="Google Shape;2064;p10"/>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5" name="Google Shape;2065;p10"/>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6" name="Google Shape;2066;p10"/>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7" name="Google Shape;2067;p10"/>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8" name="Google Shape;2068;p10"/>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9" name="Google Shape;2069;p10"/>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0" name="Google Shape;2070;p10"/>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1" name="Google Shape;2071;p10"/>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2" name="Google Shape;2072;p10"/>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3" name="Google Shape;2073;p10"/>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4" name="Google Shape;2074;p10"/>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5" name="Google Shape;2075;p10"/>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6" name="Google Shape;2076;p10"/>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7" name="Google Shape;2077;p10"/>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8" name="Google Shape;2078;p10"/>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9" name="Google Shape;2079;p10"/>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0" name="Google Shape;2080;p10"/>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1" name="Google Shape;2081;p10"/>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2" name="Google Shape;2082;p10"/>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3" name="Google Shape;2083;p10"/>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4" name="Google Shape;2084;p10"/>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5" name="Google Shape;2085;p10"/>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6" name="Google Shape;2086;p10"/>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7" name="Google Shape;2087;p10"/>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8" name="Google Shape;2088;p10"/>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9" name="Google Shape;2089;p10"/>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0" name="Google Shape;2090;p10"/>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1" name="Google Shape;2091;p10"/>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2" name="Google Shape;2092;p10"/>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3" name="Google Shape;2093;p10"/>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4" name="Google Shape;2094;p10"/>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5" name="Google Shape;2095;p10"/>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6" name="Google Shape;2096;p10"/>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7" name="Google Shape;2097;p10"/>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8" name="Google Shape;2098;p10"/>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9" name="Google Shape;2099;p10"/>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0" name="Google Shape;2100;p10"/>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1" name="Google Shape;2101;p10"/>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2" name="Google Shape;2102;p10"/>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3" name="Google Shape;2103;p10"/>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4" name="Google Shape;2104;p10"/>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5" name="Google Shape;2105;p10"/>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6" name="Google Shape;2106;p10"/>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7" name="Google Shape;2107;p10"/>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8" name="Google Shape;2108;p10"/>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9" name="Google Shape;2109;p10"/>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0" name="Google Shape;2110;p10"/>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1" name="Google Shape;2111;p10"/>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2" name="Google Shape;2112;p10"/>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3" name="Google Shape;2113;p10"/>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4" name="Google Shape;2114;p10"/>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5" name="Google Shape;2115;p10"/>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6" name="Google Shape;2116;p10"/>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7" name="Google Shape;2117;p10"/>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8" name="Google Shape;2118;p10"/>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9" name="Google Shape;2119;p10"/>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0" name="Google Shape;2120;p10"/>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1" name="Google Shape;2121;p10"/>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2" name="Google Shape;2122;p10"/>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3" name="Google Shape;2123;p10"/>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4" name="Google Shape;2124;p10"/>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5" name="Google Shape;2125;p10"/>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6" name="Google Shape;2126;p10"/>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7" name="Google Shape;2127;p10"/>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8" name="Google Shape;2128;p10"/>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9" name="Google Shape;2129;p10"/>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0" name="Google Shape;2130;p10"/>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1" name="Google Shape;2131;p10"/>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2" name="Google Shape;2132;p10"/>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3" name="Google Shape;2133;p10"/>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4" name="Google Shape;2134;p10"/>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5" name="Google Shape;2135;p10"/>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6" name="Google Shape;2136;p10"/>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7" name="Google Shape;2137;p10"/>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8" name="Google Shape;2138;p10"/>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9" name="Google Shape;2139;p10"/>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0" name="Google Shape;2140;p10"/>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1" name="Google Shape;2141;p10"/>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2" name="Google Shape;2142;p10"/>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3" name="Google Shape;2143;p10"/>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4" name="Google Shape;2144;p10"/>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5" name="Google Shape;2145;p10"/>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6" name="Google Shape;2146;p10"/>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7" name="Google Shape;2147;p10"/>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8" name="Google Shape;2148;p10"/>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9" name="Google Shape;2149;p10"/>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0" name="Google Shape;2150;p10"/>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1" name="Google Shape;2151;p10"/>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2" name="Google Shape;2152;p10"/>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3" name="Google Shape;2153;p10"/>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4" name="Google Shape;2154;p10"/>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5" name="Google Shape;2155;p10"/>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6" name="Google Shape;2156;p10"/>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7" name="Google Shape;2157;p10"/>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8" name="Google Shape;2158;p10"/>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9" name="Google Shape;2159;p10"/>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0" name="Google Shape;2160;p10"/>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1" name="Google Shape;2161;p10"/>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2" name="Google Shape;2162;p10"/>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3" name="Google Shape;2163;p10"/>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4" name="Google Shape;2164;p10"/>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5" name="Google Shape;2165;p10"/>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6" name="Google Shape;2166;p10"/>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18300" y="985833"/>
            <a:ext cx="6761100" cy="1143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1pPr>
            <a:lvl2pPr lvl="1"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2pPr>
            <a:lvl3pPr lvl="2"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3pPr>
            <a:lvl4pPr lvl="3"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4pPr>
            <a:lvl5pPr lvl="4"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5pPr>
            <a:lvl6pPr lvl="5"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6pPr>
            <a:lvl7pPr lvl="6"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7pPr>
            <a:lvl8pPr lvl="7"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8pPr>
            <a:lvl9pPr lvl="8"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9pPr>
          </a:lstStyle>
          <a:p/>
        </p:txBody>
      </p:sp>
      <p:sp>
        <p:nvSpPr>
          <p:cNvPr id="11" name="Google Shape;11;p1"/>
          <p:cNvSpPr txBox="1"/>
          <p:nvPr>
            <p:ph idx="1" type="body"/>
          </p:nvPr>
        </p:nvSpPr>
        <p:spPr>
          <a:xfrm>
            <a:off x="718300" y="2311400"/>
            <a:ext cx="6761100" cy="39741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1pPr>
            <a:lvl2pPr indent="-381000" lvl="1" marL="914400" marR="0" rtl="0" algn="l">
              <a:lnSpc>
                <a:spcPct val="100000"/>
              </a:lnSpc>
              <a:spcBef>
                <a:spcPts val="0"/>
              </a:spcBef>
              <a:spcAft>
                <a:spcPts val="0"/>
              </a:spcAft>
              <a:buClr>
                <a:schemeClr val="accent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2pPr>
            <a:lvl3pPr indent="-381000" lvl="2" marL="1371600" marR="0" rtl="0" algn="l">
              <a:lnSpc>
                <a:spcPct val="100000"/>
              </a:lnSpc>
              <a:spcBef>
                <a:spcPts val="0"/>
              </a:spcBef>
              <a:spcAft>
                <a:spcPts val="0"/>
              </a:spcAft>
              <a:buClr>
                <a:schemeClr val="accent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3pPr>
            <a:lvl4pPr indent="-381000" lvl="3" marL="18288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4pPr>
            <a:lvl5pPr indent="-381000" lvl="4" marL="22860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5pPr>
            <a:lvl6pPr indent="-381000" lvl="5" marL="27432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6pPr>
            <a:lvl7pPr indent="-381000" lvl="6" marL="32004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7pPr>
            <a:lvl8pPr indent="-381000" lvl="7" marL="36576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8pPr>
            <a:lvl9pPr indent="-381000" lvl="8" marL="41148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9pPr>
          </a:lstStyle>
          <a:p/>
        </p:txBody>
      </p:sp>
      <p:sp>
        <p:nvSpPr>
          <p:cNvPr id="12" name="Google Shape;12;p1"/>
          <p:cNvSpPr txBox="1"/>
          <p:nvPr>
            <p:ph idx="12" type="sldNum"/>
          </p:nvPr>
        </p:nvSpPr>
        <p:spPr>
          <a:xfrm>
            <a:off x="91531" y="6293601"/>
            <a:ext cx="548700" cy="5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1pPr>
            <a:lvl2pPr indent="0" lvl="1" marL="0" marR="0" rtl="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2pPr>
            <a:lvl3pPr indent="0" lvl="2" marL="0" marR="0" rtl="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3pPr>
            <a:lvl4pPr indent="0" lvl="3" marL="0" marR="0" rtl="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4pPr>
            <a:lvl5pPr indent="0" lvl="4" marL="0" marR="0" rtl="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5pPr>
            <a:lvl6pPr indent="0" lvl="5" marL="0" marR="0" rtl="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6pPr>
            <a:lvl7pPr indent="0" lvl="6" marL="0" marR="0" rtl="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7pPr>
            <a:lvl8pPr indent="0" lvl="7" marL="0" marR="0" rtl="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8pPr>
            <a:lvl9pPr indent="0" lvl="8" marL="0" marR="0" rtl="0" algn="l">
              <a:lnSpc>
                <a:spcPct val="100000"/>
              </a:lnSpc>
              <a:spcBef>
                <a:spcPts val="0"/>
              </a:spcBef>
              <a:spcAft>
                <a:spcPts val="0"/>
              </a:spcAft>
              <a:buClr>
                <a:schemeClr val="dk2"/>
              </a:buClr>
              <a:buSzPts val="1200"/>
              <a:buFont typeface="Dosis ExtraLight"/>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 Id="rId3" Type="http://schemas.openxmlformats.org/officeDocument/2006/relationships/image" Target="../media/image2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1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1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 Id="rId3" Type="http://schemas.openxmlformats.org/officeDocument/2006/relationships/image" Target="../media/image14.png"/><Relationship Id="rId4" Type="http://schemas.openxmlformats.org/officeDocument/2006/relationships/image" Target="../media/image2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 Id="rId3" Type="http://schemas.openxmlformats.org/officeDocument/2006/relationships/image" Target="../media/image18.png"/><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4.xml"/><Relationship Id="rId3" Type="http://schemas.openxmlformats.org/officeDocument/2006/relationships/image" Target="../media/image27.png"/><Relationship Id="rId4"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 Id="rId3" Type="http://schemas.openxmlformats.org/officeDocument/2006/relationships/image" Target="../media/image7.png"/><Relationship Id="rId4" Type="http://schemas.openxmlformats.org/officeDocument/2006/relationships/image" Target="../media/image2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2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3" name="Shape 3893"/>
        <p:cNvGrpSpPr/>
        <p:nvPr/>
      </p:nvGrpSpPr>
      <p:grpSpPr>
        <a:xfrm>
          <a:off x="0" y="0"/>
          <a:ext cx="0" cy="0"/>
          <a:chOff x="0" y="0"/>
          <a:chExt cx="0" cy="0"/>
        </a:xfrm>
      </p:grpSpPr>
      <p:sp>
        <p:nvSpPr>
          <p:cNvPr id="3894" name="Google Shape;3894;p18"/>
          <p:cNvSpPr txBox="1"/>
          <p:nvPr>
            <p:ph type="ctrTitle"/>
          </p:nvPr>
        </p:nvSpPr>
        <p:spPr>
          <a:xfrm>
            <a:off x="685800" y="2130425"/>
            <a:ext cx="7772400" cy="1195871"/>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5400"/>
              <a:buFont typeface="Calibri"/>
              <a:buNone/>
            </a:pPr>
            <a:r>
              <a:rPr lang="en-US" sz="5400"/>
              <a:t>CSS</a:t>
            </a:r>
            <a:endParaRPr sz="5400"/>
          </a:p>
        </p:txBody>
      </p:sp>
      <p:sp>
        <p:nvSpPr>
          <p:cNvPr id="3895" name="Google Shape;3895;p18"/>
          <p:cNvSpPr txBox="1"/>
          <p:nvPr>
            <p:ph idx="1" type="subTitle"/>
          </p:nvPr>
        </p:nvSpPr>
        <p:spPr>
          <a:xfrm>
            <a:off x="1858700" y="4550878"/>
            <a:ext cx="5361300" cy="6969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Font typeface="Arial"/>
              <a:buNone/>
            </a:pPr>
            <a:r>
              <a:rPr lang="en-US"/>
              <a:t>Cascading Style Sheets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7" name="Shape 3947"/>
        <p:cNvGrpSpPr/>
        <p:nvPr/>
      </p:nvGrpSpPr>
      <p:grpSpPr>
        <a:xfrm>
          <a:off x="0" y="0"/>
          <a:ext cx="0" cy="0"/>
          <a:chOff x="0" y="0"/>
          <a:chExt cx="0" cy="0"/>
        </a:xfrm>
      </p:grpSpPr>
      <p:sp>
        <p:nvSpPr>
          <p:cNvPr id="3948" name="Google Shape;3948;p27"/>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Basic Syntax</a:t>
            </a:r>
            <a:endParaRPr/>
          </a:p>
        </p:txBody>
      </p:sp>
      <p:sp>
        <p:nvSpPr>
          <p:cNvPr id="3949" name="Google Shape;3949;p27"/>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900"/>
              <a:buChar char="▪"/>
            </a:pPr>
            <a:r>
              <a:rPr lang="en-US" sz="2000"/>
              <a:t>Made up of three parts:</a:t>
            </a:r>
            <a:endParaRPr sz="2000"/>
          </a:p>
          <a:p>
            <a:pPr indent="-298450" lvl="0" marL="342900" rtl="0" algn="l">
              <a:lnSpc>
                <a:spcPct val="100000"/>
              </a:lnSpc>
              <a:spcBef>
                <a:spcPts val="0"/>
              </a:spcBef>
              <a:spcAft>
                <a:spcPts val="0"/>
              </a:spcAft>
              <a:buSzPts val="2500"/>
              <a:buChar char="▪"/>
            </a:pPr>
            <a:r>
              <a:t/>
            </a:r>
            <a:endParaRPr sz="2000"/>
          </a:p>
          <a:p>
            <a:pPr indent="-285750" lvl="1" marL="742950" rtl="0" algn="l">
              <a:lnSpc>
                <a:spcPct val="100000"/>
              </a:lnSpc>
              <a:spcBef>
                <a:spcPts val="560"/>
              </a:spcBef>
              <a:spcAft>
                <a:spcPts val="0"/>
              </a:spcAft>
              <a:buClr>
                <a:schemeClr val="dk1"/>
              </a:buClr>
              <a:buSzPts val="2800"/>
              <a:buFont typeface="Arial"/>
              <a:buNone/>
            </a:pPr>
            <a:r>
              <a:rPr b="1" lang="en-US" sz="1800">
                <a:latin typeface="Consolas"/>
                <a:ea typeface="Consolas"/>
                <a:cs typeface="Consolas"/>
                <a:sym typeface="Consolas"/>
              </a:rPr>
              <a:t>selector {  property: value }</a:t>
            </a:r>
            <a:endParaRPr b="1" sz="1800">
              <a:latin typeface="Consolas"/>
              <a:ea typeface="Consolas"/>
              <a:cs typeface="Consolas"/>
              <a:sym typeface="Consolas"/>
            </a:endParaRPr>
          </a:p>
          <a:p>
            <a:pPr indent="-342900" lvl="0" marL="342900" rtl="0" algn="l">
              <a:lnSpc>
                <a:spcPct val="100000"/>
              </a:lnSpc>
              <a:spcBef>
                <a:spcPts val="640"/>
              </a:spcBef>
              <a:spcAft>
                <a:spcPts val="0"/>
              </a:spcAft>
              <a:buClr>
                <a:schemeClr val="dk1"/>
              </a:buClr>
              <a:buSzPts val="3900"/>
              <a:buChar char="▪"/>
            </a:pPr>
            <a:r>
              <a:rPr lang="en-US" sz="2000"/>
              <a:t>The selector is normally the HTML element/tag we want to define</a:t>
            </a:r>
            <a:endParaRPr sz="2000"/>
          </a:p>
          <a:p>
            <a:pPr indent="-342900" lvl="0" marL="342900" rtl="0" algn="l">
              <a:lnSpc>
                <a:spcPct val="100000"/>
              </a:lnSpc>
              <a:spcBef>
                <a:spcPts val="640"/>
              </a:spcBef>
              <a:spcAft>
                <a:spcPts val="0"/>
              </a:spcAft>
              <a:buClr>
                <a:schemeClr val="dk1"/>
              </a:buClr>
              <a:buSzPts val="3900"/>
              <a:buChar char="▪"/>
            </a:pPr>
            <a:r>
              <a:rPr lang="en-US" sz="2000"/>
              <a:t>The property is the attribute we  wish to change</a:t>
            </a:r>
            <a:endParaRPr sz="2000"/>
          </a:p>
          <a:p>
            <a:pPr indent="-342900" lvl="0" marL="342900" rtl="0" algn="l">
              <a:lnSpc>
                <a:spcPct val="100000"/>
              </a:lnSpc>
              <a:spcBef>
                <a:spcPts val="640"/>
              </a:spcBef>
              <a:spcAft>
                <a:spcPts val="0"/>
              </a:spcAft>
              <a:buClr>
                <a:schemeClr val="dk1"/>
              </a:buClr>
              <a:buSzPts val="3900"/>
              <a:buChar char="▪"/>
            </a:pPr>
            <a:r>
              <a:rPr lang="en-US" sz="2000"/>
              <a:t>Every property has the value</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3" name="Shape 3953"/>
        <p:cNvGrpSpPr/>
        <p:nvPr/>
      </p:nvGrpSpPr>
      <p:grpSpPr>
        <a:xfrm>
          <a:off x="0" y="0"/>
          <a:ext cx="0" cy="0"/>
          <a:chOff x="0" y="0"/>
          <a:chExt cx="0" cy="0"/>
        </a:xfrm>
      </p:grpSpPr>
      <p:sp>
        <p:nvSpPr>
          <p:cNvPr id="3954" name="Google Shape;3954;p28"/>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Syntax</a:t>
            </a:r>
            <a:endParaRPr/>
          </a:p>
        </p:txBody>
      </p:sp>
      <p:sp>
        <p:nvSpPr>
          <p:cNvPr id="3955" name="Google Shape;3955;p28"/>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sz="1500"/>
          </a:p>
          <a:p>
            <a:pPr indent="-342900" lvl="0" marL="342900" rtl="0" algn="l">
              <a:lnSpc>
                <a:spcPct val="100000"/>
              </a:lnSpc>
              <a:spcBef>
                <a:spcPts val="640"/>
              </a:spcBef>
              <a:spcAft>
                <a:spcPts val="0"/>
              </a:spcAft>
              <a:buClr>
                <a:schemeClr val="dk1"/>
              </a:buClr>
              <a:buSzPts val="3400"/>
              <a:buChar char="▪"/>
            </a:pPr>
            <a:r>
              <a:rPr lang="en-US" sz="1500"/>
              <a:t>If  the value is multiple words, put quotes around the value</a:t>
            </a:r>
            <a:endParaRPr sz="1500"/>
          </a:p>
          <a:p>
            <a:pPr indent="-228600" lvl="2" marL="1143000" rtl="0" algn="l">
              <a:lnSpc>
                <a:spcPct val="100000"/>
              </a:lnSpc>
              <a:spcBef>
                <a:spcPts val="560"/>
              </a:spcBef>
              <a:spcAft>
                <a:spcPts val="0"/>
              </a:spcAft>
              <a:buClr>
                <a:schemeClr val="dk1"/>
              </a:buClr>
              <a:buSzPts val="2800"/>
              <a:buFont typeface="Noto Sans Symbols"/>
              <a:buNone/>
            </a:pPr>
            <a:r>
              <a:t/>
            </a:r>
            <a:endParaRPr sz="3000">
              <a:latin typeface="Consolas"/>
              <a:ea typeface="Consolas"/>
              <a:cs typeface="Consolas"/>
              <a:sym typeface="Consolas"/>
            </a:endParaRPr>
          </a:p>
          <a:p>
            <a:pPr indent="-228600" lvl="2" marL="1143000" rtl="0" algn="l">
              <a:lnSpc>
                <a:spcPct val="100000"/>
              </a:lnSpc>
              <a:spcBef>
                <a:spcPts val="560"/>
              </a:spcBef>
              <a:spcAft>
                <a:spcPts val="0"/>
              </a:spcAft>
              <a:buClr>
                <a:schemeClr val="dk1"/>
              </a:buClr>
              <a:buSzPts val="2800"/>
              <a:buFont typeface="Noto Sans Symbols"/>
              <a:buNone/>
            </a:pPr>
            <a:r>
              <a:t/>
            </a:r>
            <a:endParaRPr sz="3000">
              <a:latin typeface="Consolas"/>
              <a:ea typeface="Consolas"/>
              <a:cs typeface="Consolas"/>
              <a:sym typeface="Consolas"/>
            </a:endParaRPr>
          </a:p>
          <a:p>
            <a:pPr indent="-228600" lvl="2" marL="1143000" rtl="0" algn="l">
              <a:lnSpc>
                <a:spcPct val="100000"/>
              </a:lnSpc>
              <a:spcBef>
                <a:spcPts val="560"/>
              </a:spcBef>
              <a:spcAft>
                <a:spcPts val="0"/>
              </a:spcAft>
              <a:buClr>
                <a:schemeClr val="dk1"/>
              </a:buClr>
              <a:buSzPts val="2800"/>
              <a:buFont typeface="Noto Sans Symbols"/>
              <a:buNone/>
            </a:pPr>
            <a:r>
              <a:rPr lang="en-US" sz="3000">
                <a:latin typeface="Consolas"/>
                <a:ea typeface="Consolas"/>
                <a:cs typeface="Consolas"/>
                <a:sym typeface="Consolas"/>
              </a:rPr>
              <a:t>p {font-family: “Times new roman"}</a:t>
            </a:r>
            <a:endParaRPr sz="1300"/>
          </a:p>
          <a:p>
            <a:pPr indent="-342900" lvl="0" marL="342900" rtl="0" algn="l">
              <a:lnSpc>
                <a:spcPct val="100000"/>
              </a:lnSpc>
              <a:spcBef>
                <a:spcPts val="640"/>
              </a:spcBef>
              <a:spcAft>
                <a:spcPts val="0"/>
              </a:spcAft>
              <a:buClr>
                <a:schemeClr val="dk1"/>
              </a:buClr>
              <a:buSzPts val="3200"/>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9" name="Shape 3959"/>
        <p:cNvGrpSpPr/>
        <p:nvPr/>
      </p:nvGrpSpPr>
      <p:grpSpPr>
        <a:xfrm>
          <a:off x="0" y="0"/>
          <a:ext cx="0" cy="0"/>
          <a:chOff x="0" y="0"/>
          <a:chExt cx="0" cy="0"/>
        </a:xfrm>
      </p:grpSpPr>
      <p:sp>
        <p:nvSpPr>
          <p:cNvPr id="3960" name="Google Shape;3960;p29"/>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22221"/>
              <a:buFont typeface="Calibri"/>
              <a:buNone/>
            </a:pPr>
            <a:r>
              <a:rPr lang="en-US"/>
              <a:t>Example</a:t>
            </a:r>
            <a:br>
              <a:rPr lang="en-US"/>
            </a:br>
            <a:endParaRPr/>
          </a:p>
        </p:txBody>
      </p:sp>
      <p:sp>
        <p:nvSpPr>
          <p:cNvPr id="3961" name="Google Shape;3961;p29"/>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None/>
            </a:pPr>
            <a:r>
              <a:t/>
            </a:r>
            <a:endParaRPr sz="2000"/>
          </a:p>
          <a:p>
            <a:pPr indent="-228600" lvl="2" marL="1143000" rtl="0" algn="l">
              <a:lnSpc>
                <a:spcPct val="100000"/>
              </a:lnSpc>
              <a:spcBef>
                <a:spcPts val="480"/>
              </a:spcBef>
              <a:spcAft>
                <a:spcPts val="0"/>
              </a:spcAft>
              <a:buClr>
                <a:schemeClr val="dk1"/>
              </a:buClr>
              <a:buSzPts val="2400"/>
              <a:buFont typeface="Noto Sans Symbols"/>
              <a:buNone/>
            </a:pPr>
            <a:r>
              <a:rPr lang="en-US" sz="1800">
                <a:latin typeface="Consolas"/>
                <a:ea typeface="Consolas"/>
                <a:cs typeface="Consolas"/>
                <a:sym typeface="Consolas"/>
              </a:rPr>
              <a:t>p </a:t>
            </a:r>
            <a:endParaRPr sz="1800"/>
          </a:p>
          <a:p>
            <a:pPr indent="-228600" lvl="2" marL="1143000" rtl="0" algn="l">
              <a:lnSpc>
                <a:spcPct val="100000"/>
              </a:lnSpc>
              <a:spcBef>
                <a:spcPts val="480"/>
              </a:spcBef>
              <a:spcAft>
                <a:spcPts val="0"/>
              </a:spcAft>
              <a:buClr>
                <a:schemeClr val="dk1"/>
              </a:buClr>
              <a:buSzPts val="2400"/>
              <a:buFont typeface="Noto Sans Symbols"/>
              <a:buNone/>
            </a:pPr>
            <a:r>
              <a:rPr lang="en-US" sz="1800">
                <a:latin typeface="Consolas"/>
                <a:ea typeface="Consolas"/>
                <a:cs typeface="Consolas"/>
                <a:sym typeface="Consolas"/>
              </a:rPr>
              <a:t>{ </a:t>
            </a:r>
            <a:endParaRPr sz="1800"/>
          </a:p>
          <a:p>
            <a:pPr indent="-228600" lvl="2" marL="1143000" rtl="0" algn="l">
              <a:lnSpc>
                <a:spcPct val="100000"/>
              </a:lnSpc>
              <a:spcBef>
                <a:spcPts val="480"/>
              </a:spcBef>
              <a:spcAft>
                <a:spcPts val="0"/>
              </a:spcAft>
              <a:buClr>
                <a:schemeClr val="dk1"/>
              </a:buClr>
              <a:buSzPts val="2400"/>
              <a:buFont typeface="Noto Sans Symbols"/>
              <a:buNone/>
            </a:pPr>
            <a:r>
              <a:rPr lang="en-US" sz="1800">
                <a:latin typeface="Consolas"/>
                <a:ea typeface="Consolas"/>
                <a:cs typeface="Consolas"/>
                <a:sym typeface="Consolas"/>
              </a:rPr>
              <a:t> text-align: center;</a:t>
            </a:r>
            <a:endParaRPr sz="1800"/>
          </a:p>
          <a:p>
            <a:pPr indent="-228600" lvl="2" marL="1143000" rtl="0" algn="l">
              <a:lnSpc>
                <a:spcPct val="100000"/>
              </a:lnSpc>
              <a:spcBef>
                <a:spcPts val="480"/>
              </a:spcBef>
              <a:spcAft>
                <a:spcPts val="0"/>
              </a:spcAft>
              <a:buClr>
                <a:schemeClr val="dk1"/>
              </a:buClr>
              <a:buSzPts val="2400"/>
              <a:buFont typeface="Noto Sans Symbols"/>
              <a:buNone/>
            </a:pPr>
            <a:r>
              <a:rPr lang="en-US" sz="1800">
                <a:latin typeface="Consolas"/>
                <a:ea typeface="Consolas"/>
                <a:cs typeface="Consolas"/>
                <a:sym typeface="Consolas"/>
              </a:rPr>
              <a:t> color: black;</a:t>
            </a:r>
            <a:endParaRPr sz="1800"/>
          </a:p>
          <a:p>
            <a:pPr indent="-228600" lvl="2" marL="1143000" rtl="0" algn="l">
              <a:lnSpc>
                <a:spcPct val="100000"/>
              </a:lnSpc>
              <a:spcBef>
                <a:spcPts val="480"/>
              </a:spcBef>
              <a:spcAft>
                <a:spcPts val="0"/>
              </a:spcAft>
              <a:buClr>
                <a:schemeClr val="dk1"/>
              </a:buClr>
              <a:buSzPts val="2400"/>
              <a:buFont typeface="Noto Sans Symbols"/>
              <a:buNone/>
            </a:pPr>
            <a:r>
              <a:rPr lang="en-US" sz="1800">
                <a:latin typeface="Consolas"/>
                <a:ea typeface="Consolas"/>
                <a:cs typeface="Consolas"/>
                <a:sym typeface="Consolas"/>
              </a:rPr>
              <a:t> font-family: arial </a:t>
            </a:r>
            <a:endParaRPr sz="1800"/>
          </a:p>
          <a:p>
            <a:pPr indent="-228600" lvl="2" marL="1143000" rtl="0" algn="l">
              <a:lnSpc>
                <a:spcPct val="100000"/>
              </a:lnSpc>
              <a:spcBef>
                <a:spcPts val="480"/>
              </a:spcBef>
              <a:spcAft>
                <a:spcPts val="0"/>
              </a:spcAft>
              <a:buClr>
                <a:schemeClr val="dk1"/>
              </a:buClr>
              <a:buSzPts val="2400"/>
              <a:buFont typeface="Noto Sans Symbols"/>
              <a:buNone/>
            </a:pPr>
            <a:r>
              <a:rPr lang="en-US" sz="1800">
                <a:latin typeface="Consolas"/>
                <a:ea typeface="Consolas"/>
                <a:cs typeface="Consolas"/>
                <a:sym typeface="Consolas"/>
              </a:rPr>
              <a:t>}</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5" name="Shape 3965"/>
        <p:cNvGrpSpPr/>
        <p:nvPr/>
      </p:nvGrpSpPr>
      <p:grpSpPr>
        <a:xfrm>
          <a:off x="0" y="0"/>
          <a:ext cx="0" cy="0"/>
          <a:chOff x="0" y="0"/>
          <a:chExt cx="0" cy="0"/>
        </a:xfrm>
      </p:grpSpPr>
      <p:sp>
        <p:nvSpPr>
          <p:cNvPr id="3966" name="Google Shape;3966;p30"/>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Grouping multiple styles</a:t>
            </a:r>
            <a:endParaRPr/>
          </a:p>
        </p:txBody>
      </p:sp>
      <p:sp>
        <p:nvSpPr>
          <p:cNvPr id="3967" name="Google Shape;3967;p30"/>
          <p:cNvSpPr txBox="1"/>
          <p:nvPr>
            <p:ph idx="1" type="body"/>
          </p:nvPr>
        </p:nvSpPr>
        <p:spPr>
          <a:xfrm>
            <a:off x="457200" y="2063700"/>
            <a:ext cx="8229600" cy="4794300"/>
          </a:xfrm>
          <a:prstGeom prst="rect">
            <a:avLst/>
          </a:prstGeom>
          <a:noFill/>
          <a:ln>
            <a:noFill/>
          </a:ln>
        </p:spPr>
        <p:txBody>
          <a:bodyPr anchorCtr="0" anchor="t" bIns="45700" lIns="91425" spcFirstLastPara="1" rIns="91425" wrap="square" tIns="45700">
            <a:normAutofit/>
          </a:bodyPr>
          <a:lstStyle/>
          <a:p>
            <a:pPr indent="-228600" lvl="2" marL="1143000" rtl="0" algn="l">
              <a:lnSpc>
                <a:spcPct val="100000"/>
              </a:lnSpc>
              <a:spcBef>
                <a:spcPts val="0"/>
              </a:spcBef>
              <a:spcAft>
                <a:spcPts val="0"/>
              </a:spcAft>
              <a:buClr>
                <a:schemeClr val="dk1"/>
              </a:buClr>
              <a:buSzPts val="2400"/>
              <a:buFont typeface="Noto Sans Symbols"/>
              <a:buNone/>
            </a:pPr>
            <a:r>
              <a:rPr lang="en-US" sz="1400">
                <a:latin typeface="Consolas"/>
                <a:ea typeface="Consolas"/>
                <a:cs typeface="Consolas"/>
                <a:sym typeface="Consolas"/>
              </a:rPr>
              <a:t>h1,h2,h3,h4,h5,h6 </a:t>
            </a:r>
            <a:endParaRPr sz="1400"/>
          </a:p>
          <a:p>
            <a:pPr indent="-228600" lvl="2" marL="1143000" rtl="0" algn="l">
              <a:lnSpc>
                <a:spcPct val="100000"/>
              </a:lnSpc>
              <a:spcBef>
                <a:spcPts val="480"/>
              </a:spcBef>
              <a:spcAft>
                <a:spcPts val="0"/>
              </a:spcAft>
              <a:buClr>
                <a:schemeClr val="dk1"/>
              </a:buClr>
              <a:buSzPts val="2400"/>
              <a:buFont typeface="Noto Sans Symbols"/>
              <a:buNone/>
            </a:pPr>
            <a:r>
              <a:rPr lang="en-US" sz="1400">
                <a:latin typeface="Consolas"/>
                <a:ea typeface="Consolas"/>
                <a:cs typeface="Consolas"/>
                <a:sym typeface="Consolas"/>
              </a:rPr>
              <a:t>{ </a:t>
            </a:r>
            <a:endParaRPr sz="1400"/>
          </a:p>
          <a:p>
            <a:pPr indent="-228600" lvl="2" marL="1143000" rtl="0" algn="l">
              <a:lnSpc>
                <a:spcPct val="100000"/>
              </a:lnSpc>
              <a:spcBef>
                <a:spcPts val="480"/>
              </a:spcBef>
              <a:spcAft>
                <a:spcPts val="0"/>
              </a:spcAft>
              <a:buClr>
                <a:schemeClr val="dk1"/>
              </a:buClr>
              <a:buSzPts val="2400"/>
              <a:buFont typeface="Noto Sans Symbols"/>
              <a:buNone/>
            </a:pPr>
            <a:r>
              <a:rPr lang="en-US" sz="1400">
                <a:latin typeface="Consolas"/>
                <a:ea typeface="Consolas"/>
                <a:cs typeface="Consolas"/>
                <a:sym typeface="Consolas"/>
              </a:rPr>
              <a:t>color: green </a:t>
            </a:r>
            <a:endParaRPr sz="1400"/>
          </a:p>
          <a:p>
            <a:pPr indent="-228600" lvl="2" marL="1143000" rtl="0" algn="l">
              <a:lnSpc>
                <a:spcPct val="100000"/>
              </a:lnSpc>
              <a:spcBef>
                <a:spcPts val="480"/>
              </a:spcBef>
              <a:spcAft>
                <a:spcPts val="0"/>
              </a:spcAft>
              <a:buClr>
                <a:schemeClr val="dk1"/>
              </a:buClr>
              <a:buSzPts val="2400"/>
              <a:buFont typeface="Noto Sans Symbols"/>
              <a:buNone/>
            </a:pPr>
            <a:r>
              <a:rPr lang="en-US" sz="1400">
                <a:latin typeface="Consolas"/>
                <a:ea typeface="Consolas"/>
                <a:cs typeface="Consolas"/>
                <a:sym typeface="Consolas"/>
              </a:rPr>
              <a:t>}</a:t>
            </a:r>
            <a:endParaRPr sz="1400"/>
          </a:p>
          <a:p>
            <a:pPr indent="-342900" lvl="0" marL="342900" rtl="0" algn="l">
              <a:lnSpc>
                <a:spcPct val="100000"/>
              </a:lnSpc>
              <a:spcBef>
                <a:spcPts val="640"/>
              </a:spcBef>
              <a:spcAft>
                <a:spcPts val="0"/>
              </a:spcAft>
              <a:buClr>
                <a:schemeClr val="dk1"/>
              </a:buClr>
              <a:buSzPts val="3500"/>
              <a:buChar char="▪"/>
            </a:pPr>
            <a:r>
              <a:rPr lang="en-US" sz="1600"/>
              <a:t>By above command all header elements will be displayed in green text color</a:t>
            </a:r>
            <a:endParaRPr sz="1600"/>
          </a:p>
          <a:p>
            <a:pPr indent="-285750" lvl="1" marL="742950" rtl="0" algn="l">
              <a:lnSpc>
                <a:spcPct val="100000"/>
              </a:lnSpc>
              <a:spcBef>
                <a:spcPts val="640"/>
              </a:spcBef>
              <a:spcAft>
                <a:spcPts val="0"/>
              </a:spcAft>
              <a:buClr>
                <a:srgbClr val="00B050"/>
              </a:buClr>
              <a:buSzPts val="3200"/>
              <a:buFont typeface="Noto Sans Symbols"/>
              <a:buNone/>
            </a:pPr>
            <a:r>
              <a:rPr lang="en-US" sz="3500">
                <a:solidFill>
                  <a:srgbClr val="00B050"/>
                </a:solidFill>
                <a:latin typeface="Times New Roman"/>
                <a:ea typeface="Times New Roman"/>
                <a:cs typeface="Times New Roman"/>
                <a:sym typeface="Times New Roman"/>
              </a:rPr>
              <a:t>This is header h1</a:t>
            </a:r>
            <a:endParaRPr sz="1400"/>
          </a:p>
          <a:p>
            <a:pPr indent="-285750" lvl="1" marL="742950" rtl="0" algn="l">
              <a:lnSpc>
                <a:spcPct val="100000"/>
              </a:lnSpc>
              <a:spcBef>
                <a:spcPts val="560"/>
              </a:spcBef>
              <a:spcAft>
                <a:spcPts val="0"/>
              </a:spcAft>
              <a:buClr>
                <a:srgbClr val="00B050"/>
              </a:buClr>
              <a:buSzPts val="2800"/>
              <a:buFont typeface="Noto Sans Symbols"/>
              <a:buNone/>
            </a:pPr>
            <a:r>
              <a:rPr lang="en-US" sz="3100">
                <a:solidFill>
                  <a:srgbClr val="00B050"/>
                </a:solidFill>
                <a:latin typeface="Times New Roman"/>
                <a:ea typeface="Times New Roman"/>
                <a:cs typeface="Times New Roman"/>
                <a:sym typeface="Times New Roman"/>
              </a:rPr>
              <a:t>This is header h2</a:t>
            </a:r>
            <a:endParaRPr sz="1400"/>
          </a:p>
          <a:p>
            <a:pPr indent="-285750" lvl="1" marL="742950" rtl="0" algn="l">
              <a:lnSpc>
                <a:spcPct val="100000"/>
              </a:lnSpc>
              <a:spcBef>
                <a:spcPts val="480"/>
              </a:spcBef>
              <a:spcAft>
                <a:spcPts val="0"/>
              </a:spcAft>
              <a:buClr>
                <a:srgbClr val="00B050"/>
              </a:buClr>
              <a:buSzPts val="2400"/>
              <a:buFont typeface="Noto Sans Symbols"/>
              <a:buNone/>
            </a:pPr>
            <a:r>
              <a:rPr lang="en-US" sz="2700">
                <a:solidFill>
                  <a:srgbClr val="00B050"/>
                </a:solidFill>
                <a:latin typeface="Times New Roman"/>
                <a:ea typeface="Times New Roman"/>
                <a:cs typeface="Times New Roman"/>
                <a:sym typeface="Times New Roman"/>
              </a:rPr>
              <a:t>This is header h3</a:t>
            </a:r>
            <a:endParaRPr sz="1400"/>
          </a:p>
          <a:p>
            <a:pPr indent="-285750" lvl="1" marL="742950" rtl="0" algn="l">
              <a:lnSpc>
                <a:spcPct val="100000"/>
              </a:lnSpc>
              <a:spcBef>
                <a:spcPts val="360"/>
              </a:spcBef>
              <a:spcAft>
                <a:spcPts val="0"/>
              </a:spcAft>
              <a:buClr>
                <a:srgbClr val="00B050"/>
              </a:buClr>
              <a:buSzPts val="1800"/>
              <a:buFont typeface="Noto Sans Symbols"/>
              <a:buNone/>
            </a:pPr>
            <a:r>
              <a:rPr lang="en-US" sz="2100">
                <a:solidFill>
                  <a:srgbClr val="00B050"/>
                </a:solidFill>
                <a:latin typeface="Times New Roman"/>
                <a:ea typeface="Times New Roman"/>
                <a:cs typeface="Times New Roman"/>
                <a:sym typeface="Times New Roman"/>
              </a:rPr>
              <a:t>This is header h4</a:t>
            </a:r>
            <a:endParaRPr sz="1400"/>
          </a:p>
          <a:p>
            <a:pPr indent="-139700" lvl="0" marL="342900" rtl="0" algn="l">
              <a:lnSpc>
                <a:spcPct val="100000"/>
              </a:lnSpc>
              <a:spcBef>
                <a:spcPts val="640"/>
              </a:spcBef>
              <a:spcAft>
                <a:spcPts val="0"/>
              </a:spcAft>
              <a:buClr>
                <a:schemeClr val="dk1"/>
              </a:buClr>
              <a:buSzPts val="3200"/>
              <a:buNone/>
            </a:pPr>
            <a:r>
              <a:t/>
            </a:r>
            <a:endParaRPr sz="1600"/>
          </a:p>
          <a:p>
            <a:pPr indent="-139700" lvl="0" marL="342900" rtl="0" algn="l">
              <a:lnSpc>
                <a:spcPct val="100000"/>
              </a:lnSpc>
              <a:spcBef>
                <a:spcPts val="640"/>
              </a:spcBef>
              <a:spcAft>
                <a:spcPts val="0"/>
              </a:spcAft>
              <a:buClr>
                <a:schemeClr val="dk1"/>
              </a:buClr>
              <a:buSzPts val="3200"/>
              <a:buNone/>
            </a:pPr>
            <a:r>
              <a:t/>
            </a:r>
            <a:endParaRPr sz="1600"/>
          </a:p>
          <a:p>
            <a:pPr indent="-139700" lvl="0" marL="342900" rtl="0" algn="l">
              <a:lnSpc>
                <a:spcPct val="100000"/>
              </a:lnSpc>
              <a:spcBef>
                <a:spcPts val="640"/>
              </a:spcBef>
              <a:spcAft>
                <a:spcPts val="0"/>
              </a:spcAft>
              <a:buClr>
                <a:schemeClr val="dk1"/>
              </a:buClr>
              <a:buSzPts val="3200"/>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1" name="Shape 3971"/>
        <p:cNvGrpSpPr/>
        <p:nvPr/>
      </p:nvGrpSpPr>
      <p:grpSpPr>
        <a:xfrm>
          <a:off x="0" y="0"/>
          <a:ext cx="0" cy="0"/>
          <a:chOff x="0" y="0"/>
          <a:chExt cx="0" cy="0"/>
        </a:xfrm>
      </p:grpSpPr>
      <p:sp>
        <p:nvSpPr>
          <p:cNvPr id="3972" name="Google Shape;3972;p31"/>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The class Selector</a:t>
            </a:r>
            <a:endParaRPr/>
          </a:p>
        </p:txBody>
      </p:sp>
      <p:sp>
        <p:nvSpPr>
          <p:cNvPr id="3973" name="Google Shape;3973;p31"/>
          <p:cNvSpPr txBox="1"/>
          <p:nvPr>
            <p:ph idx="1" type="body"/>
          </p:nvPr>
        </p:nvSpPr>
        <p:spPr>
          <a:xfrm>
            <a:off x="457200" y="1600200"/>
            <a:ext cx="8229600" cy="49720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500"/>
              <a:buChar char="▪"/>
            </a:pPr>
            <a:r>
              <a:rPr b="1" lang="en-US" sz="1600"/>
              <a:t>The class Selector</a:t>
            </a:r>
            <a:endParaRPr sz="1600"/>
          </a:p>
          <a:p>
            <a:pPr indent="-342900" lvl="0" marL="342900" rtl="0" algn="l">
              <a:lnSpc>
                <a:spcPct val="100000"/>
              </a:lnSpc>
              <a:spcBef>
                <a:spcPts val="640"/>
              </a:spcBef>
              <a:spcAft>
                <a:spcPts val="0"/>
              </a:spcAft>
              <a:buClr>
                <a:schemeClr val="dk1"/>
              </a:buClr>
              <a:buSzPts val="3500"/>
              <a:buChar char="▪"/>
            </a:pPr>
            <a:r>
              <a:rPr lang="en-US" sz="1600"/>
              <a:t>The class selector is used to specify a style for a group of elements. </a:t>
            </a:r>
            <a:endParaRPr sz="1600"/>
          </a:p>
          <a:p>
            <a:pPr indent="-139700" lvl="0" marL="342900" rtl="0" algn="l">
              <a:lnSpc>
                <a:spcPct val="100000"/>
              </a:lnSpc>
              <a:spcBef>
                <a:spcPts val="640"/>
              </a:spcBef>
              <a:spcAft>
                <a:spcPts val="0"/>
              </a:spcAft>
              <a:buClr>
                <a:schemeClr val="dk1"/>
              </a:buClr>
              <a:buSzPts val="3200"/>
              <a:buNone/>
            </a:pPr>
            <a:r>
              <a:t/>
            </a:r>
            <a:endParaRPr sz="1600"/>
          </a:p>
          <a:p>
            <a:pPr indent="-342900" lvl="0" marL="342900" rtl="0" algn="l">
              <a:lnSpc>
                <a:spcPct val="100000"/>
              </a:lnSpc>
              <a:spcBef>
                <a:spcPts val="640"/>
              </a:spcBef>
              <a:spcAft>
                <a:spcPts val="0"/>
              </a:spcAft>
              <a:buClr>
                <a:schemeClr val="dk1"/>
              </a:buClr>
              <a:buSzPts val="3500"/>
              <a:buChar char="▪"/>
            </a:pPr>
            <a:r>
              <a:rPr lang="en-US" sz="1600"/>
              <a:t>It is used to set a particular style for many HTML elements with the same class.</a:t>
            </a:r>
            <a:endParaRPr sz="1600"/>
          </a:p>
          <a:p>
            <a:pPr indent="-342900" lvl="0" marL="342900" rtl="0" algn="l">
              <a:lnSpc>
                <a:spcPct val="100000"/>
              </a:lnSpc>
              <a:spcBef>
                <a:spcPts val="640"/>
              </a:spcBef>
              <a:spcAft>
                <a:spcPts val="0"/>
              </a:spcAft>
              <a:buClr>
                <a:schemeClr val="dk1"/>
              </a:buClr>
              <a:buSzPts val="3200"/>
              <a:buNone/>
            </a:pPr>
            <a:r>
              <a:rPr lang="en-US" sz="1600"/>
              <a:t> </a:t>
            </a:r>
            <a:endParaRPr sz="1600"/>
          </a:p>
          <a:p>
            <a:pPr indent="-342900" lvl="0" marL="342900" rtl="0" algn="l">
              <a:lnSpc>
                <a:spcPct val="100000"/>
              </a:lnSpc>
              <a:spcBef>
                <a:spcPts val="640"/>
              </a:spcBef>
              <a:spcAft>
                <a:spcPts val="0"/>
              </a:spcAft>
              <a:buClr>
                <a:schemeClr val="dk1"/>
              </a:buClr>
              <a:buSzPts val="3500"/>
              <a:buChar char="▪"/>
            </a:pPr>
            <a:r>
              <a:rPr lang="en-US" sz="1600"/>
              <a:t>The class selector uses the HTML class attribute, and is defined with a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7" name="Shape 3977"/>
        <p:cNvGrpSpPr/>
        <p:nvPr/>
      </p:nvGrpSpPr>
      <p:grpSpPr>
        <a:xfrm>
          <a:off x="0" y="0"/>
          <a:ext cx="0" cy="0"/>
          <a:chOff x="0" y="0"/>
          <a:chExt cx="0" cy="0"/>
        </a:xfrm>
      </p:grpSpPr>
      <p:sp>
        <p:nvSpPr>
          <p:cNvPr id="3978" name="Google Shape;3978;p32"/>
          <p:cNvSpPr txBox="1"/>
          <p:nvPr>
            <p:ph type="title"/>
          </p:nvPr>
        </p:nvSpPr>
        <p:spPr>
          <a:xfrm>
            <a:off x="5486400" y="274638"/>
            <a:ext cx="3200400" cy="7159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Example</a:t>
            </a:r>
            <a:endParaRPr/>
          </a:p>
        </p:txBody>
      </p:sp>
      <p:sp>
        <p:nvSpPr>
          <p:cNvPr id="3979" name="Google Shape;3979;p32"/>
          <p:cNvSpPr txBox="1"/>
          <p:nvPr>
            <p:ph idx="1" type="body"/>
          </p:nvPr>
        </p:nvSpPr>
        <p:spPr>
          <a:xfrm>
            <a:off x="457200" y="685800"/>
            <a:ext cx="8229600" cy="5715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Char char="▪"/>
            </a:pPr>
            <a:r>
              <a:rPr lang="en-US" sz="2000"/>
              <a:t>&lt;!DOCTYPE html&gt;</a:t>
            </a:r>
            <a:endParaRPr/>
          </a:p>
          <a:p>
            <a:pPr indent="-342900" lvl="0" marL="342900" rtl="0" algn="l">
              <a:lnSpc>
                <a:spcPct val="100000"/>
              </a:lnSpc>
              <a:spcBef>
                <a:spcPts val="400"/>
              </a:spcBef>
              <a:spcAft>
                <a:spcPts val="0"/>
              </a:spcAft>
              <a:buClr>
                <a:schemeClr val="dk1"/>
              </a:buClr>
              <a:buSzPts val="2000"/>
              <a:buChar char="▪"/>
            </a:pPr>
            <a:r>
              <a:rPr lang="en-US" sz="2000"/>
              <a:t>&lt;html&gt;</a:t>
            </a:r>
            <a:endParaRPr/>
          </a:p>
          <a:p>
            <a:pPr indent="-342900" lvl="0" marL="342900" rtl="0" algn="l">
              <a:lnSpc>
                <a:spcPct val="100000"/>
              </a:lnSpc>
              <a:spcBef>
                <a:spcPts val="400"/>
              </a:spcBef>
              <a:spcAft>
                <a:spcPts val="0"/>
              </a:spcAft>
              <a:buClr>
                <a:schemeClr val="dk1"/>
              </a:buClr>
              <a:buSzPts val="2000"/>
              <a:buChar char="▪"/>
            </a:pPr>
            <a:r>
              <a:rPr lang="en-US" sz="2000"/>
              <a:t>&lt;head&gt;</a:t>
            </a:r>
            <a:endParaRPr/>
          </a:p>
          <a:p>
            <a:pPr indent="-342900" lvl="0" marL="342900" rtl="0" algn="l">
              <a:lnSpc>
                <a:spcPct val="100000"/>
              </a:lnSpc>
              <a:spcBef>
                <a:spcPts val="400"/>
              </a:spcBef>
              <a:spcAft>
                <a:spcPts val="0"/>
              </a:spcAft>
              <a:buClr>
                <a:schemeClr val="dk1"/>
              </a:buClr>
              <a:buSzPts val="2000"/>
              <a:buChar char="▪"/>
            </a:pPr>
            <a:r>
              <a:rPr lang="en-US" sz="2000"/>
              <a:t>&lt;style&gt;</a:t>
            </a:r>
            <a:endParaRPr/>
          </a:p>
          <a:p>
            <a:pPr indent="-342900" lvl="0" marL="342900" rtl="0" algn="l">
              <a:lnSpc>
                <a:spcPct val="100000"/>
              </a:lnSpc>
              <a:spcBef>
                <a:spcPts val="480"/>
              </a:spcBef>
              <a:spcAft>
                <a:spcPts val="0"/>
              </a:spcAft>
              <a:buClr>
                <a:schemeClr val="dk1"/>
              </a:buClr>
              <a:buSzPts val="2400"/>
              <a:buChar char="▪"/>
            </a:pPr>
            <a:r>
              <a:rPr lang="en-US" sz="2400"/>
              <a:t>p.center</a:t>
            </a:r>
            <a:endParaRPr sz="2400"/>
          </a:p>
          <a:p>
            <a:pPr indent="-342900" lvl="0" marL="342900" rtl="0" algn="l">
              <a:lnSpc>
                <a:spcPct val="100000"/>
              </a:lnSpc>
              <a:spcBef>
                <a:spcPts val="480"/>
              </a:spcBef>
              <a:spcAft>
                <a:spcPts val="0"/>
              </a:spcAft>
              <a:buClr>
                <a:schemeClr val="dk1"/>
              </a:buClr>
              <a:buSzPts val="2400"/>
              <a:buChar char="▪"/>
            </a:pPr>
            <a:r>
              <a:rPr lang="en-US" sz="2400"/>
              <a:t>{</a:t>
            </a:r>
            <a:endParaRPr/>
          </a:p>
          <a:p>
            <a:pPr indent="-342900" lvl="0" marL="342900" rtl="0" algn="l">
              <a:lnSpc>
                <a:spcPct val="100000"/>
              </a:lnSpc>
              <a:spcBef>
                <a:spcPts val="480"/>
              </a:spcBef>
              <a:spcAft>
                <a:spcPts val="0"/>
              </a:spcAft>
              <a:buClr>
                <a:schemeClr val="dk1"/>
              </a:buClr>
              <a:buSzPts val="2400"/>
              <a:buChar char="▪"/>
            </a:pPr>
            <a:r>
              <a:rPr lang="en-US" sz="2400"/>
              <a:t>   text-align:center;</a:t>
            </a:r>
            <a:endParaRPr/>
          </a:p>
          <a:p>
            <a:pPr indent="-342900" lvl="0" marL="342900" rtl="0" algn="l">
              <a:lnSpc>
                <a:spcPct val="100000"/>
              </a:lnSpc>
              <a:spcBef>
                <a:spcPts val="480"/>
              </a:spcBef>
              <a:spcAft>
                <a:spcPts val="0"/>
              </a:spcAft>
              <a:buClr>
                <a:schemeClr val="dk1"/>
              </a:buClr>
              <a:buSzPts val="2400"/>
              <a:buChar char="▪"/>
            </a:pPr>
            <a:r>
              <a:rPr lang="en-US" sz="2400"/>
              <a:t>}</a:t>
            </a:r>
            <a:endParaRPr/>
          </a:p>
          <a:p>
            <a:pPr indent="-342900" lvl="0" marL="342900" rtl="0" algn="l">
              <a:lnSpc>
                <a:spcPct val="100000"/>
              </a:lnSpc>
              <a:spcBef>
                <a:spcPts val="400"/>
              </a:spcBef>
              <a:spcAft>
                <a:spcPts val="0"/>
              </a:spcAft>
              <a:buClr>
                <a:schemeClr val="dk1"/>
              </a:buClr>
              <a:buSzPts val="2000"/>
              <a:buChar char="▪"/>
            </a:pPr>
            <a:r>
              <a:rPr lang="en-US" sz="2000"/>
              <a:t>&lt;/style&gt;</a:t>
            </a:r>
            <a:endParaRPr/>
          </a:p>
          <a:p>
            <a:pPr indent="-342900" lvl="0" marL="342900" rtl="0" algn="l">
              <a:lnSpc>
                <a:spcPct val="100000"/>
              </a:lnSpc>
              <a:spcBef>
                <a:spcPts val="400"/>
              </a:spcBef>
              <a:spcAft>
                <a:spcPts val="0"/>
              </a:spcAft>
              <a:buClr>
                <a:schemeClr val="dk1"/>
              </a:buClr>
              <a:buSzPts val="2000"/>
              <a:buChar char="▪"/>
            </a:pPr>
            <a:r>
              <a:rPr lang="en-US" sz="2000"/>
              <a:t>&lt;/head&gt;</a:t>
            </a:r>
            <a:endParaRPr/>
          </a:p>
          <a:p>
            <a:pPr indent="-342900" lvl="0" marL="342900" rtl="0" algn="l">
              <a:lnSpc>
                <a:spcPct val="100000"/>
              </a:lnSpc>
              <a:spcBef>
                <a:spcPts val="400"/>
              </a:spcBef>
              <a:spcAft>
                <a:spcPts val="0"/>
              </a:spcAft>
              <a:buClr>
                <a:schemeClr val="dk1"/>
              </a:buClr>
              <a:buSzPts val="2000"/>
              <a:buChar char="▪"/>
            </a:pPr>
            <a:r>
              <a:rPr lang="en-US" sz="2000"/>
              <a:t>&lt;body&gt;</a:t>
            </a:r>
            <a:endParaRPr/>
          </a:p>
          <a:p>
            <a:pPr indent="-342900" lvl="0" marL="342900" rtl="0" algn="l">
              <a:lnSpc>
                <a:spcPct val="100000"/>
              </a:lnSpc>
              <a:spcBef>
                <a:spcPts val="400"/>
              </a:spcBef>
              <a:spcAft>
                <a:spcPts val="0"/>
              </a:spcAft>
              <a:buClr>
                <a:schemeClr val="dk1"/>
              </a:buClr>
              <a:buSzPts val="2000"/>
              <a:buChar char="▪"/>
            </a:pPr>
            <a:r>
              <a:rPr lang="en-US" sz="2000"/>
              <a:t>&lt;h1 class="center"&gt;This heading will not be affected&lt;/h1&gt;</a:t>
            </a:r>
            <a:endParaRPr/>
          </a:p>
          <a:p>
            <a:pPr indent="-342900" lvl="0" marL="342900" rtl="0" algn="l">
              <a:lnSpc>
                <a:spcPct val="100000"/>
              </a:lnSpc>
              <a:spcBef>
                <a:spcPts val="400"/>
              </a:spcBef>
              <a:spcAft>
                <a:spcPts val="0"/>
              </a:spcAft>
              <a:buClr>
                <a:schemeClr val="dk1"/>
              </a:buClr>
              <a:buSzPts val="2000"/>
              <a:buChar char="▪"/>
            </a:pPr>
            <a:r>
              <a:rPr lang="en-US" sz="2000"/>
              <a:t>&lt;p class="center"&gt;This paragraph will be center-aligned.&lt;/p&gt; </a:t>
            </a:r>
            <a:endParaRPr/>
          </a:p>
          <a:p>
            <a:pPr indent="-342900" lvl="0" marL="342900" rtl="0" algn="l">
              <a:lnSpc>
                <a:spcPct val="100000"/>
              </a:lnSpc>
              <a:spcBef>
                <a:spcPts val="400"/>
              </a:spcBef>
              <a:spcAft>
                <a:spcPts val="0"/>
              </a:spcAft>
              <a:buClr>
                <a:schemeClr val="dk1"/>
              </a:buClr>
              <a:buSzPts val="2000"/>
              <a:buChar char="▪"/>
            </a:pPr>
            <a:r>
              <a:rPr lang="en-US" sz="2000"/>
              <a:t>&lt;/body&gt;</a:t>
            </a:r>
            <a:endParaRPr/>
          </a:p>
          <a:p>
            <a:pPr indent="-342900" lvl="0" marL="342900" rtl="0" algn="l">
              <a:lnSpc>
                <a:spcPct val="100000"/>
              </a:lnSpc>
              <a:spcBef>
                <a:spcPts val="400"/>
              </a:spcBef>
              <a:spcAft>
                <a:spcPts val="0"/>
              </a:spcAft>
              <a:buClr>
                <a:schemeClr val="dk1"/>
              </a:buClr>
              <a:buSzPts val="2000"/>
              <a:buChar char="▪"/>
            </a:pPr>
            <a:r>
              <a:rPr lang="en-US" sz="2000"/>
              <a:t>&lt;/html&gt;</a:t>
            </a:r>
            <a:endParaRPr/>
          </a:p>
          <a:p>
            <a:pPr indent="-215900" lvl="0" marL="342900" rtl="0" algn="l">
              <a:lnSpc>
                <a:spcPct val="100000"/>
              </a:lnSpc>
              <a:spcBef>
                <a:spcPts val="400"/>
              </a:spcBef>
              <a:spcAft>
                <a:spcPts val="0"/>
              </a:spcAft>
              <a:buClr>
                <a:schemeClr val="dk1"/>
              </a:buClr>
              <a:buSzPts val="2000"/>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3" name="Shape 3983"/>
        <p:cNvGrpSpPr/>
        <p:nvPr/>
      </p:nvGrpSpPr>
      <p:grpSpPr>
        <a:xfrm>
          <a:off x="0" y="0"/>
          <a:ext cx="0" cy="0"/>
          <a:chOff x="0" y="0"/>
          <a:chExt cx="0" cy="0"/>
        </a:xfrm>
      </p:grpSpPr>
      <p:sp>
        <p:nvSpPr>
          <p:cNvPr id="3984" name="Google Shape;3984;p33"/>
          <p:cNvSpPr txBox="1"/>
          <p:nvPr>
            <p:ph type="title"/>
          </p:nvPr>
        </p:nvSpPr>
        <p:spPr>
          <a:xfrm>
            <a:off x="835450" y="533108"/>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Output </a:t>
            </a:r>
            <a:endParaRPr/>
          </a:p>
        </p:txBody>
      </p:sp>
      <p:pic>
        <p:nvPicPr>
          <p:cNvPr id="3985" name="Google Shape;3985;p33"/>
          <p:cNvPicPr preferRelativeResize="0"/>
          <p:nvPr/>
        </p:nvPicPr>
        <p:blipFill rotWithShape="1">
          <a:blip r:embed="rId3">
            <a:alphaModFix/>
          </a:blip>
          <a:srcRect b="37500" l="0" r="0" t="0"/>
          <a:stretch/>
        </p:blipFill>
        <p:spPr>
          <a:xfrm>
            <a:off x="533400" y="1676400"/>
            <a:ext cx="8229600" cy="411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9" name="Shape 3989"/>
        <p:cNvGrpSpPr/>
        <p:nvPr/>
      </p:nvGrpSpPr>
      <p:grpSpPr>
        <a:xfrm>
          <a:off x="0" y="0"/>
          <a:ext cx="0" cy="0"/>
          <a:chOff x="0" y="0"/>
          <a:chExt cx="0" cy="0"/>
        </a:xfrm>
      </p:grpSpPr>
      <p:sp>
        <p:nvSpPr>
          <p:cNvPr id="3990" name="Google Shape;399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Text color </a:t>
            </a:r>
            <a:endParaRPr/>
          </a:p>
        </p:txBody>
      </p:sp>
      <p:sp>
        <p:nvSpPr>
          <p:cNvPr id="3991" name="Google Shape;3991;p34"/>
          <p:cNvSpPr txBox="1"/>
          <p:nvPr>
            <p:ph idx="1" type="body"/>
          </p:nvPr>
        </p:nvSpPr>
        <p:spPr>
          <a:xfrm>
            <a:off x="428625" y="1571625"/>
            <a:ext cx="4038600" cy="51149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Font typeface="Noto Sans Symbols"/>
              <a:buNone/>
            </a:pPr>
            <a:r>
              <a:rPr lang="en-US" sz="2000">
                <a:latin typeface="Consolas"/>
                <a:ea typeface="Consolas"/>
                <a:cs typeface="Consolas"/>
                <a:sym typeface="Consolas"/>
              </a:rPr>
              <a:t>&lt;html&gt;&lt;head&gt;</a:t>
            </a:r>
            <a:endParaRPr/>
          </a:p>
          <a:p>
            <a:pPr indent="-342900" lvl="0" marL="342900" rtl="0" algn="l">
              <a:lnSpc>
                <a:spcPct val="100000"/>
              </a:lnSpc>
              <a:spcBef>
                <a:spcPts val="400"/>
              </a:spcBef>
              <a:spcAft>
                <a:spcPts val="0"/>
              </a:spcAft>
              <a:buClr>
                <a:schemeClr val="dk1"/>
              </a:buClr>
              <a:buSzPts val="2000"/>
              <a:buFont typeface="Noto Sans Symbols"/>
              <a:buNone/>
            </a:pPr>
            <a:r>
              <a:rPr b="1" lang="en-US" sz="2000">
                <a:latin typeface="Consolas"/>
                <a:ea typeface="Consolas"/>
                <a:cs typeface="Consolas"/>
                <a:sym typeface="Consolas"/>
              </a:rPr>
              <a:t>&lt;style type="text/css"&gt;</a:t>
            </a:r>
            <a:endParaRPr/>
          </a:p>
          <a:p>
            <a:pPr indent="-342900" lvl="0" marL="342900" rtl="0" algn="l">
              <a:lnSpc>
                <a:spcPct val="100000"/>
              </a:lnSpc>
              <a:spcBef>
                <a:spcPts val="400"/>
              </a:spcBef>
              <a:spcAft>
                <a:spcPts val="0"/>
              </a:spcAft>
              <a:buClr>
                <a:schemeClr val="dk1"/>
              </a:buClr>
              <a:buSzPts val="2000"/>
              <a:buFont typeface="Noto Sans Symbols"/>
              <a:buNone/>
            </a:pPr>
            <a:r>
              <a:rPr b="1" lang="en-US" sz="2000">
                <a:latin typeface="Consolas"/>
                <a:ea typeface="Consolas"/>
                <a:cs typeface="Consolas"/>
                <a:sym typeface="Consolas"/>
              </a:rPr>
              <a:t>	h1 {color: green}</a:t>
            </a:r>
            <a:endParaRPr/>
          </a:p>
          <a:p>
            <a:pPr indent="-342900" lvl="0" marL="342900" rtl="0" algn="l">
              <a:lnSpc>
                <a:spcPct val="100000"/>
              </a:lnSpc>
              <a:spcBef>
                <a:spcPts val="400"/>
              </a:spcBef>
              <a:spcAft>
                <a:spcPts val="0"/>
              </a:spcAft>
              <a:buClr>
                <a:schemeClr val="dk1"/>
              </a:buClr>
              <a:buSzPts val="2000"/>
              <a:buFont typeface="Noto Sans Symbols"/>
              <a:buNone/>
            </a:pPr>
            <a:r>
              <a:rPr b="1" lang="en-US" sz="2000">
                <a:latin typeface="Consolas"/>
                <a:ea typeface="Consolas"/>
                <a:cs typeface="Consolas"/>
                <a:sym typeface="Consolas"/>
              </a:rPr>
              <a:t> 	h2 {color: #dda0dd}</a:t>
            </a:r>
            <a:endParaRPr/>
          </a:p>
          <a:p>
            <a:pPr indent="-342900" lvl="0" marL="342900" rtl="0" algn="l">
              <a:lnSpc>
                <a:spcPct val="100000"/>
              </a:lnSpc>
              <a:spcBef>
                <a:spcPts val="400"/>
              </a:spcBef>
              <a:spcAft>
                <a:spcPts val="0"/>
              </a:spcAft>
              <a:buClr>
                <a:schemeClr val="dk1"/>
              </a:buClr>
              <a:buSzPts val="2000"/>
              <a:buFont typeface="Noto Sans Symbols"/>
              <a:buNone/>
            </a:pPr>
            <a:r>
              <a:rPr b="1" lang="en-US" sz="2000">
                <a:latin typeface="Consolas"/>
                <a:ea typeface="Consolas"/>
                <a:cs typeface="Consolas"/>
                <a:sym typeface="Consolas"/>
              </a:rPr>
              <a:t> 	p {color: rgb(0,0,255)}</a:t>
            </a:r>
            <a:endParaRPr/>
          </a:p>
          <a:p>
            <a:pPr indent="-342900" lvl="0" marL="342900" rtl="0" algn="l">
              <a:lnSpc>
                <a:spcPct val="100000"/>
              </a:lnSpc>
              <a:spcBef>
                <a:spcPts val="400"/>
              </a:spcBef>
              <a:spcAft>
                <a:spcPts val="0"/>
              </a:spcAft>
              <a:buClr>
                <a:schemeClr val="dk1"/>
              </a:buClr>
              <a:buSzPts val="2000"/>
              <a:buFont typeface="Noto Sans Symbols"/>
              <a:buNone/>
            </a:pPr>
            <a:r>
              <a:rPr b="1" lang="en-US" sz="2000">
                <a:latin typeface="Consolas"/>
                <a:ea typeface="Consolas"/>
                <a:cs typeface="Consolas"/>
                <a:sym typeface="Consolas"/>
              </a:rPr>
              <a:t>&lt;/style&gt;</a:t>
            </a:r>
            <a:endParaRPr/>
          </a:p>
          <a:p>
            <a:pPr indent="-342900" lvl="0" marL="342900" rtl="0" algn="l">
              <a:lnSpc>
                <a:spcPct val="100000"/>
              </a:lnSpc>
              <a:spcBef>
                <a:spcPts val="400"/>
              </a:spcBef>
              <a:spcAft>
                <a:spcPts val="0"/>
              </a:spcAft>
              <a:buClr>
                <a:schemeClr val="dk1"/>
              </a:buClr>
              <a:buSzPts val="2000"/>
              <a:buFont typeface="Noto Sans Symbols"/>
              <a:buNone/>
            </a:pPr>
            <a:r>
              <a:rPr lang="en-US" sz="2000">
                <a:latin typeface="Consolas"/>
                <a:ea typeface="Consolas"/>
                <a:cs typeface="Consolas"/>
                <a:sym typeface="Consolas"/>
              </a:rPr>
              <a:t>&lt;/head&gt;</a:t>
            </a:r>
            <a:endParaRPr/>
          </a:p>
          <a:p>
            <a:pPr indent="-342900" lvl="0" marL="342900" rtl="0" algn="l">
              <a:lnSpc>
                <a:spcPct val="100000"/>
              </a:lnSpc>
              <a:spcBef>
                <a:spcPts val="400"/>
              </a:spcBef>
              <a:spcAft>
                <a:spcPts val="0"/>
              </a:spcAft>
              <a:buClr>
                <a:schemeClr val="dk1"/>
              </a:buClr>
              <a:buSzPts val="2000"/>
              <a:buFont typeface="Noto Sans Symbols"/>
              <a:buNone/>
            </a:pPr>
            <a:r>
              <a:rPr lang="en-US" sz="2000">
                <a:latin typeface="Consolas"/>
                <a:ea typeface="Consolas"/>
                <a:cs typeface="Consolas"/>
                <a:sym typeface="Consolas"/>
              </a:rPr>
              <a:t>&lt;body&gt;</a:t>
            </a:r>
            <a:endParaRPr/>
          </a:p>
          <a:p>
            <a:pPr indent="-342900" lvl="0" marL="342900" rtl="0" algn="l">
              <a:lnSpc>
                <a:spcPct val="100000"/>
              </a:lnSpc>
              <a:spcBef>
                <a:spcPts val="400"/>
              </a:spcBef>
              <a:spcAft>
                <a:spcPts val="0"/>
              </a:spcAft>
              <a:buClr>
                <a:schemeClr val="dk1"/>
              </a:buClr>
              <a:buSzPts val="2000"/>
              <a:buFont typeface="Noto Sans Symbols"/>
              <a:buNone/>
            </a:pPr>
            <a:r>
              <a:rPr lang="en-US" sz="2000">
                <a:latin typeface="Consolas"/>
                <a:ea typeface="Consolas"/>
                <a:cs typeface="Consolas"/>
                <a:sym typeface="Consolas"/>
              </a:rPr>
              <a:t> 	</a:t>
            </a:r>
            <a:r>
              <a:rPr b="1" lang="en-US" sz="2000">
                <a:latin typeface="Consolas"/>
                <a:ea typeface="Consolas"/>
                <a:cs typeface="Consolas"/>
                <a:sym typeface="Consolas"/>
              </a:rPr>
              <a:t>&lt;h1&gt;This is header 1&lt;/h1&gt;</a:t>
            </a:r>
            <a:endParaRPr/>
          </a:p>
          <a:p>
            <a:pPr indent="-342900" lvl="0" marL="342900" rtl="0" algn="l">
              <a:lnSpc>
                <a:spcPct val="100000"/>
              </a:lnSpc>
              <a:spcBef>
                <a:spcPts val="400"/>
              </a:spcBef>
              <a:spcAft>
                <a:spcPts val="0"/>
              </a:spcAft>
              <a:buClr>
                <a:schemeClr val="dk1"/>
              </a:buClr>
              <a:buSzPts val="2000"/>
              <a:buFont typeface="Noto Sans Symbols"/>
              <a:buNone/>
            </a:pPr>
            <a:r>
              <a:rPr b="1" lang="en-US" sz="2000">
                <a:latin typeface="Consolas"/>
                <a:ea typeface="Consolas"/>
                <a:cs typeface="Consolas"/>
                <a:sym typeface="Consolas"/>
              </a:rPr>
              <a:t> 	&lt;h2&gt;This is header 2&lt;/h2&gt;</a:t>
            </a:r>
            <a:endParaRPr/>
          </a:p>
          <a:p>
            <a:pPr indent="-342900" lvl="0" marL="342900" rtl="0" algn="l">
              <a:lnSpc>
                <a:spcPct val="100000"/>
              </a:lnSpc>
              <a:spcBef>
                <a:spcPts val="400"/>
              </a:spcBef>
              <a:spcAft>
                <a:spcPts val="0"/>
              </a:spcAft>
              <a:buClr>
                <a:schemeClr val="dk1"/>
              </a:buClr>
              <a:buSzPts val="2000"/>
              <a:buFont typeface="Noto Sans Symbols"/>
              <a:buNone/>
            </a:pPr>
            <a:r>
              <a:rPr b="1" lang="en-US" sz="2000">
                <a:latin typeface="Consolas"/>
                <a:ea typeface="Consolas"/>
                <a:cs typeface="Consolas"/>
                <a:sym typeface="Consolas"/>
              </a:rPr>
              <a:t> 	&lt;p&gt;This is a paragraph&lt;/p&gt;</a:t>
            </a:r>
            <a:endParaRPr sz="2000">
              <a:latin typeface="Consolas"/>
              <a:ea typeface="Consolas"/>
              <a:cs typeface="Consolas"/>
              <a:sym typeface="Consolas"/>
            </a:endParaRPr>
          </a:p>
          <a:p>
            <a:pPr indent="-342900" lvl="0" marL="342900" rtl="0" algn="l">
              <a:lnSpc>
                <a:spcPct val="100000"/>
              </a:lnSpc>
              <a:spcBef>
                <a:spcPts val="400"/>
              </a:spcBef>
              <a:spcAft>
                <a:spcPts val="0"/>
              </a:spcAft>
              <a:buClr>
                <a:schemeClr val="dk1"/>
              </a:buClr>
              <a:buSzPts val="2000"/>
              <a:buFont typeface="Noto Sans Symbols"/>
              <a:buNone/>
            </a:pPr>
            <a:r>
              <a:rPr lang="en-US" sz="2000">
                <a:latin typeface="Consolas"/>
                <a:ea typeface="Consolas"/>
                <a:cs typeface="Consolas"/>
                <a:sym typeface="Consolas"/>
              </a:rPr>
              <a:t>&lt;/body&gt;</a:t>
            </a:r>
            <a:endParaRPr/>
          </a:p>
          <a:p>
            <a:pPr indent="-342900" lvl="0" marL="342900" rtl="0" algn="l">
              <a:lnSpc>
                <a:spcPct val="100000"/>
              </a:lnSpc>
              <a:spcBef>
                <a:spcPts val="400"/>
              </a:spcBef>
              <a:spcAft>
                <a:spcPts val="0"/>
              </a:spcAft>
              <a:buClr>
                <a:schemeClr val="dk1"/>
              </a:buClr>
              <a:buSzPts val="2000"/>
              <a:buFont typeface="Noto Sans Symbols"/>
              <a:buNone/>
            </a:pPr>
            <a:r>
              <a:rPr lang="en-US" sz="2000">
                <a:latin typeface="Consolas"/>
                <a:ea typeface="Consolas"/>
                <a:cs typeface="Consolas"/>
                <a:sym typeface="Consolas"/>
              </a:rPr>
              <a:t>&lt;/html&gt;</a:t>
            </a:r>
            <a:endParaRPr/>
          </a:p>
        </p:txBody>
      </p:sp>
      <p:sp>
        <p:nvSpPr>
          <p:cNvPr id="3992" name="Google Shape;3992;p34"/>
          <p:cNvSpPr txBox="1"/>
          <p:nvPr>
            <p:ph idx="2" type="body"/>
          </p:nvPr>
        </p:nvSpPr>
        <p:spPr>
          <a:xfrm>
            <a:off x="4632325" y="1216025"/>
            <a:ext cx="4041775" cy="49371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4000"/>
              <a:buFont typeface="Noto Sans Symbols"/>
              <a:buNone/>
            </a:pPr>
            <a:r>
              <a:t/>
            </a:r>
            <a:endParaRPr b="1" sz="4000">
              <a:solidFill>
                <a:srgbClr val="00B050"/>
              </a:solidFill>
            </a:endParaRPr>
          </a:p>
          <a:p>
            <a:pPr indent="-342900" lvl="0" marL="342900" rtl="0" algn="l">
              <a:lnSpc>
                <a:spcPct val="100000"/>
              </a:lnSpc>
              <a:spcBef>
                <a:spcPts val="800"/>
              </a:spcBef>
              <a:spcAft>
                <a:spcPts val="0"/>
              </a:spcAft>
              <a:buClr>
                <a:srgbClr val="00B050"/>
              </a:buClr>
              <a:buSzPts val="4000"/>
              <a:buFont typeface="Noto Sans Symbols"/>
              <a:buNone/>
            </a:pPr>
            <a:r>
              <a:rPr b="1" lang="en-US" sz="4000">
                <a:solidFill>
                  <a:srgbClr val="00B050"/>
                </a:solidFill>
                <a:latin typeface="Times New Roman"/>
                <a:ea typeface="Times New Roman"/>
                <a:cs typeface="Times New Roman"/>
                <a:sym typeface="Times New Roman"/>
              </a:rPr>
              <a:t>This is header 1</a:t>
            </a:r>
            <a:endParaRPr/>
          </a:p>
          <a:p>
            <a:pPr indent="-342900" lvl="0" marL="342900" rtl="0" algn="l">
              <a:lnSpc>
                <a:spcPct val="100000"/>
              </a:lnSpc>
              <a:spcBef>
                <a:spcPts val="640"/>
              </a:spcBef>
              <a:spcAft>
                <a:spcPts val="0"/>
              </a:spcAft>
              <a:buClr>
                <a:srgbClr val="E574FC"/>
              </a:buClr>
              <a:buSzPts val="3200"/>
              <a:buFont typeface="Noto Sans Symbols"/>
              <a:buNone/>
            </a:pPr>
            <a:r>
              <a:rPr b="1" lang="en-US" sz="3200">
                <a:solidFill>
                  <a:srgbClr val="E574FC"/>
                </a:solidFill>
                <a:latin typeface="Times New Roman"/>
                <a:ea typeface="Times New Roman"/>
                <a:cs typeface="Times New Roman"/>
                <a:sym typeface="Times New Roman"/>
              </a:rPr>
              <a:t>This is header 2</a:t>
            </a:r>
            <a:endParaRPr/>
          </a:p>
          <a:p>
            <a:pPr indent="-342900" lvl="0" marL="342900" rtl="0" algn="l">
              <a:lnSpc>
                <a:spcPct val="100000"/>
              </a:lnSpc>
              <a:spcBef>
                <a:spcPts val="400"/>
              </a:spcBef>
              <a:spcAft>
                <a:spcPts val="0"/>
              </a:spcAft>
              <a:buClr>
                <a:srgbClr val="002060"/>
              </a:buClr>
              <a:buSzPts val="2000"/>
              <a:buFont typeface="Noto Sans Symbols"/>
              <a:buNone/>
            </a:pPr>
            <a:r>
              <a:rPr lang="en-US" sz="2000">
                <a:solidFill>
                  <a:srgbClr val="002060"/>
                </a:solidFill>
                <a:latin typeface="Times New Roman"/>
                <a:ea typeface="Times New Roman"/>
                <a:cs typeface="Times New Roman"/>
                <a:sym typeface="Times New Roman"/>
              </a:rPr>
              <a:t>This is a paragraph</a:t>
            </a:r>
            <a:endParaRPr/>
          </a:p>
          <a:p>
            <a:pPr indent="-165100" lvl="0" marL="342900" rtl="0" algn="l">
              <a:lnSpc>
                <a:spcPct val="100000"/>
              </a:lnSpc>
              <a:spcBef>
                <a:spcPts val="56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6" name="Shape 3996"/>
        <p:cNvGrpSpPr/>
        <p:nvPr/>
      </p:nvGrpSpPr>
      <p:grpSpPr>
        <a:xfrm>
          <a:off x="0" y="0"/>
          <a:ext cx="0" cy="0"/>
          <a:chOff x="0" y="0"/>
          <a:chExt cx="0" cy="0"/>
        </a:xfrm>
      </p:grpSpPr>
      <p:sp>
        <p:nvSpPr>
          <p:cNvPr id="3997" name="Google Shape;3997;p3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Calibri"/>
              <a:buNone/>
            </a:pPr>
            <a:r>
              <a:rPr lang="en-US"/>
              <a:t>INSERTING OF STYLE SHEET</a:t>
            </a:r>
            <a:endParaRPr/>
          </a:p>
        </p:txBody>
      </p:sp>
      <p:sp>
        <p:nvSpPr>
          <p:cNvPr id="3998" name="Google Shape;3998;p3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888888"/>
              </a:buClr>
              <a:buSzPts val="2000"/>
              <a:buNone/>
            </a:pPr>
            <a:r>
              <a:rPr lang="en-US"/>
              <a:t>CSS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2" name="Shape 4002"/>
        <p:cNvGrpSpPr/>
        <p:nvPr/>
      </p:nvGrpSpPr>
      <p:grpSpPr>
        <a:xfrm>
          <a:off x="0" y="0"/>
          <a:ext cx="0" cy="0"/>
          <a:chOff x="0" y="0"/>
          <a:chExt cx="0" cy="0"/>
        </a:xfrm>
      </p:grpSpPr>
      <p:sp>
        <p:nvSpPr>
          <p:cNvPr id="4003" name="Google Shape;4003;p36"/>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Inserting style sheet</a:t>
            </a:r>
            <a:endParaRPr/>
          </a:p>
        </p:txBody>
      </p:sp>
      <p:sp>
        <p:nvSpPr>
          <p:cNvPr id="4004" name="Google Shape;4004;p36"/>
          <p:cNvSpPr txBox="1"/>
          <p:nvPr>
            <p:ph idx="1" type="body"/>
          </p:nvPr>
        </p:nvSpPr>
        <p:spPr>
          <a:xfrm>
            <a:off x="428625" y="2129124"/>
            <a:ext cx="8229600" cy="3968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None/>
            </a:pPr>
            <a:r>
              <a:rPr b="1" lang="en-US"/>
              <a:t>  Three Ways to Insert CSS</a:t>
            </a:r>
            <a:endParaRPr/>
          </a:p>
          <a:p>
            <a:pPr indent="-342900" lvl="0" marL="342900" rtl="0" algn="l">
              <a:lnSpc>
                <a:spcPct val="100000"/>
              </a:lnSpc>
              <a:spcBef>
                <a:spcPts val="640"/>
              </a:spcBef>
              <a:spcAft>
                <a:spcPts val="0"/>
              </a:spcAft>
              <a:buSzPts val="2400"/>
              <a:buChar char="●"/>
            </a:pPr>
            <a:r>
              <a:rPr lang="en-US"/>
              <a:t>External style sheet</a:t>
            </a:r>
            <a:endParaRPr/>
          </a:p>
          <a:p>
            <a:pPr indent="-342900" lvl="0" marL="342900" rtl="0" algn="l">
              <a:lnSpc>
                <a:spcPct val="100000"/>
              </a:lnSpc>
              <a:spcBef>
                <a:spcPts val="0"/>
              </a:spcBef>
              <a:spcAft>
                <a:spcPts val="0"/>
              </a:spcAft>
              <a:buSzPts val="2400"/>
              <a:buChar char="●"/>
            </a:pPr>
            <a:r>
              <a:rPr lang="en-US"/>
              <a:t>Internal style sheet</a:t>
            </a:r>
            <a:endParaRPr/>
          </a:p>
          <a:p>
            <a:pPr indent="-342900" lvl="0" marL="342900" rtl="0" algn="l">
              <a:lnSpc>
                <a:spcPct val="100000"/>
              </a:lnSpc>
              <a:spcBef>
                <a:spcPts val="0"/>
              </a:spcBef>
              <a:spcAft>
                <a:spcPts val="0"/>
              </a:spcAft>
              <a:buSzPts val="2400"/>
              <a:buChar char="●"/>
            </a:pPr>
            <a:r>
              <a:rPr lang="en-US"/>
              <a:t>Inline style</a:t>
            </a:r>
            <a:endParaRPr/>
          </a:p>
          <a:p>
            <a:pPr indent="-342900" lvl="0" marL="342900" rtl="0" algn="l">
              <a:lnSpc>
                <a:spcPct val="100000"/>
              </a:lnSpc>
              <a:spcBef>
                <a:spcPts val="0"/>
              </a:spcBef>
              <a:spcAft>
                <a:spcPts val="0"/>
              </a:spcAft>
              <a:buSzPts val="24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9" name="Shape 3899"/>
        <p:cNvGrpSpPr/>
        <p:nvPr/>
      </p:nvGrpSpPr>
      <p:grpSpPr>
        <a:xfrm>
          <a:off x="0" y="0"/>
          <a:ext cx="0" cy="0"/>
          <a:chOff x="0" y="0"/>
          <a:chExt cx="0" cy="0"/>
        </a:xfrm>
      </p:grpSpPr>
      <p:sp>
        <p:nvSpPr>
          <p:cNvPr id="3900" name="Google Shape;3900;p19"/>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Contents</a:t>
            </a:r>
            <a:endParaRPr/>
          </a:p>
        </p:txBody>
      </p:sp>
      <p:sp>
        <p:nvSpPr>
          <p:cNvPr id="3901" name="Google Shape;3901;p19"/>
          <p:cNvSpPr txBox="1"/>
          <p:nvPr>
            <p:ph idx="1" type="body"/>
          </p:nvPr>
        </p:nvSpPr>
        <p:spPr>
          <a:xfrm>
            <a:off x="457200" y="1991624"/>
            <a:ext cx="8229600" cy="4223400"/>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chemeClr val="dk1"/>
              </a:buClr>
              <a:buSzPts val="3200"/>
              <a:buFont typeface="Calibri"/>
              <a:buAutoNum type="arabicPeriod"/>
            </a:pPr>
            <a:r>
              <a:rPr lang="en-US"/>
              <a:t>Introduction of CSS? </a:t>
            </a:r>
            <a:endParaRPr/>
          </a:p>
          <a:p>
            <a:pPr indent="-514350" lvl="0" marL="514350" rtl="0" algn="l">
              <a:lnSpc>
                <a:spcPct val="100000"/>
              </a:lnSpc>
              <a:spcBef>
                <a:spcPts val="640"/>
              </a:spcBef>
              <a:spcAft>
                <a:spcPts val="0"/>
              </a:spcAft>
              <a:buClr>
                <a:schemeClr val="dk1"/>
              </a:buClr>
              <a:buSzPts val="3200"/>
              <a:buFont typeface="Calibri"/>
              <a:buAutoNum type="arabicPeriod"/>
            </a:pPr>
            <a:r>
              <a:rPr lang="en-US"/>
              <a:t>Cascading Order</a:t>
            </a:r>
            <a:endParaRPr/>
          </a:p>
          <a:p>
            <a:pPr indent="-514350" lvl="0" marL="514350" rtl="0" algn="l">
              <a:lnSpc>
                <a:spcPct val="100000"/>
              </a:lnSpc>
              <a:spcBef>
                <a:spcPts val="640"/>
              </a:spcBef>
              <a:spcAft>
                <a:spcPts val="0"/>
              </a:spcAft>
              <a:buClr>
                <a:schemeClr val="dk1"/>
              </a:buClr>
              <a:buSzPts val="3200"/>
              <a:buFont typeface="Calibri"/>
              <a:buAutoNum type="arabicPeriod"/>
            </a:pPr>
            <a:r>
              <a:rPr lang="en-US"/>
              <a:t>Examples of Properties</a:t>
            </a:r>
            <a:endParaRPr/>
          </a:p>
          <a:p>
            <a:pPr indent="-514350" lvl="0" marL="514350" rtl="0" algn="l">
              <a:lnSpc>
                <a:spcPct val="100000"/>
              </a:lnSpc>
              <a:spcBef>
                <a:spcPts val="640"/>
              </a:spcBef>
              <a:spcAft>
                <a:spcPts val="0"/>
              </a:spcAft>
              <a:buClr>
                <a:schemeClr val="dk1"/>
              </a:buClr>
              <a:buSzPts val="3200"/>
              <a:buFont typeface="Calibri"/>
              <a:buAutoNum type="arabicPeriod"/>
            </a:pPr>
            <a:r>
              <a:rPr lang="en-US"/>
              <a:t>Limitations</a:t>
            </a:r>
            <a:endParaRPr/>
          </a:p>
          <a:p>
            <a:pPr indent="-514350" lvl="0" marL="514350" rtl="0" algn="l">
              <a:lnSpc>
                <a:spcPct val="100000"/>
              </a:lnSpc>
              <a:spcBef>
                <a:spcPts val="640"/>
              </a:spcBef>
              <a:spcAft>
                <a:spcPts val="0"/>
              </a:spcAft>
              <a:buClr>
                <a:schemeClr val="dk1"/>
              </a:buClr>
              <a:buSzPts val="3200"/>
              <a:buFont typeface="Calibri"/>
              <a:buAutoNum type="arabicPeriod"/>
            </a:pPr>
            <a:r>
              <a:rPr lang="en-US"/>
              <a:t>CSS variations</a:t>
            </a:r>
            <a:endParaRPr/>
          </a:p>
          <a:p>
            <a:pPr indent="-311150" lvl="0" marL="514350" rtl="0" algn="l">
              <a:lnSpc>
                <a:spcPct val="100000"/>
              </a:lnSpc>
              <a:spcBef>
                <a:spcPts val="640"/>
              </a:spcBef>
              <a:spcAft>
                <a:spcPts val="0"/>
              </a:spcAft>
              <a:buClr>
                <a:schemeClr val="dk1"/>
              </a:buClr>
              <a:buSzPts val="3200"/>
              <a:buFont typeface="Calibri"/>
              <a:buNone/>
            </a:pPr>
            <a:r>
              <a:t/>
            </a:r>
            <a:endParaRPr/>
          </a:p>
          <a:p>
            <a:pPr indent="-311150" lvl="0" marL="514350" rtl="0" algn="l">
              <a:lnSpc>
                <a:spcPct val="100000"/>
              </a:lnSpc>
              <a:spcBef>
                <a:spcPts val="640"/>
              </a:spcBef>
              <a:spcAft>
                <a:spcPts val="0"/>
              </a:spcAft>
              <a:buClr>
                <a:schemeClr val="dk1"/>
              </a:buClr>
              <a:buSzPts val="3200"/>
              <a:buFont typeface="Calibri"/>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8" name="Shape 4008"/>
        <p:cNvGrpSpPr/>
        <p:nvPr/>
      </p:nvGrpSpPr>
      <p:grpSpPr>
        <a:xfrm>
          <a:off x="0" y="0"/>
          <a:ext cx="0" cy="0"/>
          <a:chOff x="0" y="0"/>
          <a:chExt cx="0" cy="0"/>
        </a:xfrm>
      </p:grpSpPr>
      <p:sp>
        <p:nvSpPr>
          <p:cNvPr id="4009" name="Google Shape;4009;p37"/>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External style sheet </a:t>
            </a:r>
            <a:endParaRPr/>
          </a:p>
        </p:txBody>
      </p:sp>
      <p:sp>
        <p:nvSpPr>
          <p:cNvPr id="4010" name="Google Shape;4010;p37"/>
          <p:cNvSpPr txBox="1"/>
          <p:nvPr>
            <p:ph idx="1" type="body"/>
          </p:nvPr>
        </p:nvSpPr>
        <p:spPr>
          <a:xfrm>
            <a:off x="228600" y="1600200"/>
            <a:ext cx="8610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An external style sheet can be written in any text editor. </a:t>
            </a:r>
            <a:endParaRPr/>
          </a:p>
          <a:p>
            <a:pPr indent="-139700" lvl="0" marL="342900" rtl="0" algn="l">
              <a:lnSpc>
                <a:spcPct val="100000"/>
              </a:lnSpc>
              <a:spcBef>
                <a:spcPts val="640"/>
              </a:spcBef>
              <a:spcAft>
                <a:spcPts val="0"/>
              </a:spcAft>
              <a:buClr>
                <a:schemeClr val="dk1"/>
              </a:buClr>
              <a:buSzPts val="3200"/>
              <a:buNone/>
            </a:pPr>
            <a:r>
              <a:t/>
            </a:r>
            <a:endParaRPr/>
          </a:p>
          <a:p>
            <a:pPr indent="-342900" lvl="0" marL="342900" rtl="0" algn="l">
              <a:lnSpc>
                <a:spcPct val="100000"/>
              </a:lnSpc>
              <a:spcBef>
                <a:spcPts val="640"/>
              </a:spcBef>
              <a:spcAft>
                <a:spcPts val="0"/>
              </a:spcAft>
              <a:buClr>
                <a:schemeClr val="dk1"/>
              </a:buClr>
              <a:buSzPts val="3200"/>
              <a:buChar char="▪"/>
            </a:pPr>
            <a:r>
              <a:rPr lang="en-US"/>
              <a:t>The file should not contain any html tags. </a:t>
            </a:r>
            <a:endParaRPr/>
          </a:p>
          <a:p>
            <a:pPr indent="-139700" lvl="0" marL="342900" rtl="0" algn="l">
              <a:lnSpc>
                <a:spcPct val="100000"/>
              </a:lnSpc>
              <a:spcBef>
                <a:spcPts val="640"/>
              </a:spcBef>
              <a:spcAft>
                <a:spcPts val="0"/>
              </a:spcAft>
              <a:buClr>
                <a:schemeClr val="dk1"/>
              </a:buClr>
              <a:buSzPts val="3200"/>
              <a:buNone/>
            </a:pPr>
            <a:r>
              <a:t/>
            </a:r>
            <a:endParaRPr/>
          </a:p>
          <a:p>
            <a:pPr indent="-342900" lvl="0" marL="342900" rtl="0" algn="l">
              <a:lnSpc>
                <a:spcPct val="100000"/>
              </a:lnSpc>
              <a:spcBef>
                <a:spcPts val="640"/>
              </a:spcBef>
              <a:spcAft>
                <a:spcPts val="0"/>
              </a:spcAft>
              <a:buClr>
                <a:schemeClr val="dk1"/>
              </a:buClr>
              <a:buSzPts val="3200"/>
              <a:buChar char="▪"/>
            </a:pPr>
            <a:r>
              <a:rPr lang="en-US"/>
              <a:t>Style sheet should be saved with a .css extension.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4" name="Shape 4014"/>
        <p:cNvGrpSpPr/>
        <p:nvPr/>
      </p:nvGrpSpPr>
      <p:grpSpPr>
        <a:xfrm>
          <a:off x="0" y="0"/>
          <a:ext cx="0" cy="0"/>
          <a:chOff x="0" y="0"/>
          <a:chExt cx="0" cy="0"/>
        </a:xfrm>
      </p:grpSpPr>
      <p:sp>
        <p:nvSpPr>
          <p:cNvPr id="4015" name="Google Shape;4015;p38"/>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Mystyle.css</a:t>
            </a:r>
            <a:endParaRPr/>
          </a:p>
        </p:txBody>
      </p:sp>
      <p:sp>
        <p:nvSpPr>
          <p:cNvPr id="4016" name="Google Shape;4016;p38"/>
          <p:cNvSpPr txBox="1"/>
          <p:nvPr>
            <p:ph idx="1" type="body"/>
          </p:nvPr>
        </p:nvSpPr>
        <p:spPr>
          <a:xfrm>
            <a:off x="718300" y="2311400"/>
            <a:ext cx="6761100" cy="3974100"/>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a:p>
            <a:pPr indent="-342900" lvl="0" marL="342900" rtl="0" algn="l">
              <a:lnSpc>
                <a:spcPct val="100000"/>
              </a:lnSpc>
              <a:spcBef>
                <a:spcPts val="640"/>
              </a:spcBef>
              <a:spcAft>
                <a:spcPts val="0"/>
              </a:spcAft>
              <a:buClr>
                <a:schemeClr val="dk1"/>
              </a:buClr>
              <a:buSzPts val="3200"/>
              <a:buChar char="▪"/>
            </a:pPr>
            <a:r>
              <a:rPr lang="en-US"/>
              <a:t>hr {color:sienna;}</a:t>
            </a:r>
            <a:br>
              <a:rPr lang="en-US"/>
            </a:br>
            <a:endParaRPr/>
          </a:p>
          <a:p>
            <a:pPr indent="-342900" lvl="0" marL="342900" rtl="0" algn="l">
              <a:lnSpc>
                <a:spcPct val="100000"/>
              </a:lnSpc>
              <a:spcBef>
                <a:spcPts val="640"/>
              </a:spcBef>
              <a:spcAft>
                <a:spcPts val="0"/>
              </a:spcAft>
              <a:buClr>
                <a:schemeClr val="dk1"/>
              </a:buClr>
              <a:buSzPts val="3200"/>
              <a:buChar char="▪"/>
            </a:pPr>
            <a:r>
              <a:rPr lang="en-US"/>
              <a:t>p {margin-left:20px;}</a:t>
            </a:r>
            <a:br>
              <a:rPr lang="en-US"/>
            </a:br>
            <a:endParaRPr/>
          </a:p>
          <a:p>
            <a:pPr indent="-342900" lvl="0" marL="342900" rtl="0" algn="l">
              <a:lnSpc>
                <a:spcPct val="100000"/>
              </a:lnSpc>
              <a:spcBef>
                <a:spcPts val="640"/>
              </a:spcBef>
              <a:spcAft>
                <a:spcPts val="0"/>
              </a:spcAft>
              <a:buClr>
                <a:schemeClr val="dk1"/>
              </a:buClr>
              <a:buSzPts val="3200"/>
              <a:buChar char="▪"/>
            </a:pPr>
            <a:r>
              <a:rPr lang="en-US"/>
              <a:t>body {background-image:url("images/brick.gif");}</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0" name="Shape 4020"/>
        <p:cNvGrpSpPr/>
        <p:nvPr/>
      </p:nvGrpSpPr>
      <p:grpSpPr>
        <a:xfrm>
          <a:off x="0" y="0"/>
          <a:ext cx="0" cy="0"/>
          <a:chOff x="0" y="0"/>
          <a:chExt cx="0" cy="0"/>
        </a:xfrm>
      </p:grpSpPr>
      <p:sp>
        <p:nvSpPr>
          <p:cNvPr id="4021" name="Google Shape;4021;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External Style Sheet</a:t>
            </a:r>
            <a:endParaRPr/>
          </a:p>
        </p:txBody>
      </p:sp>
      <p:sp>
        <p:nvSpPr>
          <p:cNvPr id="4022" name="Google Shape;4022;p39"/>
          <p:cNvSpPr txBox="1"/>
          <p:nvPr>
            <p:ph idx="2" type="body"/>
          </p:nvPr>
        </p:nvSpPr>
        <p:spPr>
          <a:xfrm>
            <a:off x="533400" y="1600200"/>
            <a:ext cx="8253413"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Font typeface="Noto Sans Symbols"/>
              <a:buNone/>
            </a:pPr>
            <a:r>
              <a:t/>
            </a:r>
            <a:endParaRPr sz="2400">
              <a:latin typeface="Consolas"/>
              <a:ea typeface="Consolas"/>
              <a:cs typeface="Consolas"/>
              <a:sym typeface="Consolas"/>
            </a:endParaRPr>
          </a:p>
          <a:p>
            <a:pPr indent="-342900" lvl="0" marL="342900" rtl="0" algn="l">
              <a:lnSpc>
                <a:spcPct val="100000"/>
              </a:lnSpc>
              <a:spcBef>
                <a:spcPts val="480"/>
              </a:spcBef>
              <a:spcAft>
                <a:spcPts val="0"/>
              </a:spcAft>
              <a:buClr>
                <a:schemeClr val="dk1"/>
              </a:buClr>
              <a:buSzPts val="2400"/>
              <a:buFont typeface="Noto Sans Symbols"/>
              <a:buNone/>
            </a:pPr>
            <a:r>
              <a:rPr lang="en-US" sz="2400">
                <a:latin typeface="Consolas"/>
                <a:ea typeface="Consolas"/>
                <a:cs typeface="Consolas"/>
                <a:sym typeface="Consolas"/>
              </a:rPr>
              <a:t>&lt;head&gt; </a:t>
            </a:r>
            <a:endParaRPr/>
          </a:p>
          <a:p>
            <a:pPr indent="-342900" lvl="0" marL="342900" rtl="0" algn="l">
              <a:lnSpc>
                <a:spcPct val="100000"/>
              </a:lnSpc>
              <a:spcBef>
                <a:spcPts val="480"/>
              </a:spcBef>
              <a:spcAft>
                <a:spcPts val="0"/>
              </a:spcAft>
              <a:buClr>
                <a:schemeClr val="dk1"/>
              </a:buClr>
              <a:buSzPts val="2400"/>
              <a:buFont typeface="Noto Sans Symbols"/>
              <a:buNone/>
            </a:pPr>
            <a:r>
              <a:rPr lang="en-US" sz="2400">
                <a:latin typeface="Consolas"/>
                <a:ea typeface="Consolas"/>
                <a:cs typeface="Consolas"/>
                <a:sym typeface="Consolas"/>
              </a:rPr>
              <a:t>&lt;link rel="stylesheet" type="text/css" href="mystyle.css" /&gt; </a:t>
            </a:r>
            <a:endParaRPr/>
          </a:p>
          <a:p>
            <a:pPr indent="-342900" lvl="0" marL="342900" rtl="0" algn="l">
              <a:lnSpc>
                <a:spcPct val="100000"/>
              </a:lnSpc>
              <a:spcBef>
                <a:spcPts val="480"/>
              </a:spcBef>
              <a:spcAft>
                <a:spcPts val="0"/>
              </a:spcAft>
              <a:buClr>
                <a:schemeClr val="dk1"/>
              </a:buClr>
              <a:buSzPts val="2400"/>
              <a:buFont typeface="Noto Sans Symbols"/>
              <a:buNone/>
            </a:pPr>
            <a:r>
              <a:rPr lang="en-US" sz="2400">
                <a:latin typeface="Consolas"/>
                <a:ea typeface="Consolas"/>
                <a:cs typeface="Consolas"/>
                <a:sym typeface="Consolas"/>
              </a:rPr>
              <a:t>&lt;/head&gt;</a:t>
            </a:r>
            <a:endParaRPr/>
          </a:p>
          <a:p>
            <a:pPr indent="-228600" lvl="0" marL="342900" rtl="0" algn="l">
              <a:lnSpc>
                <a:spcPct val="100000"/>
              </a:lnSpc>
              <a:spcBef>
                <a:spcPts val="360"/>
              </a:spcBef>
              <a:spcAft>
                <a:spcPts val="0"/>
              </a:spcAft>
              <a:buClr>
                <a:schemeClr val="dk1"/>
              </a:buClr>
              <a:buSzPts val="1800"/>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6" name="Shape 4026"/>
        <p:cNvGrpSpPr/>
        <p:nvPr/>
      </p:nvGrpSpPr>
      <p:grpSpPr>
        <a:xfrm>
          <a:off x="0" y="0"/>
          <a:ext cx="0" cy="0"/>
          <a:chOff x="0" y="0"/>
          <a:chExt cx="0" cy="0"/>
        </a:xfrm>
      </p:grpSpPr>
      <p:sp>
        <p:nvSpPr>
          <p:cNvPr id="4027" name="Google Shape;4027;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Internal Style Sheet</a:t>
            </a:r>
            <a:endParaRPr/>
          </a:p>
        </p:txBody>
      </p:sp>
      <p:sp>
        <p:nvSpPr>
          <p:cNvPr id="4028" name="Google Shape;4028;p40"/>
          <p:cNvSpPr txBox="1"/>
          <p:nvPr>
            <p:ph idx="1" type="body"/>
          </p:nvPr>
        </p:nvSpPr>
        <p:spPr>
          <a:xfrm>
            <a:off x="457200" y="2133600"/>
            <a:ext cx="8001000" cy="40227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560"/>
              </a:spcBef>
              <a:spcAft>
                <a:spcPts val="0"/>
              </a:spcAft>
              <a:buClr>
                <a:schemeClr val="dk1"/>
              </a:buClr>
              <a:buSzPts val="2800"/>
              <a:buChar char="▪"/>
            </a:pPr>
            <a:r>
              <a:rPr lang="en-US"/>
              <a:t>Should be used when a single document has a unique style.</a:t>
            </a:r>
            <a:endParaRPr/>
          </a:p>
          <a:p>
            <a:pPr indent="-165100" lvl="0" marL="342900" rtl="0" algn="l">
              <a:lnSpc>
                <a:spcPct val="100000"/>
              </a:lnSpc>
              <a:spcBef>
                <a:spcPts val="560"/>
              </a:spcBef>
              <a:spcAft>
                <a:spcPts val="0"/>
              </a:spcAft>
              <a:buClr>
                <a:schemeClr val="dk1"/>
              </a:buClr>
              <a:buSzPts val="2800"/>
              <a:buNone/>
            </a:pPr>
            <a:r>
              <a:t/>
            </a:r>
            <a:endParaRPr/>
          </a:p>
          <a:p>
            <a:pPr indent="-342900" lvl="0" marL="342900" rtl="0" algn="l">
              <a:lnSpc>
                <a:spcPct val="100000"/>
              </a:lnSpc>
              <a:spcBef>
                <a:spcPts val="560"/>
              </a:spcBef>
              <a:spcAft>
                <a:spcPts val="0"/>
              </a:spcAft>
              <a:buClr>
                <a:schemeClr val="dk1"/>
              </a:buClr>
              <a:buSzPts val="2800"/>
              <a:buChar char="▪"/>
            </a:pPr>
            <a:r>
              <a:rPr lang="en-US"/>
              <a:t>Defined in the head section by using the </a:t>
            </a:r>
            <a:r>
              <a:rPr b="1" lang="en-US"/>
              <a:t>&lt;style&gt; </a:t>
            </a:r>
            <a:r>
              <a:rPr lang="en-US"/>
              <a:t>tag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2" name="Shape 4032"/>
        <p:cNvGrpSpPr/>
        <p:nvPr/>
      </p:nvGrpSpPr>
      <p:grpSpPr>
        <a:xfrm>
          <a:off x="0" y="0"/>
          <a:ext cx="0" cy="0"/>
          <a:chOff x="0" y="0"/>
          <a:chExt cx="0" cy="0"/>
        </a:xfrm>
      </p:grpSpPr>
      <p:sp>
        <p:nvSpPr>
          <p:cNvPr id="4033" name="Google Shape;4033;p41"/>
          <p:cNvSpPr txBox="1"/>
          <p:nvPr>
            <p:ph type="title"/>
          </p:nvPr>
        </p:nvSpPr>
        <p:spPr>
          <a:xfrm>
            <a:off x="621825" y="228825"/>
            <a:ext cx="68304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Example (internal style sheet)</a:t>
            </a:r>
            <a:endParaRPr/>
          </a:p>
        </p:txBody>
      </p:sp>
      <p:pic>
        <p:nvPicPr>
          <p:cNvPr id="4034" name="Google Shape;4034;p41"/>
          <p:cNvPicPr preferRelativeResize="0"/>
          <p:nvPr>
            <p:ph idx="1" type="body"/>
          </p:nvPr>
        </p:nvPicPr>
        <p:blipFill rotWithShape="1">
          <a:blip r:embed="rId3">
            <a:alphaModFix/>
          </a:blip>
          <a:srcRect b="24235" l="6899" r="17675" t="13469"/>
          <a:stretch/>
        </p:blipFill>
        <p:spPr>
          <a:xfrm>
            <a:off x="533400" y="2027650"/>
            <a:ext cx="8077200" cy="4270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8" name="Shape 4038"/>
        <p:cNvGrpSpPr/>
        <p:nvPr/>
      </p:nvGrpSpPr>
      <p:grpSpPr>
        <a:xfrm>
          <a:off x="0" y="0"/>
          <a:ext cx="0" cy="0"/>
          <a:chOff x="0" y="0"/>
          <a:chExt cx="0" cy="0"/>
        </a:xfrm>
      </p:grpSpPr>
      <p:sp>
        <p:nvSpPr>
          <p:cNvPr id="4039" name="Google Shape;4039;p42"/>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Output </a:t>
            </a:r>
            <a:endParaRPr/>
          </a:p>
        </p:txBody>
      </p:sp>
      <p:pic>
        <p:nvPicPr>
          <p:cNvPr id="4040" name="Google Shape;4040;p42"/>
          <p:cNvPicPr preferRelativeResize="0"/>
          <p:nvPr>
            <p:ph idx="1" type="body"/>
          </p:nvPr>
        </p:nvPicPr>
        <p:blipFill rotWithShape="1">
          <a:blip r:embed="rId3">
            <a:alphaModFix/>
          </a:blip>
          <a:srcRect b="30972" l="0" r="39224" t="0"/>
          <a:stretch/>
        </p:blipFill>
        <p:spPr>
          <a:xfrm>
            <a:off x="457200" y="2045675"/>
            <a:ext cx="8305800" cy="4431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4" name="Shape 4044"/>
        <p:cNvGrpSpPr/>
        <p:nvPr/>
      </p:nvGrpSpPr>
      <p:grpSpPr>
        <a:xfrm>
          <a:off x="0" y="0"/>
          <a:ext cx="0" cy="0"/>
          <a:chOff x="0" y="0"/>
          <a:chExt cx="0" cy="0"/>
        </a:xfrm>
      </p:grpSpPr>
      <p:sp>
        <p:nvSpPr>
          <p:cNvPr id="4045" name="Google Shape;4045;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Multiple Style Sheets</a:t>
            </a:r>
            <a:endParaRPr/>
          </a:p>
        </p:txBody>
      </p:sp>
      <p:sp>
        <p:nvSpPr>
          <p:cNvPr id="4046" name="Google Shape;4046;p43"/>
          <p:cNvSpPr txBox="1"/>
          <p:nvPr>
            <p:ph idx="1" type="body"/>
          </p:nvPr>
        </p:nvSpPr>
        <p:spPr>
          <a:xfrm>
            <a:off x="457200" y="2286000"/>
            <a:ext cx="8077200" cy="38703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b="1" lang="en-US"/>
              <a:t>Multiple Style Sheets</a:t>
            </a:r>
            <a:endParaRPr/>
          </a:p>
          <a:p>
            <a:pPr indent="-342900" lvl="0" marL="342900" rtl="0" algn="l">
              <a:lnSpc>
                <a:spcPct val="100000"/>
              </a:lnSpc>
              <a:spcBef>
                <a:spcPts val="560"/>
              </a:spcBef>
              <a:spcAft>
                <a:spcPts val="0"/>
              </a:spcAft>
              <a:buClr>
                <a:schemeClr val="dk1"/>
              </a:buClr>
              <a:buSzPts val="2800"/>
              <a:buChar char="▪"/>
            </a:pPr>
            <a:r>
              <a:rPr lang="en-US"/>
              <a:t>If some properties have been set for the same selector in different style sheets, the values will be inherited from the more specific style sheet.</a:t>
            </a:r>
            <a:endParaRPr/>
          </a:p>
          <a:p>
            <a:pPr indent="-274320" lvl="0" marL="274320" rtl="0" algn="l">
              <a:lnSpc>
                <a:spcPct val="100000"/>
              </a:lnSpc>
              <a:spcBef>
                <a:spcPts val="560"/>
              </a:spcBef>
              <a:spcAft>
                <a:spcPts val="0"/>
              </a:spcAft>
              <a:buClr>
                <a:schemeClr val="dk1"/>
              </a:buClr>
              <a:buSzPts val="2800"/>
              <a:buFont typeface="Noto Sans Symbols"/>
              <a:buNone/>
            </a:pPr>
            <a:r>
              <a:t/>
            </a:r>
            <a:endParaRPr/>
          </a:p>
          <a:p>
            <a:pPr indent="-96520" lvl="0" marL="274320" rtl="0" algn="l">
              <a:lnSpc>
                <a:spcPct val="100000"/>
              </a:lnSpc>
              <a:spcBef>
                <a:spcPts val="560"/>
              </a:spcBef>
              <a:spcAft>
                <a:spcPts val="0"/>
              </a:spcAft>
              <a:buClr>
                <a:schemeClr val="dk1"/>
              </a:buClr>
              <a:buSzPts val="2800"/>
              <a:buFont typeface="Noto Sans Symbols"/>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0" name="Shape 4050"/>
        <p:cNvGrpSpPr/>
        <p:nvPr/>
      </p:nvGrpSpPr>
      <p:grpSpPr>
        <a:xfrm>
          <a:off x="0" y="0"/>
          <a:ext cx="0" cy="0"/>
          <a:chOff x="0" y="0"/>
          <a:chExt cx="0" cy="0"/>
        </a:xfrm>
      </p:grpSpPr>
      <p:sp>
        <p:nvSpPr>
          <p:cNvPr id="4051" name="Google Shape;4051;p44"/>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Multiple  style sheet </a:t>
            </a:r>
            <a:endParaRPr/>
          </a:p>
        </p:txBody>
      </p:sp>
      <p:sp>
        <p:nvSpPr>
          <p:cNvPr id="4052" name="Google Shape;4052;p44"/>
          <p:cNvSpPr txBox="1"/>
          <p:nvPr>
            <p:ph idx="1" type="body"/>
          </p:nvPr>
        </p:nvSpPr>
        <p:spPr>
          <a:xfrm>
            <a:off x="228600" y="2189875"/>
            <a:ext cx="8458200" cy="4287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None/>
            </a:pPr>
            <a:r>
              <a:rPr lang="en-US" sz="1800"/>
              <a:t>Suppose  an external style sheet has these properties for the h3 selector:</a:t>
            </a:r>
            <a:endParaRPr sz="1800"/>
          </a:p>
          <a:p>
            <a:pPr indent="-139700" lvl="0" marL="342900" rtl="0" algn="l">
              <a:lnSpc>
                <a:spcPct val="100000"/>
              </a:lnSpc>
              <a:spcBef>
                <a:spcPts val="640"/>
              </a:spcBef>
              <a:spcAft>
                <a:spcPts val="0"/>
              </a:spcAft>
              <a:buClr>
                <a:schemeClr val="dk1"/>
              </a:buClr>
              <a:buSzPts val="3200"/>
              <a:buNone/>
            </a:pPr>
            <a:r>
              <a:t/>
            </a:r>
            <a:endParaRPr sz="1800"/>
          </a:p>
          <a:p>
            <a:pPr indent="-342900" lvl="0" marL="342900" rtl="0" algn="l">
              <a:lnSpc>
                <a:spcPct val="100000"/>
              </a:lnSpc>
              <a:spcBef>
                <a:spcPts val="640"/>
              </a:spcBef>
              <a:spcAft>
                <a:spcPts val="0"/>
              </a:spcAft>
              <a:buClr>
                <a:srgbClr val="FF0000"/>
              </a:buClr>
              <a:buSzPts val="3200"/>
              <a:buNone/>
            </a:pPr>
            <a:r>
              <a:rPr lang="en-US" sz="1800">
                <a:solidFill>
                  <a:srgbClr val="FF0000"/>
                </a:solidFill>
              </a:rPr>
              <a:t>H3 {  color:red; text-align:left; font-size:8pt;   }</a:t>
            </a:r>
            <a:endParaRPr sz="1800"/>
          </a:p>
          <a:p>
            <a:pPr indent="-139700" lvl="0" marL="342900" rtl="0" algn="l">
              <a:lnSpc>
                <a:spcPct val="100000"/>
              </a:lnSpc>
              <a:spcBef>
                <a:spcPts val="640"/>
              </a:spcBef>
              <a:spcAft>
                <a:spcPts val="0"/>
              </a:spcAft>
              <a:buClr>
                <a:schemeClr val="dk1"/>
              </a:buClr>
              <a:buSzPts val="3200"/>
              <a:buNone/>
            </a:pPr>
            <a:r>
              <a:t/>
            </a:r>
            <a:endParaRPr sz="1800"/>
          </a:p>
          <a:p>
            <a:pPr indent="-342900" lvl="0" marL="342900" rtl="0" algn="l">
              <a:lnSpc>
                <a:spcPct val="100000"/>
              </a:lnSpc>
              <a:spcBef>
                <a:spcPts val="640"/>
              </a:spcBef>
              <a:spcAft>
                <a:spcPts val="0"/>
              </a:spcAft>
              <a:buClr>
                <a:schemeClr val="dk1"/>
              </a:buClr>
              <a:buSzPts val="3200"/>
              <a:buNone/>
            </a:pPr>
            <a:r>
              <a:rPr lang="en-US" sz="1800"/>
              <a:t>And an internal style sheet has these properties for the h3 selector:</a:t>
            </a:r>
            <a:endParaRPr sz="1800"/>
          </a:p>
          <a:p>
            <a:pPr indent="-139700" lvl="0" marL="342900" rtl="0" algn="l">
              <a:lnSpc>
                <a:spcPct val="100000"/>
              </a:lnSpc>
              <a:spcBef>
                <a:spcPts val="640"/>
              </a:spcBef>
              <a:spcAft>
                <a:spcPts val="0"/>
              </a:spcAft>
              <a:buClr>
                <a:schemeClr val="dk1"/>
              </a:buClr>
              <a:buSzPts val="3200"/>
              <a:buNone/>
            </a:pPr>
            <a:r>
              <a:t/>
            </a:r>
            <a:endParaRPr sz="1800"/>
          </a:p>
          <a:p>
            <a:pPr indent="-342900" lvl="0" marL="342900" rtl="0" algn="l">
              <a:lnSpc>
                <a:spcPct val="100000"/>
              </a:lnSpc>
              <a:spcBef>
                <a:spcPts val="640"/>
              </a:spcBef>
              <a:spcAft>
                <a:spcPts val="0"/>
              </a:spcAft>
              <a:buClr>
                <a:srgbClr val="FF0000"/>
              </a:buClr>
              <a:buSzPts val="3200"/>
              <a:buNone/>
            </a:pPr>
            <a:r>
              <a:rPr lang="en-US" sz="1800">
                <a:solidFill>
                  <a:srgbClr val="FF0000"/>
                </a:solidFill>
              </a:rPr>
              <a:t> H3  { text-align:right; font-size:20pt; }</a:t>
            </a:r>
            <a:endParaRPr sz="1800"/>
          </a:p>
          <a:p>
            <a:pPr indent="-139700" lvl="0" marL="342900" rtl="0" algn="l">
              <a:lnSpc>
                <a:spcPct val="100000"/>
              </a:lnSpc>
              <a:spcBef>
                <a:spcPts val="640"/>
              </a:spcBef>
              <a:spcAft>
                <a:spcPts val="0"/>
              </a:spcAft>
              <a:buClr>
                <a:schemeClr val="dk1"/>
              </a:buClr>
              <a:buSzPts val="3200"/>
              <a:buNone/>
            </a:pPr>
            <a:r>
              <a:t/>
            </a:r>
            <a:endParaRPr sz="1800"/>
          </a:p>
          <a:p>
            <a:pPr indent="-139700" lvl="0" marL="342900" rtl="0" algn="l">
              <a:lnSpc>
                <a:spcPct val="100000"/>
              </a:lnSpc>
              <a:spcBef>
                <a:spcPts val="640"/>
              </a:spcBef>
              <a:spcAft>
                <a:spcPts val="0"/>
              </a:spcAft>
              <a:buClr>
                <a:schemeClr val="dk1"/>
              </a:buClr>
              <a:buSzPts val="3200"/>
              <a:buNone/>
            </a:pPr>
            <a:r>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6" name="Shape 4056"/>
        <p:cNvGrpSpPr/>
        <p:nvPr/>
      </p:nvGrpSpPr>
      <p:grpSpPr>
        <a:xfrm>
          <a:off x="0" y="0"/>
          <a:ext cx="0" cy="0"/>
          <a:chOff x="0" y="0"/>
          <a:chExt cx="0" cy="0"/>
        </a:xfrm>
      </p:grpSpPr>
      <p:sp>
        <p:nvSpPr>
          <p:cNvPr id="4057" name="Google Shape;4057;p45"/>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Multiple  style sheet </a:t>
            </a:r>
            <a:endParaRPr/>
          </a:p>
        </p:txBody>
      </p:sp>
      <p:sp>
        <p:nvSpPr>
          <p:cNvPr id="4058" name="Google Shape;4058;p45"/>
          <p:cNvSpPr txBox="1"/>
          <p:nvPr>
            <p:ph idx="1" type="body"/>
          </p:nvPr>
        </p:nvSpPr>
        <p:spPr>
          <a:xfrm>
            <a:off x="228600" y="1600200"/>
            <a:ext cx="8458200" cy="4876800"/>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sz="1700"/>
          </a:p>
          <a:p>
            <a:pPr indent="-342900" lvl="0" marL="342900" rtl="0" algn="l">
              <a:lnSpc>
                <a:spcPct val="100000"/>
              </a:lnSpc>
              <a:spcBef>
                <a:spcPts val="640"/>
              </a:spcBef>
              <a:spcAft>
                <a:spcPts val="0"/>
              </a:spcAft>
              <a:buClr>
                <a:schemeClr val="dk1"/>
              </a:buClr>
              <a:buSzPts val="3600"/>
              <a:buChar char="▪"/>
            </a:pPr>
            <a:r>
              <a:rPr lang="en-US" sz="1700"/>
              <a:t>So if  the page with the internal style sheet also links to the external style sheet  then the properties for h3 will be: </a:t>
            </a:r>
            <a:endParaRPr sz="1700"/>
          </a:p>
          <a:p>
            <a:pPr indent="-139700" lvl="0" marL="342900" rtl="0" algn="l">
              <a:lnSpc>
                <a:spcPct val="100000"/>
              </a:lnSpc>
              <a:spcBef>
                <a:spcPts val="640"/>
              </a:spcBef>
              <a:spcAft>
                <a:spcPts val="0"/>
              </a:spcAft>
              <a:buClr>
                <a:schemeClr val="dk1"/>
              </a:buClr>
              <a:buSzPts val="3200"/>
              <a:buNone/>
            </a:pPr>
            <a:r>
              <a:t/>
            </a:r>
            <a:endParaRPr sz="1700">
              <a:solidFill>
                <a:srgbClr val="FF0000"/>
              </a:solidFill>
            </a:endParaRPr>
          </a:p>
          <a:p>
            <a:pPr indent="-342900" lvl="0" marL="342900" rtl="0" algn="l">
              <a:lnSpc>
                <a:spcPct val="100000"/>
              </a:lnSpc>
              <a:spcBef>
                <a:spcPts val="640"/>
              </a:spcBef>
              <a:spcAft>
                <a:spcPts val="0"/>
              </a:spcAft>
              <a:buClr>
                <a:srgbClr val="FF0000"/>
              </a:buClr>
              <a:buSzPts val="3600"/>
              <a:buChar char="▪"/>
            </a:pPr>
            <a:r>
              <a:rPr lang="en-US" sz="1700">
                <a:solidFill>
                  <a:srgbClr val="FF0000"/>
                </a:solidFill>
              </a:rPr>
              <a:t>color:red;</a:t>
            </a:r>
            <a:br>
              <a:rPr lang="en-US" sz="1700">
                <a:solidFill>
                  <a:srgbClr val="FF0000"/>
                </a:solidFill>
              </a:rPr>
            </a:br>
            <a:r>
              <a:rPr lang="en-US" sz="1700">
                <a:solidFill>
                  <a:srgbClr val="FF0000"/>
                </a:solidFill>
              </a:rPr>
              <a:t>text-align:right;</a:t>
            </a:r>
            <a:br>
              <a:rPr lang="en-US" sz="1700">
                <a:solidFill>
                  <a:srgbClr val="FF0000"/>
                </a:solidFill>
              </a:rPr>
            </a:br>
            <a:r>
              <a:rPr lang="en-US" sz="1700">
                <a:solidFill>
                  <a:srgbClr val="FF0000"/>
                </a:solidFill>
              </a:rPr>
              <a:t>font-size:20pt;</a:t>
            </a:r>
            <a:endParaRPr sz="1700"/>
          </a:p>
          <a:p>
            <a:pPr indent="-139700" lvl="0" marL="342900" rtl="0" algn="l">
              <a:lnSpc>
                <a:spcPct val="100000"/>
              </a:lnSpc>
              <a:spcBef>
                <a:spcPts val="640"/>
              </a:spcBef>
              <a:spcAft>
                <a:spcPts val="0"/>
              </a:spcAft>
              <a:buClr>
                <a:schemeClr val="dk1"/>
              </a:buClr>
              <a:buSzPts val="3200"/>
              <a:buNone/>
            </a:pPr>
            <a:r>
              <a:t/>
            </a:r>
            <a:endParaRPr sz="1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2" name="Shape 4062"/>
        <p:cNvGrpSpPr/>
        <p:nvPr/>
      </p:nvGrpSpPr>
      <p:grpSpPr>
        <a:xfrm>
          <a:off x="0" y="0"/>
          <a:ext cx="0" cy="0"/>
          <a:chOff x="0" y="0"/>
          <a:chExt cx="0" cy="0"/>
        </a:xfrm>
      </p:grpSpPr>
      <p:sp>
        <p:nvSpPr>
          <p:cNvPr id="4063" name="Google Shape;4063;p4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Calibri"/>
              <a:buNone/>
            </a:pPr>
            <a:r>
              <a:rPr lang="en-US"/>
              <a:t>EXAMPLES</a:t>
            </a:r>
            <a:endParaRPr/>
          </a:p>
        </p:txBody>
      </p:sp>
      <p:sp>
        <p:nvSpPr>
          <p:cNvPr id="4064" name="Google Shape;4064;p46"/>
          <p:cNvSpPr txBox="1"/>
          <p:nvPr>
            <p:ph idx="1" type="body"/>
          </p:nvPr>
        </p:nvSpPr>
        <p:spPr>
          <a:xfrm>
            <a:off x="722313" y="3810000"/>
            <a:ext cx="7772400" cy="596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888888"/>
              </a:buClr>
              <a:buSzPts val="2000"/>
              <a:buFont typeface="Noto Sans Symbols"/>
              <a:buNone/>
            </a:pPr>
            <a:r>
              <a:rPr lang="en-US"/>
              <a:t>CSS Properties &amp; values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6" name="Shape 3906"/>
        <p:cNvGrpSpPr/>
        <p:nvPr/>
      </p:nvGrpSpPr>
      <p:grpSpPr>
        <a:xfrm>
          <a:off x="0" y="0"/>
          <a:ext cx="0" cy="0"/>
          <a:chOff x="0" y="0"/>
          <a:chExt cx="0" cy="0"/>
        </a:xfrm>
      </p:grpSpPr>
      <p:sp>
        <p:nvSpPr>
          <p:cNvPr id="3907" name="Google Shape;3907;p20"/>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CSS</a:t>
            </a:r>
            <a:endParaRPr/>
          </a:p>
        </p:txBody>
      </p:sp>
      <p:sp>
        <p:nvSpPr>
          <p:cNvPr id="3908" name="Google Shape;3908;p20"/>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None/>
            </a:pPr>
            <a:r>
              <a:rPr b="1" lang="en-US" sz="1800"/>
              <a:t>  CSS</a:t>
            </a:r>
            <a:r>
              <a:rPr lang="en-US" sz="1800"/>
              <a:t> stands for </a:t>
            </a:r>
            <a:r>
              <a:rPr b="1" lang="en-US" sz="1800"/>
              <a:t>C</a:t>
            </a:r>
            <a:r>
              <a:rPr lang="en-US" sz="1800"/>
              <a:t>ascading </a:t>
            </a:r>
            <a:r>
              <a:rPr b="1" lang="en-US" sz="1800"/>
              <a:t>S</a:t>
            </a:r>
            <a:r>
              <a:rPr lang="en-US" sz="1800"/>
              <a:t>tyle </a:t>
            </a:r>
            <a:r>
              <a:rPr b="1" lang="en-US" sz="1800"/>
              <a:t>S</a:t>
            </a:r>
            <a:r>
              <a:rPr lang="en-US" sz="1800"/>
              <a:t>heets</a:t>
            </a:r>
            <a:endParaRPr sz="1800"/>
          </a:p>
          <a:p>
            <a:pPr indent="-342900" lvl="0" marL="342900" rtl="0" algn="l">
              <a:lnSpc>
                <a:spcPct val="100000"/>
              </a:lnSpc>
              <a:spcBef>
                <a:spcPts val="640"/>
              </a:spcBef>
              <a:spcAft>
                <a:spcPts val="0"/>
              </a:spcAft>
              <a:buClr>
                <a:schemeClr val="dk1"/>
              </a:buClr>
              <a:buSzPts val="3200"/>
              <a:buNone/>
            </a:pPr>
            <a:r>
              <a:rPr lang="en-US" sz="1800"/>
              <a:t>  CSS is a style sheet language used to determine the formatting of an HTML document.</a:t>
            </a:r>
            <a:endParaRPr sz="1800"/>
          </a:p>
          <a:p>
            <a:pPr indent="-342900" lvl="0" marL="342900" rtl="0" algn="l">
              <a:lnSpc>
                <a:spcPct val="100000"/>
              </a:lnSpc>
              <a:spcBef>
                <a:spcPts val="640"/>
              </a:spcBef>
              <a:spcAft>
                <a:spcPts val="0"/>
              </a:spcAft>
              <a:buClr>
                <a:schemeClr val="dk1"/>
              </a:buClr>
              <a:buSzPts val="3200"/>
              <a:buNone/>
            </a:pPr>
            <a:r>
              <a:rPr lang="en-US" sz="1800"/>
              <a:t> </a:t>
            </a:r>
            <a:endParaRPr sz="1800"/>
          </a:p>
          <a:p>
            <a:pPr indent="-342900" lvl="0" marL="342900" rtl="0" algn="l">
              <a:lnSpc>
                <a:spcPct val="100000"/>
              </a:lnSpc>
              <a:spcBef>
                <a:spcPts val="640"/>
              </a:spcBef>
              <a:spcAft>
                <a:spcPts val="0"/>
              </a:spcAft>
              <a:buClr>
                <a:schemeClr val="dk1"/>
              </a:buClr>
              <a:buSzPts val="3200"/>
              <a:buNone/>
            </a:pPr>
            <a:r>
              <a:rPr lang="en-US" sz="1800"/>
              <a:t>Styles define </a:t>
            </a:r>
            <a:r>
              <a:rPr b="1" lang="en-US" sz="1800"/>
              <a:t>how to display</a:t>
            </a:r>
            <a:r>
              <a:rPr lang="en-US" sz="1800"/>
              <a:t> (X)HTML elements</a:t>
            </a:r>
            <a:endParaRPr sz="1800"/>
          </a:p>
          <a:p>
            <a:pPr indent="-342900" lvl="0" marL="342900" rtl="0" algn="l">
              <a:lnSpc>
                <a:spcPct val="100000"/>
              </a:lnSpc>
              <a:spcBef>
                <a:spcPts val="640"/>
              </a:spcBef>
              <a:spcAft>
                <a:spcPts val="0"/>
              </a:spcAft>
              <a:buClr>
                <a:schemeClr val="dk1"/>
              </a:buClr>
              <a:buSzPts val="3200"/>
              <a:buNone/>
            </a:pPr>
            <a:r>
              <a:rPr lang="en-US" sz="1800"/>
              <a:t>Styles are normally stored in </a:t>
            </a:r>
            <a:r>
              <a:rPr b="1" lang="en-US" sz="1800"/>
              <a:t>Style Sheets</a:t>
            </a:r>
            <a:r>
              <a:rPr lang="en-US" sz="1800"/>
              <a:t> </a:t>
            </a:r>
            <a:endParaRPr sz="1800"/>
          </a:p>
          <a:p>
            <a:pPr indent="-342900" lvl="0" marL="342900" rtl="0" algn="l">
              <a:lnSpc>
                <a:spcPct val="100000"/>
              </a:lnSpc>
              <a:spcBef>
                <a:spcPts val="640"/>
              </a:spcBef>
              <a:spcAft>
                <a:spcPts val="0"/>
              </a:spcAft>
              <a:buClr>
                <a:schemeClr val="dk1"/>
              </a:buClr>
              <a:buSzPts val="3200"/>
              <a:buNone/>
            </a:pPr>
            <a:r>
              <a:rPr lang="en-US" sz="1800"/>
              <a:t>Multiple style definitions will </a:t>
            </a:r>
            <a:r>
              <a:rPr b="1" lang="en-US" sz="1800">
                <a:solidFill>
                  <a:srgbClr val="C00000"/>
                </a:solidFill>
              </a:rPr>
              <a:t>cascade</a:t>
            </a:r>
            <a:r>
              <a:rPr lang="en-US" sz="1800"/>
              <a:t> into one</a:t>
            </a:r>
            <a:endParaRPr sz="1800"/>
          </a:p>
          <a:p>
            <a:pPr indent="-342900" lvl="0" marL="342900" rtl="0" algn="l">
              <a:lnSpc>
                <a:spcPct val="100000"/>
              </a:lnSpc>
              <a:spcBef>
                <a:spcPts val="640"/>
              </a:spcBef>
              <a:spcAft>
                <a:spcPts val="0"/>
              </a:spcAft>
              <a:buClr>
                <a:schemeClr val="dk1"/>
              </a:buClr>
              <a:buSzPts val="3200"/>
              <a:buNone/>
            </a:pPr>
            <a:r>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8" name="Shape 4068"/>
        <p:cNvGrpSpPr/>
        <p:nvPr/>
      </p:nvGrpSpPr>
      <p:grpSpPr>
        <a:xfrm>
          <a:off x="0" y="0"/>
          <a:ext cx="0" cy="0"/>
          <a:chOff x="0" y="0"/>
          <a:chExt cx="0" cy="0"/>
        </a:xfrm>
      </p:grpSpPr>
      <p:sp>
        <p:nvSpPr>
          <p:cNvPr id="4069" name="Google Shape;4069;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Background:</a:t>
            </a:r>
            <a:endParaRPr/>
          </a:p>
        </p:txBody>
      </p:sp>
      <p:sp>
        <p:nvSpPr>
          <p:cNvPr id="4070" name="Google Shape;4070;p47"/>
          <p:cNvSpPr txBox="1"/>
          <p:nvPr>
            <p:ph idx="1" type="body"/>
          </p:nvPr>
        </p:nvSpPr>
        <p:spPr>
          <a:xfrm>
            <a:off x="457200" y="1752601"/>
            <a:ext cx="8534400" cy="38862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sz="3200"/>
              <a:t>Control over the background color of an element </a:t>
            </a:r>
            <a:endParaRPr/>
          </a:p>
          <a:p>
            <a:pPr indent="-342900" lvl="0" marL="342900" rtl="0" algn="l">
              <a:lnSpc>
                <a:spcPct val="100000"/>
              </a:lnSpc>
              <a:spcBef>
                <a:spcPts val="640"/>
              </a:spcBef>
              <a:spcAft>
                <a:spcPts val="0"/>
              </a:spcAft>
              <a:buClr>
                <a:schemeClr val="dk1"/>
              </a:buClr>
              <a:buSzPts val="3200"/>
              <a:buChar char="▪"/>
            </a:pPr>
            <a:r>
              <a:rPr lang="en-US" sz="3200"/>
              <a:t>set an image as the background, </a:t>
            </a:r>
            <a:endParaRPr/>
          </a:p>
          <a:p>
            <a:pPr indent="-342900" lvl="0" marL="342900" rtl="0" algn="l">
              <a:lnSpc>
                <a:spcPct val="100000"/>
              </a:lnSpc>
              <a:spcBef>
                <a:spcPts val="640"/>
              </a:spcBef>
              <a:spcAft>
                <a:spcPts val="0"/>
              </a:spcAft>
              <a:buClr>
                <a:schemeClr val="dk1"/>
              </a:buClr>
              <a:buSzPts val="3200"/>
              <a:buChar char="▪"/>
            </a:pPr>
            <a:r>
              <a:rPr lang="en-US" sz="3200"/>
              <a:t>Repeat a background image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0">
                                            <p:txEl>
                                              <p:pRg end="0" st="0"/>
                                            </p:txEl>
                                          </p:spTgt>
                                        </p:tgtEl>
                                        <p:attrNameLst>
                                          <p:attrName>style.visibility</p:attrName>
                                        </p:attrNameLst>
                                      </p:cBhvr>
                                      <p:to>
                                        <p:strVal val="visible"/>
                                      </p:to>
                                    </p:set>
                                    <p:animEffect filter="fade" transition="in">
                                      <p:cBhvr>
                                        <p:cTn dur="500"/>
                                        <p:tgtEl>
                                          <p:spTgt spid="40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0">
                                            <p:txEl>
                                              <p:pRg end="1" st="1"/>
                                            </p:txEl>
                                          </p:spTgt>
                                        </p:tgtEl>
                                        <p:attrNameLst>
                                          <p:attrName>style.visibility</p:attrName>
                                        </p:attrNameLst>
                                      </p:cBhvr>
                                      <p:to>
                                        <p:strVal val="visible"/>
                                      </p:to>
                                    </p:set>
                                    <p:animEffect filter="fade" transition="in">
                                      <p:cBhvr>
                                        <p:cTn dur="500"/>
                                        <p:tgtEl>
                                          <p:spTgt spid="40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0">
                                            <p:txEl>
                                              <p:pRg end="2" st="2"/>
                                            </p:txEl>
                                          </p:spTgt>
                                        </p:tgtEl>
                                        <p:attrNameLst>
                                          <p:attrName>style.visibility</p:attrName>
                                        </p:attrNameLst>
                                      </p:cBhvr>
                                      <p:to>
                                        <p:strVal val="visible"/>
                                      </p:to>
                                    </p:set>
                                    <p:animEffect filter="fade" transition="in">
                                      <p:cBhvr>
                                        <p:cTn dur="500"/>
                                        <p:tgtEl>
                                          <p:spTgt spid="407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4" name="Shape 4074"/>
        <p:cNvGrpSpPr/>
        <p:nvPr/>
      </p:nvGrpSpPr>
      <p:grpSpPr>
        <a:xfrm>
          <a:off x="0" y="0"/>
          <a:ext cx="0" cy="0"/>
          <a:chOff x="0" y="0"/>
          <a:chExt cx="0" cy="0"/>
        </a:xfrm>
      </p:grpSpPr>
      <p:sp>
        <p:nvSpPr>
          <p:cNvPr id="4075" name="Google Shape;4075;p48"/>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22221"/>
              <a:buFont typeface="Calibri"/>
              <a:buNone/>
            </a:pPr>
            <a:r>
              <a:rPr b="1" lang="en-US"/>
              <a:t>CSS Background Properties</a:t>
            </a:r>
            <a:endParaRPr/>
          </a:p>
        </p:txBody>
      </p:sp>
      <p:graphicFrame>
        <p:nvGraphicFramePr>
          <p:cNvPr id="4076" name="Google Shape;4076;p48"/>
          <p:cNvGraphicFramePr/>
          <p:nvPr/>
        </p:nvGraphicFramePr>
        <p:xfrm>
          <a:off x="457200" y="1295395"/>
          <a:ext cx="3000000" cy="3000000"/>
        </p:xfrm>
        <a:graphic>
          <a:graphicData uri="http://schemas.openxmlformats.org/drawingml/2006/table">
            <a:tbl>
              <a:tblPr bandRow="1" firstRow="1">
                <a:noFill/>
                <a:tableStyleId>{554C1414-89E9-443B-8F15-169BB80E1C62}</a:tableStyleId>
              </a:tblPr>
              <a:tblGrid>
                <a:gridCol w="2939975"/>
                <a:gridCol w="5415775"/>
              </a:tblGrid>
              <a:tr h="894500">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F2F2F2"/>
                          </a:solidFill>
                        </a:rPr>
                        <a:t>Property</a:t>
                      </a:r>
                      <a:endParaRPr sz="8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F2F2F2"/>
                          </a:solidFill>
                        </a:rPr>
                        <a:t>Description</a:t>
                      </a:r>
                      <a:endParaRPr sz="800" u="none" cap="none" strike="noStrike"/>
                    </a:p>
                  </a:txBody>
                  <a:tcPr marT="45725" marB="45725" marR="91450" marL="91450" anchor="ctr"/>
                </a:tc>
              </a:tr>
              <a:tr h="1543900">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chemeClr val="dk1"/>
                          </a:solidFill>
                        </a:rPr>
                        <a:t>background</a:t>
                      </a:r>
                      <a:endParaRPr sz="8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chemeClr val="dk1"/>
                          </a:solidFill>
                        </a:rPr>
                        <a:t>Sets all the background properties in one declaration</a:t>
                      </a:r>
                      <a:endParaRPr sz="800" u="none" cap="none" strike="noStrike"/>
                    </a:p>
                  </a:txBody>
                  <a:tcPr marT="45725" marB="45725" marR="91450" marL="91450" anchor="ctr"/>
                </a:tc>
              </a:tr>
              <a:tr h="1543900">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chemeClr val="dk1"/>
                          </a:solidFill>
                        </a:rPr>
                        <a:t>background-attachment</a:t>
                      </a:r>
                      <a:endParaRPr sz="8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chemeClr val="dk1"/>
                          </a:solidFill>
                        </a:rPr>
                        <a:t>Sets whether a background image is fixed or scrolls with the rest of the page</a:t>
                      </a:r>
                      <a:endParaRPr sz="800" u="none" cap="none" strike="noStrike"/>
                    </a:p>
                  </a:txBody>
                  <a:tcPr marT="45725" marB="45725" marR="91450" marL="91450" anchor="ctr"/>
                </a:tc>
              </a:tr>
              <a:tr h="894500">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chemeClr val="dk1"/>
                          </a:solidFill>
                        </a:rPr>
                        <a:t>background-color</a:t>
                      </a:r>
                      <a:endParaRPr sz="8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chemeClr val="dk1"/>
                          </a:solidFill>
                        </a:rPr>
                        <a:t>Sets the background color of an element</a:t>
                      </a:r>
                      <a:endParaRPr sz="800" u="none" cap="none" strike="noStrike"/>
                    </a:p>
                  </a:txBody>
                  <a:tcPr marT="45725" marB="45725" marR="91450" marL="91450" anchor="ct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0" name="Shape 4080"/>
        <p:cNvGrpSpPr/>
        <p:nvPr/>
      </p:nvGrpSpPr>
      <p:grpSpPr>
        <a:xfrm>
          <a:off x="0" y="0"/>
          <a:ext cx="0" cy="0"/>
          <a:chOff x="0" y="0"/>
          <a:chExt cx="0" cy="0"/>
        </a:xfrm>
      </p:grpSpPr>
      <p:sp>
        <p:nvSpPr>
          <p:cNvPr id="4081" name="Google Shape;4081;p49"/>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22221"/>
              <a:buFont typeface="Calibri"/>
              <a:buNone/>
            </a:pPr>
            <a:r>
              <a:rPr b="1" lang="en-US"/>
              <a:t>CSS Background Properties</a:t>
            </a:r>
            <a:endParaRPr/>
          </a:p>
        </p:txBody>
      </p:sp>
      <p:graphicFrame>
        <p:nvGraphicFramePr>
          <p:cNvPr id="4082" name="Google Shape;4082;p49"/>
          <p:cNvGraphicFramePr/>
          <p:nvPr/>
        </p:nvGraphicFramePr>
        <p:xfrm>
          <a:off x="457200" y="1295395"/>
          <a:ext cx="3000000" cy="3000000"/>
        </p:xfrm>
        <a:graphic>
          <a:graphicData uri="http://schemas.openxmlformats.org/drawingml/2006/table">
            <a:tbl>
              <a:tblPr bandRow="1" firstRow="1">
                <a:noFill/>
                <a:tableStyleId>{554C1414-89E9-443B-8F15-169BB80E1C62}</a:tableStyleId>
              </a:tblPr>
              <a:tblGrid>
                <a:gridCol w="2895600"/>
                <a:gridCol w="5334000"/>
              </a:tblGrid>
              <a:tr h="801700">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F2F2F2"/>
                          </a:solidFill>
                        </a:rPr>
                        <a:t>Property</a:t>
                      </a:r>
                      <a:endParaRPr sz="8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F2F2F2"/>
                          </a:solidFill>
                        </a:rPr>
                        <a:t>Description</a:t>
                      </a:r>
                      <a:endParaRPr sz="800" u="none" cap="none" strike="noStrike"/>
                    </a:p>
                  </a:txBody>
                  <a:tcPr marT="45725" marB="45725" marR="91450" marL="91450" anchor="ctr"/>
                </a:tc>
              </a:tr>
              <a:tr h="1383775">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chemeClr val="dk1"/>
                          </a:solidFill>
                        </a:rPr>
                        <a:t>background-image</a:t>
                      </a:r>
                      <a:endParaRPr sz="8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chemeClr val="dk1"/>
                          </a:solidFill>
                        </a:rPr>
                        <a:t>Sets the background image for an element</a:t>
                      </a:r>
                      <a:endParaRPr sz="800" u="none" cap="none" strike="noStrike"/>
                    </a:p>
                  </a:txBody>
                  <a:tcPr marT="45725" marB="45725" marR="91450" marL="91450" anchor="ctr"/>
                </a:tc>
              </a:tr>
              <a:tr h="1383775">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chemeClr val="dk1"/>
                          </a:solidFill>
                        </a:rPr>
                        <a:t>background-position</a:t>
                      </a:r>
                      <a:endParaRPr sz="8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chemeClr val="dk1"/>
                          </a:solidFill>
                        </a:rPr>
                        <a:t>Sets the starting position of a background image</a:t>
                      </a:r>
                      <a:endParaRPr sz="800" u="none" cap="none" strike="noStrike"/>
                    </a:p>
                  </a:txBody>
                  <a:tcPr marT="45725" marB="45725" marR="91450" marL="91450" anchor="ctr"/>
                </a:tc>
              </a:tr>
              <a:tr h="1383775">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chemeClr val="dk1"/>
                          </a:solidFill>
                        </a:rPr>
                        <a:t>background-repeat</a:t>
                      </a:r>
                      <a:endParaRPr sz="8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chemeClr val="dk1"/>
                          </a:solidFill>
                        </a:rPr>
                        <a:t>Sets how a background image will be repeated</a:t>
                      </a:r>
                      <a:endParaRPr sz="800" u="none" cap="none" strike="noStrike"/>
                    </a:p>
                  </a:txBody>
                  <a:tcPr marT="45725" marB="45725" marR="91450" marL="91450" anchor="ct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6" name="Shape 4086"/>
        <p:cNvGrpSpPr/>
        <p:nvPr/>
      </p:nvGrpSpPr>
      <p:grpSpPr>
        <a:xfrm>
          <a:off x="0" y="0"/>
          <a:ext cx="0" cy="0"/>
          <a:chOff x="0" y="0"/>
          <a:chExt cx="0" cy="0"/>
        </a:xfrm>
      </p:grpSpPr>
      <p:sp>
        <p:nvSpPr>
          <p:cNvPr id="4087" name="Google Shape;4087;p50"/>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Background-properties</a:t>
            </a:r>
            <a:endParaRPr/>
          </a:p>
        </p:txBody>
      </p:sp>
      <p:sp>
        <p:nvSpPr>
          <p:cNvPr id="4088" name="Google Shape;4088;p50"/>
          <p:cNvSpPr txBox="1"/>
          <p:nvPr>
            <p:ph idx="1" type="body"/>
          </p:nvPr>
        </p:nvSpPr>
        <p:spPr>
          <a:xfrm>
            <a:off x="718300" y="2311400"/>
            <a:ext cx="6761100" cy="3974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400"/>
              <a:buChar char="▪"/>
            </a:pPr>
            <a:r>
              <a:rPr lang="en-US" sz="1500"/>
              <a:t>background-color</a:t>
            </a:r>
            <a:endParaRPr sz="1500"/>
          </a:p>
          <a:p>
            <a:pPr indent="-342900" lvl="0" marL="342900" rtl="0" algn="l">
              <a:lnSpc>
                <a:spcPct val="100000"/>
              </a:lnSpc>
              <a:spcBef>
                <a:spcPts val="640"/>
              </a:spcBef>
              <a:spcAft>
                <a:spcPts val="0"/>
              </a:spcAft>
              <a:buClr>
                <a:schemeClr val="dk1"/>
              </a:buClr>
              <a:buSzPts val="3400"/>
              <a:buChar char="▪"/>
            </a:pPr>
            <a:r>
              <a:rPr lang="en-US" sz="1500"/>
              <a:t>background-image</a:t>
            </a:r>
            <a:endParaRPr sz="1500"/>
          </a:p>
          <a:p>
            <a:pPr indent="-342900" lvl="0" marL="342900" rtl="0" algn="l">
              <a:lnSpc>
                <a:spcPct val="100000"/>
              </a:lnSpc>
              <a:spcBef>
                <a:spcPts val="640"/>
              </a:spcBef>
              <a:spcAft>
                <a:spcPts val="0"/>
              </a:spcAft>
              <a:buClr>
                <a:schemeClr val="dk1"/>
              </a:buClr>
              <a:buSzPts val="3400"/>
              <a:buChar char="▪"/>
            </a:pPr>
            <a:r>
              <a:rPr lang="en-US" sz="1500"/>
              <a:t>background-repeat</a:t>
            </a:r>
            <a:endParaRPr sz="1500"/>
          </a:p>
          <a:p>
            <a:pPr indent="-342900" lvl="0" marL="342900" rtl="0" algn="l">
              <a:lnSpc>
                <a:spcPct val="100000"/>
              </a:lnSpc>
              <a:spcBef>
                <a:spcPts val="640"/>
              </a:spcBef>
              <a:spcAft>
                <a:spcPts val="0"/>
              </a:spcAft>
              <a:buClr>
                <a:schemeClr val="dk1"/>
              </a:buClr>
              <a:buSzPts val="3400"/>
              <a:buChar char="▪"/>
            </a:pPr>
            <a:r>
              <a:rPr lang="en-US" sz="1500"/>
              <a:t>background-attachment</a:t>
            </a:r>
            <a:endParaRPr sz="1500"/>
          </a:p>
          <a:p>
            <a:pPr indent="-342900" lvl="0" marL="342900" rtl="0" algn="l">
              <a:lnSpc>
                <a:spcPct val="100000"/>
              </a:lnSpc>
              <a:spcBef>
                <a:spcPts val="640"/>
              </a:spcBef>
              <a:spcAft>
                <a:spcPts val="0"/>
              </a:spcAft>
              <a:buClr>
                <a:schemeClr val="dk1"/>
              </a:buClr>
              <a:buSzPts val="3400"/>
              <a:buChar char="▪"/>
            </a:pPr>
            <a:r>
              <a:rPr lang="en-US" sz="1500"/>
              <a:t>background-position</a:t>
            </a:r>
            <a:endParaRPr sz="1500"/>
          </a:p>
          <a:p>
            <a:pPr indent="-139700" lvl="0" marL="342900" rtl="0" algn="l">
              <a:lnSpc>
                <a:spcPct val="100000"/>
              </a:lnSpc>
              <a:spcBef>
                <a:spcPts val="640"/>
              </a:spcBef>
              <a:spcAft>
                <a:spcPts val="0"/>
              </a:spcAft>
              <a:buClr>
                <a:schemeClr val="dk1"/>
              </a:buClr>
              <a:buSzPts val="3200"/>
              <a:buNone/>
            </a:pPr>
            <a:r>
              <a:t/>
            </a:r>
            <a:endParaRPr sz="1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2" name="Shape 4092"/>
        <p:cNvGrpSpPr/>
        <p:nvPr/>
      </p:nvGrpSpPr>
      <p:grpSpPr>
        <a:xfrm>
          <a:off x="0" y="0"/>
          <a:ext cx="0" cy="0"/>
          <a:chOff x="0" y="0"/>
          <a:chExt cx="0" cy="0"/>
        </a:xfrm>
      </p:grpSpPr>
      <p:sp>
        <p:nvSpPr>
          <p:cNvPr id="4093" name="Google Shape;4093;p51"/>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onsolas"/>
              <a:buNone/>
            </a:pPr>
            <a:r>
              <a:rPr lang="en-US">
                <a:latin typeface="Consolas"/>
                <a:ea typeface="Consolas"/>
                <a:cs typeface="Consolas"/>
                <a:sym typeface="Consolas"/>
              </a:rPr>
              <a:t>Background-color</a:t>
            </a:r>
            <a:endParaRPr/>
          </a:p>
        </p:txBody>
      </p:sp>
      <p:sp>
        <p:nvSpPr>
          <p:cNvPr id="4094" name="Google Shape;4094;p51"/>
          <p:cNvSpPr txBox="1"/>
          <p:nvPr>
            <p:ph idx="1" type="body"/>
          </p:nvPr>
        </p:nvSpPr>
        <p:spPr>
          <a:xfrm>
            <a:off x="718300" y="2311400"/>
            <a:ext cx="6761100" cy="3974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600"/>
              <a:buChar char="▪"/>
            </a:pPr>
            <a:r>
              <a:rPr lang="en-US" sz="1700"/>
              <a:t>With CSS, a color is most often specified by:</a:t>
            </a:r>
            <a:endParaRPr sz="1700"/>
          </a:p>
          <a:p>
            <a:pPr indent="-514350" lvl="0" marL="514350" rtl="0" algn="l">
              <a:lnSpc>
                <a:spcPct val="100000"/>
              </a:lnSpc>
              <a:spcBef>
                <a:spcPts val="640"/>
              </a:spcBef>
              <a:spcAft>
                <a:spcPts val="0"/>
              </a:spcAft>
              <a:buClr>
                <a:schemeClr val="dk1"/>
              </a:buClr>
              <a:buSzPts val="3600"/>
              <a:buFont typeface="Calibri"/>
              <a:buAutoNum type="arabicPeriod"/>
            </a:pPr>
            <a:r>
              <a:rPr lang="en-US" sz="1700"/>
              <a:t>a HEX value - like "#ff0000"</a:t>
            </a:r>
            <a:endParaRPr sz="1700"/>
          </a:p>
          <a:p>
            <a:pPr indent="-514350" lvl="0" marL="514350" rtl="0" algn="l">
              <a:lnSpc>
                <a:spcPct val="100000"/>
              </a:lnSpc>
              <a:spcBef>
                <a:spcPts val="640"/>
              </a:spcBef>
              <a:spcAft>
                <a:spcPts val="0"/>
              </a:spcAft>
              <a:buClr>
                <a:schemeClr val="dk1"/>
              </a:buClr>
              <a:buSzPts val="3600"/>
              <a:buFont typeface="Calibri"/>
              <a:buAutoNum type="arabicPeriod"/>
            </a:pPr>
            <a:r>
              <a:rPr lang="en-US" sz="1700"/>
              <a:t>an RGB value - like "rgb(255,0,0)"</a:t>
            </a:r>
            <a:endParaRPr sz="1700"/>
          </a:p>
          <a:p>
            <a:pPr indent="-514350" lvl="0" marL="514350" rtl="0" algn="l">
              <a:lnSpc>
                <a:spcPct val="100000"/>
              </a:lnSpc>
              <a:spcBef>
                <a:spcPts val="640"/>
              </a:spcBef>
              <a:spcAft>
                <a:spcPts val="0"/>
              </a:spcAft>
              <a:buClr>
                <a:schemeClr val="dk1"/>
              </a:buClr>
              <a:buSzPts val="3600"/>
              <a:buFont typeface="Calibri"/>
              <a:buAutoNum type="arabicPeriod"/>
            </a:pPr>
            <a:r>
              <a:rPr lang="en-US" sz="1700"/>
              <a:t>a color name - like "red"</a:t>
            </a:r>
            <a:endParaRPr sz="1700"/>
          </a:p>
          <a:p>
            <a:pPr indent="-139700" lvl="0" marL="342900" rtl="0" algn="l">
              <a:lnSpc>
                <a:spcPct val="100000"/>
              </a:lnSpc>
              <a:spcBef>
                <a:spcPts val="640"/>
              </a:spcBef>
              <a:spcAft>
                <a:spcPts val="0"/>
              </a:spcAft>
              <a:buClr>
                <a:schemeClr val="dk1"/>
              </a:buClr>
              <a:buSzPts val="3200"/>
              <a:buNone/>
            </a:pPr>
            <a:r>
              <a:t/>
            </a:r>
            <a:endParaRPr sz="1700">
              <a:latin typeface="Consolas"/>
              <a:ea typeface="Consolas"/>
              <a:cs typeface="Consolas"/>
              <a:sym typeface="Consolas"/>
            </a:endParaRPr>
          </a:p>
          <a:p>
            <a:pPr indent="-139700" lvl="0" marL="342900" rtl="0" algn="l">
              <a:lnSpc>
                <a:spcPct val="100000"/>
              </a:lnSpc>
              <a:spcBef>
                <a:spcPts val="640"/>
              </a:spcBef>
              <a:spcAft>
                <a:spcPts val="0"/>
              </a:spcAft>
              <a:buClr>
                <a:schemeClr val="dk1"/>
              </a:buClr>
              <a:buSzPts val="3200"/>
              <a:buNone/>
            </a:pPr>
            <a:r>
              <a:t/>
            </a:r>
            <a:endParaRPr sz="17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8" name="Shape 4098"/>
        <p:cNvGrpSpPr/>
        <p:nvPr/>
      </p:nvGrpSpPr>
      <p:grpSpPr>
        <a:xfrm>
          <a:off x="0" y="0"/>
          <a:ext cx="0" cy="0"/>
          <a:chOff x="0" y="0"/>
          <a:chExt cx="0" cy="0"/>
        </a:xfrm>
      </p:grpSpPr>
      <p:sp>
        <p:nvSpPr>
          <p:cNvPr id="4099" name="Google Shape;4099;p52"/>
          <p:cNvSpPr txBox="1"/>
          <p:nvPr>
            <p:ph type="title"/>
          </p:nvPr>
        </p:nvSpPr>
        <p:spPr>
          <a:xfrm>
            <a:off x="3733800" y="274638"/>
            <a:ext cx="4953000" cy="6397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22221"/>
              <a:buFont typeface="Calibri"/>
              <a:buNone/>
            </a:pPr>
            <a:r>
              <a:rPr lang="en-US"/>
              <a:t>Example</a:t>
            </a:r>
            <a:endParaRPr/>
          </a:p>
        </p:txBody>
      </p:sp>
      <p:sp>
        <p:nvSpPr>
          <p:cNvPr id="4100" name="Google Shape;4100;p52"/>
          <p:cNvSpPr txBox="1"/>
          <p:nvPr>
            <p:ph idx="1" type="body"/>
          </p:nvPr>
        </p:nvSpPr>
        <p:spPr>
          <a:xfrm>
            <a:off x="228600" y="609600"/>
            <a:ext cx="8458200" cy="6019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None/>
            </a:pPr>
            <a:r>
              <a:rPr lang="en-US" sz="2400"/>
              <a:t>&lt;html&gt;</a:t>
            </a:r>
            <a:endParaRPr/>
          </a:p>
          <a:p>
            <a:pPr indent="-342900" lvl="0" marL="342900" rtl="0" algn="l">
              <a:lnSpc>
                <a:spcPct val="100000"/>
              </a:lnSpc>
              <a:spcBef>
                <a:spcPts val="480"/>
              </a:spcBef>
              <a:spcAft>
                <a:spcPts val="0"/>
              </a:spcAft>
              <a:buClr>
                <a:schemeClr val="dk1"/>
              </a:buClr>
              <a:buSzPts val="2400"/>
              <a:buNone/>
            </a:pPr>
            <a:r>
              <a:rPr lang="en-US" sz="2400"/>
              <a:t>&lt;head&gt; </a:t>
            </a:r>
            <a:endParaRPr/>
          </a:p>
          <a:p>
            <a:pPr indent="-342900" lvl="0" marL="342900" rtl="0" algn="l">
              <a:lnSpc>
                <a:spcPct val="100000"/>
              </a:lnSpc>
              <a:spcBef>
                <a:spcPts val="480"/>
              </a:spcBef>
              <a:spcAft>
                <a:spcPts val="0"/>
              </a:spcAft>
              <a:buClr>
                <a:schemeClr val="dk1"/>
              </a:buClr>
              <a:buSzPts val="2400"/>
              <a:buNone/>
            </a:pPr>
            <a:r>
              <a:rPr lang="en-US" sz="2400"/>
              <a:t>&lt;style type="text/css"&gt; </a:t>
            </a:r>
            <a:endParaRPr/>
          </a:p>
          <a:p>
            <a:pPr indent="-342900" lvl="0" marL="342900" rtl="0" algn="l">
              <a:lnSpc>
                <a:spcPct val="100000"/>
              </a:lnSpc>
              <a:spcBef>
                <a:spcPts val="480"/>
              </a:spcBef>
              <a:spcAft>
                <a:spcPts val="0"/>
              </a:spcAft>
              <a:buClr>
                <a:schemeClr val="dk1"/>
              </a:buClr>
              <a:buSzPts val="2400"/>
              <a:buNone/>
            </a:pPr>
            <a:r>
              <a:rPr lang="en-US" sz="2400"/>
              <a:t>    h1 {background-color:#6495ed;}</a:t>
            </a:r>
            <a:endParaRPr/>
          </a:p>
          <a:p>
            <a:pPr indent="-342900" lvl="0" marL="342900" rtl="0" algn="l">
              <a:lnSpc>
                <a:spcPct val="100000"/>
              </a:lnSpc>
              <a:spcBef>
                <a:spcPts val="480"/>
              </a:spcBef>
              <a:spcAft>
                <a:spcPts val="0"/>
              </a:spcAft>
              <a:buClr>
                <a:schemeClr val="dk1"/>
              </a:buClr>
              <a:buSzPts val="2400"/>
              <a:buNone/>
            </a:pPr>
            <a:r>
              <a:rPr lang="en-US" sz="2400"/>
              <a:t>    p {background-color:#e0ffff;}</a:t>
            </a:r>
            <a:endParaRPr/>
          </a:p>
          <a:p>
            <a:pPr indent="-342900" lvl="0" marL="342900" rtl="0" algn="l">
              <a:lnSpc>
                <a:spcPct val="100000"/>
              </a:lnSpc>
              <a:spcBef>
                <a:spcPts val="480"/>
              </a:spcBef>
              <a:spcAft>
                <a:spcPts val="0"/>
              </a:spcAft>
              <a:buClr>
                <a:schemeClr val="dk1"/>
              </a:buClr>
              <a:buSzPts val="2400"/>
              <a:buNone/>
            </a:pPr>
            <a:r>
              <a:rPr lang="en-US" sz="2400"/>
              <a:t>    div {background-color:#b0c4de;}</a:t>
            </a:r>
            <a:endParaRPr/>
          </a:p>
          <a:p>
            <a:pPr indent="-342900" lvl="0" marL="342900" rtl="0" algn="l">
              <a:lnSpc>
                <a:spcPct val="100000"/>
              </a:lnSpc>
              <a:spcBef>
                <a:spcPts val="480"/>
              </a:spcBef>
              <a:spcAft>
                <a:spcPts val="0"/>
              </a:spcAft>
              <a:buClr>
                <a:schemeClr val="dk1"/>
              </a:buClr>
              <a:buSzPts val="2400"/>
              <a:buNone/>
            </a:pPr>
            <a:r>
              <a:rPr lang="en-US" sz="2400"/>
              <a:t>&lt;/style&gt;  &lt;/head&gt;</a:t>
            </a:r>
            <a:endParaRPr/>
          </a:p>
          <a:p>
            <a:pPr indent="-342900" lvl="0" marL="342900" rtl="0" algn="l">
              <a:lnSpc>
                <a:spcPct val="100000"/>
              </a:lnSpc>
              <a:spcBef>
                <a:spcPts val="480"/>
              </a:spcBef>
              <a:spcAft>
                <a:spcPts val="0"/>
              </a:spcAft>
              <a:buClr>
                <a:schemeClr val="dk1"/>
              </a:buClr>
              <a:buSzPts val="2400"/>
              <a:buNone/>
            </a:pPr>
            <a:r>
              <a:t/>
            </a:r>
            <a:endParaRPr sz="2400"/>
          </a:p>
          <a:p>
            <a:pPr indent="-342900" lvl="0" marL="342900" rtl="0" algn="l">
              <a:lnSpc>
                <a:spcPct val="100000"/>
              </a:lnSpc>
              <a:spcBef>
                <a:spcPts val="480"/>
              </a:spcBef>
              <a:spcAft>
                <a:spcPts val="0"/>
              </a:spcAft>
              <a:buClr>
                <a:schemeClr val="dk1"/>
              </a:buClr>
              <a:buSzPts val="2400"/>
              <a:buNone/>
            </a:pPr>
            <a:r>
              <a:rPr lang="en-US" sz="2400"/>
              <a:t>&lt;body&gt;</a:t>
            </a:r>
            <a:endParaRPr/>
          </a:p>
          <a:p>
            <a:pPr indent="-342900" lvl="0" marL="342900" rtl="0" algn="l">
              <a:lnSpc>
                <a:spcPct val="100000"/>
              </a:lnSpc>
              <a:spcBef>
                <a:spcPts val="480"/>
              </a:spcBef>
              <a:spcAft>
                <a:spcPts val="0"/>
              </a:spcAft>
              <a:buClr>
                <a:schemeClr val="dk1"/>
              </a:buClr>
              <a:buSzPts val="2400"/>
              <a:buNone/>
            </a:pPr>
            <a:r>
              <a:rPr lang="en-US" sz="2400"/>
              <a:t>&lt;h1&gt; CSS Heading&lt;/h1&gt;</a:t>
            </a:r>
            <a:endParaRPr/>
          </a:p>
          <a:p>
            <a:pPr indent="-342900" lvl="0" marL="342900" rtl="0" algn="l">
              <a:lnSpc>
                <a:spcPct val="100000"/>
              </a:lnSpc>
              <a:spcBef>
                <a:spcPts val="480"/>
              </a:spcBef>
              <a:spcAft>
                <a:spcPts val="0"/>
              </a:spcAft>
              <a:buClr>
                <a:schemeClr val="dk1"/>
              </a:buClr>
              <a:buSzPts val="2400"/>
              <a:buNone/>
            </a:pPr>
            <a:r>
              <a:rPr lang="en-US" sz="2400"/>
              <a:t>&lt;p&gt;  CSS paragragh &lt;/p&gt;</a:t>
            </a:r>
            <a:endParaRPr/>
          </a:p>
          <a:p>
            <a:pPr indent="-342900" lvl="0" marL="342900" rtl="0" algn="l">
              <a:lnSpc>
                <a:spcPct val="100000"/>
              </a:lnSpc>
              <a:spcBef>
                <a:spcPts val="480"/>
              </a:spcBef>
              <a:spcAft>
                <a:spcPts val="0"/>
              </a:spcAft>
              <a:buClr>
                <a:schemeClr val="dk1"/>
              </a:buClr>
              <a:buSzPts val="2400"/>
              <a:buNone/>
            </a:pPr>
            <a:r>
              <a:rPr lang="en-US" sz="2400"/>
              <a:t>  &lt;/body&gt; &lt;/html&gt;</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4" name="Shape 4104"/>
        <p:cNvGrpSpPr/>
        <p:nvPr/>
      </p:nvGrpSpPr>
      <p:grpSpPr>
        <a:xfrm>
          <a:off x="0" y="0"/>
          <a:ext cx="0" cy="0"/>
          <a:chOff x="0" y="0"/>
          <a:chExt cx="0" cy="0"/>
        </a:xfrm>
      </p:grpSpPr>
      <p:sp>
        <p:nvSpPr>
          <p:cNvPr id="4105" name="Google Shape;4105;p53"/>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Output </a:t>
            </a:r>
            <a:endParaRPr/>
          </a:p>
        </p:txBody>
      </p:sp>
      <p:pic>
        <p:nvPicPr>
          <p:cNvPr id="4106" name="Google Shape;4106;p53"/>
          <p:cNvPicPr preferRelativeResize="0"/>
          <p:nvPr>
            <p:ph idx="1" type="body"/>
          </p:nvPr>
        </p:nvPicPr>
        <p:blipFill rotWithShape="1">
          <a:blip r:embed="rId3">
            <a:alphaModFix/>
          </a:blip>
          <a:srcRect b="49491" l="0" r="14980" t="0"/>
          <a:stretch/>
        </p:blipFill>
        <p:spPr>
          <a:xfrm>
            <a:off x="228600" y="1371600"/>
            <a:ext cx="8657869" cy="4648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0" name="Shape 4110"/>
        <p:cNvGrpSpPr/>
        <p:nvPr/>
      </p:nvGrpSpPr>
      <p:grpSpPr>
        <a:xfrm>
          <a:off x="0" y="0"/>
          <a:ext cx="0" cy="0"/>
          <a:chOff x="0" y="0"/>
          <a:chExt cx="0" cy="0"/>
        </a:xfrm>
      </p:grpSpPr>
      <p:sp>
        <p:nvSpPr>
          <p:cNvPr id="4111" name="Google Shape;4111;p54"/>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onsolas"/>
              <a:buNone/>
            </a:pPr>
            <a:r>
              <a:rPr lang="en-US">
                <a:latin typeface="Consolas"/>
                <a:ea typeface="Consolas"/>
                <a:cs typeface="Consolas"/>
                <a:sym typeface="Consolas"/>
              </a:rPr>
              <a:t>background-image</a:t>
            </a:r>
            <a:endParaRPr/>
          </a:p>
        </p:txBody>
      </p:sp>
      <p:sp>
        <p:nvSpPr>
          <p:cNvPr id="4112" name="Google Shape;4112;p54"/>
          <p:cNvSpPr txBox="1"/>
          <p:nvPr>
            <p:ph idx="1" type="body"/>
          </p:nvPr>
        </p:nvSpPr>
        <p:spPr>
          <a:xfrm>
            <a:off x="718300" y="2311400"/>
            <a:ext cx="6761100" cy="3974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700"/>
              <a:buChar char="▪"/>
            </a:pPr>
            <a:r>
              <a:rPr lang="en-US" sz="1800"/>
              <a:t>Example </a:t>
            </a:r>
            <a:endParaRPr sz="1800"/>
          </a:p>
          <a:p>
            <a:pPr indent="-154940" lvl="0" marL="342900" rtl="0" algn="l">
              <a:lnSpc>
                <a:spcPct val="100000"/>
              </a:lnSpc>
              <a:spcBef>
                <a:spcPts val="592"/>
              </a:spcBef>
              <a:spcAft>
                <a:spcPts val="0"/>
              </a:spcAft>
              <a:buClr>
                <a:schemeClr val="dk1"/>
              </a:buClr>
              <a:buSzPts val="3200"/>
              <a:buNone/>
            </a:pPr>
            <a:r>
              <a:t/>
            </a:r>
            <a:endParaRPr sz="1800"/>
          </a:p>
          <a:p>
            <a:pPr indent="-342900" lvl="0" marL="342900" rtl="0" algn="l">
              <a:lnSpc>
                <a:spcPct val="100000"/>
              </a:lnSpc>
              <a:spcBef>
                <a:spcPts val="592"/>
              </a:spcBef>
              <a:spcAft>
                <a:spcPts val="0"/>
              </a:spcAft>
              <a:buClr>
                <a:schemeClr val="dk1"/>
              </a:buClr>
              <a:buSzPts val="3700"/>
              <a:buChar char="▪"/>
            </a:pPr>
            <a:r>
              <a:rPr lang="en-US" sz="1800"/>
              <a:t>body {</a:t>
            </a:r>
            <a:br>
              <a:rPr lang="en-US" sz="1800"/>
            </a:br>
            <a:r>
              <a:rPr lang="en-US" sz="1800"/>
              <a:t>    background-image: url(“one.gif");</a:t>
            </a:r>
            <a:br>
              <a:rPr lang="en-US" sz="1800"/>
            </a:br>
            <a:r>
              <a:rPr lang="en-US" sz="1800"/>
              <a:t>}</a:t>
            </a:r>
            <a:endParaRPr sz="1800"/>
          </a:p>
          <a:p>
            <a:pPr indent="-154940" lvl="0" marL="342900" rtl="0" algn="l">
              <a:lnSpc>
                <a:spcPct val="100000"/>
              </a:lnSpc>
              <a:spcBef>
                <a:spcPts val="592"/>
              </a:spcBef>
              <a:spcAft>
                <a:spcPts val="0"/>
              </a:spcAft>
              <a:buClr>
                <a:schemeClr val="dk1"/>
              </a:buClr>
              <a:buSzPts val="3200"/>
              <a:buNone/>
            </a:pPr>
            <a:r>
              <a:t/>
            </a:r>
            <a:endParaRPr sz="1800"/>
          </a:p>
          <a:p>
            <a:pPr indent="-154940" lvl="0" marL="342900" rtl="0" algn="l">
              <a:lnSpc>
                <a:spcPct val="100000"/>
              </a:lnSpc>
              <a:spcBef>
                <a:spcPts val="592"/>
              </a:spcBef>
              <a:spcAft>
                <a:spcPts val="0"/>
              </a:spcAft>
              <a:buClr>
                <a:schemeClr val="dk1"/>
              </a:buClr>
              <a:buSzPts val="3200"/>
              <a:buNone/>
            </a:pPr>
            <a:r>
              <a:t/>
            </a:r>
            <a:endParaRPr sz="1800"/>
          </a:p>
          <a:p>
            <a:pPr indent="-342900" lvl="0" marL="342900" rtl="0" algn="l">
              <a:lnSpc>
                <a:spcPct val="100000"/>
              </a:lnSpc>
              <a:spcBef>
                <a:spcPts val="592"/>
              </a:spcBef>
              <a:spcAft>
                <a:spcPts val="0"/>
              </a:spcAft>
              <a:buClr>
                <a:schemeClr val="dk1"/>
              </a:buClr>
              <a:buSzPts val="3700"/>
              <a:buChar char="▪"/>
            </a:pPr>
            <a:r>
              <a:rPr lang="en-US" sz="1800"/>
              <a:t>By default, the image is repeated so it covers the entire element.</a:t>
            </a:r>
            <a:endParaRPr sz="1800"/>
          </a:p>
          <a:p>
            <a:pPr indent="-342900" lvl="0" marL="342900" rtl="0" algn="l">
              <a:lnSpc>
                <a:spcPct val="100000"/>
              </a:lnSpc>
              <a:spcBef>
                <a:spcPts val="592"/>
              </a:spcBef>
              <a:spcAft>
                <a:spcPts val="0"/>
              </a:spcAft>
              <a:buClr>
                <a:schemeClr val="dk1"/>
              </a:buClr>
              <a:buSzPts val="3200"/>
              <a:buNone/>
            </a:pPr>
            <a:r>
              <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6" name="Shape 4116"/>
        <p:cNvGrpSpPr/>
        <p:nvPr/>
      </p:nvGrpSpPr>
      <p:grpSpPr>
        <a:xfrm>
          <a:off x="0" y="0"/>
          <a:ext cx="0" cy="0"/>
          <a:chOff x="0" y="0"/>
          <a:chExt cx="0" cy="0"/>
        </a:xfrm>
      </p:grpSpPr>
      <p:sp>
        <p:nvSpPr>
          <p:cNvPr id="4117" name="Google Shape;4117;p55"/>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onsolas"/>
              <a:buNone/>
            </a:pPr>
            <a:r>
              <a:rPr lang="en-US">
                <a:latin typeface="Consolas"/>
                <a:ea typeface="Consolas"/>
                <a:cs typeface="Consolas"/>
                <a:sym typeface="Consolas"/>
              </a:rPr>
              <a:t>background-repeat</a:t>
            </a:r>
            <a:endParaRPr/>
          </a:p>
        </p:txBody>
      </p:sp>
      <p:sp>
        <p:nvSpPr>
          <p:cNvPr id="4118" name="Google Shape;4118;p55"/>
          <p:cNvSpPr txBox="1"/>
          <p:nvPr>
            <p:ph idx="1" type="body"/>
          </p:nvPr>
        </p:nvSpPr>
        <p:spPr>
          <a:xfrm>
            <a:off x="718300" y="2311400"/>
            <a:ext cx="6761100" cy="3974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500"/>
              <a:buChar char="▪"/>
            </a:pPr>
            <a:r>
              <a:rPr lang="en-US" sz="1600">
                <a:latin typeface="Consolas"/>
                <a:ea typeface="Consolas"/>
                <a:cs typeface="Consolas"/>
                <a:sym typeface="Consolas"/>
              </a:rPr>
              <a:t>background-repeat</a:t>
            </a:r>
            <a:endParaRPr sz="1600"/>
          </a:p>
          <a:p>
            <a:pPr indent="-304800" lvl="1" marL="742950" rtl="0" algn="l">
              <a:lnSpc>
                <a:spcPct val="100000"/>
              </a:lnSpc>
              <a:spcBef>
                <a:spcPts val="400"/>
              </a:spcBef>
              <a:spcAft>
                <a:spcPts val="0"/>
              </a:spcAft>
              <a:buClr>
                <a:schemeClr val="dk1"/>
              </a:buClr>
              <a:buSzPts val="2300"/>
              <a:buChar char="▫"/>
            </a:pPr>
            <a:r>
              <a:rPr lang="en-US" sz="2300">
                <a:latin typeface="Consolas"/>
                <a:ea typeface="Consolas"/>
                <a:cs typeface="Consolas"/>
                <a:sym typeface="Consolas"/>
              </a:rPr>
              <a:t>repeat</a:t>
            </a:r>
            <a:br>
              <a:rPr lang="en-US" sz="2300">
                <a:latin typeface="Consolas"/>
                <a:ea typeface="Consolas"/>
                <a:cs typeface="Consolas"/>
                <a:sym typeface="Consolas"/>
              </a:rPr>
            </a:br>
            <a:r>
              <a:rPr lang="en-US" sz="2300">
                <a:latin typeface="Consolas"/>
                <a:ea typeface="Consolas"/>
                <a:cs typeface="Consolas"/>
                <a:sym typeface="Consolas"/>
              </a:rPr>
              <a:t>repeat-x</a:t>
            </a:r>
            <a:br>
              <a:rPr lang="en-US" sz="2300">
                <a:latin typeface="Consolas"/>
                <a:ea typeface="Consolas"/>
                <a:cs typeface="Consolas"/>
                <a:sym typeface="Consolas"/>
              </a:rPr>
            </a:br>
            <a:r>
              <a:rPr lang="en-US" sz="2300">
                <a:latin typeface="Consolas"/>
                <a:ea typeface="Consolas"/>
                <a:cs typeface="Consolas"/>
                <a:sym typeface="Consolas"/>
              </a:rPr>
              <a:t>repeat-y</a:t>
            </a:r>
            <a:br>
              <a:rPr lang="en-US" sz="2300">
                <a:latin typeface="Consolas"/>
                <a:ea typeface="Consolas"/>
                <a:cs typeface="Consolas"/>
                <a:sym typeface="Consolas"/>
              </a:rPr>
            </a:br>
            <a:r>
              <a:rPr lang="en-US" sz="2300">
                <a:latin typeface="Consolas"/>
                <a:ea typeface="Consolas"/>
                <a:cs typeface="Consolas"/>
                <a:sym typeface="Consolas"/>
              </a:rPr>
              <a:t>no-repeat</a:t>
            </a:r>
            <a:endParaRPr sz="1400"/>
          </a:p>
          <a:p>
            <a:pPr indent="-139700" lvl="0" marL="342900" rtl="0" algn="l">
              <a:lnSpc>
                <a:spcPct val="100000"/>
              </a:lnSpc>
              <a:spcBef>
                <a:spcPts val="640"/>
              </a:spcBef>
              <a:spcAft>
                <a:spcPts val="0"/>
              </a:spcAft>
              <a:buClr>
                <a:schemeClr val="dk1"/>
              </a:buClr>
              <a:buSzPts val="3200"/>
              <a:buNone/>
            </a:pPr>
            <a:r>
              <a:t/>
            </a:r>
            <a:endParaRPr sz="1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2" name="Shape 4122"/>
        <p:cNvGrpSpPr/>
        <p:nvPr/>
      </p:nvGrpSpPr>
      <p:grpSpPr>
        <a:xfrm>
          <a:off x="0" y="0"/>
          <a:ext cx="0" cy="0"/>
          <a:chOff x="0" y="0"/>
          <a:chExt cx="0" cy="0"/>
        </a:xfrm>
      </p:grpSpPr>
      <p:sp>
        <p:nvSpPr>
          <p:cNvPr id="4123" name="Google Shape;4123;p56"/>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Example </a:t>
            </a:r>
            <a:endParaRPr/>
          </a:p>
        </p:txBody>
      </p:sp>
      <p:sp>
        <p:nvSpPr>
          <p:cNvPr id="4124" name="Google Shape;4124;p56"/>
          <p:cNvSpPr txBox="1"/>
          <p:nvPr>
            <p:ph idx="1" type="body"/>
          </p:nvPr>
        </p:nvSpPr>
        <p:spPr>
          <a:xfrm>
            <a:off x="457200" y="1143000"/>
            <a:ext cx="8229600" cy="5486400"/>
          </a:xfrm>
          <a:prstGeom prst="rect">
            <a:avLst/>
          </a:prstGeom>
          <a:noFill/>
          <a:ln>
            <a:noFill/>
          </a:ln>
        </p:spPr>
        <p:txBody>
          <a:bodyPr anchorCtr="0" anchor="t" bIns="45700" lIns="91425" spcFirstLastPara="1" rIns="91425" wrap="square" tIns="45700">
            <a:normAutofit fontScale="25000" lnSpcReduction="10000"/>
          </a:bodyPr>
          <a:lstStyle/>
          <a:p>
            <a:pPr indent="-215900" lvl="0" marL="342900" rtl="0" algn="l">
              <a:lnSpc>
                <a:spcPct val="100000"/>
              </a:lnSpc>
              <a:spcBef>
                <a:spcPts val="0"/>
              </a:spcBef>
              <a:spcAft>
                <a:spcPts val="0"/>
              </a:spcAft>
              <a:buClr>
                <a:schemeClr val="dk1"/>
              </a:buClr>
              <a:buSzPct val="100000"/>
              <a:buNone/>
            </a:pPr>
            <a:r>
              <a:t/>
            </a:r>
            <a:endParaRPr sz="8000"/>
          </a:p>
          <a:p>
            <a:pPr indent="-342900" lvl="0" marL="342900" rtl="0" algn="l">
              <a:lnSpc>
                <a:spcPct val="100000"/>
              </a:lnSpc>
              <a:spcBef>
                <a:spcPts val="400"/>
              </a:spcBef>
              <a:spcAft>
                <a:spcPts val="0"/>
              </a:spcAft>
              <a:buClr>
                <a:schemeClr val="dk1"/>
              </a:buClr>
              <a:buSzPct val="100000"/>
              <a:buChar char="▪"/>
            </a:pPr>
            <a:r>
              <a:rPr lang="en-US" sz="8000"/>
              <a:t>&lt;html&gt;</a:t>
            </a:r>
            <a:endParaRPr/>
          </a:p>
          <a:p>
            <a:pPr indent="-342900" lvl="0" marL="342900" rtl="0" algn="l">
              <a:lnSpc>
                <a:spcPct val="100000"/>
              </a:lnSpc>
              <a:spcBef>
                <a:spcPts val="400"/>
              </a:spcBef>
              <a:spcAft>
                <a:spcPts val="0"/>
              </a:spcAft>
              <a:buClr>
                <a:schemeClr val="dk1"/>
              </a:buClr>
              <a:buSzPct val="100000"/>
              <a:buChar char="▪"/>
            </a:pPr>
            <a:r>
              <a:rPr lang="en-US" sz="8000"/>
              <a:t>&lt;head&gt;</a:t>
            </a:r>
            <a:endParaRPr/>
          </a:p>
          <a:p>
            <a:pPr indent="-342900" lvl="0" marL="342900" rtl="0" algn="l">
              <a:lnSpc>
                <a:spcPct val="100000"/>
              </a:lnSpc>
              <a:spcBef>
                <a:spcPts val="400"/>
              </a:spcBef>
              <a:spcAft>
                <a:spcPts val="0"/>
              </a:spcAft>
              <a:buClr>
                <a:schemeClr val="dk1"/>
              </a:buClr>
              <a:buSzPct val="100000"/>
              <a:buChar char="▪"/>
            </a:pPr>
            <a:r>
              <a:rPr lang="en-US" sz="8000"/>
              <a:t>&lt;style&gt;</a:t>
            </a:r>
            <a:endParaRPr/>
          </a:p>
          <a:p>
            <a:pPr indent="-342900" lvl="0" marL="342900" rtl="0" algn="l">
              <a:lnSpc>
                <a:spcPct val="100000"/>
              </a:lnSpc>
              <a:spcBef>
                <a:spcPts val="400"/>
              </a:spcBef>
              <a:spcAft>
                <a:spcPts val="0"/>
              </a:spcAft>
              <a:buClr>
                <a:schemeClr val="dk1"/>
              </a:buClr>
              <a:buSzPct val="100000"/>
              <a:buChar char="▪"/>
            </a:pPr>
            <a:r>
              <a:rPr lang="en-US" sz="8000"/>
              <a:t>body</a:t>
            </a:r>
            <a:endParaRPr/>
          </a:p>
          <a:p>
            <a:pPr indent="-342900" lvl="0" marL="342900" rtl="0" algn="l">
              <a:lnSpc>
                <a:spcPct val="100000"/>
              </a:lnSpc>
              <a:spcBef>
                <a:spcPts val="400"/>
              </a:spcBef>
              <a:spcAft>
                <a:spcPts val="0"/>
              </a:spcAft>
              <a:buClr>
                <a:schemeClr val="dk1"/>
              </a:buClr>
              <a:buSzPct val="100000"/>
              <a:buChar char="▪"/>
            </a:pPr>
            <a:r>
              <a:rPr lang="en-US" sz="8000"/>
              <a:t>{</a:t>
            </a:r>
            <a:endParaRPr/>
          </a:p>
          <a:p>
            <a:pPr indent="-342900" lvl="0" marL="342900" rtl="0" algn="l">
              <a:lnSpc>
                <a:spcPct val="100000"/>
              </a:lnSpc>
              <a:spcBef>
                <a:spcPts val="400"/>
              </a:spcBef>
              <a:spcAft>
                <a:spcPts val="0"/>
              </a:spcAft>
              <a:buClr>
                <a:srgbClr val="FF0000"/>
              </a:buClr>
              <a:buSzPct val="100000"/>
              <a:buChar char="▪"/>
            </a:pPr>
            <a:r>
              <a:rPr lang="en-US" sz="8000">
                <a:solidFill>
                  <a:srgbClr val="FF0000"/>
                </a:solidFill>
              </a:rPr>
              <a:t>background-image : url('sunset.jpg');</a:t>
            </a:r>
            <a:endParaRPr/>
          </a:p>
          <a:p>
            <a:pPr indent="-342900" lvl="0" marL="342900" rtl="0" algn="l">
              <a:lnSpc>
                <a:spcPct val="100000"/>
              </a:lnSpc>
              <a:spcBef>
                <a:spcPts val="400"/>
              </a:spcBef>
              <a:spcAft>
                <a:spcPts val="0"/>
              </a:spcAft>
              <a:buClr>
                <a:srgbClr val="FF0000"/>
              </a:buClr>
              <a:buSzPct val="100000"/>
              <a:buChar char="▪"/>
            </a:pPr>
            <a:r>
              <a:rPr lang="en-US" sz="8000">
                <a:solidFill>
                  <a:srgbClr val="FF0000"/>
                </a:solidFill>
              </a:rPr>
              <a:t>background-repeat:no-repeat;</a:t>
            </a:r>
            <a:endParaRPr/>
          </a:p>
          <a:p>
            <a:pPr indent="-342900" lvl="0" marL="342900" rtl="0" algn="l">
              <a:lnSpc>
                <a:spcPct val="100000"/>
              </a:lnSpc>
              <a:spcBef>
                <a:spcPts val="400"/>
              </a:spcBef>
              <a:spcAft>
                <a:spcPts val="0"/>
              </a:spcAft>
              <a:buClr>
                <a:schemeClr val="dk1"/>
              </a:buClr>
              <a:buSzPct val="100000"/>
              <a:buChar char="▪"/>
            </a:pPr>
            <a:r>
              <a:rPr lang="en-US" sz="8000"/>
              <a:t>}</a:t>
            </a:r>
            <a:endParaRPr/>
          </a:p>
          <a:p>
            <a:pPr indent="-342900" lvl="0" marL="342900" rtl="0" algn="l">
              <a:lnSpc>
                <a:spcPct val="100000"/>
              </a:lnSpc>
              <a:spcBef>
                <a:spcPts val="400"/>
              </a:spcBef>
              <a:spcAft>
                <a:spcPts val="0"/>
              </a:spcAft>
              <a:buClr>
                <a:schemeClr val="dk1"/>
              </a:buClr>
              <a:buSzPct val="100000"/>
              <a:buChar char="▪"/>
            </a:pPr>
            <a:r>
              <a:rPr lang="en-US" sz="8000"/>
              <a:t>&lt;/style&gt;</a:t>
            </a:r>
            <a:endParaRPr/>
          </a:p>
          <a:p>
            <a:pPr indent="-342900" lvl="0" marL="342900" rtl="0" algn="l">
              <a:lnSpc>
                <a:spcPct val="100000"/>
              </a:lnSpc>
              <a:spcBef>
                <a:spcPts val="400"/>
              </a:spcBef>
              <a:spcAft>
                <a:spcPts val="0"/>
              </a:spcAft>
              <a:buClr>
                <a:schemeClr val="dk1"/>
              </a:buClr>
              <a:buSzPct val="100000"/>
              <a:buChar char="▪"/>
            </a:pPr>
            <a:r>
              <a:rPr lang="en-US" sz="8000"/>
              <a:t>&lt;/head&gt;</a:t>
            </a:r>
            <a:endParaRPr/>
          </a:p>
          <a:p>
            <a:pPr indent="-215900" lvl="0" marL="342900" rtl="0" algn="l">
              <a:lnSpc>
                <a:spcPct val="100000"/>
              </a:lnSpc>
              <a:spcBef>
                <a:spcPts val="400"/>
              </a:spcBef>
              <a:spcAft>
                <a:spcPts val="0"/>
              </a:spcAft>
              <a:buClr>
                <a:schemeClr val="dk1"/>
              </a:buClr>
              <a:buSzPct val="100000"/>
              <a:buNone/>
            </a:pPr>
            <a:r>
              <a:t/>
            </a:r>
            <a:endParaRPr sz="8000"/>
          </a:p>
          <a:p>
            <a:pPr indent="-342900" lvl="0" marL="342900" rtl="0" algn="l">
              <a:lnSpc>
                <a:spcPct val="100000"/>
              </a:lnSpc>
              <a:spcBef>
                <a:spcPts val="400"/>
              </a:spcBef>
              <a:spcAft>
                <a:spcPts val="0"/>
              </a:spcAft>
              <a:buClr>
                <a:schemeClr val="dk1"/>
              </a:buClr>
              <a:buSzPct val="100000"/>
              <a:buChar char="▪"/>
            </a:pPr>
            <a:r>
              <a:rPr lang="en-US" sz="8000"/>
              <a:t>&lt;body&gt;</a:t>
            </a:r>
            <a:endParaRPr/>
          </a:p>
          <a:p>
            <a:pPr indent="-342900" lvl="0" marL="342900" rtl="0" algn="l">
              <a:lnSpc>
                <a:spcPct val="100000"/>
              </a:lnSpc>
              <a:spcBef>
                <a:spcPts val="400"/>
              </a:spcBef>
              <a:spcAft>
                <a:spcPts val="0"/>
              </a:spcAft>
              <a:buClr>
                <a:schemeClr val="dk1"/>
              </a:buClr>
              <a:buSzPct val="100000"/>
              <a:buChar char="▪"/>
            </a:pPr>
            <a:r>
              <a:rPr lang="en-US" sz="8000"/>
              <a:t>&lt;h1&gt;Hello World!&lt;/h1&gt;</a:t>
            </a:r>
            <a:endParaRPr/>
          </a:p>
          <a:p>
            <a:pPr indent="-342900" lvl="0" marL="342900" rtl="0" algn="l">
              <a:lnSpc>
                <a:spcPct val="100000"/>
              </a:lnSpc>
              <a:spcBef>
                <a:spcPts val="400"/>
              </a:spcBef>
              <a:spcAft>
                <a:spcPts val="0"/>
              </a:spcAft>
              <a:buClr>
                <a:schemeClr val="dk1"/>
              </a:buClr>
              <a:buSzPct val="100000"/>
              <a:buChar char="▪"/>
            </a:pPr>
            <a:r>
              <a:rPr lang="en-US" sz="8000"/>
              <a:t>&lt;/body&gt;</a:t>
            </a:r>
            <a:endParaRPr/>
          </a:p>
          <a:p>
            <a:pPr indent="-342900" lvl="0" marL="342900" rtl="0" algn="l">
              <a:lnSpc>
                <a:spcPct val="100000"/>
              </a:lnSpc>
              <a:spcBef>
                <a:spcPts val="400"/>
              </a:spcBef>
              <a:spcAft>
                <a:spcPts val="0"/>
              </a:spcAft>
              <a:buClr>
                <a:schemeClr val="dk1"/>
              </a:buClr>
              <a:buSzPct val="100000"/>
              <a:buChar char="▪"/>
            </a:pPr>
            <a:r>
              <a:rPr lang="en-US" sz="8000"/>
              <a:t>&lt;/html&gt;</a:t>
            </a:r>
            <a:endParaRPr/>
          </a:p>
          <a:p>
            <a:pPr indent="-292100" lvl="0" marL="342900" rtl="0" algn="l">
              <a:lnSpc>
                <a:spcPct val="100000"/>
              </a:lnSpc>
              <a:spcBef>
                <a:spcPts val="160"/>
              </a:spcBef>
              <a:spcAft>
                <a:spcPts val="0"/>
              </a:spcAft>
              <a:buClr>
                <a:schemeClr val="dk1"/>
              </a:buClr>
              <a:buSzPct val="133333"/>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2" name="Shape 3912"/>
        <p:cNvGrpSpPr/>
        <p:nvPr/>
      </p:nvGrpSpPr>
      <p:grpSpPr>
        <a:xfrm>
          <a:off x="0" y="0"/>
          <a:ext cx="0" cy="0"/>
          <a:chOff x="0" y="0"/>
          <a:chExt cx="0" cy="0"/>
        </a:xfrm>
      </p:grpSpPr>
      <p:sp>
        <p:nvSpPr>
          <p:cNvPr id="3913" name="Google Shape;3913;p21"/>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342900" lvl="0" marL="342900" rtl="0" algn="ctr">
              <a:lnSpc>
                <a:spcPct val="100000"/>
              </a:lnSpc>
              <a:spcBef>
                <a:spcPts val="0"/>
              </a:spcBef>
              <a:spcAft>
                <a:spcPts val="0"/>
              </a:spcAft>
              <a:buClr>
                <a:schemeClr val="dk1"/>
              </a:buClr>
              <a:buSzPts val="4400"/>
              <a:buFont typeface="Calibri"/>
              <a:buNone/>
            </a:pPr>
            <a:r>
              <a:rPr lang="en-US"/>
              <a:t>Why to use Styles?</a:t>
            </a:r>
            <a:endParaRPr/>
          </a:p>
        </p:txBody>
      </p:sp>
      <p:sp>
        <p:nvSpPr>
          <p:cNvPr id="3914" name="Google Shape;3914;p21"/>
          <p:cNvSpPr txBox="1"/>
          <p:nvPr>
            <p:ph idx="1" type="body"/>
          </p:nvPr>
        </p:nvSpPr>
        <p:spPr>
          <a:xfrm>
            <a:off x="381000" y="1676400"/>
            <a:ext cx="69342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400"/>
              <a:buChar char="▪"/>
            </a:pPr>
            <a:r>
              <a:rPr lang="en-US" sz="1500"/>
              <a:t>Documents written with CSS are </a:t>
            </a:r>
            <a:endParaRPr sz="1500"/>
          </a:p>
          <a:p>
            <a:pPr indent="-298450" lvl="1" marL="742950" rtl="0" algn="l">
              <a:lnSpc>
                <a:spcPct val="100000"/>
              </a:lnSpc>
              <a:spcBef>
                <a:spcPts val="560"/>
              </a:spcBef>
              <a:spcAft>
                <a:spcPts val="0"/>
              </a:spcAft>
              <a:buClr>
                <a:schemeClr val="dk1"/>
              </a:buClr>
              <a:buSzPts val="3000"/>
              <a:buChar char="▫"/>
            </a:pPr>
            <a:r>
              <a:rPr lang="en-US" sz="1300"/>
              <a:t>more flexible</a:t>
            </a:r>
            <a:endParaRPr sz="1300"/>
          </a:p>
          <a:p>
            <a:pPr indent="-298450" lvl="1" marL="742950" rtl="0" algn="l">
              <a:lnSpc>
                <a:spcPct val="100000"/>
              </a:lnSpc>
              <a:spcBef>
                <a:spcPts val="560"/>
              </a:spcBef>
              <a:spcAft>
                <a:spcPts val="0"/>
              </a:spcAft>
              <a:buClr>
                <a:schemeClr val="dk1"/>
              </a:buClr>
              <a:buSzPts val="3000"/>
              <a:buChar char="▫"/>
            </a:pPr>
            <a:r>
              <a:rPr lang="en-US" sz="1300"/>
              <a:t>short</a:t>
            </a:r>
            <a:endParaRPr sz="1300"/>
          </a:p>
          <a:p>
            <a:pPr indent="-298450" lvl="1" marL="742950" rtl="0" algn="l">
              <a:lnSpc>
                <a:spcPct val="100000"/>
              </a:lnSpc>
              <a:spcBef>
                <a:spcPts val="560"/>
              </a:spcBef>
              <a:spcAft>
                <a:spcPts val="0"/>
              </a:spcAft>
              <a:buClr>
                <a:schemeClr val="dk1"/>
              </a:buClr>
              <a:buSzPts val="3000"/>
              <a:buChar char="▫"/>
            </a:pPr>
            <a:r>
              <a:rPr lang="en-US" sz="1300"/>
              <a:t>clear</a:t>
            </a:r>
            <a:endParaRPr sz="1300"/>
          </a:p>
          <a:p>
            <a:pPr indent="-342900" lvl="0" marL="342900" rtl="0" algn="l">
              <a:lnSpc>
                <a:spcPct val="100000"/>
              </a:lnSpc>
              <a:spcBef>
                <a:spcPts val="640"/>
              </a:spcBef>
              <a:spcAft>
                <a:spcPts val="0"/>
              </a:spcAft>
              <a:buClr>
                <a:schemeClr val="dk1"/>
              </a:buClr>
              <a:buSzPts val="3400"/>
              <a:buChar char="▪"/>
            </a:pPr>
            <a:r>
              <a:rPr lang="en-US" sz="1500"/>
              <a:t>CSS can control the fonts, text, colors, backgrounds, margins, and layout</a:t>
            </a:r>
            <a:endParaRPr sz="1500"/>
          </a:p>
          <a:p>
            <a:pPr indent="-342900" lvl="0" marL="342900" rtl="0" algn="l">
              <a:lnSpc>
                <a:spcPct val="100000"/>
              </a:lnSpc>
              <a:spcBef>
                <a:spcPts val="640"/>
              </a:spcBef>
              <a:spcAft>
                <a:spcPts val="0"/>
              </a:spcAft>
              <a:buClr>
                <a:schemeClr val="dk1"/>
              </a:buClr>
              <a:buSzPts val="3400"/>
              <a:buChar char="▪"/>
            </a:pPr>
            <a:r>
              <a:rPr lang="en-US" sz="1500"/>
              <a:t>Redesign your site more quickly</a:t>
            </a:r>
            <a:endParaRPr sz="1500"/>
          </a:p>
          <a:p>
            <a:pPr indent="-342900" lvl="0" marL="342900" rtl="0" algn="l">
              <a:lnSpc>
                <a:spcPct val="100000"/>
              </a:lnSpc>
              <a:spcBef>
                <a:spcPts val="640"/>
              </a:spcBef>
              <a:spcAft>
                <a:spcPts val="0"/>
              </a:spcAft>
              <a:buClr>
                <a:schemeClr val="dk1"/>
              </a:buClr>
              <a:buSzPts val="3400"/>
              <a:buChar char="▪"/>
            </a:pPr>
            <a:r>
              <a:rPr lang="en-US" sz="1500"/>
              <a:t>Build more diverse websites</a:t>
            </a:r>
            <a:endParaRPr sz="1500"/>
          </a:p>
          <a:p>
            <a:pPr indent="-139700" lvl="0" marL="342900" rtl="0" algn="l">
              <a:lnSpc>
                <a:spcPct val="100000"/>
              </a:lnSpc>
              <a:spcBef>
                <a:spcPts val="640"/>
              </a:spcBef>
              <a:spcAft>
                <a:spcPts val="0"/>
              </a:spcAft>
              <a:buClr>
                <a:schemeClr val="dk1"/>
              </a:buClr>
              <a:buSzPts val="3200"/>
              <a:buNone/>
            </a:pPr>
            <a:r>
              <a:t/>
            </a:r>
            <a:endParaRPr sz="15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8" name="Shape 4128"/>
        <p:cNvGrpSpPr/>
        <p:nvPr/>
      </p:nvGrpSpPr>
      <p:grpSpPr>
        <a:xfrm>
          <a:off x="0" y="0"/>
          <a:ext cx="0" cy="0"/>
          <a:chOff x="0" y="0"/>
          <a:chExt cx="0" cy="0"/>
        </a:xfrm>
      </p:grpSpPr>
      <p:sp>
        <p:nvSpPr>
          <p:cNvPr id="4129" name="Google Shape;4129;p57"/>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Output </a:t>
            </a:r>
            <a:endParaRPr/>
          </a:p>
        </p:txBody>
      </p:sp>
      <p:pic>
        <p:nvPicPr>
          <p:cNvPr id="4130" name="Google Shape;4130;p57"/>
          <p:cNvPicPr preferRelativeResize="0"/>
          <p:nvPr>
            <p:ph idx="1" type="body"/>
          </p:nvPr>
        </p:nvPicPr>
        <p:blipFill rotWithShape="1">
          <a:blip r:embed="rId3">
            <a:alphaModFix/>
          </a:blip>
          <a:srcRect b="10766" l="0" r="2859" t="0"/>
          <a:stretch/>
        </p:blipFill>
        <p:spPr>
          <a:xfrm>
            <a:off x="533400" y="1447801"/>
            <a:ext cx="8000999" cy="508008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5" name="Shape 4135"/>
        <p:cNvGrpSpPr/>
        <p:nvPr/>
      </p:nvGrpSpPr>
      <p:grpSpPr>
        <a:xfrm>
          <a:off x="0" y="0"/>
          <a:ext cx="0" cy="0"/>
          <a:chOff x="0" y="0"/>
          <a:chExt cx="0" cy="0"/>
        </a:xfrm>
      </p:grpSpPr>
      <p:sp>
        <p:nvSpPr>
          <p:cNvPr id="4136" name="Google Shape;4136;p58"/>
          <p:cNvSpPr txBox="1"/>
          <p:nvPr>
            <p:ph type="title"/>
          </p:nvPr>
        </p:nvSpPr>
        <p:spPr>
          <a:xfrm>
            <a:off x="718300" y="985833"/>
            <a:ext cx="6761100" cy="1143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Backgroundexample.html</a:t>
            </a:r>
            <a:endParaRPr/>
          </a:p>
        </p:txBody>
      </p:sp>
      <p:sp>
        <p:nvSpPr>
          <p:cNvPr id="4137" name="Google Shape;4137;p58"/>
          <p:cNvSpPr txBox="1"/>
          <p:nvPr>
            <p:ph idx="1" type="body"/>
          </p:nvPr>
        </p:nvSpPr>
        <p:spPr>
          <a:xfrm>
            <a:off x="718300" y="2311400"/>
            <a:ext cx="6761100" cy="397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US" sz="1000"/>
              <a:t>&lt;!DOCTYPE html&gt;</a:t>
            </a:r>
            <a:endParaRPr sz="1000"/>
          </a:p>
          <a:p>
            <a:pPr indent="0" lvl="0" marL="0" rtl="0" algn="l">
              <a:lnSpc>
                <a:spcPct val="100000"/>
              </a:lnSpc>
              <a:spcBef>
                <a:spcPts val="600"/>
              </a:spcBef>
              <a:spcAft>
                <a:spcPts val="0"/>
              </a:spcAft>
              <a:buSzPts val="2400"/>
              <a:buNone/>
            </a:pPr>
            <a:r>
              <a:rPr lang="en-US" sz="1000"/>
              <a:t>&lt;html lang="en"&gt;</a:t>
            </a:r>
            <a:endParaRPr sz="1000"/>
          </a:p>
          <a:p>
            <a:pPr indent="0" lvl="0" marL="0" rtl="0" algn="l">
              <a:lnSpc>
                <a:spcPct val="100000"/>
              </a:lnSpc>
              <a:spcBef>
                <a:spcPts val="600"/>
              </a:spcBef>
              <a:spcAft>
                <a:spcPts val="0"/>
              </a:spcAft>
              <a:buSzPts val="2400"/>
              <a:buNone/>
            </a:pPr>
            <a:r>
              <a:rPr lang="en-US" sz="1000"/>
              <a:t>&lt;head&gt;</a:t>
            </a:r>
            <a:endParaRPr sz="1000"/>
          </a:p>
          <a:p>
            <a:pPr indent="0" lvl="0" marL="0" rtl="0" algn="l">
              <a:lnSpc>
                <a:spcPct val="100000"/>
              </a:lnSpc>
              <a:spcBef>
                <a:spcPts val="600"/>
              </a:spcBef>
              <a:spcAft>
                <a:spcPts val="0"/>
              </a:spcAft>
              <a:buSzPts val="2400"/>
              <a:buNone/>
            </a:pPr>
            <a:r>
              <a:rPr lang="en-US" sz="1000"/>
              <a:t>    &lt;meta charset="UTF-8"&gt;</a:t>
            </a:r>
            <a:endParaRPr sz="1000"/>
          </a:p>
          <a:p>
            <a:pPr indent="0" lvl="0" marL="0" rtl="0" algn="l">
              <a:lnSpc>
                <a:spcPct val="100000"/>
              </a:lnSpc>
              <a:spcBef>
                <a:spcPts val="600"/>
              </a:spcBef>
              <a:spcAft>
                <a:spcPts val="0"/>
              </a:spcAft>
              <a:buSzPts val="2400"/>
              <a:buNone/>
            </a:pPr>
            <a:r>
              <a:rPr lang="en-US" sz="1000"/>
              <a:t>    &lt;meta name="viewport" content="width=device-width, initial-scale=1.0"&gt;</a:t>
            </a:r>
            <a:endParaRPr sz="1000"/>
          </a:p>
          <a:p>
            <a:pPr indent="0" lvl="0" marL="0" rtl="0" algn="l">
              <a:lnSpc>
                <a:spcPct val="100000"/>
              </a:lnSpc>
              <a:spcBef>
                <a:spcPts val="600"/>
              </a:spcBef>
              <a:spcAft>
                <a:spcPts val="0"/>
              </a:spcAft>
              <a:buSzPts val="2400"/>
              <a:buNone/>
            </a:pPr>
            <a:r>
              <a:rPr lang="en-US" sz="1000"/>
              <a:t>    &lt;title&gt;Background Properties Example&lt;/title&gt;</a:t>
            </a:r>
            <a:endParaRPr sz="1000"/>
          </a:p>
          <a:p>
            <a:pPr indent="0" lvl="0" marL="0" rtl="0" algn="l">
              <a:lnSpc>
                <a:spcPct val="100000"/>
              </a:lnSpc>
              <a:spcBef>
                <a:spcPts val="600"/>
              </a:spcBef>
              <a:spcAft>
                <a:spcPts val="0"/>
              </a:spcAft>
              <a:buSzPts val="2400"/>
              <a:buNone/>
            </a:pPr>
            <a:r>
              <a:rPr lang="en-US" sz="1000"/>
              <a:t>    &lt;link rel="stylesheet" href="style.css"&gt;</a:t>
            </a:r>
            <a:endParaRPr sz="1000"/>
          </a:p>
          <a:p>
            <a:pPr indent="0" lvl="0" marL="0" rtl="0" algn="l">
              <a:lnSpc>
                <a:spcPct val="100000"/>
              </a:lnSpc>
              <a:spcBef>
                <a:spcPts val="600"/>
              </a:spcBef>
              <a:spcAft>
                <a:spcPts val="0"/>
              </a:spcAft>
              <a:buSzPts val="2400"/>
              <a:buNone/>
            </a:pPr>
            <a:r>
              <a:rPr lang="en-US" sz="1000"/>
              <a:t>&lt;/head&gt;</a:t>
            </a:r>
            <a:endParaRPr sz="1000"/>
          </a:p>
          <a:p>
            <a:pPr indent="0" lvl="0" marL="0" rtl="0" algn="l">
              <a:lnSpc>
                <a:spcPct val="100000"/>
              </a:lnSpc>
              <a:spcBef>
                <a:spcPts val="600"/>
              </a:spcBef>
              <a:spcAft>
                <a:spcPts val="0"/>
              </a:spcAft>
              <a:buSzPts val="2400"/>
              <a:buNone/>
            </a:pPr>
            <a:r>
              <a:rPr lang="en-US" sz="1000"/>
              <a:t>&lt;body&gt;</a:t>
            </a:r>
            <a:endParaRPr sz="1000"/>
          </a:p>
          <a:p>
            <a:pPr indent="0" lvl="0" marL="0" rtl="0" algn="l">
              <a:lnSpc>
                <a:spcPct val="100000"/>
              </a:lnSpc>
              <a:spcBef>
                <a:spcPts val="600"/>
              </a:spcBef>
              <a:spcAft>
                <a:spcPts val="0"/>
              </a:spcAft>
              <a:buSzPts val="2400"/>
              <a:buNone/>
            </a:pPr>
            <a:r>
              <a:t/>
            </a:r>
            <a:endParaRPr sz="1000"/>
          </a:p>
          <a:p>
            <a:pPr indent="0" lvl="0" marL="0" rtl="0" algn="l">
              <a:lnSpc>
                <a:spcPct val="100000"/>
              </a:lnSpc>
              <a:spcBef>
                <a:spcPts val="600"/>
              </a:spcBef>
              <a:spcAft>
                <a:spcPts val="0"/>
              </a:spcAft>
              <a:buSzPts val="2400"/>
              <a:buNone/>
            </a:pPr>
            <a:r>
              <a:rPr lang="en-US" sz="1000"/>
              <a:t>    &lt;div class="background-example"&gt;</a:t>
            </a:r>
            <a:endParaRPr sz="1000"/>
          </a:p>
          <a:p>
            <a:pPr indent="0" lvl="0" marL="0" rtl="0" algn="l">
              <a:lnSpc>
                <a:spcPct val="100000"/>
              </a:lnSpc>
              <a:spcBef>
                <a:spcPts val="600"/>
              </a:spcBef>
              <a:spcAft>
                <a:spcPts val="0"/>
              </a:spcAft>
              <a:buSzPts val="2400"/>
              <a:buNone/>
            </a:pPr>
            <a:r>
              <a:rPr lang="en-US" sz="1000"/>
              <a:t>        &lt;h2&gt;Welcome to the Background Properties Example&lt;/h2&gt;</a:t>
            </a:r>
            <a:endParaRPr sz="1000"/>
          </a:p>
          <a:p>
            <a:pPr indent="0" lvl="0" marL="0" rtl="0" algn="l">
              <a:lnSpc>
                <a:spcPct val="100000"/>
              </a:lnSpc>
              <a:spcBef>
                <a:spcPts val="600"/>
              </a:spcBef>
              <a:spcAft>
                <a:spcPts val="0"/>
              </a:spcAft>
              <a:buSzPts val="2400"/>
              <a:buNone/>
            </a:pPr>
            <a:r>
              <a:rPr lang="en-US" sz="1000"/>
              <a:t>        &lt;p&gt;This &lt;strong&gt;div&lt;/strong&gt; demonstrates different CSS background properties.&lt;/p&gt;</a:t>
            </a:r>
            <a:endParaRPr sz="1000"/>
          </a:p>
          <a:p>
            <a:pPr indent="0" lvl="0" marL="0" rtl="0" algn="l">
              <a:lnSpc>
                <a:spcPct val="100000"/>
              </a:lnSpc>
              <a:spcBef>
                <a:spcPts val="600"/>
              </a:spcBef>
              <a:spcAft>
                <a:spcPts val="0"/>
              </a:spcAft>
              <a:buSzPts val="2400"/>
              <a:buNone/>
            </a:pPr>
            <a:r>
              <a:rPr lang="en-US" sz="1000"/>
              <a:t>    &lt;/div&gt;</a:t>
            </a:r>
            <a:endParaRPr sz="1000"/>
          </a:p>
          <a:p>
            <a:pPr indent="0" lvl="0" marL="0" rtl="0" algn="l">
              <a:lnSpc>
                <a:spcPct val="100000"/>
              </a:lnSpc>
              <a:spcBef>
                <a:spcPts val="600"/>
              </a:spcBef>
              <a:spcAft>
                <a:spcPts val="0"/>
              </a:spcAft>
              <a:buSzPts val="2400"/>
              <a:buNone/>
            </a:pPr>
            <a:r>
              <a:t/>
            </a:r>
            <a:endParaRPr sz="1000"/>
          </a:p>
          <a:p>
            <a:pPr indent="0" lvl="0" marL="0" rtl="0" algn="l">
              <a:lnSpc>
                <a:spcPct val="100000"/>
              </a:lnSpc>
              <a:spcBef>
                <a:spcPts val="600"/>
              </a:spcBef>
              <a:spcAft>
                <a:spcPts val="0"/>
              </a:spcAft>
              <a:buSzPts val="2400"/>
              <a:buNone/>
            </a:pPr>
            <a:r>
              <a:rPr lang="en-US" sz="1000"/>
              <a:t>&lt;/body&gt;</a:t>
            </a:r>
            <a:endParaRPr sz="1000"/>
          </a:p>
          <a:p>
            <a:pPr indent="0" lvl="0" marL="0" rtl="0" algn="l">
              <a:lnSpc>
                <a:spcPct val="100000"/>
              </a:lnSpc>
              <a:spcBef>
                <a:spcPts val="600"/>
              </a:spcBef>
              <a:spcAft>
                <a:spcPts val="0"/>
              </a:spcAft>
              <a:buSzPts val="2400"/>
              <a:buNone/>
            </a:pPr>
            <a:r>
              <a:rPr lang="en-US" sz="1000"/>
              <a:t>&lt;/html&gt;</a:t>
            </a:r>
            <a:endParaRPr sz="1000"/>
          </a:p>
          <a:p>
            <a:pPr indent="0" lvl="0" marL="0" rtl="0" algn="l">
              <a:lnSpc>
                <a:spcPct val="100000"/>
              </a:lnSpc>
              <a:spcBef>
                <a:spcPts val="600"/>
              </a:spcBef>
              <a:spcAft>
                <a:spcPts val="0"/>
              </a:spcAft>
              <a:buSzPts val="2400"/>
              <a:buNone/>
            </a:pPr>
            <a:r>
              <a:t/>
            </a:r>
            <a:endParaRPr sz="1000"/>
          </a:p>
          <a:p>
            <a:pPr indent="0" lvl="0" marL="0" rtl="0" algn="l">
              <a:lnSpc>
                <a:spcPct val="100000"/>
              </a:lnSpc>
              <a:spcBef>
                <a:spcPts val="600"/>
              </a:spcBef>
              <a:spcAft>
                <a:spcPts val="0"/>
              </a:spcAft>
              <a:buSzPts val="2400"/>
              <a:buNone/>
            </a:pPr>
            <a:r>
              <a:t/>
            </a:r>
            <a:endParaRPr sz="1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2" name="Shape 4142"/>
        <p:cNvGrpSpPr/>
        <p:nvPr/>
      </p:nvGrpSpPr>
      <p:grpSpPr>
        <a:xfrm>
          <a:off x="0" y="0"/>
          <a:ext cx="0" cy="0"/>
          <a:chOff x="0" y="0"/>
          <a:chExt cx="0" cy="0"/>
        </a:xfrm>
      </p:grpSpPr>
      <p:sp>
        <p:nvSpPr>
          <p:cNvPr id="4143" name="Google Shape;4143;p59"/>
          <p:cNvSpPr txBox="1"/>
          <p:nvPr>
            <p:ph type="title"/>
          </p:nvPr>
        </p:nvSpPr>
        <p:spPr>
          <a:xfrm>
            <a:off x="601150" y="327978"/>
            <a:ext cx="6761100" cy="690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style.css</a:t>
            </a:r>
            <a:endParaRPr/>
          </a:p>
        </p:txBody>
      </p:sp>
      <p:sp>
        <p:nvSpPr>
          <p:cNvPr id="4144" name="Google Shape;4144;p59"/>
          <p:cNvSpPr txBox="1"/>
          <p:nvPr>
            <p:ph idx="1" type="body"/>
          </p:nvPr>
        </p:nvSpPr>
        <p:spPr>
          <a:xfrm>
            <a:off x="243325" y="1018275"/>
            <a:ext cx="8353800" cy="526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US" sz="1200"/>
              <a:t> body {</a:t>
            </a:r>
            <a:endParaRPr sz="1200"/>
          </a:p>
          <a:p>
            <a:pPr indent="0" lvl="0" marL="0" rtl="0" algn="l">
              <a:lnSpc>
                <a:spcPct val="100000"/>
              </a:lnSpc>
              <a:spcBef>
                <a:spcPts val="600"/>
              </a:spcBef>
              <a:spcAft>
                <a:spcPts val="0"/>
              </a:spcAft>
              <a:buSzPts val="2400"/>
              <a:buNone/>
            </a:pPr>
            <a:r>
              <a:rPr lang="en-US" sz="1200"/>
              <a:t>    margin: 0;</a:t>
            </a:r>
            <a:endParaRPr sz="1200"/>
          </a:p>
          <a:p>
            <a:pPr indent="0" lvl="0" marL="0" rtl="0" algn="l">
              <a:lnSpc>
                <a:spcPct val="100000"/>
              </a:lnSpc>
              <a:spcBef>
                <a:spcPts val="600"/>
              </a:spcBef>
              <a:spcAft>
                <a:spcPts val="0"/>
              </a:spcAft>
              <a:buSzPts val="2400"/>
              <a:buNone/>
            </a:pPr>
            <a:r>
              <a:rPr lang="en-US" sz="1200"/>
              <a:t>    padding: 0;</a:t>
            </a:r>
            <a:endParaRPr sz="1200"/>
          </a:p>
          <a:p>
            <a:pPr indent="0" lvl="0" marL="0" rtl="0" algn="l">
              <a:lnSpc>
                <a:spcPct val="100000"/>
              </a:lnSpc>
              <a:spcBef>
                <a:spcPts val="600"/>
              </a:spcBef>
              <a:spcAft>
                <a:spcPts val="0"/>
              </a:spcAft>
              <a:buSzPts val="2400"/>
              <a:buNone/>
            </a:pPr>
            <a:r>
              <a:rPr lang="en-US" sz="1200"/>
              <a:t>    font-family: Arial, sans-serif;</a:t>
            </a:r>
            <a:endParaRPr sz="1200"/>
          </a:p>
          <a:p>
            <a:pPr indent="0" lvl="0" marL="0" rtl="0" algn="l">
              <a:lnSpc>
                <a:spcPct val="100000"/>
              </a:lnSpc>
              <a:spcBef>
                <a:spcPts val="600"/>
              </a:spcBef>
              <a:spcAft>
                <a:spcPts val="0"/>
              </a:spcAft>
              <a:buSzPts val="2400"/>
              <a:buNone/>
            </a:pPr>
            <a:r>
              <a:rPr lang="en-US" sz="1200"/>
              <a:t>}</a:t>
            </a:r>
            <a:endParaRPr sz="1200"/>
          </a:p>
          <a:p>
            <a:pPr indent="0" lvl="0" marL="0" rtl="0" algn="l">
              <a:lnSpc>
                <a:spcPct val="100000"/>
              </a:lnSpc>
              <a:spcBef>
                <a:spcPts val="600"/>
              </a:spcBef>
              <a:spcAft>
                <a:spcPts val="0"/>
              </a:spcAft>
              <a:buSzPts val="2400"/>
              <a:buNone/>
            </a:pPr>
            <a:r>
              <a:rPr lang="en-US" sz="1200"/>
              <a:t>.background-example {</a:t>
            </a:r>
            <a:endParaRPr sz="1200"/>
          </a:p>
          <a:p>
            <a:pPr indent="0" lvl="0" marL="0" rtl="0" algn="l">
              <a:lnSpc>
                <a:spcPct val="100000"/>
              </a:lnSpc>
              <a:spcBef>
                <a:spcPts val="600"/>
              </a:spcBef>
              <a:spcAft>
                <a:spcPts val="0"/>
              </a:spcAft>
              <a:buSzPts val="2400"/>
              <a:buNone/>
            </a:pPr>
            <a:r>
              <a:rPr lang="en-US" sz="1200"/>
              <a:t>    width: 100%;</a:t>
            </a:r>
            <a:endParaRPr sz="1200"/>
          </a:p>
          <a:p>
            <a:pPr indent="0" lvl="0" marL="0" rtl="0" algn="l">
              <a:lnSpc>
                <a:spcPct val="100000"/>
              </a:lnSpc>
              <a:spcBef>
                <a:spcPts val="600"/>
              </a:spcBef>
              <a:spcAft>
                <a:spcPts val="0"/>
              </a:spcAft>
              <a:buSzPts val="2400"/>
              <a:buNone/>
            </a:pPr>
            <a:r>
              <a:rPr lang="en-US" sz="1200"/>
              <a:t>    height: 400px;</a:t>
            </a:r>
            <a:endParaRPr sz="1200"/>
          </a:p>
          <a:p>
            <a:pPr indent="0" lvl="0" marL="0" rtl="0" algn="l">
              <a:lnSpc>
                <a:spcPct val="100000"/>
              </a:lnSpc>
              <a:spcBef>
                <a:spcPts val="600"/>
              </a:spcBef>
              <a:spcAft>
                <a:spcPts val="0"/>
              </a:spcAft>
              <a:buSzPts val="2400"/>
              <a:buNone/>
            </a:pPr>
            <a:r>
              <a:rPr lang="en-US" sz="1200"/>
              <a:t>    padding: 20px;</a:t>
            </a:r>
            <a:endParaRPr sz="1200"/>
          </a:p>
          <a:p>
            <a:pPr indent="0" lvl="0" marL="0" rtl="0" algn="l">
              <a:lnSpc>
                <a:spcPct val="100000"/>
              </a:lnSpc>
              <a:spcBef>
                <a:spcPts val="600"/>
              </a:spcBef>
              <a:spcAft>
                <a:spcPts val="0"/>
              </a:spcAft>
              <a:buSzPts val="2400"/>
              <a:buNone/>
            </a:pPr>
            <a:r>
              <a:rPr lang="en-US" sz="1200"/>
              <a:t>    text-align: center;</a:t>
            </a:r>
            <a:endParaRPr sz="1200"/>
          </a:p>
          <a:p>
            <a:pPr indent="0" lvl="0" marL="0" rtl="0" algn="l">
              <a:lnSpc>
                <a:spcPct val="100000"/>
              </a:lnSpc>
              <a:spcBef>
                <a:spcPts val="600"/>
              </a:spcBef>
              <a:spcAft>
                <a:spcPts val="0"/>
              </a:spcAft>
              <a:buSzPts val="2400"/>
              <a:buNone/>
            </a:pPr>
            <a:r>
              <a:rPr lang="en-US" sz="1200"/>
              <a:t>    color: white;</a:t>
            </a:r>
            <a:endParaRPr sz="1200"/>
          </a:p>
          <a:p>
            <a:pPr indent="0" lvl="0" marL="0" rtl="0" algn="l">
              <a:lnSpc>
                <a:spcPct val="100000"/>
              </a:lnSpc>
              <a:spcBef>
                <a:spcPts val="600"/>
              </a:spcBef>
              <a:spcAft>
                <a:spcPts val="0"/>
              </a:spcAft>
              <a:buSzPts val="2400"/>
              <a:buNone/>
            </a:pPr>
            <a:r>
              <a:rPr lang="en-US" sz="1200"/>
              <a:t>    font-size: 18px;</a:t>
            </a:r>
            <a:endParaRPr sz="1200"/>
          </a:p>
          <a:p>
            <a:pPr indent="0" lvl="0" marL="0" rtl="0" algn="l">
              <a:lnSpc>
                <a:spcPct val="100000"/>
              </a:lnSpc>
              <a:spcBef>
                <a:spcPts val="600"/>
              </a:spcBef>
              <a:spcAft>
                <a:spcPts val="0"/>
              </a:spcAft>
              <a:buSzPts val="2400"/>
              <a:buNone/>
            </a:pPr>
            <a:r>
              <a:rPr lang="en-US" sz="1200"/>
              <a:t>    font-weight: bold;</a:t>
            </a:r>
            <a:endParaRPr sz="1200"/>
          </a:p>
          <a:p>
            <a:pPr indent="0" lvl="0" marL="0" rtl="0" algn="l">
              <a:lnSpc>
                <a:spcPct val="100000"/>
              </a:lnSpc>
              <a:spcBef>
                <a:spcPts val="600"/>
              </a:spcBef>
              <a:spcAft>
                <a:spcPts val="0"/>
              </a:spcAft>
              <a:buSzPts val="2400"/>
              <a:buNone/>
            </a:pPr>
            <a:r>
              <a:rPr lang="en-US" sz="1200"/>
              <a:t>    </a:t>
            </a:r>
            <a:endParaRPr sz="1200"/>
          </a:p>
          <a:p>
            <a:pPr indent="0" lvl="0" marL="0" rtl="0" algn="l">
              <a:lnSpc>
                <a:spcPct val="100000"/>
              </a:lnSpc>
              <a:spcBef>
                <a:spcPts val="600"/>
              </a:spcBef>
              <a:spcAft>
                <a:spcPts val="0"/>
              </a:spcAft>
              <a:buSzPts val="2400"/>
              <a:buNone/>
            </a:pPr>
            <a:r>
              <a:rPr lang="en-US" sz="1200"/>
              <a:t>   background-color: rgba(0, 0, 0, 0.5); /* semi-transparent black */</a:t>
            </a:r>
            <a:endParaRPr sz="1200"/>
          </a:p>
          <a:p>
            <a:pPr indent="0" lvl="0" marL="0" rtl="0" algn="l">
              <a:lnSpc>
                <a:spcPct val="100000"/>
              </a:lnSpc>
              <a:spcBef>
                <a:spcPts val="600"/>
              </a:spcBef>
              <a:spcAft>
                <a:spcPts val="0"/>
              </a:spcAft>
              <a:buSzPts val="2400"/>
              <a:buNone/>
            </a:pPr>
            <a:r>
              <a:rPr lang="en-US" sz="1200"/>
              <a:t>    background-image: url('https://via.placeholder.com/800x600'); /* Image URL */</a:t>
            </a:r>
            <a:endParaRPr sz="1200"/>
          </a:p>
          <a:p>
            <a:pPr indent="0" lvl="0" marL="0" rtl="0" algn="l">
              <a:lnSpc>
                <a:spcPct val="100000"/>
              </a:lnSpc>
              <a:spcBef>
                <a:spcPts val="600"/>
              </a:spcBef>
              <a:spcAft>
                <a:spcPts val="0"/>
              </a:spcAft>
              <a:buSzPts val="2400"/>
              <a:buNone/>
            </a:pPr>
            <a:r>
              <a:rPr lang="en-US" sz="1200"/>
              <a:t>    background-repeat: no-repeat; /* Don't repeat the background image */</a:t>
            </a:r>
            <a:endParaRPr sz="1200"/>
          </a:p>
          <a:p>
            <a:pPr indent="0" lvl="0" marL="0" rtl="0" algn="l">
              <a:lnSpc>
                <a:spcPct val="100000"/>
              </a:lnSpc>
              <a:spcBef>
                <a:spcPts val="600"/>
              </a:spcBef>
              <a:spcAft>
                <a:spcPts val="0"/>
              </a:spcAft>
              <a:buSzPts val="2400"/>
              <a:buNone/>
            </a:pPr>
            <a:r>
              <a:rPr lang="en-US" sz="1200"/>
              <a:t>    background-attachment: fixed; /* Keeps the background fixed during scrolling */</a:t>
            </a:r>
            <a:endParaRPr sz="1200"/>
          </a:p>
          <a:p>
            <a:pPr indent="0" lvl="0" marL="0" rtl="0" algn="l">
              <a:lnSpc>
                <a:spcPct val="100000"/>
              </a:lnSpc>
              <a:spcBef>
                <a:spcPts val="600"/>
              </a:spcBef>
              <a:spcAft>
                <a:spcPts val="0"/>
              </a:spcAft>
              <a:buSzPts val="2400"/>
              <a:buNone/>
            </a:pPr>
            <a:r>
              <a:rPr lang="en-US" sz="1200"/>
              <a:t>    background-position: center center; /* Centers the background image */</a:t>
            </a:r>
            <a:endParaRPr sz="1200"/>
          </a:p>
          <a:p>
            <a:pPr indent="0" lvl="0" marL="0" rtl="0" algn="l">
              <a:lnSpc>
                <a:spcPct val="100000"/>
              </a:lnSpc>
              <a:spcBef>
                <a:spcPts val="600"/>
              </a:spcBef>
              <a:spcAft>
                <a:spcPts val="0"/>
              </a:spcAft>
              <a:buSzPts val="2400"/>
              <a:buNone/>
            </a:pPr>
            <a:r>
              <a:rPr lang="en-US" sz="1200"/>
              <a:t>}</a:t>
            </a:r>
            <a:endParaRPr sz="1200"/>
          </a:p>
          <a:p>
            <a:pPr indent="0" lvl="0" marL="0" rtl="0" algn="l">
              <a:lnSpc>
                <a:spcPct val="100000"/>
              </a:lnSpc>
              <a:spcBef>
                <a:spcPts val="600"/>
              </a:spcBef>
              <a:spcAft>
                <a:spcPts val="0"/>
              </a:spcAft>
              <a:buSzPts val="2400"/>
              <a:buNone/>
            </a:pPr>
            <a:r>
              <a:t/>
            </a:r>
            <a:endParaRPr sz="1200"/>
          </a:p>
          <a:p>
            <a:pPr indent="0" lvl="0" marL="0" rtl="0" algn="l">
              <a:lnSpc>
                <a:spcPct val="100000"/>
              </a:lnSpc>
              <a:spcBef>
                <a:spcPts val="600"/>
              </a:spcBef>
              <a:spcAft>
                <a:spcPts val="0"/>
              </a:spcAft>
              <a:buSzPts val="2400"/>
              <a:buNone/>
            </a:pPr>
            <a:r>
              <a:t/>
            </a:r>
            <a:endParaRPr sz="1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9" name="Shape 4149"/>
        <p:cNvGrpSpPr/>
        <p:nvPr/>
      </p:nvGrpSpPr>
      <p:grpSpPr>
        <a:xfrm>
          <a:off x="0" y="0"/>
          <a:ext cx="0" cy="0"/>
          <a:chOff x="0" y="0"/>
          <a:chExt cx="0" cy="0"/>
        </a:xfrm>
      </p:grpSpPr>
      <p:sp>
        <p:nvSpPr>
          <p:cNvPr id="4150" name="Google Shape;4150;p60"/>
          <p:cNvSpPr txBox="1"/>
          <p:nvPr>
            <p:ph type="title"/>
          </p:nvPr>
        </p:nvSpPr>
        <p:spPr>
          <a:xfrm>
            <a:off x="718300" y="985833"/>
            <a:ext cx="6761100" cy="1143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t/>
            </a:r>
            <a:endParaRPr/>
          </a:p>
        </p:txBody>
      </p:sp>
      <p:sp>
        <p:nvSpPr>
          <p:cNvPr id="4151" name="Google Shape;4151;p60"/>
          <p:cNvSpPr txBox="1"/>
          <p:nvPr>
            <p:ph idx="1" type="body"/>
          </p:nvPr>
        </p:nvSpPr>
        <p:spPr>
          <a:xfrm>
            <a:off x="718300" y="2311400"/>
            <a:ext cx="6761100" cy="397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5" name="Shape 4155"/>
        <p:cNvGrpSpPr/>
        <p:nvPr/>
      </p:nvGrpSpPr>
      <p:grpSpPr>
        <a:xfrm>
          <a:off x="0" y="0"/>
          <a:ext cx="0" cy="0"/>
          <a:chOff x="0" y="0"/>
          <a:chExt cx="0" cy="0"/>
        </a:xfrm>
      </p:grpSpPr>
      <p:sp>
        <p:nvSpPr>
          <p:cNvPr id="4156" name="Google Shape;4156;p61"/>
          <p:cNvSpPr txBox="1"/>
          <p:nvPr>
            <p:ph type="title"/>
          </p:nvPr>
        </p:nvSpPr>
        <p:spPr>
          <a:xfrm>
            <a:off x="381000" y="23622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CSS Text</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1" name="Shape 4161"/>
        <p:cNvGrpSpPr/>
        <p:nvPr/>
      </p:nvGrpSpPr>
      <p:grpSpPr>
        <a:xfrm>
          <a:off x="0" y="0"/>
          <a:ext cx="0" cy="0"/>
          <a:chOff x="0" y="0"/>
          <a:chExt cx="0" cy="0"/>
        </a:xfrm>
      </p:grpSpPr>
      <p:sp>
        <p:nvSpPr>
          <p:cNvPr id="4162" name="Google Shape;4162;p62"/>
          <p:cNvSpPr txBox="1"/>
          <p:nvPr>
            <p:ph idx="1" type="body"/>
          </p:nvPr>
        </p:nvSpPr>
        <p:spPr>
          <a:xfrm>
            <a:off x="189250" y="171225"/>
            <a:ext cx="8497500" cy="5955000"/>
          </a:xfrm>
          <a:prstGeom prst="rect">
            <a:avLst/>
          </a:prstGeom>
          <a:noFill/>
          <a:ln>
            <a:noFill/>
          </a:ln>
        </p:spPr>
        <p:txBody>
          <a:bodyPr anchorCtr="0" anchor="t" bIns="45700" lIns="91425" spcFirstLastPara="1" rIns="91425" wrap="square" tIns="45700">
            <a:noAutofit/>
          </a:bodyPr>
          <a:lstStyle/>
          <a:p>
            <a:pPr indent="-286067" lvl="0" marL="457200" rtl="0" algn="l">
              <a:lnSpc>
                <a:spcPct val="95000"/>
              </a:lnSpc>
              <a:spcBef>
                <a:spcPts val="1200"/>
              </a:spcBef>
              <a:spcAft>
                <a:spcPts val="0"/>
              </a:spcAft>
              <a:buClr>
                <a:srgbClr val="000000"/>
              </a:buClr>
              <a:buSzPts val="905"/>
              <a:buFont typeface="Arial"/>
              <a:buAutoNum type="arabicPeriod"/>
            </a:pPr>
            <a:r>
              <a:rPr b="1" lang="en-US" sz="905">
                <a:solidFill>
                  <a:srgbClr val="188038"/>
                </a:solidFill>
                <a:latin typeface="Roboto Mono"/>
                <a:ea typeface="Roboto Mono"/>
                <a:cs typeface="Roboto Mono"/>
                <a:sym typeface="Roboto Mono"/>
              </a:rPr>
              <a:t>font-family</a:t>
            </a:r>
            <a:r>
              <a:rPr b="1" lang="en-US" sz="905">
                <a:solidFill>
                  <a:srgbClr val="000000"/>
                </a:solidFill>
                <a:latin typeface="Arial"/>
                <a:ea typeface="Arial"/>
                <a:cs typeface="Arial"/>
                <a:sym typeface="Arial"/>
              </a:rPr>
              <a:t>:</a:t>
            </a:r>
            <a:br>
              <a:rPr b="1" lang="en-US" sz="905">
                <a:solidFill>
                  <a:srgbClr val="000000"/>
                </a:solidFill>
                <a:latin typeface="Arial"/>
                <a:ea typeface="Arial"/>
                <a:cs typeface="Arial"/>
                <a:sym typeface="Arial"/>
              </a:rPr>
            </a:br>
            <a:endParaRPr b="1" sz="905">
              <a:solidFill>
                <a:srgbClr val="000000"/>
              </a:solidFill>
              <a:latin typeface="Arial"/>
              <a:ea typeface="Arial"/>
              <a:cs typeface="Arial"/>
              <a:sym typeface="Arial"/>
            </a:endParaRPr>
          </a:p>
          <a:p>
            <a:pPr indent="-286067" lvl="1" marL="914400" rtl="0" algn="l">
              <a:lnSpc>
                <a:spcPct val="95000"/>
              </a:lnSpc>
              <a:spcBef>
                <a:spcPts val="0"/>
              </a:spcBef>
              <a:spcAft>
                <a:spcPts val="0"/>
              </a:spcAft>
              <a:buClr>
                <a:srgbClr val="000000"/>
              </a:buClr>
              <a:buSzPts val="905"/>
              <a:buFont typeface="Arial"/>
              <a:buChar char="○"/>
            </a:pPr>
            <a:r>
              <a:rPr lang="en-US" sz="905">
                <a:solidFill>
                  <a:srgbClr val="000000"/>
                </a:solidFill>
                <a:latin typeface="Arial"/>
                <a:ea typeface="Arial"/>
                <a:cs typeface="Arial"/>
                <a:sym typeface="Arial"/>
              </a:rPr>
              <a:t>Specifies the font type. For example, the heading uses </a:t>
            </a:r>
            <a:r>
              <a:rPr lang="en-US" sz="905">
                <a:solidFill>
                  <a:srgbClr val="188038"/>
                </a:solidFill>
                <a:latin typeface="Roboto Mono"/>
                <a:ea typeface="Roboto Mono"/>
                <a:cs typeface="Roboto Mono"/>
                <a:sym typeface="Roboto Mono"/>
              </a:rPr>
              <a:t>'Times New Roman'</a:t>
            </a:r>
            <a:r>
              <a:rPr lang="en-US" sz="905">
                <a:solidFill>
                  <a:srgbClr val="000000"/>
                </a:solidFill>
                <a:latin typeface="Arial"/>
                <a:ea typeface="Arial"/>
                <a:cs typeface="Arial"/>
                <a:sym typeface="Arial"/>
              </a:rPr>
              <a:t>, and the paragraph uses </a:t>
            </a:r>
            <a:r>
              <a:rPr lang="en-US" sz="905">
                <a:solidFill>
                  <a:srgbClr val="188038"/>
                </a:solidFill>
                <a:latin typeface="Roboto Mono"/>
                <a:ea typeface="Roboto Mono"/>
                <a:cs typeface="Roboto Mono"/>
                <a:sym typeface="Roboto Mono"/>
              </a:rPr>
              <a:t>'Verdana'</a:t>
            </a:r>
            <a:r>
              <a:rPr lang="en-US" sz="905">
                <a:solidFill>
                  <a:srgbClr val="000000"/>
                </a:solidFill>
                <a:latin typeface="Arial"/>
                <a:ea typeface="Arial"/>
                <a:cs typeface="Arial"/>
                <a:sym typeface="Arial"/>
              </a:rPr>
              <a:t>.</a:t>
            </a:r>
            <a:br>
              <a:rPr lang="en-US" sz="905">
                <a:solidFill>
                  <a:srgbClr val="000000"/>
                </a:solidFill>
                <a:latin typeface="Arial"/>
                <a:ea typeface="Arial"/>
                <a:cs typeface="Arial"/>
                <a:sym typeface="Arial"/>
              </a:rPr>
            </a:br>
            <a:endParaRPr sz="905">
              <a:solidFill>
                <a:srgbClr val="000000"/>
              </a:solidFill>
              <a:latin typeface="Arial"/>
              <a:ea typeface="Arial"/>
              <a:cs typeface="Arial"/>
              <a:sym typeface="Arial"/>
            </a:endParaRPr>
          </a:p>
          <a:p>
            <a:pPr indent="-286067" lvl="0" marL="457200" rtl="0" algn="l">
              <a:lnSpc>
                <a:spcPct val="95000"/>
              </a:lnSpc>
              <a:spcBef>
                <a:spcPts val="0"/>
              </a:spcBef>
              <a:spcAft>
                <a:spcPts val="0"/>
              </a:spcAft>
              <a:buClr>
                <a:srgbClr val="000000"/>
              </a:buClr>
              <a:buSzPts val="905"/>
              <a:buFont typeface="Arial"/>
              <a:buAutoNum type="arabicPeriod"/>
            </a:pPr>
            <a:r>
              <a:rPr b="1" lang="en-US" sz="905">
                <a:solidFill>
                  <a:srgbClr val="188038"/>
                </a:solidFill>
                <a:latin typeface="Roboto Mono"/>
                <a:ea typeface="Roboto Mono"/>
                <a:cs typeface="Roboto Mono"/>
                <a:sym typeface="Roboto Mono"/>
              </a:rPr>
              <a:t>font-size</a:t>
            </a:r>
            <a:r>
              <a:rPr b="1" lang="en-US" sz="905">
                <a:solidFill>
                  <a:srgbClr val="000000"/>
                </a:solidFill>
                <a:latin typeface="Arial"/>
                <a:ea typeface="Arial"/>
                <a:cs typeface="Arial"/>
                <a:sym typeface="Arial"/>
              </a:rPr>
              <a:t>:</a:t>
            </a:r>
            <a:br>
              <a:rPr b="1" lang="en-US" sz="905">
                <a:solidFill>
                  <a:srgbClr val="000000"/>
                </a:solidFill>
                <a:latin typeface="Arial"/>
                <a:ea typeface="Arial"/>
                <a:cs typeface="Arial"/>
                <a:sym typeface="Arial"/>
              </a:rPr>
            </a:br>
            <a:endParaRPr b="1" sz="905">
              <a:solidFill>
                <a:srgbClr val="000000"/>
              </a:solidFill>
              <a:latin typeface="Arial"/>
              <a:ea typeface="Arial"/>
              <a:cs typeface="Arial"/>
              <a:sym typeface="Arial"/>
            </a:endParaRPr>
          </a:p>
          <a:p>
            <a:pPr indent="-286067" lvl="1" marL="914400" rtl="0" algn="l">
              <a:lnSpc>
                <a:spcPct val="95000"/>
              </a:lnSpc>
              <a:spcBef>
                <a:spcPts val="0"/>
              </a:spcBef>
              <a:spcAft>
                <a:spcPts val="0"/>
              </a:spcAft>
              <a:buClr>
                <a:srgbClr val="000000"/>
              </a:buClr>
              <a:buSzPts val="905"/>
              <a:buFont typeface="Arial"/>
              <a:buChar char="○"/>
            </a:pPr>
            <a:r>
              <a:rPr lang="en-US" sz="905">
                <a:solidFill>
                  <a:srgbClr val="000000"/>
                </a:solidFill>
                <a:latin typeface="Arial"/>
                <a:ea typeface="Arial"/>
                <a:cs typeface="Arial"/>
                <a:sym typeface="Arial"/>
              </a:rPr>
              <a:t>Specifies the size of the text. For example, the heading is larger (</a:t>
            </a:r>
            <a:r>
              <a:rPr lang="en-US" sz="905">
                <a:solidFill>
                  <a:srgbClr val="188038"/>
                </a:solidFill>
                <a:latin typeface="Roboto Mono"/>
                <a:ea typeface="Roboto Mono"/>
                <a:cs typeface="Roboto Mono"/>
                <a:sym typeface="Roboto Mono"/>
              </a:rPr>
              <a:t>36px</a:t>
            </a:r>
            <a:r>
              <a:rPr lang="en-US" sz="905">
                <a:solidFill>
                  <a:srgbClr val="000000"/>
                </a:solidFill>
                <a:latin typeface="Arial"/>
                <a:ea typeface="Arial"/>
                <a:cs typeface="Arial"/>
                <a:sym typeface="Arial"/>
              </a:rPr>
              <a:t>), and the paragraph is smaller (</a:t>
            </a:r>
            <a:r>
              <a:rPr lang="en-US" sz="905">
                <a:solidFill>
                  <a:srgbClr val="188038"/>
                </a:solidFill>
                <a:latin typeface="Roboto Mono"/>
                <a:ea typeface="Roboto Mono"/>
                <a:cs typeface="Roboto Mono"/>
                <a:sym typeface="Roboto Mono"/>
              </a:rPr>
              <a:t>18px</a:t>
            </a:r>
            <a:r>
              <a:rPr lang="en-US" sz="905">
                <a:solidFill>
                  <a:srgbClr val="000000"/>
                </a:solidFill>
                <a:latin typeface="Arial"/>
                <a:ea typeface="Arial"/>
                <a:cs typeface="Arial"/>
                <a:sym typeface="Arial"/>
              </a:rPr>
              <a:t>).</a:t>
            </a:r>
            <a:br>
              <a:rPr lang="en-US" sz="905">
                <a:solidFill>
                  <a:srgbClr val="000000"/>
                </a:solidFill>
                <a:latin typeface="Arial"/>
                <a:ea typeface="Arial"/>
                <a:cs typeface="Arial"/>
                <a:sym typeface="Arial"/>
              </a:rPr>
            </a:br>
            <a:endParaRPr sz="905">
              <a:solidFill>
                <a:srgbClr val="000000"/>
              </a:solidFill>
              <a:latin typeface="Arial"/>
              <a:ea typeface="Arial"/>
              <a:cs typeface="Arial"/>
              <a:sym typeface="Arial"/>
            </a:endParaRPr>
          </a:p>
          <a:p>
            <a:pPr indent="-286067" lvl="0" marL="457200" rtl="0" algn="l">
              <a:lnSpc>
                <a:spcPct val="95000"/>
              </a:lnSpc>
              <a:spcBef>
                <a:spcPts val="0"/>
              </a:spcBef>
              <a:spcAft>
                <a:spcPts val="0"/>
              </a:spcAft>
              <a:buClr>
                <a:srgbClr val="000000"/>
              </a:buClr>
              <a:buSzPts val="905"/>
              <a:buFont typeface="Arial"/>
              <a:buAutoNum type="arabicPeriod"/>
            </a:pPr>
            <a:r>
              <a:rPr b="1" lang="en-US" sz="905">
                <a:solidFill>
                  <a:srgbClr val="188038"/>
                </a:solidFill>
                <a:latin typeface="Roboto Mono"/>
                <a:ea typeface="Roboto Mono"/>
                <a:cs typeface="Roboto Mono"/>
                <a:sym typeface="Roboto Mono"/>
              </a:rPr>
              <a:t>font-weight</a:t>
            </a:r>
            <a:r>
              <a:rPr b="1" lang="en-US" sz="905">
                <a:solidFill>
                  <a:srgbClr val="000000"/>
                </a:solidFill>
                <a:latin typeface="Arial"/>
                <a:ea typeface="Arial"/>
                <a:cs typeface="Arial"/>
                <a:sym typeface="Arial"/>
              </a:rPr>
              <a:t>:</a:t>
            </a:r>
            <a:br>
              <a:rPr b="1" lang="en-US" sz="905">
                <a:solidFill>
                  <a:srgbClr val="000000"/>
                </a:solidFill>
                <a:latin typeface="Arial"/>
                <a:ea typeface="Arial"/>
                <a:cs typeface="Arial"/>
                <a:sym typeface="Arial"/>
              </a:rPr>
            </a:br>
            <a:endParaRPr b="1" sz="905">
              <a:solidFill>
                <a:srgbClr val="000000"/>
              </a:solidFill>
              <a:latin typeface="Arial"/>
              <a:ea typeface="Arial"/>
              <a:cs typeface="Arial"/>
              <a:sym typeface="Arial"/>
            </a:endParaRPr>
          </a:p>
          <a:p>
            <a:pPr indent="-286067" lvl="1" marL="914400" rtl="0" algn="l">
              <a:lnSpc>
                <a:spcPct val="95000"/>
              </a:lnSpc>
              <a:spcBef>
                <a:spcPts val="0"/>
              </a:spcBef>
              <a:spcAft>
                <a:spcPts val="0"/>
              </a:spcAft>
              <a:buClr>
                <a:srgbClr val="000000"/>
              </a:buClr>
              <a:buSzPts val="905"/>
              <a:buFont typeface="Arial"/>
              <a:buChar char="○"/>
            </a:pPr>
            <a:r>
              <a:rPr lang="en-US" sz="905">
                <a:solidFill>
                  <a:srgbClr val="000000"/>
                </a:solidFill>
                <a:latin typeface="Arial"/>
                <a:ea typeface="Arial"/>
                <a:cs typeface="Arial"/>
                <a:sym typeface="Arial"/>
              </a:rPr>
              <a:t>Sets the weight of the font (bold, normal, etc.). The heading is bold, while the paragraph is normal weight.</a:t>
            </a:r>
            <a:br>
              <a:rPr lang="en-US" sz="905">
                <a:solidFill>
                  <a:srgbClr val="000000"/>
                </a:solidFill>
                <a:latin typeface="Arial"/>
                <a:ea typeface="Arial"/>
                <a:cs typeface="Arial"/>
                <a:sym typeface="Arial"/>
              </a:rPr>
            </a:br>
            <a:endParaRPr sz="905">
              <a:solidFill>
                <a:srgbClr val="000000"/>
              </a:solidFill>
              <a:latin typeface="Arial"/>
              <a:ea typeface="Arial"/>
              <a:cs typeface="Arial"/>
              <a:sym typeface="Arial"/>
            </a:endParaRPr>
          </a:p>
          <a:p>
            <a:pPr indent="-286067" lvl="0" marL="457200" rtl="0" algn="l">
              <a:lnSpc>
                <a:spcPct val="95000"/>
              </a:lnSpc>
              <a:spcBef>
                <a:spcPts val="0"/>
              </a:spcBef>
              <a:spcAft>
                <a:spcPts val="0"/>
              </a:spcAft>
              <a:buClr>
                <a:srgbClr val="000000"/>
              </a:buClr>
              <a:buSzPts val="905"/>
              <a:buFont typeface="Arial"/>
              <a:buAutoNum type="arabicPeriod"/>
            </a:pPr>
            <a:r>
              <a:rPr b="1" lang="en-US" sz="905">
                <a:solidFill>
                  <a:srgbClr val="188038"/>
                </a:solidFill>
                <a:latin typeface="Roboto Mono"/>
                <a:ea typeface="Roboto Mono"/>
                <a:cs typeface="Roboto Mono"/>
                <a:sym typeface="Roboto Mono"/>
              </a:rPr>
              <a:t>text-transform</a:t>
            </a:r>
            <a:r>
              <a:rPr b="1" lang="en-US" sz="905">
                <a:solidFill>
                  <a:srgbClr val="000000"/>
                </a:solidFill>
                <a:latin typeface="Arial"/>
                <a:ea typeface="Arial"/>
                <a:cs typeface="Arial"/>
                <a:sym typeface="Arial"/>
              </a:rPr>
              <a:t>:</a:t>
            </a:r>
            <a:br>
              <a:rPr b="1" lang="en-US" sz="905">
                <a:solidFill>
                  <a:srgbClr val="000000"/>
                </a:solidFill>
                <a:latin typeface="Arial"/>
                <a:ea typeface="Arial"/>
                <a:cs typeface="Arial"/>
                <a:sym typeface="Arial"/>
              </a:rPr>
            </a:br>
            <a:endParaRPr b="1" sz="905">
              <a:solidFill>
                <a:srgbClr val="000000"/>
              </a:solidFill>
              <a:latin typeface="Arial"/>
              <a:ea typeface="Arial"/>
              <a:cs typeface="Arial"/>
              <a:sym typeface="Arial"/>
            </a:endParaRPr>
          </a:p>
          <a:p>
            <a:pPr indent="-286067" lvl="1" marL="914400" rtl="0" algn="l">
              <a:lnSpc>
                <a:spcPct val="95000"/>
              </a:lnSpc>
              <a:spcBef>
                <a:spcPts val="0"/>
              </a:spcBef>
              <a:spcAft>
                <a:spcPts val="0"/>
              </a:spcAft>
              <a:buClr>
                <a:srgbClr val="000000"/>
              </a:buClr>
              <a:buSzPts val="905"/>
              <a:buFont typeface="Arial"/>
              <a:buChar char="○"/>
            </a:pPr>
            <a:r>
              <a:rPr lang="en-US" sz="905">
                <a:solidFill>
                  <a:srgbClr val="000000"/>
                </a:solidFill>
                <a:latin typeface="Arial"/>
                <a:ea typeface="Arial"/>
                <a:cs typeface="Arial"/>
                <a:sym typeface="Arial"/>
              </a:rPr>
              <a:t>Controls the capitalization of the text. In the heading, </a:t>
            </a:r>
            <a:r>
              <a:rPr lang="en-US" sz="905">
                <a:solidFill>
                  <a:srgbClr val="188038"/>
                </a:solidFill>
                <a:latin typeface="Roboto Mono"/>
                <a:ea typeface="Roboto Mono"/>
                <a:cs typeface="Roboto Mono"/>
                <a:sym typeface="Roboto Mono"/>
              </a:rPr>
              <a:t>uppercase</a:t>
            </a:r>
            <a:r>
              <a:rPr lang="en-US" sz="905">
                <a:solidFill>
                  <a:srgbClr val="000000"/>
                </a:solidFill>
                <a:latin typeface="Arial"/>
                <a:ea typeface="Arial"/>
                <a:cs typeface="Arial"/>
                <a:sym typeface="Arial"/>
              </a:rPr>
              <a:t> is used to make the text all capital letters, and in the paragraph, </a:t>
            </a:r>
            <a:r>
              <a:rPr lang="en-US" sz="905">
                <a:solidFill>
                  <a:srgbClr val="188038"/>
                </a:solidFill>
                <a:latin typeface="Roboto Mono"/>
                <a:ea typeface="Roboto Mono"/>
                <a:cs typeface="Roboto Mono"/>
                <a:sym typeface="Roboto Mono"/>
              </a:rPr>
              <a:t>capitalize</a:t>
            </a:r>
            <a:r>
              <a:rPr lang="en-US" sz="905">
                <a:solidFill>
                  <a:srgbClr val="000000"/>
                </a:solidFill>
                <a:latin typeface="Arial"/>
                <a:ea typeface="Arial"/>
                <a:cs typeface="Arial"/>
                <a:sym typeface="Arial"/>
              </a:rPr>
              <a:t> is used to capitalize the first letter of each word.</a:t>
            </a:r>
            <a:br>
              <a:rPr lang="en-US" sz="905">
                <a:solidFill>
                  <a:srgbClr val="000000"/>
                </a:solidFill>
                <a:latin typeface="Arial"/>
                <a:ea typeface="Arial"/>
                <a:cs typeface="Arial"/>
                <a:sym typeface="Arial"/>
              </a:rPr>
            </a:br>
            <a:endParaRPr sz="905">
              <a:solidFill>
                <a:srgbClr val="000000"/>
              </a:solidFill>
              <a:latin typeface="Arial"/>
              <a:ea typeface="Arial"/>
              <a:cs typeface="Arial"/>
              <a:sym typeface="Arial"/>
            </a:endParaRPr>
          </a:p>
          <a:p>
            <a:pPr indent="-286067" lvl="0" marL="457200" rtl="0" algn="l">
              <a:lnSpc>
                <a:spcPct val="95000"/>
              </a:lnSpc>
              <a:spcBef>
                <a:spcPts val="0"/>
              </a:spcBef>
              <a:spcAft>
                <a:spcPts val="0"/>
              </a:spcAft>
              <a:buClr>
                <a:srgbClr val="000000"/>
              </a:buClr>
              <a:buSzPts val="905"/>
              <a:buFont typeface="Arial"/>
              <a:buAutoNum type="arabicPeriod"/>
            </a:pPr>
            <a:r>
              <a:rPr b="1" lang="en-US" sz="905">
                <a:solidFill>
                  <a:srgbClr val="188038"/>
                </a:solidFill>
                <a:latin typeface="Roboto Mono"/>
                <a:ea typeface="Roboto Mono"/>
                <a:cs typeface="Roboto Mono"/>
                <a:sym typeface="Roboto Mono"/>
              </a:rPr>
              <a:t>letter-spacing</a:t>
            </a:r>
            <a:r>
              <a:rPr b="1" lang="en-US" sz="905">
                <a:solidFill>
                  <a:srgbClr val="000000"/>
                </a:solidFill>
                <a:latin typeface="Arial"/>
                <a:ea typeface="Arial"/>
                <a:cs typeface="Arial"/>
                <a:sym typeface="Arial"/>
              </a:rPr>
              <a:t>:</a:t>
            </a:r>
            <a:br>
              <a:rPr b="1" lang="en-US" sz="905">
                <a:solidFill>
                  <a:srgbClr val="000000"/>
                </a:solidFill>
                <a:latin typeface="Arial"/>
                <a:ea typeface="Arial"/>
                <a:cs typeface="Arial"/>
                <a:sym typeface="Arial"/>
              </a:rPr>
            </a:br>
            <a:endParaRPr b="1" sz="905">
              <a:solidFill>
                <a:srgbClr val="000000"/>
              </a:solidFill>
              <a:latin typeface="Arial"/>
              <a:ea typeface="Arial"/>
              <a:cs typeface="Arial"/>
              <a:sym typeface="Arial"/>
            </a:endParaRPr>
          </a:p>
          <a:p>
            <a:pPr indent="-286067" lvl="1" marL="914400" rtl="0" algn="l">
              <a:lnSpc>
                <a:spcPct val="95000"/>
              </a:lnSpc>
              <a:spcBef>
                <a:spcPts val="0"/>
              </a:spcBef>
              <a:spcAft>
                <a:spcPts val="0"/>
              </a:spcAft>
              <a:buClr>
                <a:srgbClr val="000000"/>
              </a:buClr>
              <a:buSzPts val="905"/>
              <a:buFont typeface="Arial"/>
              <a:buChar char="○"/>
            </a:pPr>
            <a:r>
              <a:rPr lang="en-US" sz="905">
                <a:solidFill>
                  <a:srgbClr val="000000"/>
                </a:solidFill>
                <a:latin typeface="Arial"/>
                <a:ea typeface="Arial"/>
                <a:cs typeface="Arial"/>
                <a:sym typeface="Arial"/>
              </a:rPr>
              <a:t>Adjusts the spacing between letters. In the heading, it’s set to </a:t>
            </a:r>
            <a:r>
              <a:rPr lang="en-US" sz="905">
                <a:solidFill>
                  <a:srgbClr val="188038"/>
                </a:solidFill>
                <a:latin typeface="Roboto Mono"/>
                <a:ea typeface="Roboto Mono"/>
                <a:cs typeface="Roboto Mono"/>
                <a:sym typeface="Roboto Mono"/>
              </a:rPr>
              <a:t>2px</a:t>
            </a:r>
            <a:r>
              <a:rPr lang="en-US" sz="905">
                <a:solidFill>
                  <a:srgbClr val="000000"/>
                </a:solidFill>
                <a:latin typeface="Arial"/>
                <a:ea typeface="Arial"/>
                <a:cs typeface="Arial"/>
                <a:sym typeface="Arial"/>
              </a:rPr>
              <a:t>, and in the paragraph, it’s </a:t>
            </a:r>
            <a:r>
              <a:rPr lang="en-US" sz="905">
                <a:solidFill>
                  <a:srgbClr val="188038"/>
                </a:solidFill>
                <a:latin typeface="Roboto Mono"/>
                <a:ea typeface="Roboto Mono"/>
                <a:cs typeface="Roboto Mono"/>
                <a:sym typeface="Roboto Mono"/>
              </a:rPr>
              <a:t>1px</a:t>
            </a:r>
            <a:r>
              <a:rPr lang="en-US" sz="905">
                <a:solidFill>
                  <a:srgbClr val="000000"/>
                </a:solidFill>
                <a:latin typeface="Arial"/>
                <a:ea typeface="Arial"/>
                <a:cs typeface="Arial"/>
                <a:sym typeface="Arial"/>
              </a:rPr>
              <a:t>.</a:t>
            </a:r>
            <a:br>
              <a:rPr lang="en-US" sz="905">
                <a:solidFill>
                  <a:srgbClr val="000000"/>
                </a:solidFill>
                <a:latin typeface="Arial"/>
                <a:ea typeface="Arial"/>
                <a:cs typeface="Arial"/>
                <a:sym typeface="Arial"/>
              </a:rPr>
            </a:br>
            <a:endParaRPr sz="905">
              <a:solidFill>
                <a:srgbClr val="000000"/>
              </a:solidFill>
              <a:latin typeface="Arial"/>
              <a:ea typeface="Arial"/>
              <a:cs typeface="Arial"/>
              <a:sym typeface="Arial"/>
            </a:endParaRPr>
          </a:p>
          <a:p>
            <a:pPr indent="-286067" lvl="0" marL="457200" rtl="0" algn="l">
              <a:lnSpc>
                <a:spcPct val="95000"/>
              </a:lnSpc>
              <a:spcBef>
                <a:spcPts val="0"/>
              </a:spcBef>
              <a:spcAft>
                <a:spcPts val="0"/>
              </a:spcAft>
              <a:buClr>
                <a:srgbClr val="000000"/>
              </a:buClr>
              <a:buSzPts val="905"/>
              <a:buFont typeface="Arial"/>
              <a:buAutoNum type="arabicPeriod"/>
            </a:pPr>
            <a:r>
              <a:rPr b="1" lang="en-US" sz="905">
                <a:solidFill>
                  <a:srgbClr val="188038"/>
                </a:solidFill>
                <a:latin typeface="Roboto Mono"/>
                <a:ea typeface="Roboto Mono"/>
                <a:cs typeface="Roboto Mono"/>
                <a:sym typeface="Roboto Mono"/>
              </a:rPr>
              <a:t>text-shadow</a:t>
            </a:r>
            <a:r>
              <a:rPr b="1" lang="en-US" sz="905">
                <a:solidFill>
                  <a:srgbClr val="000000"/>
                </a:solidFill>
                <a:latin typeface="Arial"/>
                <a:ea typeface="Arial"/>
                <a:cs typeface="Arial"/>
                <a:sym typeface="Arial"/>
              </a:rPr>
              <a:t>:</a:t>
            </a:r>
            <a:br>
              <a:rPr b="1" lang="en-US" sz="905">
                <a:solidFill>
                  <a:srgbClr val="000000"/>
                </a:solidFill>
                <a:latin typeface="Arial"/>
                <a:ea typeface="Arial"/>
                <a:cs typeface="Arial"/>
                <a:sym typeface="Arial"/>
              </a:rPr>
            </a:br>
            <a:endParaRPr b="1" sz="905">
              <a:solidFill>
                <a:srgbClr val="000000"/>
              </a:solidFill>
              <a:latin typeface="Arial"/>
              <a:ea typeface="Arial"/>
              <a:cs typeface="Arial"/>
              <a:sym typeface="Arial"/>
            </a:endParaRPr>
          </a:p>
          <a:p>
            <a:pPr indent="-286067" lvl="1" marL="914400" rtl="0" algn="l">
              <a:lnSpc>
                <a:spcPct val="95000"/>
              </a:lnSpc>
              <a:spcBef>
                <a:spcPts val="0"/>
              </a:spcBef>
              <a:spcAft>
                <a:spcPts val="0"/>
              </a:spcAft>
              <a:buClr>
                <a:srgbClr val="000000"/>
              </a:buClr>
              <a:buSzPts val="905"/>
              <a:buFont typeface="Arial"/>
              <a:buChar char="○"/>
            </a:pPr>
            <a:r>
              <a:rPr lang="en-US" sz="905">
                <a:solidFill>
                  <a:srgbClr val="000000"/>
                </a:solidFill>
                <a:latin typeface="Arial"/>
                <a:ea typeface="Arial"/>
                <a:cs typeface="Arial"/>
                <a:sym typeface="Arial"/>
              </a:rPr>
              <a:t>Adds a shadow effect to the text. The heading has a shadow with a 2px horizontal and vertical offset and a blur of 4px, using </a:t>
            </a:r>
            <a:r>
              <a:rPr lang="en-US" sz="905">
                <a:solidFill>
                  <a:srgbClr val="188038"/>
                </a:solidFill>
                <a:latin typeface="Roboto Mono"/>
                <a:ea typeface="Roboto Mono"/>
                <a:cs typeface="Roboto Mono"/>
                <a:sym typeface="Roboto Mono"/>
              </a:rPr>
              <a:t>rgba(0, 0, 0, 0.3)</a:t>
            </a:r>
            <a:r>
              <a:rPr lang="en-US" sz="905">
                <a:solidFill>
                  <a:srgbClr val="000000"/>
                </a:solidFill>
                <a:latin typeface="Arial"/>
                <a:ea typeface="Arial"/>
                <a:cs typeface="Arial"/>
                <a:sym typeface="Arial"/>
              </a:rPr>
              <a:t> for the shadow color.</a:t>
            </a:r>
            <a:br>
              <a:rPr lang="en-US" sz="905">
                <a:solidFill>
                  <a:srgbClr val="000000"/>
                </a:solidFill>
                <a:latin typeface="Arial"/>
                <a:ea typeface="Arial"/>
                <a:cs typeface="Arial"/>
                <a:sym typeface="Arial"/>
              </a:rPr>
            </a:br>
            <a:endParaRPr sz="905">
              <a:solidFill>
                <a:srgbClr val="000000"/>
              </a:solidFill>
              <a:latin typeface="Arial"/>
              <a:ea typeface="Arial"/>
              <a:cs typeface="Arial"/>
              <a:sym typeface="Arial"/>
            </a:endParaRPr>
          </a:p>
          <a:p>
            <a:pPr indent="-286067" lvl="0" marL="457200" rtl="0" algn="l">
              <a:lnSpc>
                <a:spcPct val="95000"/>
              </a:lnSpc>
              <a:spcBef>
                <a:spcPts val="0"/>
              </a:spcBef>
              <a:spcAft>
                <a:spcPts val="0"/>
              </a:spcAft>
              <a:buClr>
                <a:srgbClr val="000000"/>
              </a:buClr>
              <a:buSzPts val="905"/>
              <a:buFont typeface="Arial"/>
              <a:buAutoNum type="arabicPeriod"/>
            </a:pPr>
            <a:r>
              <a:rPr b="1" lang="en-US" sz="905">
                <a:solidFill>
                  <a:srgbClr val="188038"/>
                </a:solidFill>
                <a:latin typeface="Roboto Mono"/>
                <a:ea typeface="Roboto Mono"/>
                <a:cs typeface="Roboto Mono"/>
                <a:sym typeface="Roboto Mono"/>
              </a:rPr>
              <a:t>color</a:t>
            </a:r>
            <a:r>
              <a:rPr b="1" lang="en-US" sz="905">
                <a:solidFill>
                  <a:srgbClr val="000000"/>
                </a:solidFill>
                <a:latin typeface="Arial"/>
                <a:ea typeface="Arial"/>
                <a:cs typeface="Arial"/>
                <a:sym typeface="Arial"/>
              </a:rPr>
              <a:t>:</a:t>
            </a:r>
            <a:br>
              <a:rPr b="1" lang="en-US" sz="905">
                <a:solidFill>
                  <a:srgbClr val="000000"/>
                </a:solidFill>
                <a:latin typeface="Arial"/>
                <a:ea typeface="Arial"/>
                <a:cs typeface="Arial"/>
                <a:sym typeface="Arial"/>
              </a:rPr>
            </a:br>
            <a:endParaRPr b="1" sz="905">
              <a:solidFill>
                <a:srgbClr val="000000"/>
              </a:solidFill>
              <a:latin typeface="Arial"/>
              <a:ea typeface="Arial"/>
              <a:cs typeface="Arial"/>
              <a:sym typeface="Arial"/>
            </a:endParaRPr>
          </a:p>
          <a:p>
            <a:pPr indent="-286067" lvl="1" marL="914400" rtl="0" algn="l">
              <a:lnSpc>
                <a:spcPct val="95000"/>
              </a:lnSpc>
              <a:spcBef>
                <a:spcPts val="0"/>
              </a:spcBef>
              <a:spcAft>
                <a:spcPts val="0"/>
              </a:spcAft>
              <a:buClr>
                <a:srgbClr val="000000"/>
              </a:buClr>
              <a:buSzPts val="905"/>
              <a:buFont typeface="Arial"/>
              <a:buChar char="○"/>
            </a:pPr>
            <a:r>
              <a:rPr lang="en-US" sz="905">
                <a:solidFill>
                  <a:srgbClr val="000000"/>
                </a:solidFill>
                <a:latin typeface="Arial"/>
                <a:ea typeface="Arial"/>
                <a:cs typeface="Arial"/>
                <a:sym typeface="Arial"/>
              </a:rPr>
              <a:t>Defines the color of the text. The heading is a dark blue (</a:t>
            </a:r>
            <a:r>
              <a:rPr lang="en-US" sz="905">
                <a:solidFill>
                  <a:srgbClr val="188038"/>
                </a:solidFill>
                <a:latin typeface="Roboto Mono"/>
                <a:ea typeface="Roboto Mono"/>
                <a:cs typeface="Roboto Mono"/>
                <a:sym typeface="Roboto Mono"/>
              </a:rPr>
              <a:t>#2c3e50</a:t>
            </a:r>
            <a:r>
              <a:rPr lang="en-US" sz="905">
                <a:solidFill>
                  <a:srgbClr val="000000"/>
                </a:solidFill>
                <a:latin typeface="Arial"/>
                <a:ea typeface="Arial"/>
                <a:cs typeface="Arial"/>
                <a:sym typeface="Arial"/>
              </a:rPr>
              <a:t>), and the paragraph is a lighter grey-blue (</a:t>
            </a:r>
            <a:r>
              <a:rPr lang="en-US" sz="905">
                <a:solidFill>
                  <a:srgbClr val="188038"/>
                </a:solidFill>
                <a:latin typeface="Roboto Mono"/>
                <a:ea typeface="Roboto Mono"/>
                <a:cs typeface="Roboto Mono"/>
                <a:sym typeface="Roboto Mono"/>
              </a:rPr>
              <a:t>#34495e</a:t>
            </a:r>
            <a:r>
              <a:rPr lang="en-US" sz="905">
                <a:solidFill>
                  <a:srgbClr val="000000"/>
                </a:solidFill>
                <a:latin typeface="Arial"/>
                <a:ea typeface="Arial"/>
                <a:cs typeface="Arial"/>
                <a:sym typeface="Arial"/>
              </a:rPr>
              <a:t>).</a:t>
            </a:r>
            <a:br>
              <a:rPr lang="en-US" sz="905">
                <a:solidFill>
                  <a:srgbClr val="000000"/>
                </a:solidFill>
                <a:latin typeface="Arial"/>
                <a:ea typeface="Arial"/>
                <a:cs typeface="Arial"/>
                <a:sym typeface="Arial"/>
              </a:rPr>
            </a:br>
            <a:endParaRPr sz="905">
              <a:solidFill>
                <a:srgbClr val="000000"/>
              </a:solidFill>
              <a:latin typeface="Arial"/>
              <a:ea typeface="Arial"/>
              <a:cs typeface="Arial"/>
              <a:sym typeface="Arial"/>
            </a:endParaRPr>
          </a:p>
          <a:p>
            <a:pPr indent="-286067" lvl="0" marL="457200" rtl="0" algn="l">
              <a:lnSpc>
                <a:spcPct val="95000"/>
              </a:lnSpc>
              <a:spcBef>
                <a:spcPts val="0"/>
              </a:spcBef>
              <a:spcAft>
                <a:spcPts val="0"/>
              </a:spcAft>
              <a:buClr>
                <a:srgbClr val="000000"/>
              </a:buClr>
              <a:buSzPts val="905"/>
              <a:buFont typeface="Arial"/>
              <a:buAutoNum type="arabicPeriod"/>
            </a:pPr>
            <a:r>
              <a:rPr b="1" lang="en-US" sz="905">
                <a:solidFill>
                  <a:srgbClr val="188038"/>
                </a:solidFill>
                <a:latin typeface="Roboto Mono"/>
                <a:ea typeface="Roboto Mono"/>
                <a:cs typeface="Roboto Mono"/>
                <a:sym typeface="Roboto Mono"/>
              </a:rPr>
              <a:t>line-height</a:t>
            </a:r>
            <a:r>
              <a:rPr b="1" lang="en-US" sz="905">
                <a:solidFill>
                  <a:srgbClr val="000000"/>
                </a:solidFill>
                <a:latin typeface="Arial"/>
                <a:ea typeface="Arial"/>
                <a:cs typeface="Arial"/>
                <a:sym typeface="Arial"/>
              </a:rPr>
              <a:t>:</a:t>
            </a:r>
            <a:br>
              <a:rPr b="1" lang="en-US" sz="905">
                <a:solidFill>
                  <a:srgbClr val="000000"/>
                </a:solidFill>
                <a:latin typeface="Arial"/>
                <a:ea typeface="Arial"/>
                <a:cs typeface="Arial"/>
                <a:sym typeface="Arial"/>
              </a:rPr>
            </a:br>
            <a:endParaRPr b="1" sz="905">
              <a:solidFill>
                <a:srgbClr val="000000"/>
              </a:solidFill>
              <a:latin typeface="Arial"/>
              <a:ea typeface="Arial"/>
              <a:cs typeface="Arial"/>
              <a:sym typeface="Arial"/>
            </a:endParaRPr>
          </a:p>
          <a:p>
            <a:pPr indent="-286067" lvl="1" marL="914400" rtl="0" algn="l">
              <a:lnSpc>
                <a:spcPct val="95000"/>
              </a:lnSpc>
              <a:spcBef>
                <a:spcPts val="0"/>
              </a:spcBef>
              <a:spcAft>
                <a:spcPts val="0"/>
              </a:spcAft>
              <a:buClr>
                <a:srgbClr val="000000"/>
              </a:buClr>
              <a:buSzPts val="905"/>
              <a:buFont typeface="Arial"/>
              <a:buChar char="○"/>
            </a:pPr>
            <a:r>
              <a:rPr lang="en-US" sz="905">
                <a:solidFill>
                  <a:srgbClr val="000000"/>
                </a:solidFill>
                <a:latin typeface="Arial"/>
                <a:ea typeface="Arial"/>
                <a:cs typeface="Arial"/>
                <a:sym typeface="Arial"/>
              </a:rPr>
              <a:t>Adjusts the line spacing in the paragraph to make the text more readable (set to </a:t>
            </a:r>
            <a:r>
              <a:rPr lang="en-US" sz="905">
                <a:solidFill>
                  <a:srgbClr val="188038"/>
                </a:solidFill>
                <a:latin typeface="Roboto Mono"/>
                <a:ea typeface="Roboto Mono"/>
                <a:cs typeface="Roboto Mono"/>
                <a:sym typeface="Roboto Mono"/>
              </a:rPr>
              <a:t>1.8</a:t>
            </a:r>
            <a:r>
              <a:rPr lang="en-US" sz="905">
                <a:solidFill>
                  <a:srgbClr val="000000"/>
                </a:solidFill>
                <a:latin typeface="Arial"/>
                <a:ea typeface="Arial"/>
                <a:cs typeface="Arial"/>
                <a:sym typeface="Arial"/>
              </a:rPr>
              <a:t> here).</a:t>
            </a:r>
            <a:br>
              <a:rPr lang="en-US" sz="905">
                <a:solidFill>
                  <a:srgbClr val="000000"/>
                </a:solidFill>
                <a:latin typeface="Arial"/>
                <a:ea typeface="Arial"/>
                <a:cs typeface="Arial"/>
                <a:sym typeface="Arial"/>
              </a:rPr>
            </a:br>
            <a:endParaRPr sz="905">
              <a:solidFill>
                <a:srgbClr val="000000"/>
              </a:solidFill>
              <a:latin typeface="Arial"/>
              <a:ea typeface="Arial"/>
              <a:cs typeface="Arial"/>
              <a:sym typeface="Arial"/>
            </a:endParaRPr>
          </a:p>
          <a:p>
            <a:pPr indent="-286067" lvl="0" marL="457200" rtl="0" algn="l">
              <a:lnSpc>
                <a:spcPct val="95000"/>
              </a:lnSpc>
              <a:spcBef>
                <a:spcPts val="0"/>
              </a:spcBef>
              <a:spcAft>
                <a:spcPts val="0"/>
              </a:spcAft>
              <a:buClr>
                <a:srgbClr val="000000"/>
              </a:buClr>
              <a:buSzPts val="905"/>
              <a:buFont typeface="Arial"/>
              <a:buAutoNum type="arabicPeriod"/>
            </a:pPr>
            <a:r>
              <a:rPr b="1" lang="en-US" sz="905">
                <a:solidFill>
                  <a:srgbClr val="188038"/>
                </a:solidFill>
                <a:latin typeface="Roboto Mono"/>
                <a:ea typeface="Roboto Mono"/>
                <a:cs typeface="Roboto Mono"/>
                <a:sym typeface="Roboto Mono"/>
              </a:rPr>
              <a:t>text-align</a:t>
            </a:r>
            <a:r>
              <a:rPr b="1" lang="en-US" sz="905">
                <a:solidFill>
                  <a:srgbClr val="000000"/>
                </a:solidFill>
                <a:latin typeface="Arial"/>
                <a:ea typeface="Arial"/>
                <a:cs typeface="Arial"/>
                <a:sym typeface="Arial"/>
              </a:rPr>
              <a:t>:</a:t>
            </a:r>
            <a:br>
              <a:rPr b="1" lang="en-US" sz="905">
                <a:solidFill>
                  <a:srgbClr val="000000"/>
                </a:solidFill>
                <a:latin typeface="Arial"/>
                <a:ea typeface="Arial"/>
                <a:cs typeface="Arial"/>
                <a:sym typeface="Arial"/>
              </a:rPr>
            </a:br>
            <a:endParaRPr b="1" sz="905">
              <a:solidFill>
                <a:srgbClr val="000000"/>
              </a:solidFill>
              <a:latin typeface="Arial"/>
              <a:ea typeface="Arial"/>
              <a:cs typeface="Arial"/>
              <a:sym typeface="Arial"/>
            </a:endParaRPr>
          </a:p>
          <a:p>
            <a:pPr indent="-286067" lvl="1" marL="914400" rtl="0" algn="l">
              <a:lnSpc>
                <a:spcPct val="95000"/>
              </a:lnSpc>
              <a:spcBef>
                <a:spcPts val="0"/>
              </a:spcBef>
              <a:spcAft>
                <a:spcPts val="0"/>
              </a:spcAft>
              <a:buClr>
                <a:srgbClr val="000000"/>
              </a:buClr>
              <a:buSzPts val="905"/>
              <a:buFont typeface="Arial"/>
              <a:buChar char="○"/>
            </a:pPr>
            <a:r>
              <a:rPr lang="en-US" sz="905">
                <a:solidFill>
                  <a:srgbClr val="000000"/>
                </a:solidFill>
                <a:latin typeface="Arial"/>
                <a:ea typeface="Arial"/>
                <a:cs typeface="Arial"/>
                <a:sym typeface="Arial"/>
              </a:rPr>
              <a:t>Controls the alignment of the text. The heading is centered by default, and the paragraph is justified to create even margins.</a:t>
            </a:r>
            <a:br>
              <a:rPr lang="en-US" sz="905">
                <a:solidFill>
                  <a:srgbClr val="000000"/>
                </a:solidFill>
                <a:latin typeface="Arial"/>
                <a:ea typeface="Arial"/>
                <a:cs typeface="Arial"/>
                <a:sym typeface="Arial"/>
              </a:rPr>
            </a:br>
            <a:endParaRPr sz="905">
              <a:solidFill>
                <a:srgbClr val="000000"/>
              </a:solidFill>
              <a:latin typeface="Arial"/>
              <a:ea typeface="Arial"/>
              <a:cs typeface="Arial"/>
              <a:sym typeface="Arial"/>
            </a:endParaRPr>
          </a:p>
          <a:p>
            <a:pPr indent="-286067" lvl="0" marL="457200" rtl="0" algn="l">
              <a:lnSpc>
                <a:spcPct val="95000"/>
              </a:lnSpc>
              <a:spcBef>
                <a:spcPts val="0"/>
              </a:spcBef>
              <a:spcAft>
                <a:spcPts val="0"/>
              </a:spcAft>
              <a:buClr>
                <a:srgbClr val="000000"/>
              </a:buClr>
              <a:buSzPts val="905"/>
              <a:buFont typeface="Arial"/>
              <a:buAutoNum type="arabicPeriod"/>
            </a:pPr>
            <a:r>
              <a:rPr b="1" lang="en-US" sz="905">
                <a:solidFill>
                  <a:srgbClr val="188038"/>
                </a:solidFill>
                <a:latin typeface="Roboto Mono"/>
                <a:ea typeface="Roboto Mono"/>
                <a:cs typeface="Roboto Mono"/>
                <a:sym typeface="Roboto Mono"/>
              </a:rPr>
              <a:t>text-decoration</a:t>
            </a:r>
            <a:r>
              <a:rPr b="1" lang="en-US" sz="905">
                <a:solidFill>
                  <a:srgbClr val="000000"/>
                </a:solidFill>
                <a:latin typeface="Arial"/>
                <a:ea typeface="Arial"/>
                <a:cs typeface="Arial"/>
                <a:sym typeface="Arial"/>
              </a:rPr>
              <a:t>:</a:t>
            </a:r>
            <a:br>
              <a:rPr b="1" lang="en-US" sz="905">
                <a:solidFill>
                  <a:srgbClr val="000000"/>
                </a:solidFill>
                <a:latin typeface="Arial"/>
                <a:ea typeface="Arial"/>
                <a:cs typeface="Arial"/>
                <a:sym typeface="Arial"/>
              </a:rPr>
            </a:br>
            <a:endParaRPr b="1" sz="905">
              <a:solidFill>
                <a:srgbClr val="000000"/>
              </a:solidFill>
              <a:latin typeface="Arial"/>
              <a:ea typeface="Arial"/>
              <a:cs typeface="Arial"/>
              <a:sym typeface="Arial"/>
            </a:endParaRPr>
          </a:p>
          <a:p>
            <a:pPr indent="-286067" lvl="1" marL="914400" rtl="0" algn="l">
              <a:lnSpc>
                <a:spcPct val="95000"/>
              </a:lnSpc>
              <a:spcBef>
                <a:spcPts val="0"/>
              </a:spcBef>
              <a:spcAft>
                <a:spcPts val="0"/>
              </a:spcAft>
              <a:buClr>
                <a:srgbClr val="000000"/>
              </a:buClr>
              <a:buSzPts val="905"/>
              <a:buFont typeface="Arial"/>
              <a:buChar char="○"/>
            </a:pPr>
            <a:r>
              <a:rPr lang="en-US" sz="905">
                <a:solidFill>
                  <a:srgbClr val="000000"/>
                </a:solidFill>
                <a:latin typeface="Arial"/>
                <a:ea typeface="Arial"/>
                <a:cs typeface="Arial"/>
                <a:sym typeface="Arial"/>
              </a:rPr>
              <a:t>Adds a decoration to the text, such as underline. The paragraph will be underlined when hovered over (</a:t>
            </a:r>
            <a:r>
              <a:rPr lang="en-US" sz="905">
                <a:solidFill>
                  <a:srgbClr val="188038"/>
                </a:solidFill>
                <a:latin typeface="Roboto Mono"/>
                <a:ea typeface="Roboto Mono"/>
                <a:cs typeface="Roboto Mono"/>
                <a:sym typeface="Roboto Mono"/>
              </a:rPr>
              <a:t>text-decoration: underline;</a:t>
            </a:r>
            <a:r>
              <a:rPr lang="en-US" sz="905">
                <a:solidFill>
                  <a:srgbClr val="000000"/>
                </a:solidFill>
                <a:latin typeface="Arial"/>
                <a:ea typeface="Arial"/>
                <a:cs typeface="Arial"/>
                <a:sym typeface="Arial"/>
              </a:rPr>
              <a:t>).</a:t>
            </a:r>
            <a:br>
              <a:rPr lang="en-US" sz="905">
                <a:solidFill>
                  <a:srgbClr val="000000"/>
                </a:solidFill>
                <a:latin typeface="Arial"/>
                <a:ea typeface="Arial"/>
                <a:cs typeface="Arial"/>
                <a:sym typeface="Arial"/>
              </a:rPr>
            </a:br>
            <a:endParaRPr sz="905">
              <a:solidFill>
                <a:srgbClr val="000000"/>
              </a:solidFill>
              <a:latin typeface="Arial"/>
              <a:ea typeface="Arial"/>
              <a:cs typeface="Arial"/>
              <a:sym typeface="Arial"/>
            </a:endParaRPr>
          </a:p>
          <a:p>
            <a:pPr indent="-286067" lvl="0" marL="457200" rtl="0" algn="l">
              <a:lnSpc>
                <a:spcPct val="95000"/>
              </a:lnSpc>
              <a:spcBef>
                <a:spcPts val="0"/>
              </a:spcBef>
              <a:spcAft>
                <a:spcPts val="0"/>
              </a:spcAft>
              <a:buClr>
                <a:srgbClr val="000000"/>
              </a:buClr>
              <a:buSzPts val="905"/>
              <a:buFont typeface="Arial"/>
              <a:buAutoNum type="arabicPeriod"/>
            </a:pPr>
            <a:r>
              <a:rPr b="1" lang="en-US" sz="905">
                <a:solidFill>
                  <a:srgbClr val="188038"/>
                </a:solidFill>
                <a:latin typeface="Roboto Mono"/>
                <a:ea typeface="Roboto Mono"/>
                <a:cs typeface="Roboto Mono"/>
                <a:sym typeface="Roboto Mono"/>
              </a:rPr>
              <a:t>text-align: justify</a:t>
            </a:r>
            <a:r>
              <a:rPr b="1" lang="en-US" sz="905">
                <a:solidFill>
                  <a:srgbClr val="000000"/>
                </a:solidFill>
                <a:latin typeface="Arial"/>
                <a:ea typeface="Arial"/>
                <a:cs typeface="Arial"/>
                <a:sym typeface="Arial"/>
              </a:rPr>
              <a:t>:</a:t>
            </a:r>
            <a:br>
              <a:rPr b="1" lang="en-US" sz="905">
                <a:solidFill>
                  <a:srgbClr val="000000"/>
                </a:solidFill>
                <a:latin typeface="Arial"/>
                <a:ea typeface="Arial"/>
                <a:cs typeface="Arial"/>
                <a:sym typeface="Arial"/>
              </a:rPr>
            </a:br>
            <a:endParaRPr b="1" sz="905">
              <a:solidFill>
                <a:srgbClr val="000000"/>
              </a:solidFill>
              <a:latin typeface="Arial"/>
              <a:ea typeface="Arial"/>
              <a:cs typeface="Arial"/>
              <a:sym typeface="Arial"/>
            </a:endParaRPr>
          </a:p>
          <a:p>
            <a:pPr indent="-286067" lvl="1" marL="914400" rtl="0" algn="l">
              <a:lnSpc>
                <a:spcPct val="95000"/>
              </a:lnSpc>
              <a:spcBef>
                <a:spcPts val="0"/>
              </a:spcBef>
              <a:spcAft>
                <a:spcPts val="0"/>
              </a:spcAft>
              <a:buClr>
                <a:srgbClr val="000000"/>
              </a:buClr>
              <a:buSzPts val="905"/>
              <a:buFont typeface="Arial"/>
              <a:buChar char="○"/>
            </a:pPr>
            <a:r>
              <a:rPr lang="en-US" sz="905">
                <a:solidFill>
                  <a:srgbClr val="000000"/>
                </a:solidFill>
                <a:latin typeface="Arial"/>
                <a:ea typeface="Arial"/>
                <a:cs typeface="Arial"/>
                <a:sym typeface="Arial"/>
              </a:rPr>
              <a:t>Justifies the text in the paragraph so it aligns evenly on both the left and right margins.</a:t>
            </a:r>
            <a:br>
              <a:rPr lang="en-US" sz="905">
                <a:solidFill>
                  <a:srgbClr val="000000"/>
                </a:solidFill>
                <a:latin typeface="Arial"/>
                <a:ea typeface="Arial"/>
                <a:cs typeface="Arial"/>
                <a:sym typeface="Arial"/>
              </a:rPr>
            </a:br>
            <a:endParaRPr sz="905">
              <a:solidFill>
                <a:srgbClr val="000000"/>
              </a:solidFill>
              <a:latin typeface="Arial"/>
              <a:ea typeface="Arial"/>
              <a:cs typeface="Arial"/>
              <a:sym typeface="Arial"/>
            </a:endParaRPr>
          </a:p>
          <a:p>
            <a:pPr indent="0" lvl="0" marL="0" rtl="0" algn="l">
              <a:lnSpc>
                <a:spcPct val="80000"/>
              </a:lnSpc>
              <a:spcBef>
                <a:spcPts val="1200"/>
              </a:spcBef>
              <a:spcAft>
                <a:spcPts val="0"/>
              </a:spcAft>
              <a:buSzPts val="605"/>
              <a:buNone/>
            </a:pPr>
            <a:r>
              <a:t/>
            </a:r>
            <a:endParaRPr sz="184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6" name="Shape 4166"/>
        <p:cNvGrpSpPr/>
        <p:nvPr/>
      </p:nvGrpSpPr>
      <p:grpSpPr>
        <a:xfrm>
          <a:off x="0" y="0"/>
          <a:ext cx="0" cy="0"/>
          <a:chOff x="0" y="0"/>
          <a:chExt cx="0" cy="0"/>
        </a:xfrm>
      </p:grpSpPr>
      <p:sp>
        <p:nvSpPr>
          <p:cNvPr id="4167" name="Google Shape;4167;p63"/>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22221"/>
              <a:buFont typeface="Calibri"/>
              <a:buNone/>
            </a:pPr>
            <a:r>
              <a:rPr b="1" lang="en-US"/>
              <a:t>CSS Text Properties</a:t>
            </a:r>
            <a:endParaRPr/>
          </a:p>
        </p:txBody>
      </p:sp>
      <p:graphicFrame>
        <p:nvGraphicFramePr>
          <p:cNvPr id="4168" name="Google Shape;4168;p63"/>
          <p:cNvGraphicFramePr/>
          <p:nvPr/>
        </p:nvGraphicFramePr>
        <p:xfrm>
          <a:off x="533400" y="1219200"/>
          <a:ext cx="3000000" cy="3000000"/>
        </p:xfrm>
        <a:graphic>
          <a:graphicData uri="http://schemas.openxmlformats.org/drawingml/2006/table">
            <a:tbl>
              <a:tblPr bandRow="1" firstRow="1">
                <a:noFill/>
                <a:tableStyleId>{554C1414-89E9-443B-8F15-169BB80E1C62}</a:tableStyleId>
              </a:tblPr>
              <a:tblGrid>
                <a:gridCol w="1828800"/>
                <a:gridCol w="6096000"/>
              </a:tblGrid>
              <a:tr h="671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Property</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Description</a:t>
                      </a:r>
                      <a:endParaRPr sz="1400" u="none" cap="none" strike="noStrike"/>
                    </a:p>
                  </a:txBody>
                  <a:tcPr marT="45725" marB="45725" marR="91450" marL="91450" anchor="ctr"/>
                </a:tc>
              </a:tr>
              <a:tr h="671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color</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Sets the color of text</a:t>
                      </a:r>
                      <a:endParaRPr sz="1400" u="none" cap="none" strike="noStrike"/>
                    </a:p>
                  </a:txBody>
                  <a:tcPr marT="45725" marB="45725" marR="91450" marL="91450" anchor="ctr"/>
                </a:tc>
              </a:tr>
              <a:tr h="671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direction</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Specifies the text direction/writing direction</a:t>
                      </a:r>
                      <a:endParaRPr sz="1400" u="none" cap="none" strike="noStrike"/>
                    </a:p>
                  </a:txBody>
                  <a:tcPr marT="45725" marB="45725" marR="91450" marL="91450" anchor="ctr"/>
                </a:tc>
              </a:tr>
              <a:tr h="671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letter-spacing</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Increases or decreases the space between characters in a text</a:t>
                      </a:r>
                      <a:endParaRPr sz="1400" u="none" cap="none" strike="noStrike"/>
                    </a:p>
                  </a:txBody>
                  <a:tcPr marT="45725" marB="45725" marR="91450" marL="91450" anchor="ctr"/>
                </a:tc>
              </a:tr>
              <a:tr h="671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line-height</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Sets the line height</a:t>
                      </a:r>
                      <a:endParaRPr sz="1400" u="none" cap="none" strike="noStrike"/>
                    </a:p>
                  </a:txBody>
                  <a:tcPr marT="45725" marB="45725" marR="91450" marL="91450" anchor="ctr"/>
                </a:tc>
              </a:tr>
              <a:tr h="671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text-align</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Specifies the horizontal alignment of text</a:t>
                      </a:r>
                      <a:endParaRPr sz="1400" u="none" cap="none" strike="noStrike"/>
                    </a:p>
                  </a:txBody>
                  <a:tcPr marT="45725" marB="45725" marR="91450" marL="91450" anchor="ctr"/>
                </a:tc>
              </a:tr>
              <a:tr h="9250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text-decoration</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Specifies the decoration added to text</a:t>
                      </a:r>
                      <a:endParaRPr sz="1400" u="none" cap="none" strike="noStrike"/>
                    </a:p>
                  </a:txBody>
                  <a:tcPr marT="45725" marB="45725" marR="91450" marL="91450" anchor="ct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2" name="Shape 4172"/>
        <p:cNvGrpSpPr/>
        <p:nvPr/>
      </p:nvGrpSpPr>
      <p:grpSpPr>
        <a:xfrm>
          <a:off x="0" y="0"/>
          <a:ext cx="0" cy="0"/>
          <a:chOff x="0" y="0"/>
          <a:chExt cx="0" cy="0"/>
        </a:xfrm>
      </p:grpSpPr>
      <p:sp>
        <p:nvSpPr>
          <p:cNvPr id="4173" name="Google Shape;4173;p64"/>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22221"/>
              <a:buFont typeface="Calibri"/>
              <a:buNone/>
            </a:pPr>
            <a:r>
              <a:rPr b="1" lang="en-US"/>
              <a:t>CSS Text Properties</a:t>
            </a:r>
            <a:endParaRPr/>
          </a:p>
        </p:txBody>
      </p:sp>
      <p:graphicFrame>
        <p:nvGraphicFramePr>
          <p:cNvPr id="4174" name="Google Shape;4174;p64"/>
          <p:cNvGraphicFramePr/>
          <p:nvPr/>
        </p:nvGraphicFramePr>
        <p:xfrm>
          <a:off x="362900" y="1295400"/>
          <a:ext cx="3000000" cy="3000000"/>
        </p:xfrm>
        <a:graphic>
          <a:graphicData uri="http://schemas.openxmlformats.org/drawingml/2006/table">
            <a:tbl>
              <a:tblPr bandRow="1" firstRow="1">
                <a:noFill/>
                <a:tableStyleId>{554C1414-89E9-443B-8F15-169BB80E1C62}</a:tableStyleId>
              </a:tblPr>
              <a:tblGrid>
                <a:gridCol w="2304100"/>
                <a:gridCol w="6096000"/>
              </a:tblGrid>
              <a:tr h="88700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Property</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Description</a:t>
                      </a:r>
                      <a:endParaRPr sz="1400" u="none" cap="none" strike="noStrike"/>
                    </a:p>
                  </a:txBody>
                  <a:tcPr marT="45725" marB="45725" marR="91450" marL="91450" anchor="ctr"/>
                </a:tc>
              </a:tr>
              <a:tr h="122220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text-decoration</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Specifies the decoration added to text</a:t>
                      </a:r>
                      <a:endParaRPr sz="1400" u="none" cap="none" strike="noStrike"/>
                    </a:p>
                  </a:txBody>
                  <a:tcPr marT="45725" marB="45725" marR="91450" marL="91450" anchor="ctr"/>
                </a:tc>
              </a:tr>
              <a:tr h="88700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text-indent</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Specifies the indentation of the first line in a text-block</a:t>
                      </a:r>
                      <a:endParaRPr sz="1400" u="none" cap="none" strike="noStrike"/>
                    </a:p>
                  </a:txBody>
                  <a:tcPr marT="45725" marB="45725" marR="91450" marL="91450" anchor="ctr"/>
                </a:tc>
              </a:tr>
              <a:tr h="88700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text-shadow</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Specifies the shadow effect added to text</a:t>
                      </a:r>
                      <a:endParaRPr sz="1400" u="none" cap="none" strike="noStrike"/>
                    </a:p>
                  </a:txBody>
                  <a:tcPr marT="45725" marB="45725" marR="91450" marL="91450" anchor="ctr"/>
                </a:tc>
              </a:tr>
              <a:tr h="122220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text-transform</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Controls the capitalization of text</a:t>
                      </a:r>
                      <a:endParaRPr sz="1400" u="none" cap="none" strike="noStrike"/>
                    </a:p>
                  </a:txBody>
                  <a:tcPr marT="45725" marB="45725" marR="91450" marL="91450" anchor="ct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8" name="Shape 4178"/>
        <p:cNvGrpSpPr/>
        <p:nvPr/>
      </p:nvGrpSpPr>
      <p:grpSpPr>
        <a:xfrm>
          <a:off x="0" y="0"/>
          <a:ext cx="0" cy="0"/>
          <a:chOff x="0" y="0"/>
          <a:chExt cx="0" cy="0"/>
        </a:xfrm>
      </p:grpSpPr>
      <p:sp>
        <p:nvSpPr>
          <p:cNvPr id="4179" name="Google Shape;4179;p65"/>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22221"/>
              <a:buFont typeface="Calibri"/>
              <a:buNone/>
            </a:pPr>
            <a:r>
              <a:rPr b="1" lang="en-US"/>
              <a:t>CSS Text Properties</a:t>
            </a:r>
            <a:endParaRPr/>
          </a:p>
        </p:txBody>
      </p:sp>
      <p:graphicFrame>
        <p:nvGraphicFramePr>
          <p:cNvPr id="4180" name="Google Shape;4180;p65"/>
          <p:cNvGraphicFramePr/>
          <p:nvPr/>
        </p:nvGraphicFramePr>
        <p:xfrm>
          <a:off x="533400" y="1219200"/>
          <a:ext cx="3000000" cy="3000000"/>
        </p:xfrm>
        <a:graphic>
          <a:graphicData uri="http://schemas.openxmlformats.org/drawingml/2006/table">
            <a:tbl>
              <a:tblPr bandRow="1" firstRow="1">
                <a:noFill/>
                <a:tableStyleId>{554C1414-89E9-443B-8F15-169BB80E1C62}</a:tableStyleId>
              </a:tblPr>
              <a:tblGrid>
                <a:gridCol w="1905000"/>
                <a:gridCol w="6019800"/>
              </a:tblGrid>
              <a:tr h="129540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Property</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Description</a:t>
                      </a:r>
                      <a:endParaRPr sz="1400" u="none" cap="none" strike="noStrike"/>
                    </a:p>
                  </a:txBody>
                  <a:tcPr marT="45725" marB="45725" marR="91450" marL="91450" anchor="ctr"/>
                </a:tc>
              </a:tr>
              <a:tr h="129540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vertical-align</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Sets the vertical alignment of an element</a:t>
                      </a:r>
                      <a:endParaRPr sz="1400" u="none" cap="none" strike="noStrike"/>
                    </a:p>
                  </a:txBody>
                  <a:tcPr marT="45725" marB="45725" marR="91450" marL="91450" anchor="ctr"/>
                </a:tc>
              </a:tr>
              <a:tr h="129540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white-space</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Specifies how white-space inside an element is handled</a:t>
                      </a:r>
                      <a:endParaRPr sz="1400" u="none" cap="none" strike="noStrike"/>
                    </a:p>
                  </a:txBody>
                  <a:tcPr marT="45725" marB="45725" marR="91450" marL="91450" anchor="ctr"/>
                </a:tc>
              </a:tr>
              <a:tr h="129540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word-spacing</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Increases or decreases the space between words in a text</a:t>
                      </a:r>
                      <a:endParaRPr sz="1400" u="none" cap="none" strike="noStrike"/>
                    </a:p>
                  </a:txBody>
                  <a:tcPr marT="45725" marB="45725" marR="91450" marL="91450" anchor="ct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4" name="Shape 4184"/>
        <p:cNvGrpSpPr/>
        <p:nvPr/>
      </p:nvGrpSpPr>
      <p:grpSpPr>
        <a:xfrm>
          <a:off x="0" y="0"/>
          <a:ext cx="0" cy="0"/>
          <a:chOff x="0" y="0"/>
          <a:chExt cx="0" cy="0"/>
        </a:xfrm>
      </p:grpSpPr>
      <p:pic>
        <p:nvPicPr>
          <p:cNvPr id="4185" name="Google Shape;4185;p66"/>
          <p:cNvPicPr preferRelativeResize="0"/>
          <p:nvPr/>
        </p:nvPicPr>
        <p:blipFill rotWithShape="1">
          <a:blip r:embed="rId3">
            <a:alphaModFix/>
          </a:blip>
          <a:srcRect b="26563" l="7500" r="24998" t="13281"/>
          <a:stretch/>
        </p:blipFill>
        <p:spPr>
          <a:xfrm>
            <a:off x="609600" y="1143000"/>
            <a:ext cx="7772400" cy="5052483"/>
          </a:xfrm>
          <a:prstGeom prst="rect">
            <a:avLst/>
          </a:prstGeom>
          <a:noFill/>
          <a:ln>
            <a:noFill/>
          </a:ln>
        </p:spPr>
      </p:pic>
      <p:sp>
        <p:nvSpPr>
          <p:cNvPr id="4186" name="Google Shape;4186;p66"/>
          <p:cNvSpPr txBox="1"/>
          <p:nvPr/>
        </p:nvSpPr>
        <p:spPr>
          <a:xfrm>
            <a:off x="5181600" y="228600"/>
            <a:ext cx="2438616"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Calibri"/>
                <a:ea typeface="Calibri"/>
                <a:cs typeface="Calibri"/>
                <a:sym typeface="Calibri"/>
              </a:rPr>
              <a:t>Example </a:t>
            </a:r>
            <a:endParaRPr b="0" i="0" sz="4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8" name="Shape 3918"/>
        <p:cNvGrpSpPr/>
        <p:nvPr/>
      </p:nvGrpSpPr>
      <p:grpSpPr>
        <a:xfrm>
          <a:off x="0" y="0"/>
          <a:ext cx="0" cy="0"/>
          <a:chOff x="0" y="0"/>
          <a:chExt cx="0" cy="0"/>
        </a:xfrm>
      </p:grpSpPr>
      <p:sp>
        <p:nvSpPr>
          <p:cNvPr id="3919" name="Google Shape;3919;p22"/>
          <p:cNvSpPr txBox="1"/>
          <p:nvPr>
            <p:ph type="title"/>
          </p:nvPr>
        </p:nvSpPr>
        <p:spPr>
          <a:xfrm>
            <a:off x="862500" y="499183"/>
            <a:ext cx="6761100" cy="11433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4000"/>
              <a:buFont typeface="Cambria"/>
              <a:buNone/>
            </a:pPr>
            <a:r>
              <a:rPr b="1" lang="en-US" sz="4000">
                <a:latin typeface="Cambria"/>
                <a:ea typeface="Cambria"/>
                <a:cs typeface="Cambria"/>
                <a:sym typeface="Cambria"/>
              </a:rPr>
              <a:t>Style Sheet Languages</a:t>
            </a:r>
            <a:endParaRPr/>
          </a:p>
        </p:txBody>
      </p:sp>
      <p:sp>
        <p:nvSpPr>
          <p:cNvPr id="3920" name="Google Shape;3920;p22"/>
          <p:cNvSpPr txBox="1"/>
          <p:nvPr>
            <p:ph idx="1" type="body"/>
          </p:nvPr>
        </p:nvSpPr>
        <p:spPr>
          <a:xfrm>
            <a:off x="457200" y="1802375"/>
            <a:ext cx="8382000" cy="4522200"/>
          </a:xfrm>
          <a:prstGeom prst="rect">
            <a:avLst/>
          </a:prstGeom>
          <a:noFill/>
          <a:ln>
            <a:noFill/>
          </a:ln>
        </p:spPr>
        <p:txBody>
          <a:bodyPr anchorCtr="0" anchor="t" bIns="45700" lIns="91425" spcFirstLastPara="1" rIns="91425" wrap="square" tIns="45700">
            <a:normAutofit/>
          </a:bodyPr>
          <a:lstStyle/>
          <a:p>
            <a:pPr indent="0" lvl="0" marL="342900" rtl="0" algn="just">
              <a:lnSpc>
                <a:spcPct val="100000"/>
              </a:lnSpc>
              <a:spcBef>
                <a:spcPts val="0"/>
              </a:spcBef>
              <a:spcAft>
                <a:spcPts val="0"/>
              </a:spcAft>
              <a:buSzPts val="2400"/>
              <a:buNone/>
            </a:pPr>
            <a:r>
              <a:rPr lang="en-US" sz="2400">
                <a:latin typeface="Cambria"/>
                <a:ea typeface="Cambria"/>
                <a:cs typeface="Cambria"/>
                <a:sym typeface="Cambria"/>
              </a:rPr>
              <a:t>Style sheet is a document that contains style information written in a specified format about one or more documents written in markup language.</a:t>
            </a:r>
            <a:endParaRPr/>
          </a:p>
          <a:p>
            <a:pPr indent="-342900" lvl="0" marL="342900" rtl="0" algn="just">
              <a:lnSpc>
                <a:spcPct val="100000"/>
              </a:lnSpc>
              <a:spcBef>
                <a:spcPts val="480"/>
              </a:spcBef>
              <a:spcAft>
                <a:spcPts val="0"/>
              </a:spcAft>
              <a:buClr>
                <a:schemeClr val="dk1"/>
              </a:buClr>
              <a:buSzPts val="2400"/>
              <a:buFont typeface="Noto Sans Symbols"/>
              <a:buChar char="▪"/>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0" name="Shape 4190"/>
        <p:cNvGrpSpPr/>
        <p:nvPr/>
      </p:nvGrpSpPr>
      <p:grpSpPr>
        <a:xfrm>
          <a:off x="0" y="0"/>
          <a:ext cx="0" cy="0"/>
          <a:chOff x="0" y="0"/>
          <a:chExt cx="0" cy="0"/>
        </a:xfrm>
      </p:grpSpPr>
      <p:sp>
        <p:nvSpPr>
          <p:cNvPr id="4191" name="Google Shape;4191;p67"/>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Output </a:t>
            </a:r>
            <a:endParaRPr/>
          </a:p>
        </p:txBody>
      </p:sp>
      <p:pic>
        <p:nvPicPr>
          <p:cNvPr id="4192" name="Google Shape;4192;p67"/>
          <p:cNvPicPr preferRelativeResize="0"/>
          <p:nvPr>
            <p:ph idx="1" type="body"/>
          </p:nvPr>
        </p:nvPicPr>
        <p:blipFill rotWithShape="1">
          <a:blip r:embed="rId3">
            <a:alphaModFix/>
          </a:blip>
          <a:srcRect b="68011" l="0" r="40572" t="0"/>
          <a:stretch/>
        </p:blipFill>
        <p:spPr>
          <a:xfrm>
            <a:off x="381000" y="2129125"/>
            <a:ext cx="8458200" cy="41955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7" name="Shape 4197"/>
        <p:cNvGrpSpPr/>
        <p:nvPr/>
      </p:nvGrpSpPr>
      <p:grpSpPr>
        <a:xfrm>
          <a:off x="0" y="0"/>
          <a:ext cx="0" cy="0"/>
          <a:chOff x="0" y="0"/>
          <a:chExt cx="0" cy="0"/>
        </a:xfrm>
      </p:grpSpPr>
      <p:sp>
        <p:nvSpPr>
          <p:cNvPr id="4198" name="Google Shape;4198;p68"/>
          <p:cNvSpPr txBox="1"/>
          <p:nvPr>
            <p:ph type="title"/>
          </p:nvPr>
        </p:nvSpPr>
        <p:spPr>
          <a:xfrm>
            <a:off x="628175" y="201808"/>
            <a:ext cx="6761100" cy="1143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Text.html</a:t>
            </a:r>
            <a:endParaRPr/>
          </a:p>
        </p:txBody>
      </p:sp>
      <p:sp>
        <p:nvSpPr>
          <p:cNvPr id="4199" name="Google Shape;4199;p68"/>
          <p:cNvSpPr txBox="1"/>
          <p:nvPr>
            <p:ph idx="1" type="body"/>
          </p:nvPr>
        </p:nvSpPr>
        <p:spPr>
          <a:xfrm>
            <a:off x="718300" y="1297700"/>
            <a:ext cx="6761100" cy="498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US" sz="1400"/>
              <a:t>&lt;!DOCTYPE html&gt;</a:t>
            </a:r>
            <a:endParaRPr sz="1400"/>
          </a:p>
          <a:p>
            <a:pPr indent="0" lvl="0" marL="0" rtl="0" algn="l">
              <a:lnSpc>
                <a:spcPct val="100000"/>
              </a:lnSpc>
              <a:spcBef>
                <a:spcPts val="600"/>
              </a:spcBef>
              <a:spcAft>
                <a:spcPts val="0"/>
              </a:spcAft>
              <a:buSzPts val="2400"/>
              <a:buNone/>
            </a:pPr>
            <a:r>
              <a:rPr lang="en-US" sz="1400"/>
              <a:t>&lt;html lang="en"&gt;</a:t>
            </a:r>
            <a:endParaRPr sz="1400"/>
          </a:p>
          <a:p>
            <a:pPr indent="0" lvl="0" marL="0" rtl="0" algn="l">
              <a:lnSpc>
                <a:spcPct val="100000"/>
              </a:lnSpc>
              <a:spcBef>
                <a:spcPts val="600"/>
              </a:spcBef>
              <a:spcAft>
                <a:spcPts val="0"/>
              </a:spcAft>
              <a:buSzPts val="2400"/>
              <a:buNone/>
            </a:pPr>
            <a:r>
              <a:rPr lang="en-US" sz="1400"/>
              <a:t>&lt;head&gt;</a:t>
            </a:r>
            <a:endParaRPr sz="1400"/>
          </a:p>
          <a:p>
            <a:pPr indent="0" lvl="0" marL="0" rtl="0" algn="l">
              <a:lnSpc>
                <a:spcPct val="100000"/>
              </a:lnSpc>
              <a:spcBef>
                <a:spcPts val="600"/>
              </a:spcBef>
              <a:spcAft>
                <a:spcPts val="0"/>
              </a:spcAft>
              <a:buSzPts val="2400"/>
              <a:buNone/>
            </a:pPr>
            <a:r>
              <a:rPr lang="en-US" sz="1400"/>
              <a:t>    &lt;meta charset="UTF-8"&gt;</a:t>
            </a:r>
            <a:endParaRPr sz="1400"/>
          </a:p>
          <a:p>
            <a:pPr indent="0" lvl="0" marL="0" rtl="0" algn="l">
              <a:lnSpc>
                <a:spcPct val="100000"/>
              </a:lnSpc>
              <a:spcBef>
                <a:spcPts val="600"/>
              </a:spcBef>
              <a:spcAft>
                <a:spcPts val="0"/>
              </a:spcAft>
              <a:buSzPts val="2400"/>
              <a:buNone/>
            </a:pPr>
            <a:r>
              <a:rPr lang="en-US" sz="1400"/>
              <a:t>    &lt;meta name="viewport" content="width=device-width, initial-scale=1.0"&gt;</a:t>
            </a:r>
            <a:endParaRPr sz="1400"/>
          </a:p>
          <a:p>
            <a:pPr indent="0" lvl="0" marL="0" rtl="0" algn="l">
              <a:lnSpc>
                <a:spcPct val="100000"/>
              </a:lnSpc>
              <a:spcBef>
                <a:spcPts val="600"/>
              </a:spcBef>
              <a:spcAft>
                <a:spcPts val="0"/>
              </a:spcAft>
              <a:buSzPts val="2400"/>
              <a:buNone/>
            </a:pPr>
            <a:r>
              <a:rPr lang="en-US" sz="1400"/>
              <a:t>    &lt;title&gt;CSS Text Properties Example&lt;/title&gt;</a:t>
            </a:r>
            <a:endParaRPr sz="1400"/>
          </a:p>
          <a:p>
            <a:pPr indent="0" lvl="0" marL="0" rtl="0" algn="l">
              <a:lnSpc>
                <a:spcPct val="100000"/>
              </a:lnSpc>
              <a:spcBef>
                <a:spcPts val="600"/>
              </a:spcBef>
              <a:spcAft>
                <a:spcPts val="0"/>
              </a:spcAft>
              <a:buSzPts val="2400"/>
              <a:buNone/>
            </a:pPr>
            <a:r>
              <a:rPr lang="en-US" sz="1400"/>
              <a:t>    &lt;link rel="stylesheet" href="style.css"&gt;</a:t>
            </a:r>
            <a:endParaRPr sz="1400"/>
          </a:p>
          <a:p>
            <a:pPr indent="0" lvl="0" marL="0" rtl="0" algn="l">
              <a:lnSpc>
                <a:spcPct val="100000"/>
              </a:lnSpc>
              <a:spcBef>
                <a:spcPts val="600"/>
              </a:spcBef>
              <a:spcAft>
                <a:spcPts val="0"/>
              </a:spcAft>
              <a:buSzPts val="2400"/>
              <a:buNone/>
            </a:pPr>
            <a:r>
              <a:rPr lang="en-US" sz="1400"/>
              <a:t>&lt;/head&gt;</a:t>
            </a:r>
            <a:endParaRPr sz="1400"/>
          </a:p>
          <a:p>
            <a:pPr indent="0" lvl="0" marL="0" rtl="0" algn="l">
              <a:lnSpc>
                <a:spcPct val="100000"/>
              </a:lnSpc>
              <a:spcBef>
                <a:spcPts val="600"/>
              </a:spcBef>
              <a:spcAft>
                <a:spcPts val="0"/>
              </a:spcAft>
              <a:buSzPts val="2400"/>
              <a:buNone/>
            </a:pPr>
            <a:r>
              <a:rPr lang="en-US" sz="1400"/>
              <a:t>&lt;body&gt;</a:t>
            </a:r>
            <a:endParaRPr sz="1400"/>
          </a:p>
          <a:p>
            <a:pPr indent="0" lvl="0" marL="0" rtl="0" algn="l">
              <a:lnSpc>
                <a:spcPct val="100000"/>
              </a:lnSpc>
              <a:spcBef>
                <a:spcPts val="600"/>
              </a:spcBef>
              <a:spcAft>
                <a:spcPts val="0"/>
              </a:spcAft>
              <a:buSzPts val="2400"/>
              <a:buNone/>
            </a:pPr>
            <a:r>
              <a:t/>
            </a:r>
            <a:endParaRPr sz="1400"/>
          </a:p>
          <a:p>
            <a:pPr indent="0" lvl="0" marL="0" rtl="0" algn="l">
              <a:lnSpc>
                <a:spcPct val="100000"/>
              </a:lnSpc>
              <a:spcBef>
                <a:spcPts val="600"/>
              </a:spcBef>
              <a:spcAft>
                <a:spcPts val="0"/>
              </a:spcAft>
              <a:buSzPts val="2400"/>
              <a:buNone/>
            </a:pPr>
            <a:r>
              <a:rPr lang="en-US" sz="1400"/>
              <a:t>    &lt;div class="text-example"&gt;</a:t>
            </a:r>
            <a:endParaRPr sz="1400"/>
          </a:p>
          <a:p>
            <a:pPr indent="0" lvl="0" marL="0" rtl="0" algn="l">
              <a:lnSpc>
                <a:spcPct val="100000"/>
              </a:lnSpc>
              <a:spcBef>
                <a:spcPts val="600"/>
              </a:spcBef>
              <a:spcAft>
                <a:spcPts val="0"/>
              </a:spcAft>
              <a:buSzPts val="2400"/>
              <a:buNone/>
            </a:pPr>
            <a:r>
              <a:rPr lang="en-US" sz="1400"/>
              <a:t>        &lt;h1&gt;Styled Text Example&lt;/h1&gt;</a:t>
            </a:r>
            <a:endParaRPr sz="1400"/>
          </a:p>
          <a:p>
            <a:pPr indent="0" lvl="0" marL="0" rtl="0" algn="l">
              <a:lnSpc>
                <a:spcPct val="100000"/>
              </a:lnSpc>
              <a:spcBef>
                <a:spcPts val="600"/>
              </a:spcBef>
              <a:spcAft>
                <a:spcPts val="0"/>
              </a:spcAft>
              <a:buSzPts val="2400"/>
              <a:buNone/>
            </a:pPr>
            <a:r>
              <a:rPr lang="en-US" sz="1400"/>
              <a:t>        &lt;p&gt;This paragraph demonstrates various CSS text properties.&lt;/p&gt;</a:t>
            </a:r>
            <a:endParaRPr sz="1400"/>
          </a:p>
          <a:p>
            <a:pPr indent="0" lvl="0" marL="0" rtl="0" algn="l">
              <a:lnSpc>
                <a:spcPct val="100000"/>
              </a:lnSpc>
              <a:spcBef>
                <a:spcPts val="600"/>
              </a:spcBef>
              <a:spcAft>
                <a:spcPts val="0"/>
              </a:spcAft>
              <a:buSzPts val="2400"/>
              <a:buNone/>
            </a:pPr>
            <a:r>
              <a:rPr lang="en-US" sz="1400"/>
              <a:t>    &lt;/div&gt;</a:t>
            </a:r>
            <a:endParaRPr sz="1400"/>
          </a:p>
          <a:p>
            <a:pPr indent="0" lvl="0" marL="0" rtl="0" algn="l">
              <a:lnSpc>
                <a:spcPct val="100000"/>
              </a:lnSpc>
              <a:spcBef>
                <a:spcPts val="600"/>
              </a:spcBef>
              <a:spcAft>
                <a:spcPts val="0"/>
              </a:spcAft>
              <a:buSzPts val="2400"/>
              <a:buNone/>
            </a:pPr>
            <a:r>
              <a:t/>
            </a:r>
            <a:endParaRPr sz="1400"/>
          </a:p>
          <a:p>
            <a:pPr indent="0" lvl="0" marL="0" rtl="0" algn="l">
              <a:lnSpc>
                <a:spcPct val="100000"/>
              </a:lnSpc>
              <a:spcBef>
                <a:spcPts val="600"/>
              </a:spcBef>
              <a:spcAft>
                <a:spcPts val="0"/>
              </a:spcAft>
              <a:buSzPts val="2400"/>
              <a:buNone/>
            </a:pPr>
            <a:r>
              <a:rPr lang="en-US" sz="1400"/>
              <a:t>&lt;/body&gt;</a:t>
            </a:r>
            <a:endParaRPr sz="1400"/>
          </a:p>
          <a:p>
            <a:pPr indent="0" lvl="0" marL="0" rtl="0" algn="l">
              <a:lnSpc>
                <a:spcPct val="100000"/>
              </a:lnSpc>
              <a:spcBef>
                <a:spcPts val="600"/>
              </a:spcBef>
              <a:spcAft>
                <a:spcPts val="0"/>
              </a:spcAft>
              <a:buSzPts val="2400"/>
              <a:buNone/>
            </a:pPr>
            <a:r>
              <a:rPr lang="en-US" sz="1400"/>
              <a:t>&lt;/html&gt;</a:t>
            </a:r>
            <a:endParaRPr sz="1400"/>
          </a:p>
          <a:p>
            <a:pPr indent="0" lvl="0" marL="0" rtl="0" algn="l">
              <a:lnSpc>
                <a:spcPct val="100000"/>
              </a:lnSpc>
              <a:spcBef>
                <a:spcPts val="600"/>
              </a:spcBef>
              <a:spcAft>
                <a:spcPts val="0"/>
              </a:spcAft>
              <a:buSzPts val="2400"/>
              <a:buNone/>
            </a:pPr>
            <a:r>
              <a:t/>
            </a:r>
            <a:endParaRPr sz="1400"/>
          </a:p>
          <a:p>
            <a:pPr indent="0" lvl="0" marL="0" rtl="0" algn="l">
              <a:lnSpc>
                <a:spcPct val="100000"/>
              </a:lnSpc>
              <a:spcBef>
                <a:spcPts val="600"/>
              </a:spcBef>
              <a:spcAft>
                <a:spcPts val="0"/>
              </a:spcAft>
              <a:buSzPts val="2400"/>
              <a:buNone/>
            </a:pPr>
            <a:r>
              <a:t/>
            </a:r>
            <a:endParaRPr sz="1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4" name="Shape 4204"/>
        <p:cNvGrpSpPr/>
        <p:nvPr/>
      </p:nvGrpSpPr>
      <p:grpSpPr>
        <a:xfrm>
          <a:off x="0" y="0"/>
          <a:ext cx="0" cy="0"/>
          <a:chOff x="0" y="0"/>
          <a:chExt cx="0" cy="0"/>
        </a:xfrm>
      </p:grpSpPr>
      <p:sp>
        <p:nvSpPr>
          <p:cNvPr id="4205" name="Google Shape;4205;p69"/>
          <p:cNvSpPr txBox="1"/>
          <p:nvPr>
            <p:ph type="title"/>
          </p:nvPr>
        </p:nvSpPr>
        <p:spPr>
          <a:xfrm>
            <a:off x="718300" y="985833"/>
            <a:ext cx="6761100" cy="1143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Text.css</a:t>
            </a:r>
            <a:endParaRPr/>
          </a:p>
          <a:p>
            <a:pPr indent="0" lvl="0" marL="0" rtl="0" algn="l">
              <a:lnSpc>
                <a:spcPct val="100000"/>
              </a:lnSpc>
              <a:spcBef>
                <a:spcPts val="0"/>
              </a:spcBef>
              <a:spcAft>
                <a:spcPts val="0"/>
              </a:spcAft>
              <a:buSzPts val="3600"/>
              <a:buNone/>
            </a:pPr>
            <a:r>
              <a:t/>
            </a:r>
            <a:endParaRPr/>
          </a:p>
        </p:txBody>
      </p:sp>
      <p:sp>
        <p:nvSpPr>
          <p:cNvPr id="4206" name="Google Shape;4206;p69"/>
          <p:cNvSpPr txBox="1"/>
          <p:nvPr>
            <p:ph idx="1" type="body"/>
          </p:nvPr>
        </p:nvSpPr>
        <p:spPr>
          <a:xfrm>
            <a:off x="718300" y="2311400"/>
            <a:ext cx="6761100" cy="397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1" name="Shape 4211"/>
        <p:cNvGrpSpPr/>
        <p:nvPr/>
      </p:nvGrpSpPr>
      <p:grpSpPr>
        <a:xfrm>
          <a:off x="0" y="0"/>
          <a:ext cx="0" cy="0"/>
          <a:chOff x="0" y="0"/>
          <a:chExt cx="0" cy="0"/>
        </a:xfrm>
      </p:grpSpPr>
      <p:sp>
        <p:nvSpPr>
          <p:cNvPr id="4212" name="Google Shape;4212;p70"/>
          <p:cNvSpPr txBox="1"/>
          <p:nvPr>
            <p:ph idx="1" type="body"/>
          </p:nvPr>
        </p:nvSpPr>
        <p:spPr>
          <a:xfrm>
            <a:off x="189250" y="180225"/>
            <a:ext cx="4479000" cy="610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US" sz="1700"/>
              <a:t>/* Basic body styling */</a:t>
            </a:r>
            <a:endParaRPr sz="1700"/>
          </a:p>
          <a:p>
            <a:pPr indent="0" lvl="0" marL="0" rtl="0" algn="l">
              <a:lnSpc>
                <a:spcPct val="100000"/>
              </a:lnSpc>
              <a:spcBef>
                <a:spcPts val="600"/>
              </a:spcBef>
              <a:spcAft>
                <a:spcPts val="0"/>
              </a:spcAft>
              <a:buSzPts val="2400"/>
              <a:buNone/>
            </a:pPr>
            <a:r>
              <a:rPr lang="en-US" sz="1700"/>
              <a:t>body {</a:t>
            </a:r>
            <a:endParaRPr sz="1700"/>
          </a:p>
          <a:p>
            <a:pPr indent="0" lvl="0" marL="0" rtl="0" algn="l">
              <a:lnSpc>
                <a:spcPct val="100000"/>
              </a:lnSpc>
              <a:spcBef>
                <a:spcPts val="600"/>
              </a:spcBef>
              <a:spcAft>
                <a:spcPts val="0"/>
              </a:spcAft>
              <a:buSzPts val="2400"/>
              <a:buNone/>
            </a:pPr>
            <a:r>
              <a:rPr lang="en-US" sz="1700"/>
              <a:t>    font-family: Arial, sans-serif;</a:t>
            </a:r>
            <a:endParaRPr sz="1700"/>
          </a:p>
          <a:p>
            <a:pPr indent="0" lvl="0" marL="0" rtl="0" algn="l">
              <a:lnSpc>
                <a:spcPct val="100000"/>
              </a:lnSpc>
              <a:spcBef>
                <a:spcPts val="600"/>
              </a:spcBef>
              <a:spcAft>
                <a:spcPts val="0"/>
              </a:spcAft>
              <a:buSzPts val="2400"/>
              <a:buNone/>
            </a:pPr>
            <a:r>
              <a:rPr lang="en-US" sz="1700"/>
              <a:t>    margin: 0;</a:t>
            </a:r>
            <a:endParaRPr sz="1700"/>
          </a:p>
          <a:p>
            <a:pPr indent="0" lvl="0" marL="0" rtl="0" algn="l">
              <a:lnSpc>
                <a:spcPct val="100000"/>
              </a:lnSpc>
              <a:spcBef>
                <a:spcPts val="600"/>
              </a:spcBef>
              <a:spcAft>
                <a:spcPts val="0"/>
              </a:spcAft>
              <a:buSzPts val="2400"/>
              <a:buNone/>
            </a:pPr>
            <a:r>
              <a:rPr lang="en-US" sz="1700"/>
              <a:t>    padding: 0;</a:t>
            </a:r>
            <a:endParaRPr sz="1700"/>
          </a:p>
          <a:p>
            <a:pPr indent="0" lvl="0" marL="0" rtl="0" algn="l">
              <a:lnSpc>
                <a:spcPct val="100000"/>
              </a:lnSpc>
              <a:spcBef>
                <a:spcPts val="600"/>
              </a:spcBef>
              <a:spcAft>
                <a:spcPts val="0"/>
              </a:spcAft>
              <a:buSzPts val="2400"/>
              <a:buNone/>
            </a:pPr>
            <a:r>
              <a:rPr lang="en-US" sz="1700"/>
              <a:t>    background-color: #f4f4f4;</a:t>
            </a:r>
            <a:endParaRPr sz="1700"/>
          </a:p>
          <a:p>
            <a:pPr indent="0" lvl="0" marL="0" rtl="0" algn="l">
              <a:lnSpc>
                <a:spcPct val="100000"/>
              </a:lnSpc>
              <a:spcBef>
                <a:spcPts val="600"/>
              </a:spcBef>
              <a:spcAft>
                <a:spcPts val="0"/>
              </a:spcAft>
              <a:buSzPts val="2400"/>
              <a:buNone/>
            </a:pPr>
            <a:r>
              <a:rPr lang="en-US" sz="1700"/>
              <a:t>}</a:t>
            </a:r>
            <a:endParaRPr sz="1700"/>
          </a:p>
          <a:p>
            <a:pPr indent="0" lvl="0" marL="0" rtl="0" algn="l">
              <a:lnSpc>
                <a:spcPct val="100000"/>
              </a:lnSpc>
              <a:spcBef>
                <a:spcPts val="600"/>
              </a:spcBef>
              <a:spcAft>
                <a:spcPts val="0"/>
              </a:spcAft>
              <a:buSzPts val="2400"/>
              <a:buNone/>
            </a:pPr>
            <a:r>
              <a:t/>
            </a:r>
            <a:endParaRPr sz="1700"/>
          </a:p>
          <a:p>
            <a:pPr indent="0" lvl="0" marL="0" rtl="0" algn="l">
              <a:lnSpc>
                <a:spcPct val="100000"/>
              </a:lnSpc>
              <a:spcBef>
                <a:spcPts val="600"/>
              </a:spcBef>
              <a:spcAft>
                <a:spcPts val="0"/>
              </a:spcAft>
              <a:buSzPts val="2400"/>
              <a:buNone/>
            </a:pPr>
            <a:r>
              <a:rPr lang="en-US" sz="1700"/>
              <a:t>/* Text example div */</a:t>
            </a:r>
            <a:endParaRPr sz="1700"/>
          </a:p>
          <a:p>
            <a:pPr indent="0" lvl="0" marL="0" rtl="0" algn="l">
              <a:lnSpc>
                <a:spcPct val="100000"/>
              </a:lnSpc>
              <a:spcBef>
                <a:spcPts val="600"/>
              </a:spcBef>
              <a:spcAft>
                <a:spcPts val="0"/>
              </a:spcAft>
              <a:buSzPts val="2400"/>
              <a:buNone/>
            </a:pPr>
            <a:r>
              <a:rPr lang="en-US" sz="1700"/>
              <a:t>.text-example {</a:t>
            </a:r>
            <a:endParaRPr sz="1700"/>
          </a:p>
          <a:p>
            <a:pPr indent="0" lvl="0" marL="0" rtl="0" algn="l">
              <a:lnSpc>
                <a:spcPct val="100000"/>
              </a:lnSpc>
              <a:spcBef>
                <a:spcPts val="600"/>
              </a:spcBef>
              <a:spcAft>
                <a:spcPts val="0"/>
              </a:spcAft>
              <a:buSzPts val="2400"/>
              <a:buNone/>
            </a:pPr>
            <a:r>
              <a:rPr lang="en-US" sz="1700"/>
              <a:t>    width: 80%;</a:t>
            </a:r>
            <a:endParaRPr sz="1700"/>
          </a:p>
          <a:p>
            <a:pPr indent="0" lvl="0" marL="0" rtl="0" algn="l">
              <a:lnSpc>
                <a:spcPct val="100000"/>
              </a:lnSpc>
              <a:spcBef>
                <a:spcPts val="600"/>
              </a:spcBef>
              <a:spcAft>
                <a:spcPts val="0"/>
              </a:spcAft>
              <a:buSzPts val="2400"/>
              <a:buNone/>
            </a:pPr>
            <a:r>
              <a:rPr lang="en-US" sz="1700"/>
              <a:t>    margin: 50px auto;</a:t>
            </a:r>
            <a:endParaRPr sz="1700"/>
          </a:p>
          <a:p>
            <a:pPr indent="0" lvl="0" marL="0" rtl="0" algn="l">
              <a:lnSpc>
                <a:spcPct val="100000"/>
              </a:lnSpc>
              <a:spcBef>
                <a:spcPts val="600"/>
              </a:spcBef>
              <a:spcAft>
                <a:spcPts val="0"/>
              </a:spcAft>
              <a:buSzPts val="2400"/>
              <a:buNone/>
            </a:pPr>
            <a:r>
              <a:rPr lang="en-US" sz="1700"/>
              <a:t>    padding: 20px;</a:t>
            </a:r>
            <a:endParaRPr sz="1700"/>
          </a:p>
          <a:p>
            <a:pPr indent="0" lvl="0" marL="0" rtl="0" algn="l">
              <a:lnSpc>
                <a:spcPct val="100000"/>
              </a:lnSpc>
              <a:spcBef>
                <a:spcPts val="600"/>
              </a:spcBef>
              <a:spcAft>
                <a:spcPts val="0"/>
              </a:spcAft>
              <a:buSzPts val="2400"/>
              <a:buNone/>
            </a:pPr>
            <a:r>
              <a:rPr lang="en-US" sz="1700"/>
              <a:t>    background-color: #fff;</a:t>
            </a:r>
            <a:endParaRPr sz="1700"/>
          </a:p>
          <a:p>
            <a:pPr indent="0" lvl="0" marL="0" rtl="0" algn="l">
              <a:lnSpc>
                <a:spcPct val="100000"/>
              </a:lnSpc>
              <a:spcBef>
                <a:spcPts val="600"/>
              </a:spcBef>
              <a:spcAft>
                <a:spcPts val="0"/>
              </a:spcAft>
              <a:buSzPts val="2400"/>
              <a:buNone/>
            </a:pPr>
            <a:r>
              <a:rPr lang="en-US" sz="1700"/>
              <a:t>    box-shadow: 0px 4px 8px rgba(0, 0, 0, 0.1);</a:t>
            </a:r>
            <a:endParaRPr sz="1700"/>
          </a:p>
          <a:p>
            <a:pPr indent="0" lvl="0" marL="0" rtl="0" algn="l">
              <a:lnSpc>
                <a:spcPct val="100000"/>
              </a:lnSpc>
              <a:spcBef>
                <a:spcPts val="600"/>
              </a:spcBef>
              <a:spcAft>
                <a:spcPts val="0"/>
              </a:spcAft>
              <a:buSzPts val="2400"/>
              <a:buNone/>
            </a:pPr>
            <a:r>
              <a:rPr lang="en-US" sz="1700"/>
              <a:t>    text-align: center;</a:t>
            </a:r>
            <a:endParaRPr sz="1700"/>
          </a:p>
          <a:p>
            <a:pPr indent="0" lvl="0" marL="0" rtl="0" algn="l">
              <a:lnSpc>
                <a:spcPct val="100000"/>
              </a:lnSpc>
              <a:spcBef>
                <a:spcPts val="600"/>
              </a:spcBef>
              <a:spcAft>
                <a:spcPts val="0"/>
              </a:spcAft>
              <a:buSzPts val="2400"/>
              <a:buNone/>
            </a:pPr>
            <a:r>
              <a:rPr lang="en-US" sz="1700"/>
              <a:t>}</a:t>
            </a:r>
            <a:endParaRPr sz="1700"/>
          </a:p>
          <a:p>
            <a:pPr indent="0" lvl="0" marL="0" rtl="0" algn="l">
              <a:lnSpc>
                <a:spcPct val="100000"/>
              </a:lnSpc>
              <a:spcBef>
                <a:spcPts val="600"/>
              </a:spcBef>
              <a:spcAft>
                <a:spcPts val="0"/>
              </a:spcAft>
              <a:buSzPts val="2400"/>
              <a:buNone/>
            </a:pPr>
            <a:r>
              <a:t/>
            </a:r>
            <a:endParaRPr sz="17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7" name="Shape 4217"/>
        <p:cNvGrpSpPr/>
        <p:nvPr/>
      </p:nvGrpSpPr>
      <p:grpSpPr>
        <a:xfrm>
          <a:off x="0" y="0"/>
          <a:ext cx="0" cy="0"/>
          <a:chOff x="0" y="0"/>
          <a:chExt cx="0" cy="0"/>
        </a:xfrm>
      </p:grpSpPr>
      <p:sp>
        <p:nvSpPr>
          <p:cNvPr id="4218" name="Google Shape;4218;p71"/>
          <p:cNvSpPr txBox="1"/>
          <p:nvPr>
            <p:ph idx="1" type="body"/>
          </p:nvPr>
        </p:nvSpPr>
        <p:spPr>
          <a:xfrm>
            <a:off x="135175" y="666875"/>
            <a:ext cx="8759400" cy="561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US" sz="1700"/>
              <a:t>/* Heading styling */</a:t>
            </a:r>
            <a:endParaRPr sz="1700"/>
          </a:p>
          <a:p>
            <a:pPr indent="0" lvl="0" marL="0" rtl="0" algn="l">
              <a:lnSpc>
                <a:spcPct val="100000"/>
              </a:lnSpc>
              <a:spcBef>
                <a:spcPts val="600"/>
              </a:spcBef>
              <a:spcAft>
                <a:spcPts val="0"/>
              </a:spcAft>
              <a:buSzPts val="2400"/>
              <a:buNone/>
            </a:pPr>
            <a:r>
              <a:rPr lang="en-US" sz="1700"/>
              <a:t>.text-example h1 {</a:t>
            </a:r>
            <a:endParaRPr sz="1700"/>
          </a:p>
          <a:p>
            <a:pPr indent="0" lvl="0" marL="0" rtl="0" algn="l">
              <a:lnSpc>
                <a:spcPct val="100000"/>
              </a:lnSpc>
              <a:spcBef>
                <a:spcPts val="600"/>
              </a:spcBef>
              <a:spcAft>
                <a:spcPts val="0"/>
              </a:spcAft>
              <a:buSzPts val="2400"/>
              <a:buNone/>
            </a:pPr>
            <a:r>
              <a:rPr lang="en-US" sz="1700"/>
              <a:t>    font-family: 'Times New Roman', serif;</a:t>
            </a:r>
            <a:endParaRPr sz="1700"/>
          </a:p>
          <a:p>
            <a:pPr indent="0" lvl="0" marL="0" rtl="0" algn="l">
              <a:lnSpc>
                <a:spcPct val="100000"/>
              </a:lnSpc>
              <a:spcBef>
                <a:spcPts val="600"/>
              </a:spcBef>
              <a:spcAft>
                <a:spcPts val="0"/>
              </a:spcAft>
              <a:buSzPts val="2400"/>
              <a:buNone/>
            </a:pPr>
            <a:r>
              <a:rPr lang="en-US" sz="1700"/>
              <a:t>    font-size: 36px;                /* Font size */</a:t>
            </a:r>
            <a:endParaRPr sz="1700"/>
          </a:p>
          <a:p>
            <a:pPr indent="0" lvl="0" marL="0" rtl="0" algn="l">
              <a:lnSpc>
                <a:spcPct val="100000"/>
              </a:lnSpc>
              <a:spcBef>
                <a:spcPts val="600"/>
              </a:spcBef>
              <a:spcAft>
                <a:spcPts val="0"/>
              </a:spcAft>
              <a:buSzPts val="2400"/>
              <a:buNone/>
            </a:pPr>
            <a:r>
              <a:rPr lang="en-US" sz="1700"/>
              <a:t>    font-weight: bold;              /* Font weight */</a:t>
            </a:r>
            <a:endParaRPr sz="1700"/>
          </a:p>
          <a:p>
            <a:pPr indent="0" lvl="0" marL="0" rtl="0" algn="l">
              <a:lnSpc>
                <a:spcPct val="100000"/>
              </a:lnSpc>
              <a:spcBef>
                <a:spcPts val="600"/>
              </a:spcBef>
              <a:spcAft>
                <a:spcPts val="0"/>
              </a:spcAft>
              <a:buSzPts val="2400"/>
              <a:buNone/>
            </a:pPr>
            <a:r>
              <a:rPr lang="en-US" sz="1700"/>
              <a:t>    text-transform: uppercase;      /* Uppercase text */</a:t>
            </a:r>
            <a:endParaRPr sz="1700"/>
          </a:p>
          <a:p>
            <a:pPr indent="0" lvl="0" marL="0" rtl="0" algn="l">
              <a:lnSpc>
                <a:spcPct val="100000"/>
              </a:lnSpc>
              <a:spcBef>
                <a:spcPts val="600"/>
              </a:spcBef>
              <a:spcAft>
                <a:spcPts val="0"/>
              </a:spcAft>
              <a:buSzPts val="2400"/>
              <a:buNone/>
            </a:pPr>
            <a:r>
              <a:rPr lang="en-US" sz="1700"/>
              <a:t>    color: #2c3e50;                 /* Text color */</a:t>
            </a:r>
            <a:endParaRPr sz="1700"/>
          </a:p>
          <a:p>
            <a:pPr indent="0" lvl="0" marL="0" rtl="0" algn="l">
              <a:lnSpc>
                <a:spcPct val="100000"/>
              </a:lnSpc>
              <a:spcBef>
                <a:spcPts val="600"/>
              </a:spcBef>
              <a:spcAft>
                <a:spcPts val="0"/>
              </a:spcAft>
              <a:buSzPts val="2400"/>
              <a:buNone/>
            </a:pPr>
            <a:r>
              <a:rPr lang="en-US" sz="1700"/>
              <a:t>    letter-spacing: 2px;            /* Letter spacing */</a:t>
            </a:r>
            <a:endParaRPr sz="1700"/>
          </a:p>
          <a:p>
            <a:pPr indent="0" lvl="0" marL="0" rtl="0" algn="l">
              <a:lnSpc>
                <a:spcPct val="100000"/>
              </a:lnSpc>
              <a:spcBef>
                <a:spcPts val="600"/>
              </a:spcBef>
              <a:spcAft>
                <a:spcPts val="0"/>
              </a:spcAft>
              <a:buSzPts val="2400"/>
              <a:buNone/>
            </a:pPr>
            <a:r>
              <a:rPr lang="en-US" sz="1700"/>
              <a:t>       margin-bottom: 20px;</a:t>
            </a:r>
            <a:endParaRPr sz="1700"/>
          </a:p>
          <a:p>
            <a:pPr indent="0" lvl="0" marL="0" rtl="0" algn="l">
              <a:lnSpc>
                <a:spcPct val="100000"/>
              </a:lnSpc>
              <a:spcBef>
                <a:spcPts val="600"/>
              </a:spcBef>
              <a:spcAft>
                <a:spcPts val="0"/>
              </a:spcAft>
              <a:buSzPts val="2400"/>
              <a:buNone/>
            </a:pPr>
            <a:r>
              <a:rPr lang="en-US" sz="1700"/>
              <a:t>} </a:t>
            </a:r>
            <a:endParaRPr sz="1700"/>
          </a:p>
          <a:p>
            <a:pPr indent="0" lvl="0" marL="0" rtl="0" algn="l">
              <a:lnSpc>
                <a:spcPct val="100000"/>
              </a:lnSpc>
              <a:spcBef>
                <a:spcPts val="600"/>
              </a:spcBef>
              <a:spcAft>
                <a:spcPts val="0"/>
              </a:spcAft>
              <a:buSzPts val="2400"/>
              <a:buNone/>
            </a:pPr>
            <a:r>
              <a:t/>
            </a:r>
            <a:endParaRPr sz="1700"/>
          </a:p>
          <a:p>
            <a:pPr indent="0" lvl="0" marL="0" rtl="0" algn="l">
              <a:lnSpc>
                <a:spcPct val="100000"/>
              </a:lnSpc>
              <a:spcBef>
                <a:spcPts val="600"/>
              </a:spcBef>
              <a:spcAft>
                <a:spcPts val="0"/>
              </a:spcAft>
              <a:buSzPts val="2400"/>
              <a:buNone/>
            </a:pPr>
            <a:r>
              <a:rPr lang="en-US" sz="1700"/>
              <a:t>/* Hover effect for paragraph */</a:t>
            </a:r>
            <a:endParaRPr sz="1700"/>
          </a:p>
          <a:p>
            <a:pPr indent="0" lvl="0" marL="0" rtl="0" algn="l">
              <a:lnSpc>
                <a:spcPct val="100000"/>
              </a:lnSpc>
              <a:spcBef>
                <a:spcPts val="600"/>
              </a:spcBef>
              <a:spcAft>
                <a:spcPts val="0"/>
              </a:spcAft>
              <a:buSzPts val="2400"/>
              <a:buNone/>
            </a:pPr>
            <a:r>
              <a:rPr lang="en-US" sz="1700"/>
              <a:t>.text-example p:hover {</a:t>
            </a:r>
            <a:endParaRPr sz="1700"/>
          </a:p>
          <a:p>
            <a:pPr indent="0" lvl="0" marL="0" rtl="0" algn="l">
              <a:lnSpc>
                <a:spcPct val="100000"/>
              </a:lnSpc>
              <a:spcBef>
                <a:spcPts val="600"/>
              </a:spcBef>
              <a:spcAft>
                <a:spcPts val="0"/>
              </a:spcAft>
              <a:buSzPts val="2400"/>
              <a:buNone/>
            </a:pPr>
            <a:r>
              <a:rPr lang="en-US" sz="1700"/>
              <a:t>    color: #e74c3c;                 /* Change text color on hover */</a:t>
            </a:r>
            <a:endParaRPr sz="1700"/>
          </a:p>
          <a:p>
            <a:pPr indent="0" lvl="0" marL="0" rtl="0" algn="l">
              <a:lnSpc>
                <a:spcPct val="100000"/>
              </a:lnSpc>
              <a:spcBef>
                <a:spcPts val="600"/>
              </a:spcBef>
              <a:spcAft>
                <a:spcPts val="0"/>
              </a:spcAft>
              <a:buSzPts val="2400"/>
              <a:buNone/>
            </a:pPr>
            <a:r>
              <a:rPr lang="en-US" sz="1700"/>
              <a:t>    text-decoration: underline;     /* Underline text on hover */</a:t>
            </a:r>
            <a:endParaRPr sz="1700"/>
          </a:p>
          <a:p>
            <a:pPr indent="0" lvl="0" marL="0" rtl="0" algn="l">
              <a:lnSpc>
                <a:spcPct val="100000"/>
              </a:lnSpc>
              <a:spcBef>
                <a:spcPts val="600"/>
              </a:spcBef>
              <a:spcAft>
                <a:spcPts val="0"/>
              </a:spcAft>
              <a:buSzPts val="2400"/>
              <a:buNone/>
            </a:pPr>
            <a:r>
              <a:rPr lang="en-US" sz="1700"/>
              <a:t>}</a:t>
            </a:r>
            <a:endParaRPr sz="1700"/>
          </a:p>
          <a:p>
            <a:pPr indent="0" lvl="0" marL="0" rtl="0" algn="l">
              <a:lnSpc>
                <a:spcPct val="100000"/>
              </a:lnSpc>
              <a:spcBef>
                <a:spcPts val="600"/>
              </a:spcBef>
              <a:spcAft>
                <a:spcPts val="0"/>
              </a:spcAft>
              <a:buSzPts val="2400"/>
              <a:buNone/>
            </a:pPr>
            <a:r>
              <a:t/>
            </a:r>
            <a:endParaRPr sz="1700"/>
          </a:p>
          <a:p>
            <a:pPr indent="0" lvl="0" marL="0" rtl="0" algn="l">
              <a:lnSpc>
                <a:spcPct val="100000"/>
              </a:lnSpc>
              <a:spcBef>
                <a:spcPts val="600"/>
              </a:spcBef>
              <a:spcAft>
                <a:spcPts val="0"/>
              </a:spcAft>
              <a:buSzPts val="2400"/>
              <a:buNone/>
            </a:pPr>
            <a:r>
              <a:t/>
            </a:r>
            <a:endParaRPr sz="1700"/>
          </a:p>
          <a:p>
            <a:pPr indent="0" lvl="0" marL="0" rtl="0" algn="l">
              <a:lnSpc>
                <a:spcPct val="100000"/>
              </a:lnSpc>
              <a:spcBef>
                <a:spcPts val="600"/>
              </a:spcBef>
              <a:spcAft>
                <a:spcPts val="0"/>
              </a:spcAft>
              <a:buSzPts val="24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2" name="Shape 4222"/>
        <p:cNvGrpSpPr/>
        <p:nvPr/>
      </p:nvGrpSpPr>
      <p:grpSpPr>
        <a:xfrm>
          <a:off x="0" y="0"/>
          <a:ext cx="0" cy="0"/>
          <a:chOff x="0" y="0"/>
          <a:chExt cx="0" cy="0"/>
        </a:xfrm>
      </p:grpSpPr>
      <p:sp>
        <p:nvSpPr>
          <p:cNvPr id="4223" name="Google Shape;4223;p72"/>
          <p:cNvSpPr txBox="1"/>
          <p:nvPr>
            <p:ph type="title"/>
          </p:nvPr>
        </p:nvSpPr>
        <p:spPr>
          <a:xfrm>
            <a:off x="457200" y="26670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CSS Font: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7" name="Shape 4227"/>
        <p:cNvGrpSpPr/>
        <p:nvPr/>
      </p:nvGrpSpPr>
      <p:grpSpPr>
        <a:xfrm>
          <a:off x="0" y="0"/>
          <a:ext cx="0" cy="0"/>
          <a:chOff x="0" y="0"/>
          <a:chExt cx="0" cy="0"/>
        </a:xfrm>
      </p:grpSpPr>
      <p:sp>
        <p:nvSpPr>
          <p:cNvPr id="4228" name="Google Shape;4228;p73"/>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CSS font properties </a:t>
            </a:r>
            <a:endParaRPr/>
          </a:p>
        </p:txBody>
      </p:sp>
      <p:graphicFrame>
        <p:nvGraphicFramePr>
          <p:cNvPr id="4229" name="Google Shape;4229;p73"/>
          <p:cNvGraphicFramePr/>
          <p:nvPr/>
        </p:nvGraphicFramePr>
        <p:xfrm>
          <a:off x="457200" y="1302314"/>
          <a:ext cx="3000000" cy="3000000"/>
        </p:xfrm>
        <a:graphic>
          <a:graphicData uri="http://schemas.openxmlformats.org/drawingml/2006/table">
            <a:tbl>
              <a:tblPr bandRow="1" firstRow="1">
                <a:noFill/>
                <a:tableStyleId>{554C1414-89E9-443B-8F15-169BB80E1C62}</a:tableStyleId>
              </a:tblPr>
              <a:tblGrid>
                <a:gridCol w="2819400"/>
                <a:gridCol w="5410200"/>
              </a:tblGrid>
              <a:tr h="587950">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Property</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Description</a:t>
                      </a:r>
                      <a:endParaRPr sz="1400" u="none" cap="none" strike="noStrike"/>
                    </a:p>
                  </a:txBody>
                  <a:tcPr marT="45725" marB="45725" marR="91450" marL="91450" anchor="ctr"/>
                </a:tc>
              </a:tr>
              <a:tr h="1014800">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font</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Sets all the font properties in one declaration</a:t>
                      </a:r>
                      <a:endParaRPr sz="1400" u="none" cap="none" strike="noStrike"/>
                    </a:p>
                  </a:txBody>
                  <a:tcPr marT="45725" marB="45725" marR="91450" marL="91450" anchor="ctr"/>
                </a:tc>
              </a:tr>
              <a:tr h="587950">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font-family</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Specifies the font family for text</a:t>
                      </a:r>
                      <a:endParaRPr sz="1400" u="none" cap="none" strike="noStrike"/>
                    </a:p>
                  </a:txBody>
                  <a:tcPr marT="45725" marB="45725" marR="91450" marL="91450" anchor="ctr"/>
                </a:tc>
              </a:tr>
              <a:tr h="587950">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font-size</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Specifies the font size of text</a:t>
                      </a:r>
                      <a:endParaRPr sz="1400" u="none" cap="none" strike="noStrike"/>
                    </a:p>
                  </a:txBody>
                  <a:tcPr marT="45725" marB="45725" marR="91450" marL="91450" anchor="ctr"/>
                </a:tc>
              </a:tr>
              <a:tr h="587950">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font-style</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Specifies the font style for text</a:t>
                      </a:r>
                      <a:endParaRPr sz="1400" u="none" cap="none" strike="noStrike"/>
                    </a:p>
                  </a:txBody>
                  <a:tcPr marT="45725" marB="45725" marR="91450" marL="91450" anchor="ctr"/>
                </a:tc>
              </a:tr>
              <a:tr h="1296350">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font-variant</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Specifies whether or not a text should be displayed in a small-caps font</a:t>
                      </a:r>
                      <a:endParaRPr sz="1400" u="none" cap="none" strike="noStrike"/>
                    </a:p>
                  </a:txBody>
                  <a:tcPr marT="45725" marB="45725" marR="91450" marL="91450" anchor="ctr"/>
                </a:tc>
              </a:tr>
              <a:tr h="587950">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font-weight</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Specifies the weight of a font</a:t>
                      </a:r>
                      <a:endParaRPr sz="1400" u="none" cap="none" strike="noStrike"/>
                    </a:p>
                  </a:txBody>
                  <a:tcPr marT="45725" marB="45725" marR="91450" marL="91450" anchor="ct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3" name="Shape 4233"/>
        <p:cNvGrpSpPr/>
        <p:nvPr/>
      </p:nvGrpSpPr>
      <p:grpSpPr>
        <a:xfrm>
          <a:off x="0" y="0"/>
          <a:ext cx="0" cy="0"/>
          <a:chOff x="0" y="0"/>
          <a:chExt cx="0" cy="0"/>
        </a:xfrm>
      </p:grpSpPr>
      <p:sp>
        <p:nvSpPr>
          <p:cNvPr id="4234" name="Google Shape;4234;p74"/>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Example </a:t>
            </a:r>
            <a:endParaRPr/>
          </a:p>
        </p:txBody>
      </p:sp>
      <p:pic>
        <p:nvPicPr>
          <p:cNvPr id="4235" name="Google Shape;4235;p74"/>
          <p:cNvPicPr preferRelativeResize="0"/>
          <p:nvPr>
            <p:ph idx="1" type="body"/>
          </p:nvPr>
        </p:nvPicPr>
        <p:blipFill rotWithShape="1">
          <a:blip r:embed="rId3">
            <a:alphaModFix/>
          </a:blip>
          <a:srcRect b="24237" l="6899" r="36532" t="10102"/>
          <a:stretch/>
        </p:blipFill>
        <p:spPr>
          <a:xfrm>
            <a:off x="685800" y="2057400"/>
            <a:ext cx="7010400" cy="431618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9" name="Shape 4239"/>
        <p:cNvGrpSpPr/>
        <p:nvPr/>
      </p:nvGrpSpPr>
      <p:grpSpPr>
        <a:xfrm>
          <a:off x="0" y="0"/>
          <a:ext cx="0" cy="0"/>
          <a:chOff x="0" y="0"/>
          <a:chExt cx="0" cy="0"/>
        </a:xfrm>
      </p:grpSpPr>
      <p:sp>
        <p:nvSpPr>
          <p:cNvPr id="4240" name="Google Shape;4240;p75"/>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Output </a:t>
            </a:r>
            <a:endParaRPr/>
          </a:p>
        </p:txBody>
      </p:sp>
      <p:pic>
        <p:nvPicPr>
          <p:cNvPr id="4241" name="Google Shape;4241;p75"/>
          <p:cNvPicPr preferRelativeResize="0"/>
          <p:nvPr>
            <p:ph idx="1" type="body"/>
          </p:nvPr>
        </p:nvPicPr>
        <p:blipFill rotWithShape="1">
          <a:blip r:embed="rId3">
            <a:alphaModFix/>
          </a:blip>
          <a:srcRect b="62960" l="0" r="43266" t="0"/>
          <a:stretch/>
        </p:blipFill>
        <p:spPr>
          <a:xfrm>
            <a:off x="400500" y="2180850"/>
            <a:ext cx="7440900" cy="33057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5" name="Shape 4245"/>
        <p:cNvGrpSpPr/>
        <p:nvPr/>
      </p:nvGrpSpPr>
      <p:grpSpPr>
        <a:xfrm>
          <a:off x="0" y="0"/>
          <a:ext cx="0" cy="0"/>
          <a:chOff x="0" y="0"/>
          <a:chExt cx="0" cy="0"/>
        </a:xfrm>
      </p:grpSpPr>
      <p:sp>
        <p:nvSpPr>
          <p:cNvPr id="4246" name="Google Shape;4246;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CSS Lists</a:t>
            </a:r>
            <a:endParaRPr b="1"/>
          </a:p>
        </p:txBody>
      </p:sp>
      <p:sp>
        <p:nvSpPr>
          <p:cNvPr id="4247" name="Google Shape;4247;p76"/>
          <p:cNvSpPr txBox="1"/>
          <p:nvPr>
            <p:ph idx="1" type="body"/>
          </p:nvPr>
        </p:nvSpPr>
        <p:spPr>
          <a:xfrm>
            <a:off x="457200" y="2133600"/>
            <a:ext cx="7620000" cy="40227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a:t>The CSS list properties allow you to:</a:t>
            </a:r>
            <a:endParaRPr/>
          </a:p>
          <a:p>
            <a:pPr indent="-342900" lvl="0" marL="342900" rtl="0" algn="l">
              <a:lnSpc>
                <a:spcPct val="100000"/>
              </a:lnSpc>
              <a:spcBef>
                <a:spcPts val="560"/>
              </a:spcBef>
              <a:spcAft>
                <a:spcPts val="0"/>
              </a:spcAft>
              <a:buClr>
                <a:schemeClr val="dk1"/>
              </a:buClr>
              <a:buSzPts val="2800"/>
              <a:buChar char="▪"/>
            </a:pPr>
            <a:r>
              <a:rPr lang="en-US"/>
              <a:t>Set different list item markers for ordered lists</a:t>
            </a:r>
            <a:endParaRPr/>
          </a:p>
          <a:p>
            <a:pPr indent="-342900" lvl="0" marL="342900" rtl="0" algn="l">
              <a:lnSpc>
                <a:spcPct val="100000"/>
              </a:lnSpc>
              <a:spcBef>
                <a:spcPts val="560"/>
              </a:spcBef>
              <a:spcAft>
                <a:spcPts val="0"/>
              </a:spcAft>
              <a:buClr>
                <a:schemeClr val="dk1"/>
              </a:buClr>
              <a:buSzPts val="2800"/>
              <a:buChar char="▪"/>
            </a:pPr>
            <a:r>
              <a:rPr lang="en-US"/>
              <a:t>Set different list item markers for unordered lists</a:t>
            </a:r>
            <a:endParaRPr/>
          </a:p>
          <a:p>
            <a:pPr indent="-342900" lvl="0" marL="342900" rtl="0" algn="l">
              <a:lnSpc>
                <a:spcPct val="100000"/>
              </a:lnSpc>
              <a:spcBef>
                <a:spcPts val="560"/>
              </a:spcBef>
              <a:spcAft>
                <a:spcPts val="0"/>
              </a:spcAft>
              <a:buClr>
                <a:schemeClr val="dk1"/>
              </a:buClr>
              <a:buSzPts val="2800"/>
              <a:buChar char="▪"/>
            </a:pPr>
            <a:r>
              <a:rPr lang="en-US"/>
              <a:t>Set an image as the list item marker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4" name="Shape 3924"/>
        <p:cNvGrpSpPr/>
        <p:nvPr/>
      </p:nvGrpSpPr>
      <p:grpSpPr>
        <a:xfrm>
          <a:off x="0" y="0"/>
          <a:ext cx="0" cy="0"/>
          <a:chOff x="0" y="0"/>
          <a:chExt cx="0" cy="0"/>
        </a:xfrm>
      </p:grpSpPr>
      <p:sp>
        <p:nvSpPr>
          <p:cNvPr id="3925" name="Google Shape;3925;p23"/>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4000"/>
              <a:buFont typeface="Cambria"/>
              <a:buNone/>
            </a:pPr>
            <a:r>
              <a:rPr b="1" lang="en-US" sz="4000">
                <a:latin typeface="Cambria"/>
                <a:ea typeface="Cambria"/>
                <a:cs typeface="Cambria"/>
                <a:sym typeface="Cambria"/>
              </a:rPr>
              <a:t>CSS Introduction</a:t>
            </a:r>
            <a:endParaRPr/>
          </a:p>
        </p:txBody>
      </p:sp>
      <p:sp>
        <p:nvSpPr>
          <p:cNvPr id="3926" name="Google Shape;3926;p23"/>
          <p:cNvSpPr txBox="1"/>
          <p:nvPr>
            <p:ph idx="1" type="body"/>
          </p:nvPr>
        </p:nvSpPr>
        <p:spPr>
          <a:xfrm>
            <a:off x="718300" y="2311400"/>
            <a:ext cx="6761100" cy="39741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400"/>
              <a:buFont typeface="Noto Sans Symbols"/>
              <a:buChar char="▪"/>
            </a:pPr>
            <a:r>
              <a:rPr lang="en-US" sz="2400">
                <a:latin typeface="Cambria"/>
                <a:ea typeface="Cambria"/>
                <a:cs typeface="Cambria"/>
                <a:sym typeface="Cambria"/>
              </a:rPr>
              <a:t>A style sheet language that specifies how to incorporate style information in a style sheet.</a:t>
            </a:r>
            <a:endParaRPr sz="2400">
              <a:latin typeface="Cambria"/>
              <a:ea typeface="Cambria"/>
              <a:cs typeface="Cambria"/>
              <a:sym typeface="Cambria"/>
            </a:endParaRPr>
          </a:p>
          <a:p>
            <a:pPr indent="-342900" lvl="0" marL="342900" rtl="0" algn="just">
              <a:lnSpc>
                <a:spcPct val="100000"/>
              </a:lnSpc>
              <a:spcBef>
                <a:spcPts val="0"/>
              </a:spcBef>
              <a:spcAft>
                <a:spcPts val="0"/>
              </a:spcAft>
              <a:buSzPts val="2400"/>
              <a:buFont typeface="Cambria"/>
              <a:buChar char="▪"/>
            </a:pPr>
            <a:r>
              <a:t/>
            </a:r>
            <a:endParaRPr>
              <a:latin typeface="Cambria"/>
              <a:ea typeface="Cambria"/>
              <a:cs typeface="Cambria"/>
              <a:sym typeface="Cambria"/>
            </a:endParaRPr>
          </a:p>
          <a:p>
            <a:pPr indent="-342900" lvl="0" marL="342900" rtl="0" algn="just">
              <a:lnSpc>
                <a:spcPct val="100000"/>
              </a:lnSpc>
              <a:spcBef>
                <a:spcPts val="480"/>
              </a:spcBef>
              <a:spcAft>
                <a:spcPts val="0"/>
              </a:spcAft>
              <a:buClr>
                <a:schemeClr val="dk1"/>
              </a:buClr>
              <a:buSzPts val="2400"/>
              <a:buFont typeface="Noto Sans Symbols"/>
              <a:buChar char="▪"/>
            </a:pPr>
            <a:r>
              <a:rPr lang="en-US" sz="2400">
                <a:latin typeface="Cambria"/>
                <a:ea typeface="Cambria"/>
                <a:cs typeface="Cambria"/>
                <a:sym typeface="Cambria"/>
              </a:rPr>
              <a:t>Separates the presentation from the content.</a:t>
            </a:r>
            <a:endParaRPr sz="2400">
              <a:latin typeface="Cambria"/>
              <a:ea typeface="Cambria"/>
              <a:cs typeface="Cambria"/>
              <a:sym typeface="Cambria"/>
            </a:endParaRPr>
          </a:p>
          <a:p>
            <a:pPr indent="-342900" lvl="0" marL="342900" rtl="0" algn="just">
              <a:lnSpc>
                <a:spcPct val="100000"/>
              </a:lnSpc>
              <a:spcBef>
                <a:spcPts val="480"/>
              </a:spcBef>
              <a:spcAft>
                <a:spcPts val="0"/>
              </a:spcAft>
              <a:buSzPts val="2400"/>
              <a:buFont typeface="Cambria"/>
              <a:buChar char="▪"/>
            </a:pPr>
            <a:r>
              <a:t/>
            </a:r>
            <a:endParaRPr>
              <a:latin typeface="Cambria"/>
              <a:ea typeface="Cambria"/>
              <a:cs typeface="Cambria"/>
              <a:sym typeface="Cambria"/>
            </a:endParaRPr>
          </a:p>
          <a:p>
            <a:pPr indent="-342900" lvl="0" marL="342900" rtl="0" algn="just">
              <a:lnSpc>
                <a:spcPct val="100000"/>
              </a:lnSpc>
              <a:spcBef>
                <a:spcPts val="480"/>
              </a:spcBef>
              <a:spcAft>
                <a:spcPts val="0"/>
              </a:spcAft>
              <a:buClr>
                <a:schemeClr val="dk1"/>
              </a:buClr>
              <a:buSzPts val="2400"/>
              <a:buFont typeface="Noto Sans Symbols"/>
              <a:buChar char="▪"/>
            </a:pPr>
            <a:r>
              <a:rPr lang="en-US" sz="2400">
                <a:latin typeface="Cambria"/>
                <a:ea typeface="Cambria"/>
                <a:cs typeface="Cambria"/>
                <a:sym typeface="Cambria"/>
              </a:rPr>
              <a:t>Reduces the development time.</a:t>
            </a:r>
            <a:endParaRPr sz="2400">
              <a:latin typeface="Cambria"/>
              <a:ea typeface="Cambria"/>
              <a:cs typeface="Cambria"/>
              <a:sym typeface="Cambria"/>
            </a:endParaRPr>
          </a:p>
          <a:p>
            <a:pPr indent="-342900" lvl="0" marL="342900" rtl="0" algn="just">
              <a:lnSpc>
                <a:spcPct val="100000"/>
              </a:lnSpc>
              <a:spcBef>
                <a:spcPts val="480"/>
              </a:spcBef>
              <a:spcAft>
                <a:spcPts val="0"/>
              </a:spcAft>
              <a:buSzPts val="2400"/>
              <a:buFont typeface="Cambria"/>
              <a:buChar char="▪"/>
            </a:pPr>
            <a:r>
              <a:t/>
            </a:r>
            <a:endParaRPr>
              <a:latin typeface="Cambria"/>
              <a:ea typeface="Cambria"/>
              <a:cs typeface="Cambria"/>
              <a:sym typeface="Cambria"/>
            </a:endParaRPr>
          </a:p>
          <a:p>
            <a:pPr indent="-342900" lvl="0" marL="342900" rtl="0" algn="just">
              <a:lnSpc>
                <a:spcPct val="100000"/>
              </a:lnSpc>
              <a:spcBef>
                <a:spcPts val="480"/>
              </a:spcBef>
              <a:spcAft>
                <a:spcPts val="0"/>
              </a:spcAft>
              <a:buClr>
                <a:schemeClr val="dk1"/>
              </a:buClr>
              <a:buSzPts val="2400"/>
              <a:buFont typeface="Noto Sans Symbols"/>
              <a:buChar char="▪"/>
            </a:pPr>
            <a:r>
              <a:rPr lang="en-US" sz="2400">
                <a:latin typeface="Cambria"/>
                <a:ea typeface="Cambria"/>
                <a:cs typeface="Cambria"/>
                <a:sym typeface="Cambria"/>
              </a:rPr>
              <a:t>Speeds up overall response time.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1" name="Shape 4251"/>
        <p:cNvGrpSpPr/>
        <p:nvPr/>
      </p:nvGrpSpPr>
      <p:grpSpPr>
        <a:xfrm>
          <a:off x="0" y="0"/>
          <a:ext cx="0" cy="0"/>
          <a:chOff x="0" y="0"/>
          <a:chExt cx="0" cy="0"/>
        </a:xfrm>
      </p:grpSpPr>
      <p:sp>
        <p:nvSpPr>
          <p:cNvPr id="4252" name="Google Shape;4252;p77"/>
          <p:cNvSpPr txBox="1"/>
          <p:nvPr>
            <p:ph type="title"/>
          </p:nvPr>
        </p:nvSpPr>
        <p:spPr>
          <a:xfrm>
            <a:off x="583125" y="40908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An Image as The List Item Marker</a:t>
            </a:r>
            <a:endParaRPr/>
          </a:p>
        </p:txBody>
      </p:sp>
      <p:sp>
        <p:nvSpPr>
          <p:cNvPr id="4253" name="Google Shape;4253;p77"/>
          <p:cNvSpPr txBox="1"/>
          <p:nvPr>
            <p:ph idx="1" type="body"/>
          </p:nvPr>
        </p:nvSpPr>
        <p:spPr>
          <a:xfrm>
            <a:off x="381000" y="1513975"/>
            <a:ext cx="8305800" cy="5039400"/>
          </a:xfrm>
          <a:prstGeom prst="rect">
            <a:avLst/>
          </a:prstGeom>
          <a:noFill/>
          <a:ln>
            <a:noFill/>
          </a:ln>
        </p:spPr>
        <p:txBody>
          <a:bodyPr anchorCtr="0" anchor="t" bIns="45700" lIns="91425" spcFirstLastPara="1" rIns="91425" wrap="square" tIns="45700">
            <a:normAutofit lnSpcReduction="20000"/>
          </a:bodyPr>
          <a:lstStyle/>
          <a:p>
            <a:pPr indent="-342900" lvl="0" marL="342900" rtl="0" algn="l">
              <a:lnSpc>
                <a:spcPct val="100000"/>
              </a:lnSpc>
              <a:spcBef>
                <a:spcPts val="0"/>
              </a:spcBef>
              <a:spcAft>
                <a:spcPts val="0"/>
              </a:spcAft>
              <a:buClr>
                <a:schemeClr val="dk1"/>
              </a:buClr>
              <a:buSzPts val="3200"/>
              <a:buChar char="▪"/>
            </a:pPr>
            <a:r>
              <a:rPr lang="en-US"/>
              <a:t> &lt;style&gt;</a:t>
            </a:r>
            <a:endParaRPr/>
          </a:p>
          <a:p>
            <a:pPr indent="-342900" lvl="0" marL="342900" rtl="0" algn="l">
              <a:lnSpc>
                <a:spcPct val="100000"/>
              </a:lnSpc>
              <a:spcBef>
                <a:spcPts val="592"/>
              </a:spcBef>
              <a:spcAft>
                <a:spcPts val="0"/>
              </a:spcAft>
              <a:buClr>
                <a:schemeClr val="dk1"/>
              </a:buClr>
              <a:buSzPts val="3200"/>
              <a:buChar char="▪"/>
            </a:pPr>
            <a:r>
              <a:rPr lang="en-US"/>
              <a:t>ul </a:t>
            </a:r>
            <a:endParaRPr/>
          </a:p>
          <a:p>
            <a:pPr indent="-342900" lvl="0" marL="342900" rtl="0" algn="l">
              <a:lnSpc>
                <a:spcPct val="100000"/>
              </a:lnSpc>
              <a:spcBef>
                <a:spcPts val="592"/>
              </a:spcBef>
              <a:spcAft>
                <a:spcPts val="0"/>
              </a:spcAft>
              <a:buClr>
                <a:schemeClr val="dk1"/>
              </a:buClr>
              <a:buSzPts val="3200"/>
              <a:buChar char="▪"/>
            </a:pPr>
            <a:r>
              <a:rPr lang="en-US"/>
              <a:t>{   list-style-image:url('bullet1.gif');  }</a:t>
            </a:r>
            <a:endParaRPr/>
          </a:p>
          <a:p>
            <a:pPr indent="-154940" lvl="0" marL="342900" rtl="0" algn="l">
              <a:lnSpc>
                <a:spcPct val="100000"/>
              </a:lnSpc>
              <a:spcBef>
                <a:spcPts val="592"/>
              </a:spcBef>
              <a:spcAft>
                <a:spcPts val="0"/>
              </a:spcAft>
              <a:buClr>
                <a:schemeClr val="dk1"/>
              </a:buClr>
              <a:buSzPts val="3200"/>
              <a:buNone/>
            </a:pPr>
            <a:r>
              <a:t/>
            </a:r>
            <a:endParaRPr/>
          </a:p>
          <a:p>
            <a:pPr indent="-342900" lvl="0" marL="342900" rtl="0" algn="l">
              <a:lnSpc>
                <a:spcPct val="100000"/>
              </a:lnSpc>
              <a:spcBef>
                <a:spcPts val="592"/>
              </a:spcBef>
              <a:spcAft>
                <a:spcPts val="0"/>
              </a:spcAft>
              <a:buClr>
                <a:schemeClr val="dk1"/>
              </a:buClr>
              <a:buSzPts val="3200"/>
              <a:buChar char="▪"/>
            </a:pPr>
            <a:r>
              <a:rPr lang="en-US"/>
              <a:t>&lt;/style&gt; &lt;/head&gt;</a:t>
            </a:r>
            <a:endParaRPr/>
          </a:p>
          <a:p>
            <a:pPr indent="-342900" lvl="0" marL="342900" rtl="0" algn="l">
              <a:lnSpc>
                <a:spcPct val="100000"/>
              </a:lnSpc>
              <a:spcBef>
                <a:spcPts val="592"/>
              </a:spcBef>
              <a:spcAft>
                <a:spcPts val="0"/>
              </a:spcAft>
              <a:buClr>
                <a:schemeClr val="dk1"/>
              </a:buClr>
              <a:buSzPts val="3200"/>
              <a:buChar char="▪"/>
            </a:pPr>
            <a:r>
              <a:rPr lang="en-US"/>
              <a:t>&lt;body&gt;</a:t>
            </a:r>
            <a:endParaRPr/>
          </a:p>
          <a:p>
            <a:pPr indent="-342900" lvl="0" marL="342900" rtl="0" algn="l">
              <a:lnSpc>
                <a:spcPct val="100000"/>
              </a:lnSpc>
              <a:spcBef>
                <a:spcPts val="592"/>
              </a:spcBef>
              <a:spcAft>
                <a:spcPts val="0"/>
              </a:spcAft>
              <a:buClr>
                <a:schemeClr val="dk1"/>
              </a:buClr>
              <a:buSzPts val="3200"/>
              <a:buChar char="▪"/>
            </a:pPr>
            <a:r>
              <a:rPr lang="en-US"/>
              <a:t> &lt;ul&gt;</a:t>
            </a:r>
            <a:endParaRPr/>
          </a:p>
          <a:p>
            <a:pPr indent="-342900" lvl="0" marL="342900" rtl="0" algn="l">
              <a:lnSpc>
                <a:spcPct val="100000"/>
              </a:lnSpc>
              <a:spcBef>
                <a:spcPts val="592"/>
              </a:spcBef>
              <a:spcAft>
                <a:spcPts val="0"/>
              </a:spcAft>
              <a:buClr>
                <a:schemeClr val="dk1"/>
              </a:buClr>
              <a:buSzPts val="3200"/>
              <a:buChar char="▪"/>
            </a:pPr>
            <a:r>
              <a:rPr lang="en-US"/>
              <a:t>&lt;li&gt;one&lt;/li&gt;</a:t>
            </a:r>
            <a:endParaRPr/>
          </a:p>
          <a:p>
            <a:pPr indent="-342900" lvl="0" marL="342900" rtl="0" algn="l">
              <a:lnSpc>
                <a:spcPct val="100000"/>
              </a:lnSpc>
              <a:spcBef>
                <a:spcPts val="592"/>
              </a:spcBef>
              <a:spcAft>
                <a:spcPts val="0"/>
              </a:spcAft>
              <a:buClr>
                <a:schemeClr val="dk1"/>
              </a:buClr>
              <a:buSzPts val="3200"/>
              <a:buChar char="▪"/>
            </a:pPr>
            <a:r>
              <a:rPr lang="en-US"/>
              <a:t>&lt;li&gt;two&lt;/li&gt;</a:t>
            </a:r>
            <a:endParaRPr/>
          </a:p>
          <a:p>
            <a:pPr indent="-342900" lvl="0" marL="342900" rtl="0" algn="l">
              <a:lnSpc>
                <a:spcPct val="100000"/>
              </a:lnSpc>
              <a:spcBef>
                <a:spcPts val="592"/>
              </a:spcBef>
              <a:spcAft>
                <a:spcPts val="0"/>
              </a:spcAft>
              <a:buClr>
                <a:schemeClr val="dk1"/>
              </a:buClr>
              <a:buSzPts val="3200"/>
              <a:buChar char="▪"/>
            </a:pPr>
            <a:r>
              <a:rPr lang="en-US"/>
              <a:t>&lt;/ul&gt;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8" name="Shape 4258"/>
        <p:cNvGrpSpPr/>
        <p:nvPr/>
      </p:nvGrpSpPr>
      <p:grpSpPr>
        <a:xfrm>
          <a:off x="0" y="0"/>
          <a:ext cx="0" cy="0"/>
          <a:chOff x="0" y="0"/>
          <a:chExt cx="0" cy="0"/>
        </a:xfrm>
      </p:grpSpPr>
      <p:sp>
        <p:nvSpPr>
          <p:cNvPr id="4259" name="Google Shape;4259;p78"/>
          <p:cNvSpPr txBox="1"/>
          <p:nvPr>
            <p:ph type="title"/>
          </p:nvPr>
        </p:nvSpPr>
        <p:spPr>
          <a:xfrm>
            <a:off x="583125" y="111679"/>
            <a:ext cx="6761100" cy="618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listing.html</a:t>
            </a:r>
            <a:endParaRPr/>
          </a:p>
        </p:txBody>
      </p:sp>
      <p:sp>
        <p:nvSpPr>
          <p:cNvPr id="4260" name="Google Shape;4260;p78"/>
          <p:cNvSpPr txBox="1"/>
          <p:nvPr>
            <p:ph idx="1" type="body"/>
          </p:nvPr>
        </p:nvSpPr>
        <p:spPr>
          <a:xfrm>
            <a:off x="297400" y="811075"/>
            <a:ext cx="8453100" cy="5474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2400"/>
              <a:buNone/>
            </a:pPr>
            <a:r>
              <a:rPr lang="en-US" sz="1050">
                <a:solidFill>
                  <a:srgbClr val="800000"/>
                </a:solidFill>
                <a:highlight>
                  <a:srgbClr val="FFFFFF"/>
                </a:highlight>
                <a:latin typeface="Consolas"/>
                <a:ea typeface="Consolas"/>
                <a:cs typeface="Consolas"/>
                <a:sym typeface="Consolas"/>
              </a:rPr>
              <a:t>&lt;!DOCTYPE</a:t>
            </a: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html</a:t>
            </a:r>
            <a:r>
              <a:rPr lang="en-US" sz="1050">
                <a:solidFill>
                  <a:srgbClr val="800000"/>
                </a:solidFill>
                <a:highlight>
                  <a:srgbClr val="FFFFFF"/>
                </a:highlight>
                <a:latin typeface="Consolas"/>
                <a:ea typeface="Consolas"/>
                <a:cs typeface="Consolas"/>
                <a:sym typeface="Consolas"/>
              </a:rPr>
              <a:t>&gt;</a:t>
            </a:r>
            <a:endParaRPr sz="10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800000"/>
                </a:solidFill>
                <a:highlight>
                  <a:srgbClr val="FFFFFF"/>
                </a:highlight>
                <a:latin typeface="Consolas"/>
                <a:ea typeface="Consolas"/>
                <a:cs typeface="Consolas"/>
                <a:sym typeface="Consolas"/>
              </a:rPr>
              <a:t>&lt;html</a:t>
            </a: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lang</a:t>
            </a:r>
            <a:r>
              <a:rPr lang="en-US" sz="1050">
                <a:solidFill>
                  <a:srgbClr val="3B3B3B"/>
                </a:solidFill>
                <a:highlight>
                  <a:srgbClr val="FFFFFF"/>
                </a:highlight>
                <a:latin typeface="Consolas"/>
                <a:ea typeface="Consolas"/>
                <a:cs typeface="Consolas"/>
                <a:sym typeface="Consolas"/>
              </a:rPr>
              <a:t>=</a:t>
            </a:r>
            <a:r>
              <a:rPr lang="en-US" sz="1050">
                <a:solidFill>
                  <a:srgbClr val="0000FF"/>
                </a:solidFill>
                <a:highlight>
                  <a:srgbClr val="FFFFFF"/>
                </a:highlight>
                <a:latin typeface="Consolas"/>
                <a:ea typeface="Consolas"/>
                <a:cs typeface="Consolas"/>
                <a:sym typeface="Consolas"/>
              </a:rPr>
              <a:t>"en"</a:t>
            </a:r>
            <a:r>
              <a:rPr lang="en-US" sz="1050">
                <a:solidFill>
                  <a:srgbClr val="800000"/>
                </a:solidFill>
                <a:highlight>
                  <a:srgbClr val="FFFFFF"/>
                </a:highlight>
                <a:latin typeface="Consolas"/>
                <a:ea typeface="Consolas"/>
                <a:cs typeface="Consolas"/>
                <a:sym typeface="Consolas"/>
              </a:rPr>
              <a:t>&gt;</a:t>
            </a:r>
            <a:endParaRPr sz="10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800000"/>
                </a:solidFill>
                <a:highlight>
                  <a:srgbClr val="FFFFFF"/>
                </a:highlight>
                <a:latin typeface="Consolas"/>
                <a:ea typeface="Consolas"/>
                <a:cs typeface="Consolas"/>
                <a:sym typeface="Consolas"/>
              </a:rPr>
              <a:t>&lt;body&gt;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800000"/>
                </a:solidFill>
                <a:highlight>
                  <a:srgbClr val="FFFFFF"/>
                </a:highlight>
                <a:latin typeface="Consolas"/>
                <a:ea typeface="Consolas"/>
                <a:cs typeface="Consolas"/>
                <a:sym typeface="Consolas"/>
              </a:rPr>
              <a:t>&lt;div</a:t>
            </a: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class</a:t>
            </a:r>
            <a:r>
              <a:rPr lang="en-US" sz="1050">
                <a:solidFill>
                  <a:srgbClr val="3B3B3B"/>
                </a:solidFill>
                <a:highlight>
                  <a:srgbClr val="FFFFFF"/>
                </a:highlight>
                <a:latin typeface="Consolas"/>
                <a:ea typeface="Consolas"/>
                <a:cs typeface="Consolas"/>
                <a:sym typeface="Consolas"/>
              </a:rPr>
              <a:t>=</a:t>
            </a:r>
            <a:r>
              <a:rPr lang="en-US" sz="1050">
                <a:solidFill>
                  <a:srgbClr val="0000FF"/>
                </a:solidFill>
                <a:highlight>
                  <a:srgbClr val="FFFFFF"/>
                </a:highlight>
                <a:latin typeface="Consolas"/>
                <a:ea typeface="Consolas"/>
                <a:cs typeface="Consolas"/>
                <a:sym typeface="Consolas"/>
              </a:rPr>
              <a:t>"course-list-container"</a:t>
            </a:r>
            <a:r>
              <a:rPr lang="en-US" sz="1050">
                <a:solidFill>
                  <a:srgbClr val="800000"/>
                </a:solidFill>
                <a:highlight>
                  <a:srgbClr val="FFFFFF"/>
                </a:highlight>
                <a:latin typeface="Consolas"/>
                <a:ea typeface="Consolas"/>
                <a:cs typeface="Consolas"/>
                <a:sym typeface="Consolas"/>
              </a:rPr>
              <a:t>&gt;</a:t>
            </a:r>
            <a:endParaRPr sz="10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800000"/>
                </a:solidFill>
                <a:highlight>
                  <a:srgbClr val="FFFFFF"/>
                </a:highlight>
                <a:latin typeface="Consolas"/>
                <a:ea typeface="Consolas"/>
                <a:cs typeface="Consolas"/>
                <a:sym typeface="Consolas"/>
              </a:rPr>
              <a:t>&lt;h1&gt;</a:t>
            </a:r>
            <a:r>
              <a:rPr lang="en-US" sz="1050">
                <a:solidFill>
                  <a:srgbClr val="3B3B3B"/>
                </a:solidFill>
                <a:highlight>
                  <a:srgbClr val="FFFFFF"/>
                </a:highlight>
                <a:latin typeface="Consolas"/>
                <a:ea typeface="Consolas"/>
                <a:cs typeface="Consolas"/>
                <a:sym typeface="Consolas"/>
              </a:rPr>
              <a:t>Available Courses</a:t>
            </a:r>
            <a:r>
              <a:rPr lang="en-US" sz="1050">
                <a:solidFill>
                  <a:srgbClr val="800000"/>
                </a:solidFill>
                <a:highlight>
                  <a:srgbClr val="FFFFFF"/>
                </a:highlight>
                <a:latin typeface="Consolas"/>
                <a:ea typeface="Consolas"/>
                <a:cs typeface="Consolas"/>
                <a:sym typeface="Consolas"/>
              </a:rPr>
              <a:t>&lt;/h1&gt;</a:t>
            </a:r>
            <a:endParaRPr sz="10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008000"/>
                </a:solidFill>
                <a:highlight>
                  <a:srgbClr val="FFFFFF"/>
                </a:highlight>
                <a:latin typeface="Consolas"/>
                <a:ea typeface="Consolas"/>
                <a:cs typeface="Consolas"/>
                <a:sym typeface="Consolas"/>
              </a:rPr>
              <a:t>&lt;!-- Unordered list of courses --&gt;</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800000"/>
                </a:solidFill>
                <a:highlight>
                  <a:srgbClr val="FFFFFF"/>
                </a:highlight>
                <a:latin typeface="Consolas"/>
                <a:ea typeface="Consolas"/>
                <a:cs typeface="Consolas"/>
                <a:sym typeface="Consolas"/>
              </a:rPr>
              <a:t>&lt;ul</a:t>
            </a: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class</a:t>
            </a:r>
            <a:r>
              <a:rPr lang="en-US" sz="1050">
                <a:solidFill>
                  <a:srgbClr val="3B3B3B"/>
                </a:solidFill>
                <a:highlight>
                  <a:srgbClr val="FFFFFF"/>
                </a:highlight>
                <a:latin typeface="Consolas"/>
                <a:ea typeface="Consolas"/>
                <a:cs typeface="Consolas"/>
                <a:sym typeface="Consolas"/>
              </a:rPr>
              <a:t>=</a:t>
            </a:r>
            <a:r>
              <a:rPr lang="en-US" sz="1050">
                <a:solidFill>
                  <a:srgbClr val="0000FF"/>
                </a:solidFill>
                <a:highlight>
                  <a:srgbClr val="FFFFFF"/>
                </a:highlight>
                <a:latin typeface="Consolas"/>
                <a:ea typeface="Consolas"/>
                <a:cs typeface="Consolas"/>
                <a:sym typeface="Consolas"/>
              </a:rPr>
              <a:t>"course-list"</a:t>
            </a:r>
            <a:r>
              <a:rPr lang="en-US" sz="1050">
                <a:solidFill>
                  <a:srgbClr val="800000"/>
                </a:solidFill>
                <a:highlight>
                  <a:srgbClr val="FFFFFF"/>
                </a:highlight>
                <a:latin typeface="Consolas"/>
                <a:ea typeface="Consolas"/>
                <a:cs typeface="Consolas"/>
                <a:sym typeface="Consolas"/>
              </a:rPr>
              <a:t>&gt;</a:t>
            </a:r>
            <a:endParaRPr sz="10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800000"/>
                </a:solidFill>
                <a:highlight>
                  <a:srgbClr val="FFFFFF"/>
                </a:highlight>
                <a:latin typeface="Consolas"/>
                <a:ea typeface="Consolas"/>
                <a:cs typeface="Consolas"/>
                <a:sym typeface="Consolas"/>
              </a:rPr>
              <a:t>&lt;li&gt;</a:t>
            </a:r>
            <a:r>
              <a:rPr lang="en-US" sz="1050">
                <a:solidFill>
                  <a:srgbClr val="3B3B3B"/>
                </a:solidFill>
                <a:highlight>
                  <a:srgbClr val="FFFFFF"/>
                </a:highlight>
                <a:latin typeface="Consolas"/>
                <a:ea typeface="Consolas"/>
                <a:cs typeface="Consolas"/>
                <a:sym typeface="Consolas"/>
              </a:rPr>
              <a:t>Web Development</a:t>
            </a:r>
            <a:r>
              <a:rPr lang="en-US" sz="1050">
                <a:solidFill>
                  <a:srgbClr val="800000"/>
                </a:solidFill>
                <a:highlight>
                  <a:srgbClr val="FFFFFF"/>
                </a:highlight>
                <a:latin typeface="Consolas"/>
                <a:ea typeface="Consolas"/>
                <a:cs typeface="Consolas"/>
                <a:sym typeface="Consolas"/>
              </a:rPr>
              <a:t>&lt;/li&gt;</a:t>
            </a:r>
            <a:endParaRPr sz="10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800000"/>
                </a:solidFill>
                <a:highlight>
                  <a:srgbClr val="FFFFFF"/>
                </a:highlight>
                <a:latin typeface="Consolas"/>
                <a:ea typeface="Consolas"/>
                <a:cs typeface="Consolas"/>
                <a:sym typeface="Consolas"/>
              </a:rPr>
              <a:t>&lt;li&gt;</a:t>
            </a:r>
            <a:r>
              <a:rPr lang="en-US" sz="1050">
                <a:solidFill>
                  <a:srgbClr val="3B3B3B"/>
                </a:solidFill>
                <a:highlight>
                  <a:srgbClr val="FFFFFF"/>
                </a:highlight>
                <a:latin typeface="Consolas"/>
                <a:ea typeface="Consolas"/>
                <a:cs typeface="Consolas"/>
                <a:sym typeface="Consolas"/>
              </a:rPr>
              <a:t>Data Science</a:t>
            </a:r>
            <a:r>
              <a:rPr lang="en-US" sz="1050">
                <a:solidFill>
                  <a:srgbClr val="800000"/>
                </a:solidFill>
                <a:highlight>
                  <a:srgbClr val="FFFFFF"/>
                </a:highlight>
                <a:latin typeface="Consolas"/>
                <a:ea typeface="Consolas"/>
                <a:cs typeface="Consolas"/>
                <a:sym typeface="Consolas"/>
              </a:rPr>
              <a:t>&lt;/li&gt;</a:t>
            </a:r>
            <a:endParaRPr sz="10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800000"/>
                </a:solidFill>
                <a:highlight>
                  <a:srgbClr val="FFFFFF"/>
                </a:highlight>
                <a:latin typeface="Consolas"/>
                <a:ea typeface="Consolas"/>
                <a:cs typeface="Consolas"/>
                <a:sym typeface="Consolas"/>
              </a:rPr>
              <a:t>&lt;li&gt;</a:t>
            </a:r>
            <a:r>
              <a:rPr lang="en-US" sz="1050">
                <a:solidFill>
                  <a:srgbClr val="3B3B3B"/>
                </a:solidFill>
                <a:highlight>
                  <a:srgbClr val="FFFFFF"/>
                </a:highlight>
                <a:latin typeface="Consolas"/>
                <a:ea typeface="Consolas"/>
                <a:cs typeface="Consolas"/>
                <a:sym typeface="Consolas"/>
              </a:rPr>
              <a:t>Machine Learning</a:t>
            </a:r>
            <a:r>
              <a:rPr lang="en-US" sz="1050">
                <a:solidFill>
                  <a:srgbClr val="800000"/>
                </a:solidFill>
                <a:highlight>
                  <a:srgbClr val="FFFFFF"/>
                </a:highlight>
                <a:latin typeface="Consolas"/>
                <a:ea typeface="Consolas"/>
                <a:cs typeface="Consolas"/>
                <a:sym typeface="Consolas"/>
              </a:rPr>
              <a:t>&lt;/li&gt;</a:t>
            </a:r>
            <a:endParaRPr sz="10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800000"/>
                </a:solidFill>
                <a:highlight>
                  <a:srgbClr val="FFFFFF"/>
                </a:highlight>
                <a:latin typeface="Consolas"/>
                <a:ea typeface="Consolas"/>
                <a:cs typeface="Consolas"/>
                <a:sym typeface="Consolas"/>
              </a:rPr>
              <a:t>&lt;li&gt;</a:t>
            </a:r>
            <a:r>
              <a:rPr lang="en-US" sz="1050">
                <a:solidFill>
                  <a:srgbClr val="3B3B3B"/>
                </a:solidFill>
                <a:highlight>
                  <a:srgbClr val="FFFFFF"/>
                </a:highlight>
                <a:latin typeface="Consolas"/>
                <a:ea typeface="Consolas"/>
                <a:cs typeface="Consolas"/>
                <a:sym typeface="Consolas"/>
              </a:rPr>
              <a:t>Cloud Computing</a:t>
            </a:r>
            <a:r>
              <a:rPr lang="en-US" sz="1050">
                <a:solidFill>
                  <a:srgbClr val="800000"/>
                </a:solidFill>
                <a:highlight>
                  <a:srgbClr val="FFFFFF"/>
                </a:highlight>
                <a:latin typeface="Consolas"/>
                <a:ea typeface="Consolas"/>
                <a:cs typeface="Consolas"/>
                <a:sym typeface="Consolas"/>
              </a:rPr>
              <a:t>&lt;/li&gt;</a:t>
            </a:r>
            <a:endParaRPr sz="10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800000"/>
                </a:solidFill>
                <a:highlight>
                  <a:srgbClr val="FFFFFF"/>
                </a:highlight>
                <a:latin typeface="Consolas"/>
                <a:ea typeface="Consolas"/>
                <a:cs typeface="Consolas"/>
                <a:sym typeface="Consolas"/>
              </a:rPr>
              <a:t>&lt;li&gt;</a:t>
            </a:r>
            <a:r>
              <a:rPr lang="en-US" sz="1050">
                <a:solidFill>
                  <a:srgbClr val="3B3B3B"/>
                </a:solidFill>
                <a:highlight>
                  <a:srgbClr val="FFFFFF"/>
                </a:highlight>
                <a:latin typeface="Consolas"/>
                <a:ea typeface="Consolas"/>
                <a:cs typeface="Consolas"/>
                <a:sym typeface="Consolas"/>
              </a:rPr>
              <a:t>Cyber Security</a:t>
            </a:r>
            <a:r>
              <a:rPr lang="en-US" sz="1050">
                <a:solidFill>
                  <a:srgbClr val="800000"/>
                </a:solidFill>
                <a:highlight>
                  <a:srgbClr val="FFFFFF"/>
                </a:highlight>
                <a:latin typeface="Consolas"/>
                <a:ea typeface="Consolas"/>
                <a:cs typeface="Consolas"/>
                <a:sym typeface="Consolas"/>
              </a:rPr>
              <a:t>&lt;/li&gt;</a:t>
            </a:r>
            <a:endParaRPr sz="10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800000"/>
                </a:solidFill>
                <a:highlight>
                  <a:srgbClr val="FFFFFF"/>
                </a:highlight>
                <a:latin typeface="Consolas"/>
                <a:ea typeface="Consolas"/>
                <a:cs typeface="Consolas"/>
                <a:sym typeface="Consolas"/>
              </a:rPr>
              <a:t>&lt;/ul&gt;</a:t>
            </a:r>
            <a:endParaRPr sz="10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008000"/>
                </a:solidFill>
                <a:highlight>
                  <a:srgbClr val="FFFFFF"/>
                </a:highlight>
                <a:latin typeface="Consolas"/>
                <a:ea typeface="Consolas"/>
                <a:cs typeface="Consolas"/>
                <a:sym typeface="Consolas"/>
              </a:rPr>
              <a:t>&lt;!-- Ordered list of courses --&gt;</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800000"/>
                </a:solidFill>
                <a:highlight>
                  <a:srgbClr val="FFFFFF"/>
                </a:highlight>
                <a:latin typeface="Consolas"/>
                <a:ea typeface="Consolas"/>
                <a:cs typeface="Consolas"/>
                <a:sym typeface="Consolas"/>
              </a:rPr>
              <a:t>&lt;h2&gt;</a:t>
            </a:r>
            <a:r>
              <a:rPr lang="en-US" sz="1050">
                <a:solidFill>
                  <a:srgbClr val="3B3B3B"/>
                </a:solidFill>
                <a:highlight>
                  <a:srgbClr val="FFFFFF"/>
                </a:highlight>
                <a:latin typeface="Consolas"/>
                <a:ea typeface="Consolas"/>
                <a:cs typeface="Consolas"/>
                <a:sym typeface="Consolas"/>
              </a:rPr>
              <a:t>Popular Courses (Ordered)</a:t>
            </a:r>
            <a:r>
              <a:rPr lang="en-US" sz="1050">
                <a:solidFill>
                  <a:srgbClr val="800000"/>
                </a:solidFill>
                <a:highlight>
                  <a:srgbClr val="FFFFFF"/>
                </a:highlight>
                <a:latin typeface="Consolas"/>
                <a:ea typeface="Consolas"/>
                <a:cs typeface="Consolas"/>
                <a:sym typeface="Consolas"/>
              </a:rPr>
              <a:t>&lt;/h2&gt;</a:t>
            </a:r>
            <a:endParaRPr sz="10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800000"/>
                </a:solidFill>
                <a:highlight>
                  <a:srgbClr val="FFFFFF"/>
                </a:highlight>
                <a:latin typeface="Consolas"/>
                <a:ea typeface="Consolas"/>
                <a:cs typeface="Consolas"/>
                <a:sym typeface="Consolas"/>
              </a:rPr>
              <a:t>&lt;ol</a:t>
            </a: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class</a:t>
            </a:r>
            <a:r>
              <a:rPr lang="en-US" sz="1050">
                <a:solidFill>
                  <a:srgbClr val="3B3B3B"/>
                </a:solidFill>
                <a:highlight>
                  <a:srgbClr val="FFFFFF"/>
                </a:highlight>
                <a:latin typeface="Consolas"/>
                <a:ea typeface="Consolas"/>
                <a:cs typeface="Consolas"/>
                <a:sym typeface="Consolas"/>
              </a:rPr>
              <a:t>=</a:t>
            </a:r>
            <a:r>
              <a:rPr lang="en-US" sz="1050">
                <a:solidFill>
                  <a:srgbClr val="0000FF"/>
                </a:solidFill>
                <a:highlight>
                  <a:srgbClr val="FFFFFF"/>
                </a:highlight>
                <a:latin typeface="Consolas"/>
                <a:ea typeface="Consolas"/>
                <a:cs typeface="Consolas"/>
                <a:sym typeface="Consolas"/>
              </a:rPr>
              <a:t>"course-list-ordered"</a:t>
            </a:r>
            <a:r>
              <a:rPr lang="en-US" sz="1050">
                <a:solidFill>
                  <a:srgbClr val="800000"/>
                </a:solidFill>
                <a:highlight>
                  <a:srgbClr val="FFFFFF"/>
                </a:highlight>
                <a:latin typeface="Consolas"/>
                <a:ea typeface="Consolas"/>
                <a:cs typeface="Consolas"/>
                <a:sym typeface="Consolas"/>
              </a:rPr>
              <a:t>&gt;</a:t>
            </a:r>
            <a:endParaRPr sz="10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800000"/>
                </a:solidFill>
                <a:highlight>
                  <a:srgbClr val="FFFFFF"/>
                </a:highlight>
                <a:latin typeface="Consolas"/>
                <a:ea typeface="Consolas"/>
                <a:cs typeface="Consolas"/>
                <a:sym typeface="Consolas"/>
              </a:rPr>
              <a:t>&lt;li&gt;</a:t>
            </a:r>
            <a:r>
              <a:rPr lang="en-US" sz="1050">
                <a:solidFill>
                  <a:srgbClr val="3B3B3B"/>
                </a:solidFill>
                <a:highlight>
                  <a:srgbClr val="FFFFFF"/>
                </a:highlight>
                <a:latin typeface="Consolas"/>
                <a:ea typeface="Consolas"/>
                <a:cs typeface="Consolas"/>
                <a:sym typeface="Consolas"/>
              </a:rPr>
              <a:t>Artificial Intelligence</a:t>
            </a:r>
            <a:r>
              <a:rPr lang="en-US" sz="1050">
                <a:solidFill>
                  <a:srgbClr val="800000"/>
                </a:solidFill>
                <a:highlight>
                  <a:srgbClr val="FFFFFF"/>
                </a:highlight>
                <a:latin typeface="Consolas"/>
                <a:ea typeface="Consolas"/>
                <a:cs typeface="Consolas"/>
                <a:sym typeface="Consolas"/>
              </a:rPr>
              <a:t>&lt;/li&gt;</a:t>
            </a:r>
            <a:endParaRPr sz="10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800000"/>
                </a:solidFill>
                <a:highlight>
                  <a:srgbClr val="FFFFFF"/>
                </a:highlight>
                <a:latin typeface="Consolas"/>
                <a:ea typeface="Consolas"/>
                <a:cs typeface="Consolas"/>
                <a:sym typeface="Consolas"/>
              </a:rPr>
              <a:t>&lt;li&gt;</a:t>
            </a:r>
            <a:r>
              <a:rPr lang="en-US" sz="1050">
                <a:solidFill>
                  <a:srgbClr val="3B3B3B"/>
                </a:solidFill>
                <a:highlight>
                  <a:srgbClr val="FFFFFF"/>
                </a:highlight>
                <a:latin typeface="Consolas"/>
                <a:ea typeface="Consolas"/>
                <a:cs typeface="Consolas"/>
                <a:sym typeface="Consolas"/>
              </a:rPr>
              <a:t>Blockchain Technology</a:t>
            </a:r>
            <a:r>
              <a:rPr lang="en-US" sz="1050">
                <a:solidFill>
                  <a:srgbClr val="800000"/>
                </a:solidFill>
                <a:highlight>
                  <a:srgbClr val="FFFFFF"/>
                </a:highlight>
                <a:latin typeface="Consolas"/>
                <a:ea typeface="Consolas"/>
                <a:cs typeface="Consolas"/>
                <a:sym typeface="Consolas"/>
              </a:rPr>
              <a:t>&lt;/li&gt;</a:t>
            </a:r>
            <a:endParaRPr sz="10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800000"/>
                </a:solidFill>
                <a:highlight>
                  <a:srgbClr val="FFFFFF"/>
                </a:highlight>
                <a:latin typeface="Consolas"/>
                <a:ea typeface="Consolas"/>
                <a:cs typeface="Consolas"/>
                <a:sym typeface="Consolas"/>
              </a:rPr>
              <a:t>&lt;li&gt;</a:t>
            </a:r>
            <a:r>
              <a:rPr lang="en-US" sz="1050">
                <a:solidFill>
                  <a:srgbClr val="3B3B3B"/>
                </a:solidFill>
                <a:highlight>
                  <a:srgbClr val="FFFFFF"/>
                </a:highlight>
                <a:latin typeface="Consolas"/>
                <a:ea typeface="Consolas"/>
                <a:cs typeface="Consolas"/>
                <a:sym typeface="Consolas"/>
              </a:rPr>
              <a:t>Python Programming</a:t>
            </a:r>
            <a:r>
              <a:rPr lang="en-US" sz="1050">
                <a:solidFill>
                  <a:srgbClr val="800000"/>
                </a:solidFill>
                <a:highlight>
                  <a:srgbClr val="FFFFFF"/>
                </a:highlight>
                <a:latin typeface="Consolas"/>
                <a:ea typeface="Consolas"/>
                <a:cs typeface="Consolas"/>
                <a:sym typeface="Consolas"/>
              </a:rPr>
              <a:t>&lt;/li&gt;</a:t>
            </a:r>
            <a:endParaRPr sz="10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800000"/>
                </a:solidFill>
                <a:highlight>
                  <a:srgbClr val="FFFFFF"/>
                </a:highlight>
                <a:latin typeface="Consolas"/>
                <a:ea typeface="Consolas"/>
                <a:cs typeface="Consolas"/>
                <a:sym typeface="Consolas"/>
              </a:rPr>
              <a:t>&lt;li&gt;</a:t>
            </a:r>
            <a:r>
              <a:rPr lang="en-US" sz="1050">
                <a:solidFill>
                  <a:srgbClr val="3B3B3B"/>
                </a:solidFill>
                <a:highlight>
                  <a:srgbClr val="FFFFFF"/>
                </a:highlight>
                <a:latin typeface="Consolas"/>
                <a:ea typeface="Consolas"/>
                <a:cs typeface="Consolas"/>
                <a:sym typeface="Consolas"/>
              </a:rPr>
              <a:t>Digital Marketing</a:t>
            </a:r>
            <a:r>
              <a:rPr lang="en-US" sz="1050">
                <a:solidFill>
                  <a:srgbClr val="800000"/>
                </a:solidFill>
                <a:highlight>
                  <a:srgbClr val="FFFFFF"/>
                </a:highlight>
                <a:latin typeface="Consolas"/>
                <a:ea typeface="Consolas"/>
                <a:cs typeface="Consolas"/>
                <a:sym typeface="Consolas"/>
              </a:rPr>
              <a:t>&lt;/li&gt;</a:t>
            </a:r>
            <a:endParaRPr sz="10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800000"/>
                </a:solidFill>
                <a:highlight>
                  <a:srgbClr val="FFFFFF"/>
                </a:highlight>
                <a:latin typeface="Consolas"/>
                <a:ea typeface="Consolas"/>
                <a:cs typeface="Consolas"/>
                <a:sym typeface="Consolas"/>
              </a:rPr>
              <a:t>&lt;li&gt;</a:t>
            </a:r>
            <a:r>
              <a:rPr lang="en-US" sz="1050">
                <a:solidFill>
                  <a:srgbClr val="3B3B3B"/>
                </a:solidFill>
                <a:highlight>
                  <a:srgbClr val="FFFFFF"/>
                </a:highlight>
                <a:latin typeface="Consolas"/>
                <a:ea typeface="Consolas"/>
                <a:cs typeface="Consolas"/>
                <a:sym typeface="Consolas"/>
              </a:rPr>
              <a:t>UX/UI Design</a:t>
            </a:r>
            <a:r>
              <a:rPr lang="en-US" sz="1050">
                <a:solidFill>
                  <a:srgbClr val="800000"/>
                </a:solidFill>
                <a:highlight>
                  <a:srgbClr val="FFFFFF"/>
                </a:highlight>
                <a:latin typeface="Consolas"/>
                <a:ea typeface="Consolas"/>
                <a:cs typeface="Consolas"/>
                <a:sym typeface="Consolas"/>
              </a:rPr>
              <a:t>&lt;/li&gt;</a:t>
            </a:r>
            <a:endParaRPr sz="10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800000"/>
                </a:solidFill>
                <a:highlight>
                  <a:srgbClr val="FFFFFF"/>
                </a:highlight>
                <a:latin typeface="Consolas"/>
                <a:ea typeface="Consolas"/>
                <a:cs typeface="Consolas"/>
                <a:sym typeface="Consolas"/>
              </a:rPr>
              <a:t>&lt;/ol&gt;</a:t>
            </a:r>
            <a:endParaRPr sz="10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800000"/>
                </a:solidFill>
                <a:highlight>
                  <a:srgbClr val="FFFFFF"/>
                </a:highlight>
                <a:latin typeface="Consolas"/>
                <a:ea typeface="Consolas"/>
                <a:cs typeface="Consolas"/>
                <a:sym typeface="Consolas"/>
              </a:rPr>
              <a:t>&lt;/div&gt;</a:t>
            </a:r>
            <a:endParaRPr sz="10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800000"/>
                </a:solidFill>
                <a:highlight>
                  <a:srgbClr val="FFFFFF"/>
                </a:highlight>
                <a:latin typeface="Consolas"/>
                <a:ea typeface="Consolas"/>
                <a:cs typeface="Consolas"/>
                <a:sym typeface="Consolas"/>
              </a:rPr>
              <a:t>&lt;/body&gt;</a:t>
            </a:r>
            <a:endParaRPr sz="10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800000"/>
                </a:solidFill>
                <a:highlight>
                  <a:srgbClr val="FFFFFF"/>
                </a:highlight>
                <a:latin typeface="Consolas"/>
                <a:ea typeface="Consolas"/>
                <a:cs typeface="Consolas"/>
                <a:sym typeface="Consolas"/>
              </a:rPr>
              <a:t>&lt;/html&gt;</a:t>
            </a:r>
            <a:endParaRPr sz="10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t/>
            </a:r>
            <a:endParaRPr sz="1050">
              <a:solidFill>
                <a:srgbClr val="3B3B3B"/>
              </a:solidFill>
              <a:highlight>
                <a:srgbClr val="FFFFFF"/>
              </a:highlight>
              <a:latin typeface="Consolas"/>
              <a:ea typeface="Consolas"/>
              <a:cs typeface="Consolas"/>
              <a:sym typeface="Consolas"/>
            </a:endParaRPr>
          </a:p>
          <a:p>
            <a:pPr indent="0" lvl="0" marL="0" rtl="0" algn="l">
              <a:lnSpc>
                <a:spcPct val="100000"/>
              </a:lnSpc>
              <a:spcBef>
                <a:spcPts val="600"/>
              </a:spcBef>
              <a:spcAft>
                <a:spcPts val="0"/>
              </a:spcAft>
              <a:buSzPts val="240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5" name="Shape 4265"/>
        <p:cNvGrpSpPr/>
        <p:nvPr/>
      </p:nvGrpSpPr>
      <p:grpSpPr>
        <a:xfrm>
          <a:off x="0" y="0"/>
          <a:ext cx="0" cy="0"/>
          <a:chOff x="0" y="0"/>
          <a:chExt cx="0" cy="0"/>
        </a:xfrm>
      </p:grpSpPr>
      <p:sp>
        <p:nvSpPr>
          <p:cNvPr id="4266" name="Google Shape;4266;p79"/>
          <p:cNvSpPr txBox="1"/>
          <p:nvPr>
            <p:ph type="title"/>
          </p:nvPr>
        </p:nvSpPr>
        <p:spPr>
          <a:xfrm>
            <a:off x="718300" y="985833"/>
            <a:ext cx="6761100" cy="1143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listing.css</a:t>
            </a:r>
            <a:endParaRPr/>
          </a:p>
          <a:p>
            <a:pPr indent="0" lvl="0" marL="0" rtl="0" algn="l">
              <a:lnSpc>
                <a:spcPct val="100000"/>
              </a:lnSpc>
              <a:spcBef>
                <a:spcPts val="0"/>
              </a:spcBef>
              <a:spcAft>
                <a:spcPts val="0"/>
              </a:spcAft>
              <a:buSzPts val="36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1" name="Shape 4271"/>
        <p:cNvGrpSpPr/>
        <p:nvPr/>
      </p:nvGrpSpPr>
      <p:grpSpPr>
        <a:xfrm>
          <a:off x="0" y="0"/>
          <a:ext cx="0" cy="0"/>
          <a:chOff x="0" y="0"/>
          <a:chExt cx="0" cy="0"/>
        </a:xfrm>
      </p:grpSpPr>
      <p:sp>
        <p:nvSpPr>
          <p:cNvPr id="4272" name="Google Shape;4272;p80"/>
          <p:cNvSpPr txBox="1"/>
          <p:nvPr>
            <p:ph idx="1" type="body"/>
          </p:nvPr>
        </p:nvSpPr>
        <p:spPr>
          <a:xfrm>
            <a:off x="216275" y="189250"/>
            <a:ext cx="8777400" cy="6096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2400"/>
              <a:buNone/>
            </a:pPr>
            <a:r>
              <a:rPr lang="en-US" sz="1050">
                <a:solidFill>
                  <a:srgbClr val="008000"/>
                </a:solidFill>
                <a:highlight>
                  <a:srgbClr val="FFFFFF"/>
                </a:highlight>
                <a:latin typeface="Consolas"/>
                <a:ea typeface="Consolas"/>
                <a:cs typeface="Consolas"/>
                <a:sym typeface="Consolas"/>
              </a:rPr>
              <a:t>/* General body styling */</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800000"/>
                </a:solidFill>
                <a:highlight>
                  <a:srgbClr val="FFFFFF"/>
                </a:highlight>
                <a:latin typeface="Consolas"/>
                <a:ea typeface="Consolas"/>
                <a:cs typeface="Consolas"/>
                <a:sym typeface="Consolas"/>
              </a:rPr>
              <a:t>body</a:t>
            </a:r>
            <a:r>
              <a:rPr lang="en-US" sz="1050">
                <a:solidFill>
                  <a:srgbClr val="3B3B3B"/>
                </a:solidFill>
                <a:highlight>
                  <a:srgbClr val="FFFFFF"/>
                </a:highlight>
                <a:latin typeface="Consolas"/>
                <a:ea typeface="Consolas"/>
                <a:cs typeface="Consolas"/>
                <a:sym typeface="Consolas"/>
              </a:rPr>
              <a:t> {</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font-family</a:t>
            </a:r>
            <a:r>
              <a:rPr lang="en-US" sz="1050">
                <a:solidFill>
                  <a:srgbClr val="3B3B3B"/>
                </a:solidFill>
                <a:highlight>
                  <a:srgbClr val="FFFFFF"/>
                </a:highlight>
                <a:latin typeface="Consolas"/>
                <a:ea typeface="Consolas"/>
                <a:cs typeface="Consolas"/>
                <a:sym typeface="Consolas"/>
              </a:rPr>
              <a:t>: </a:t>
            </a:r>
            <a:r>
              <a:rPr lang="en-US" sz="1050">
                <a:solidFill>
                  <a:srgbClr val="0451A5"/>
                </a:solidFill>
                <a:highlight>
                  <a:srgbClr val="FFFFFF"/>
                </a:highlight>
                <a:latin typeface="Consolas"/>
                <a:ea typeface="Consolas"/>
                <a:cs typeface="Consolas"/>
                <a:sym typeface="Consolas"/>
              </a:rPr>
              <a:t>Arial</a:t>
            </a:r>
            <a:r>
              <a:rPr lang="en-US" sz="1050">
                <a:solidFill>
                  <a:srgbClr val="3B3B3B"/>
                </a:solidFill>
                <a:highlight>
                  <a:srgbClr val="FFFFFF"/>
                </a:highlight>
                <a:latin typeface="Consolas"/>
                <a:ea typeface="Consolas"/>
                <a:cs typeface="Consolas"/>
                <a:sym typeface="Consolas"/>
              </a:rPr>
              <a:t>, </a:t>
            </a:r>
            <a:r>
              <a:rPr lang="en-US" sz="1050">
                <a:solidFill>
                  <a:srgbClr val="0451A5"/>
                </a:solidFill>
                <a:highlight>
                  <a:srgbClr val="FFFFFF"/>
                </a:highlight>
                <a:latin typeface="Consolas"/>
                <a:ea typeface="Consolas"/>
                <a:cs typeface="Consolas"/>
                <a:sym typeface="Consolas"/>
              </a:rPr>
              <a:t>sans-serif</a:t>
            </a: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background-color</a:t>
            </a:r>
            <a:r>
              <a:rPr lang="en-US" sz="1050">
                <a:solidFill>
                  <a:srgbClr val="3B3B3B"/>
                </a:solidFill>
                <a:highlight>
                  <a:srgbClr val="FFFFFF"/>
                </a:highlight>
                <a:latin typeface="Consolas"/>
                <a:ea typeface="Consolas"/>
                <a:cs typeface="Consolas"/>
                <a:sym typeface="Consolas"/>
              </a:rPr>
              <a:t>: </a:t>
            </a:r>
            <a:r>
              <a:rPr lang="en-US" sz="1050">
                <a:solidFill>
                  <a:srgbClr val="0451A5"/>
                </a:solidFill>
                <a:highlight>
                  <a:srgbClr val="FFFFFF"/>
                </a:highlight>
                <a:latin typeface="Consolas"/>
                <a:ea typeface="Consolas"/>
                <a:cs typeface="Consolas"/>
                <a:sym typeface="Consolas"/>
              </a:rPr>
              <a:t>#f4f4f9</a:t>
            </a: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margin</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0</a:t>
            </a: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padding</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0</a:t>
            </a: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008000"/>
                </a:solidFill>
                <a:highlight>
                  <a:srgbClr val="FFFFFF"/>
                </a:highlight>
                <a:latin typeface="Consolas"/>
                <a:ea typeface="Consolas"/>
                <a:cs typeface="Consolas"/>
                <a:sym typeface="Consolas"/>
              </a:rPr>
              <a:t>/* Container for course list */</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800000"/>
                </a:solidFill>
                <a:highlight>
                  <a:srgbClr val="FFFFFF"/>
                </a:highlight>
                <a:latin typeface="Consolas"/>
                <a:ea typeface="Consolas"/>
                <a:cs typeface="Consolas"/>
                <a:sym typeface="Consolas"/>
              </a:rPr>
              <a:t>.course-list-container</a:t>
            </a:r>
            <a:r>
              <a:rPr lang="en-US" sz="1050">
                <a:solidFill>
                  <a:srgbClr val="3B3B3B"/>
                </a:solidFill>
                <a:highlight>
                  <a:srgbClr val="FFFFFF"/>
                </a:highlight>
                <a:latin typeface="Consolas"/>
                <a:ea typeface="Consolas"/>
                <a:cs typeface="Consolas"/>
                <a:sym typeface="Consolas"/>
              </a:rPr>
              <a:t> {</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width</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80%</a:t>
            </a: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margin</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50px</a:t>
            </a:r>
            <a:r>
              <a:rPr lang="en-US" sz="1050">
                <a:solidFill>
                  <a:srgbClr val="3B3B3B"/>
                </a:solidFill>
                <a:highlight>
                  <a:srgbClr val="FFFFFF"/>
                </a:highlight>
                <a:latin typeface="Consolas"/>
                <a:ea typeface="Consolas"/>
                <a:cs typeface="Consolas"/>
                <a:sym typeface="Consolas"/>
              </a:rPr>
              <a:t> </a:t>
            </a:r>
            <a:r>
              <a:rPr lang="en-US" sz="1050">
                <a:solidFill>
                  <a:srgbClr val="0451A5"/>
                </a:solidFill>
                <a:highlight>
                  <a:srgbClr val="FFFFFF"/>
                </a:highlight>
                <a:latin typeface="Consolas"/>
                <a:ea typeface="Consolas"/>
                <a:cs typeface="Consolas"/>
                <a:sym typeface="Consolas"/>
              </a:rPr>
              <a:t>auto</a:t>
            </a: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padding</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20px</a:t>
            </a: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background-color</a:t>
            </a:r>
            <a:r>
              <a:rPr lang="en-US" sz="1050">
                <a:solidFill>
                  <a:srgbClr val="3B3B3B"/>
                </a:solidFill>
                <a:highlight>
                  <a:srgbClr val="FFFFFF"/>
                </a:highlight>
                <a:latin typeface="Consolas"/>
                <a:ea typeface="Consolas"/>
                <a:cs typeface="Consolas"/>
                <a:sym typeface="Consolas"/>
              </a:rPr>
              <a:t>: </a:t>
            </a:r>
            <a:r>
              <a:rPr lang="en-US" sz="1050">
                <a:solidFill>
                  <a:srgbClr val="0451A5"/>
                </a:solidFill>
                <a:highlight>
                  <a:srgbClr val="FFFFFF"/>
                </a:highlight>
                <a:latin typeface="Consolas"/>
                <a:ea typeface="Consolas"/>
                <a:cs typeface="Consolas"/>
                <a:sym typeface="Consolas"/>
              </a:rPr>
              <a:t>#ffffff</a:t>
            </a: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box-shadow</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0px</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4px</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10px</a:t>
            </a:r>
            <a:r>
              <a:rPr lang="en-US" sz="1050">
                <a:solidFill>
                  <a:srgbClr val="3B3B3B"/>
                </a:solidFill>
                <a:highlight>
                  <a:srgbClr val="FFFFFF"/>
                </a:highlight>
                <a:latin typeface="Consolas"/>
                <a:ea typeface="Consolas"/>
                <a:cs typeface="Consolas"/>
                <a:sym typeface="Consolas"/>
              </a:rPr>
              <a:t> </a:t>
            </a:r>
            <a:r>
              <a:rPr lang="en-US" sz="1050">
                <a:solidFill>
                  <a:srgbClr val="795E26"/>
                </a:solidFill>
                <a:highlight>
                  <a:srgbClr val="FFFFFF"/>
                </a:highlight>
                <a:latin typeface="Consolas"/>
                <a:ea typeface="Consolas"/>
                <a:cs typeface="Consolas"/>
                <a:sym typeface="Consolas"/>
              </a:rPr>
              <a:t>rgba</a:t>
            </a:r>
            <a:r>
              <a:rPr lang="en-US" sz="1050">
                <a:solidFill>
                  <a:srgbClr val="3B3B3B"/>
                </a:solidFill>
                <a:highlight>
                  <a:srgbClr val="FFFFFF"/>
                </a:highlight>
                <a:latin typeface="Consolas"/>
                <a:ea typeface="Consolas"/>
                <a:cs typeface="Consolas"/>
                <a:sym typeface="Consolas"/>
              </a:rPr>
              <a:t>(</a:t>
            </a:r>
            <a:r>
              <a:rPr lang="en-US" sz="1050">
                <a:solidFill>
                  <a:srgbClr val="098658"/>
                </a:solidFill>
                <a:highlight>
                  <a:srgbClr val="FFFFFF"/>
                </a:highlight>
                <a:latin typeface="Consolas"/>
                <a:ea typeface="Consolas"/>
                <a:cs typeface="Consolas"/>
                <a:sym typeface="Consolas"/>
              </a:rPr>
              <a:t>0</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0</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0</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0.1</a:t>
            </a: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border-radius</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8px</a:t>
            </a: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008000"/>
                </a:solidFill>
                <a:highlight>
                  <a:srgbClr val="FFFFFF"/>
                </a:highlight>
                <a:latin typeface="Consolas"/>
                <a:ea typeface="Consolas"/>
                <a:cs typeface="Consolas"/>
                <a:sym typeface="Consolas"/>
              </a:rPr>
              <a:t>/* Styling for course list heading */</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800000"/>
                </a:solidFill>
                <a:highlight>
                  <a:srgbClr val="FFFFFF"/>
                </a:highlight>
                <a:latin typeface="Consolas"/>
                <a:ea typeface="Consolas"/>
                <a:cs typeface="Consolas"/>
                <a:sym typeface="Consolas"/>
              </a:rPr>
              <a:t>h1</a:t>
            </a:r>
            <a:r>
              <a:rPr lang="en-US" sz="1050">
                <a:solidFill>
                  <a:srgbClr val="3B3B3B"/>
                </a:solidFill>
                <a:highlight>
                  <a:srgbClr val="FFFFFF"/>
                </a:highlight>
                <a:latin typeface="Consolas"/>
                <a:ea typeface="Consolas"/>
                <a:cs typeface="Consolas"/>
                <a:sym typeface="Consolas"/>
              </a:rPr>
              <a:t> {</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text-align</a:t>
            </a:r>
            <a:r>
              <a:rPr lang="en-US" sz="1050">
                <a:solidFill>
                  <a:srgbClr val="3B3B3B"/>
                </a:solidFill>
                <a:highlight>
                  <a:srgbClr val="FFFFFF"/>
                </a:highlight>
                <a:latin typeface="Consolas"/>
                <a:ea typeface="Consolas"/>
                <a:cs typeface="Consolas"/>
                <a:sym typeface="Consolas"/>
              </a:rPr>
              <a:t>: </a:t>
            </a:r>
            <a:r>
              <a:rPr lang="en-US" sz="1050">
                <a:solidFill>
                  <a:srgbClr val="0451A5"/>
                </a:solidFill>
                <a:highlight>
                  <a:srgbClr val="FFFFFF"/>
                </a:highlight>
                <a:latin typeface="Consolas"/>
                <a:ea typeface="Consolas"/>
                <a:cs typeface="Consolas"/>
                <a:sym typeface="Consolas"/>
              </a:rPr>
              <a:t>center</a:t>
            </a: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color</a:t>
            </a:r>
            <a:r>
              <a:rPr lang="en-US" sz="1050">
                <a:solidFill>
                  <a:srgbClr val="3B3B3B"/>
                </a:solidFill>
                <a:highlight>
                  <a:srgbClr val="FFFFFF"/>
                </a:highlight>
                <a:latin typeface="Consolas"/>
                <a:ea typeface="Consolas"/>
                <a:cs typeface="Consolas"/>
                <a:sym typeface="Consolas"/>
              </a:rPr>
              <a:t>: </a:t>
            </a:r>
            <a:r>
              <a:rPr lang="en-US" sz="1050">
                <a:solidFill>
                  <a:srgbClr val="0451A5"/>
                </a:solidFill>
                <a:highlight>
                  <a:srgbClr val="FFFFFF"/>
                </a:highlight>
                <a:latin typeface="Consolas"/>
                <a:ea typeface="Consolas"/>
                <a:cs typeface="Consolas"/>
                <a:sym typeface="Consolas"/>
              </a:rPr>
              <a:t>#2c3e50</a:t>
            </a: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font-size</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2rem</a:t>
            </a: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008000"/>
                </a:solidFill>
                <a:highlight>
                  <a:srgbClr val="FFFFFF"/>
                </a:highlight>
                <a:latin typeface="Consolas"/>
                <a:ea typeface="Consolas"/>
                <a:cs typeface="Consolas"/>
                <a:sym typeface="Consolas"/>
              </a:rPr>
              <a:t>/* Unordered list styling */</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800000"/>
                </a:solidFill>
                <a:highlight>
                  <a:srgbClr val="FFFFFF"/>
                </a:highlight>
                <a:latin typeface="Consolas"/>
                <a:ea typeface="Consolas"/>
                <a:cs typeface="Consolas"/>
                <a:sym typeface="Consolas"/>
              </a:rPr>
              <a:t>.course-list</a:t>
            </a:r>
            <a:r>
              <a:rPr lang="en-US" sz="1050">
                <a:solidFill>
                  <a:srgbClr val="3B3B3B"/>
                </a:solidFill>
                <a:highlight>
                  <a:srgbClr val="FFFFFF"/>
                </a:highlight>
                <a:latin typeface="Consolas"/>
                <a:ea typeface="Consolas"/>
                <a:cs typeface="Consolas"/>
                <a:sym typeface="Consolas"/>
              </a:rPr>
              <a:t> {</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list-style-type</a:t>
            </a:r>
            <a:r>
              <a:rPr lang="en-US" sz="1050">
                <a:solidFill>
                  <a:srgbClr val="3B3B3B"/>
                </a:solidFill>
                <a:highlight>
                  <a:srgbClr val="FFFFFF"/>
                </a:highlight>
                <a:latin typeface="Consolas"/>
                <a:ea typeface="Consolas"/>
                <a:cs typeface="Consolas"/>
                <a:sym typeface="Consolas"/>
              </a:rPr>
              <a:t>: </a:t>
            </a:r>
            <a:r>
              <a:rPr lang="en-US" sz="1050">
                <a:solidFill>
                  <a:srgbClr val="0451A5"/>
                </a:solidFill>
                <a:highlight>
                  <a:srgbClr val="FFFFFF"/>
                </a:highlight>
                <a:latin typeface="Consolas"/>
                <a:ea typeface="Consolas"/>
                <a:cs typeface="Consolas"/>
                <a:sym typeface="Consolas"/>
              </a:rPr>
              <a:t>none</a:t>
            </a:r>
            <a:r>
              <a:rPr lang="en-US" sz="1050">
                <a:solidFill>
                  <a:srgbClr val="3B3B3B"/>
                </a:solidFill>
                <a:highlight>
                  <a:srgbClr val="FFFFFF"/>
                </a:highlight>
                <a:latin typeface="Consolas"/>
                <a:ea typeface="Consolas"/>
                <a:cs typeface="Consolas"/>
                <a:sym typeface="Consolas"/>
              </a:rPr>
              <a:t>;  </a:t>
            </a:r>
            <a:r>
              <a:rPr lang="en-US" sz="1050">
                <a:solidFill>
                  <a:srgbClr val="008000"/>
                </a:solidFill>
                <a:highlight>
                  <a:srgbClr val="FFFFFF"/>
                </a:highlight>
                <a:latin typeface="Consolas"/>
                <a:ea typeface="Consolas"/>
                <a:cs typeface="Consolas"/>
                <a:sym typeface="Consolas"/>
              </a:rPr>
              <a:t>/* Remove default bullet points */</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padding-left</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0</a:t>
            </a: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7" name="Shape 4277"/>
        <p:cNvGrpSpPr/>
        <p:nvPr/>
      </p:nvGrpSpPr>
      <p:grpSpPr>
        <a:xfrm>
          <a:off x="0" y="0"/>
          <a:ext cx="0" cy="0"/>
          <a:chOff x="0" y="0"/>
          <a:chExt cx="0" cy="0"/>
        </a:xfrm>
      </p:grpSpPr>
      <p:sp>
        <p:nvSpPr>
          <p:cNvPr id="4278" name="Google Shape;4278;p81"/>
          <p:cNvSpPr txBox="1"/>
          <p:nvPr>
            <p:ph idx="1" type="body"/>
          </p:nvPr>
        </p:nvSpPr>
        <p:spPr>
          <a:xfrm>
            <a:off x="135175" y="72100"/>
            <a:ext cx="8696400" cy="6213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2400"/>
              <a:buNone/>
            </a:pPr>
            <a:r>
              <a:rPr lang="en-US" sz="1050">
                <a:solidFill>
                  <a:srgbClr val="800000"/>
                </a:solidFill>
                <a:highlight>
                  <a:srgbClr val="FFFFFF"/>
                </a:highlight>
                <a:latin typeface="Consolas"/>
                <a:ea typeface="Consolas"/>
                <a:cs typeface="Consolas"/>
                <a:sym typeface="Consolas"/>
              </a:rPr>
              <a:t>.course-list</a:t>
            </a:r>
            <a:r>
              <a:rPr lang="en-US" sz="1050">
                <a:solidFill>
                  <a:srgbClr val="3B3B3B"/>
                </a:solidFill>
                <a:highlight>
                  <a:srgbClr val="FFFFFF"/>
                </a:highlight>
                <a:latin typeface="Consolas"/>
                <a:ea typeface="Consolas"/>
                <a:cs typeface="Consolas"/>
                <a:sym typeface="Consolas"/>
              </a:rPr>
              <a:t> </a:t>
            </a:r>
            <a:r>
              <a:rPr lang="en-US" sz="1050">
                <a:solidFill>
                  <a:srgbClr val="800000"/>
                </a:solidFill>
                <a:highlight>
                  <a:srgbClr val="FFFFFF"/>
                </a:highlight>
                <a:latin typeface="Consolas"/>
                <a:ea typeface="Consolas"/>
                <a:cs typeface="Consolas"/>
                <a:sym typeface="Consolas"/>
              </a:rPr>
              <a:t>li</a:t>
            </a:r>
            <a:r>
              <a:rPr lang="en-US" sz="1050">
                <a:solidFill>
                  <a:srgbClr val="3B3B3B"/>
                </a:solidFill>
                <a:highlight>
                  <a:srgbClr val="FFFFFF"/>
                </a:highlight>
                <a:latin typeface="Consolas"/>
                <a:ea typeface="Consolas"/>
                <a:cs typeface="Consolas"/>
                <a:sym typeface="Consolas"/>
              </a:rPr>
              <a:t> {</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background-color</a:t>
            </a:r>
            <a:r>
              <a:rPr lang="en-US" sz="1050">
                <a:solidFill>
                  <a:srgbClr val="3B3B3B"/>
                </a:solidFill>
                <a:highlight>
                  <a:srgbClr val="FFFFFF"/>
                </a:highlight>
                <a:latin typeface="Consolas"/>
                <a:ea typeface="Consolas"/>
                <a:cs typeface="Consolas"/>
                <a:sym typeface="Consolas"/>
              </a:rPr>
              <a:t>: </a:t>
            </a:r>
            <a:r>
              <a:rPr lang="en-US" sz="1050">
                <a:solidFill>
                  <a:srgbClr val="0451A5"/>
                </a:solidFill>
                <a:highlight>
                  <a:srgbClr val="FFFFFF"/>
                </a:highlight>
                <a:latin typeface="Consolas"/>
                <a:ea typeface="Consolas"/>
                <a:cs typeface="Consolas"/>
                <a:sym typeface="Consolas"/>
              </a:rPr>
              <a:t>#3498db</a:t>
            </a:r>
            <a:r>
              <a:rPr lang="en-US" sz="1050">
                <a:solidFill>
                  <a:srgbClr val="3B3B3B"/>
                </a:solidFill>
                <a:highlight>
                  <a:srgbClr val="FFFFFF"/>
                </a:highlight>
                <a:latin typeface="Consolas"/>
                <a:ea typeface="Consolas"/>
                <a:cs typeface="Consolas"/>
                <a:sym typeface="Consolas"/>
              </a:rPr>
              <a:t>;  </a:t>
            </a:r>
            <a:r>
              <a:rPr lang="en-US" sz="1050">
                <a:solidFill>
                  <a:srgbClr val="008000"/>
                </a:solidFill>
                <a:highlight>
                  <a:srgbClr val="FFFFFF"/>
                </a:highlight>
                <a:latin typeface="Consolas"/>
                <a:ea typeface="Consolas"/>
                <a:cs typeface="Consolas"/>
                <a:sym typeface="Consolas"/>
              </a:rPr>
              <a:t>/* Blue background for each item */</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color</a:t>
            </a:r>
            <a:r>
              <a:rPr lang="en-US" sz="1050">
                <a:solidFill>
                  <a:srgbClr val="3B3B3B"/>
                </a:solidFill>
                <a:highlight>
                  <a:srgbClr val="FFFFFF"/>
                </a:highlight>
                <a:latin typeface="Consolas"/>
                <a:ea typeface="Consolas"/>
                <a:cs typeface="Consolas"/>
                <a:sym typeface="Consolas"/>
              </a:rPr>
              <a:t>: </a:t>
            </a:r>
            <a:r>
              <a:rPr lang="en-US" sz="1050">
                <a:solidFill>
                  <a:srgbClr val="0451A5"/>
                </a:solidFill>
                <a:highlight>
                  <a:srgbClr val="FFFFFF"/>
                </a:highlight>
                <a:latin typeface="Consolas"/>
                <a:ea typeface="Consolas"/>
                <a:cs typeface="Consolas"/>
                <a:sym typeface="Consolas"/>
              </a:rPr>
              <a:t>#fff</a:t>
            </a:r>
            <a:r>
              <a:rPr lang="en-US" sz="1050">
                <a:solidFill>
                  <a:srgbClr val="3B3B3B"/>
                </a:solidFill>
                <a:highlight>
                  <a:srgbClr val="FFFFFF"/>
                </a:highlight>
                <a:latin typeface="Consolas"/>
                <a:ea typeface="Consolas"/>
                <a:cs typeface="Consolas"/>
                <a:sym typeface="Consolas"/>
              </a:rPr>
              <a:t>;               </a:t>
            </a:r>
            <a:r>
              <a:rPr lang="en-US" sz="1050">
                <a:solidFill>
                  <a:srgbClr val="008000"/>
                </a:solidFill>
                <a:highlight>
                  <a:srgbClr val="FFFFFF"/>
                </a:highlight>
                <a:latin typeface="Consolas"/>
                <a:ea typeface="Consolas"/>
                <a:cs typeface="Consolas"/>
                <a:sym typeface="Consolas"/>
              </a:rPr>
              <a:t>/* White text color */</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padding</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10px</a:t>
            </a: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margin-bottom</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10px</a:t>
            </a:r>
            <a:r>
              <a:rPr lang="en-US" sz="1050">
                <a:solidFill>
                  <a:srgbClr val="3B3B3B"/>
                </a:solidFill>
                <a:highlight>
                  <a:srgbClr val="FFFFFF"/>
                </a:highlight>
                <a:latin typeface="Consolas"/>
                <a:ea typeface="Consolas"/>
                <a:cs typeface="Consolas"/>
                <a:sym typeface="Consolas"/>
              </a:rPr>
              <a:t>;        </a:t>
            </a:r>
            <a:r>
              <a:rPr lang="en-US" sz="1050">
                <a:solidFill>
                  <a:srgbClr val="008000"/>
                </a:solidFill>
                <a:highlight>
                  <a:srgbClr val="FFFFFF"/>
                </a:highlight>
                <a:latin typeface="Consolas"/>
                <a:ea typeface="Consolas"/>
                <a:cs typeface="Consolas"/>
                <a:sym typeface="Consolas"/>
              </a:rPr>
              <a:t>/* Space between list items */</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border-radius</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5px</a:t>
            </a:r>
            <a:r>
              <a:rPr lang="en-US" sz="1050">
                <a:solidFill>
                  <a:srgbClr val="3B3B3B"/>
                </a:solidFill>
                <a:highlight>
                  <a:srgbClr val="FFFFFF"/>
                </a:highlight>
                <a:latin typeface="Consolas"/>
                <a:ea typeface="Consolas"/>
                <a:cs typeface="Consolas"/>
                <a:sym typeface="Consolas"/>
              </a:rPr>
              <a:t>;         </a:t>
            </a:r>
            <a:r>
              <a:rPr lang="en-US" sz="1050">
                <a:solidFill>
                  <a:srgbClr val="008000"/>
                </a:solidFill>
                <a:highlight>
                  <a:srgbClr val="FFFFFF"/>
                </a:highlight>
                <a:latin typeface="Consolas"/>
                <a:ea typeface="Consolas"/>
                <a:cs typeface="Consolas"/>
                <a:sym typeface="Consolas"/>
              </a:rPr>
              <a:t>/* Rounded corners for each list item */</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font-size</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1.2rem</a:t>
            </a: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transition</a:t>
            </a:r>
            <a:r>
              <a:rPr lang="en-US" sz="1050">
                <a:solidFill>
                  <a:srgbClr val="3B3B3B"/>
                </a:solidFill>
                <a:highlight>
                  <a:srgbClr val="FFFFFF"/>
                </a:highlight>
                <a:latin typeface="Consolas"/>
                <a:ea typeface="Consolas"/>
                <a:cs typeface="Consolas"/>
                <a:sym typeface="Consolas"/>
              </a:rPr>
              <a:t>: </a:t>
            </a:r>
            <a:r>
              <a:rPr lang="en-US" sz="1050">
                <a:solidFill>
                  <a:srgbClr val="0451A5"/>
                </a:solidFill>
                <a:highlight>
                  <a:srgbClr val="FFFFFF"/>
                </a:highlight>
                <a:latin typeface="Consolas"/>
                <a:ea typeface="Consolas"/>
                <a:cs typeface="Consolas"/>
                <a:sym typeface="Consolas"/>
              </a:rPr>
              <a:t>all</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0.3s</a:t>
            </a:r>
            <a:r>
              <a:rPr lang="en-US" sz="1050">
                <a:solidFill>
                  <a:srgbClr val="3B3B3B"/>
                </a:solidFill>
                <a:highlight>
                  <a:srgbClr val="FFFFFF"/>
                </a:highlight>
                <a:latin typeface="Consolas"/>
                <a:ea typeface="Consolas"/>
                <a:cs typeface="Consolas"/>
                <a:sym typeface="Consolas"/>
              </a:rPr>
              <a:t> </a:t>
            </a:r>
            <a:r>
              <a:rPr lang="en-US" sz="1050">
                <a:solidFill>
                  <a:srgbClr val="0451A5"/>
                </a:solidFill>
                <a:highlight>
                  <a:srgbClr val="FFFFFF"/>
                </a:highlight>
                <a:latin typeface="Consolas"/>
                <a:ea typeface="Consolas"/>
                <a:cs typeface="Consolas"/>
                <a:sym typeface="Consolas"/>
              </a:rPr>
              <a:t>ease</a:t>
            </a:r>
            <a:r>
              <a:rPr lang="en-US" sz="1050">
                <a:solidFill>
                  <a:srgbClr val="3B3B3B"/>
                </a:solidFill>
                <a:highlight>
                  <a:srgbClr val="FFFFFF"/>
                </a:highlight>
                <a:latin typeface="Consolas"/>
                <a:ea typeface="Consolas"/>
                <a:cs typeface="Consolas"/>
                <a:sym typeface="Consolas"/>
              </a:rPr>
              <a:t>;  </a:t>
            </a:r>
            <a:r>
              <a:rPr lang="en-US" sz="1050">
                <a:solidFill>
                  <a:srgbClr val="008000"/>
                </a:solidFill>
                <a:highlight>
                  <a:srgbClr val="FFFFFF"/>
                </a:highlight>
                <a:latin typeface="Consolas"/>
                <a:ea typeface="Consolas"/>
                <a:cs typeface="Consolas"/>
                <a:sym typeface="Consolas"/>
              </a:rPr>
              <a:t>/* Smooth transition on hover */</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800000"/>
                </a:solidFill>
                <a:highlight>
                  <a:srgbClr val="FFFFFF"/>
                </a:highlight>
                <a:latin typeface="Consolas"/>
                <a:ea typeface="Consolas"/>
                <a:cs typeface="Consolas"/>
                <a:sym typeface="Consolas"/>
              </a:rPr>
              <a:t>.course-list</a:t>
            </a:r>
            <a:r>
              <a:rPr lang="en-US" sz="1050">
                <a:solidFill>
                  <a:srgbClr val="3B3B3B"/>
                </a:solidFill>
                <a:highlight>
                  <a:srgbClr val="FFFFFF"/>
                </a:highlight>
                <a:latin typeface="Consolas"/>
                <a:ea typeface="Consolas"/>
                <a:cs typeface="Consolas"/>
                <a:sym typeface="Consolas"/>
              </a:rPr>
              <a:t> </a:t>
            </a:r>
            <a:r>
              <a:rPr lang="en-US" sz="1050">
                <a:solidFill>
                  <a:srgbClr val="800000"/>
                </a:solidFill>
                <a:highlight>
                  <a:srgbClr val="FFFFFF"/>
                </a:highlight>
                <a:latin typeface="Consolas"/>
                <a:ea typeface="Consolas"/>
                <a:cs typeface="Consolas"/>
                <a:sym typeface="Consolas"/>
              </a:rPr>
              <a:t>li:hover</a:t>
            </a:r>
            <a:r>
              <a:rPr lang="en-US" sz="1050">
                <a:solidFill>
                  <a:srgbClr val="3B3B3B"/>
                </a:solidFill>
                <a:highlight>
                  <a:srgbClr val="FFFFFF"/>
                </a:highlight>
                <a:latin typeface="Consolas"/>
                <a:ea typeface="Consolas"/>
                <a:cs typeface="Consolas"/>
                <a:sym typeface="Consolas"/>
              </a:rPr>
              <a:t> {</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background-color</a:t>
            </a:r>
            <a:r>
              <a:rPr lang="en-US" sz="1050">
                <a:solidFill>
                  <a:srgbClr val="3B3B3B"/>
                </a:solidFill>
                <a:highlight>
                  <a:srgbClr val="FFFFFF"/>
                </a:highlight>
                <a:latin typeface="Consolas"/>
                <a:ea typeface="Consolas"/>
                <a:cs typeface="Consolas"/>
                <a:sym typeface="Consolas"/>
              </a:rPr>
              <a:t>: </a:t>
            </a:r>
            <a:r>
              <a:rPr lang="en-US" sz="1050">
                <a:solidFill>
                  <a:srgbClr val="0451A5"/>
                </a:solidFill>
                <a:highlight>
                  <a:srgbClr val="FFFFFF"/>
                </a:highlight>
                <a:latin typeface="Consolas"/>
                <a:ea typeface="Consolas"/>
                <a:cs typeface="Consolas"/>
                <a:sym typeface="Consolas"/>
              </a:rPr>
              <a:t>#2980b9</a:t>
            </a:r>
            <a:r>
              <a:rPr lang="en-US" sz="1050">
                <a:solidFill>
                  <a:srgbClr val="3B3B3B"/>
                </a:solidFill>
                <a:highlight>
                  <a:srgbClr val="FFFFFF"/>
                </a:highlight>
                <a:latin typeface="Consolas"/>
                <a:ea typeface="Consolas"/>
                <a:cs typeface="Consolas"/>
                <a:sym typeface="Consolas"/>
              </a:rPr>
              <a:t>; </a:t>
            </a:r>
            <a:r>
              <a:rPr lang="en-US" sz="1050">
                <a:solidFill>
                  <a:srgbClr val="008000"/>
                </a:solidFill>
                <a:highlight>
                  <a:srgbClr val="FFFFFF"/>
                </a:highlight>
                <a:latin typeface="Consolas"/>
                <a:ea typeface="Consolas"/>
                <a:cs typeface="Consolas"/>
                <a:sym typeface="Consolas"/>
              </a:rPr>
              <a:t>/* Darker blue when hovering */</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transform</a:t>
            </a:r>
            <a:r>
              <a:rPr lang="en-US" sz="1050">
                <a:solidFill>
                  <a:srgbClr val="3B3B3B"/>
                </a:solidFill>
                <a:highlight>
                  <a:srgbClr val="FFFFFF"/>
                </a:highlight>
                <a:latin typeface="Consolas"/>
                <a:ea typeface="Consolas"/>
                <a:cs typeface="Consolas"/>
                <a:sym typeface="Consolas"/>
              </a:rPr>
              <a:t>: </a:t>
            </a:r>
            <a:r>
              <a:rPr lang="en-US" sz="1050">
                <a:solidFill>
                  <a:srgbClr val="795E26"/>
                </a:solidFill>
                <a:highlight>
                  <a:srgbClr val="FFFFFF"/>
                </a:highlight>
                <a:latin typeface="Consolas"/>
                <a:ea typeface="Consolas"/>
                <a:cs typeface="Consolas"/>
                <a:sym typeface="Consolas"/>
              </a:rPr>
              <a:t>translateY</a:t>
            </a:r>
            <a:r>
              <a:rPr lang="en-US" sz="1050">
                <a:solidFill>
                  <a:srgbClr val="3B3B3B"/>
                </a:solidFill>
                <a:highlight>
                  <a:srgbClr val="FFFFFF"/>
                </a:highlight>
                <a:latin typeface="Consolas"/>
                <a:ea typeface="Consolas"/>
                <a:cs typeface="Consolas"/>
                <a:sym typeface="Consolas"/>
              </a:rPr>
              <a:t>(</a:t>
            </a:r>
            <a:r>
              <a:rPr lang="en-US" sz="1050">
                <a:solidFill>
                  <a:srgbClr val="098658"/>
                </a:solidFill>
                <a:highlight>
                  <a:srgbClr val="FFFFFF"/>
                </a:highlight>
                <a:latin typeface="Consolas"/>
                <a:ea typeface="Consolas"/>
                <a:cs typeface="Consolas"/>
                <a:sym typeface="Consolas"/>
              </a:rPr>
              <a:t>-5px</a:t>
            </a:r>
            <a:r>
              <a:rPr lang="en-US" sz="1050">
                <a:solidFill>
                  <a:srgbClr val="3B3B3B"/>
                </a:solidFill>
                <a:highlight>
                  <a:srgbClr val="FFFFFF"/>
                </a:highlight>
                <a:latin typeface="Consolas"/>
                <a:ea typeface="Consolas"/>
                <a:cs typeface="Consolas"/>
                <a:sym typeface="Consolas"/>
              </a:rPr>
              <a:t>); </a:t>
            </a:r>
            <a:r>
              <a:rPr lang="en-US" sz="1050">
                <a:solidFill>
                  <a:srgbClr val="008000"/>
                </a:solidFill>
                <a:highlight>
                  <a:srgbClr val="FFFFFF"/>
                </a:highlight>
                <a:latin typeface="Consolas"/>
                <a:ea typeface="Consolas"/>
                <a:cs typeface="Consolas"/>
                <a:sym typeface="Consolas"/>
              </a:rPr>
              <a:t>/* Slight lift effect on hover */</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008000"/>
                </a:solidFill>
                <a:highlight>
                  <a:srgbClr val="FFFFFF"/>
                </a:highlight>
                <a:latin typeface="Consolas"/>
                <a:ea typeface="Consolas"/>
                <a:cs typeface="Consolas"/>
                <a:sym typeface="Consolas"/>
              </a:rPr>
              <a:t>/* Styling for ordered list */</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800000"/>
                </a:solidFill>
                <a:highlight>
                  <a:srgbClr val="FFFFFF"/>
                </a:highlight>
                <a:latin typeface="Consolas"/>
                <a:ea typeface="Consolas"/>
                <a:cs typeface="Consolas"/>
                <a:sym typeface="Consolas"/>
              </a:rPr>
              <a:t>.course-list-ordered</a:t>
            </a:r>
            <a:r>
              <a:rPr lang="en-US" sz="1050">
                <a:solidFill>
                  <a:srgbClr val="3B3B3B"/>
                </a:solidFill>
                <a:highlight>
                  <a:srgbClr val="FFFFFF"/>
                </a:highlight>
                <a:latin typeface="Consolas"/>
                <a:ea typeface="Consolas"/>
                <a:cs typeface="Consolas"/>
                <a:sym typeface="Consolas"/>
              </a:rPr>
              <a:t> {</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list-style-type</a:t>
            </a:r>
            <a:r>
              <a:rPr lang="en-US" sz="1050">
                <a:solidFill>
                  <a:srgbClr val="3B3B3B"/>
                </a:solidFill>
                <a:highlight>
                  <a:srgbClr val="FFFFFF"/>
                </a:highlight>
                <a:latin typeface="Consolas"/>
                <a:ea typeface="Consolas"/>
                <a:cs typeface="Consolas"/>
                <a:sym typeface="Consolas"/>
              </a:rPr>
              <a:t>: </a:t>
            </a:r>
            <a:r>
              <a:rPr lang="en-US" sz="1050">
                <a:solidFill>
                  <a:srgbClr val="0451A5"/>
                </a:solidFill>
                <a:highlight>
                  <a:srgbClr val="FFFFFF"/>
                </a:highlight>
                <a:latin typeface="Consolas"/>
                <a:ea typeface="Consolas"/>
                <a:cs typeface="Consolas"/>
                <a:sym typeface="Consolas"/>
              </a:rPr>
              <a:t>decimal</a:t>
            </a:r>
            <a:r>
              <a:rPr lang="en-US" sz="1050">
                <a:solidFill>
                  <a:srgbClr val="3B3B3B"/>
                </a:solidFill>
                <a:highlight>
                  <a:srgbClr val="FFFFFF"/>
                </a:highlight>
                <a:latin typeface="Consolas"/>
                <a:ea typeface="Consolas"/>
                <a:cs typeface="Consolas"/>
                <a:sym typeface="Consolas"/>
              </a:rPr>
              <a:t>;  </a:t>
            </a:r>
            <a:r>
              <a:rPr lang="en-US" sz="1050">
                <a:solidFill>
                  <a:srgbClr val="008000"/>
                </a:solidFill>
                <a:highlight>
                  <a:srgbClr val="FFFFFF"/>
                </a:highlight>
                <a:latin typeface="Consolas"/>
                <a:ea typeface="Consolas"/>
                <a:cs typeface="Consolas"/>
                <a:sym typeface="Consolas"/>
              </a:rPr>
              <a:t>/* Default numbering style */</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padding-left</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20px</a:t>
            </a:r>
            <a:r>
              <a:rPr lang="en-US" sz="1050">
                <a:solidFill>
                  <a:srgbClr val="3B3B3B"/>
                </a:solidFill>
                <a:highlight>
                  <a:srgbClr val="FFFFFF"/>
                </a:highlight>
                <a:latin typeface="Consolas"/>
                <a:ea typeface="Consolas"/>
                <a:cs typeface="Consolas"/>
                <a:sym typeface="Consolas"/>
              </a:rPr>
              <a:t>;        </a:t>
            </a:r>
            <a:r>
              <a:rPr lang="en-US" sz="1050">
                <a:solidFill>
                  <a:srgbClr val="008000"/>
                </a:solidFill>
                <a:highlight>
                  <a:srgbClr val="FFFFFF"/>
                </a:highlight>
                <a:latin typeface="Consolas"/>
                <a:ea typeface="Consolas"/>
                <a:cs typeface="Consolas"/>
                <a:sym typeface="Consolas"/>
              </a:rPr>
              <a:t>/* Indentation for ordered list */</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800000"/>
                </a:solidFill>
                <a:highlight>
                  <a:srgbClr val="FFFFFF"/>
                </a:highlight>
                <a:latin typeface="Consolas"/>
                <a:ea typeface="Consolas"/>
                <a:cs typeface="Consolas"/>
                <a:sym typeface="Consolas"/>
              </a:rPr>
              <a:t>.course-list-ordered</a:t>
            </a:r>
            <a:r>
              <a:rPr lang="en-US" sz="1050">
                <a:solidFill>
                  <a:srgbClr val="3B3B3B"/>
                </a:solidFill>
                <a:highlight>
                  <a:srgbClr val="FFFFFF"/>
                </a:highlight>
                <a:latin typeface="Consolas"/>
                <a:ea typeface="Consolas"/>
                <a:cs typeface="Consolas"/>
                <a:sym typeface="Consolas"/>
              </a:rPr>
              <a:t> </a:t>
            </a:r>
            <a:r>
              <a:rPr lang="en-US" sz="1050">
                <a:solidFill>
                  <a:srgbClr val="800000"/>
                </a:solidFill>
                <a:highlight>
                  <a:srgbClr val="FFFFFF"/>
                </a:highlight>
                <a:latin typeface="Consolas"/>
                <a:ea typeface="Consolas"/>
                <a:cs typeface="Consolas"/>
                <a:sym typeface="Consolas"/>
              </a:rPr>
              <a:t>li</a:t>
            </a:r>
            <a:r>
              <a:rPr lang="en-US" sz="1050">
                <a:solidFill>
                  <a:srgbClr val="3B3B3B"/>
                </a:solidFill>
                <a:highlight>
                  <a:srgbClr val="FFFFFF"/>
                </a:highlight>
                <a:latin typeface="Consolas"/>
                <a:ea typeface="Consolas"/>
                <a:cs typeface="Consolas"/>
                <a:sym typeface="Consolas"/>
              </a:rPr>
              <a:t> {</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background-color</a:t>
            </a:r>
            <a:r>
              <a:rPr lang="en-US" sz="1050">
                <a:solidFill>
                  <a:srgbClr val="3B3B3B"/>
                </a:solidFill>
                <a:highlight>
                  <a:srgbClr val="FFFFFF"/>
                </a:highlight>
                <a:latin typeface="Consolas"/>
                <a:ea typeface="Consolas"/>
                <a:cs typeface="Consolas"/>
                <a:sym typeface="Consolas"/>
              </a:rPr>
              <a:t>: </a:t>
            </a:r>
            <a:r>
              <a:rPr lang="en-US" sz="1050">
                <a:solidFill>
                  <a:srgbClr val="0451A5"/>
                </a:solidFill>
                <a:highlight>
                  <a:srgbClr val="FFFFFF"/>
                </a:highlight>
                <a:latin typeface="Consolas"/>
                <a:ea typeface="Consolas"/>
                <a:cs typeface="Consolas"/>
                <a:sym typeface="Consolas"/>
              </a:rPr>
              <a:t>#2ecc71</a:t>
            </a:r>
            <a:r>
              <a:rPr lang="en-US" sz="1050">
                <a:solidFill>
                  <a:srgbClr val="3B3B3B"/>
                </a:solidFill>
                <a:highlight>
                  <a:srgbClr val="FFFFFF"/>
                </a:highlight>
                <a:latin typeface="Consolas"/>
                <a:ea typeface="Consolas"/>
                <a:cs typeface="Consolas"/>
                <a:sym typeface="Consolas"/>
              </a:rPr>
              <a:t>; </a:t>
            </a:r>
            <a:r>
              <a:rPr lang="en-US" sz="1050">
                <a:solidFill>
                  <a:srgbClr val="008000"/>
                </a:solidFill>
                <a:highlight>
                  <a:srgbClr val="FFFFFF"/>
                </a:highlight>
                <a:latin typeface="Consolas"/>
                <a:ea typeface="Consolas"/>
                <a:cs typeface="Consolas"/>
                <a:sym typeface="Consolas"/>
              </a:rPr>
              <a:t>/* Green background for each item */</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color</a:t>
            </a:r>
            <a:r>
              <a:rPr lang="en-US" sz="1050">
                <a:solidFill>
                  <a:srgbClr val="3B3B3B"/>
                </a:solidFill>
                <a:highlight>
                  <a:srgbClr val="FFFFFF"/>
                </a:highlight>
                <a:latin typeface="Consolas"/>
                <a:ea typeface="Consolas"/>
                <a:cs typeface="Consolas"/>
                <a:sym typeface="Consolas"/>
              </a:rPr>
              <a:t>: </a:t>
            </a:r>
            <a:r>
              <a:rPr lang="en-US" sz="1050">
                <a:solidFill>
                  <a:srgbClr val="0451A5"/>
                </a:solidFill>
                <a:highlight>
                  <a:srgbClr val="FFFFFF"/>
                </a:highlight>
                <a:latin typeface="Consolas"/>
                <a:ea typeface="Consolas"/>
                <a:cs typeface="Consolas"/>
                <a:sym typeface="Consolas"/>
              </a:rPr>
              <a:t>#fff</a:t>
            </a:r>
            <a:r>
              <a:rPr lang="en-US" sz="1050">
                <a:solidFill>
                  <a:srgbClr val="3B3B3B"/>
                </a:solidFill>
                <a:highlight>
                  <a:srgbClr val="FFFFFF"/>
                </a:highlight>
                <a:latin typeface="Consolas"/>
                <a:ea typeface="Consolas"/>
                <a:cs typeface="Consolas"/>
                <a:sym typeface="Consolas"/>
              </a:rPr>
              <a:t>;               </a:t>
            </a:r>
            <a:r>
              <a:rPr lang="en-US" sz="1050">
                <a:solidFill>
                  <a:srgbClr val="008000"/>
                </a:solidFill>
                <a:highlight>
                  <a:srgbClr val="FFFFFF"/>
                </a:highlight>
                <a:latin typeface="Consolas"/>
                <a:ea typeface="Consolas"/>
                <a:cs typeface="Consolas"/>
                <a:sym typeface="Consolas"/>
              </a:rPr>
              <a:t>/* White text color */</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padding</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10px</a:t>
            </a: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margin-bottom</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10px</a:t>
            </a:r>
            <a:r>
              <a:rPr lang="en-US" sz="1050">
                <a:solidFill>
                  <a:srgbClr val="3B3B3B"/>
                </a:solidFill>
                <a:highlight>
                  <a:srgbClr val="FFFFFF"/>
                </a:highlight>
                <a:latin typeface="Consolas"/>
                <a:ea typeface="Consolas"/>
                <a:cs typeface="Consolas"/>
                <a:sym typeface="Consolas"/>
              </a:rPr>
              <a:t>;        </a:t>
            </a:r>
            <a:r>
              <a:rPr lang="en-US" sz="1050">
                <a:solidFill>
                  <a:srgbClr val="008000"/>
                </a:solidFill>
                <a:highlight>
                  <a:srgbClr val="FFFFFF"/>
                </a:highlight>
                <a:latin typeface="Consolas"/>
                <a:ea typeface="Consolas"/>
                <a:cs typeface="Consolas"/>
                <a:sym typeface="Consolas"/>
              </a:rPr>
              <a:t>/* Space between list items */</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border-radius</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5px</a:t>
            </a:r>
            <a:r>
              <a:rPr lang="en-US" sz="1050">
                <a:solidFill>
                  <a:srgbClr val="3B3B3B"/>
                </a:solidFill>
                <a:highlight>
                  <a:srgbClr val="FFFFFF"/>
                </a:highlight>
                <a:latin typeface="Consolas"/>
                <a:ea typeface="Consolas"/>
                <a:cs typeface="Consolas"/>
                <a:sym typeface="Consolas"/>
              </a:rPr>
              <a:t>;         </a:t>
            </a:r>
            <a:r>
              <a:rPr lang="en-US" sz="1050">
                <a:solidFill>
                  <a:srgbClr val="008000"/>
                </a:solidFill>
                <a:highlight>
                  <a:srgbClr val="FFFFFF"/>
                </a:highlight>
                <a:latin typeface="Consolas"/>
                <a:ea typeface="Consolas"/>
                <a:cs typeface="Consolas"/>
                <a:sym typeface="Consolas"/>
              </a:rPr>
              <a:t>/* Rounded corners for each list item */</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font-size</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1.2rem</a:t>
            </a: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transition</a:t>
            </a:r>
            <a:r>
              <a:rPr lang="en-US" sz="1050">
                <a:solidFill>
                  <a:srgbClr val="3B3B3B"/>
                </a:solidFill>
                <a:highlight>
                  <a:srgbClr val="FFFFFF"/>
                </a:highlight>
                <a:latin typeface="Consolas"/>
                <a:ea typeface="Consolas"/>
                <a:cs typeface="Consolas"/>
                <a:sym typeface="Consolas"/>
              </a:rPr>
              <a:t>: </a:t>
            </a:r>
            <a:r>
              <a:rPr lang="en-US" sz="1050">
                <a:solidFill>
                  <a:srgbClr val="0451A5"/>
                </a:solidFill>
                <a:highlight>
                  <a:srgbClr val="FFFFFF"/>
                </a:highlight>
                <a:latin typeface="Consolas"/>
                <a:ea typeface="Consolas"/>
                <a:cs typeface="Consolas"/>
                <a:sym typeface="Consolas"/>
              </a:rPr>
              <a:t>all</a:t>
            </a:r>
            <a:r>
              <a:rPr lang="en-US" sz="1050">
                <a:solidFill>
                  <a:srgbClr val="3B3B3B"/>
                </a:solidFill>
                <a:highlight>
                  <a:srgbClr val="FFFFFF"/>
                </a:highlight>
                <a:latin typeface="Consolas"/>
                <a:ea typeface="Consolas"/>
                <a:cs typeface="Consolas"/>
                <a:sym typeface="Consolas"/>
              </a:rPr>
              <a:t> </a:t>
            </a:r>
            <a:r>
              <a:rPr lang="en-US" sz="1050">
                <a:solidFill>
                  <a:srgbClr val="098658"/>
                </a:solidFill>
                <a:highlight>
                  <a:srgbClr val="FFFFFF"/>
                </a:highlight>
                <a:latin typeface="Consolas"/>
                <a:ea typeface="Consolas"/>
                <a:cs typeface="Consolas"/>
                <a:sym typeface="Consolas"/>
              </a:rPr>
              <a:t>0.3s</a:t>
            </a:r>
            <a:r>
              <a:rPr lang="en-US" sz="1050">
                <a:solidFill>
                  <a:srgbClr val="3B3B3B"/>
                </a:solidFill>
                <a:highlight>
                  <a:srgbClr val="FFFFFF"/>
                </a:highlight>
                <a:latin typeface="Consolas"/>
                <a:ea typeface="Consolas"/>
                <a:cs typeface="Consolas"/>
                <a:sym typeface="Consolas"/>
              </a:rPr>
              <a:t> </a:t>
            </a:r>
            <a:r>
              <a:rPr lang="en-US" sz="1050">
                <a:solidFill>
                  <a:srgbClr val="0451A5"/>
                </a:solidFill>
                <a:highlight>
                  <a:srgbClr val="FFFFFF"/>
                </a:highlight>
                <a:latin typeface="Consolas"/>
                <a:ea typeface="Consolas"/>
                <a:cs typeface="Consolas"/>
                <a:sym typeface="Consolas"/>
              </a:rPr>
              <a:t>ease</a:t>
            </a:r>
            <a:r>
              <a:rPr lang="en-US" sz="1050">
                <a:solidFill>
                  <a:srgbClr val="3B3B3B"/>
                </a:solidFill>
                <a:highlight>
                  <a:srgbClr val="FFFFFF"/>
                </a:highlight>
                <a:latin typeface="Consolas"/>
                <a:ea typeface="Consolas"/>
                <a:cs typeface="Consolas"/>
                <a:sym typeface="Consolas"/>
              </a:rPr>
              <a:t>;  </a:t>
            </a:r>
            <a:r>
              <a:rPr lang="en-US" sz="1050">
                <a:solidFill>
                  <a:srgbClr val="008000"/>
                </a:solidFill>
                <a:highlight>
                  <a:srgbClr val="FFFFFF"/>
                </a:highlight>
                <a:latin typeface="Consolas"/>
                <a:ea typeface="Consolas"/>
                <a:cs typeface="Consolas"/>
                <a:sym typeface="Consolas"/>
              </a:rPr>
              <a:t>/* Smooth transition on hover */</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800000"/>
                </a:solidFill>
                <a:highlight>
                  <a:srgbClr val="FFFFFF"/>
                </a:highlight>
                <a:latin typeface="Consolas"/>
                <a:ea typeface="Consolas"/>
                <a:cs typeface="Consolas"/>
                <a:sym typeface="Consolas"/>
              </a:rPr>
              <a:t>.course-list-ordered</a:t>
            </a:r>
            <a:r>
              <a:rPr lang="en-US" sz="1050">
                <a:solidFill>
                  <a:srgbClr val="3B3B3B"/>
                </a:solidFill>
                <a:highlight>
                  <a:srgbClr val="FFFFFF"/>
                </a:highlight>
                <a:latin typeface="Consolas"/>
                <a:ea typeface="Consolas"/>
                <a:cs typeface="Consolas"/>
                <a:sym typeface="Consolas"/>
              </a:rPr>
              <a:t> </a:t>
            </a:r>
            <a:r>
              <a:rPr lang="en-US" sz="1050">
                <a:solidFill>
                  <a:srgbClr val="800000"/>
                </a:solidFill>
                <a:highlight>
                  <a:srgbClr val="FFFFFF"/>
                </a:highlight>
                <a:latin typeface="Consolas"/>
                <a:ea typeface="Consolas"/>
                <a:cs typeface="Consolas"/>
                <a:sym typeface="Consolas"/>
              </a:rPr>
              <a:t>li:hover</a:t>
            </a:r>
            <a:r>
              <a:rPr lang="en-US" sz="1050">
                <a:solidFill>
                  <a:srgbClr val="3B3B3B"/>
                </a:solidFill>
                <a:highlight>
                  <a:srgbClr val="FFFFFF"/>
                </a:highlight>
                <a:latin typeface="Consolas"/>
                <a:ea typeface="Consolas"/>
                <a:cs typeface="Consolas"/>
                <a:sym typeface="Consolas"/>
              </a:rPr>
              <a:t> {</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background-color</a:t>
            </a:r>
            <a:r>
              <a:rPr lang="en-US" sz="1050">
                <a:solidFill>
                  <a:srgbClr val="3B3B3B"/>
                </a:solidFill>
                <a:highlight>
                  <a:srgbClr val="FFFFFF"/>
                </a:highlight>
                <a:latin typeface="Consolas"/>
                <a:ea typeface="Consolas"/>
                <a:cs typeface="Consolas"/>
                <a:sym typeface="Consolas"/>
              </a:rPr>
              <a:t>: </a:t>
            </a:r>
            <a:r>
              <a:rPr lang="en-US" sz="1050">
                <a:solidFill>
                  <a:srgbClr val="0451A5"/>
                </a:solidFill>
                <a:highlight>
                  <a:srgbClr val="FFFFFF"/>
                </a:highlight>
                <a:latin typeface="Consolas"/>
                <a:ea typeface="Consolas"/>
                <a:cs typeface="Consolas"/>
                <a:sym typeface="Consolas"/>
              </a:rPr>
              <a:t>#27ae60</a:t>
            </a:r>
            <a:r>
              <a:rPr lang="en-US" sz="1050">
                <a:solidFill>
                  <a:srgbClr val="3B3B3B"/>
                </a:solidFill>
                <a:highlight>
                  <a:srgbClr val="FFFFFF"/>
                </a:highlight>
                <a:latin typeface="Consolas"/>
                <a:ea typeface="Consolas"/>
                <a:cs typeface="Consolas"/>
                <a:sym typeface="Consolas"/>
              </a:rPr>
              <a:t>; </a:t>
            </a:r>
            <a:r>
              <a:rPr lang="en-US" sz="1050">
                <a:solidFill>
                  <a:srgbClr val="008000"/>
                </a:solidFill>
                <a:highlight>
                  <a:srgbClr val="FFFFFF"/>
                </a:highlight>
                <a:latin typeface="Consolas"/>
                <a:ea typeface="Consolas"/>
                <a:cs typeface="Consolas"/>
                <a:sym typeface="Consolas"/>
              </a:rPr>
              <a:t>/* Darker green when hovering */</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    </a:t>
            </a:r>
            <a:r>
              <a:rPr lang="en-US" sz="1050">
                <a:solidFill>
                  <a:srgbClr val="E50000"/>
                </a:solidFill>
                <a:highlight>
                  <a:srgbClr val="FFFFFF"/>
                </a:highlight>
                <a:latin typeface="Consolas"/>
                <a:ea typeface="Consolas"/>
                <a:cs typeface="Consolas"/>
                <a:sym typeface="Consolas"/>
              </a:rPr>
              <a:t>transform</a:t>
            </a:r>
            <a:r>
              <a:rPr lang="en-US" sz="1050">
                <a:solidFill>
                  <a:srgbClr val="3B3B3B"/>
                </a:solidFill>
                <a:highlight>
                  <a:srgbClr val="FFFFFF"/>
                </a:highlight>
                <a:latin typeface="Consolas"/>
                <a:ea typeface="Consolas"/>
                <a:cs typeface="Consolas"/>
                <a:sym typeface="Consolas"/>
              </a:rPr>
              <a:t>: </a:t>
            </a:r>
            <a:r>
              <a:rPr lang="en-US" sz="1050">
                <a:solidFill>
                  <a:srgbClr val="795E26"/>
                </a:solidFill>
                <a:highlight>
                  <a:srgbClr val="FFFFFF"/>
                </a:highlight>
                <a:latin typeface="Consolas"/>
                <a:ea typeface="Consolas"/>
                <a:cs typeface="Consolas"/>
                <a:sym typeface="Consolas"/>
              </a:rPr>
              <a:t>translateY</a:t>
            </a:r>
            <a:r>
              <a:rPr lang="en-US" sz="1050">
                <a:solidFill>
                  <a:srgbClr val="3B3B3B"/>
                </a:solidFill>
                <a:highlight>
                  <a:srgbClr val="FFFFFF"/>
                </a:highlight>
                <a:latin typeface="Consolas"/>
                <a:ea typeface="Consolas"/>
                <a:cs typeface="Consolas"/>
                <a:sym typeface="Consolas"/>
              </a:rPr>
              <a:t>(</a:t>
            </a:r>
            <a:r>
              <a:rPr lang="en-US" sz="1050">
                <a:solidFill>
                  <a:srgbClr val="098658"/>
                </a:solidFill>
                <a:highlight>
                  <a:srgbClr val="FFFFFF"/>
                </a:highlight>
                <a:latin typeface="Consolas"/>
                <a:ea typeface="Consolas"/>
                <a:cs typeface="Consolas"/>
                <a:sym typeface="Consolas"/>
              </a:rPr>
              <a:t>-5px</a:t>
            </a:r>
            <a:r>
              <a:rPr lang="en-US" sz="1050">
                <a:solidFill>
                  <a:srgbClr val="3B3B3B"/>
                </a:solidFill>
                <a:highlight>
                  <a:srgbClr val="FFFFFF"/>
                </a:highlight>
                <a:latin typeface="Consolas"/>
                <a:ea typeface="Consolas"/>
                <a:cs typeface="Consolas"/>
                <a:sym typeface="Consolas"/>
              </a:rPr>
              <a:t>); </a:t>
            </a:r>
            <a:r>
              <a:rPr lang="en-US" sz="1050">
                <a:solidFill>
                  <a:srgbClr val="008000"/>
                </a:solidFill>
                <a:highlight>
                  <a:srgbClr val="FFFFFF"/>
                </a:highlight>
                <a:latin typeface="Consolas"/>
                <a:ea typeface="Consolas"/>
                <a:cs typeface="Consolas"/>
                <a:sym typeface="Consolas"/>
              </a:rPr>
              <a:t>/* Slight lift effect on hover */</a:t>
            </a:r>
            <a:endParaRPr sz="10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rPr lang="en-US" sz="1050">
                <a:solidFill>
                  <a:srgbClr val="3B3B3B"/>
                </a:solidFill>
                <a:highlight>
                  <a:srgbClr val="FFFFFF"/>
                </a:highlight>
                <a:latin typeface="Consolas"/>
                <a:ea typeface="Consolas"/>
                <a:cs typeface="Consolas"/>
                <a:sym typeface="Consolas"/>
              </a:rPr>
              <a:t>}</a:t>
            </a:r>
            <a:endParaRPr sz="1050">
              <a:solidFill>
                <a:srgbClr val="3B3B3B"/>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2400"/>
              <a:buNone/>
            </a:pPr>
            <a:r>
              <a:t/>
            </a:r>
            <a:endParaRPr sz="1050">
              <a:solidFill>
                <a:srgbClr val="3B3B3B"/>
              </a:solidFill>
              <a:highlight>
                <a:srgbClr val="FFFFFF"/>
              </a:highlight>
              <a:latin typeface="Consolas"/>
              <a:ea typeface="Consolas"/>
              <a:cs typeface="Consolas"/>
              <a:sym typeface="Consolas"/>
            </a:endParaRPr>
          </a:p>
          <a:p>
            <a:pPr indent="0" lvl="0" marL="0" rtl="0" algn="l">
              <a:lnSpc>
                <a:spcPct val="100000"/>
              </a:lnSpc>
              <a:spcBef>
                <a:spcPts val="600"/>
              </a:spcBef>
              <a:spcAft>
                <a:spcPts val="0"/>
              </a:spcAft>
              <a:buSzPts val="2400"/>
              <a:buNone/>
            </a:pPr>
            <a:r>
              <a:t/>
            </a:r>
            <a:endParaRPr/>
          </a:p>
          <a:p>
            <a:pPr indent="0" lvl="0" marL="0" rtl="0" algn="l">
              <a:lnSpc>
                <a:spcPct val="100000"/>
              </a:lnSpc>
              <a:spcBef>
                <a:spcPts val="600"/>
              </a:spcBef>
              <a:spcAft>
                <a:spcPts val="0"/>
              </a:spcAft>
              <a:buSzPts val="2400"/>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2" name="Shape 4282"/>
        <p:cNvGrpSpPr/>
        <p:nvPr/>
      </p:nvGrpSpPr>
      <p:grpSpPr>
        <a:xfrm>
          <a:off x="0" y="0"/>
          <a:ext cx="0" cy="0"/>
          <a:chOff x="0" y="0"/>
          <a:chExt cx="0" cy="0"/>
        </a:xfrm>
      </p:grpSpPr>
      <p:sp>
        <p:nvSpPr>
          <p:cNvPr id="4283" name="Google Shape;4283;p82"/>
          <p:cNvSpPr txBox="1"/>
          <p:nvPr>
            <p:ph type="title"/>
          </p:nvPr>
        </p:nvSpPr>
        <p:spPr>
          <a:xfrm>
            <a:off x="457200" y="19812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CSS Box Model</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7" name="Shape 4287"/>
        <p:cNvGrpSpPr/>
        <p:nvPr/>
      </p:nvGrpSpPr>
      <p:grpSpPr>
        <a:xfrm>
          <a:off x="0" y="0"/>
          <a:ext cx="0" cy="0"/>
          <a:chOff x="0" y="0"/>
          <a:chExt cx="0" cy="0"/>
        </a:xfrm>
      </p:grpSpPr>
      <p:sp>
        <p:nvSpPr>
          <p:cNvPr id="4288" name="Google Shape;4288;p83"/>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The CSS Box Model</a:t>
            </a:r>
            <a:endParaRPr/>
          </a:p>
        </p:txBody>
      </p:sp>
      <p:sp>
        <p:nvSpPr>
          <p:cNvPr id="4289" name="Google Shape;4289;p83"/>
          <p:cNvSpPr txBox="1"/>
          <p:nvPr>
            <p:ph idx="1" type="body"/>
          </p:nvPr>
        </p:nvSpPr>
        <p:spPr>
          <a:xfrm>
            <a:off x="718300" y="2311400"/>
            <a:ext cx="6761100" cy="3974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All HTML elements can be considered as boxes.</a:t>
            </a:r>
            <a:endParaRPr/>
          </a:p>
          <a:p>
            <a:pPr indent="-139700" lvl="0" marL="342900" rtl="0" algn="l">
              <a:lnSpc>
                <a:spcPct val="100000"/>
              </a:lnSpc>
              <a:spcBef>
                <a:spcPts val="640"/>
              </a:spcBef>
              <a:spcAft>
                <a:spcPts val="0"/>
              </a:spcAft>
              <a:buClr>
                <a:schemeClr val="dk1"/>
              </a:buClr>
              <a:buSzPts val="3200"/>
              <a:buNone/>
            </a:pPr>
            <a:r>
              <a:t/>
            </a:r>
            <a:endParaRPr/>
          </a:p>
          <a:p>
            <a:pPr indent="-342900" lvl="0" marL="342900" rtl="0" algn="l">
              <a:lnSpc>
                <a:spcPct val="100000"/>
              </a:lnSpc>
              <a:spcBef>
                <a:spcPts val="640"/>
              </a:spcBef>
              <a:spcAft>
                <a:spcPts val="0"/>
              </a:spcAft>
              <a:buClr>
                <a:schemeClr val="dk1"/>
              </a:buClr>
              <a:buSzPts val="3200"/>
              <a:buChar char="▪"/>
            </a:pPr>
            <a:r>
              <a:rPr lang="en-US"/>
              <a:t>"box model" is used when talking about design and layout.</a:t>
            </a:r>
            <a:endParaRPr/>
          </a:p>
          <a:p>
            <a:pPr indent="-139700" lvl="0" marL="342900" rtl="0" algn="l">
              <a:lnSpc>
                <a:spcPct val="100000"/>
              </a:lnSpc>
              <a:spcBef>
                <a:spcPts val="640"/>
              </a:spcBef>
              <a:spcAft>
                <a:spcPts val="0"/>
              </a:spcAft>
              <a:buClr>
                <a:schemeClr val="dk1"/>
              </a:buClr>
              <a:buSzPts val="3200"/>
              <a:buNone/>
            </a:pPr>
            <a:r>
              <a:t/>
            </a:r>
            <a:endParaRPr/>
          </a:p>
          <a:p>
            <a:pPr indent="-342900" lvl="0" marL="342900" rtl="0" algn="l">
              <a:lnSpc>
                <a:spcPct val="100000"/>
              </a:lnSpc>
              <a:spcBef>
                <a:spcPts val="640"/>
              </a:spcBef>
              <a:spcAft>
                <a:spcPts val="0"/>
              </a:spcAft>
              <a:buClr>
                <a:schemeClr val="dk1"/>
              </a:buClr>
              <a:buSzPts val="3200"/>
              <a:buChar char="▪"/>
            </a:pPr>
            <a:r>
              <a:rPr lang="en-US"/>
              <a:t>It allows us to put a border around elements and space elements in relation to other elements.</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3" name="Shape 4293"/>
        <p:cNvGrpSpPr/>
        <p:nvPr/>
      </p:nvGrpSpPr>
      <p:grpSpPr>
        <a:xfrm>
          <a:off x="0" y="0"/>
          <a:ext cx="0" cy="0"/>
          <a:chOff x="0" y="0"/>
          <a:chExt cx="0" cy="0"/>
        </a:xfrm>
      </p:grpSpPr>
      <p:sp>
        <p:nvSpPr>
          <p:cNvPr id="4294" name="Google Shape;4294;p84"/>
          <p:cNvSpPr txBox="1"/>
          <p:nvPr>
            <p:ph type="title"/>
          </p:nvPr>
        </p:nvSpPr>
        <p:spPr>
          <a:xfrm>
            <a:off x="457200" y="457200"/>
            <a:ext cx="8229600" cy="960438"/>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4000"/>
              <a:buFont typeface="Cambria"/>
              <a:buNone/>
            </a:pPr>
            <a:r>
              <a:rPr b="1" lang="en-US" sz="4000">
                <a:latin typeface="Cambria"/>
                <a:ea typeface="Cambria"/>
                <a:cs typeface="Cambria"/>
                <a:sym typeface="Cambria"/>
              </a:rPr>
              <a:t>CSS Box Model</a:t>
            </a:r>
            <a:endParaRPr/>
          </a:p>
        </p:txBody>
      </p:sp>
      <p:sp>
        <p:nvSpPr>
          <p:cNvPr id="4295" name="Google Shape;4295;p84"/>
          <p:cNvSpPr txBox="1"/>
          <p:nvPr>
            <p:ph idx="1" type="body"/>
          </p:nvPr>
        </p:nvSpPr>
        <p:spPr>
          <a:xfrm>
            <a:off x="718300" y="2311400"/>
            <a:ext cx="6761100" cy="3974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Font typeface="Noto Sans Symbols"/>
              <a:buChar char="▪"/>
            </a:pPr>
            <a:r>
              <a:rPr lang="en-US" sz="2400">
                <a:latin typeface="Cambria"/>
                <a:ea typeface="Cambria"/>
                <a:cs typeface="Cambria"/>
                <a:sym typeface="Cambria"/>
              </a:rPr>
              <a:t>Every rendered element occupies a box:</a:t>
            </a:r>
            <a:endParaRPr/>
          </a:p>
        </p:txBody>
      </p:sp>
      <p:pic>
        <p:nvPicPr>
          <p:cNvPr descr="BoxModel" id="4296" name="Google Shape;4296;p84"/>
          <p:cNvPicPr preferRelativeResize="0"/>
          <p:nvPr/>
        </p:nvPicPr>
        <p:blipFill rotWithShape="1">
          <a:blip r:embed="rId3">
            <a:alphaModFix/>
          </a:blip>
          <a:srcRect b="0" l="0" r="0" t="0"/>
          <a:stretch/>
        </p:blipFill>
        <p:spPr>
          <a:xfrm>
            <a:off x="1752600" y="2286000"/>
            <a:ext cx="5562600" cy="3298825"/>
          </a:xfrm>
          <a:prstGeom prst="rect">
            <a:avLst/>
          </a:prstGeom>
          <a:noFill/>
          <a:ln>
            <a:noFill/>
          </a:ln>
        </p:spPr>
      </p:pic>
      <p:sp>
        <p:nvSpPr>
          <p:cNvPr id="4297" name="Google Shape;4297;p84"/>
          <p:cNvSpPr txBox="1"/>
          <p:nvPr/>
        </p:nvSpPr>
        <p:spPr>
          <a:xfrm>
            <a:off x="5486400" y="5410200"/>
            <a:ext cx="1682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(or </a:t>
            </a:r>
            <a:r>
              <a:rPr b="0" i="1" lang="en-US" sz="1800" u="none" cap="none" strike="noStrike">
                <a:solidFill>
                  <a:schemeClr val="dk1"/>
                </a:solidFill>
                <a:latin typeface="Calibri"/>
                <a:ea typeface="Calibri"/>
                <a:cs typeface="Calibri"/>
                <a:sym typeface="Calibri"/>
              </a:rPr>
              <a:t>inner</a:t>
            </a:r>
            <a:r>
              <a:rPr b="0" i="0" lang="en-US" sz="1800" u="none" cap="none" strike="noStrike">
                <a:solidFill>
                  <a:schemeClr val="dk1"/>
                </a:solidFill>
                <a:latin typeface="Calibri"/>
                <a:ea typeface="Calibri"/>
                <a:cs typeface="Calibri"/>
                <a:sym typeface="Calibri"/>
              </a:rPr>
              <a:t> edge)</a:t>
            </a:r>
            <a:endParaRPr b="0" i="0" sz="1400" u="none" cap="none" strike="noStrike">
              <a:solidFill>
                <a:srgbClr val="000000"/>
              </a:solidFill>
              <a:latin typeface="Arial"/>
              <a:ea typeface="Arial"/>
              <a:cs typeface="Arial"/>
              <a:sym typeface="Arial"/>
            </a:endParaRPr>
          </a:p>
        </p:txBody>
      </p:sp>
      <p:sp>
        <p:nvSpPr>
          <p:cNvPr id="4298" name="Google Shape;4298;p84"/>
          <p:cNvSpPr txBox="1"/>
          <p:nvPr/>
        </p:nvSpPr>
        <p:spPr>
          <a:xfrm>
            <a:off x="6858000" y="2949575"/>
            <a:ext cx="16954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(or </a:t>
            </a:r>
            <a:r>
              <a:rPr b="0" i="1" lang="en-US" sz="1800" u="none" cap="none" strike="noStrike">
                <a:solidFill>
                  <a:schemeClr val="dk1"/>
                </a:solidFill>
                <a:latin typeface="Calibri"/>
                <a:ea typeface="Calibri"/>
                <a:cs typeface="Calibri"/>
                <a:sym typeface="Calibri"/>
              </a:rPr>
              <a:t>outer</a:t>
            </a:r>
            <a:r>
              <a:rPr b="0" i="0" lang="en-US" sz="1800" u="none" cap="none" strike="noStrike">
                <a:solidFill>
                  <a:schemeClr val="dk1"/>
                </a:solidFill>
                <a:latin typeface="Calibri"/>
                <a:ea typeface="Calibri"/>
                <a:cs typeface="Calibri"/>
                <a:sym typeface="Calibri"/>
              </a:rPr>
              <a:t> edge)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2" name="Shape 4302"/>
        <p:cNvGrpSpPr/>
        <p:nvPr/>
      </p:nvGrpSpPr>
      <p:grpSpPr>
        <a:xfrm>
          <a:off x="0" y="0"/>
          <a:ext cx="0" cy="0"/>
          <a:chOff x="0" y="0"/>
          <a:chExt cx="0" cy="0"/>
        </a:xfrm>
      </p:grpSpPr>
      <p:sp>
        <p:nvSpPr>
          <p:cNvPr id="4303" name="Google Shape;4303;p85"/>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4000"/>
              <a:buFont typeface="Cambria"/>
              <a:buNone/>
            </a:pPr>
            <a:r>
              <a:rPr b="1" lang="en-US" sz="4000">
                <a:latin typeface="Cambria"/>
                <a:ea typeface="Cambria"/>
                <a:cs typeface="Cambria"/>
                <a:sym typeface="Cambria"/>
              </a:rPr>
              <a:t>CSS Box Model</a:t>
            </a:r>
            <a:endParaRPr/>
          </a:p>
        </p:txBody>
      </p:sp>
      <p:pic>
        <p:nvPicPr>
          <p:cNvPr descr="BoxModel2" id="4304" name="Google Shape;4304;p85"/>
          <p:cNvPicPr preferRelativeResize="0"/>
          <p:nvPr/>
        </p:nvPicPr>
        <p:blipFill rotWithShape="1">
          <a:blip r:embed="rId3">
            <a:alphaModFix/>
          </a:blip>
          <a:srcRect b="0" l="0" r="0" t="0"/>
          <a:stretch/>
        </p:blipFill>
        <p:spPr>
          <a:xfrm>
            <a:off x="381000" y="1981200"/>
            <a:ext cx="8305800" cy="31019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8" name="Shape 4308"/>
        <p:cNvGrpSpPr/>
        <p:nvPr/>
      </p:nvGrpSpPr>
      <p:grpSpPr>
        <a:xfrm>
          <a:off x="0" y="0"/>
          <a:ext cx="0" cy="0"/>
          <a:chOff x="0" y="0"/>
          <a:chExt cx="0" cy="0"/>
        </a:xfrm>
      </p:grpSpPr>
      <p:sp>
        <p:nvSpPr>
          <p:cNvPr id="4309" name="Google Shape;4309;p86"/>
          <p:cNvSpPr txBox="1"/>
          <p:nvPr>
            <p:ph type="title"/>
          </p:nvPr>
        </p:nvSpPr>
        <p:spPr>
          <a:xfrm>
            <a:off x="745350" y="336258"/>
            <a:ext cx="6761100" cy="11433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4000"/>
              <a:buFont typeface="Cambria"/>
              <a:buNone/>
            </a:pPr>
            <a:r>
              <a:rPr b="1" lang="en-US" sz="4000">
                <a:latin typeface="Cambria"/>
                <a:ea typeface="Cambria"/>
                <a:cs typeface="Cambria"/>
                <a:sym typeface="Cambria"/>
              </a:rPr>
              <a:t>CSS Box Model</a:t>
            </a:r>
            <a:endParaRPr/>
          </a:p>
        </p:txBody>
      </p:sp>
      <p:pic>
        <p:nvPicPr>
          <p:cNvPr id="4310" name="Google Shape;4310;p86"/>
          <p:cNvPicPr preferRelativeResize="0"/>
          <p:nvPr/>
        </p:nvPicPr>
        <p:blipFill rotWithShape="1">
          <a:blip r:embed="rId3">
            <a:alphaModFix/>
          </a:blip>
          <a:srcRect b="0" l="0" r="0" t="0"/>
          <a:stretch/>
        </p:blipFill>
        <p:spPr>
          <a:xfrm>
            <a:off x="1676400" y="1524000"/>
            <a:ext cx="4491038" cy="641350"/>
          </a:xfrm>
          <a:prstGeom prst="rect">
            <a:avLst/>
          </a:prstGeom>
          <a:noFill/>
          <a:ln>
            <a:noFill/>
          </a:ln>
        </p:spPr>
      </p:pic>
      <p:pic>
        <p:nvPicPr>
          <p:cNvPr id="4311" name="Google Shape;4311;p86"/>
          <p:cNvPicPr preferRelativeResize="0"/>
          <p:nvPr/>
        </p:nvPicPr>
        <p:blipFill rotWithShape="1">
          <a:blip r:embed="rId4">
            <a:alphaModFix/>
          </a:blip>
          <a:srcRect b="0" l="0" r="0" t="0"/>
          <a:stretch/>
        </p:blipFill>
        <p:spPr>
          <a:xfrm>
            <a:off x="2667000" y="2209800"/>
            <a:ext cx="3881438" cy="2011363"/>
          </a:xfrm>
          <a:prstGeom prst="rect">
            <a:avLst/>
          </a:prstGeom>
          <a:noFill/>
          <a:ln>
            <a:noFill/>
          </a:ln>
        </p:spPr>
      </p:pic>
      <p:pic>
        <p:nvPicPr>
          <p:cNvPr descr="SpanBoxStyle" id="4312" name="Google Shape;4312;p86"/>
          <p:cNvPicPr preferRelativeResize="0"/>
          <p:nvPr/>
        </p:nvPicPr>
        <p:blipFill rotWithShape="1">
          <a:blip r:embed="rId5">
            <a:alphaModFix/>
          </a:blip>
          <a:srcRect b="0" l="0" r="0" t="0"/>
          <a:stretch/>
        </p:blipFill>
        <p:spPr>
          <a:xfrm>
            <a:off x="1219200" y="4267200"/>
            <a:ext cx="6553200" cy="1927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0" name="Shape 3930"/>
        <p:cNvGrpSpPr/>
        <p:nvPr/>
      </p:nvGrpSpPr>
      <p:grpSpPr>
        <a:xfrm>
          <a:off x="0" y="0"/>
          <a:ext cx="0" cy="0"/>
          <a:chOff x="0" y="0"/>
          <a:chExt cx="0" cy="0"/>
        </a:xfrm>
      </p:grpSpPr>
      <p:sp>
        <p:nvSpPr>
          <p:cNvPr id="3931" name="Google Shape;3931;p24"/>
          <p:cNvSpPr txBox="1"/>
          <p:nvPr>
            <p:ph type="title"/>
          </p:nvPr>
        </p:nvSpPr>
        <p:spPr>
          <a:xfrm>
            <a:off x="844475" y="409058"/>
            <a:ext cx="6761100" cy="11433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4000"/>
              <a:buFont typeface="Cambria"/>
              <a:buNone/>
            </a:pPr>
            <a:r>
              <a:rPr b="1" lang="en-US" sz="4000">
                <a:latin typeface="Cambria"/>
                <a:ea typeface="Cambria"/>
                <a:cs typeface="Cambria"/>
                <a:sym typeface="Cambria"/>
              </a:rPr>
              <a:t>How to Add CSS</a:t>
            </a:r>
            <a:endParaRPr/>
          </a:p>
        </p:txBody>
      </p:sp>
      <p:sp>
        <p:nvSpPr>
          <p:cNvPr id="3932" name="Google Shape;3932;p24"/>
          <p:cNvSpPr txBox="1"/>
          <p:nvPr>
            <p:ph idx="1" type="body"/>
          </p:nvPr>
        </p:nvSpPr>
        <p:spPr>
          <a:xfrm>
            <a:off x="381000" y="1937549"/>
            <a:ext cx="8305800" cy="4188600"/>
          </a:xfrm>
          <a:prstGeom prst="rect">
            <a:avLst/>
          </a:prstGeom>
          <a:noFill/>
          <a:ln>
            <a:noFill/>
          </a:ln>
        </p:spPr>
        <p:txBody>
          <a:bodyPr anchorCtr="0" anchor="t" bIns="45700" lIns="91425" spcFirstLastPara="1" rIns="91425" wrap="square" tIns="45700">
            <a:normAutofit fontScale="85000" lnSpcReduction="10000"/>
          </a:bodyPr>
          <a:lstStyle/>
          <a:p>
            <a:pPr indent="-330517" lvl="0" marL="342900" rtl="0" algn="just">
              <a:lnSpc>
                <a:spcPct val="100000"/>
              </a:lnSpc>
              <a:spcBef>
                <a:spcPts val="0"/>
              </a:spcBef>
              <a:spcAft>
                <a:spcPts val="0"/>
              </a:spcAft>
              <a:buClr>
                <a:schemeClr val="dk1"/>
              </a:buClr>
              <a:buSzPct val="100000"/>
              <a:buFont typeface="Noto Sans Symbols"/>
              <a:buChar char="▪"/>
            </a:pPr>
            <a:r>
              <a:rPr lang="en-US" sz="2600">
                <a:latin typeface="Cambria"/>
                <a:ea typeface="Cambria"/>
                <a:cs typeface="Cambria"/>
                <a:sym typeface="Cambria"/>
              </a:rPr>
              <a:t>There are 3 ways to specify the style information in a document.</a:t>
            </a:r>
            <a:endParaRPr/>
          </a:p>
          <a:p>
            <a:pPr indent="-275271" lvl="1" marL="742950" rtl="0" algn="just">
              <a:lnSpc>
                <a:spcPct val="100000"/>
              </a:lnSpc>
              <a:spcBef>
                <a:spcPts val="407"/>
              </a:spcBef>
              <a:spcAft>
                <a:spcPts val="0"/>
              </a:spcAft>
              <a:buClr>
                <a:schemeClr val="dk1"/>
              </a:buClr>
              <a:buSzPct val="100000"/>
              <a:buFont typeface="Noto Sans Symbols"/>
              <a:buChar char="▪"/>
            </a:pPr>
            <a:r>
              <a:rPr lang="en-US" sz="2200">
                <a:latin typeface="Cambria"/>
                <a:ea typeface="Cambria"/>
                <a:cs typeface="Cambria"/>
                <a:sym typeface="Cambria"/>
              </a:rPr>
              <a:t>External</a:t>
            </a:r>
            <a:endParaRPr/>
          </a:p>
          <a:p>
            <a:pPr indent="-218121" lvl="2" marL="1143000" rtl="0" algn="just">
              <a:lnSpc>
                <a:spcPct val="100000"/>
              </a:lnSpc>
              <a:spcBef>
                <a:spcPts val="407"/>
              </a:spcBef>
              <a:spcAft>
                <a:spcPts val="0"/>
              </a:spcAft>
              <a:buClr>
                <a:schemeClr val="dk1"/>
              </a:buClr>
              <a:buSzPct val="100000"/>
              <a:buFont typeface="Noto Sans Symbols"/>
              <a:buChar char="▪"/>
            </a:pPr>
            <a:r>
              <a:rPr lang="en-US" sz="2200">
                <a:latin typeface="Cambria"/>
                <a:ea typeface="Cambria"/>
                <a:cs typeface="Cambria"/>
                <a:sym typeface="Cambria"/>
              </a:rPr>
              <a:t>Written in a separate file and referenced from an HTML document.</a:t>
            </a:r>
            <a:endParaRPr/>
          </a:p>
          <a:p>
            <a:pPr indent="-218121" lvl="2" marL="1143000" rtl="0" algn="just">
              <a:lnSpc>
                <a:spcPct val="100000"/>
              </a:lnSpc>
              <a:spcBef>
                <a:spcPts val="407"/>
              </a:spcBef>
              <a:spcAft>
                <a:spcPts val="0"/>
              </a:spcAft>
              <a:buClr>
                <a:schemeClr val="dk1"/>
              </a:buClr>
              <a:buSzPct val="100000"/>
              <a:buFont typeface="Noto Sans Symbols"/>
              <a:buChar char="▪"/>
            </a:pPr>
            <a:r>
              <a:rPr lang="en-US" sz="2200">
                <a:latin typeface="Cambria"/>
                <a:ea typeface="Cambria"/>
                <a:cs typeface="Cambria"/>
                <a:sym typeface="Cambria"/>
              </a:rPr>
              <a:t>Useful when same style is applied on different documents.</a:t>
            </a:r>
            <a:endParaRPr/>
          </a:p>
          <a:p>
            <a:pPr indent="-275271" lvl="1" marL="742950" rtl="0" algn="just">
              <a:lnSpc>
                <a:spcPct val="100000"/>
              </a:lnSpc>
              <a:spcBef>
                <a:spcPts val="407"/>
              </a:spcBef>
              <a:spcAft>
                <a:spcPts val="0"/>
              </a:spcAft>
              <a:buClr>
                <a:schemeClr val="dk1"/>
              </a:buClr>
              <a:buSzPct val="100000"/>
              <a:buFont typeface="Noto Sans Symbols"/>
              <a:buChar char="▪"/>
            </a:pPr>
            <a:r>
              <a:rPr lang="en-US" sz="2200">
                <a:latin typeface="Cambria"/>
                <a:ea typeface="Cambria"/>
                <a:cs typeface="Cambria"/>
                <a:sym typeface="Cambria"/>
              </a:rPr>
              <a:t>Internal</a:t>
            </a:r>
            <a:endParaRPr/>
          </a:p>
          <a:p>
            <a:pPr indent="-218121" lvl="2" marL="1143000" rtl="0" algn="just">
              <a:lnSpc>
                <a:spcPct val="100000"/>
              </a:lnSpc>
              <a:spcBef>
                <a:spcPts val="407"/>
              </a:spcBef>
              <a:spcAft>
                <a:spcPts val="0"/>
              </a:spcAft>
              <a:buClr>
                <a:schemeClr val="dk1"/>
              </a:buClr>
              <a:buSzPct val="100000"/>
              <a:buFont typeface="Noto Sans Symbols"/>
              <a:buChar char="▪"/>
            </a:pPr>
            <a:r>
              <a:rPr lang="en-US" sz="2200">
                <a:latin typeface="Cambria"/>
                <a:ea typeface="Cambria"/>
                <a:cs typeface="Cambria"/>
                <a:sym typeface="Cambria"/>
              </a:rPr>
              <a:t>Style information is placed under one style tag in the head section of an HTML page.</a:t>
            </a:r>
            <a:endParaRPr/>
          </a:p>
          <a:p>
            <a:pPr indent="-228600" lvl="2" marL="1143000" rtl="0" algn="just">
              <a:lnSpc>
                <a:spcPct val="100000"/>
              </a:lnSpc>
              <a:spcBef>
                <a:spcPts val="481"/>
              </a:spcBef>
              <a:spcAft>
                <a:spcPts val="0"/>
              </a:spcAft>
              <a:buClr>
                <a:schemeClr val="dk1"/>
              </a:buClr>
              <a:buSzPct val="100000"/>
              <a:buFont typeface="Arial"/>
              <a:buNone/>
            </a:pPr>
            <a:r>
              <a:rPr lang="en-US" sz="2200">
                <a:latin typeface="Cambria"/>
                <a:ea typeface="Cambria"/>
                <a:cs typeface="Cambria"/>
                <a:sym typeface="Cambria"/>
              </a:rPr>
              <a:t>	</a:t>
            </a:r>
            <a:r>
              <a:rPr lang="en-US" sz="2600">
                <a:solidFill>
                  <a:srgbClr val="FF0000"/>
                </a:solidFill>
                <a:latin typeface="Cambria"/>
                <a:ea typeface="Cambria"/>
                <a:cs typeface="Cambria"/>
                <a:sym typeface="Cambria"/>
              </a:rPr>
              <a:t>&lt;style&gt;Write style rules here&lt;/style&gt;</a:t>
            </a:r>
            <a:endParaRPr/>
          </a:p>
          <a:p>
            <a:pPr indent="-275271" lvl="1" marL="742950" rtl="0" algn="just">
              <a:lnSpc>
                <a:spcPct val="100000"/>
              </a:lnSpc>
              <a:spcBef>
                <a:spcPts val="407"/>
              </a:spcBef>
              <a:spcAft>
                <a:spcPts val="0"/>
              </a:spcAft>
              <a:buClr>
                <a:schemeClr val="dk1"/>
              </a:buClr>
              <a:buSzPct val="100000"/>
              <a:buFont typeface="Noto Sans Symbols"/>
              <a:buChar char="▪"/>
            </a:pPr>
            <a:r>
              <a:rPr lang="en-US" sz="2200">
                <a:latin typeface="Cambria"/>
                <a:ea typeface="Cambria"/>
                <a:cs typeface="Cambria"/>
                <a:sym typeface="Cambria"/>
              </a:rPr>
              <a:t>Inline</a:t>
            </a:r>
            <a:endParaRPr/>
          </a:p>
          <a:p>
            <a:pPr indent="-218121" lvl="2" marL="1143000" rtl="0" algn="just">
              <a:lnSpc>
                <a:spcPct val="100000"/>
              </a:lnSpc>
              <a:spcBef>
                <a:spcPts val="407"/>
              </a:spcBef>
              <a:spcAft>
                <a:spcPts val="0"/>
              </a:spcAft>
              <a:buClr>
                <a:schemeClr val="dk1"/>
              </a:buClr>
              <a:buSzPct val="100000"/>
              <a:buFont typeface="Noto Sans Symbols"/>
              <a:buChar char="▪"/>
            </a:pPr>
            <a:r>
              <a:rPr lang="en-US" sz="2200">
                <a:latin typeface="Cambria"/>
                <a:ea typeface="Cambria"/>
                <a:cs typeface="Cambria"/>
                <a:sym typeface="Cambria"/>
              </a:rPr>
              <a:t>Style information is incorporated directly into HTML tags using style attribute.</a:t>
            </a:r>
            <a:endParaRPr/>
          </a:p>
          <a:p>
            <a:pPr indent="-228600" lvl="2" marL="1143000" rtl="0" algn="just">
              <a:lnSpc>
                <a:spcPct val="100000"/>
              </a:lnSpc>
              <a:spcBef>
                <a:spcPts val="407"/>
              </a:spcBef>
              <a:spcAft>
                <a:spcPts val="0"/>
              </a:spcAft>
              <a:buClr>
                <a:schemeClr val="dk1"/>
              </a:buClr>
              <a:buSzPct val="100000"/>
              <a:buFont typeface="Arial"/>
              <a:buNone/>
            </a:pPr>
            <a:r>
              <a:rPr lang="en-US" sz="1900">
                <a:latin typeface="Cambria"/>
                <a:ea typeface="Cambria"/>
                <a:cs typeface="Cambria"/>
                <a:sym typeface="Cambria"/>
              </a:rPr>
              <a:t>	</a:t>
            </a:r>
            <a:r>
              <a:rPr lang="en-US" sz="2200">
                <a:solidFill>
                  <a:srgbClr val="FF0000"/>
                </a:solidFill>
                <a:latin typeface="Cambria"/>
                <a:ea typeface="Cambria"/>
                <a:cs typeface="Cambria"/>
                <a:sym typeface="Cambria"/>
              </a:rPr>
              <a:t>&lt;p style=“color: red;”&gt;Hello World&lt;/p&gt;</a:t>
            </a:r>
            <a:endParaRPr/>
          </a:p>
          <a:p>
            <a:pPr indent="-285750" lvl="1" marL="742950" rtl="0" algn="just">
              <a:lnSpc>
                <a:spcPct val="100000"/>
              </a:lnSpc>
              <a:spcBef>
                <a:spcPts val="370"/>
              </a:spcBef>
              <a:spcAft>
                <a:spcPts val="0"/>
              </a:spcAft>
              <a:buClr>
                <a:schemeClr val="dk1"/>
              </a:buClr>
              <a:buSzPct val="100000"/>
              <a:buFont typeface="Arial"/>
              <a:buNone/>
            </a:pPr>
            <a:r>
              <a:t/>
            </a:r>
            <a:endParaRPr sz="2000">
              <a:latin typeface="Cambria"/>
              <a:ea typeface="Cambria"/>
              <a:cs typeface="Cambria"/>
              <a:sym typeface="Cambria"/>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6" name="Shape 4316"/>
        <p:cNvGrpSpPr/>
        <p:nvPr/>
      </p:nvGrpSpPr>
      <p:grpSpPr>
        <a:xfrm>
          <a:off x="0" y="0"/>
          <a:ext cx="0" cy="0"/>
          <a:chOff x="0" y="0"/>
          <a:chExt cx="0" cy="0"/>
        </a:xfrm>
      </p:grpSpPr>
      <p:sp>
        <p:nvSpPr>
          <p:cNvPr id="4317" name="Google Shape;4317;p87"/>
          <p:cNvSpPr txBox="1"/>
          <p:nvPr>
            <p:ph type="title"/>
          </p:nvPr>
        </p:nvSpPr>
        <p:spPr>
          <a:xfrm>
            <a:off x="727325" y="336258"/>
            <a:ext cx="6761100" cy="11433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4000"/>
              <a:buFont typeface="Cambria"/>
              <a:buNone/>
            </a:pPr>
            <a:r>
              <a:rPr b="1" lang="en-US" sz="4000">
                <a:latin typeface="Cambria"/>
                <a:ea typeface="Cambria"/>
                <a:cs typeface="Cambria"/>
                <a:sym typeface="Cambria"/>
              </a:rPr>
              <a:t>CSS Box Model</a:t>
            </a:r>
            <a:endParaRPr/>
          </a:p>
        </p:txBody>
      </p:sp>
      <p:pic>
        <p:nvPicPr>
          <p:cNvPr id="4318" name="Google Shape;4318;p87"/>
          <p:cNvPicPr preferRelativeResize="0"/>
          <p:nvPr/>
        </p:nvPicPr>
        <p:blipFill rotWithShape="1">
          <a:blip r:embed="rId3">
            <a:alphaModFix/>
          </a:blip>
          <a:srcRect b="0" l="0" r="0" t="0"/>
          <a:stretch/>
        </p:blipFill>
        <p:spPr>
          <a:xfrm>
            <a:off x="1676400" y="1524000"/>
            <a:ext cx="4491038" cy="641350"/>
          </a:xfrm>
          <a:prstGeom prst="rect">
            <a:avLst/>
          </a:prstGeom>
          <a:noFill/>
          <a:ln>
            <a:noFill/>
          </a:ln>
        </p:spPr>
      </p:pic>
      <p:pic>
        <p:nvPicPr>
          <p:cNvPr id="4319" name="Google Shape;4319;p87"/>
          <p:cNvPicPr preferRelativeResize="0"/>
          <p:nvPr/>
        </p:nvPicPr>
        <p:blipFill rotWithShape="1">
          <a:blip r:embed="rId4">
            <a:alphaModFix/>
          </a:blip>
          <a:srcRect b="0" l="0" r="0" t="0"/>
          <a:stretch/>
        </p:blipFill>
        <p:spPr>
          <a:xfrm>
            <a:off x="2667000" y="2209800"/>
            <a:ext cx="3881438" cy="2011363"/>
          </a:xfrm>
          <a:prstGeom prst="rect">
            <a:avLst/>
          </a:prstGeom>
          <a:noFill/>
          <a:ln>
            <a:noFill/>
          </a:ln>
        </p:spPr>
      </p:pic>
      <p:pic>
        <p:nvPicPr>
          <p:cNvPr descr="SpanBoxStyle" id="4320" name="Google Shape;4320;p87"/>
          <p:cNvPicPr preferRelativeResize="0"/>
          <p:nvPr/>
        </p:nvPicPr>
        <p:blipFill rotWithShape="1">
          <a:blip r:embed="rId5">
            <a:alphaModFix/>
          </a:blip>
          <a:srcRect b="0" l="0" r="0" t="0"/>
          <a:stretch/>
        </p:blipFill>
        <p:spPr>
          <a:xfrm>
            <a:off x="1219200" y="4267200"/>
            <a:ext cx="6553200" cy="1927225"/>
          </a:xfrm>
          <a:prstGeom prst="rect">
            <a:avLst/>
          </a:prstGeom>
          <a:noFill/>
          <a:ln>
            <a:noFill/>
          </a:ln>
        </p:spPr>
      </p:pic>
      <p:sp>
        <p:nvSpPr>
          <p:cNvPr id="4321" name="Google Shape;4321;p87"/>
          <p:cNvSpPr/>
          <p:nvPr/>
        </p:nvSpPr>
        <p:spPr>
          <a:xfrm>
            <a:off x="2667000" y="1524000"/>
            <a:ext cx="2438400" cy="381000"/>
          </a:xfrm>
          <a:prstGeom prst="ellipse">
            <a:avLst/>
          </a:prstGeom>
          <a:solidFill>
            <a:srgbClr val="008080">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4322" name="Google Shape;4322;p87"/>
          <p:cNvCxnSpPr/>
          <p:nvPr/>
        </p:nvCxnSpPr>
        <p:spPr>
          <a:xfrm flipH="1">
            <a:off x="2209800" y="1905000"/>
            <a:ext cx="914400" cy="3352800"/>
          </a:xfrm>
          <a:prstGeom prst="straightConnector1">
            <a:avLst/>
          </a:prstGeom>
          <a:noFill/>
          <a:ln cap="flat" cmpd="sng" w="9525">
            <a:solidFill>
              <a:srgbClr val="008080"/>
            </a:solidFill>
            <a:prstDash val="solid"/>
            <a:round/>
            <a:headEnd len="sm" w="sm" type="none"/>
            <a:tailEnd len="med" w="med" type="triangle"/>
          </a:ln>
        </p:spPr>
      </p:cxnSp>
      <p:cxnSp>
        <p:nvCxnSpPr>
          <p:cNvPr id="4323" name="Google Shape;4323;p87"/>
          <p:cNvCxnSpPr/>
          <p:nvPr/>
        </p:nvCxnSpPr>
        <p:spPr>
          <a:xfrm>
            <a:off x="4114800" y="1905000"/>
            <a:ext cx="914400" cy="3429000"/>
          </a:xfrm>
          <a:prstGeom prst="straightConnector1">
            <a:avLst/>
          </a:prstGeom>
          <a:noFill/>
          <a:ln cap="flat" cmpd="sng" w="9525">
            <a:solidFill>
              <a:srgbClr val="008080"/>
            </a:solidFill>
            <a:prstDash val="solid"/>
            <a:round/>
            <a:headEnd len="sm" w="sm" type="none"/>
            <a:tailEnd len="med" w="med" type="triangle"/>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7" name="Shape 4327"/>
        <p:cNvGrpSpPr/>
        <p:nvPr/>
      </p:nvGrpSpPr>
      <p:grpSpPr>
        <a:xfrm>
          <a:off x="0" y="0"/>
          <a:ext cx="0" cy="0"/>
          <a:chOff x="0" y="0"/>
          <a:chExt cx="0" cy="0"/>
        </a:xfrm>
      </p:grpSpPr>
      <p:sp>
        <p:nvSpPr>
          <p:cNvPr id="4328" name="Google Shape;4328;p88"/>
          <p:cNvSpPr txBox="1"/>
          <p:nvPr>
            <p:ph type="title"/>
          </p:nvPr>
        </p:nvSpPr>
        <p:spPr>
          <a:xfrm>
            <a:off x="457200" y="100047"/>
            <a:ext cx="8229600" cy="8910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4000"/>
              <a:buFont typeface="Cambria"/>
              <a:buNone/>
            </a:pPr>
            <a:r>
              <a:rPr b="1" lang="en-US" sz="4000">
                <a:latin typeface="Cambria"/>
                <a:ea typeface="Cambria"/>
                <a:cs typeface="Cambria"/>
                <a:sym typeface="Cambria"/>
              </a:rPr>
              <a:t>CSS Box Model</a:t>
            </a:r>
            <a:endParaRPr/>
          </a:p>
        </p:txBody>
      </p:sp>
      <p:pic>
        <p:nvPicPr>
          <p:cNvPr id="4329" name="Google Shape;4329;p88"/>
          <p:cNvPicPr preferRelativeResize="0"/>
          <p:nvPr/>
        </p:nvPicPr>
        <p:blipFill rotWithShape="1">
          <a:blip r:embed="rId3">
            <a:alphaModFix/>
          </a:blip>
          <a:srcRect b="0" l="0" r="0" t="0"/>
          <a:stretch/>
        </p:blipFill>
        <p:spPr>
          <a:xfrm>
            <a:off x="1676400" y="1524000"/>
            <a:ext cx="4491038" cy="641350"/>
          </a:xfrm>
          <a:prstGeom prst="rect">
            <a:avLst/>
          </a:prstGeom>
          <a:noFill/>
          <a:ln>
            <a:noFill/>
          </a:ln>
        </p:spPr>
      </p:pic>
      <p:pic>
        <p:nvPicPr>
          <p:cNvPr id="4330" name="Google Shape;4330;p88"/>
          <p:cNvPicPr preferRelativeResize="0"/>
          <p:nvPr/>
        </p:nvPicPr>
        <p:blipFill rotWithShape="1">
          <a:blip r:embed="rId4">
            <a:alphaModFix/>
          </a:blip>
          <a:srcRect b="0" l="0" r="0" t="0"/>
          <a:stretch/>
        </p:blipFill>
        <p:spPr>
          <a:xfrm>
            <a:off x="2667000" y="2209800"/>
            <a:ext cx="3881438" cy="2011363"/>
          </a:xfrm>
          <a:prstGeom prst="rect">
            <a:avLst/>
          </a:prstGeom>
          <a:noFill/>
          <a:ln>
            <a:noFill/>
          </a:ln>
        </p:spPr>
      </p:pic>
      <p:pic>
        <p:nvPicPr>
          <p:cNvPr descr="SpanBoxStyle" id="4331" name="Google Shape;4331;p88"/>
          <p:cNvPicPr preferRelativeResize="0"/>
          <p:nvPr/>
        </p:nvPicPr>
        <p:blipFill rotWithShape="1">
          <a:blip r:embed="rId5">
            <a:alphaModFix/>
          </a:blip>
          <a:srcRect b="0" l="0" r="0" t="0"/>
          <a:stretch/>
        </p:blipFill>
        <p:spPr>
          <a:xfrm>
            <a:off x="1219200" y="4267200"/>
            <a:ext cx="6553200" cy="1927225"/>
          </a:xfrm>
          <a:prstGeom prst="rect">
            <a:avLst/>
          </a:prstGeom>
          <a:noFill/>
          <a:ln>
            <a:noFill/>
          </a:ln>
        </p:spPr>
      </p:pic>
      <p:sp>
        <p:nvSpPr>
          <p:cNvPr id="4332" name="Google Shape;4332;p88"/>
          <p:cNvSpPr/>
          <p:nvPr/>
        </p:nvSpPr>
        <p:spPr>
          <a:xfrm>
            <a:off x="2667000" y="2819400"/>
            <a:ext cx="2971800" cy="381000"/>
          </a:xfrm>
          <a:prstGeom prst="ellipse">
            <a:avLst/>
          </a:prstGeom>
          <a:solidFill>
            <a:srgbClr val="008080">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4333" name="Google Shape;4333;p88"/>
          <p:cNvCxnSpPr/>
          <p:nvPr/>
        </p:nvCxnSpPr>
        <p:spPr>
          <a:xfrm flipH="1">
            <a:off x="2971800" y="3200400"/>
            <a:ext cx="609600" cy="2057400"/>
          </a:xfrm>
          <a:prstGeom prst="straightConnector1">
            <a:avLst/>
          </a:prstGeom>
          <a:noFill/>
          <a:ln cap="flat" cmpd="sng" w="9525">
            <a:solidFill>
              <a:srgbClr val="008080"/>
            </a:solidFill>
            <a:prstDash val="solid"/>
            <a:round/>
            <a:headEnd len="sm" w="sm" type="none"/>
            <a:tailEnd len="med" w="med" type="triangle"/>
          </a:ln>
        </p:spPr>
      </p:cxnSp>
      <p:cxnSp>
        <p:nvCxnSpPr>
          <p:cNvPr id="4334" name="Google Shape;4334;p88"/>
          <p:cNvCxnSpPr/>
          <p:nvPr/>
        </p:nvCxnSpPr>
        <p:spPr>
          <a:xfrm>
            <a:off x="4724400" y="3200400"/>
            <a:ext cx="1066800" cy="2133600"/>
          </a:xfrm>
          <a:prstGeom prst="straightConnector1">
            <a:avLst/>
          </a:prstGeom>
          <a:noFill/>
          <a:ln cap="flat" cmpd="sng" w="9525">
            <a:solidFill>
              <a:srgbClr val="008080"/>
            </a:solidFill>
            <a:prstDash val="solid"/>
            <a:round/>
            <a:headEnd len="sm" w="sm" type="none"/>
            <a:tailEnd len="med" w="med" type="triangle"/>
          </a:ln>
        </p:spPr>
      </p:cxn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8" name="Shape 4338"/>
        <p:cNvGrpSpPr/>
        <p:nvPr/>
      </p:nvGrpSpPr>
      <p:grpSpPr>
        <a:xfrm>
          <a:off x="0" y="0"/>
          <a:ext cx="0" cy="0"/>
          <a:chOff x="0" y="0"/>
          <a:chExt cx="0" cy="0"/>
        </a:xfrm>
      </p:grpSpPr>
      <p:sp>
        <p:nvSpPr>
          <p:cNvPr id="4339" name="Google Shape;4339;p89"/>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4000"/>
              <a:buFont typeface="Cambria"/>
              <a:buNone/>
            </a:pPr>
            <a:r>
              <a:rPr b="1" lang="en-US" sz="4000">
                <a:latin typeface="Cambria"/>
                <a:ea typeface="Cambria"/>
                <a:cs typeface="Cambria"/>
                <a:sym typeface="Cambria"/>
              </a:rPr>
              <a:t>CSS Box Model</a:t>
            </a:r>
            <a:endParaRPr/>
          </a:p>
        </p:txBody>
      </p:sp>
      <p:pic>
        <p:nvPicPr>
          <p:cNvPr id="4340" name="Google Shape;4340;p89"/>
          <p:cNvPicPr preferRelativeResize="0"/>
          <p:nvPr/>
        </p:nvPicPr>
        <p:blipFill rotWithShape="1">
          <a:blip r:embed="rId3">
            <a:alphaModFix/>
          </a:blip>
          <a:srcRect b="0" l="0" r="0" t="0"/>
          <a:stretch/>
        </p:blipFill>
        <p:spPr>
          <a:xfrm>
            <a:off x="533400" y="1371600"/>
            <a:ext cx="7712075" cy="1227138"/>
          </a:xfrm>
          <a:prstGeom prst="rect">
            <a:avLst/>
          </a:prstGeom>
          <a:noFill/>
          <a:ln>
            <a:noFill/>
          </a:ln>
        </p:spPr>
      </p:pic>
      <p:pic>
        <p:nvPicPr>
          <p:cNvPr id="4341" name="Google Shape;4341;p89"/>
          <p:cNvPicPr preferRelativeResize="0"/>
          <p:nvPr/>
        </p:nvPicPr>
        <p:blipFill rotWithShape="1">
          <a:blip r:embed="rId4">
            <a:alphaModFix/>
          </a:blip>
          <a:srcRect b="0" l="0" r="0" t="0"/>
          <a:stretch/>
        </p:blipFill>
        <p:spPr>
          <a:xfrm>
            <a:off x="609600" y="2819400"/>
            <a:ext cx="7454900" cy="29622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5" name="Shape 4345"/>
        <p:cNvGrpSpPr/>
        <p:nvPr/>
      </p:nvGrpSpPr>
      <p:grpSpPr>
        <a:xfrm>
          <a:off x="0" y="0"/>
          <a:ext cx="0" cy="0"/>
          <a:chOff x="0" y="0"/>
          <a:chExt cx="0" cy="0"/>
        </a:xfrm>
      </p:grpSpPr>
      <p:sp>
        <p:nvSpPr>
          <p:cNvPr id="4346" name="Google Shape;4346;p90"/>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4000"/>
              <a:buFont typeface="Cambria"/>
              <a:buNone/>
            </a:pPr>
            <a:r>
              <a:rPr b="1" lang="en-US" sz="4000">
                <a:latin typeface="Cambria"/>
                <a:ea typeface="Cambria"/>
                <a:cs typeface="Cambria"/>
                <a:sym typeface="Cambria"/>
              </a:rPr>
              <a:t>CSS Box Model</a:t>
            </a:r>
            <a:endParaRPr/>
          </a:p>
        </p:txBody>
      </p:sp>
      <p:pic>
        <p:nvPicPr>
          <p:cNvPr id="4347" name="Google Shape;4347;p90"/>
          <p:cNvPicPr preferRelativeResize="0"/>
          <p:nvPr/>
        </p:nvPicPr>
        <p:blipFill rotWithShape="1">
          <a:blip r:embed="rId3">
            <a:alphaModFix/>
          </a:blip>
          <a:srcRect b="0" l="0" r="0" t="0"/>
          <a:stretch/>
        </p:blipFill>
        <p:spPr>
          <a:xfrm>
            <a:off x="381000" y="2571750"/>
            <a:ext cx="8305800" cy="3446463"/>
          </a:xfrm>
          <a:prstGeom prst="rect">
            <a:avLst/>
          </a:prstGeom>
          <a:noFill/>
          <a:ln>
            <a:noFill/>
          </a:ln>
        </p:spPr>
      </p:pic>
      <p:pic>
        <p:nvPicPr>
          <p:cNvPr id="4348" name="Google Shape;4348;p90"/>
          <p:cNvPicPr preferRelativeResize="0"/>
          <p:nvPr/>
        </p:nvPicPr>
        <p:blipFill rotWithShape="1">
          <a:blip r:embed="rId4">
            <a:alphaModFix/>
          </a:blip>
          <a:srcRect b="0" l="0" r="0" t="0"/>
          <a:stretch/>
        </p:blipFill>
        <p:spPr>
          <a:xfrm>
            <a:off x="1066800" y="2133600"/>
            <a:ext cx="7064375" cy="2286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2" name="Shape 4352"/>
        <p:cNvGrpSpPr/>
        <p:nvPr/>
      </p:nvGrpSpPr>
      <p:grpSpPr>
        <a:xfrm>
          <a:off x="0" y="0"/>
          <a:ext cx="0" cy="0"/>
          <a:chOff x="0" y="0"/>
          <a:chExt cx="0" cy="0"/>
        </a:xfrm>
      </p:grpSpPr>
      <p:sp>
        <p:nvSpPr>
          <p:cNvPr id="4353" name="Google Shape;4353;p91"/>
          <p:cNvSpPr txBox="1"/>
          <p:nvPr>
            <p:ph type="title"/>
          </p:nvPr>
        </p:nvSpPr>
        <p:spPr>
          <a:xfrm>
            <a:off x="736325" y="263233"/>
            <a:ext cx="6761100" cy="11433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4000"/>
              <a:buFont typeface="Cambria"/>
              <a:buNone/>
            </a:pPr>
            <a:r>
              <a:rPr b="1" lang="en-US" sz="4000">
                <a:latin typeface="Cambria"/>
                <a:ea typeface="Cambria"/>
                <a:cs typeface="Cambria"/>
                <a:sym typeface="Cambria"/>
              </a:rPr>
              <a:t>CSS Box Model</a:t>
            </a:r>
            <a:endParaRPr/>
          </a:p>
        </p:txBody>
      </p:sp>
      <p:pic>
        <p:nvPicPr>
          <p:cNvPr id="4354" name="Google Shape;4354;p91"/>
          <p:cNvPicPr preferRelativeResize="0"/>
          <p:nvPr/>
        </p:nvPicPr>
        <p:blipFill rotWithShape="1">
          <a:blip r:embed="rId3">
            <a:alphaModFix/>
          </a:blip>
          <a:srcRect b="0" l="0" r="0" t="0"/>
          <a:stretch/>
        </p:blipFill>
        <p:spPr>
          <a:xfrm>
            <a:off x="914400" y="1676400"/>
            <a:ext cx="7254875" cy="1025525"/>
          </a:xfrm>
          <a:prstGeom prst="rect">
            <a:avLst/>
          </a:prstGeom>
          <a:noFill/>
          <a:ln>
            <a:noFill/>
          </a:ln>
        </p:spPr>
      </p:pic>
      <p:pic>
        <p:nvPicPr>
          <p:cNvPr id="4355" name="Google Shape;4355;p91"/>
          <p:cNvPicPr preferRelativeResize="0"/>
          <p:nvPr/>
        </p:nvPicPr>
        <p:blipFill rotWithShape="1">
          <a:blip r:embed="rId4">
            <a:alphaModFix/>
          </a:blip>
          <a:srcRect b="0" l="0" r="0" t="0"/>
          <a:stretch/>
        </p:blipFill>
        <p:spPr>
          <a:xfrm>
            <a:off x="457200" y="2971800"/>
            <a:ext cx="4191000" cy="2863850"/>
          </a:xfrm>
          <a:prstGeom prst="rect">
            <a:avLst/>
          </a:prstGeom>
          <a:noFill/>
          <a:ln>
            <a:noFill/>
          </a:ln>
        </p:spPr>
      </p:pic>
      <p:pic>
        <p:nvPicPr>
          <p:cNvPr id="4356" name="Google Shape;4356;p91"/>
          <p:cNvPicPr preferRelativeResize="0"/>
          <p:nvPr/>
        </p:nvPicPr>
        <p:blipFill rotWithShape="1">
          <a:blip r:embed="rId5">
            <a:alphaModFix/>
          </a:blip>
          <a:srcRect b="0" l="0" r="0" t="0"/>
          <a:stretch/>
        </p:blipFill>
        <p:spPr>
          <a:xfrm>
            <a:off x="4724400" y="2971800"/>
            <a:ext cx="4191000" cy="2828925"/>
          </a:xfrm>
          <a:prstGeom prst="rect">
            <a:avLst/>
          </a:prstGeom>
          <a:noFill/>
          <a:ln>
            <a:noFill/>
          </a:ln>
        </p:spPr>
      </p:pic>
      <p:pic>
        <p:nvPicPr>
          <p:cNvPr id="4357" name="Google Shape;4357;p91"/>
          <p:cNvPicPr preferRelativeResize="0"/>
          <p:nvPr/>
        </p:nvPicPr>
        <p:blipFill rotWithShape="1">
          <a:blip r:embed="rId6">
            <a:alphaModFix/>
          </a:blip>
          <a:srcRect b="0" l="0" r="0" t="0"/>
          <a:stretch/>
        </p:blipFill>
        <p:spPr>
          <a:xfrm>
            <a:off x="1066800" y="1447800"/>
            <a:ext cx="7064375" cy="2286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1" name="Shape 4361"/>
        <p:cNvGrpSpPr/>
        <p:nvPr/>
      </p:nvGrpSpPr>
      <p:grpSpPr>
        <a:xfrm>
          <a:off x="0" y="0"/>
          <a:ext cx="0" cy="0"/>
          <a:chOff x="0" y="0"/>
          <a:chExt cx="0" cy="0"/>
        </a:xfrm>
      </p:grpSpPr>
      <p:sp>
        <p:nvSpPr>
          <p:cNvPr id="4362" name="Google Shape;4362;p92"/>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4000"/>
              <a:buFont typeface="Cambria"/>
              <a:buNone/>
            </a:pPr>
            <a:r>
              <a:rPr b="1" lang="en-US" sz="4000">
                <a:latin typeface="Cambria"/>
                <a:ea typeface="Cambria"/>
                <a:cs typeface="Cambria"/>
                <a:sym typeface="Cambria"/>
              </a:rPr>
              <a:t>CSS Box Model</a:t>
            </a:r>
            <a:endParaRPr/>
          </a:p>
        </p:txBody>
      </p:sp>
      <p:pic>
        <p:nvPicPr>
          <p:cNvPr id="4363" name="Google Shape;4363;p92"/>
          <p:cNvPicPr preferRelativeResize="0"/>
          <p:nvPr/>
        </p:nvPicPr>
        <p:blipFill rotWithShape="1">
          <a:blip r:embed="rId3">
            <a:alphaModFix/>
          </a:blip>
          <a:srcRect b="0" l="0" r="0" t="0"/>
          <a:stretch/>
        </p:blipFill>
        <p:spPr>
          <a:xfrm>
            <a:off x="1066800" y="1752600"/>
            <a:ext cx="7064375" cy="228600"/>
          </a:xfrm>
          <a:prstGeom prst="rect">
            <a:avLst/>
          </a:prstGeom>
          <a:noFill/>
          <a:ln>
            <a:noFill/>
          </a:ln>
        </p:spPr>
      </p:pic>
      <p:pic>
        <p:nvPicPr>
          <p:cNvPr id="4364" name="Google Shape;4364;p92"/>
          <p:cNvPicPr preferRelativeResize="0"/>
          <p:nvPr/>
        </p:nvPicPr>
        <p:blipFill rotWithShape="1">
          <a:blip r:embed="rId4">
            <a:alphaModFix/>
          </a:blip>
          <a:srcRect b="0" l="0" r="0" t="0"/>
          <a:stretch/>
        </p:blipFill>
        <p:spPr>
          <a:xfrm>
            <a:off x="167700" y="2133600"/>
            <a:ext cx="8030149" cy="3174001"/>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8" name="Shape 4368"/>
        <p:cNvGrpSpPr/>
        <p:nvPr/>
      </p:nvGrpSpPr>
      <p:grpSpPr>
        <a:xfrm>
          <a:off x="0" y="0"/>
          <a:ext cx="0" cy="0"/>
          <a:chOff x="0" y="0"/>
          <a:chExt cx="0" cy="0"/>
        </a:xfrm>
      </p:grpSpPr>
      <p:sp>
        <p:nvSpPr>
          <p:cNvPr id="4369" name="Google Shape;4369;p93"/>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4000"/>
              <a:buFont typeface="Cambria"/>
              <a:buNone/>
            </a:pPr>
            <a:r>
              <a:rPr b="1" lang="en-US" sz="4000">
                <a:latin typeface="Cambria"/>
                <a:ea typeface="Cambria"/>
                <a:cs typeface="Cambria"/>
                <a:sym typeface="Cambria"/>
              </a:rPr>
              <a:t>CSS Box Model</a:t>
            </a:r>
            <a:endParaRPr/>
          </a:p>
        </p:txBody>
      </p:sp>
      <p:sp>
        <p:nvSpPr>
          <p:cNvPr id="4370" name="Google Shape;4370;p93"/>
          <p:cNvSpPr txBox="1"/>
          <p:nvPr>
            <p:ph idx="1" type="body"/>
          </p:nvPr>
        </p:nvSpPr>
        <p:spPr>
          <a:xfrm>
            <a:off x="718300" y="2311400"/>
            <a:ext cx="6761100" cy="3974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Font typeface="Noto Sans Symbols"/>
              <a:buChar char="▪"/>
            </a:pPr>
            <a:r>
              <a:rPr lang="en-US" sz="2800">
                <a:latin typeface="Cambria"/>
                <a:ea typeface="Cambria"/>
                <a:cs typeface="Cambria"/>
                <a:sym typeface="Cambria"/>
              </a:rPr>
              <a:t>If multiple declarations apply to a property, the last declaration overrides earlier specifications</a:t>
            </a:r>
            <a:endParaRPr/>
          </a:p>
        </p:txBody>
      </p:sp>
      <p:pic>
        <p:nvPicPr>
          <p:cNvPr id="4371" name="Google Shape;4371;p93"/>
          <p:cNvPicPr preferRelativeResize="0"/>
          <p:nvPr/>
        </p:nvPicPr>
        <p:blipFill rotWithShape="1">
          <a:blip r:embed="rId3">
            <a:alphaModFix/>
          </a:blip>
          <a:srcRect b="0" l="0" r="0" t="0"/>
          <a:stretch/>
        </p:blipFill>
        <p:spPr>
          <a:xfrm>
            <a:off x="1524000" y="4178300"/>
            <a:ext cx="3833813" cy="1003300"/>
          </a:xfrm>
          <a:prstGeom prst="rect">
            <a:avLst/>
          </a:prstGeom>
          <a:noFill/>
          <a:ln>
            <a:noFill/>
          </a:ln>
        </p:spPr>
      </p:pic>
      <p:sp>
        <p:nvSpPr>
          <p:cNvPr id="4372" name="Google Shape;4372;p93"/>
          <p:cNvSpPr/>
          <p:nvPr/>
        </p:nvSpPr>
        <p:spPr>
          <a:xfrm>
            <a:off x="1600200" y="4102100"/>
            <a:ext cx="3810000" cy="838200"/>
          </a:xfrm>
          <a:prstGeom prst="ellipse">
            <a:avLst/>
          </a:prstGeom>
          <a:solidFill>
            <a:srgbClr val="008080">
              <a:alpha val="49411"/>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73" name="Google Shape;4373;p93"/>
          <p:cNvSpPr txBox="1"/>
          <p:nvPr/>
        </p:nvSpPr>
        <p:spPr>
          <a:xfrm>
            <a:off x="5394325" y="4291013"/>
            <a:ext cx="273685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80"/>
                </a:solidFill>
                <a:latin typeface="Calibri"/>
                <a:ea typeface="Calibri"/>
                <a:cs typeface="Calibri"/>
                <a:sym typeface="Calibri"/>
              </a:rPr>
              <a:t>Left border is 30px wide,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8080"/>
                </a:solidFill>
                <a:latin typeface="Calibri"/>
                <a:ea typeface="Calibri"/>
                <a:cs typeface="Calibri"/>
                <a:sym typeface="Calibri"/>
              </a:rPr>
              <a:t>inset style, and 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7" name="Shape 4377"/>
        <p:cNvGrpSpPr/>
        <p:nvPr/>
      </p:nvGrpSpPr>
      <p:grpSpPr>
        <a:xfrm>
          <a:off x="0" y="0"/>
          <a:ext cx="0" cy="0"/>
          <a:chOff x="0" y="0"/>
          <a:chExt cx="0" cy="0"/>
        </a:xfrm>
      </p:grpSpPr>
      <p:sp>
        <p:nvSpPr>
          <p:cNvPr id="4378" name="Google Shape;4378;p94"/>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4000"/>
              <a:buFont typeface="Cambria"/>
              <a:buNone/>
            </a:pPr>
            <a:r>
              <a:rPr b="1" lang="en-US" sz="4000">
                <a:latin typeface="Cambria"/>
                <a:ea typeface="Cambria"/>
                <a:cs typeface="Cambria"/>
                <a:sym typeface="Cambria"/>
              </a:rPr>
              <a:t>CSS Dimension</a:t>
            </a:r>
            <a:endParaRPr/>
          </a:p>
        </p:txBody>
      </p:sp>
      <p:sp>
        <p:nvSpPr>
          <p:cNvPr id="4379" name="Google Shape;4379;p94"/>
          <p:cNvSpPr txBox="1"/>
          <p:nvPr>
            <p:ph idx="1" type="body"/>
          </p:nvPr>
        </p:nvSpPr>
        <p:spPr>
          <a:xfrm>
            <a:off x="718300" y="2311400"/>
            <a:ext cx="6761100" cy="39741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400"/>
              <a:buFont typeface="Noto Sans Symbols"/>
              <a:buChar char="▪"/>
            </a:pPr>
            <a:r>
              <a:rPr lang="en-US" sz="2400">
                <a:latin typeface="Cambria"/>
                <a:ea typeface="Cambria"/>
                <a:cs typeface="Cambria"/>
                <a:sym typeface="Cambria"/>
              </a:rPr>
              <a:t>The CSS dimension properties allow you to control the height and width of an element.</a:t>
            </a:r>
            <a:endParaRPr/>
          </a:p>
          <a:p>
            <a:pPr indent="-285750" lvl="1" marL="742950" rtl="0" algn="just">
              <a:lnSpc>
                <a:spcPct val="100000"/>
              </a:lnSpc>
              <a:spcBef>
                <a:spcPts val="400"/>
              </a:spcBef>
              <a:spcAft>
                <a:spcPts val="0"/>
              </a:spcAft>
              <a:buClr>
                <a:srgbClr val="FF0000"/>
              </a:buClr>
              <a:buSzPts val="2000"/>
              <a:buFont typeface="Arial"/>
              <a:buNone/>
            </a:pPr>
            <a:r>
              <a:rPr lang="en-US" sz="2000">
                <a:solidFill>
                  <a:srgbClr val="FF0000"/>
                </a:solidFill>
                <a:latin typeface="Cambria"/>
                <a:ea typeface="Cambria"/>
                <a:cs typeface="Cambria"/>
                <a:sym typeface="Cambria"/>
              </a:rPr>
              <a:t>&lt;style&gt;</a:t>
            </a:r>
            <a:endParaRPr/>
          </a:p>
          <a:p>
            <a:pPr indent="-285750" lvl="1" marL="742950" rtl="0" algn="just">
              <a:lnSpc>
                <a:spcPct val="100000"/>
              </a:lnSpc>
              <a:spcBef>
                <a:spcPts val="400"/>
              </a:spcBef>
              <a:spcAft>
                <a:spcPts val="0"/>
              </a:spcAft>
              <a:buClr>
                <a:srgbClr val="FF0000"/>
              </a:buClr>
              <a:buSzPts val="2000"/>
              <a:buFont typeface="Arial"/>
              <a:buNone/>
            </a:pPr>
            <a:r>
              <a:rPr lang="en-US" sz="2000">
                <a:solidFill>
                  <a:srgbClr val="FF0000"/>
                </a:solidFill>
                <a:latin typeface="Cambria"/>
                <a:ea typeface="Cambria"/>
                <a:cs typeface="Cambria"/>
                <a:sym typeface="Cambria"/>
              </a:rPr>
              <a:t>img </a:t>
            </a:r>
            <a:endParaRPr/>
          </a:p>
          <a:p>
            <a:pPr indent="-285750" lvl="1" marL="742950" rtl="0" algn="just">
              <a:lnSpc>
                <a:spcPct val="100000"/>
              </a:lnSpc>
              <a:spcBef>
                <a:spcPts val="400"/>
              </a:spcBef>
              <a:spcAft>
                <a:spcPts val="0"/>
              </a:spcAft>
              <a:buClr>
                <a:srgbClr val="FF0000"/>
              </a:buClr>
              <a:buSzPts val="2000"/>
              <a:buFont typeface="Arial"/>
              <a:buNone/>
            </a:pPr>
            <a:r>
              <a:rPr lang="en-US" sz="2000">
                <a:solidFill>
                  <a:srgbClr val="FF0000"/>
                </a:solidFill>
                <a:latin typeface="Cambria"/>
                <a:ea typeface="Cambria"/>
                <a:cs typeface="Cambria"/>
                <a:sym typeface="Cambria"/>
              </a:rPr>
              <a:t>{</a:t>
            </a:r>
            <a:endParaRPr/>
          </a:p>
          <a:p>
            <a:pPr indent="-285750" lvl="1" marL="742950" rtl="0" algn="just">
              <a:lnSpc>
                <a:spcPct val="100000"/>
              </a:lnSpc>
              <a:spcBef>
                <a:spcPts val="400"/>
              </a:spcBef>
              <a:spcAft>
                <a:spcPts val="0"/>
              </a:spcAft>
              <a:buClr>
                <a:srgbClr val="FF0000"/>
              </a:buClr>
              <a:buSzPts val="2000"/>
              <a:buFont typeface="Arial"/>
              <a:buNone/>
            </a:pPr>
            <a:r>
              <a:rPr lang="en-US" sz="2000">
                <a:solidFill>
                  <a:srgbClr val="FF0000"/>
                </a:solidFill>
                <a:latin typeface="Cambria"/>
                <a:ea typeface="Cambria"/>
                <a:cs typeface="Cambria"/>
                <a:sym typeface="Cambria"/>
              </a:rPr>
              <a:t>	width:200px; </a:t>
            </a:r>
            <a:endParaRPr/>
          </a:p>
          <a:p>
            <a:pPr indent="-285750" lvl="1" marL="742950" rtl="0" algn="just">
              <a:lnSpc>
                <a:spcPct val="100000"/>
              </a:lnSpc>
              <a:spcBef>
                <a:spcPts val="400"/>
              </a:spcBef>
              <a:spcAft>
                <a:spcPts val="0"/>
              </a:spcAft>
              <a:buClr>
                <a:srgbClr val="FF0000"/>
              </a:buClr>
              <a:buSzPts val="2000"/>
              <a:buFont typeface="Arial"/>
              <a:buNone/>
            </a:pPr>
            <a:r>
              <a:rPr lang="en-US" sz="2000">
                <a:solidFill>
                  <a:srgbClr val="FF0000"/>
                </a:solidFill>
                <a:latin typeface="Cambria"/>
                <a:ea typeface="Cambria"/>
                <a:cs typeface="Cambria"/>
                <a:sym typeface="Cambria"/>
              </a:rPr>
              <a:t>	height:200px;}</a:t>
            </a:r>
            <a:endParaRPr/>
          </a:p>
          <a:p>
            <a:pPr indent="-285750" lvl="1" marL="742950" rtl="0" algn="just">
              <a:lnSpc>
                <a:spcPct val="100000"/>
              </a:lnSpc>
              <a:spcBef>
                <a:spcPts val="400"/>
              </a:spcBef>
              <a:spcAft>
                <a:spcPts val="0"/>
              </a:spcAft>
              <a:buClr>
                <a:srgbClr val="FF0000"/>
              </a:buClr>
              <a:buSzPts val="2000"/>
              <a:buFont typeface="Arial"/>
              <a:buNone/>
            </a:pPr>
            <a:r>
              <a:rPr lang="en-US" sz="2000">
                <a:solidFill>
                  <a:srgbClr val="FF0000"/>
                </a:solidFill>
                <a:latin typeface="Cambria"/>
                <a:ea typeface="Cambria"/>
                <a:cs typeface="Cambria"/>
                <a:sym typeface="Cambria"/>
              </a:rPr>
              <a:t>&lt;/style&gt;</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3" name="Shape 4383"/>
        <p:cNvGrpSpPr/>
        <p:nvPr/>
      </p:nvGrpSpPr>
      <p:grpSpPr>
        <a:xfrm>
          <a:off x="0" y="0"/>
          <a:ext cx="0" cy="0"/>
          <a:chOff x="0" y="0"/>
          <a:chExt cx="0" cy="0"/>
        </a:xfrm>
      </p:grpSpPr>
      <p:sp>
        <p:nvSpPr>
          <p:cNvPr id="4384" name="Google Shape;4384;p95"/>
          <p:cNvSpPr txBox="1"/>
          <p:nvPr>
            <p:ph type="title"/>
          </p:nvPr>
        </p:nvSpPr>
        <p:spPr>
          <a:xfrm>
            <a:off x="457200" y="22860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mbria"/>
              <a:buNone/>
            </a:pPr>
            <a:r>
              <a:rPr b="1" lang="en-US" sz="4000">
                <a:latin typeface="Cambria"/>
                <a:ea typeface="Cambria"/>
                <a:cs typeface="Cambria"/>
                <a:sym typeface="Cambria"/>
              </a:rPr>
              <a:t>CSS Positioning</a:t>
            </a:r>
            <a:endParaRPr/>
          </a:p>
        </p:txBody>
      </p:sp>
      <p:sp>
        <p:nvSpPr>
          <p:cNvPr id="4385" name="Google Shape;4385;p95"/>
          <p:cNvSpPr txBox="1"/>
          <p:nvPr>
            <p:ph idx="1" type="body"/>
          </p:nvPr>
        </p:nvSpPr>
        <p:spPr>
          <a:xfrm>
            <a:off x="228600" y="1219200"/>
            <a:ext cx="8686800" cy="5334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Font typeface="Noto Sans Symbols"/>
              <a:buChar char="▪"/>
            </a:pPr>
            <a:r>
              <a:rPr lang="en-US" sz="2000">
                <a:latin typeface="Cambria"/>
                <a:ea typeface="Cambria"/>
                <a:cs typeface="Cambria"/>
                <a:sym typeface="Cambria"/>
              </a:rPr>
              <a:t>Allow you to position an element. </a:t>
            </a:r>
            <a:endParaRPr/>
          </a:p>
          <a:p>
            <a:pPr indent="-342900" lvl="0" marL="342900" rtl="0" algn="l">
              <a:lnSpc>
                <a:spcPct val="100000"/>
              </a:lnSpc>
              <a:spcBef>
                <a:spcPts val="400"/>
              </a:spcBef>
              <a:spcAft>
                <a:spcPts val="0"/>
              </a:spcAft>
              <a:buClr>
                <a:schemeClr val="dk1"/>
              </a:buClr>
              <a:buSzPts val="2000"/>
              <a:buFont typeface="Noto Sans Symbols"/>
              <a:buChar char="▪"/>
            </a:pPr>
            <a:r>
              <a:rPr lang="en-US" sz="2000">
                <a:latin typeface="Cambria"/>
                <a:ea typeface="Cambria"/>
                <a:cs typeface="Cambria"/>
                <a:sym typeface="Cambria"/>
              </a:rPr>
              <a:t>It can also place an element behind another, and specify what should happen when an element's content is too big.</a:t>
            </a:r>
            <a:endParaRPr/>
          </a:p>
          <a:p>
            <a:pPr indent="-342900" lvl="0" marL="342900" rtl="0" algn="l">
              <a:lnSpc>
                <a:spcPct val="100000"/>
              </a:lnSpc>
              <a:spcBef>
                <a:spcPts val="400"/>
              </a:spcBef>
              <a:spcAft>
                <a:spcPts val="0"/>
              </a:spcAft>
              <a:buClr>
                <a:schemeClr val="dk1"/>
              </a:buClr>
              <a:buSzPts val="2000"/>
              <a:buFont typeface="Arial"/>
              <a:buNone/>
            </a:pPr>
            <a:r>
              <a:t/>
            </a:r>
            <a:endParaRPr sz="2000">
              <a:latin typeface="Cambria"/>
              <a:ea typeface="Cambria"/>
              <a:cs typeface="Cambria"/>
              <a:sym typeface="Cambria"/>
            </a:endParaRPr>
          </a:p>
          <a:p>
            <a:pPr indent="-342900" lvl="0" marL="342900" rtl="0" algn="l">
              <a:lnSpc>
                <a:spcPct val="100000"/>
              </a:lnSpc>
              <a:spcBef>
                <a:spcPts val="400"/>
              </a:spcBef>
              <a:spcAft>
                <a:spcPts val="0"/>
              </a:spcAft>
              <a:buClr>
                <a:schemeClr val="dk1"/>
              </a:buClr>
              <a:buSzPts val="2000"/>
              <a:buFont typeface="Noto Sans Symbols"/>
              <a:buChar char="▪"/>
            </a:pPr>
            <a:r>
              <a:rPr lang="en-US" sz="2000">
                <a:latin typeface="Cambria"/>
                <a:ea typeface="Cambria"/>
                <a:cs typeface="Cambria"/>
                <a:sym typeface="Cambria"/>
              </a:rPr>
              <a:t>Elements can be positioned using the top, bottom, left, and right properties. However, these properties will not work unless the position property is set first. They also work differently depending on the positioning method.</a:t>
            </a:r>
            <a:endParaRPr/>
          </a:p>
          <a:p>
            <a:pPr indent="-342900" lvl="0" marL="342900" rtl="0" algn="l">
              <a:lnSpc>
                <a:spcPct val="100000"/>
              </a:lnSpc>
              <a:spcBef>
                <a:spcPts val="400"/>
              </a:spcBef>
              <a:spcAft>
                <a:spcPts val="0"/>
              </a:spcAft>
              <a:buClr>
                <a:schemeClr val="dk1"/>
              </a:buClr>
              <a:buSzPts val="2000"/>
              <a:buFont typeface="Arial"/>
              <a:buNone/>
            </a:pPr>
            <a:r>
              <a:t/>
            </a:r>
            <a:endParaRPr sz="2000">
              <a:latin typeface="Cambria"/>
              <a:ea typeface="Cambria"/>
              <a:cs typeface="Cambria"/>
              <a:sym typeface="Cambria"/>
            </a:endParaRPr>
          </a:p>
          <a:p>
            <a:pPr indent="-342900" lvl="0" marL="342900" rtl="0" algn="l">
              <a:lnSpc>
                <a:spcPct val="100000"/>
              </a:lnSpc>
              <a:spcBef>
                <a:spcPts val="400"/>
              </a:spcBef>
              <a:spcAft>
                <a:spcPts val="0"/>
              </a:spcAft>
              <a:buClr>
                <a:schemeClr val="dk1"/>
              </a:buClr>
              <a:buSzPts val="2000"/>
              <a:buFont typeface="Arial"/>
              <a:buNone/>
            </a:pPr>
            <a:r>
              <a:rPr lang="en-US" sz="2000">
                <a:latin typeface="Cambria"/>
                <a:ea typeface="Cambria"/>
                <a:cs typeface="Cambria"/>
                <a:sym typeface="Cambria"/>
              </a:rPr>
              <a:t>There are four different positioning methods.</a:t>
            </a:r>
            <a:endParaRPr/>
          </a:p>
          <a:p>
            <a:pPr indent="-342900" lvl="0" marL="342900" rtl="0" algn="l">
              <a:lnSpc>
                <a:spcPct val="100000"/>
              </a:lnSpc>
              <a:spcBef>
                <a:spcPts val="400"/>
              </a:spcBef>
              <a:spcAft>
                <a:spcPts val="0"/>
              </a:spcAft>
              <a:buClr>
                <a:schemeClr val="dk1"/>
              </a:buClr>
              <a:buSzPts val="2000"/>
              <a:buFont typeface="Noto Sans Symbols"/>
              <a:buChar char="▪"/>
            </a:pPr>
            <a:r>
              <a:rPr b="1" lang="en-US" sz="2000">
                <a:latin typeface="Cambria"/>
                <a:ea typeface="Cambria"/>
                <a:cs typeface="Cambria"/>
                <a:sym typeface="Cambria"/>
              </a:rPr>
              <a:t>Static Positioning:	</a:t>
            </a:r>
            <a:r>
              <a:rPr lang="en-US" sz="2000">
                <a:latin typeface="Cambria"/>
                <a:ea typeface="Cambria"/>
                <a:cs typeface="Cambria"/>
                <a:sym typeface="Cambria"/>
              </a:rPr>
              <a:t>HTML elements are positioned static by default.</a:t>
            </a:r>
            <a:endParaRPr/>
          </a:p>
          <a:p>
            <a:pPr indent="-342900" lvl="0" marL="342900" rtl="0" algn="l">
              <a:lnSpc>
                <a:spcPct val="100000"/>
              </a:lnSpc>
              <a:spcBef>
                <a:spcPts val="400"/>
              </a:spcBef>
              <a:spcAft>
                <a:spcPts val="0"/>
              </a:spcAft>
              <a:buClr>
                <a:schemeClr val="dk1"/>
              </a:buClr>
              <a:buSzPts val="2000"/>
              <a:buFont typeface="Noto Sans Symbols"/>
              <a:buChar char="▪"/>
            </a:pPr>
            <a:r>
              <a:rPr b="1" lang="en-US" sz="2000">
                <a:latin typeface="Cambria"/>
                <a:ea typeface="Cambria"/>
                <a:cs typeface="Cambria"/>
                <a:sym typeface="Cambria"/>
              </a:rPr>
              <a:t>Fixed Positioning:	</a:t>
            </a:r>
            <a:r>
              <a:rPr lang="en-US" sz="2000">
                <a:latin typeface="Cambria"/>
                <a:ea typeface="Cambria"/>
                <a:cs typeface="Cambria"/>
                <a:sym typeface="Cambria"/>
              </a:rPr>
              <a:t>An element with fixed position is positioned relative to the browser window. It will not move even if the window is scrolled:</a:t>
            </a:r>
            <a:endParaRPr/>
          </a:p>
          <a:p>
            <a:pPr indent="-342900" lvl="0" marL="342900" rtl="0" algn="l">
              <a:lnSpc>
                <a:spcPct val="100000"/>
              </a:lnSpc>
              <a:spcBef>
                <a:spcPts val="400"/>
              </a:spcBef>
              <a:spcAft>
                <a:spcPts val="0"/>
              </a:spcAft>
              <a:buClr>
                <a:schemeClr val="dk1"/>
              </a:buClr>
              <a:buSzPts val="2000"/>
              <a:buFont typeface="Arial"/>
              <a:buNone/>
            </a:pPr>
            <a:r>
              <a:rPr b="1" lang="en-US" sz="2000">
                <a:latin typeface="Cambria"/>
                <a:ea typeface="Cambria"/>
                <a:cs typeface="Cambria"/>
                <a:sym typeface="Cambria"/>
              </a:rPr>
              <a:t>	Example: 	</a:t>
            </a:r>
            <a:r>
              <a:rPr lang="en-US" sz="2000">
                <a:latin typeface="Cambria"/>
                <a:ea typeface="Cambria"/>
                <a:cs typeface="Cambria"/>
                <a:sym typeface="Cambria"/>
              </a:rPr>
              <a:t>p {position: fixed; top: 30px; right:5px;}</a:t>
            </a:r>
            <a:endParaRPr/>
          </a:p>
          <a:p>
            <a:pPr indent="-342900" lvl="0" marL="342900" rtl="0" algn="l">
              <a:lnSpc>
                <a:spcPct val="100000"/>
              </a:lnSpc>
              <a:spcBef>
                <a:spcPts val="320"/>
              </a:spcBef>
              <a:spcAft>
                <a:spcPts val="0"/>
              </a:spcAft>
              <a:buClr>
                <a:schemeClr val="dk1"/>
              </a:buClr>
              <a:buSzPts val="1600"/>
              <a:buFont typeface="Arial"/>
              <a:buNone/>
            </a:pPr>
            <a:r>
              <a:rPr b="1" lang="en-US" sz="1600"/>
              <a:t>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9" name="Shape 4389"/>
        <p:cNvGrpSpPr/>
        <p:nvPr/>
      </p:nvGrpSpPr>
      <p:grpSpPr>
        <a:xfrm>
          <a:off x="0" y="0"/>
          <a:ext cx="0" cy="0"/>
          <a:chOff x="0" y="0"/>
          <a:chExt cx="0" cy="0"/>
        </a:xfrm>
      </p:grpSpPr>
      <p:sp>
        <p:nvSpPr>
          <p:cNvPr id="4390" name="Google Shape;4390;p96"/>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4000"/>
              <a:buFont typeface="Cambria"/>
              <a:buNone/>
            </a:pPr>
            <a:r>
              <a:rPr b="1" lang="en-US" sz="4000">
                <a:latin typeface="Cambria"/>
                <a:ea typeface="Cambria"/>
                <a:cs typeface="Cambria"/>
                <a:sym typeface="Cambria"/>
              </a:rPr>
              <a:t>Continued…</a:t>
            </a:r>
            <a:endParaRPr/>
          </a:p>
        </p:txBody>
      </p:sp>
      <p:sp>
        <p:nvSpPr>
          <p:cNvPr id="4391" name="Google Shape;4391;p96"/>
          <p:cNvSpPr txBox="1"/>
          <p:nvPr>
            <p:ph idx="1" type="body"/>
          </p:nvPr>
        </p:nvSpPr>
        <p:spPr>
          <a:xfrm>
            <a:off x="304800" y="1910500"/>
            <a:ext cx="8534400" cy="4566600"/>
          </a:xfrm>
          <a:prstGeom prst="rect">
            <a:avLst/>
          </a:prstGeom>
          <a:noFill/>
          <a:ln>
            <a:noFill/>
          </a:ln>
        </p:spPr>
        <p:txBody>
          <a:bodyPr anchorCtr="0" anchor="t" bIns="45700" lIns="91425" spcFirstLastPara="1" rIns="91425" wrap="square" tIns="45700">
            <a:normAutofit lnSpcReduction="20000"/>
          </a:bodyPr>
          <a:lstStyle/>
          <a:p>
            <a:pPr indent="-342900" lvl="0" marL="342900" rtl="0" algn="l">
              <a:lnSpc>
                <a:spcPct val="100000"/>
              </a:lnSpc>
              <a:spcBef>
                <a:spcPts val="0"/>
              </a:spcBef>
              <a:spcAft>
                <a:spcPts val="0"/>
              </a:spcAft>
              <a:buClr>
                <a:schemeClr val="dk1"/>
              </a:buClr>
              <a:buSzPts val="2000"/>
              <a:buFont typeface="Arial"/>
              <a:buNone/>
            </a:pPr>
            <a:r>
              <a:rPr b="1" lang="en-US" sz="2000">
                <a:latin typeface="Cambria"/>
                <a:ea typeface="Cambria"/>
                <a:cs typeface="Cambria"/>
                <a:sym typeface="Cambria"/>
              </a:rPr>
              <a:t>	Relative Positioning: </a:t>
            </a:r>
            <a:endParaRPr/>
          </a:p>
          <a:p>
            <a:pPr indent="-342900" lvl="0" marL="342900" rtl="0" algn="l">
              <a:lnSpc>
                <a:spcPct val="100000"/>
              </a:lnSpc>
              <a:spcBef>
                <a:spcPts val="370"/>
              </a:spcBef>
              <a:spcAft>
                <a:spcPts val="0"/>
              </a:spcAft>
              <a:buClr>
                <a:schemeClr val="dk1"/>
              </a:buClr>
              <a:buSzPts val="2000"/>
              <a:buFont typeface="Arial"/>
              <a:buNone/>
            </a:pPr>
            <a:r>
              <a:rPr b="1" lang="en-US" sz="2000">
                <a:latin typeface="Cambria"/>
                <a:ea typeface="Cambria"/>
                <a:cs typeface="Cambria"/>
                <a:sym typeface="Cambria"/>
              </a:rPr>
              <a:t>	</a:t>
            </a:r>
            <a:r>
              <a:rPr lang="en-US" sz="2000">
                <a:latin typeface="Cambria"/>
                <a:ea typeface="Cambria"/>
                <a:cs typeface="Cambria"/>
                <a:sym typeface="Cambria"/>
              </a:rPr>
              <a:t>A relative positioned element is positioned relative to its normal position.</a:t>
            </a:r>
            <a:endParaRPr/>
          </a:p>
          <a:p>
            <a:pPr indent="-342900" lvl="0" marL="342900" rtl="0" algn="l">
              <a:lnSpc>
                <a:spcPct val="100000"/>
              </a:lnSpc>
              <a:spcBef>
                <a:spcPts val="370"/>
              </a:spcBef>
              <a:spcAft>
                <a:spcPts val="0"/>
              </a:spcAft>
              <a:buClr>
                <a:schemeClr val="dk1"/>
              </a:buClr>
              <a:buSzPts val="2000"/>
              <a:buFont typeface="Arial"/>
              <a:buNone/>
            </a:pPr>
            <a:r>
              <a:rPr b="1" lang="en-US" sz="2000">
                <a:latin typeface="Cambria"/>
                <a:ea typeface="Cambria"/>
                <a:cs typeface="Cambria"/>
                <a:sym typeface="Cambria"/>
              </a:rPr>
              <a:t>	Example:  </a:t>
            </a:r>
            <a:r>
              <a:rPr lang="en-US" sz="2000">
                <a:latin typeface="Cambria"/>
                <a:ea typeface="Cambria"/>
                <a:cs typeface="Cambria"/>
                <a:sym typeface="Cambria"/>
              </a:rPr>
              <a:t>h2 { position: relative; left:-20px; }</a:t>
            </a:r>
            <a:endParaRPr/>
          </a:p>
          <a:p>
            <a:pPr indent="-342900" lvl="0" marL="342900" rtl="0" algn="l">
              <a:lnSpc>
                <a:spcPct val="100000"/>
              </a:lnSpc>
              <a:spcBef>
                <a:spcPts val="370"/>
              </a:spcBef>
              <a:spcAft>
                <a:spcPts val="0"/>
              </a:spcAft>
              <a:buClr>
                <a:schemeClr val="dk1"/>
              </a:buClr>
              <a:buSzPts val="2000"/>
              <a:buFont typeface="Arial"/>
              <a:buNone/>
            </a:pPr>
            <a:br>
              <a:rPr lang="en-US" sz="2000">
                <a:latin typeface="Cambria"/>
                <a:ea typeface="Cambria"/>
                <a:cs typeface="Cambria"/>
                <a:sym typeface="Cambria"/>
              </a:rPr>
            </a:br>
            <a:r>
              <a:rPr b="1" lang="en-US" sz="2000">
                <a:latin typeface="Cambria"/>
                <a:ea typeface="Cambria"/>
                <a:cs typeface="Cambria"/>
                <a:sym typeface="Cambria"/>
              </a:rPr>
              <a:t>Absolute Positioning:</a:t>
            </a:r>
            <a:endParaRPr/>
          </a:p>
          <a:p>
            <a:pPr indent="-342900" lvl="0" marL="342900" rtl="0" algn="l">
              <a:lnSpc>
                <a:spcPct val="100000"/>
              </a:lnSpc>
              <a:spcBef>
                <a:spcPts val="370"/>
              </a:spcBef>
              <a:spcAft>
                <a:spcPts val="0"/>
              </a:spcAft>
              <a:buClr>
                <a:schemeClr val="dk1"/>
              </a:buClr>
              <a:buSzPts val="2000"/>
              <a:buFont typeface="Arial"/>
              <a:buNone/>
            </a:pPr>
            <a:r>
              <a:rPr lang="en-US" sz="2000">
                <a:latin typeface="Cambria"/>
                <a:ea typeface="Cambria"/>
                <a:cs typeface="Cambria"/>
                <a:sym typeface="Cambria"/>
              </a:rPr>
              <a:t>	An absolute position element is positioned relative to the first parent element that has a position other than static. If no such element is found, the containing block is &lt;html&gt;</a:t>
            </a:r>
            <a:endParaRPr/>
          </a:p>
          <a:p>
            <a:pPr indent="-342900" lvl="0" marL="342900" rtl="0" algn="l">
              <a:lnSpc>
                <a:spcPct val="100000"/>
              </a:lnSpc>
              <a:spcBef>
                <a:spcPts val="370"/>
              </a:spcBef>
              <a:spcAft>
                <a:spcPts val="0"/>
              </a:spcAft>
              <a:buClr>
                <a:schemeClr val="dk1"/>
              </a:buClr>
              <a:buSzPts val="2000"/>
              <a:buFont typeface="Arial"/>
              <a:buNone/>
            </a:pPr>
            <a:r>
              <a:rPr b="1" lang="en-US" sz="2000">
                <a:latin typeface="Cambria"/>
                <a:ea typeface="Cambria"/>
                <a:cs typeface="Cambria"/>
                <a:sym typeface="Cambria"/>
              </a:rPr>
              <a:t>	Example:  </a:t>
            </a:r>
            <a:r>
              <a:rPr lang="en-US" sz="2000">
                <a:latin typeface="Cambria"/>
                <a:ea typeface="Cambria"/>
                <a:cs typeface="Cambria"/>
                <a:sym typeface="Cambria"/>
              </a:rPr>
              <a:t>h2 { position: absolute; left:100px; top:150px; }</a:t>
            </a:r>
            <a:endParaRPr/>
          </a:p>
          <a:p>
            <a:pPr indent="-342900" lvl="0" marL="342900" rtl="0" algn="l">
              <a:lnSpc>
                <a:spcPct val="100000"/>
              </a:lnSpc>
              <a:spcBef>
                <a:spcPts val="370"/>
              </a:spcBef>
              <a:spcAft>
                <a:spcPts val="0"/>
              </a:spcAft>
              <a:buClr>
                <a:schemeClr val="dk1"/>
              </a:buClr>
              <a:buSzPts val="2000"/>
              <a:buFont typeface="Arial"/>
              <a:buNone/>
            </a:pPr>
            <a:r>
              <a:t/>
            </a:r>
            <a:endParaRPr sz="2000">
              <a:latin typeface="Cambria"/>
              <a:ea typeface="Cambria"/>
              <a:cs typeface="Cambria"/>
              <a:sym typeface="Cambria"/>
            </a:endParaRPr>
          </a:p>
          <a:p>
            <a:pPr indent="-342900" lvl="0" marL="342900" rtl="0" algn="l">
              <a:lnSpc>
                <a:spcPct val="100000"/>
              </a:lnSpc>
              <a:spcBef>
                <a:spcPts val="370"/>
              </a:spcBef>
              <a:spcAft>
                <a:spcPts val="0"/>
              </a:spcAft>
              <a:buClr>
                <a:schemeClr val="dk1"/>
              </a:buClr>
              <a:buSzPts val="2000"/>
              <a:buFont typeface="Arial"/>
              <a:buNone/>
            </a:pPr>
            <a:r>
              <a:rPr b="1" lang="en-US" sz="2000">
                <a:latin typeface="Cambria"/>
                <a:ea typeface="Cambria"/>
                <a:cs typeface="Cambria"/>
                <a:sym typeface="Cambria"/>
              </a:rPr>
              <a:t>	Overlapping Elements</a:t>
            </a:r>
            <a:endParaRPr/>
          </a:p>
          <a:p>
            <a:pPr indent="-342900" lvl="0" marL="342900" rtl="0" algn="l">
              <a:lnSpc>
                <a:spcPct val="100000"/>
              </a:lnSpc>
              <a:spcBef>
                <a:spcPts val="370"/>
              </a:spcBef>
              <a:spcAft>
                <a:spcPts val="0"/>
              </a:spcAft>
              <a:buClr>
                <a:schemeClr val="dk1"/>
              </a:buClr>
              <a:buSzPts val="2000"/>
              <a:buFont typeface="Arial"/>
              <a:buNone/>
            </a:pPr>
            <a:r>
              <a:rPr lang="en-US" sz="2000">
                <a:latin typeface="Cambria"/>
                <a:ea typeface="Cambria"/>
                <a:cs typeface="Cambria"/>
                <a:sym typeface="Cambria"/>
              </a:rPr>
              <a:t>	The z-index property specifies the stack order of an element.</a:t>
            </a:r>
            <a:endParaRPr/>
          </a:p>
          <a:p>
            <a:pPr indent="-342900" lvl="0" marL="342900" rtl="0" algn="l">
              <a:lnSpc>
                <a:spcPct val="100000"/>
              </a:lnSpc>
              <a:spcBef>
                <a:spcPts val="370"/>
              </a:spcBef>
              <a:spcAft>
                <a:spcPts val="0"/>
              </a:spcAft>
              <a:buClr>
                <a:schemeClr val="dk1"/>
              </a:buClr>
              <a:buSzPts val="2000"/>
              <a:buFont typeface="Arial"/>
              <a:buNone/>
            </a:pPr>
            <a:r>
              <a:rPr b="1" lang="en-US" sz="2000">
                <a:latin typeface="Cambria"/>
                <a:ea typeface="Cambria"/>
                <a:cs typeface="Cambria"/>
                <a:sym typeface="Cambria"/>
              </a:rPr>
              <a:t>	Example: </a:t>
            </a:r>
            <a:r>
              <a:rPr lang="en-US" sz="2000">
                <a:latin typeface="Cambria"/>
                <a:ea typeface="Cambria"/>
                <a:cs typeface="Cambria"/>
                <a:sym typeface="Cambria"/>
              </a:rPr>
              <a:t>img{position:absolute;left:0px;top:0px;z-index:-1;</a:t>
            </a:r>
            <a:br>
              <a:rPr lang="en-US" sz="2000">
                <a:latin typeface="Cambria"/>
                <a:ea typeface="Cambria"/>
                <a:cs typeface="Cambria"/>
                <a:sym typeface="Cambria"/>
              </a:rPr>
            </a:br>
            <a:r>
              <a:rPr lang="en-US" sz="2000">
                <a:latin typeface="Cambria"/>
                <a:ea typeface="Cambria"/>
                <a:cs typeface="Cambria"/>
                <a:sym typeface="Cambria"/>
              </a:rPr>
              <a:t>}</a:t>
            </a:r>
            <a:endParaRPr/>
          </a:p>
          <a:p>
            <a:pPr indent="-342900" lvl="0" marL="342900" rtl="0" algn="l">
              <a:lnSpc>
                <a:spcPct val="100000"/>
              </a:lnSpc>
              <a:spcBef>
                <a:spcPts val="370"/>
              </a:spcBef>
              <a:spcAft>
                <a:spcPts val="0"/>
              </a:spcAft>
              <a:buClr>
                <a:schemeClr val="dk1"/>
              </a:buClr>
              <a:buSzPts val="2000"/>
              <a:buFont typeface="Arial"/>
              <a:buNone/>
            </a:pPr>
            <a:br>
              <a:rPr lang="en-US" sz="2000">
                <a:latin typeface="Cambria"/>
                <a:ea typeface="Cambria"/>
                <a:cs typeface="Cambria"/>
                <a:sym typeface="Cambria"/>
              </a:rPr>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6" name="Shape 3936"/>
        <p:cNvGrpSpPr/>
        <p:nvPr/>
      </p:nvGrpSpPr>
      <p:grpSpPr>
        <a:xfrm>
          <a:off x="0" y="0"/>
          <a:ext cx="0" cy="0"/>
          <a:chOff x="0" y="0"/>
          <a:chExt cx="0" cy="0"/>
        </a:xfrm>
      </p:grpSpPr>
      <p:sp>
        <p:nvSpPr>
          <p:cNvPr id="3937" name="Google Shape;3937;p25"/>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4000"/>
              <a:buFont typeface="Cambria"/>
              <a:buNone/>
            </a:pPr>
            <a:r>
              <a:rPr b="1" lang="en-US" sz="4000">
                <a:latin typeface="Cambria"/>
                <a:ea typeface="Cambria"/>
                <a:cs typeface="Cambria"/>
                <a:sym typeface="Cambria"/>
              </a:rPr>
              <a:t>Cascading Rule</a:t>
            </a:r>
            <a:endParaRPr/>
          </a:p>
        </p:txBody>
      </p:sp>
      <p:sp>
        <p:nvSpPr>
          <p:cNvPr id="3938" name="Google Shape;3938;p25"/>
          <p:cNvSpPr txBox="1"/>
          <p:nvPr>
            <p:ph idx="1" type="body"/>
          </p:nvPr>
        </p:nvSpPr>
        <p:spPr>
          <a:xfrm>
            <a:off x="718300" y="2311400"/>
            <a:ext cx="6761100" cy="39741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400"/>
              <a:buFont typeface="Noto Sans Symbols"/>
              <a:buChar char="▪"/>
            </a:pPr>
            <a:r>
              <a:rPr lang="en-US" sz="2400">
                <a:latin typeface="Cambria"/>
                <a:ea typeface="Cambria"/>
                <a:cs typeface="Cambria"/>
                <a:sym typeface="Cambria"/>
              </a:rPr>
              <a:t>multiple external style sheets can be referenced inside a single HTML document.</a:t>
            </a:r>
            <a:endParaRPr/>
          </a:p>
          <a:p>
            <a:pPr indent="-342900" lvl="0" marL="342900" rtl="0" algn="just">
              <a:lnSpc>
                <a:spcPct val="100000"/>
              </a:lnSpc>
              <a:spcBef>
                <a:spcPts val="480"/>
              </a:spcBef>
              <a:spcAft>
                <a:spcPts val="0"/>
              </a:spcAft>
              <a:buClr>
                <a:schemeClr val="dk1"/>
              </a:buClr>
              <a:buSzPts val="2400"/>
              <a:buFont typeface="Arial"/>
              <a:buNone/>
            </a:pPr>
            <a:r>
              <a:rPr b="1" lang="en-US" sz="2400">
                <a:latin typeface="Cambria"/>
                <a:ea typeface="Cambria"/>
                <a:cs typeface="Cambria"/>
                <a:sym typeface="Cambria"/>
              </a:rPr>
              <a:t>	Cascading Order:</a:t>
            </a:r>
            <a:endParaRPr/>
          </a:p>
          <a:p>
            <a:pPr indent="-285750" lvl="1" marL="742950" rtl="0" algn="just">
              <a:lnSpc>
                <a:spcPct val="100000"/>
              </a:lnSpc>
              <a:spcBef>
                <a:spcPts val="400"/>
              </a:spcBef>
              <a:spcAft>
                <a:spcPts val="0"/>
              </a:spcAft>
              <a:buClr>
                <a:schemeClr val="dk1"/>
              </a:buClr>
              <a:buSzPts val="2000"/>
              <a:buChar char="▫"/>
            </a:pPr>
            <a:r>
              <a:rPr lang="en-US" sz="2000">
                <a:latin typeface="Cambria"/>
                <a:ea typeface="Cambria"/>
                <a:cs typeface="Cambria"/>
                <a:sym typeface="Cambria"/>
              </a:rPr>
              <a:t>Browser default </a:t>
            </a:r>
            <a:r>
              <a:rPr b="1" lang="en-US" sz="2000">
                <a:latin typeface="Cambria"/>
                <a:ea typeface="Cambria"/>
                <a:cs typeface="Cambria"/>
                <a:sym typeface="Cambria"/>
              </a:rPr>
              <a:t>(Lowest Priority)</a:t>
            </a:r>
            <a:endParaRPr/>
          </a:p>
          <a:p>
            <a:pPr indent="-285750" lvl="1" marL="742950" rtl="0" algn="just">
              <a:lnSpc>
                <a:spcPct val="100000"/>
              </a:lnSpc>
              <a:spcBef>
                <a:spcPts val="400"/>
              </a:spcBef>
              <a:spcAft>
                <a:spcPts val="0"/>
              </a:spcAft>
              <a:buClr>
                <a:schemeClr val="dk1"/>
              </a:buClr>
              <a:buSzPts val="2000"/>
              <a:buChar char="▫"/>
            </a:pPr>
            <a:r>
              <a:rPr lang="en-US" sz="2000">
                <a:latin typeface="Cambria"/>
                <a:ea typeface="Cambria"/>
                <a:cs typeface="Cambria"/>
                <a:sym typeface="Cambria"/>
              </a:rPr>
              <a:t>External style sheet</a:t>
            </a:r>
            <a:endParaRPr/>
          </a:p>
          <a:p>
            <a:pPr indent="-285750" lvl="1" marL="742950" rtl="0" algn="just">
              <a:lnSpc>
                <a:spcPct val="100000"/>
              </a:lnSpc>
              <a:spcBef>
                <a:spcPts val="400"/>
              </a:spcBef>
              <a:spcAft>
                <a:spcPts val="0"/>
              </a:spcAft>
              <a:buClr>
                <a:schemeClr val="dk1"/>
              </a:buClr>
              <a:buSzPts val="2000"/>
              <a:buChar char="▫"/>
            </a:pPr>
            <a:r>
              <a:rPr lang="en-US" sz="2000">
                <a:latin typeface="Cambria"/>
                <a:ea typeface="Cambria"/>
                <a:cs typeface="Cambria"/>
                <a:sym typeface="Cambria"/>
              </a:rPr>
              <a:t>Internal style sheet (in the head section)</a:t>
            </a:r>
            <a:endParaRPr/>
          </a:p>
          <a:p>
            <a:pPr indent="-285750" lvl="1" marL="742950" rtl="0" algn="just">
              <a:lnSpc>
                <a:spcPct val="100000"/>
              </a:lnSpc>
              <a:spcBef>
                <a:spcPts val="400"/>
              </a:spcBef>
              <a:spcAft>
                <a:spcPts val="0"/>
              </a:spcAft>
              <a:buClr>
                <a:schemeClr val="dk1"/>
              </a:buClr>
              <a:buSzPts val="2000"/>
              <a:buChar char="▫"/>
            </a:pPr>
            <a:r>
              <a:rPr lang="en-US" sz="2000">
                <a:latin typeface="Cambria"/>
                <a:ea typeface="Cambria"/>
                <a:cs typeface="Cambria"/>
                <a:sym typeface="Cambria"/>
              </a:rPr>
              <a:t>Inline style (inside an HTML element) </a:t>
            </a:r>
            <a:r>
              <a:rPr b="1" lang="en-US" sz="2000">
                <a:latin typeface="Cambria"/>
                <a:ea typeface="Cambria"/>
                <a:cs typeface="Cambria"/>
                <a:sym typeface="Cambria"/>
              </a:rPr>
              <a:t>(highest Priority)</a:t>
            </a:r>
            <a:endParaRPr/>
          </a:p>
          <a:p>
            <a:pPr indent="-342900" lvl="0" marL="342900" rtl="0" algn="just">
              <a:lnSpc>
                <a:spcPct val="100000"/>
              </a:lnSpc>
              <a:spcBef>
                <a:spcPts val="480"/>
              </a:spcBef>
              <a:spcAft>
                <a:spcPts val="0"/>
              </a:spcAft>
              <a:buClr>
                <a:schemeClr val="dk1"/>
              </a:buClr>
              <a:buSzPts val="2400"/>
              <a:buFont typeface="Arial"/>
              <a:buNone/>
            </a:pPr>
            <a:r>
              <a:t/>
            </a:r>
            <a:endParaRPr b="1" sz="2400">
              <a:latin typeface="Cambria"/>
              <a:ea typeface="Cambria"/>
              <a:cs typeface="Cambria"/>
              <a:sym typeface="Cambria"/>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5" name="Shape 4395"/>
        <p:cNvGrpSpPr/>
        <p:nvPr/>
      </p:nvGrpSpPr>
      <p:grpSpPr>
        <a:xfrm>
          <a:off x="0" y="0"/>
          <a:ext cx="0" cy="0"/>
          <a:chOff x="0" y="0"/>
          <a:chExt cx="0" cy="0"/>
        </a:xfrm>
      </p:grpSpPr>
      <p:sp>
        <p:nvSpPr>
          <p:cNvPr id="4396" name="Google Shape;4396;p97"/>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Attributes </a:t>
            </a:r>
            <a:endParaRPr/>
          </a:p>
        </p:txBody>
      </p:sp>
      <p:sp>
        <p:nvSpPr>
          <p:cNvPr id="4397" name="Google Shape;4397;p97"/>
          <p:cNvSpPr txBox="1"/>
          <p:nvPr>
            <p:ph idx="1" type="body"/>
          </p:nvPr>
        </p:nvSpPr>
        <p:spPr>
          <a:xfrm>
            <a:off x="718300" y="2311400"/>
            <a:ext cx="6761100" cy="3974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b="1" lang="en-US"/>
              <a:t>Margin</a:t>
            </a:r>
            <a:r>
              <a:rPr lang="en-US"/>
              <a:t> - Clears an area around the border. The margin does not have a background color, it is completely transparent</a:t>
            </a:r>
            <a:endParaRPr/>
          </a:p>
          <a:p>
            <a:pPr indent="-139700" lvl="0" marL="342900" rtl="0" algn="l">
              <a:lnSpc>
                <a:spcPct val="100000"/>
              </a:lnSpc>
              <a:spcBef>
                <a:spcPts val="640"/>
              </a:spcBef>
              <a:spcAft>
                <a:spcPts val="0"/>
              </a:spcAft>
              <a:buClr>
                <a:schemeClr val="dk1"/>
              </a:buClr>
              <a:buSzPts val="3200"/>
              <a:buNone/>
            </a:pPr>
            <a:r>
              <a:t/>
            </a:r>
            <a:endParaRPr b="1"/>
          </a:p>
          <a:p>
            <a:pPr indent="-342900" lvl="0" marL="342900" rtl="0" algn="l">
              <a:lnSpc>
                <a:spcPct val="100000"/>
              </a:lnSpc>
              <a:spcBef>
                <a:spcPts val="640"/>
              </a:spcBef>
              <a:spcAft>
                <a:spcPts val="0"/>
              </a:spcAft>
              <a:buClr>
                <a:schemeClr val="dk1"/>
              </a:buClr>
              <a:buSzPts val="3200"/>
              <a:buChar char="▪"/>
            </a:pPr>
            <a:r>
              <a:rPr b="1" lang="en-US"/>
              <a:t>Border</a:t>
            </a:r>
            <a:r>
              <a:rPr lang="en-US"/>
              <a:t> - A border that goes around the padding and content. The border is affected by the background color of the box</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1" name="Shape 4401"/>
        <p:cNvGrpSpPr/>
        <p:nvPr/>
      </p:nvGrpSpPr>
      <p:grpSpPr>
        <a:xfrm>
          <a:off x="0" y="0"/>
          <a:ext cx="0" cy="0"/>
          <a:chOff x="0" y="0"/>
          <a:chExt cx="0" cy="0"/>
        </a:xfrm>
      </p:grpSpPr>
      <p:sp>
        <p:nvSpPr>
          <p:cNvPr id="4402" name="Google Shape;4402;p98"/>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Attributes </a:t>
            </a:r>
            <a:endParaRPr/>
          </a:p>
        </p:txBody>
      </p:sp>
      <p:sp>
        <p:nvSpPr>
          <p:cNvPr id="4403" name="Google Shape;4403;p98"/>
          <p:cNvSpPr txBox="1"/>
          <p:nvPr>
            <p:ph idx="1" type="body"/>
          </p:nvPr>
        </p:nvSpPr>
        <p:spPr>
          <a:xfrm>
            <a:off x="718300" y="2311400"/>
            <a:ext cx="6761100" cy="3974100"/>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a:p>
            <a:pPr indent="-342900" lvl="0" marL="342900" rtl="0" algn="l">
              <a:lnSpc>
                <a:spcPct val="100000"/>
              </a:lnSpc>
              <a:spcBef>
                <a:spcPts val="640"/>
              </a:spcBef>
              <a:spcAft>
                <a:spcPts val="0"/>
              </a:spcAft>
              <a:buClr>
                <a:schemeClr val="dk1"/>
              </a:buClr>
              <a:buSzPts val="3200"/>
              <a:buChar char="▪"/>
            </a:pPr>
            <a:r>
              <a:rPr b="1" lang="en-US"/>
              <a:t>Padding</a:t>
            </a:r>
            <a:r>
              <a:rPr lang="en-US"/>
              <a:t> - Clears an area around the content. The padding is affected by the background color of the box</a:t>
            </a:r>
            <a:endParaRPr/>
          </a:p>
          <a:p>
            <a:pPr indent="-139700" lvl="0" marL="342900" rtl="0" algn="l">
              <a:lnSpc>
                <a:spcPct val="100000"/>
              </a:lnSpc>
              <a:spcBef>
                <a:spcPts val="640"/>
              </a:spcBef>
              <a:spcAft>
                <a:spcPts val="0"/>
              </a:spcAft>
              <a:buClr>
                <a:schemeClr val="dk1"/>
              </a:buClr>
              <a:buSzPts val="3200"/>
              <a:buNone/>
            </a:pPr>
            <a:r>
              <a:t/>
            </a:r>
            <a:endParaRPr b="1"/>
          </a:p>
          <a:p>
            <a:pPr indent="-342900" lvl="0" marL="342900" rtl="0" algn="l">
              <a:lnSpc>
                <a:spcPct val="100000"/>
              </a:lnSpc>
              <a:spcBef>
                <a:spcPts val="640"/>
              </a:spcBef>
              <a:spcAft>
                <a:spcPts val="0"/>
              </a:spcAft>
              <a:buClr>
                <a:schemeClr val="dk1"/>
              </a:buClr>
              <a:buSzPts val="3200"/>
              <a:buChar char="▪"/>
            </a:pPr>
            <a:r>
              <a:rPr b="1" lang="en-US"/>
              <a:t>Content</a:t>
            </a:r>
            <a:r>
              <a:rPr lang="en-US"/>
              <a:t> - The content of the box, where text and images appear</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7" name="Shape 4407"/>
        <p:cNvGrpSpPr/>
        <p:nvPr/>
      </p:nvGrpSpPr>
      <p:grpSpPr>
        <a:xfrm>
          <a:off x="0" y="0"/>
          <a:ext cx="0" cy="0"/>
          <a:chOff x="0" y="0"/>
          <a:chExt cx="0" cy="0"/>
        </a:xfrm>
      </p:grpSpPr>
      <p:sp>
        <p:nvSpPr>
          <p:cNvPr id="4408" name="Google Shape;4408;p99"/>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Sample css</a:t>
            </a:r>
            <a:endParaRPr/>
          </a:p>
        </p:txBody>
      </p:sp>
      <p:sp>
        <p:nvSpPr>
          <p:cNvPr id="4409" name="Google Shape;4409;p99"/>
          <p:cNvSpPr txBox="1"/>
          <p:nvPr>
            <p:ph idx="1" type="body"/>
          </p:nvPr>
        </p:nvSpPr>
        <p:spPr>
          <a:xfrm>
            <a:off x="228600" y="1219200"/>
            <a:ext cx="8458200" cy="5410200"/>
          </a:xfrm>
          <a:prstGeom prst="rect">
            <a:avLst/>
          </a:prstGeom>
          <a:noFill/>
          <a:ln>
            <a:noFill/>
          </a:ln>
        </p:spPr>
        <p:txBody>
          <a:bodyPr anchorCtr="0" anchor="t" bIns="45700" lIns="91425" spcFirstLastPara="1" rIns="91425" wrap="square" tIns="45700">
            <a:normAutofit fontScale="25000" lnSpcReduction="20000"/>
          </a:bodyPr>
          <a:lstStyle/>
          <a:p>
            <a:pPr indent="-342900" lvl="0" marL="342900" rtl="0" algn="l">
              <a:lnSpc>
                <a:spcPct val="100000"/>
              </a:lnSpc>
              <a:spcBef>
                <a:spcPts val="0"/>
              </a:spcBef>
              <a:spcAft>
                <a:spcPts val="0"/>
              </a:spcAft>
              <a:buClr>
                <a:schemeClr val="dk1"/>
              </a:buClr>
              <a:buSzPct val="100000"/>
              <a:buChar char="▪"/>
            </a:pPr>
            <a:r>
              <a:rPr lang="en-US" sz="5600"/>
              <a:t>body {</a:t>
            </a:r>
            <a:endParaRPr/>
          </a:p>
          <a:p>
            <a:pPr indent="-342900" lvl="0" marL="342900" rtl="0" algn="l">
              <a:lnSpc>
                <a:spcPct val="100000"/>
              </a:lnSpc>
              <a:spcBef>
                <a:spcPts val="280"/>
              </a:spcBef>
              <a:spcAft>
                <a:spcPts val="0"/>
              </a:spcAft>
              <a:buClr>
                <a:schemeClr val="dk1"/>
              </a:buClr>
              <a:buSzPct val="100000"/>
              <a:buChar char="▪"/>
            </a:pPr>
            <a:r>
              <a:rPr lang="en-US" sz="5600"/>
              <a:t>    font-family: "Times New Roman", Times, serif;</a:t>
            </a:r>
            <a:endParaRPr/>
          </a:p>
          <a:p>
            <a:pPr indent="-342900" lvl="0" marL="342900" rtl="0" algn="l">
              <a:lnSpc>
                <a:spcPct val="100000"/>
              </a:lnSpc>
              <a:spcBef>
                <a:spcPts val="280"/>
              </a:spcBef>
              <a:spcAft>
                <a:spcPts val="0"/>
              </a:spcAft>
              <a:buClr>
                <a:schemeClr val="dk1"/>
              </a:buClr>
              <a:buSzPct val="100000"/>
              <a:buChar char="▪"/>
            </a:pPr>
            <a:r>
              <a:rPr lang="en-US" sz="5600"/>
              <a:t>    font-size: 14px;</a:t>
            </a:r>
            <a:endParaRPr/>
          </a:p>
          <a:p>
            <a:pPr indent="-254000" lvl="0" marL="342900" rtl="0" algn="l">
              <a:lnSpc>
                <a:spcPct val="100000"/>
              </a:lnSpc>
              <a:spcBef>
                <a:spcPts val="280"/>
              </a:spcBef>
              <a:spcAft>
                <a:spcPts val="0"/>
              </a:spcAft>
              <a:buClr>
                <a:schemeClr val="dk1"/>
              </a:buClr>
              <a:buSzPct val="100000"/>
              <a:buNone/>
            </a:pPr>
            <a:r>
              <a:t/>
            </a:r>
            <a:endParaRPr sz="5600"/>
          </a:p>
          <a:p>
            <a:pPr indent="-342900" lvl="0" marL="342900" rtl="0" algn="l">
              <a:lnSpc>
                <a:spcPct val="100000"/>
              </a:lnSpc>
              <a:spcBef>
                <a:spcPts val="280"/>
              </a:spcBef>
              <a:spcAft>
                <a:spcPts val="0"/>
              </a:spcAft>
              <a:buClr>
                <a:schemeClr val="dk1"/>
              </a:buClr>
              <a:buSzPct val="100000"/>
              <a:buChar char="▪"/>
            </a:pPr>
            <a:r>
              <a:rPr lang="en-US" sz="5600"/>
              <a:t>    background-image: url("wall1.jpg");</a:t>
            </a:r>
            <a:endParaRPr/>
          </a:p>
          <a:p>
            <a:pPr indent="-342900" lvl="0" marL="342900" rtl="0" algn="l">
              <a:lnSpc>
                <a:spcPct val="100000"/>
              </a:lnSpc>
              <a:spcBef>
                <a:spcPts val="280"/>
              </a:spcBef>
              <a:spcAft>
                <a:spcPts val="0"/>
              </a:spcAft>
              <a:buClr>
                <a:schemeClr val="dk1"/>
              </a:buClr>
              <a:buSzPct val="100000"/>
              <a:buChar char="▪"/>
            </a:pPr>
            <a:r>
              <a:rPr lang="en-US" sz="5600"/>
              <a:t>     color:#CC0000;</a:t>
            </a:r>
            <a:endParaRPr/>
          </a:p>
          <a:p>
            <a:pPr indent="-254000" lvl="0" marL="342900" rtl="0" algn="l">
              <a:lnSpc>
                <a:spcPct val="100000"/>
              </a:lnSpc>
              <a:spcBef>
                <a:spcPts val="280"/>
              </a:spcBef>
              <a:spcAft>
                <a:spcPts val="0"/>
              </a:spcAft>
              <a:buClr>
                <a:schemeClr val="dk1"/>
              </a:buClr>
              <a:buSzPct val="100000"/>
              <a:buNone/>
            </a:pPr>
            <a:r>
              <a:t/>
            </a:r>
            <a:endParaRPr sz="5600"/>
          </a:p>
          <a:p>
            <a:pPr indent="-342900" lvl="0" marL="342900" rtl="0" algn="l">
              <a:lnSpc>
                <a:spcPct val="100000"/>
              </a:lnSpc>
              <a:spcBef>
                <a:spcPts val="280"/>
              </a:spcBef>
              <a:spcAft>
                <a:spcPts val="0"/>
              </a:spcAft>
              <a:buClr>
                <a:schemeClr val="dk1"/>
              </a:buClr>
              <a:buSzPct val="100000"/>
              <a:buChar char="▪"/>
            </a:pPr>
            <a:r>
              <a:rPr lang="en-US" sz="5600"/>
              <a:t>}</a:t>
            </a:r>
            <a:endParaRPr/>
          </a:p>
          <a:p>
            <a:pPr indent="-254000" lvl="0" marL="342900" rtl="0" algn="l">
              <a:lnSpc>
                <a:spcPct val="100000"/>
              </a:lnSpc>
              <a:spcBef>
                <a:spcPts val="280"/>
              </a:spcBef>
              <a:spcAft>
                <a:spcPts val="0"/>
              </a:spcAft>
              <a:buClr>
                <a:schemeClr val="dk1"/>
              </a:buClr>
              <a:buSzPct val="100000"/>
              <a:buNone/>
            </a:pPr>
            <a:r>
              <a:t/>
            </a:r>
            <a:endParaRPr sz="5600"/>
          </a:p>
          <a:p>
            <a:pPr indent="-342900" lvl="0" marL="342900" rtl="0" algn="l">
              <a:lnSpc>
                <a:spcPct val="100000"/>
              </a:lnSpc>
              <a:spcBef>
                <a:spcPts val="280"/>
              </a:spcBef>
              <a:spcAft>
                <a:spcPts val="0"/>
              </a:spcAft>
              <a:buClr>
                <a:schemeClr val="dk1"/>
              </a:buClr>
              <a:buSzPct val="100000"/>
              <a:buChar char="▪"/>
            </a:pPr>
            <a:r>
              <a:rPr lang="en-US" sz="5600"/>
              <a:t>h1 {</a:t>
            </a:r>
            <a:endParaRPr/>
          </a:p>
          <a:p>
            <a:pPr indent="-342900" lvl="0" marL="342900" rtl="0" algn="l">
              <a:lnSpc>
                <a:spcPct val="100000"/>
              </a:lnSpc>
              <a:spcBef>
                <a:spcPts val="280"/>
              </a:spcBef>
              <a:spcAft>
                <a:spcPts val="0"/>
              </a:spcAft>
              <a:buClr>
                <a:schemeClr val="dk1"/>
              </a:buClr>
              <a:buSzPct val="100000"/>
              <a:buChar char="▪"/>
            </a:pPr>
            <a:r>
              <a:rPr lang="en-US" sz="5600"/>
              <a:t>    text-align: center;</a:t>
            </a:r>
            <a:endParaRPr/>
          </a:p>
          <a:p>
            <a:pPr indent="-342900" lvl="0" marL="342900" rtl="0" algn="l">
              <a:lnSpc>
                <a:spcPct val="100000"/>
              </a:lnSpc>
              <a:spcBef>
                <a:spcPts val="280"/>
              </a:spcBef>
              <a:spcAft>
                <a:spcPts val="0"/>
              </a:spcAft>
              <a:buClr>
                <a:schemeClr val="dk1"/>
              </a:buClr>
              <a:buSzPct val="100000"/>
              <a:buChar char="▪"/>
            </a:pPr>
            <a:r>
              <a:rPr lang="en-US" sz="5600"/>
              <a:t>    color: light red;</a:t>
            </a:r>
            <a:endParaRPr/>
          </a:p>
          <a:p>
            <a:pPr indent="-342900" lvl="0" marL="342900" rtl="0" algn="l">
              <a:lnSpc>
                <a:spcPct val="100000"/>
              </a:lnSpc>
              <a:spcBef>
                <a:spcPts val="280"/>
              </a:spcBef>
              <a:spcAft>
                <a:spcPts val="0"/>
              </a:spcAft>
              <a:buClr>
                <a:schemeClr val="dk1"/>
              </a:buClr>
              <a:buSzPct val="100000"/>
              <a:buChar char="▪"/>
            </a:pPr>
            <a:r>
              <a:rPr lang="en-US" sz="5600"/>
              <a:t>    text-shadow: 5px 5px 5px #FF0000;</a:t>
            </a:r>
            <a:endParaRPr/>
          </a:p>
          <a:p>
            <a:pPr indent="-342900" lvl="0" marL="342900" rtl="0" algn="l">
              <a:lnSpc>
                <a:spcPct val="100000"/>
              </a:lnSpc>
              <a:spcBef>
                <a:spcPts val="280"/>
              </a:spcBef>
              <a:spcAft>
                <a:spcPts val="0"/>
              </a:spcAft>
              <a:buClr>
                <a:schemeClr val="dk1"/>
              </a:buClr>
              <a:buSzPct val="100000"/>
              <a:buChar char="▪"/>
            </a:pPr>
            <a:r>
              <a:rPr lang="en-US" sz="5600"/>
              <a:t>}</a:t>
            </a:r>
            <a:endParaRPr/>
          </a:p>
          <a:p>
            <a:pPr indent="-254000" lvl="0" marL="342900" rtl="0" algn="l">
              <a:lnSpc>
                <a:spcPct val="100000"/>
              </a:lnSpc>
              <a:spcBef>
                <a:spcPts val="280"/>
              </a:spcBef>
              <a:spcAft>
                <a:spcPts val="0"/>
              </a:spcAft>
              <a:buClr>
                <a:schemeClr val="dk1"/>
              </a:buClr>
              <a:buSzPct val="100000"/>
              <a:buNone/>
            </a:pPr>
            <a:r>
              <a:t/>
            </a:r>
            <a:endParaRPr sz="5600"/>
          </a:p>
          <a:p>
            <a:pPr indent="-342900" lvl="0" marL="342900" rtl="0" algn="l">
              <a:lnSpc>
                <a:spcPct val="100000"/>
              </a:lnSpc>
              <a:spcBef>
                <a:spcPts val="280"/>
              </a:spcBef>
              <a:spcAft>
                <a:spcPts val="0"/>
              </a:spcAft>
              <a:buClr>
                <a:schemeClr val="dk1"/>
              </a:buClr>
              <a:buSzPct val="100000"/>
              <a:buChar char="▪"/>
            </a:pPr>
            <a:r>
              <a:rPr lang="en-US" sz="5600"/>
              <a:t>h2 {</a:t>
            </a:r>
            <a:endParaRPr/>
          </a:p>
          <a:p>
            <a:pPr indent="-342900" lvl="0" marL="342900" rtl="0" algn="l">
              <a:lnSpc>
                <a:spcPct val="100000"/>
              </a:lnSpc>
              <a:spcBef>
                <a:spcPts val="280"/>
              </a:spcBef>
              <a:spcAft>
                <a:spcPts val="0"/>
              </a:spcAft>
              <a:buClr>
                <a:schemeClr val="dk1"/>
              </a:buClr>
              <a:buSzPct val="100000"/>
              <a:buChar char="▪"/>
            </a:pPr>
            <a:r>
              <a:rPr lang="en-US" sz="5600"/>
              <a:t>    text-align: left;</a:t>
            </a:r>
            <a:endParaRPr/>
          </a:p>
          <a:p>
            <a:pPr indent="-342900" lvl="0" marL="342900" rtl="0" algn="l">
              <a:lnSpc>
                <a:spcPct val="100000"/>
              </a:lnSpc>
              <a:spcBef>
                <a:spcPts val="280"/>
              </a:spcBef>
              <a:spcAft>
                <a:spcPts val="0"/>
              </a:spcAft>
              <a:buClr>
                <a:schemeClr val="dk1"/>
              </a:buClr>
              <a:buSzPct val="100000"/>
              <a:buChar char="▪"/>
            </a:pPr>
            <a:r>
              <a:rPr lang="en-US" sz="5600"/>
              <a:t>    color: red;</a:t>
            </a:r>
            <a:endParaRPr/>
          </a:p>
          <a:p>
            <a:pPr indent="-342900" lvl="0" marL="342900" rtl="0" algn="l">
              <a:lnSpc>
                <a:spcPct val="100000"/>
              </a:lnSpc>
              <a:spcBef>
                <a:spcPts val="280"/>
              </a:spcBef>
              <a:spcAft>
                <a:spcPts val="0"/>
              </a:spcAft>
              <a:buClr>
                <a:schemeClr val="dk1"/>
              </a:buClr>
              <a:buSzPct val="100000"/>
              <a:buChar char="▪"/>
            </a:pPr>
            <a:r>
              <a:rPr lang="en-US" sz="5600"/>
              <a:t>}</a:t>
            </a:r>
            <a:endParaRPr/>
          </a:p>
          <a:p>
            <a:pPr indent="-342900" lvl="0" marL="342900" rtl="0" algn="l">
              <a:lnSpc>
                <a:spcPct val="100000"/>
              </a:lnSpc>
              <a:spcBef>
                <a:spcPts val="280"/>
              </a:spcBef>
              <a:spcAft>
                <a:spcPts val="0"/>
              </a:spcAft>
              <a:buClr>
                <a:schemeClr val="dk1"/>
              </a:buClr>
              <a:buSzPct val="100000"/>
              <a:buChar char="▪"/>
            </a:pPr>
            <a:r>
              <a:rPr lang="en-US" sz="5600"/>
              <a:t>p {</a:t>
            </a:r>
            <a:endParaRPr/>
          </a:p>
          <a:p>
            <a:pPr indent="-342900" lvl="0" marL="342900" rtl="0" algn="l">
              <a:lnSpc>
                <a:spcPct val="100000"/>
              </a:lnSpc>
              <a:spcBef>
                <a:spcPts val="280"/>
              </a:spcBef>
              <a:spcAft>
                <a:spcPts val="0"/>
              </a:spcAft>
              <a:buClr>
                <a:schemeClr val="dk1"/>
              </a:buClr>
              <a:buSzPct val="100000"/>
              <a:buChar char="▪"/>
            </a:pPr>
            <a:r>
              <a:rPr lang="en-US" sz="5600"/>
              <a:t>    text-align: center;</a:t>
            </a:r>
            <a:endParaRPr/>
          </a:p>
          <a:p>
            <a:pPr indent="-342900" lvl="0" marL="342900" rtl="0" algn="l">
              <a:lnSpc>
                <a:spcPct val="100000"/>
              </a:lnSpc>
              <a:spcBef>
                <a:spcPts val="280"/>
              </a:spcBef>
              <a:spcAft>
                <a:spcPts val="0"/>
              </a:spcAft>
              <a:buClr>
                <a:schemeClr val="dk1"/>
              </a:buClr>
              <a:buSzPct val="100000"/>
              <a:buChar char="▪"/>
            </a:pPr>
            <a:r>
              <a:rPr lang="en-US" sz="5600"/>
              <a:t>    color: red;</a:t>
            </a:r>
            <a:endParaRPr/>
          </a:p>
          <a:p>
            <a:pPr indent="-342900" lvl="0" marL="342900" rtl="0" algn="l">
              <a:lnSpc>
                <a:spcPct val="100000"/>
              </a:lnSpc>
              <a:spcBef>
                <a:spcPts val="280"/>
              </a:spcBef>
              <a:spcAft>
                <a:spcPts val="0"/>
              </a:spcAft>
              <a:buClr>
                <a:schemeClr val="dk1"/>
              </a:buClr>
              <a:buSzPct val="100000"/>
              <a:buChar char="▪"/>
            </a:pPr>
            <a:r>
              <a:rPr lang="en-US" sz="5600"/>
              <a:t>}</a:t>
            </a:r>
            <a:endParaRPr/>
          </a:p>
          <a:p>
            <a:pPr indent="-292100" lvl="0" marL="342900" rtl="0" algn="l">
              <a:lnSpc>
                <a:spcPct val="100000"/>
              </a:lnSpc>
              <a:spcBef>
                <a:spcPts val="160"/>
              </a:spcBef>
              <a:spcAft>
                <a:spcPts val="0"/>
              </a:spcAft>
              <a:buClr>
                <a:schemeClr val="dk1"/>
              </a:buClr>
              <a:buSzPct val="133333"/>
              <a:buNone/>
            </a:pPr>
            <a:r>
              <a:t/>
            </a:r>
            <a:endParaRPr/>
          </a:p>
          <a:p>
            <a:pPr indent="-292100" lvl="0" marL="342900" rtl="0" algn="l">
              <a:lnSpc>
                <a:spcPct val="100000"/>
              </a:lnSpc>
              <a:spcBef>
                <a:spcPts val="160"/>
              </a:spcBef>
              <a:spcAft>
                <a:spcPts val="0"/>
              </a:spcAft>
              <a:buClr>
                <a:schemeClr val="dk1"/>
              </a:buClr>
              <a:buSzPct val="133333"/>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3" name="Shape 4413"/>
        <p:cNvGrpSpPr/>
        <p:nvPr/>
      </p:nvGrpSpPr>
      <p:grpSpPr>
        <a:xfrm>
          <a:off x="0" y="0"/>
          <a:ext cx="0" cy="0"/>
          <a:chOff x="0" y="0"/>
          <a:chExt cx="0" cy="0"/>
        </a:xfrm>
      </p:grpSpPr>
      <p:sp>
        <p:nvSpPr>
          <p:cNvPr id="4414" name="Google Shape;4414;p100"/>
          <p:cNvSpPr txBox="1"/>
          <p:nvPr>
            <p:ph idx="1" type="body"/>
          </p:nvPr>
        </p:nvSpPr>
        <p:spPr>
          <a:xfrm>
            <a:off x="457200" y="304800"/>
            <a:ext cx="8229600" cy="6324600"/>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lnSpc>
                <a:spcPct val="100000"/>
              </a:lnSpc>
              <a:spcBef>
                <a:spcPts val="0"/>
              </a:spcBef>
              <a:spcAft>
                <a:spcPts val="0"/>
              </a:spcAft>
              <a:buClr>
                <a:schemeClr val="dk1"/>
              </a:buClr>
              <a:buSzPct val="133333"/>
              <a:buNone/>
            </a:pPr>
            <a:r>
              <a:rPr lang="en-US"/>
              <a:t>   table, th, td {</a:t>
            </a:r>
            <a:endParaRPr/>
          </a:p>
          <a:p>
            <a:pPr indent="-342900" lvl="0" marL="342900" rtl="0" algn="l">
              <a:lnSpc>
                <a:spcPct val="100000"/>
              </a:lnSpc>
              <a:spcBef>
                <a:spcPts val="304"/>
              </a:spcBef>
              <a:spcAft>
                <a:spcPts val="0"/>
              </a:spcAft>
              <a:buClr>
                <a:schemeClr val="dk1"/>
              </a:buClr>
              <a:buSzPct val="133333"/>
              <a:buChar char="▪"/>
            </a:pPr>
            <a:r>
              <a:rPr lang="en-US"/>
              <a:t>    border: 1px solid black;</a:t>
            </a:r>
            <a:endParaRPr/>
          </a:p>
          <a:p>
            <a:pPr indent="-342900" lvl="0" marL="342900" rtl="0" algn="l">
              <a:lnSpc>
                <a:spcPct val="100000"/>
              </a:lnSpc>
              <a:spcBef>
                <a:spcPts val="304"/>
              </a:spcBef>
              <a:spcAft>
                <a:spcPts val="0"/>
              </a:spcAft>
              <a:buClr>
                <a:schemeClr val="dk1"/>
              </a:buClr>
              <a:buSzPct val="133333"/>
              <a:buChar char="▪"/>
            </a:pPr>
            <a:r>
              <a:rPr lang="en-US"/>
              <a:t>    background-color: #CCCCCC;</a:t>
            </a:r>
            <a:endParaRPr/>
          </a:p>
          <a:p>
            <a:pPr indent="-342900" lvl="0" marL="342900" rtl="0" algn="l">
              <a:lnSpc>
                <a:spcPct val="100000"/>
              </a:lnSpc>
              <a:spcBef>
                <a:spcPts val="304"/>
              </a:spcBef>
              <a:spcAft>
                <a:spcPts val="0"/>
              </a:spcAft>
              <a:buClr>
                <a:schemeClr val="dk1"/>
              </a:buClr>
              <a:buSzPct val="133333"/>
              <a:buChar char="▪"/>
            </a:pPr>
            <a:r>
              <a:rPr lang="en-US"/>
              <a:t>    	width: 100%;</a:t>
            </a:r>
            <a:endParaRPr/>
          </a:p>
          <a:p>
            <a:pPr indent="-246380" lvl="0" marL="342900" rtl="0" algn="l">
              <a:lnSpc>
                <a:spcPct val="100000"/>
              </a:lnSpc>
              <a:spcBef>
                <a:spcPts val="304"/>
              </a:spcBef>
              <a:spcAft>
                <a:spcPts val="0"/>
              </a:spcAft>
              <a:buClr>
                <a:schemeClr val="dk1"/>
              </a:buClr>
              <a:buSzPct val="133333"/>
              <a:buNone/>
            </a:pPr>
            <a:r>
              <a:t/>
            </a:r>
            <a:endParaRPr/>
          </a:p>
          <a:p>
            <a:pPr indent="-342900" lvl="0" marL="342900" rtl="0" algn="l">
              <a:lnSpc>
                <a:spcPct val="100000"/>
              </a:lnSpc>
              <a:spcBef>
                <a:spcPts val="304"/>
              </a:spcBef>
              <a:spcAft>
                <a:spcPts val="0"/>
              </a:spcAft>
              <a:buClr>
                <a:schemeClr val="dk1"/>
              </a:buClr>
              <a:buSzPct val="133333"/>
              <a:buChar char="▪"/>
            </a:pPr>
            <a:r>
              <a:rPr lang="en-US"/>
              <a:t>}</a:t>
            </a:r>
            <a:endParaRPr/>
          </a:p>
          <a:p>
            <a:pPr indent="-342900" lvl="0" marL="342900" rtl="0" algn="l">
              <a:lnSpc>
                <a:spcPct val="100000"/>
              </a:lnSpc>
              <a:spcBef>
                <a:spcPts val="304"/>
              </a:spcBef>
              <a:spcAft>
                <a:spcPts val="0"/>
              </a:spcAft>
              <a:buClr>
                <a:schemeClr val="dk1"/>
              </a:buClr>
              <a:buSzPct val="133333"/>
              <a:buChar char="▪"/>
            </a:pPr>
            <a:r>
              <a:rPr lang="en-US"/>
              <a:t>th{</a:t>
            </a:r>
            <a:endParaRPr/>
          </a:p>
          <a:p>
            <a:pPr indent="-246380" lvl="0" marL="342900" rtl="0" algn="l">
              <a:lnSpc>
                <a:spcPct val="100000"/>
              </a:lnSpc>
              <a:spcBef>
                <a:spcPts val="304"/>
              </a:spcBef>
              <a:spcAft>
                <a:spcPts val="0"/>
              </a:spcAft>
              <a:buClr>
                <a:schemeClr val="dk1"/>
              </a:buClr>
              <a:buSzPct val="133333"/>
              <a:buNone/>
            </a:pPr>
            <a:r>
              <a:t/>
            </a:r>
            <a:endParaRPr/>
          </a:p>
          <a:p>
            <a:pPr indent="-342900" lvl="0" marL="342900" rtl="0" algn="l">
              <a:lnSpc>
                <a:spcPct val="100000"/>
              </a:lnSpc>
              <a:spcBef>
                <a:spcPts val="304"/>
              </a:spcBef>
              <a:spcAft>
                <a:spcPts val="0"/>
              </a:spcAft>
              <a:buClr>
                <a:schemeClr val="dk1"/>
              </a:buClr>
              <a:buSzPct val="133333"/>
              <a:buChar char="▪"/>
            </a:pPr>
            <a:r>
              <a:rPr lang="en-US"/>
              <a:t>     text-align: center;</a:t>
            </a:r>
            <a:endParaRPr/>
          </a:p>
          <a:p>
            <a:pPr indent="-342900" lvl="0" marL="342900" rtl="0" algn="l">
              <a:lnSpc>
                <a:spcPct val="100000"/>
              </a:lnSpc>
              <a:spcBef>
                <a:spcPts val="304"/>
              </a:spcBef>
              <a:spcAft>
                <a:spcPts val="0"/>
              </a:spcAft>
              <a:buClr>
                <a:schemeClr val="dk1"/>
              </a:buClr>
              <a:buSzPct val="133333"/>
              <a:buChar char="▪"/>
            </a:pPr>
            <a:r>
              <a:rPr lang="en-US"/>
              <a:t>	height: 50px;</a:t>
            </a:r>
            <a:endParaRPr/>
          </a:p>
          <a:p>
            <a:pPr indent="-342900" lvl="0" marL="342900" rtl="0" algn="l">
              <a:lnSpc>
                <a:spcPct val="100000"/>
              </a:lnSpc>
              <a:spcBef>
                <a:spcPts val="304"/>
              </a:spcBef>
              <a:spcAft>
                <a:spcPts val="0"/>
              </a:spcAft>
              <a:buClr>
                <a:schemeClr val="dk1"/>
              </a:buClr>
              <a:buSzPct val="133333"/>
              <a:buChar char="▪"/>
            </a:pPr>
            <a:r>
              <a:rPr lang="en-US"/>
              <a:t>    vertical-align: middle;</a:t>
            </a:r>
            <a:endParaRPr/>
          </a:p>
          <a:p>
            <a:pPr indent="-342900" lvl="0" marL="342900" rtl="0" algn="l">
              <a:lnSpc>
                <a:spcPct val="100000"/>
              </a:lnSpc>
              <a:spcBef>
                <a:spcPts val="304"/>
              </a:spcBef>
              <a:spcAft>
                <a:spcPts val="0"/>
              </a:spcAft>
              <a:buClr>
                <a:schemeClr val="dk1"/>
              </a:buClr>
              <a:buSzPct val="133333"/>
              <a:buChar char="▪"/>
            </a:pPr>
            <a:r>
              <a:rPr lang="en-US"/>
              <a:t>}</a:t>
            </a:r>
            <a:endParaRPr/>
          </a:p>
          <a:p>
            <a:pPr indent="-246380" lvl="0" marL="342900" rtl="0" algn="l">
              <a:lnSpc>
                <a:spcPct val="100000"/>
              </a:lnSpc>
              <a:spcBef>
                <a:spcPts val="304"/>
              </a:spcBef>
              <a:spcAft>
                <a:spcPts val="0"/>
              </a:spcAft>
              <a:buClr>
                <a:schemeClr val="dk1"/>
              </a:buClr>
              <a:buSzPct val="133333"/>
              <a:buNone/>
            </a:pPr>
            <a:r>
              <a:t/>
            </a:r>
            <a:endParaRPr/>
          </a:p>
          <a:p>
            <a:pPr indent="-246380" lvl="0" marL="342900" rtl="0" algn="l">
              <a:lnSpc>
                <a:spcPct val="100000"/>
              </a:lnSpc>
              <a:spcBef>
                <a:spcPts val="304"/>
              </a:spcBef>
              <a:spcAft>
                <a:spcPts val="0"/>
              </a:spcAft>
              <a:buClr>
                <a:schemeClr val="dk1"/>
              </a:buClr>
              <a:buSzPct val="133333"/>
              <a:buNone/>
            </a:pPr>
            <a:r>
              <a:t/>
            </a:r>
            <a:endParaRPr/>
          </a:p>
          <a:p>
            <a:pPr indent="-342900" lvl="0" marL="342900" rtl="0" algn="l">
              <a:lnSpc>
                <a:spcPct val="100000"/>
              </a:lnSpc>
              <a:spcBef>
                <a:spcPts val="304"/>
              </a:spcBef>
              <a:spcAft>
                <a:spcPts val="0"/>
              </a:spcAft>
              <a:buClr>
                <a:schemeClr val="dk1"/>
              </a:buClr>
              <a:buSzPct val="133333"/>
              <a:buChar char="▪"/>
            </a:pPr>
            <a:r>
              <a:rPr lang="en-US"/>
              <a:t>form {</a:t>
            </a:r>
            <a:endParaRPr/>
          </a:p>
          <a:p>
            <a:pPr indent="-342900" lvl="0" marL="342900" rtl="0" algn="l">
              <a:lnSpc>
                <a:spcPct val="100000"/>
              </a:lnSpc>
              <a:spcBef>
                <a:spcPts val="304"/>
              </a:spcBef>
              <a:spcAft>
                <a:spcPts val="0"/>
              </a:spcAft>
              <a:buClr>
                <a:schemeClr val="dk1"/>
              </a:buClr>
              <a:buSzPct val="133333"/>
              <a:buChar char="▪"/>
            </a:pPr>
            <a:r>
              <a:rPr lang="en-US"/>
              <a:t>  position: relative;</a:t>
            </a:r>
            <a:endParaRPr/>
          </a:p>
          <a:p>
            <a:pPr indent="-342900" lvl="0" marL="342900" rtl="0" algn="l">
              <a:lnSpc>
                <a:spcPct val="100000"/>
              </a:lnSpc>
              <a:spcBef>
                <a:spcPts val="304"/>
              </a:spcBef>
              <a:spcAft>
                <a:spcPts val="0"/>
              </a:spcAft>
              <a:buClr>
                <a:schemeClr val="dk1"/>
              </a:buClr>
              <a:buSzPct val="133333"/>
              <a:buChar char="▪"/>
            </a:pPr>
            <a:r>
              <a:rPr lang="en-US"/>
              <a:t>  background-image:url(wall1.jpg);</a:t>
            </a:r>
            <a:endParaRPr/>
          </a:p>
          <a:p>
            <a:pPr indent="-342900" lvl="0" marL="342900" rtl="0" algn="l">
              <a:lnSpc>
                <a:spcPct val="100000"/>
              </a:lnSpc>
              <a:spcBef>
                <a:spcPts val="304"/>
              </a:spcBef>
              <a:spcAft>
                <a:spcPts val="0"/>
              </a:spcAft>
              <a:buClr>
                <a:schemeClr val="dk1"/>
              </a:buClr>
              <a:buSzPct val="133333"/>
              <a:buChar char="▪"/>
            </a:pPr>
            <a:r>
              <a:rPr lang="en-US"/>
              <a:t>  width  : 200px;</a:t>
            </a:r>
            <a:endParaRPr/>
          </a:p>
          <a:p>
            <a:pPr indent="-342900" lvl="0" marL="342900" rtl="0" algn="l">
              <a:lnSpc>
                <a:spcPct val="100000"/>
              </a:lnSpc>
              <a:spcBef>
                <a:spcPts val="304"/>
              </a:spcBef>
              <a:spcAft>
                <a:spcPts val="0"/>
              </a:spcAft>
              <a:buClr>
                <a:schemeClr val="dk1"/>
              </a:buClr>
              <a:buSzPct val="133333"/>
              <a:buChar char="▪"/>
            </a:pPr>
            <a:r>
              <a:rPr lang="en-US"/>
              <a:t>  height : 298px;</a:t>
            </a:r>
            <a:endParaRPr/>
          </a:p>
          <a:p>
            <a:pPr indent="-342900" lvl="0" marL="342900" rtl="0" algn="l">
              <a:lnSpc>
                <a:spcPct val="100000"/>
              </a:lnSpc>
              <a:spcBef>
                <a:spcPts val="304"/>
              </a:spcBef>
              <a:spcAft>
                <a:spcPts val="0"/>
              </a:spcAft>
              <a:buClr>
                <a:schemeClr val="dk1"/>
              </a:buClr>
              <a:buSzPct val="133333"/>
              <a:buChar char="▪"/>
            </a:pPr>
            <a:r>
              <a:rPr lang="en-US"/>
              <a:t>  border: solid;</a:t>
            </a:r>
            <a:endParaRPr/>
          </a:p>
          <a:p>
            <a:pPr indent="-342900" lvl="0" marL="342900" rtl="0" algn="l">
              <a:lnSpc>
                <a:spcPct val="100000"/>
              </a:lnSpc>
              <a:spcBef>
                <a:spcPts val="304"/>
              </a:spcBef>
              <a:spcAft>
                <a:spcPts val="0"/>
              </a:spcAft>
              <a:buClr>
                <a:schemeClr val="dk1"/>
              </a:buClr>
              <a:buSzPct val="133333"/>
              <a:buChar char="▪"/>
            </a:pPr>
            <a:r>
              <a:rPr lang="en-US"/>
              <a:t>  border-color: #FF2E2E;</a:t>
            </a:r>
            <a:endParaRPr/>
          </a:p>
          <a:p>
            <a:pPr indent="-246380" lvl="0" marL="342900" rtl="0" algn="l">
              <a:lnSpc>
                <a:spcPct val="100000"/>
              </a:lnSpc>
              <a:spcBef>
                <a:spcPts val="304"/>
              </a:spcBef>
              <a:spcAft>
                <a:spcPts val="0"/>
              </a:spcAft>
              <a:buClr>
                <a:schemeClr val="dk1"/>
              </a:buClr>
              <a:buSzPct val="133333"/>
              <a:buNone/>
            </a:pPr>
            <a:r>
              <a:t/>
            </a:r>
            <a:endParaRPr/>
          </a:p>
          <a:p>
            <a:pPr indent="-342900" lvl="0" marL="342900" rtl="0" algn="l">
              <a:lnSpc>
                <a:spcPct val="100000"/>
              </a:lnSpc>
              <a:spcBef>
                <a:spcPts val="304"/>
              </a:spcBef>
              <a:spcAft>
                <a:spcPts val="0"/>
              </a:spcAft>
              <a:buClr>
                <a:schemeClr val="dk1"/>
              </a:buClr>
              <a:buSzPct val="133333"/>
              <a:buChar char="▪"/>
            </a:pPr>
            <a:r>
              <a:rPr lang="en-US"/>
              <a:t>}</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8" name="Shape 4418"/>
        <p:cNvGrpSpPr/>
        <p:nvPr/>
      </p:nvGrpSpPr>
      <p:grpSpPr>
        <a:xfrm>
          <a:off x="0" y="0"/>
          <a:ext cx="0" cy="0"/>
          <a:chOff x="0" y="0"/>
          <a:chExt cx="0" cy="0"/>
        </a:xfrm>
      </p:grpSpPr>
      <p:sp>
        <p:nvSpPr>
          <p:cNvPr id="4419" name="Google Shape;4419;p101"/>
          <p:cNvSpPr txBox="1"/>
          <p:nvPr>
            <p:ph idx="1" type="body"/>
          </p:nvPr>
        </p:nvSpPr>
        <p:spPr>
          <a:xfrm>
            <a:off x="457200" y="304800"/>
            <a:ext cx="8229600" cy="5821363"/>
          </a:xfrm>
          <a:prstGeom prst="rect">
            <a:avLst/>
          </a:prstGeom>
          <a:noFill/>
          <a:ln>
            <a:noFill/>
          </a:ln>
        </p:spPr>
        <p:txBody>
          <a:bodyPr anchorCtr="0" anchor="t" bIns="45700" lIns="91425" spcFirstLastPara="1" rIns="91425" wrap="square" tIns="45700">
            <a:normAutofit fontScale="62500" lnSpcReduction="20000"/>
          </a:bodyPr>
          <a:lstStyle/>
          <a:p>
            <a:pPr indent="-215900" lvl="0" marL="342900" rtl="0" algn="l">
              <a:lnSpc>
                <a:spcPct val="100000"/>
              </a:lnSpc>
              <a:spcBef>
                <a:spcPts val="0"/>
              </a:spcBef>
              <a:spcAft>
                <a:spcPts val="0"/>
              </a:spcAft>
              <a:buClr>
                <a:schemeClr val="dk1"/>
              </a:buClr>
              <a:buSzPct val="133333"/>
              <a:buNone/>
            </a:pPr>
            <a:r>
              <a:t/>
            </a:r>
            <a:endParaRPr/>
          </a:p>
          <a:p>
            <a:pPr indent="-342900" lvl="0" marL="342900" rtl="0" algn="l">
              <a:lnSpc>
                <a:spcPct val="100000"/>
              </a:lnSpc>
              <a:spcBef>
                <a:spcPts val="400"/>
              </a:spcBef>
              <a:spcAft>
                <a:spcPts val="0"/>
              </a:spcAft>
              <a:buClr>
                <a:schemeClr val="dk1"/>
              </a:buClr>
              <a:buSzPct val="133333"/>
              <a:buChar char="▪"/>
            </a:pPr>
            <a:r>
              <a:rPr lang="en-US"/>
              <a:t>a {</a:t>
            </a:r>
            <a:endParaRPr/>
          </a:p>
          <a:p>
            <a:pPr indent="-342900" lvl="0" marL="342900" rtl="0" algn="l">
              <a:lnSpc>
                <a:spcPct val="100000"/>
              </a:lnSpc>
              <a:spcBef>
                <a:spcPts val="400"/>
              </a:spcBef>
              <a:spcAft>
                <a:spcPts val="0"/>
              </a:spcAft>
              <a:buClr>
                <a:schemeClr val="dk1"/>
              </a:buClr>
              <a:buSzPct val="133333"/>
              <a:buChar char="▪"/>
            </a:pPr>
            <a:r>
              <a:rPr lang="en-US"/>
              <a:t>    display: block;</a:t>
            </a:r>
            <a:endParaRPr/>
          </a:p>
          <a:p>
            <a:pPr indent="-342900" lvl="0" marL="342900" rtl="0" algn="l">
              <a:lnSpc>
                <a:spcPct val="100000"/>
              </a:lnSpc>
              <a:spcBef>
                <a:spcPts val="400"/>
              </a:spcBef>
              <a:spcAft>
                <a:spcPts val="0"/>
              </a:spcAft>
              <a:buClr>
                <a:schemeClr val="dk1"/>
              </a:buClr>
              <a:buSzPct val="133333"/>
              <a:buChar char="▪"/>
            </a:pPr>
            <a:r>
              <a:rPr lang="en-US"/>
              <a:t>    width: 60px;</a:t>
            </a:r>
            <a:endParaRPr/>
          </a:p>
          <a:p>
            <a:pPr indent="-342900" lvl="0" marL="342900" rtl="0" algn="l">
              <a:lnSpc>
                <a:spcPct val="100000"/>
              </a:lnSpc>
              <a:spcBef>
                <a:spcPts val="400"/>
              </a:spcBef>
              <a:spcAft>
                <a:spcPts val="0"/>
              </a:spcAft>
              <a:buClr>
                <a:schemeClr val="dk1"/>
              </a:buClr>
              <a:buSzPct val="133333"/>
              <a:buChar char="▪"/>
            </a:pPr>
            <a:r>
              <a:rPr lang="en-US"/>
              <a:t>}</a:t>
            </a:r>
            <a:endParaRPr/>
          </a:p>
          <a:p>
            <a:pPr indent="-215900" lvl="0" marL="342900" rtl="0" algn="l">
              <a:lnSpc>
                <a:spcPct val="100000"/>
              </a:lnSpc>
              <a:spcBef>
                <a:spcPts val="400"/>
              </a:spcBef>
              <a:spcAft>
                <a:spcPts val="0"/>
              </a:spcAft>
              <a:buClr>
                <a:schemeClr val="dk1"/>
              </a:buClr>
              <a:buSzPct val="133333"/>
              <a:buNone/>
            </a:pPr>
            <a:r>
              <a:t/>
            </a:r>
            <a:endParaRPr/>
          </a:p>
          <a:p>
            <a:pPr indent="-342900" lvl="0" marL="342900" rtl="0" algn="l">
              <a:lnSpc>
                <a:spcPct val="100000"/>
              </a:lnSpc>
              <a:spcBef>
                <a:spcPts val="400"/>
              </a:spcBef>
              <a:spcAft>
                <a:spcPts val="0"/>
              </a:spcAft>
              <a:buClr>
                <a:schemeClr val="dk1"/>
              </a:buClr>
              <a:buSzPct val="133333"/>
              <a:buChar char="▪"/>
            </a:pPr>
            <a:r>
              <a:rPr lang="en-US"/>
              <a:t>li {</a:t>
            </a:r>
            <a:endParaRPr/>
          </a:p>
          <a:p>
            <a:pPr indent="-342900" lvl="0" marL="342900" rtl="0" algn="l">
              <a:lnSpc>
                <a:spcPct val="100000"/>
              </a:lnSpc>
              <a:spcBef>
                <a:spcPts val="400"/>
              </a:spcBef>
              <a:spcAft>
                <a:spcPts val="0"/>
              </a:spcAft>
              <a:buClr>
                <a:schemeClr val="dk1"/>
              </a:buClr>
              <a:buSzPct val="133333"/>
              <a:buChar char="▪"/>
            </a:pPr>
            <a:r>
              <a:rPr lang="en-US"/>
              <a:t>      height:20px;</a:t>
            </a:r>
            <a:endParaRPr/>
          </a:p>
          <a:p>
            <a:pPr indent="-215900" lvl="0" marL="342900" rtl="0" algn="l">
              <a:lnSpc>
                <a:spcPct val="100000"/>
              </a:lnSpc>
              <a:spcBef>
                <a:spcPts val="400"/>
              </a:spcBef>
              <a:spcAft>
                <a:spcPts val="0"/>
              </a:spcAft>
              <a:buClr>
                <a:schemeClr val="dk1"/>
              </a:buClr>
              <a:buSzPct val="133333"/>
              <a:buNone/>
            </a:pPr>
            <a:r>
              <a:t/>
            </a:r>
            <a:endParaRPr/>
          </a:p>
          <a:p>
            <a:pPr indent="-342900" lvl="0" marL="342900" rtl="0" algn="l">
              <a:lnSpc>
                <a:spcPct val="100000"/>
              </a:lnSpc>
              <a:spcBef>
                <a:spcPts val="400"/>
              </a:spcBef>
              <a:spcAft>
                <a:spcPts val="0"/>
              </a:spcAft>
              <a:buClr>
                <a:schemeClr val="dk1"/>
              </a:buClr>
              <a:buSzPct val="133333"/>
              <a:buChar char="▪"/>
            </a:pPr>
            <a:r>
              <a:rPr lang="en-US"/>
              <a:t>      width: 200px;</a:t>
            </a:r>
            <a:endParaRPr/>
          </a:p>
          <a:p>
            <a:pPr indent="-215900" lvl="0" marL="342900" rtl="0" algn="l">
              <a:lnSpc>
                <a:spcPct val="100000"/>
              </a:lnSpc>
              <a:spcBef>
                <a:spcPts val="400"/>
              </a:spcBef>
              <a:spcAft>
                <a:spcPts val="0"/>
              </a:spcAft>
              <a:buClr>
                <a:schemeClr val="dk1"/>
              </a:buClr>
              <a:buSzPct val="133333"/>
              <a:buNone/>
            </a:pPr>
            <a:r>
              <a:t/>
            </a:r>
            <a:endParaRPr/>
          </a:p>
          <a:p>
            <a:pPr indent="-342900" lvl="0" marL="342900" rtl="0" algn="l">
              <a:lnSpc>
                <a:spcPct val="100000"/>
              </a:lnSpc>
              <a:spcBef>
                <a:spcPts val="400"/>
              </a:spcBef>
              <a:spcAft>
                <a:spcPts val="0"/>
              </a:spcAft>
              <a:buClr>
                <a:schemeClr val="dk1"/>
              </a:buClr>
              <a:buSzPct val="133333"/>
              <a:buChar char="▪"/>
            </a:pPr>
            <a:r>
              <a:rPr lang="en-US"/>
              <a:t>     float: left;</a:t>
            </a:r>
            <a:endParaRPr/>
          </a:p>
          <a:p>
            <a:pPr indent="-342900" lvl="0" marL="342900" rtl="0" algn="l">
              <a:lnSpc>
                <a:spcPct val="100000"/>
              </a:lnSpc>
              <a:spcBef>
                <a:spcPts val="400"/>
              </a:spcBef>
              <a:spcAft>
                <a:spcPts val="0"/>
              </a:spcAft>
              <a:buClr>
                <a:schemeClr val="dk1"/>
              </a:buClr>
              <a:buSzPct val="133333"/>
              <a:buChar char="▪"/>
            </a:pPr>
            <a:r>
              <a:rPr lang="en-US"/>
              <a:t>     color:#FFFFFF;</a:t>
            </a:r>
            <a:endParaRPr/>
          </a:p>
          <a:p>
            <a:pPr indent="-342900" lvl="0" marL="342900" rtl="0" algn="l">
              <a:lnSpc>
                <a:spcPct val="100000"/>
              </a:lnSpc>
              <a:spcBef>
                <a:spcPts val="400"/>
              </a:spcBef>
              <a:spcAft>
                <a:spcPts val="0"/>
              </a:spcAft>
              <a:buClr>
                <a:schemeClr val="dk1"/>
              </a:buClr>
              <a:buSzPct val="133333"/>
              <a:buChar char="▪"/>
            </a:pPr>
            <a:r>
              <a:rPr lang="en-US"/>
              <a:t>     text-shadow: 5px 5px 5px #FF0000;</a:t>
            </a:r>
            <a:endParaRPr/>
          </a:p>
          <a:p>
            <a:pPr indent="-342900" lvl="0" marL="342900" rtl="0" algn="l">
              <a:lnSpc>
                <a:spcPct val="100000"/>
              </a:lnSpc>
              <a:spcBef>
                <a:spcPts val="400"/>
              </a:spcBef>
              <a:spcAft>
                <a:spcPts val="0"/>
              </a:spcAft>
              <a:buClr>
                <a:schemeClr val="dk1"/>
              </a:buClr>
              <a:buSzPct val="133333"/>
              <a:buChar char="▪"/>
            </a:pPr>
            <a:r>
              <a:rPr lang="en-US"/>
              <a:t>      background: -moz-linear-gradient(50deg, red, yellow); /* For Firefox 3.6 to 15 */</a:t>
            </a:r>
            <a:endParaRPr/>
          </a:p>
          <a:p>
            <a:pPr indent="-342900" lvl="0" marL="342900" rtl="0" algn="l">
              <a:lnSpc>
                <a:spcPct val="100000"/>
              </a:lnSpc>
              <a:spcBef>
                <a:spcPts val="400"/>
              </a:spcBef>
              <a:spcAft>
                <a:spcPts val="0"/>
              </a:spcAft>
              <a:buClr>
                <a:schemeClr val="dk1"/>
              </a:buClr>
              <a:buSzPct val="133333"/>
              <a:buChar char="▪"/>
            </a:pPr>
            <a:r>
              <a:rPr lang="en-US"/>
              <a:t>      padding:10px;</a:t>
            </a:r>
            <a:endParaRPr/>
          </a:p>
          <a:p>
            <a:pPr indent="-215900" lvl="0" marL="342900" rtl="0" algn="l">
              <a:lnSpc>
                <a:spcPct val="100000"/>
              </a:lnSpc>
              <a:spcBef>
                <a:spcPts val="400"/>
              </a:spcBef>
              <a:spcAft>
                <a:spcPts val="0"/>
              </a:spcAft>
              <a:buClr>
                <a:schemeClr val="dk1"/>
              </a:buClr>
              <a:buSzPct val="133333"/>
              <a:buNone/>
            </a:pPr>
            <a:r>
              <a:t/>
            </a:r>
            <a:endParaRPr/>
          </a:p>
          <a:p>
            <a:pPr indent="-342900" lvl="0" marL="342900" rtl="0" algn="l">
              <a:lnSpc>
                <a:spcPct val="100000"/>
              </a:lnSpc>
              <a:spcBef>
                <a:spcPts val="400"/>
              </a:spcBef>
              <a:spcAft>
                <a:spcPts val="0"/>
              </a:spcAft>
              <a:buClr>
                <a:schemeClr val="dk1"/>
              </a:buClr>
              <a:buSzPct val="133333"/>
              <a:buChar char="▪"/>
            </a:pPr>
            <a:r>
              <a:rPr lang="en-US"/>
              <a:t>}</a:t>
            </a:r>
            <a:endParaRPr/>
          </a:p>
          <a:p>
            <a:pPr indent="-215900" lvl="0" marL="342900" rtl="0" algn="l">
              <a:lnSpc>
                <a:spcPct val="100000"/>
              </a:lnSpc>
              <a:spcBef>
                <a:spcPts val="400"/>
              </a:spcBef>
              <a:spcAft>
                <a:spcPts val="0"/>
              </a:spcAft>
              <a:buClr>
                <a:schemeClr val="dk1"/>
              </a:buClr>
              <a:buSzPct val="133333"/>
              <a:buNone/>
            </a:pPr>
            <a:r>
              <a:t/>
            </a:r>
            <a:endParaRPr/>
          </a:p>
          <a:p>
            <a:pPr indent="-215900" lvl="0" marL="342900" rtl="0" algn="l">
              <a:lnSpc>
                <a:spcPct val="100000"/>
              </a:lnSpc>
              <a:spcBef>
                <a:spcPts val="400"/>
              </a:spcBef>
              <a:spcAft>
                <a:spcPts val="0"/>
              </a:spcAft>
              <a:buClr>
                <a:schemeClr val="dk1"/>
              </a:buClr>
              <a:buSzPct val="133333"/>
              <a:buNone/>
            </a:pPr>
            <a:r>
              <a:t/>
            </a:r>
            <a:endParaRPr/>
          </a:p>
          <a:p>
            <a:pPr indent="-215900" lvl="0" marL="342900" rtl="0" algn="l">
              <a:lnSpc>
                <a:spcPct val="100000"/>
              </a:lnSpc>
              <a:spcBef>
                <a:spcPts val="400"/>
              </a:spcBef>
              <a:spcAft>
                <a:spcPts val="0"/>
              </a:spcAft>
              <a:buClr>
                <a:schemeClr val="dk1"/>
              </a:buClr>
              <a:buSzPct val="133333"/>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3" name="Shape 4423"/>
        <p:cNvGrpSpPr/>
        <p:nvPr/>
      </p:nvGrpSpPr>
      <p:grpSpPr>
        <a:xfrm>
          <a:off x="0" y="0"/>
          <a:ext cx="0" cy="0"/>
          <a:chOff x="0" y="0"/>
          <a:chExt cx="0" cy="0"/>
        </a:xfrm>
      </p:grpSpPr>
      <p:sp>
        <p:nvSpPr>
          <p:cNvPr id="4424" name="Google Shape;4424;p102"/>
          <p:cNvSpPr txBox="1"/>
          <p:nvPr>
            <p:ph type="title"/>
          </p:nvPr>
        </p:nvSpPr>
        <p:spPr>
          <a:xfrm>
            <a:off x="718300" y="282908"/>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Css id attribute</a:t>
            </a:r>
            <a:endParaRPr/>
          </a:p>
        </p:txBody>
      </p:sp>
      <p:sp>
        <p:nvSpPr>
          <p:cNvPr id="4425" name="Google Shape;4425;p102"/>
          <p:cNvSpPr txBox="1"/>
          <p:nvPr>
            <p:ph idx="1" type="body"/>
          </p:nvPr>
        </p:nvSpPr>
        <p:spPr>
          <a:xfrm>
            <a:off x="718300" y="1234625"/>
            <a:ext cx="6761100" cy="5050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680"/>
              <a:buChar char="▪"/>
            </a:pPr>
            <a:r>
              <a:rPr lang="en-US" sz="1360"/>
              <a:t>&lt;!DOCTYPE html&gt;</a:t>
            </a:r>
            <a:endParaRPr sz="1360"/>
          </a:p>
          <a:p>
            <a:pPr indent="-342900" lvl="0" marL="342900" rtl="0" algn="l">
              <a:lnSpc>
                <a:spcPct val="80000"/>
              </a:lnSpc>
              <a:spcBef>
                <a:spcPts val="304"/>
              </a:spcBef>
              <a:spcAft>
                <a:spcPts val="0"/>
              </a:spcAft>
              <a:buClr>
                <a:schemeClr val="dk1"/>
              </a:buClr>
              <a:buSzPts val="1680"/>
              <a:buChar char="▪"/>
            </a:pPr>
            <a:r>
              <a:rPr lang="en-US" sz="1360"/>
              <a:t>&lt;html&gt;</a:t>
            </a:r>
            <a:endParaRPr sz="1360"/>
          </a:p>
          <a:p>
            <a:pPr indent="-246380" lvl="0" marL="342900" rtl="0" algn="l">
              <a:lnSpc>
                <a:spcPct val="80000"/>
              </a:lnSpc>
              <a:spcBef>
                <a:spcPts val="304"/>
              </a:spcBef>
              <a:spcAft>
                <a:spcPts val="0"/>
              </a:spcAft>
              <a:buClr>
                <a:schemeClr val="dk1"/>
              </a:buClr>
              <a:buSzPts val="1280"/>
              <a:buNone/>
            </a:pPr>
            <a:r>
              <a:t/>
            </a:r>
            <a:endParaRPr sz="1360"/>
          </a:p>
          <a:p>
            <a:pPr indent="-342900" lvl="0" marL="342900" rtl="0" algn="l">
              <a:lnSpc>
                <a:spcPct val="80000"/>
              </a:lnSpc>
              <a:spcBef>
                <a:spcPts val="304"/>
              </a:spcBef>
              <a:spcAft>
                <a:spcPts val="0"/>
              </a:spcAft>
              <a:buClr>
                <a:schemeClr val="dk1"/>
              </a:buClr>
              <a:buSzPts val="1680"/>
              <a:buChar char="▪"/>
            </a:pPr>
            <a:r>
              <a:rPr lang="en-US" sz="1360"/>
              <a:t>&lt;head&gt;</a:t>
            </a:r>
            <a:endParaRPr sz="1360"/>
          </a:p>
          <a:p>
            <a:pPr indent="-342900" lvl="0" marL="342900" rtl="0" algn="l">
              <a:lnSpc>
                <a:spcPct val="80000"/>
              </a:lnSpc>
              <a:spcBef>
                <a:spcPts val="304"/>
              </a:spcBef>
              <a:spcAft>
                <a:spcPts val="0"/>
              </a:spcAft>
              <a:buClr>
                <a:schemeClr val="dk1"/>
              </a:buClr>
              <a:buSzPts val="1680"/>
              <a:buChar char="▪"/>
            </a:pPr>
            <a:r>
              <a:rPr lang="en-US" sz="1360"/>
              <a:t>&lt;style&gt;</a:t>
            </a:r>
            <a:endParaRPr sz="1360"/>
          </a:p>
          <a:p>
            <a:pPr indent="-342900" lvl="0" marL="342900" rtl="0" algn="l">
              <a:lnSpc>
                <a:spcPct val="80000"/>
              </a:lnSpc>
              <a:spcBef>
                <a:spcPts val="304"/>
              </a:spcBef>
              <a:spcAft>
                <a:spcPts val="0"/>
              </a:spcAft>
              <a:buClr>
                <a:schemeClr val="dk1"/>
              </a:buClr>
              <a:buSzPts val="1680"/>
              <a:buChar char="▪"/>
            </a:pPr>
            <a:r>
              <a:rPr b="1" lang="en-US" sz="1360"/>
              <a:t>p#p01 {</a:t>
            </a:r>
            <a:endParaRPr sz="1360"/>
          </a:p>
          <a:p>
            <a:pPr indent="-342900" lvl="0" marL="342900" rtl="0" algn="l">
              <a:lnSpc>
                <a:spcPct val="80000"/>
              </a:lnSpc>
              <a:spcBef>
                <a:spcPts val="304"/>
              </a:spcBef>
              <a:spcAft>
                <a:spcPts val="0"/>
              </a:spcAft>
              <a:buClr>
                <a:schemeClr val="dk1"/>
              </a:buClr>
              <a:buSzPts val="1680"/>
              <a:buChar char="▪"/>
            </a:pPr>
            <a:r>
              <a:rPr b="1" lang="en-US" sz="1360"/>
              <a:t>    color: blue;</a:t>
            </a:r>
            <a:endParaRPr sz="1360"/>
          </a:p>
          <a:p>
            <a:pPr indent="-342900" lvl="0" marL="342900" rtl="0" algn="l">
              <a:lnSpc>
                <a:spcPct val="80000"/>
              </a:lnSpc>
              <a:spcBef>
                <a:spcPts val="304"/>
              </a:spcBef>
              <a:spcAft>
                <a:spcPts val="0"/>
              </a:spcAft>
              <a:buClr>
                <a:schemeClr val="dk1"/>
              </a:buClr>
              <a:buSzPts val="1680"/>
              <a:buChar char="▪"/>
            </a:pPr>
            <a:r>
              <a:rPr b="1" lang="en-US" sz="1360"/>
              <a:t>}</a:t>
            </a:r>
            <a:endParaRPr sz="1360"/>
          </a:p>
          <a:p>
            <a:pPr indent="-342900" lvl="0" marL="342900" rtl="0" algn="l">
              <a:lnSpc>
                <a:spcPct val="80000"/>
              </a:lnSpc>
              <a:spcBef>
                <a:spcPts val="304"/>
              </a:spcBef>
              <a:spcAft>
                <a:spcPts val="0"/>
              </a:spcAft>
              <a:buClr>
                <a:schemeClr val="dk1"/>
              </a:buClr>
              <a:buSzPts val="1680"/>
              <a:buChar char="▪"/>
            </a:pPr>
            <a:r>
              <a:rPr lang="en-US" sz="1360"/>
              <a:t>&lt;/style&gt;</a:t>
            </a:r>
            <a:endParaRPr sz="1360"/>
          </a:p>
          <a:p>
            <a:pPr indent="-342900" lvl="0" marL="342900" rtl="0" algn="l">
              <a:lnSpc>
                <a:spcPct val="80000"/>
              </a:lnSpc>
              <a:spcBef>
                <a:spcPts val="304"/>
              </a:spcBef>
              <a:spcAft>
                <a:spcPts val="0"/>
              </a:spcAft>
              <a:buClr>
                <a:schemeClr val="dk1"/>
              </a:buClr>
              <a:buSzPts val="1680"/>
              <a:buChar char="▪"/>
            </a:pPr>
            <a:r>
              <a:rPr lang="en-US" sz="1360"/>
              <a:t>&lt;/head&gt;</a:t>
            </a:r>
            <a:endParaRPr sz="1360"/>
          </a:p>
          <a:p>
            <a:pPr indent="-342900" lvl="0" marL="342900" rtl="0" algn="l">
              <a:lnSpc>
                <a:spcPct val="80000"/>
              </a:lnSpc>
              <a:spcBef>
                <a:spcPts val="304"/>
              </a:spcBef>
              <a:spcAft>
                <a:spcPts val="0"/>
              </a:spcAft>
              <a:buClr>
                <a:schemeClr val="dk1"/>
              </a:buClr>
              <a:buSzPts val="1680"/>
              <a:buChar char="▪"/>
            </a:pPr>
            <a:r>
              <a:rPr lang="en-US" sz="1360"/>
              <a:t>&lt;body&gt;</a:t>
            </a:r>
            <a:endParaRPr sz="1360"/>
          </a:p>
          <a:p>
            <a:pPr indent="-246380" lvl="0" marL="342900" rtl="0" algn="l">
              <a:lnSpc>
                <a:spcPct val="80000"/>
              </a:lnSpc>
              <a:spcBef>
                <a:spcPts val="304"/>
              </a:spcBef>
              <a:spcAft>
                <a:spcPts val="0"/>
              </a:spcAft>
              <a:buClr>
                <a:schemeClr val="dk1"/>
              </a:buClr>
              <a:buSzPts val="1280"/>
              <a:buNone/>
            </a:pPr>
            <a:r>
              <a:t/>
            </a:r>
            <a:endParaRPr sz="1360"/>
          </a:p>
          <a:p>
            <a:pPr indent="-342900" lvl="0" marL="342900" rtl="0" algn="l">
              <a:lnSpc>
                <a:spcPct val="80000"/>
              </a:lnSpc>
              <a:spcBef>
                <a:spcPts val="304"/>
              </a:spcBef>
              <a:spcAft>
                <a:spcPts val="0"/>
              </a:spcAft>
              <a:buClr>
                <a:schemeClr val="dk1"/>
              </a:buClr>
              <a:buSzPts val="1680"/>
              <a:buChar char="▪"/>
            </a:pPr>
            <a:r>
              <a:rPr lang="en-US" sz="1360"/>
              <a:t>&lt;p&gt;This is a paragraph.&lt;/p&gt;</a:t>
            </a:r>
            <a:endParaRPr sz="1360"/>
          </a:p>
          <a:p>
            <a:pPr indent="-342900" lvl="0" marL="342900" rtl="0" algn="l">
              <a:lnSpc>
                <a:spcPct val="80000"/>
              </a:lnSpc>
              <a:spcBef>
                <a:spcPts val="304"/>
              </a:spcBef>
              <a:spcAft>
                <a:spcPts val="0"/>
              </a:spcAft>
              <a:buClr>
                <a:schemeClr val="dk1"/>
              </a:buClr>
              <a:buSzPts val="1680"/>
              <a:buChar char="▪"/>
            </a:pPr>
            <a:r>
              <a:rPr lang="en-US" sz="1360"/>
              <a:t>&lt;p&gt;This is a paragraph.&lt;/p&gt;</a:t>
            </a:r>
            <a:endParaRPr sz="1360"/>
          </a:p>
          <a:p>
            <a:pPr indent="-342900" lvl="0" marL="342900" rtl="0" algn="l">
              <a:lnSpc>
                <a:spcPct val="80000"/>
              </a:lnSpc>
              <a:spcBef>
                <a:spcPts val="304"/>
              </a:spcBef>
              <a:spcAft>
                <a:spcPts val="0"/>
              </a:spcAft>
              <a:buClr>
                <a:schemeClr val="dk1"/>
              </a:buClr>
              <a:buSzPts val="1680"/>
              <a:buChar char="▪"/>
            </a:pPr>
            <a:r>
              <a:rPr lang="en-US" sz="1360"/>
              <a:t>&lt;p&gt;This is a paragraph.&lt;/p&gt;</a:t>
            </a:r>
            <a:endParaRPr sz="1360"/>
          </a:p>
          <a:p>
            <a:pPr indent="-342900" lvl="0" marL="342900" rtl="0" algn="l">
              <a:lnSpc>
                <a:spcPct val="80000"/>
              </a:lnSpc>
              <a:spcBef>
                <a:spcPts val="304"/>
              </a:spcBef>
              <a:spcAft>
                <a:spcPts val="0"/>
              </a:spcAft>
              <a:buClr>
                <a:schemeClr val="dk1"/>
              </a:buClr>
              <a:buSzPts val="1680"/>
              <a:buChar char="▪"/>
            </a:pPr>
            <a:r>
              <a:rPr b="1" lang="en-US" sz="1360"/>
              <a:t>&lt;p id="p01"&gt;I am different.&lt;/p&gt;</a:t>
            </a:r>
            <a:endParaRPr sz="1360"/>
          </a:p>
          <a:p>
            <a:pPr indent="-246380" lvl="0" marL="342900" rtl="0" algn="l">
              <a:lnSpc>
                <a:spcPct val="80000"/>
              </a:lnSpc>
              <a:spcBef>
                <a:spcPts val="304"/>
              </a:spcBef>
              <a:spcAft>
                <a:spcPts val="0"/>
              </a:spcAft>
              <a:buClr>
                <a:schemeClr val="dk1"/>
              </a:buClr>
              <a:buSzPts val="1280"/>
              <a:buNone/>
            </a:pPr>
            <a:r>
              <a:t/>
            </a:r>
            <a:endParaRPr sz="1360"/>
          </a:p>
          <a:p>
            <a:pPr indent="-342900" lvl="0" marL="342900" rtl="0" algn="l">
              <a:lnSpc>
                <a:spcPct val="80000"/>
              </a:lnSpc>
              <a:spcBef>
                <a:spcPts val="304"/>
              </a:spcBef>
              <a:spcAft>
                <a:spcPts val="0"/>
              </a:spcAft>
              <a:buClr>
                <a:schemeClr val="dk1"/>
              </a:buClr>
              <a:buSzPts val="1680"/>
              <a:buChar char="▪"/>
            </a:pPr>
            <a:r>
              <a:rPr lang="en-US" sz="1360"/>
              <a:t>&lt;/body&gt;</a:t>
            </a:r>
            <a:endParaRPr sz="1360"/>
          </a:p>
          <a:p>
            <a:pPr indent="-342900" lvl="0" marL="342900" rtl="0" algn="l">
              <a:lnSpc>
                <a:spcPct val="80000"/>
              </a:lnSpc>
              <a:spcBef>
                <a:spcPts val="304"/>
              </a:spcBef>
              <a:spcAft>
                <a:spcPts val="0"/>
              </a:spcAft>
              <a:buClr>
                <a:schemeClr val="dk1"/>
              </a:buClr>
              <a:buSzPts val="1680"/>
              <a:buChar char="▪"/>
            </a:pPr>
            <a:r>
              <a:rPr lang="en-US" sz="1360"/>
              <a:t>&lt;/html&gt;</a:t>
            </a:r>
            <a:endParaRPr sz="136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9" name="Shape 4429"/>
        <p:cNvGrpSpPr/>
        <p:nvPr/>
      </p:nvGrpSpPr>
      <p:grpSpPr>
        <a:xfrm>
          <a:off x="0" y="0"/>
          <a:ext cx="0" cy="0"/>
          <a:chOff x="0" y="0"/>
          <a:chExt cx="0" cy="0"/>
        </a:xfrm>
      </p:grpSpPr>
      <p:sp>
        <p:nvSpPr>
          <p:cNvPr id="4430" name="Google Shape;4430;p103"/>
          <p:cNvSpPr txBox="1"/>
          <p:nvPr>
            <p:ph type="title"/>
          </p:nvPr>
        </p:nvSpPr>
        <p:spPr>
          <a:xfrm>
            <a:off x="718300" y="985833"/>
            <a:ext cx="6761100" cy="1143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Css class attribute</a:t>
            </a:r>
            <a:endParaRPr/>
          </a:p>
        </p:txBody>
      </p:sp>
      <p:sp>
        <p:nvSpPr>
          <p:cNvPr id="4431" name="Google Shape;4431;p103"/>
          <p:cNvSpPr txBox="1"/>
          <p:nvPr>
            <p:ph idx="1" type="body"/>
          </p:nvPr>
        </p:nvSpPr>
        <p:spPr>
          <a:xfrm>
            <a:off x="718300" y="2311400"/>
            <a:ext cx="6761100" cy="3974100"/>
          </a:xfrm>
          <a:prstGeom prst="rect">
            <a:avLst/>
          </a:prstGeom>
          <a:noFill/>
          <a:ln>
            <a:noFill/>
          </a:ln>
        </p:spPr>
        <p:txBody>
          <a:bodyPr anchorCtr="0" anchor="t" bIns="45700" lIns="91425" spcFirstLastPara="1" rIns="91425" wrap="square" tIns="45700">
            <a:normAutofit fontScale="40000" lnSpcReduction="20000"/>
          </a:bodyPr>
          <a:lstStyle/>
          <a:p>
            <a:pPr indent="-342900" lvl="0" marL="342900" rtl="0" algn="l">
              <a:lnSpc>
                <a:spcPct val="100000"/>
              </a:lnSpc>
              <a:spcBef>
                <a:spcPts val="0"/>
              </a:spcBef>
              <a:spcAft>
                <a:spcPts val="0"/>
              </a:spcAft>
              <a:buClr>
                <a:schemeClr val="dk1"/>
              </a:buClr>
              <a:buSzPct val="133333"/>
              <a:buChar char="▪"/>
            </a:pPr>
            <a:r>
              <a:rPr lang="en-US"/>
              <a:t>&lt;!DOCTYPE html&gt;</a:t>
            </a:r>
            <a:endParaRPr/>
          </a:p>
          <a:p>
            <a:pPr indent="-342900" lvl="0" marL="342900" rtl="0" algn="l">
              <a:lnSpc>
                <a:spcPct val="100000"/>
              </a:lnSpc>
              <a:spcBef>
                <a:spcPts val="256"/>
              </a:spcBef>
              <a:spcAft>
                <a:spcPts val="0"/>
              </a:spcAft>
              <a:buClr>
                <a:schemeClr val="dk1"/>
              </a:buClr>
              <a:buSzPct val="133333"/>
              <a:buChar char="▪"/>
            </a:pPr>
            <a:r>
              <a:rPr lang="en-US"/>
              <a:t>&lt;html&gt;</a:t>
            </a:r>
            <a:endParaRPr/>
          </a:p>
          <a:p>
            <a:pPr indent="-261620" lvl="0" marL="342900" rtl="0" algn="l">
              <a:lnSpc>
                <a:spcPct val="100000"/>
              </a:lnSpc>
              <a:spcBef>
                <a:spcPts val="256"/>
              </a:spcBef>
              <a:spcAft>
                <a:spcPts val="0"/>
              </a:spcAft>
              <a:buClr>
                <a:schemeClr val="dk1"/>
              </a:buClr>
              <a:buSzPct val="133333"/>
              <a:buNone/>
            </a:pPr>
            <a:r>
              <a:t/>
            </a:r>
            <a:endParaRPr/>
          </a:p>
          <a:p>
            <a:pPr indent="-342900" lvl="0" marL="342900" rtl="0" algn="l">
              <a:lnSpc>
                <a:spcPct val="100000"/>
              </a:lnSpc>
              <a:spcBef>
                <a:spcPts val="256"/>
              </a:spcBef>
              <a:spcAft>
                <a:spcPts val="0"/>
              </a:spcAft>
              <a:buClr>
                <a:schemeClr val="dk1"/>
              </a:buClr>
              <a:buSzPct val="133333"/>
              <a:buChar char="▪"/>
            </a:pPr>
            <a:r>
              <a:rPr lang="en-US"/>
              <a:t>&lt;head&gt;</a:t>
            </a:r>
            <a:endParaRPr/>
          </a:p>
          <a:p>
            <a:pPr indent="-342900" lvl="0" marL="342900" rtl="0" algn="l">
              <a:lnSpc>
                <a:spcPct val="100000"/>
              </a:lnSpc>
              <a:spcBef>
                <a:spcPts val="256"/>
              </a:spcBef>
              <a:spcAft>
                <a:spcPts val="0"/>
              </a:spcAft>
              <a:buClr>
                <a:schemeClr val="dk1"/>
              </a:buClr>
              <a:buSzPct val="133333"/>
              <a:buChar char="▪"/>
            </a:pPr>
            <a:r>
              <a:rPr lang="en-US"/>
              <a:t>&lt;style&gt;</a:t>
            </a:r>
            <a:endParaRPr/>
          </a:p>
          <a:p>
            <a:pPr indent="-342900" lvl="0" marL="342900" rtl="0" algn="l">
              <a:lnSpc>
                <a:spcPct val="100000"/>
              </a:lnSpc>
              <a:spcBef>
                <a:spcPts val="256"/>
              </a:spcBef>
              <a:spcAft>
                <a:spcPts val="0"/>
              </a:spcAft>
              <a:buClr>
                <a:schemeClr val="dk1"/>
              </a:buClr>
              <a:buSzPct val="133333"/>
              <a:buChar char="▪"/>
            </a:pPr>
            <a:r>
              <a:rPr lang="en-US"/>
              <a:t>p.error {</a:t>
            </a:r>
            <a:endParaRPr/>
          </a:p>
          <a:p>
            <a:pPr indent="-342900" lvl="0" marL="342900" rtl="0" algn="l">
              <a:lnSpc>
                <a:spcPct val="100000"/>
              </a:lnSpc>
              <a:spcBef>
                <a:spcPts val="256"/>
              </a:spcBef>
              <a:spcAft>
                <a:spcPts val="0"/>
              </a:spcAft>
              <a:buClr>
                <a:schemeClr val="dk1"/>
              </a:buClr>
              <a:buSzPct val="133333"/>
              <a:buChar char="▪"/>
            </a:pPr>
            <a:r>
              <a:rPr lang="en-US"/>
              <a:t>    color:red;</a:t>
            </a:r>
            <a:endParaRPr/>
          </a:p>
          <a:p>
            <a:pPr indent="-342900" lvl="0" marL="342900" rtl="0" algn="l">
              <a:lnSpc>
                <a:spcPct val="100000"/>
              </a:lnSpc>
              <a:spcBef>
                <a:spcPts val="256"/>
              </a:spcBef>
              <a:spcAft>
                <a:spcPts val="0"/>
              </a:spcAft>
              <a:buClr>
                <a:schemeClr val="dk1"/>
              </a:buClr>
              <a:buSzPct val="133333"/>
              <a:buChar char="▪"/>
            </a:pPr>
            <a:r>
              <a:rPr lang="en-US"/>
              <a:t>}</a:t>
            </a:r>
            <a:endParaRPr/>
          </a:p>
          <a:p>
            <a:pPr indent="-342900" lvl="0" marL="342900" rtl="0" algn="l">
              <a:lnSpc>
                <a:spcPct val="100000"/>
              </a:lnSpc>
              <a:spcBef>
                <a:spcPts val="256"/>
              </a:spcBef>
              <a:spcAft>
                <a:spcPts val="0"/>
              </a:spcAft>
              <a:buClr>
                <a:schemeClr val="dk1"/>
              </a:buClr>
              <a:buSzPct val="133333"/>
              <a:buChar char="▪"/>
            </a:pPr>
            <a:r>
              <a:rPr lang="en-US"/>
              <a:t>&lt;/style&gt;</a:t>
            </a:r>
            <a:endParaRPr/>
          </a:p>
          <a:p>
            <a:pPr indent="-342900" lvl="0" marL="342900" rtl="0" algn="l">
              <a:lnSpc>
                <a:spcPct val="100000"/>
              </a:lnSpc>
              <a:spcBef>
                <a:spcPts val="256"/>
              </a:spcBef>
              <a:spcAft>
                <a:spcPts val="0"/>
              </a:spcAft>
              <a:buClr>
                <a:schemeClr val="dk1"/>
              </a:buClr>
              <a:buSzPct val="133333"/>
              <a:buChar char="▪"/>
            </a:pPr>
            <a:r>
              <a:rPr lang="en-US"/>
              <a:t>&lt;/head&gt;</a:t>
            </a:r>
            <a:endParaRPr/>
          </a:p>
          <a:p>
            <a:pPr indent="-342900" lvl="0" marL="342900" rtl="0" algn="l">
              <a:lnSpc>
                <a:spcPct val="100000"/>
              </a:lnSpc>
              <a:spcBef>
                <a:spcPts val="256"/>
              </a:spcBef>
              <a:spcAft>
                <a:spcPts val="0"/>
              </a:spcAft>
              <a:buClr>
                <a:schemeClr val="dk1"/>
              </a:buClr>
              <a:buSzPct val="133333"/>
              <a:buChar char="▪"/>
            </a:pPr>
            <a:r>
              <a:rPr lang="en-US"/>
              <a:t>&lt;body&gt;</a:t>
            </a:r>
            <a:endParaRPr/>
          </a:p>
          <a:p>
            <a:pPr indent="-261620" lvl="0" marL="342900" rtl="0" algn="l">
              <a:lnSpc>
                <a:spcPct val="100000"/>
              </a:lnSpc>
              <a:spcBef>
                <a:spcPts val="256"/>
              </a:spcBef>
              <a:spcAft>
                <a:spcPts val="0"/>
              </a:spcAft>
              <a:buClr>
                <a:schemeClr val="dk1"/>
              </a:buClr>
              <a:buSzPct val="133333"/>
              <a:buNone/>
            </a:pPr>
            <a:r>
              <a:t/>
            </a:r>
            <a:endParaRPr/>
          </a:p>
          <a:p>
            <a:pPr indent="-342900" lvl="0" marL="342900" rtl="0" algn="l">
              <a:lnSpc>
                <a:spcPct val="100000"/>
              </a:lnSpc>
              <a:spcBef>
                <a:spcPts val="256"/>
              </a:spcBef>
              <a:spcAft>
                <a:spcPts val="0"/>
              </a:spcAft>
              <a:buClr>
                <a:schemeClr val="dk1"/>
              </a:buClr>
              <a:buSzPct val="133333"/>
              <a:buChar char="▪"/>
            </a:pPr>
            <a:r>
              <a:rPr lang="en-US"/>
              <a:t>&lt;p&gt;This is a paragraph.&lt;/p&gt;</a:t>
            </a:r>
            <a:endParaRPr/>
          </a:p>
          <a:p>
            <a:pPr indent="-342900" lvl="0" marL="342900" rtl="0" algn="l">
              <a:lnSpc>
                <a:spcPct val="100000"/>
              </a:lnSpc>
              <a:spcBef>
                <a:spcPts val="256"/>
              </a:spcBef>
              <a:spcAft>
                <a:spcPts val="0"/>
              </a:spcAft>
              <a:buClr>
                <a:schemeClr val="dk1"/>
              </a:buClr>
              <a:buSzPct val="133333"/>
              <a:buChar char="▪"/>
            </a:pPr>
            <a:r>
              <a:rPr lang="en-US"/>
              <a:t>&lt;p&gt;This is a paragraph.&lt;/p&gt;</a:t>
            </a:r>
            <a:endParaRPr/>
          </a:p>
          <a:p>
            <a:pPr indent="-342900" lvl="0" marL="342900" rtl="0" algn="l">
              <a:lnSpc>
                <a:spcPct val="100000"/>
              </a:lnSpc>
              <a:spcBef>
                <a:spcPts val="256"/>
              </a:spcBef>
              <a:spcAft>
                <a:spcPts val="0"/>
              </a:spcAft>
              <a:buClr>
                <a:schemeClr val="dk1"/>
              </a:buClr>
              <a:buSzPct val="133333"/>
              <a:buChar char="▪"/>
            </a:pPr>
            <a:r>
              <a:rPr lang="en-US"/>
              <a:t>&lt;p class="error"&gt;I am different.&lt;/p&gt;</a:t>
            </a:r>
            <a:endParaRPr/>
          </a:p>
          <a:p>
            <a:pPr indent="-342900" lvl="0" marL="342900" rtl="0" algn="l">
              <a:lnSpc>
                <a:spcPct val="100000"/>
              </a:lnSpc>
              <a:spcBef>
                <a:spcPts val="256"/>
              </a:spcBef>
              <a:spcAft>
                <a:spcPts val="0"/>
              </a:spcAft>
              <a:buClr>
                <a:schemeClr val="dk1"/>
              </a:buClr>
              <a:buSzPct val="133333"/>
              <a:buChar char="▪"/>
            </a:pPr>
            <a:r>
              <a:rPr lang="en-US"/>
              <a:t>&lt;p&gt;This is a paragraph.&lt;/p&gt;</a:t>
            </a:r>
            <a:endParaRPr/>
          </a:p>
          <a:p>
            <a:pPr indent="-342900" lvl="0" marL="342900" rtl="0" algn="l">
              <a:lnSpc>
                <a:spcPct val="100000"/>
              </a:lnSpc>
              <a:spcBef>
                <a:spcPts val="256"/>
              </a:spcBef>
              <a:spcAft>
                <a:spcPts val="0"/>
              </a:spcAft>
              <a:buClr>
                <a:schemeClr val="dk1"/>
              </a:buClr>
              <a:buSzPct val="133333"/>
              <a:buChar char="▪"/>
            </a:pPr>
            <a:r>
              <a:rPr lang="en-US"/>
              <a:t>&lt;p class="error"&gt;I am different too.&lt;/p&gt;</a:t>
            </a:r>
            <a:endParaRPr/>
          </a:p>
          <a:p>
            <a:pPr indent="-261620" lvl="0" marL="342900" rtl="0" algn="l">
              <a:lnSpc>
                <a:spcPct val="100000"/>
              </a:lnSpc>
              <a:spcBef>
                <a:spcPts val="256"/>
              </a:spcBef>
              <a:spcAft>
                <a:spcPts val="0"/>
              </a:spcAft>
              <a:buClr>
                <a:schemeClr val="dk1"/>
              </a:buClr>
              <a:buSzPct val="133333"/>
              <a:buNone/>
            </a:pPr>
            <a:r>
              <a:t/>
            </a:r>
            <a:endParaRPr/>
          </a:p>
          <a:p>
            <a:pPr indent="-342900" lvl="0" marL="342900" rtl="0" algn="l">
              <a:lnSpc>
                <a:spcPct val="100000"/>
              </a:lnSpc>
              <a:spcBef>
                <a:spcPts val="256"/>
              </a:spcBef>
              <a:spcAft>
                <a:spcPts val="0"/>
              </a:spcAft>
              <a:buClr>
                <a:schemeClr val="dk1"/>
              </a:buClr>
              <a:buSzPct val="133333"/>
              <a:buChar char="▪"/>
            </a:pPr>
            <a:r>
              <a:rPr lang="en-US"/>
              <a:t>&lt;/body&gt;</a:t>
            </a:r>
            <a:endParaRPr/>
          </a:p>
          <a:p>
            <a:pPr indent="-342900" lvl="0" marL="342900" rtl="0" algn="l">
              <a:lnSpc>
                <a:spcPct val="100000"/>
              </a:lnSpc>
              <a:spcBef>
                <a:spcPts val="256"/>
              </a:spcBef>
              <a:spcAft>
                <a:spcPts val="0"/>
              </a:spcAft>
              <a:buClr>
                <a:schemeClr val="dk1"/>
              </a:buClr>
              <a:buSzPct val="133333"/>
              <a:buChar char="▪"/>
            </a:pPr>
            <a:r>
              <a:rPr lang="en-US"/>
              <a:t>&lt;/html&gt;</a:t>
            </a:r>
            <a:endParaRPr/>
          </a:p>
          <a:p>
            <a:pPr indent="-261620" lvl="0" marL="342900" rtl="0" algn="l">
              <a:lnSpc>
                <a:spcPct val="100000"/>
              </a:lnSpc>
              <a:spcBef>
                <a:spcPts val="256"/>
              </a:spcBef>
              <a:spcAft>
                <a:spcPts val="0"/>
              </a:spcAft>
              <a:buClr>
                <a:schemeClr val="dk1"/>
              </a:buClr>
              <a:buSzPct val="133333"/>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6" name="Shape 4436"/>
        <p:cNvGrpSpPr/>
        <p:nvPr/>
      </p:nvGrpSpPr>
      <p:grpSpPr>
        <a:xfrm>
          <a:off x="0" y="0"/>
          <a:ext cx="0" cy="0"/>
          <a:chOff x="0" y="0"/>
          <a:chExt cx="0" cy="0"/>
        </a:xfrm>
      </p:grpSpPr>
      <p:sp>
        <p:nvSpPr>
          <p:cNvPr id="4437" name="Google Shape;4437;p104"/>
          <p:cNvSpPr txBox="1"/>
          <p:nvPr>
            <p:ph type="title"/>
          </p:nvPr>
        </p:nvSpPr>
        <p:spPr>
          <a:xfrm>
            <a:off x="673225" y="300933"/>
            <a:ext cx="6761100" cy="1143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css form design </a:t>
            </a:r>
            <a:endParaRPr/>
          </a:p>
        </p:txBody>
      </p:sp>
      <p:sp>
        <p:nvSpPr>
          <p:cNvPr id="4438" name="Google Shape;4438;p104"/>
          <p:cNvSpPr txBox="1"/>
          <p:nvPr>
            <p:ph idx="1" type="body"/>
          </p:nvPr>
        </p:nvSpPr>
        <p:spPr>
          <a:xfrm>
            <a:off x="718300" y="1279675"/>
            <a:ext cx="7698900" cy="500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lang="en-US" sz="1400"/>
              <a:t>&lt;!DOCTYPE html&gt;</a:t>
            </a:r>
            <a:endParaRPr sz="1400"/>
          </a:p>
          <a:p>
            <a:pPr indent="0" lvl="0" marL="0" rtl="0" algn="l">
              <a:lnSpc>
                <a:spcPct val="100000"/>
              </a:lnSpc>
              <a:spcBef>
                <a:spcPts val="600"/>
              </a:spcBef>
              <a:spcAft>
                <a:spcPts val="0"/>
              </a:spcAft>
              <a:buClr>
                <a:schemeClr val="dk1"/>
              </a:buClr>
              <a:buSzPts val="1100"/>
              <a:buFont typeface="Arial"/>
              <a:buNone/>
            </a:pPr>
            <a:r>
              <a:rPr lang="en-US" sz="1400"/>
              <a:t>&lt;html lang="en"&gt;</a:t>
            </a:r>
            <a:endParaRPr sz="1400"/>
          </a:p>
          <a:p>
            <a:pPr indent="0" lvl="0" marL="0" rtl="0" algn="l">
              <a:lnSpc>
                <a:spcPct val="100000"/>
              </a:lnSpc>
              <a:spcBef>
                <a:spcPts val="600"/>
              </a:spcBef>
              <a:spcAft>
                <a:spcPts val="0"/>
              </a:spcAft>
              <a:buClr>
                <a:schemeClr val="dk1"/>
              </a:buClr>
              <a:buSzPts val="1100"/>
              <a:buFont typeface="Arial"/>
              <a:buNone/>
            </a:pPr>
            <a:r>
              <a:rPr lang="en-US" sz="1400"/>
              <a:t>&lt;head&gt;</a:t>
            </a:r>
            <a:endParaRPr sz="1400"/>
          </a:p>
          <a:p>
            <a:pPr indent="0" lvl="0" marL="0" rtl="0" algn="l">
              <a:lnSpc>
                <a:spcPct val="100000"/>
              </a:lnSpc>
              <a:spcBef>
                <a:spcPts val="600"/>
              </a:spcBef>
              <a:spcAft>
                <a:spcPts val="0"/>
              </a:spcAft>
              <a:buClr>
                <a:schemeClr val="dk1"/>
              </a:buClr>
              <a:buSzPts val="1100"/>
              <a:buFont typeface="Arial"/>
              <a:buNone/>
            </a:pPr>
            <a:r>
              <a:rPr lang="en-US" sz="1400"/>
              <a:t>  &lt;meta charset="UTF-8"&gt;</a:t>
            </a:r>
            <a:endParaRPr sz="1400"/>
          </a:p>
          <a:p>
            <a:pPr indent="0" lvl="0" marL="0" rtl="0" algn="l">
              <a:lnSpc>
                <a:spcPct val="100000"/>
              </a:lnSpc>
              <a:spcBef>
                <a:spcPts val="600"/>
              </a:spcBef>
              <a:spcAft>
                <a:spcPts val="0"/>
              </a:spcAft>
              <a:buClr>
                <a:schemeClr val="dk1"/>
              </a:buClr>
              <a:buSzPts val="1100"/>
              <a:buFont typeface="Arial"/>
              <a:buNone/>
            </a:pPr>
            <a:r>
              <a:rPr lang="en-US" sz="1400"/>
              <a:t>  &lt;meta name="viewport" content="width=device-width, initial-scale=1.0"&gt;</a:t>
            </a:r>
            <a:endParaRPr sz="1400"/>
          </a:p>
          <a:p>
            <a:pPr indent="0" lvl="0" marL="0" rtl="0" algn="l">
              <a:lnSpc>
                <a:spcPct val="100000"/>
              </a:lnSpc>
              <a:spcBef>
                <a:spcPts val="600"/>
              </a:spcBef>
              <a:spcAft>
                <a:spcPts val="0"/>
              </a:spcAft>
              <a:buClr>
                <a:schemeClr val="dk1"/>
              </a:buClr>
              <a:buSzPts val="1100"/>
              <a:buFont typeface="Arial"/>
              <a:buNone/>
            </a:pPr>
            <a:r>
              <a:rPr lang="en-US" sz="1400"/>
              <a:t>  &lt;title&gt;Styled Form&lt;/title&gt;</a:t>
            </a:r>
            <a:endParaRPr sz="1400"/>
          </a:p>
          <a:p>
            <a:pPr indent="0" lvl="0" marL="0" rtl="0" algn="l">
              <a:lnSpc>
                <a:spcPct val="100000"/>
              </a:lnSpc>
              <a:spcBef>
                <a:spcPts val="600"/>
              </a:spcBef>
              <a:spcAft>
                <a:spcPts val="0"/>
              </a:spcAft>
              <a:buSzPts val="2400"/>
              <a:buNone/>
            </a:pPr>
            <a:r>
              <a:rPr lang="en-US" sz="1400"/>
              <a:t>  &lt;style&gt;</a:t>
            </a:r>
            <a:endParaRPr sz="1400"/>
          </a:p>
          <a:p>
            <a:pPr indent="0" lvl="0" marL="0" rtl="0" algn="l">
              <a:lnSpc>
                <a:spcPct val="100000"/>
              </a:lnSpc>
              <a:spcBef>
                <a:spcPts val="600"/>
              </a:spcBef>
              <a:spcAft>
                <a:spcPts val="0"/>
              </a:spcAft>
              <a:buClr>
                <a:schemeClr val="dk1"/>
              </a:buClr>
              <a:buSzPts val="1100"/>
              <a:buFont typeface="Arial"/>
              <a:buNone/>
            </a:pPr>
            <a:r>
              <a:t/>
            </a:r>
            <a:endParaRPr sz="1400"/>
          </a:p>
          <a:p>
            <a:pPr indent="0" lvl="0" marL="0" rtl="0" algn="l">
              <a:lnSpc>
                <a:spcPct val="100000"/>
              </a:lnSpc>
              <a:spcBef>
                <a:spcPts val="600"/>
              </a:spcBef>
              <a:spcAft>
                <a:spcPts val="0"/>
              </a:spcAft>
              <a:buClr>
                <a:schemeClr val="dk1"/>
              </a:buClr>
              <a:buSzPts val="1100"/>
              <a:buFont typeface="Arial"/>
              <a:buNone/>
            </a:pPr>
            <a:r>
              <a:rPr lang="en-US" sz="1400"/>
              <a:t>    /* Form container */</a:t>
            </a:r>
            <a:endParaRPr sz="1400"/>
          </a:p>
          <a:p>
            <a:pPr indent="0" lvl="0" marL="0" rtl="0" algn="l">
              <a:lnSpc>
                <a:spcPct val="100000"/>
              </a:lnSpc>
              <a:spcBef>
                <a:spcPts val="600"/>
              </a:spcBef>
              <a:spcAft>
                <a:spcPts val="0"/>
              </a:spcAft>
              <a:buClr>
                <a:schemeClr val="dk1"/>
              </a:buClr>
              <a:buSzPts val="1100"/>
              <a:buFont typeface="Arial"/>
              <a:buNone/>
            </a:pPr>
            <a:r>
              <a:rPr lang="en-US" sz="1400"/>
              <a:t>    form {</a:t>
            </a:r>
            <a:endParaRPr sz="1400"/>
          </a:p>
          <a:p>
            <a:pPr indent="0" lvl="0" marL="0" rtl="0" algn="l">
              <a:lnSpc>
                <a:spcPct val="100000"/>
              </a:lnSpc>
              <a:spcBef>
                <a:spcPts val="600"/>
              </a:spcBef>
              <a:spcAft>
                <a:spcPts val="0"/>
              </a:spcAft>
              <a:buClr>
                <a:schemeClr val="dk1"/>
              </a:buClr>
              <a:buSzPts val="1100"/>
              <a:buFont typeface="Arial"/>
              <a:buNone/>
            </a:pPr>
            <a:r>
              <a:rPr lang="en-US" sz="1400"/>
              <a:t>      max-width: 400px;</a:t>
            </a:r>
            <a:endParaRPr sz="1400"/>
          </a:p>
          <a:p>
            <a:pPr indent="0" lvl="0" marL="0" rtl="0" algn="l">
              <a:lnSpc>
                <a:spcPct val="100000"/>
              </a:lnSpc>
              <a:spcBef>
                <a:spcPts val="600"/>
              </a:spcBef>
              <a:spcAft>
                <a:spcPts val="0"/>
              </a:spcAft>
              <a:buClr>
                <a:schemeClr val="dk1"/>
              </a:buClr>
              <a:buSzPts val="1100"/>
              <a:buFont typeface="Arial"/>
              <a:buNone/>
            </a:pPr>
            <a:r>
              <a:rPr lang="en-US" sz="1400"/>
              <a:t>      margin: 50px auto;</a:t>
            </a:r>
            <a:endParaRPr sz="1400"/>
          </a:p>
          <a:p>
            <a:pPr indent="0" lvl="0" marL="0" rtl="0" algn="l">
              <a:lnSpc>
                <a:spcPct val="100000"/>
              </a:lnSpc>
              <a:spcBef>
                <a:spcPts val="600"/>
              </a:spcBef>
              <a:spcAft>
                <a:spcPts val="0"/>
              </a:spcAft>
              <a:buClr>
                <a:schemeClr val="dk1"/>
              </a:buClr>
              <a:buSzPts val="1100"/>
              <a:buFont typeface="Arial"/>
              <a:buNone/>
            </a:pPr>
            <a:r>
              <a:rPr lang="en-US" sz="1400"/>
              <a:t>      padding: 20px;</a:t>
            </a:r>
            <a:endParaRPr sz="1400"/>
          </a:p>
          <a:p>
            <a:pPr indent="0" lvl="0" marL="0" rtl="0" algn="l">
              <a:lnSpc>
                <a:spcPct val="100000"/>
              </a:lnSpc>
              <a:spcBef>
                <a:spcPts val="600"/>
              </a:spcBef>
              <a:spcAft>
                <a:spcPts val="0"/>
              </a:spcAft>
              <a:buClr>
                <a:schemeClr val="dk1"/>
              </a:buClr>
              <a:buSzPts val="1100"/>
              <a:buFont typeface="Arial"/>
              <a:buNone/>
            </a:pPr>
            <a:r>
              <a:rPr lang="en-US" sz="1400"/>
              <a:t>      background: #f9f9f9;</a:t>
            </a:r>
            <a:endParaRPr sz="1400"/>
          </a:p>
          <a:p>
            <a:pPr indent="0" lvl="0" marL="0" rtl="0" algn="l">
              <a:lnSpc>
                <a:spcPct val="100000"/>
              </a:lnSpc>
              <a:spcBef>
                <a:spcPts val="600"/>
              </a:spcBef>
              <a:spcAft>
                <a:spcPts val="0"/>
              </a:spcAft>
              <a:buClr>
                <a:schemeClr val="dk1"/>
              </a:buClr>
              <a:buSzPts val="1100"/>
              <a:buFont typeface="Arial"/>
              <a:buNone/>
            </a:pPr>
            <a:r>
              <a:rPr lang="en-US" sz="1400"/>
              <a:t>      border-radius: 12px;</a:t>
            </a:r>
            <a:endParaRPr sz="1400"/>
          </a:p>
          <a:p>
            <a:pPr indent="0" lvl="0" marL="0" rtl="0" algn="l">
              <a:lnSpc>
                <a:spcPct val="100000"/>
              </a:lnSpc>
              <a:spcBef>
                <a:spcPts val="600"/>
              </a:spcBef>
              <a:spcAft>
                <a:spcPts val="0"/>
              </a:spcAft>
              <a:buClr>
                <a:schemeClr val="dk1"/>
              </a:buClr>
              <a:buSzPts val="1100"/>
              <a:buFont typeface="Arial"/>
              <a:buNone/>
            </a:pPr>
            <a:r>
              <a:rPr lang="en-US" sz="1400"/>
              <a:t>      box-shadow: 0px 4px 8px rgba(0,0,0,0.1);</a:t>
            </a:r>
            <a:endParaRPr sz="1400"/>
          </a:p>
          <a:p>
            <a:pPr indent="0" lvl="0" marL="0" rtl="0" algn="l">
              <a:lnSpc>
                <a:spcPct val="100000"/>
              </a:lnSpc>
              <a:spcBef>
                <a:spcPts val="600"/>
              </a:spcBef>
              <a:spcAft>
                <a:spcPts val="0"/>
              </a:spcAft>
              <a:buClr>
                <a:schemeClr val="dk1"/>
              </a:buClr>
              <a:buSzPts val="1100"/>
              <a:buFont typeface="Arial"/>
              <a:buNone/>
            </a:pPr>
            <a:r>
              <a:rPr lang="en-US" sz="1400"/>
              <a:t>      font-family: Arial, sans-serif;</a:t>
            </a:r>
            <a:endParaRPr sz="1400"/>
          </a:p>
          <a:p>
            <a:pPr indent="0" lvl="0" marL="0" rtl="0" algn="l">
              <a:lnSpc>
                <a:spcPct val="100000"/>
              </a:lnSpc>
              <a:spcBef>
                <a:spcPts val="600"/>
              </a:spcBef>
              <a:spcAft>
                <a:spcPts val="0"/>
              </a:spcAft>
              <a:buClr>
                <a:schemeClr val="dk1"/>
              </a:buClr>
              <a:buSzPts val="1100"/>
              <a:buFont typeface="Arial"/>
              <a:buNone/>
            </a:pPr>
            <a:r>
              <a:rPr lang="en-US" sz="1400"/>
              <a:t>    }</a:t>
            </a:r>
            <a:endParaRPr sz="1400"/>
          </a:p>
          <a:p>
            <a:pPr indent="0" lvl="0" marL="0" rtl="0" algn="l">
              <a:lnSpc>
                <a:spcPct val="100000"/>
              </a:lnSpc>
              <a:spcBef>
                <a:spcPts val="600"/>
              </a:spcBef>
              <a:spcAft>
                <a:spcPts val="0"/>
              </a:spcAft>
              <a:buSzPts val="2400"/>
              <a:buNone/>
            </a:pPr>
            <a:r>
              <a:t/>
            </a:r>
            <a:endParaRPr sz="14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3" name="Shape 4443"/>
        <p:cNvGrpSpPr/>
        <p:nvPr/>
      </p:nvGrpSpPr>
      <p:grpSpPr>
        <a:xfrm>
          <a:off x="0" y="0"/>
          <a:ext cx="0" cy="0"/>
          <a:chOff x="0" y="0"/>
          <a:chExt cx="0" cy="0"/>
        </a:xfrm>
      </p:grpSpPr>
      <p:sp>
        <p:nvSpPr>
          <p:cNvPr id="4444" name="Google Shape;4444;p105"/>
          <p:cNvSpPr txBox="1"/>
          <p:nvPr>
            <p:ph idx="1" type="body"/>
          </p:nvPr>
        </p:nvSpPr>
        <p:spPr>
          <a:xfrm>
            <a:off x="233600" y="0"/>
            <a:ext cx="8453100" cy="67140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600"/>
              </a:spcBef>
              <a:spcAft>
                <a:spcPts val="0"/>
              </a:spcAft>
              <a:buClr>
                <a:schemeClr val="dk1"/>
              </a:buClr>
              <a:buSzPts val="358"/>
              <a:buFont typeface="Arial"/>
              <a:buNone/>
            </a:pPr>
            <a:r>
              <a:t/>
            </a:r>
            <a:endParaRPr sz="1340"/>
          </a:p>
          <a:p>
            <a:pPr indent="0" lvl="0" marL="0" rtl="0" algn="l">
              <a:lnSpc>
                <a:spcPct val="80000"/>
              </a:lnSpc>
              <a:spcBef>
                <a:spcPts val="600"/>
              </a:spcBef>
              <a:spcAft>
                <a:spcPts val="0"/>
              </a:spcAft>
              <a:buClr>
                <a:schemeClr val="dk1"/>
              </a:buClr>
              <a:buSzPts val="358"/>
              <a:buFont typeface="Arial"/>
              <a:buNone/>
            </a:pPr>
            <a:r>
              <a:rPr lang="en-US" sz="1340"/>
              <a:t>    /* Form labels */</a:t>
            </a:r>
            <a:endParaRPr sz="1340"/>
          </a:p>
          <a:p>
            <a:pPr indent="0" lvl="0" marL="0" rtl="0" algn="l">
              <a:lnSpc>
                <a:spcPct val="80000"/>
              </a:lnSpc>
              <a:spcBef>
                <a:spcPts val="600"/>
              </a:spcBef>
              <a:spcAft>
                <a:spcPts val="0"/>
              </a:spcAft>
              <a:buClr>
                <a:schemeClr val="dk1"/>
              </a:buClr>
              <a:buSzPts val="358"/>
              <a:buFont typeface="Arial"/>
              <a:buNone/>
            </a:pPr>
            <a:r>
              <a:rPr lang="en-US" sz="1340"/>
              <a:t>    label {</a:t>
            </a:r>
            <a:endParaRPr sz="1340"/>
          </a:p>
          <a:p>
            <a:pPr indent="0" lvl="0" marL="0" rtl="0" algn="l">
              <a:lnSpc>
                <a:spcPct val="80000"/>
              </a:lnSpc>
              <a:spcBef>
                <a:spcPts val="600"/>
              </a:spcBef>
              <a:spcAft>
                <a:spcPts val="0"/>
              </a:spcAft>
              <a:buClr>
                <a:schemeClr val="dk1"/>
              </a:buClr>
              <a:buSzPts val="358"/>
              <a:buFont typeface="Arial"/>
              <a:buNone/>
            </a:pPr>
            <a:r>
              <a:rPr lang="en-US" sz="1340"/>
              <a:t>      display: block;</a:t>
            </a:r>
            <a:endParaRPr sz="1340"/>
          </a:p>
          <a:p>
            <a:pPr indent="0" lvl="0" marL="0" rtl="0" algn="l">
              <a:lnSpc>
                <a:spcPct val="80000"/>
              </a:lnSpc>
              <a:spcBef>
                <a:spcPts val="600"/>
              </a:spcBef>
              <a:spcAft>
                <a:spcPts val="0"/>
              </a:spcAft>
              <a:buClr>
                <a:schemeClr val="dk1"/>
              </a:buClr>
              <a:buSzPts val="358"/>
              <a:buFont typeface="Arial"/>
              <a:buNone/>
            </a:pPr>
            <a:r>
              <a:rPr lang="en-US" sz="1340"/>
              <a:t>      margin-bottom: 8px;</a:t>
            </a:r>
            <a:endParaRPr sz="1340"/>
          </a:p>
          <a:p>
            <a:pPr indent="0" lvl="0" marL="0" rtl="0" algn="l">
              <a:lnSpc>
                <a:spcPct val="80000"/>
              </a:lnSpc>
              <a:spcBef>
                <a:spcPts val="600"/>
              </a:spcBef>
              <a:spcAft>
                <a:spcPts val="0"/>
              </a:spcAft>
              <a:buClr>
                <a:schemeClr val="dk1"/>
              </a:buClr>
              <a:buSzPts val="358"/>
              <a:buFont typeface="Arial"/>
              <a:buNone/>
            </a:pPr>
            <a:r>
              <a:rPr lang="en-US" sz="1340"/>
              <a:t>      font-weight: bold;</a:t>
            </a:r>
            <a:endParaRPr sz="1340"/>
          </a:p>
          <a:p>
            <a:pPr indent="0" lvl="0" marL="0" rtl="0" algn="l">
              <a:lnSpc>
                <a:spcPct val="80000"/>
              </a:lnSpc>
              <a:spcBef>
                <a:spcPts val="600"/>
              </a:spcBef>
              <a:spcAft>
                <a:spcPts val="0"/>
              </a:spcAft>
              <a:buClr>
                <a:schemeClr val="dk1"/>
              </a:buClr>
              <a:buSzPts val="358"/>
              <a:buFont typeface="Arial"/>
              <a:buNone/>
            </a:pPr>
            <a:r>
              <a:rPr lang="en-US" sz="1340"/>
              <a:t>      color: #333;</a:t>
            </a:r>
            <a:endParaRPr sz="1340"/>
          </a:p>
          <a:p>
            <a:pPr indent="0" lvl="0" marL="0" rtl="0" algn="l">
              <a:lnSpc>
                <a:spcPct val="80000"/>
              </a:lnSpc>
              <a:spcBef>
                <a:spcPts val="600"/>
              </a:spcBef>
              <a:spcAft>
                <a:spcPts val="0"/>
              </a:spcAft>
              <a:buClr>
                <a:schemeClr val="dk1"/>
              </a:buClr>
              <a:buSzPts val="358"/>
              <a:buFont typeface="Arial"/>
              <a:buNone/>
            </a:pPr>
            <a:r>
              <a:rPr lang="en-US" sz="1340"/>
              <a:t>    }</a:t>
            </a:r>
            <a:endParaRPr sz="1340"/>
          </a:p>
          <a:p>
            <a:pPr indent="0" lvl="0" marL="0" rtl="0" algn="l">
              <a:lnSpc>
                <a:spcPct val="80000"/>
              </a:lnSpc>
              <a:spcBef>
                <a:spcPts val="600"/>
              </a:spcBef>
              <a:spcAft>
                <a:spcPts val="0"/>
              </a:spcAft>
              <a:buClr>
                <a:schemeClr val="dk1"/>
              </a:buClr>
              <a:buSzPts val="358"/>
              <a:buFont typeface="Arial"/>
              <a:buNone/>
            </a:pPr>
            <a:r>
              <a:t/>
            </a:r>
            <a:endParaRPr sz="1340"/>
          </a:p>
          <a:p>
            <a:pPr indent="0" lvl="0" marL="0" rtl="0" algn="l">
              <a:lnSpc>
                <a:spcPct val="80000"/>
              </a:lnSpc>
              <a:spcBef>
                <a:spcPts val="600"/>
              </a:spcBef>
              <a:spcAft>
                <a:spcPts val="0"/>
              </a:spcAft>
              <a:buClr>
                <a:schemeClr val="dk1"/>
              </a:buClr>
              <a:buSzPts val="358"/>
              <a:buFont typeface="Arial"/>
              <a:buNone/>
            </a:pPr>
            <a:r>
              <a:rPr lang="en-US" sz="1340"/>
              <a:t>    /* Input fields */</a:t>
            </a:r>
            <a:endParaRPr sz="1340"/>
          </a:p>
          <a:p>
            <a:pPr indent="0" lvl="0" marL="0" rtl="0" algn="l">
              <a:lnSpc>
                <a:spcPct val="80000"/>
              </a:lnSpc>
              <a:spcBef>
                <a:spcPts val="600"/>
              </a:spcBef>
              <a:spcAft>
                <a:spcPts val="0"/>
              </a:spcAft>
              <a:buClr>
                <a:schemeClr val="dk1"/>
              </a:buClr>
              <a:buSzPts val="358"/>
              <a:buFont typeface="Arial"/>
              <a:buNone/>
            </a:pPr>
            <a:r>
              <a:rPr lang="en-US" sz="1340"/>
              <a:t>    input[type="text"],</a:t>
            </a:r>
            <a:endParaRPr sz="1340"/>
          </a:p>
          <a:p>
            <a:pPr indent="0" lvl="0" marL="0" rtl="0" algn="l">
              <a:lnSpc>
                <a:spcPct val="80000"/>
              </a:lnSpc>
              <a:spcBef>
                <a:spcPts val="600"/>
              </a:spcBef>
              <a:spcAft>
                <a:spcPts val="0"/>
              </a:spcAft>
              <a:buClr>
                <a:schemeClr val="dk1"/>
              </a:buClr>
              <a:buSzPts val="358"/>
              <a:buFont typeface="Arial"/>
              <a:buNone/>
            </a:pPr>
            <a:r>
              <a:rPr lang="en-US" sz="1340"/>
              <a:t>    input[type="email"],</a:t>
            </a:r>
            <a:endParaRPr sz="1340"/>
          </a:p>
          <a:p>
            <a:pPr indent="0" lvl="0" marL="0" rtl="0" algn="l">
              <a:lnSpc>
                <a:spcPct val="80000"/>
              </a:lnSpc>
              <a:spcBef>
                <a:spcPts val="600"/>
              </a:spcBef>
              <a:spcAft>
                <a:spcPts val="0"/>
              </a:spcAft>
              <a:buClr>
                <a:schemeClr val="dk1"/>
              </a:buClr>
              <a:buSzPts val="358"/>
              <a:buFont typeface="Arial"/>
              <a:buNone/>
            </a:pPr>
            <a:r>
              <a:rPr lang="en-US" sz="1340"/>
              <a:t>    input[type="password"],</a:t>
            </a:r>
            <a:endParaRPr sz="1340"/>
          </a:p>
          <a:p>
            <a:pPr indent="0" lvl="0" marL="0" rtl="0" algn="l">
              <a:lnSpc>
                <a:spcPct val="80000"/>
              </a:lnSpc>
              <a:spcBef>
                <a:spcPts val="600"/>
              </a:spcBef>
              <a:spcAft>
                <a:spcPts val="0"/>
              </a:spcAft>
              <a:buClr>
                <a:schemeClr val="dk1"/>
              </a:buClr>
              <a:buSzPts val="358"/>
              <a:buFont typeface="Arial"/>
              <a:buNone/>
            </a:pPr>
            <a:r>
              <a:rPr lang="en-US" sz="1340"/>
              <a:t>    textarea,</a:t>
            </a:r>
            <a:endParaRPr sz="1340"/>
          </a:p>
          <a:p>
            <a:pPr indent="0" lvl="0" marL="0" rtl="0" algn="l">
              <a:lnSpc>
                <a:spcPct val="80000"/>
              </a:lnSpc>
              <a:spcBef>
                <a:spcPts val="600"/>
              </a:spcBef>
              <a:spcAft>
                <a:spcPts val="0"/>
              </a:spcAft>
              <a:buClr>
                <a:schemeClr val="dk1"/>
              </a:buClr>
              <a:buSzPts val="358"/>
              <a:buFont typeface="Arial"/>
              <a:buNone/>
            </a:pPr>
            <a:r>
              <a:rPr lang="en-US" sz="1340"/>
              <a:t>    select {</a:t>
            </a:r>
            <a:endParaRPr sz="1340"/>
          </a:p>
          <a:p>
            <a:pPr indent="0" lvl="0" marL="0" rtl="0" algn="l">
              <a:lnSpc>
                <a:spcPct val="80000"/>
              </a:lnSpc>
              <a:spcBef>
                <a:spcPts val="600"/>
              </a:spcBef>
              <a:spcAft>
                <a:spcPts val="0"/>
              </a:spcAft>
              <a:buClr>
                <a:schemeClr val="dk1"/>
              </a:buClr>
              <a:buSzPts val="358"/>
              <a:buFont typeface="Arial"/>
              <a:buNone/>
            </a:pPr>
            <a:r>
              <a:rPr lang="en-US" sz="1340"/>
              <a:t>      width: 100%;</a:t>
            </a:r>
            <a:endParaRPr sz="1340"/>
          </a:p>
          <a:p>
            <a:pPr indent="0" lvl="0" marL="0" rtl="0" algn="l">
              <a:lnSpc>
                <a:spcPct val="80000"/>
              </a:lnSpc>
              <a:spcBef>
                <a:spcPts val="600"/>
              </a:spcBef>
              <a:spcAft>
                <a:spcPts val="0"/>
              </a:spcAft>
              <a:buClr>
                <a:schemeClr val="dk1"/>
              </a:buClr>
              <a:buSzPts val="358"/>
              <a:buFont typeface="Arial"/>
              <a:buNone/>
            </a:pPr>
            <a:r>
              <a:rPr lang="en-US" sz="1340"/>
              <a:t>      padding: 10px;</a:t>
            </a:r>
            <a:endParaRPr sz="1340"/>
          </a:p>
          <a:p>
            <a:pPr indent="0" lvl="0" marL="0" rtl="0" algn="l">
              <a:lnSpc>
                <a:spcPct val="80000"/>
              </a:lnSpc>
              <a:spcBef>
                <a:spcPts val="600"/>
              </a:spcBef>
              <a:spcAft>
                <a:spcPts val="0"/>
              </a:spcAft>
              <a:buClr>
                <a:schemeClr val="dk1"/>
              </a:buClr>
              <a:buSzPts val="358"/>
              <a:buFont typeface="Arial"/>
              <a:buNone/>
            </a:pPr>
            <a:r>
              <a:rPr lang="en-US" sz="1340"/>
              <a:t>      margin-bottom: 15px;</a:t>
            </a:r>
            <a:endParaRPr sz="1340"/>
          </a:p>
          <a:p>
            <a:pPr indent="0" lvl="0" marL="0" rtl="0" algn="l">
              <a:lnSpc>
                <a:spcPct val="80000"/>
              </a:lnSpc>
              <a:spcBef>
                <a:spcPts val="600"/>
              </a:spcBef>
              <a:spcAft>
                <a:spcPts val="0"/>
              </a:spcAft>
              <a:buClr>
                <a:schemeClr val="dk1"/>
              </a:buClr>
              <a:buSzPts val="358"/>
              <a:buFont typeface="Arial"/>
              <a:buNone/>
            </a:pPr>
            <a:r>
              <a:rPr lang="en-US" sz="1340"/>
              <a:t>      border: 1px solid #ccc;</a:t>
            </a:r>
            <a:endParaRPr sz="1340"/>
          </a:p>
          <a:p>
            <a:pPr indent="0" lvl="0" marL="0" rtl="0" algn="l">
              <a:lnSpc>
                <a:spcPct val="80000"/>
              </a:lnSpc>
              <a:spcBef>
                <a:spcPts val="600"/>
              </a:spcBef>
              <a:spcAft>
                <a:spcPts val="0"/>
              </a:spcAft>
              <a:buClr>
                <a:schemeClr val="dk1"/>
              </a:buClr>
              <a:buSzPts val="358"/>
              <a:buFont typeface="Arial"/>
              <a:buNone/>
            </a:pPr>
            <a:r>
              <a:rPr lang="en-US" sz="1340"/>
              <a:t>      border-radius: 8px;</a:t>
            </a:r>
            <a:endParaRPr sz="1340"/>
          </a:p>
          <a:p>
            <a:pPr indent="0" lvl="0" marL="0" rtl="0" algn="l">
              <a:lnSpc>
                <a:spcPct val="80000"/>
              </a:lnSpc>
              <a:spcBef>
                <a:spcPts val="600"/>
              </a:spcBef>
              <a:spcAft>
                <a:spcPts val="0"/>
              </a:spcAft>
              <a:buClr>
                <a:schemeClr val="dk1"/>
              </a:buClr>
              <a:buSzPts val="358"/>
              <a:buFont typeface="Arial"/>
              <a:buNone/>
            </a:pPr>
            <a:r>
              <a:rPr lang="en-US" sz="1340"/>
              <a:t>      font-size: 14px;</a:t>
            </a:r>
            <a:endParaRPr sz="1340"/>
          </a:p>
          <a:p>
            <a:pPr indent="0" lvl="0" marL="0" rtl="0" algn="l">
              <a:lnSpc>
                <a:spcPct val="80000"/>
              </a:lnSpc>
              <a:spcBef>
                <a:spcPts val="600"/>
              </a:spcBef>
              <a:spcAft>
                <a:spcPts val="0"/>
              </a:spcAft>
              <a:buClr>
                <a:schemeClr val="dk1"/>
              </a:buClr>
              <a:buSzPts val="358"/>
              <a:buFont typeface="Arial"/>
              <a:buNone/>
            </a:pPr>
            <a:r>
              <a:rPr lang="en-US" sz="1340"/>
              <a:t>      transition: border 0.3s;</a:t>
            </a:r>
            <a:endParaRPr sz="1340"/>
          </a:p>
          <a:p>
            <a:pPr indent="0" lvl="0" marL="0" rtl="0" algn="l">
              <a:lnSpc>
                <a:spcPct val="80000"/>
              </a:lnSpc>
              <a:spcBef>
                <a:spcPts val="600"/>
              </a:spcBef>
              <a:spcAft>
                <a:spcPts val="0"/>
              </a:spcAft>
              <a:buClr>
                <a:schemeClr val="dk1"/>
              </a:buClr>
              <a:buSzPts val="358"/>
              <a:buFont typeface="Arial"/>
              <a:buNone/>
            </a:pPr>
            <a:r>
              <a:rPr lang="en-US" sz="1340"/>
              <a:t>    }</a:t>
            </a:r>
            <a:endParaRPr sz="1340"/>
          </a:p>
          <a:p>
            <a:pPr indent="0" lvl="0" marL="0" rtl="0" algn="l">
              <a:lnSpc>
                <a:spcPct val="80000"/>
              </a:lnSpc>
              <a:spcBef>
                <a:spcPts val="600"/>
              </a:spcBef>
              <a:spcAft>
                <a:spcPts val="0"/>
              </a:spcAft>
              <a:buClr>
                <a:schemeClr val="dk1"/>
              </a:buClr>
              <a:buSzPts val="358"/>
              <a:buFont typeface="Arial"/>
              <a:buNone/>
            </a:pPr>
            <a:r>
              <a:t/>
            </a:r>
            <a:endParaRPr sz="1340"/>
          </a:p>
          <a:p>
            <a:pPr indent="0" lvl="0" marL="0" rtl="0" algn="l">
              <a:lnSpc>
                <a:spcPct val="80000"/>
              </a:lnSpc>
              <a:spcBef>
                <a:spcPts val="600"/>
              </a:spcBef>
              <a:spcAft>
                <a:spcPts val="0"/>
              </a:spcAft>
              <a:buClr>
                <a:schemeClr val="dk1"/>
              </a:buClr>
              <a:buSzPts val="358"/>
              <a:buFont typeface="Arial"/>
              <a:buNone/>
            </a:pPr>
            <a:r>
              <a:rPr lang="en-US" sz="1340"/>
              <a:t>    /* Focus effect */</a:t>
            </a:r>
            <a:endParaRPr sz="1340"/>
          </a:p>
          <a:p>
            <a:pPr indent="0" lvl="0" marL="0" rtl="0" algn="l">
              <a:lnSpc>
                <a:spcPct val="80000"/>
              </a:lnSpc>
              <a:spcBef>
                <a:spcPts val="600"/>
              </a:spcBef>
              <a:spcAft>
                <a:spcPts val="0"/>
              </a:spcAft>
              <a:buClr>
                <a:schemeClr val="dk1"/>
              </a:buClr>
              <a:buSzPts val="358"/>
              <a:buFont typeface="Arial"/>
              <a:buNone/>
            </a:pPr>
            <a:r>
              <a:rPr lang="en-US" sz="1340"/>
              <a:t>    input:focus,</a:t>
            </a:r>
            <a:endParaRPr sz="1340"/>
          </a:p>
          <a:p>
            <a:pPr indent="0" lvl="0" marL="0" rtl="0" algn="l">
              <a:lnSpc>
                <a:spcPct val="80000"/>
              </a:lnSpc>
              <a:spcBef>
                <a:spcPts val="600"/>
              </a:spcBef>
              <a:spcAft>
                <a:spcPts val="0"/>
              </a:spcAft>
              <a:buClr>
                <a:schemeClr val="dk1"/>
              </a:buClr>
              <a:buSzPts val="358"/>
              <a:buFont typeface="Arial"/>
              <a:buNone/>
            </a:pPr>
            <a:r>
              <a:rPr lang="en-US" sz="1340"/>
              <a:t>    textarea:focus,</a:t>
            </a:r>
            <a:endParaRPr sz="1340"/>
          </a:p>
          <a:p>
            <a:pPr indent="0" lvl="0" marL="0" rtl="0" algn="l">
              <a:lnSpc>
                <a:spcPct val="80000"/>
              </a:lnSpc>
              <a:spcBef>
                <a:spcPts val="600"/>
              </a:spcBef>
              <a:spcAft>
                <a:spcPts val="0"/>
              </a:spcAft>
              <a:buClr>
                <a:schemeClr val="dk1"/>
              </a:buClr>
              <a:buSzPts val="358"/>
              <a:buFont typeface="Arial"/>
              <a:buNone/>
            </a:pPr>
            <a:r>
              <a:rPr lang="en-US" sz="1340"/>
              <a:t>    select:focus {</a:t>
            </a:r>
            <a:endParaRPr sz="1340"/>
          </a:p>
          <a:p>
            <a:pPr indent="0" lvl="0" marL="0" rtl="0" algn="l">
              <a:lnSpc>
                <a:spcPct val="80000"/>
              </a:lnSpc>
              <a:spcBef>
                <a:spcPts val="600"/>
              </a:spcBef>
              <a:spcAft>
                <a:spcPts val="0"/>
              </a:spcAft>
              <a:buClr>
                <a:schemeClr val="dk1"/>
              </a:buClr>
              <a:buSzPts val="358"/>
              <a:buFont typeface="Arial"/>
              <a:buNone/>
            </a:pPr>
            <a:r>
              <a:rPr lang="en-US" sz="1340"/>
              <a:t>      border-color: #007bff;</a:t>
            </a:r>
            <a:endParaRPr sz="1340"/>
          </a:p>
          <a:p>
            <a:pPr indent="0" lvl="0" marL="0" rtl="0" algn="l">
              <a:lnSpc>
                <a:spcPct val="80000"/>
              </a:lnSpc>
              <a:spcBef>
                <a:spcPts val="600"/>
              </a:spcBef>
              <a:spcAft>
                <a:spcPts val="0"/>
              </a:spcAft>
              <a:buClr>
                <a:schemeClr val="dk1"/>
              </a:buClr>
              <a:buSzPts val="358"/>
              <a:buFont typeface="Arial"/>
              <a:buNone/>
            </a:pPr>
            <a:r>
              <a:rPr lang="en-US" sz="1340"/>
              <a:t>      outline: none;</a:t>
            </a:r>
            <a:endParaRPr sz="1340"/>
          </a:p>
          <a:p>
            <a:pPr indent="0" lvl="0" marL="0" rtl="0" algn="l">
              <a:lnSpc>
                <a:spcPct val="80000"/>
              </a:lnSpc>
              <a:spcBef>
                <a:spcPts val="600"/>
              </a:spcBef>
              <a:spcAft>
                <a:spcPts val="0"/>
              </a:spcAft>
              <a:buClr>
                <a:schemeClr val="dk1"/>
              </a:buClr>
              <a:buSzPts val="358"/>
              <a:buFont typeface="Arial"/>
              <a:buNone/>
            </a:pPr>
            <a:r>
              <a:rPr lang="en-US" sz="1340"/>
              <a:t>    }</a:t>
            </a:r>
            <a:endParaRPr sz="1340"/>
          </a:p>
          <a:p>
            <a:pPr indent="0" lvl="0" marL="0" rtl="0" algn="l">
              <a:lnSpc>
                <a:spcPct val="80000"/>
              </a:lnSpc>
              <a:spcBef>
                <a:spcPts val="600"/>
              </a:spcBef>
              <a:spcAft>
                <a:spcPts val="0"/>
              </a:spcAft>
              <a:buSzPts val="358"/>
              <a:buNone/>
            </a:pPr>
            <a:r>
              <a:t/>
            </a:r>
            <a:endParaRPr sz="134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9" name="Shape 4449"/>
        <p:cNvGrpSpPr/>
        <p:nvPr/>
      </p:nvGrpSpPr>
      <p:grpSpPr>
        <a:xfrm>
          <a:off x="0" y="0"/>
          <a:ext cx="0" cy="0"/>
          <a:chOff x="0" y="0"/>
          <a:chExt cx="0" cy="0"/>
        </a:xfrm>
      </p:grpSpPr>
      <p:sp>
        <p:nvSpPr>
          <p:cNvPr id="4450" name="Google Shape;4450;p106"/>
          <p:cNvSpPr txBox="1"/>
          <p:nvPr>
            <p:ph type="title"/>
          </p:nvPr>
        </p:nvSpPr>
        <p:spPr>
          <a:xfrm>
            <a:off x="655225" y="769558"/>
            <a:ext cx="6761100" cy="1143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Display </a:t>
            </a:r>
            <a:endParaRPr/>
          </a:p>
        </p:txBody>
      </p:sp>
      <p:sp>
        <p:nvSpPr>
          <p:cNvPr id="4451" name="Google Shape;4451;p106"/>
          <p:cNvSpPr txBox="1"/>
          <p:nvPr>
            <p:ph idx="1" type="body"/>
          </p:nvPr>
        </p:nvSpPr>
        <p:spPr>
          <a:xfrm>
            <a:off x="718300" y="2311400"/>
            <a:ext cx="6761100" cy="39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300">
                <a:latin typeface="Arial"/>
                <a:ea typeface="Arial"/>
                <a:cs typeface="Arial"/>
                <a:sym typeface="Arial"/>
              </a:rPr>
              <a:t>Common Display Types</a:t>
            </a:r>
            <a:endParaRPr b="1" sz="1300">
              <a:latin typeface="Arial"/>
              <a:ea typeface="Arial"/>
              <a:cs typeface="Arial"/>
              <a:sym typeface="Arial"/>
            </a:endParaRPr>
          </a:p>
          <a:p>
            <a:pPr indent="-298450" lvl="0" marL="457200" rtl="0" algn="l">
              <a:lnSpc>
                <a:spcPct val="115000"/>
              </a:lnSpc>
              <a:spcBef>
                <a:spcPts val="1200"/>
              </a:spcBef>
              <a:spcAft>
                <a:spcPts val="0"/>
              </a:spcAft>
              <a:buSzPts val="1100"/>
              <a:buAutoNum type="arabicPeriod"/>
            </a:pPr>
            <a:r>
              <a:rPr b="1" lang="en-US" sz="1100">
                <a:solidFill>
                  <a:srgbClr val="188038"/>
                </a:solidFill>
                <a:latin typeface="Roboto Mono"/>
                <a:ea typeface="Roboto Mono"/>
                <a:cs typeface="Roboto Mono"/>
                <a:sym typeface="Roboto Mono"/>
              </a:rPr>
              <a:t>display: block;</a:t>
            </a:r>
            <a:br>
              <a:rPr b="1" lang="en-US" sz="1100">
                <a:solidFill>
                  <a:srgbClr val="188038"/>
                </a:solidFill>
                <a:latin typeface="Roboto Mono"/>
                <a:ea typeface="Roboto Mono"/>
                <a:cs typeface="Roboto Mono"/>
                <a:sym typeface="Roboto Mono"/>
              </a:rPr>
            </a:br>
            <a:endParaRPr b="1"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Takes up the full width of its parent (unless width is set).</a:t>
            </a:r>
            <a:br>
              <a:rPr lang="en-US" sz="1100">
                <a:latin typeface="Arial"/>
                <a:ea typeface="Arial"/>
                <a:cs typeface="Arial"/>
                <a:sym typeface="Arial"/>
              </a:rPr>
            </a:br>
            <a:endParaRPr sz="1100">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Always starts on a new line.</a:t>
            </a:r>
            <a:br>
              <a:rPr lang="en-US" sz="1100">
                <a:latin typeface="Arial"/>
                <a:ea typeface="Arial"/>
                <a:cs typeface="Arial"/>
                <a:sym typeface="Arial"/>
              </a:rPr>
            </a:br>
            <a:endParaRPr sz="1100">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You can set </a:t>
            </a:r>
            <a:r>
              <a:rPr lang="en-US" sz="1100">
                <a:solidFill>
                  <a:srgbClr val="188038"/>
                </a:solidFill>
                <a:latin typeface="Roboto Mono"/>
                <a:ea typeface="Roboto Mono"/>
                <a:cs typeface="Roboto Mono"/>
                <a:sym typeface="Roboto Mono"/>
              </a:rPr>
              <a:t>width</a:t>
            </a:r>
            <a:r>
              <a:rPr lang="en-US" sz="1100">
                <a:latin typeface="Arial"/>
                <a:ea typeface="Arial"/>
                <a:cs typeface="Arial"/>
                <a:sym typeface="Arial"/>
              </a:rPr>
              <a:t>, </a:t>
            </a:r>
            <a:r>
              <a:rPr lang="en-US" sz="1100">
                <a:solidFill>
                  <a:srgbClr val="188038"/>
                </a:solidFill>
                <a:latin typeface="Roboto Mono"/>
                <a:ea typeface="Roboto Mono"/>
                <a:cs typeface="Roboto Mono"/>
                <a:sym typeface="Roboto Mono"/>
              </a:rPr>
              <a:t>height</a:t>
            </a:r>
            <a:r>
              <a:rPr lang="en-US" sz="1100">
                <a:latin typeface="Arial"/>
                <a:ea typeface="Arial"/>
                <a:cs typeface="Arial"/>
                <a:sym typeface="Arial"/>
              </a:rPr>
              <a:t>, </a:t>
            </a:r>
            <a:r>
              <a:rPr lang="en-US" sz="1100">
                <a:solidFill>
                  <a:srgbClr val="188038"/>
                </a:solidFill>
                <a:latin typeface="Roboto Mono"/>
                <a:ea typeface="Roboto Mono"/>
                <a:cs typeface="Roboto Mono"/>
                <a:sym typeface="Roboto Mono"/>
              </a:rPr>
              <a:t>margin</a:t>
            </a:r>
            <a:r>
              <a:rPr lang="en-US" sz="1100">
                <a:latin typeface="Arial"/>
                <a:ea typeface="Arial"/>
                <a:cs typeface="Arial"/>
                <a:sym typeface="Arial"/>
              </a:rPr>
              <a:t>, </a:t>
            </a:r>
            <a:r>
              <a:rPr lang="en-US" sz="1100">
                <a:solidFill>
                  <a:srgbClr val="188038"/>
                </a:solidFill>
                <a:latin typeface="Roboto Mono"/>
                <a:ea typeface="Roboto Mono"/>
                <a:cs typeface="Roboto Mono"/>
                <a:sym typeface="Roboto Mono"/>
              </a:rPr>
              <a:t>padding</a:t>
            </a:r>
            <a:r>
              <a:rPr lang="en-US" sz="1100">
                <a:latin typeface="Arial"/>
                <a:ea typeface="Arial"/>
                <a:cs typeface="Arial"/>
                <a:sym typeface="Arial"/>
              </a:rPr>
              <a:t>.</a:t>
            </a:r>
            <a:br>
              <a:rPr lang="en-US" sz="1100">
                <a:latin typeface="Arial"/>
                <a:ea typeface="Arial"/>
                <a:cs typeface="Arial"/>
                <a:sym typeface="Arial"/>
              </a:rPr>
            </a:br>
            <a:endParaRPr sz="1100">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Examples: </a:t>
            </a:r>
            <a:r>
              <a:rPr lang="en-US" sz="1100">
                <a:solidFill>
                  <a:srgbClr val="188038"/>
                </a:solidFill>
                <a:latin typeface="Roboto Mono"/>
                <a:ea typeface="Roboto Mono"/>
                <a:cs typeface="Roboto Mono"/>
                <a:sym typeface="Roboto Mono"/>
              </a:rPr>
              <a:t>&lt;div&gt;</a:t>
            </a:r>
            <a:r>
              <a:rPr lang="en-US" sz="1100">
                <a:latin typeface="Arial"/>
                <a:ea typeface="Arial"/>
                <a:cs typeface="Arial"/>
                <a:sym typeface="Arial"/>
              </a:rPr>
              <a:t>, </a:t>
            </a:r>
            <a:r>
              <a:rPr lang="en-US" sz="1100">
                <a:solidFill>
                  <a:srgbClr val="188038"/>
                </a:solidFill>
                <a:latin typeface="Roboto Mono"/>
                <a:ea typeface="Roboto Mono"/>
                <a:cs typeface="Roboto Mono"/>
                <a:sym typeface="Roboto Mono"/>
              </a:rPr>
              <a:t>&lt;p&gt;</a:t>
            </a:r>
            <a:r>
              <a:rPr lang="en-US" sz="1100">
                <a:latin typeface="Arial"/>
                <a:ea typeface="Arial"/>
                <a:cs typeface="Arial"/>
                <a:sym typeface="Arial"/>
              </a:rPr>
              <a:t>, </a:t>
            </a:r>
            <a:r>
              <a:rPr lang="en-US" sz="1100">
                <a:solidFill>
                  <a:srgbClr val="188038"/>
                </a:solidFill>
                <a:latin typeface="Roboto Mono"/>
                <a:ea typeface="Roboto Mono"/>
                <a:cs typeface="Roboto Mono"/>
                <a:sym typeface="Roboto Mono"/>
              </a:rPr>
              <a:t>&lt;h1&gt;</a:t>
            </a:r>
            <a:r>
              <a:rPr lang="en-US" sz="1100">
                <a:latin typeface="Arial"/>
                <a:ea typeface="Arial"/>
                <a:cs typeface="Arial"/>
                <a:sym typeface="Arial"/>
              </a:rPr>
              <a:t> … are block by default.</a:t>
            </a:r>
            <a:br>
              <a:rPr lang="en-US" sz="1100">
                <a:latin typeface="Arial"/>
                <a:ea typeface="Arial"/>
                <a:cs typeface="Arial"/>
                <a:sym typeface="Arial"/>
              </a:rPr>
            </a:br>
            <a:endParaRPr sz="1100">
              <a:latin typeface="Arial"/>
              <a:ea typeface="Arial"/>
              <a:cs typeface="Arial"/>
              <a:sym typeface="Arial"/>
            </a:endParaRPr>
          </a:p>
          <a:p>
            <a:pPr indent="0" lvl="0" marL="0" rtl="0" algn="l">
              <a:lnSpc>
                <a:spcPct val="115000"/>
              </a:lnSpc>
              <a:spcBef>
                <a:spcPts val="1200"/>
              </a:spcBef>
              <a:spcAft>
                <a:spcPts val="0"/>
              </a:spcAft>
              <a:buSzPts val="2400"/>
              <a:buNone/>
            </a:pPr>
            <a:r>
              <a:rPr b="1" lang="en-US" sz="1100">
                <a:solidFill>
                  <a:srgbClr val="188038"/>
                </a:solidFill>
                <a:latin typeface="Roboto Mono"/>
                <a:ea typeface="Roboto Mono"/>
                <a:cs typeface="Roboto Mono"/>
                <a:sym typeface="Roboto Mono"/>
              </a:rPr>
              <a:t>display: inline;</a:t>
            </a:r>
            <a:endParaRPr b="1"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SzPts val="1100"/>
              <a:buChar char="●"/>
            </a:pPr>
            <a:r>
              <a:rPr lang="en-US" sz="1100">
                <a:latin typeface="Arial"/>
                <a:ea typeface="Arial"/>
                <a:cs typeface="Arial"/>
                <a:sym typeface="Arial"/>
              </a:rPr>
              <a:t>Does </a:t>
            </a:r>
            <a:r>
              <a:rPr b="1" lang="en-US" sz="1100">
                <a:latin typeface="Arial"/>
                <a:ea typeface="Arial"/>
                <a:cs typeface="Arial"/>
                <a:sym typeface="Arial"/>
              </a:rPr>
              <a:t>not</a:t>
            </a:r>
            <a:r>
              <a:rPr lang="en-US" sz="1100">
                <a:latin typeface="Arial"/>
                <a:ea typeface="Arial"/>
                <a:cs typeface="Arial"/>
                <a:sym typeface="Arial"/>
              </a:rPr>
              <a:t> start on a new line.</a:t>
            </a:r>
            <a:br>
              <a:rPr lang="en-US"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Only takes up as much width as the content.</a:t>
            </a:r>
            <a:br>
              <a:rPr lang="en-US"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You </a:t>
            </a:r>
            <a:r>
              <a:rPr b="1" lang="en-US" sz="1100">
                <a:latin typeface="Arial"/>
                <a:ea typeface="Arial"/>
                <a:cs typeface="Arial"/>
                <a:sym typeface="Arial"/>
              </a:rPr>
              <a:t>cannot</a:t>
            </a:r>
            <a:r>
              <a:rPr lang="en-US" sz="1100">
                <a:latin typeface="Arial"/>
                <a:ea typeface="Arial"/>
                <a:cs typeface="Arial"/>
                <a:sym typeface="Arial"/>
              </a:rPr>
              <a:t> set width/height directly.</a:t>
            </a:r>
            <a:br>
              <a:rPr lang="en-US"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Examples: </a:t>
            </a:r>
            <a:r>
              <a:rPr lang="en-US" sz="1100">
                <a:solidFill>
                  <a:srgbClr val="188038"/>
                </a:solidFill>
                <a:latin typeface="Roboto Mono"/>
                <a:ea typeface="Roboto Mono"/>
                <a:cs typeface="Roboto Mono"/>
                <a:sym typeface="Roboto Mono"/>
              </a:rPr>
              <a:t>&lt;span&gt;</a:t>
            </a:r>
            <a:r>
              <a:rPr lang="en-US" sz="1100">
                <a:latin typeface="Arial"/>
                <a:ea typeface="Arial"/>
                <a:cs typeface="Arial"/>
                <a:sym typeface="Arial"/>
              </a:rPr>
              <a:t>, </a:t>
            </a:r>
            <a:r>
              <a:rPr lang="en-US" sz="1100">
                <a:solidFill>
                  <a:srgbClr val="188038"/>
                </a:solidFill>
                <a:latin typeface="Roboto Mono"/>
                <a:ea typeface="Roboto Mono"/>
                <a:cs typeface="Roboto Mono"/>
                <a:sym typeface="Roboto Mono"/>
              </a:rPr>
              <a:t>&lt;a&gt;</a:t>
            </a:r>
            <a:r>
              <a:rPr lang="en-US" sz="1100">
                <a:latin typeface="Arial"/>
                <a:ea typeface="Arial"/>
                <a:cs typeface="Arial"/>
                <a:sym typeface="Arial"/>
              </a:rPr>
              <a:t>, </a:t>
            </a:r>
            <a:r>
              <a:rPr lang="en-US" sz="1100">
                <a:solidFill>
                  <a:srgbClr val="188038"/>
                </a:solidFill>
                <a:latin typeface="Roboto Mono"/>
                <a:ea typeface="Roboto Mono"/>
                <a:cs typeface="Roboto Mono"/>
                <a:sym typeface="Roboto Mono"/>
              </a:rPr>
              <a:t>&lt;strong&gt;</a:t>
            </a:r>
            <a:r>
              <a:rPr lang="en-US" sz="1100">
                <a:latin typeface="Arial"/>
                <a:ea typeface="Arial"/>
                <a:cs typeface="Arial"/>
                <a:sym typeface="Arial"/>
              </a:rPr>
              <a:t> are inline by default.</a:t>
            </a:r>
            <a:br>
              <a:rPr lang="en-US" sz="1100">
                <a:latin typeface="Arial"/>
                <a:ea typeface="Arial"/>
                <a:cs typeface="Arial"/>
                <a:sym typeface="Arial"/>
              </a:rPr>
            </a:br>
            <a:endParaRPr sz="1100">
              <a:latin typeface="Arial"/>
              <a:ea typeface="Arial"/>
              <a:cs typeface="Arial"/>
              <a:sym typeface="Arial"/>
            </a:endParaRPr>
          </a:p>
          <a:p>
            <a:pPr indent="0" lvl="0" marL="0" rtl="0" algn="l">
              <a:lnSpc>
                <a:spcPct val="115000"/>
              </a:lnSpc>
              <a:spcBef>
                <a:spcPts val="1200"/>
              </a:spcBef>
              <a:spcAft>
                <a:spcPts val="0"/>
              </a:spcAft>
              <a:buSzPts val="2400"/>
              <a:buNone/>
            </a:pPr>
            <a:r>
              <a:t/>
            </a:r>
            <a:endParaRPr sz="1100">
              <a:latin typeface="Arial"/>
              <a:ea typeface="Arial"/>
              <a:cs typeface="Arial"/>
              <a:sym typeface="Arial"/>
            </a:endParaRPr>
          </a:p>
          <a:p>
            <a:pPr indent="0" lvl="0" marL="0" rtl="0" algn="l">
              <a:lnSpc>
                <a:spcPct val="100000"/>
              </a:lnSpc>
              <a:spcBef>
                <a:spcPts val="600"/>
              </a:spcBef>
              <a:spcAft>
                <a:spcPts val="0"/>
              </a:spcAft>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2" name="Shape 3942"/>
        <p:cNvGrpSpPr/>
        <p:nvPr/>
      </p:nvGrpSpPr>
      <p:grpSpPr>
        <a:xfrm>
          <a:off x="0" y="0"/>
          <a:ext cx="0" cy="0"/>
          <a:chOff x="0" y="0"/>
          <a:chExt cx="0" cy="0"/>
        </a:xfrm>
      </p:grpSpPr>
      <p:sp>
        <p:nvSpPr>
          <p:cNvPr id="3943" name="Google Shape;3943;p2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Calibri"/>
              <a:buNone/>
            </a:pPr>
            <a:r>
              <a:rPr lang="en-US"/>
              <a:t>CSS  SYNTAX</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6" name="Shape 4456"/>
        <p:cNvGrpSpPr/>
        <p:nvPr/>
      </p:nvGrpSpPr>
      <p:grpSpPr>
        <a:xfrm>
          <a:off x="0" y="0"/>
          <a:ext cx="0" cy="0"/>
          <a:chOff x="0" y="0"/>
          <a:chExt cx="0" cy="0"/>
        </a:xfrm>
      </p:grpSpPr>
      <p:sp>
        <p:nvSpPr>
          <p:cNvPr id="4457" name="Google Shape;4457;p107"/>
          <p:cNvSpPr txBox="1"/>
          <p:nvPr>
            <p:ph idx="1" type="body"/>
          </p:nvPr>
        </p:nvSpPr>
        <p:spPr>
          <a:xfrm>
            <a:off x="718300" y="504650"/>
            <a:ext cx="7527600" cy="578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1300">
                <a:solidFill>
                  <a:srgbClr val="188038"/>
                </a:solidFill>
                <a:latin typeface="Roboto Mono"/>
                <a:ea typeface="Roboto Mono"/>
                <a:cs typeface="Roboto Mono"/>
                <a:sym typeface="Roboto Mono"/>
              </a:rPr>
              <a:t>display: inline-block;</a:t>
            </a:r>
            <a:endParaRPr b="1" sz="1300">
              <a:solidFill>
                <a:srgbClr val="188038"/>
              </a:solidFill>
              <a:latin typeface="Roboto Mono"/>
              <a:ea typeface="Roboto Mono"/>
              <a:cs typeface="Roboto Mono"/>
              <a:sym typeface="Roboto Mono"/>
            </a:endParaRPr>
          </a:p>
          <a:p>
            <a:pPr indent="-311150" lvl="0" marL="457200" rtl="0" algn="l">
              <a:lnSpc>
                <a:spcPct val="115000"/>
              </a:lnSpc>
              <a:spcBef>
                <a:spcPts val="1200"/>
              </a:spcBef>
              <a:spcAft>
                <a:spcPts val="0"/>
              </a:spcAft>
              <a:buSzPts val="1300"/>
              <a:buChar char="●"/>
            </a:pPr>
            <a:r>
              <a:rPr lang="en-US" sz="1300">
                <a:latin typeface="Arial"/>
                <a:ea typeface="Arial"/>
                <a:cs typeface="Arial"/>
                <a:sym typeface="Arial"/>
              </a:rPr>
              <a:t>Behaves like </a:t>
            </a:r>
            <a:r>
              <a:rPr b="1" lang="en-US" sz="1300">
                <a:latin typeface="Arial"/>
                <a:ea typeface="Arial"/>
                <a:cs typeface="Arial"/>
                <a:sym typeface="Arial"/>
              </a:rPr>
              <a:t>inline</a:t>
            </a:r>
            <a:r>
              <a:rPr lang="en-US" sz="1300">
                <a:latin typeface="Arial"/>
                <a:ea typeface="Arial"/>
                <a:cs typeface="Arial"/>
                <a:sym typeface="Arial"/>
              </a:rPr>
              <a:t> (sits side by side).</a:t>
            </a:r>
            <a:br>
              <a:rPr lang="en-US" sz="1300">
                <a:latin typeface="Arial"/>
                <a:ea typeface="Arial"/>
                <a:cs typeface="Arial"/>
                <a:sym typeface="Arial"/>
              </a:rPr>
            </a:br>
            <a:endParaRPr sz="1300">
              <a:latin typeface="Arial"/>
              <a:ea typeface="Arial"/>
              <a:cs typeface="Arial"/>
              <a:sym typeface="Arial"/>
            </a:endParaRPr>
          </a:p>
          <a:p>
            <a:pPr indent="-311150" lvl="0" marL="457200" rtl="0" algn="l">
              <a:lnSpc>
                <a:spcPct val="115000"/>
              </a:lnSpc>
              <a:spcBef>
                <a:spcPts val="0"/>
              </a:spcBef>
              <a:spcAft>
                <a:spcPts val="0"/>
              </a:spcAft>
              <a:buSzPts val="1300"/>
              <a:buChar char="●"/>
            </a:pPr>
            <a:r>
              <a:rPr lang="en-US" sz="1300">
                <a:latin typeface="Arial"/>
                <a:ea typeface="Arial"/>
                <a:cs typeface="Arial"/>
                <a:sym typeface="Arial"/>
              </a:rPr>
              <a:t>But allows setting </a:t>
            </a:r>
            <a:r>
              <a:rPr lang="en-US" sz="1300">
                <a:solidFill>
                  <a:srgbClr val="188038"/>
                </a:solidFill>
                <a:latin typeface="Roboto Mono"/>
                <a:ea typeface="Roboto Mono"/>
                <a:cs typeface="Roboto Mono"/>
                <a:sym typeface="Roboto Mono"/>
              </a:rPr>
              <a:t>width</a:t>
            </a:r>
            <a:r>
              <a:rPr lang="en-US" sz="1300">
                <a:latin typeface="Arial"/>
                <a:ea typeface="Arial"/>
                <a:cs typeface="Arial"/>
                <a:sym typeface="Arial"/>
              </a:rPr>
              <a:t>, </a:t>
            </a:r>
            <a:r>
              <a:rPr lang="en-US" sz="1300">
                <a:solidFill>
                  <a:srgbClr val="188038"/>
                </a:solidFill>
                <a:latin typeface="Roboto Mono"/>
                <a:ea typeface="Roboto Mono"/>
                <a:cs typeface="Roboto Mono"/>
                <a:sym typeface="Roboto Mono"/>
              </a:rPr>
              <a:t>height</a:t>
            </a:r>
            <a:r>
              <a:rPr lang="en-US" sz="1300">
                <a:latin typeface="Arial"/>
                <a:ea typeface="Arial"/>
                <a:cs typeface="Arial"/>
                <a:sym typeface="Arial"/>
              </a:rPr>
              <a:t>, </a:t>
            </a:r>
            <a:r>
              <a:rPr lang="en-US" sz="1300">
                <a:solidFill>
                  <a:srgbClr val="188038"/>
                </a:solidFill>
                <a:latin typeface="Roboto Mono"/>
                <a:ea typeface="Roboto Mono"/>
                <a:cs typeface="Roboto Mono"/>
                <a:sym typeface="Roboto Mono"/>
              </a:rPr>
              <a:t>margin</a:t>
            </a:r>
            <a:r>
              <a:rPr lang="en-US" sz="1300">
                <a:latin typeface="Arial"/>
                <a:ea typeface="Arial"/>
                <a:cs typeface="Arial"/>
                <a:sym typeface="Arial"/>
              </a:rPr>
              <a:t>, </a:t>
            </a:r>
            <a:r>
              <a:rPr lang="en-US" sz="1300">
                <a:solidFill>
                  <a:srgbClr val="188038"/>
                </a:solidFill>
                <a:latin typeface="Roboto Mono"/>
                <a:ea typeface="Roboto Mono"/>
                <a:cs typeface="Roboto Mono"/>
                <a:sym typeface="Roboto Mono"/>
              </a:rPr>
              <a:t>padding</a:t>
            </a:r>
            <a:r>
              <a:rPr lang="en-US" sz="1300">
                <a:latin typeface="Arial"/>
                <a:ea typeface="Arial"/>
                <a:cs typeface="Arial"/>
                <a:sym typeface="Arial"/>
              </a:rPr>
              <a:t> (like block).</a:t>
            </a:r>
            <a:br>
              <a:rPr lang="en-US" sz="1300">
                <a:latin typeface="Arial"/>
                <a:ea typeface="Arial"/>
                <a:cs typeface="Arial"/>
                <a:sym typeface="Arial"/>
              </a:rPr>
            </a:br>
            <a:endParaRPr sz="1300">
              <a:latin typeface="Arial"/>
              <a:ea typeface="Arial"/>
              <a:cs typeface="Arial"/>
              <a:sym typeface="Arial"/>
            </a:endParaRPr>
          </a:p>
          <a:p>
            <a:pPr indent="-311150" lvl="0" marL="457200" rtl="0" algn="l">
              <a:lnSpc>
                <a:spcPct val="115000"/>
              </a:lnSpc>
              <a:spcBef>
                <a:spcPts val="0"/>
              </a:spcBef>
              <a:spcAft>
                <a:spcPts val="0"/>
              </a:spcAft>
              <a:buSzPts val="1300"/>
              <a:buChar char="●"/>
            </a:pPr>
            <a:r>
              <a:rPr lang="en-US" sz="1300">
                <a:latin typeface="Arial"/>
                <a:ea typeface="Arial"/>
                <a:cs typeface="Arial"/>
                <a:sym typeface="Arial"/>
              </a:rPr>
              <a:t>Very useful for buttons, menus, grids.</a:t>
            </a:r>
            <a:br>
              <a:rPr lang="en-US" sz="1300">
                <a:latin typeface="Arial"/>
                <a:ea typeface="Arial"/>
                <a:cs typeface="Arial"/>
                <a:sym typeface="Arial"/>
              </a:rPr>
            </a:b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300">
                <a:solidFill>
                  <a:srgbClr val="188038"/>
                </a:solidFill>
                <a:latin typeface="Roboto Mono"/>
                <a:ea typeface="Roboto Mono"/>
                <a:cs typeface="Roboto Mono"/>
                <a:sym typeface="Roboto Mono"/>
              </a:rPr>
              <a:t>display: flex;</a:t>
            </a:r>
            <a:endParaRPr b="1" sz="1300">
              <a:solidFill>
                <a:srgbClr val="188038"/>
              </a:solidFill>
              <a:latin typeface="Roboto Mono"/>
              <a:ea typeface="Roboto Mono"/>
              <a:cs typeface="Roboto Mono"/>
              <a:sym typeface="Roboto Mono"/>
            </a:endParaRPr>
          </a:p>
          <a:p>
            <a:pPr indent="-311150" lvl="0" marL="457200" rtl="0" algn="l">
              <a:lnSpc>
                <a:spcPct val="115000"/>
              </a:lnSpc>
              <a:spcBef>
                <a:spcPts val="1200"/>
              </a:spcBef>
              <a:spcAft>
                <a:spcPts val="0"/>
              </a:spcAft>
              <a:buSzPts val="1300"/>
              <a:buChar char="●"/>
            </a:pPr>
            <a:r>
              <a:rPr lang="en-US" sz="1300">
                <a:latin typeface="Arial"/>
                <a:ea typeface="Arial"/>
                <a:cs typeface="Arial"/>
                <a:sym typeface="Arial"/>
              </a:rPr>
              <a:t>Turns an element into a </a:t>
            </a:r>
            <a:r>
              <a:rPr b="1" lang="en-US" sz="1300">
                <a:latin typeface="Arial"/>
                <a:ea typeface="Arial"/>
                <a:cs typeface="Arial"/>
                <a:sym typeface="Arial"/>
              </a:rPr>
              <a:t>flex container</a:t>
            </a:r>
            <a:r>
              <a:rPr lang="en-US" sz="1300">
                <a:latin typeface="Arial"/>
                <a:ea typeface="Arial"/>
                <a:cs typeface="Arial"/>
                <a:sym typeface="Arial"/>
              </a:rPr>
              <a:t>.</a:t>
            </a:r>
            <a:br>
              <a:rPr lang="en-US" sz="1300">
                <a:latin typeface="Arial"/>
                <a:ea typeface="Arial"/>
                <a:cs typeface="Arial"/>
                <a:sym typeface="Arial"/>
              </a:rPr>
            </a:br>
            <a:endParaRPr sz="1300">
              <a:latin typeface="Arial"/>
              <a:ea typeface="Arial"/>
              <a:cs typeface="Arial"/>
              <a:sym typeface="Arial"/>
            </a:endParaRPr>
          </a:p>
          <a:p>
            <a:pPr indent="-311150" lvl="0" marL="457200" rtl="0" algn="l">
              <a:lnSpc>
                <a:spcPct val="115000"/>
              </a:lnSpc>
              <a:spcBef>
                <a:spcPts val="0"/>
              </a:spcBef>
              <a:spcAft>
                <a:spcPts val="0"/>
              </a:spcAft>
              <a:buSzPts val="1300"/>
              <a:buChar char="●"/>
            </a:pPr>
            <a:r>
              <a:rPr lang="en-US" sz="1300">
                <a:latin typeface="Arial"/>
                <a:ea typeface="Arial"/>
                <a:cs typeface="Arial"/>
                <a:sym typeface="Arial"/>
              </a:rPr>
              <a:t>Its children become </a:t>
            </a:r>
            <a:r>
              <a:rPr b="1" lang="en-US" sz="1300">
                <a:latin typeface="Arial"/>
                <a:ea typeface="Arial"/>
                <a:cs typeface="Arial"/>
                <a:sym typeface="Arial"/>
              </a:rPr>
              <a:t>flex items</a:t>
            </a:r>
            <a:r>
              <a:rPr lang="en-US" sz="1300">
                <a:latin typeface="Arial"/>
                <a:ea typeface="Arial"/>
                <a:cs typeface="Arial"/>
                <a:sym typeface="Arial"/>
              </a:rPr>
              <a:t>, which can be aligned, spaced, and ordered easily.</a:t>
            </a:r>
            <a:br>
              <a:rPr lang="en-US" sz="1300">
                <a:latin typeface="Arial"/>
                <a:ea typeface="Arial"/>
                <a:cs typeface="Arial"/>
                <a:sym typeface="Arial"/>
              </a:rPr>
            </a:br>
            <a:endParaRPr sz="1300">
              <a:latin typeface="Arial"/>
              <a:ea typeface="Arial"/>
              <a:cs typeface="Arial"/>
              <a:sym typeface="Arial"/>
            </a:endParaRPr>
          </a:p>
          <a:p>
            <a:pPr indent="-311150" lvl="0" marL="457200" rtl="0" algn="l">
              <a:lnSpc>
                <a:spcPct val="115000"/>
              </a:lnSpc>
              <a:spcBef>
                <a:spcPts val="0"/>
              </a:spcBef>
              <a:spcAft>
                <a:spcPts val="0"/>
              </a:spcAft>
              <a:buSzPts val="1300"/>
              <a:buChar char="●"/>
            </a:pPr>
            <a:r>
              <a:rPr lang="en-US" sz="1300">
                <a:latin typeface="Arial"/>
                <a:ea typeface="Arial"/>
                <a:cs typeface="Arial"/>
                <a:sym typeface="Arial"/>
              </a:rPr>
              <a:t>Great for responsive layouts.</a:t>
            </a:r>
            <a:br>
              <a:rPr lang="en-US" sz="1300">
                <a:latin typeface="Arial"/>
                <a:ea typeface="Arial"/>
                <a:cs typeface="Arial"/>
                <a:sym typeface="Arial"/>
              </a:rPr>
            </a:b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300">
                <a:solidFill>
                  <a:srgbClr val="188038"/>
                </a:solidFill>
                <a:latin typeface="Roboto Mono"/>
                <a:ea typeface="Roboto Mono"/>
                <a:cs typeface="Roboto Mono"/>
                <a:sym typeface="Roboto Mono"/>
              </a:rPr>
              <a:t>display: none;</a:t>
            </a:r>
            <a:endParaRPr b="1" sz="1300">
              <a:solidFill>
                <a:srgbClr val="188038"/>
              </a:solidFill>
              <a:latin typeface="Roboto Mono"/>
              <a:ea typeface="Roboto Mono"/>
              <a:cs typeface="Roboto Mono"/>
              <a:sym typeface="Roboto Mono"/>
            </a:endParaRPr>
          </a:p>
          <a:p>
            <a:pPr indent="-311150" lvl="0" marL="457200" rtl="0" algn="l">
              <a:lnSpc>
                <a:spcPct val="115000"/>
              </a:lnSpc>
              <a:spcBef>
                <a:spcPts val="1200"/>
              </a:spcBef>
              <a:spcAft>
                <a:spcPts val="0"/>
              </a:spcAft>
              <a:buSzPts val="1300"/>
              <a:buChar char="●"/>
            </a:pPr>
            <a:r>
              <a:rPr lang="en-US" sz="1300">
                <a:latin typeface="Arial"/>
                <a:ea typeface="Arial"/>
                <a:cs typeface="Arial"/>
                <a:sym typeface="Arial"/>
              </a:rPr>
              <a:t>Hides the element completely (it won’t take up space).</a:t>
            </a:r>
            <a:br>
              <a:rPr lang="en-US" sz="1300">
                <a:latin typeface="Arial"/>
                <a:ea typeface="Arial"/>
                <a:cs typeface="Arial"/>
                <a:sym typeface="Arial"/>
              </a:rPr>
            </a:br>
            <a:endParaRPr sz="1300">
              <a:latin typeface="Arial"/>
              <a:ea typeface="Arial"/>
              <a:cs typeface="Arial"/>
              <a:sym typeface="Arial"/>
            </a:endParaRPr>
          </a:p>
          <a:p>
            <a:pPr indent="-311150" lvl="0" marL="457200" rtl="0" algn="l">
              <a:lnSpc>
                <a:spcPct val="115000"/>
              </a:lnSpc>
              <a:spcBef>
                <a:spcPts val="0"/>
              </a:spcBef>
              <a:spcAft>
                <a:spcPts val="0"/>
              </a:spcAft>
              <a:buSzPts val="1300"/>
              <a:buChar char="●"/>
            </a:pPr>
            <a:r>
              <a:rPr lang="en-US" sz="1300">
                <a:latin typeface="Arial"/>
                <a:ea typeface="Arial"/>
                <a:cs typeface="Arial"/>
                <a:sym typeface="Arial"/>
              </a:rPr>
              <a:t>Different from </a:t>
            </a:r>
            <a:r>
              <a:rPr lang="en-US" sz="1300">
                <a:solidFill>
                  <a:srgbClr val="188038"/>
                </a:solidFill>
                <a:latin typeface="Roboto Mono"/>
                <a:ea typeface="Roboto Mono"/>
                <a:cs typeface="Roboto Mono"/>
                <a:sym typeface="Roboto Mono"/>
              </a:rPr>
              <a:t>visibility: hidden;</a:t>
            </a:r>
            <a:r>
              <a:rPr lang="en-US" sz="1300">
                <a:latin typeface="Arial"/>
                <a:ea typeface="Arial"/>
                <a:cs typeface="Arial"/>
                <a:sym typeface="Arial"/>
              </a:rPr>
              <a:t> (which hides it but still takes space).</a:t>
            </a:r>
            <a:br>
              <a:rPr lang="en-US" sz="1300">
                <a:latin typeface="Arial"/>
                <a:ea typeface="Arial"/>
                <a:cs typeface="Arial"/>
                <a:sym typeface="Arial"/>
              </a:rPr>
            </a:b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300">
              <a:latin typeface="Arial"/>
              <a:ea typeface="Arial"/>
              <a:cs typeface="Arial"/>
              <a:sym typeface="Arial"/>
            </a:endParaRPr>
          </a:p>
          <a:p>
            <a:pPr indent="0" lvl="0" marL="0" rtl="0" algn="l">
              <a:lnSpc>
                <a:spcPct val="100000"/>
              </a:lnSpc>
              <a:spcBef>
                <a:spcPts val="600"/>
              </a:spcBef>
              <a:spcAft>
                <a:spcPts val="0"/>
              </a:spcAft>
              <a:buSzPts val="2400"/>
              <a:buNone/>
            </a:pPr>
            <a:r>
              <a:t/>
            </a:r>
            <a:endParaRPr sz="26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2" name="Shape 4462"/>
        <p:cNvGrpSpPr/>
        <p:nvPr/>
      </p:nvGrpSpPr>
      <p:grpSpPr>
        <a:xfrm>
          <a:off x="0" y="0"/>
          <a:ext cx="0" cy="0"/>
          <a:chOff x="0" y="0"/>
          <a:chExt cx="0" cy="0"/>
        </a:xfrm>
      </p:grpSpPr>
      <p:sp>
        <p:nvSpPr>
          <p:cNvPr id="4463" name="Google Shape;4463;p108"/>
          <p:cNvSpPr txBox="1"/>
          <p:nvPr>
            <p:ph idx="1" type="body"/>
          </p:nvPr>
        </p:nvSpPr>
        <p:spPr>
          <a:xfrm>
            <a:off x="457200" y="137425"/>
            <a:ext cx="8229600" cy="59889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600"/>
              </a:spcBef>
              <a:spcAft>
                <a:spcPts val="0"/>
              </a:spcAft>
              <a:buClr>
                <a:schemeClr val="dk1"/>
              </a:buClr>
              <a:buSzPts val="275"/>
              <a:buFont typeface="Arial"/>
              <a:buNone/>
            </a:pPr>
            <a:r>
              <a:t/>
            </a:r>
            <a:endParaRPr sz="1700"/>
          </a:p>
          <a:p>
            <a:pPr indent="0" lvl="0" marL="0" rtl="0" algn="l">
              <a:lnSpc>
                <a:spcPct val="80000"/>
              </a:lnSpc>
              <a:spcBef>
                <a:spcPts val="600"/>
              </a:spcBef>
              <a:spcAft>
                <a:spcPts val="0"/>
              </a:spcAft>
              <a:buClr>
                <a:schemeClr val="dk1"/>
              </a:buClr>
              <a:buSzPts val="275"/>
              <a:buFont typeface="Arial"/>
              <a:buNone/>
            </a:pPr>
            <a:r>
              <a:rPr lang="en-US" sz="1700"/>
              <a:t>    /* Submit button */</a:t>
            </a:r>
            <a:endParaRPr sz="1700"/>
          </a:p>
          <a:p>
            <a:pPr indent="0" lvl="0" marL="0" rtl="0" algn="l">
              <a:lnSpc>
                <a:spcPct val="80000"/>
              </a:lnSpc>
              <a:spcBef>
                <a:spcPts val="600"/>
              </a:spcBef>
              <a:spcAft>
                <a:spcPts val="0"/>
              </a:spcAft>
              <a:buClr>
                <a:schemeClr val="dk1"/>
              </a:buClr>
              <a:buSzPts val="275"/>
              <a:buFont typeface="Arial"/>
              <a:buNone/>
            </a:pPr>
            <a:r>
              <a:rPr lang="en-US" sz="1700"/>
              <a:t>    input[type="submit"], button {</a:t>
            </a:r>
            <a:endParaRPr sz="1700"/>
          </a:p>
          <a:p>
            <a:pPr indent="0" lvl="0" marL="0" rtl="0" algn="l">
              <a:lnSpc>
                <a:spcPct val="80000"/>
              </a:lnSpc>
              <a:spcBef>
                <a:spcPts val="600"/>
              </a:spcBef>
              <a:spcAft>
                <a:spcPts val="0"/>
              </a:spcAft>
              <a:buClr>
                <a:schemeClr val="dk1"/>
              </a:buClr>
              <a:buSzPts val="275"/>
              <a:buFont typeface="Arial"/>
              <a:buNone/>
            </a:pPr>
            <a:r>
              <a:rPr lang="en-US" sz="1700"/>
              <a:t>      width: 100%;</a:t>
            </a:r>
            <a:endParaRPr sz="1700"/>
          </a:p>
          <a:p>
            <a:pPr indent="0" lvl="0" marL="0" rtl="0" algn="l">
              <a:lnSpc>
                <a:spcPct val="80000"/>
              </a:lnSpc>
              <a:spcBef>
                <a:spcPts val="600"/>
              </a:spcBef>
              <a:spcAft>
                <a:spcPts val="0"/>
              </a:spcAft>
              <a:buClr>
                <a:schemeClr val="dk1"/>
              </a:buClr>
              <a:buSzPts val="275"/>
              <a:buFont typeface="Arial"/>
              <a:buNone/>
            </a:pPr>
            <a:r>
              <a:rPr lang="en-US" sz="1700"/>
              <a:t>      padding: 12px;</a:t>
            </a:r>
            <a:endParaRPr sz="1700"/>
          </a:p>
          <a:p>
            <a:pPr indent="0" lvl="0" marL="0" rtl="0" algn="l">
              <a:lnSpc>
                <a:spcPct val="80000"/>
              </a:lnSpc>
              <a:spcBef>
                <a:spcPts val="600"/>
              </a:spcBef>
              <a:spcAft>
                <a:spcPts val="0"/>
              </a:spcAft>
              <a:buClr>
                <a:schemeClr val="dk1"/>
              </a:buClr>
              <a:buSzPts val="275"/>
              <a:buFont typeface="Arial"/>
              <a:buNone/>
            </a:pPr>
            <a:r>
              <a:rPr lang="en-US" sz="1700"/>
              <a:t>      background: #007bff;</a:t>
            </a:r>
            <a:endParaRPr sz="1700"/>
          </a:p>
          <a:p>
            <a:pPr indent="0" lvl="0" marL="0" rtl="0" algn="l">
              <a:lnSpc>
                <a:spcPct val="80000"/>
              </a:lnSpc>
              <a:spcBef>
                <a:spcPts val="600"/>
              </a:spcBef>
              <a:spcAft>
                <a:spcPts val="0"/>
              </a:spcAft>
              <a:buClr>
                <a:schemeClr val="dk1"/>
              </a:buClr>
              <a:buSzPts val="275"/>
              <a:buFont typeface="Arial"/>
              <a:buNone/>
            </a:pPr>
            <a:r>
              <a:rPr lang="en-US" sz="1700"/>
              <a:t>      color: white;</a:t>
            </a:r>
            <a:endParaRPr sz="1700"/>
          </a:p>
          <a:p>
            <a:pPr indent="0" lvl="0" marL="0" rtl="0" algn="l">
              <a:lnSpc>
                <a:spcPct val="80000"/>
              </a:lnSpc>
              <a:spcBef>
                <a:spcPts val="600"/>
              </a:spcBef>
              <a:spcAft>
                <a:spcPts val="0"/>
              </a:spcAft>
              <a:buClr>
                <a:schemeClr val="dk1"/>
              </a:buClr>
              <a:buSzPts val="275"/>
              <a:buFont typeface="Arial"/>
              <a:buNone/>
            </a:pPr>
            <a:r>
              <a:rPr lang="en-US" sz="1700"/>
              <a:t>      border: none;</a:t>
            </a:r>
            <a:endParaRPr sz="1700"/>
          </a:p>
          <a:p>
            <a:pPr indent="0" lvl="0" marL="0" rtl="0" algn="l">
              <a:lnSpc>
                <a:spcPct val="80000"/>
              </a:lnSpc>
              <a:spcBef>
                <a:spcPts val="600"/>
              </a:spcBef>
              <a:spcAft>
                <a:spcPts val="0"/>
              </a:spcAft>
              <a:buClr>
                <a:schemeClr val="dk1"/>
              </a:buClr>
              <a:buSzPts val="275"/>
              <a:buFont typeface="Arial"/>
              <a:buNone/>
            </a:pPr>
            <a:r>
              <a:rPr lang="en-US" sz="1700"/>
              <a:t>      border-radius: 8px;</a:t>
            </a:r>
            <a:endParaRPr sz="1700"/>
          </a:p>
          <a:p>
            <a:pPr indent="0" lvl="0" marL="0" rtl="0" algn="l">
              <a:lnSpc>
                <a:spcPct val="80000"/>
              </a:lnSpc>
              <a:spcBef>
                <a:spcPts val="600"/>
              </a:spcBef>
              <a:spcAft>
                <a:spcPts val="0"/>
              </a:spcAft>
              <a:buClr>
                <a:schemeClr val="dk1"/>
              </a:buClr>
              <a:buSzPts val="275"/>
              <a:buFont typeface="Arial"/>
              <a:buNone/>
            </a:pPr>
            <a:r>
              <a:rPr lang="en-US" sz="1700"/>
              <a:t>      font-size: 16px;</a:t>
            </a:r>
            <a:endParaRPr sz="1700"/>
          </a:p>
          <a:p>
            <a:pPr indent="0" lvl="0" marL="0" rtl="0" algn="l">
              <a:lnSpc>
                <a:spcPct val="80000"/>
              </a:lnSpc>
              <a:spcBef>
                <a:spcPts val="600"/>
              </a:spcBef>
              <a:spcAft>
                <a:spcPts val="0"/>
              </a:spcAft>
              <a:buClr>
                <a:schemeClr val="dk1"/>
              </a:buClr>
              <a:buSzPts val="275"/>
              <a:buFont typeface="Arial"/>
              <a:buNone/>
            </a:pPr>
            <a:r>
              <a:rPr lang="en-US" sz="1700"/>
              <a:t>      cursor: pointer;</a:t>
            </a:r>
            <a:endParaRPr sz="1700"/>
          </a:p>
          <a:p>
            <a:pPr indent="0" lvl="0" marL="0" rtl="0" algn="l">
              <a:lnSpc>
                <a:spcPct val="80000"/>
              </a:lnSpc>
              <a:spcBef>
                <a:spcPts val="600"/>
              </a:spcBef>
              <a:spcAft>
                <a:spcPts val="0"/>
              </a:spcAft>
              <a:buClr>
                <a:schemeClr val="dk1"/>
              </a:buClr>
              <a:buSzPts val="275"/>
              <a:buFont typeface="Arial"/>
              <a:buNone/>
            </a:pPr>
            <a:r>
              <a:rPr lang="en-US" sz="1700"/>
              <a:t>      transition: background 0.3s;</a:t>
            </a:r>
            <a:endParaRPr sz="1700"/>
          </a:p>
          <a:p>
            <a:pPr indent="0" lvl="0" marL="0" rtl="0" algn="l">
              <a:lnSpc>
                <a:spcPct val="80000"/>
              </a:lnSpc>
              <a:spcBef>
                <a:spcPts val="600"/>
              </a:spcBef>
              <a:spcAft>
                <a:spcPts val="0"/>
              </a:spcAft>
              <a:buClr>
                <a:schemeClr val="dk1"/>
              </a:buClr>
              <a:buSzPts val="275"/>
              <a:buFont typeface="Arial"/>
              <a:buNone/>
            </a:pPr>
            <a:r>
              <a:rPr lang="en-US" sz="1700"/>
              <a:t>    }</a:t>
            </a:r>
            <a:endParaRPr sz="1700"/>
          </a:p>
          <a:p>
            <a:pPr indent="0" lvl="0" marL="0" rtl="0" algn="l">
              <a:lnSpc>
                <a:spcPct val="80000"/>
              </a:lnSpc>
              <a:spcBef>
                <a:spcPts val="600"/>
              </a:spcBef>
              <a:spcAft>
                <a:spcPts val="0"/>
              </a:spcAft>
              <a:buClr>
                <a:schemeClr val="dk1"/>
              </a:buClr>
              <a:buSzPts val="275"/>
              <a:buFont typeface="Arial"/>
              <a:buNone/>
            </a:pPr>
            <a:r>
              <a:t/>
            </a:r>
            <a:endParaRPr sz="1700"/>
          </a:p>
          <a:p>
            <a:pPr indent="0" lvl="0" marL="0" rtl="0" algn="l">
              <a:lnSpc>
                <a:spcPct val="80000"/>
              </a:lnSpc>
              <a:spcBef>
                <a:spcPts val="600"/>
              </a:spcBef>
              <a:spcAft>
                <a:spcPts val="0"/>
              </a:spcAft>
              <a:buClr>
                <a:schemeClr val="dk1"/>
              </a:buClr>
              <a:buSzPts val="275"/>
              <a:buFont typeface="Arial"/>
              <a:buNone/>
            </a:pPr>
            <a:r>
              <a:rPr lang="en-US" sz="1700"/>
              <a:t>    input[type="submit"]:hover, button:hover {</a:t>
            </a:r>
            <a:endParaRPr sz="1700"/>
          </a:p>
          <a:p>
            <a:pPr indent="0" lvl="0" marL="0" rtl="0" algn="l">
              <a:lnSpc>
                <a:spcPct val="80000"/>
              </a:lnSpc>
              <a:spcBef>
                <a:spcPts val="600"/>
              </a:spcBef>
              <a:spcAft>
                <a:spcPts val="0"/>
              </a:spcAft>
              <a:buClr>
                <a:schemeClr val="dk1"/>
              </a:buClr>
              <a:buSzPts val="275"/>
              <a:buFont typeface="Arial"/>
              <a:buNone/>
            </a:pPr>
            <a:r>
              <a:rPr lang="en-US" sz="1700"/>
              <a:t>      background: #0056b3;</a:t>
            </a:r>
            <a:endParaRPr sz="1700"/>
          </a:p>
          <a:p>
            <a:pPr indent="0" lvl="0" marL="0" rtl="0" algn="l">
              <a:lnSpc>
                <a:spcPct val="80000"/>
              </a:lnSpc>
              <a:spcBef>
                <a:spcPts val="600"/>
              </a:spcBef>
              <a:spcAft>
                <a:spcPts val="0"/>
              </a:spcAft>
              <a:buClr>
                <a:schemeClr val="dk1"/>
              </a:buClr>
              <a:buSzPts val="275"/>
              <a:buFont typeface="Arial"/>
              <a:buNone/>
            </a:pPr>
            <a:r>
              <a:rPr lang="en-US" sz="1700"/>
              <a:t>    }</a:t>
            </a:r>
            <a:endParaRPr sz="1700"/>
          </a:p>
          <a:p>
            <a:pPr indent="0" lvl="0" marL="0" rtl="0" algn="l">
              <a:lnSpc>
                <a:spcPct val="80000"/>
              </a:lnSpc>
              <a:spcBef>
                <a:spcPts val="600"/>
              </a:spcBef>
              <a:spcAft>
                <a:spcPts val="0"/>
              </a:spcAft>
              <a:buClr>
                <a:schemeClr val="dk1"/>
              </a:buClr>
              <a:buSzPts val="275"/>
              <a:buFont typeface="Arial"/>
              <a:buNone/>
            </a:pPr>
            <a:r>
              <a:rPr lang="en-US" sz="1700"/>
              <a:t>  &lt;/style&gt;</a:t>
            </a:r>
            <a:endParaRPr sz="1700"/>
          </a:p>
          <a:p>
            <a:pPr indent="0" lvl="0" marL="0" rtl="0" algn="l">
              <a:lnSpc>
                <a:spcPct val="80000"/>
              </a:lnSpc>
              <a:spcBef>
                <a:spcPts val="600"/>
              </a:spcBef>
              <a:spcAft>
                <a:spcPts val="0"/>
              </a:spcAft>
              <a:buClr>
                <a:schemeClr val="dk1"/>
              </a:buClr>
              <a:buSzPts val="275"/>
              <a:buFont typeface="Arial"/>
              <a:buNone/>
            </a:pPr>
            <a:r>
              <a:rPr lang="en-US" sz="1700"/>
              <a:t>&lt;/head&gt;</a:t>
            </a:r>
            <a:endParaRPr sz="1700"/>
          </a:p>
          <a:p>
            <a:pPr indent="0" lvl="0" marL="0" rtl="0" algn="l">
              <a:lnSpc>
                <a:spcPct val="80000"/>
              </a:lnSpc>
              <a:spcBef>
                <a:spcPts val="600"/>
              </a:spcBef>
              <a:spcAft>
                <a:spcPts val="0"/>
              </a:spcAft>
              <a:buClr>
                <a:schemeClr val="dk1"/>
              </a:buClr>
              <a:buSzPts val="275"/>
              <a:buFont typeface="Arial"/>
              <a:buNone/>
            </a:pPr>
            <a:r>
              <a:rPr lang="en-US" sz="1700"/>
              <a:t>&lt;body&gt;</a:t>
            </a:r>
            <a:endParaRPr sz="1700"/>
          </a:p>
          <a:p>
            <a:pPr indent="0" lvl="0" marL="0" rtl="0" algn="l">
              <a:lnSpc>
                <a:spcPct val="80000"/>
              </a:lnSpc>
              <a:spcBef>
                <a:spcPts val="600"/>
              </a:spcBef>
              <a:spcAft>
                <a:spcPts val="0"/>
              </a:spcAft>
              <a:buClr>
                <a:schemeClr val="dk1"/>
              </a:buClr>
              <a:buSzPts val="275"/>
              <a:buFont typeface="Arial"/>
              <a:buNone/>
            </a:pPr>
            <a:r>
              <a:rPr lang="en-US" sz="1700"/>
              <a:t> </a:t>
            </a:r>
            <a:endParaRPr sz="1700"/>
          </a:p>
          <a:p>
            <a:pPr indent="0" lvl="0" marL="0" rtl="0" algn="l">
              <a:lnSpc>
                <a:spcPct val="80000"/>
              </a:lnSpc>
              <a:spcBef>
                <a:spcPts val="600"/>
              </a:spcBef>
              <a:spcAft>
                <a:spcPts val="0"/>
              </a:spcAft>
              <a:buClr>
                <a:schemeClr val="dk1"/>
              </a:buClr>
              <a:buSzPts val="275"/>
              <a:buFont typeface="Arial"/>
              <a:buNone/>
            </a:pPr>
            <a:r>
              <a:t/>
            </a:r>
            <a:endParaRPr sz="1700"/>
          </a:p>
          <a:p>
            <a:pPr indent="0" lvl="0" marL="0" rtl="0" algn="l">
              <a:lnSpc>
                <a:spcPct val="80000"/>
              </a:lnSpc>
              <a:spcBef>
                <a:spcPts val="600"/>
              </a:spcBef>
              <a:spcAft>
                <a:spcPts val="0"/>
              </a:spcAft>
              <a:buClr>
                <a:schemeClr val="dk1"/>
              </a:buClr>
              <a:buSzPts val="275"/>
              <a:buFont typeface="Arial"/>
              <a:buNone/>
            </a:pPr>
            <a:r>
              <a:t/>
            </a:r>
            <a:endParaRPr sz="1700"/>
          </a:p>
          <a:p>
            <a:pPr indent="0" lvl="0" marL="0" rtl="0" algn="l">
              <a:lnSpc>
                <a:spcPct val="80000"/>
              </a:lnSpc>
              <a:spcBef>
                <a:spcPts val="600"/>
              </a:spcBef>
              <a:spcAft>
                <a:spcPts val="0"/>
              </a:spcAft>
              <a:buClr>
                <a:schemeClr val="dk1"/>
              </a:buClr>
              <a:buSzPts val="275"/>
              <a:buFont typeface="Arial"/>
              <a:buNone/>
            </a:pPr>
            <a:r>
              <a:t/>
            </a:r>
            <a:endParaRPr sz="1700"/>
          </a:p>
          <a:p>
            <a:pPr indent="0" lvl="0" marL="0" rtl="0" algn="l">
              <a:lnSpc>
                <a:spcPct val="80000"/>
              </a:lnSpc>
              <a:spcBef>
                <a:spcPts val="600"/>
              </a:spcBef>
              <a:spcAft>
                <a:spcPts val="0"/>
              </a:spcAft>
              <a:buSzPts val="275"/>
              <a:buNone/>
            </a:pPr>
            <a:r>
              <a:t/>
            </a:r>
            <a:endParaRPr sz="1700"/>
          </a:p>
        </p:txBody>
      </p:sp>
      <p:sp>
        <p:nvSpPr>
          <p:cNvPr id="4464" name="Google Shape;4464;p108"/>
          <p:cNvSpPr txBox="1"/>
          <p:nvPr/>
        </p:nvSpPr>
        <p:spPr>
          <a:xfrm>
            <a:off x="5597800" y="1068625"/>
            <a:ext cx="3327000" cy="307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Clr>
                <a:schemeClr val="dk1"/>
              </a:buClr>
              <a:buSzPts val="1100"/>
              <a:buFont typeface="Arial"/>
              <a:buNone/>
            </a:pPr>
            <a:r>
              <a:rPr b="1" i="0" lang="en-US" sz="1300" u="none" cap="none" strike="noStrike">
                <a:solidFill>
                  <a:schemeClr val="dk1"/>
                </a:solidFill>
                <a:latin typeface="Arial"/>
                <a:ea typeface="Arial"/>
                <a:cs typeface="Arial"/>
                <a:sym typeface="Arial"/>
              </a:rPr>
              <a:t>Other useful </a:t>
            </a:r>
            <a:r>
              <a:rPr b="1" i="0" lang="en-US" sz="1300" u="none" cap="none" strike="noStrike">
                <a:solidFill>
                  <a:srgbClr val="188038"/>
                </a:solidFill>
                <a:latin typeface="Roboto Mono"/>
                <a:ea typeface="Roboto Mono"/>
                <a:cs typeface="Roboto Mono"/>
                <a:sym typeface="Roboto Mono"/>
              </a:rPr>
              <a:t>cursor</a:t>
            </a:r>
            <a:r>
              <a:rPr b="1" i="0" lang="en-US" sz="1300" u="none" cap="none" strike="noStrike">
                <a:solidFill>
                  <a:schemeClr val="dk1"/>
                </a:solidFill>
                <a:latin typeface="Arial"/>
                <a:ea typeface="Arial"/>
                <a:cs typeface="Arial"/>
                <a:sym typeface="Arial"/>
              </a:rPr>
              <a:t> values:</a:t>
            </a:r>
            <a:endParaRPr b="1" i="0" sz="13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US" sz="1100" u="none" cap="none" strike="noStrike">
                <a:solidFill>
                  <a:srgbClr val="188038"/>
                </a:solidFill>
                <a:latin typeface="Roboto Mono"/>
                <a:ea typeface="Roboto Mono"/>
                <a:cs typeface="Roboto Mono"/>
                <a:sym typeface="Roboto Mono"/>
              </a:rPr>
              <a:t>default</a:t>
            </a:r>
            <a:r>
              <a:rPr b="0" i="0" lang="en-US" sz="1100" u="none" cap="none" strike="noStrike">
                <a:solidFill>
                  <a:schemeClr val="dk1"/>
                </a:solidFill>
                <a:latin typeface="Arial"/>
                <a:ea typeface="Arial"/>
                <a:cs typeface="Arial"/>
                <a:sym typeface="Arial"/>
              </a:rPr>
              <a:t> → normal arrow</a:t>
            </a:r>
            <a:br>
              <a:rPr b="0" i="0" lang="en-US"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US" sz="1100" u="none" cap="none" strike="noStrike">
                <a:solidFill>
                  <a:srgbClr val="188038"/>
                </a:solidFill>
                <a:latin typeface="Roboto Mono"/>
                <a:ea typeface="Roboto Mono"/>
                <a:cs typeface="Roboto Mono"/>
                <a:sym typeface="Roboto Mono"/>
              </a:rPr>
              <a:t>text</a:t>
            </a:r>
            <a:r>
              <a:rPr b="0" i="0" lang="en-US" sz="1100" u="none" cap="none" strike="noStrike">
                <a:solidFill>
                  <a:schemeClr val="dk1"/>
                </a:solidFill>
                <a:latin typeface="Arial"/>
                <a:ea typeface="Arial"/>
                <a:cs typeface="Arial"/>
                <a:sym typeface="Arial"/>
              </a:rPr>
              <a:t> → text selection (I-beam cursor)</a:t>
            </a:r>
            <a:br>
              <a:rPr b="0" i="0" lang="en-US"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US" sz="1100" u="none" cap="none" strike="noStrike">
                <a:solidFill>
                  <a:srgbClr val="188038"/>
                </a:solidFill>
                <a:latin typeface="Roboto Mono"/>
                <a:ea typeface="Roboto Mono"/>
                <a:cs typeface="Roboto Mono"/>
                <a:sym typeface="Roboto Mono"/>
              </a:rPr>
              <a:t>wait</a:t>
            </a:r>
            <a:r>
              <a:rPr b="0" i="0" lang="en-US" sz="1100" u="none" cap="none" strike="noStrike">
                <a:solidFill>
                  <a:schemeClr val="dk1"/>
                </a:solidFill>
                <a:latin typeface="Arial"/>
                <a:ea typeface="Arial"/>
                <a:cs typeface="Arial"/>
                <a:sym typeface="Arial"/>
              </a:rPr>
              <a:t> → loading spinner/hourglass</a:t>
            </a:r>
            <a:br>
              <a:rPr b="0" i="0" lang="en-US"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US" sz="1100" u="none" cap="none" strike="noStrike">
                <a:solidFill>
                  <a:srgbClr val="188038"/>
                </a:solidFill>
                <a:latin typeface="Roboto Mono"/>
                <a:ea typeface="Roboto Mono"/>
                <a:cs typeface="Roboto Mono"/>
                <a:sym typeface="Roboto Mono"/>
              </a:rPr>
              <a:t>not-allowed</a:t>
            </a:r>
            <a:r>
              <a:rPr b="0" i="0" lang="en-US" sz="1100" u="none" cap="none" strike="noStrike">
                <a:solidFill>
                  <a:schemeClr val="dk1"/>
                </a:solidFill>
                <a:latin typeface="Arial"/>
                <a:ea typeface="Arial"/>
                <a:cs typeface="Arial"/>
                <a:sym typeface="Arial"/>
              </a:rPr>
              <a:t> → 🚫 symbol (disabled)</a:t>
            </a:r>
            <a:br>
              <a:rPr b="0" i="0" lang="en-US"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US" sz="1100" u="none" cap="none" strike="noStrike">
                <a:solidFill>
                  <a:srgbClr val="188038"/>
                </a:solidFill>
                <a:latin typeface="Roboto Mono"/>
                <a:ea typeface="Roboto Mono"/>
                <a:cs typeface="Roboto Mono"/>
                <a:sym typeface="Roboto Mono"/>
              </a:rPr>
              <a:t>grab</a:t>
            </a:r>
            <a:r>
              <a:rPr b="0" i="0" lang="en-US" sz="1100" u="none" cap="none" strike="noStrike">
                <a:solidFill>
                  <a:schemeClr val="dk1"/>
                </a:solidFill>
                <a:latin typeface="Arial"/>
                <a:ea typeface="Arial"/>
                <a:cs typeface="Arial"/>
                <a:sym typeface="Arial"/>
              </a:rPr>
              <a:t> / </a:t>
            </a:r>
            <a:r>
              <a:rPr b="0" i="0" lang="en-US" sz="1100" u="none" cap="none" strike="noStrike">
                <a:solidFill>
                  <a:srgbClr val="188038"/>
                </a:solidFill>
                <a:latin typeface="Roboto Mono"/>
                <a:ea typeface="Roboto Mono"/>
                <a:cs typeface="Roboto Mono"/>
                <a:sym typeface="Roboto Mono"/>
              </a:rPr>
              <a:t>grabbing</a:t>
            </a:r>
            <a:r>
              <a:rPr b="0" i="0" lang="en-US" sz="1100" u="none" cap="none" strike="noStrike">
                <a:solidFill>
                  <a:schemeClr val="dk1"/>
                </a:solidFill>
                <a:latin typeface="Arial"/>
                <a:ea typeface="Arial"/>
                <a:cs typeface="Arial"/>
                <a:sym typeface="Arial"/>
              </a:rPr>
              <a:t> → hand for draggable items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4465" name="Google Shape;4465;p108"/>
          <p:cNvSpPr/>
          <p:nvPr/>
        </p:nvSpPr>
        <p:spPr>
          <a:xfrm>
            <a:off x="2357950" y="2707950"/>
            <a:ext cx="3230100" cy="135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0" name="Shape 4470"/>
        <p:cNvGrpSpPr/>
        <p:nvPr/>
      </p:nvGrpSpPr>
      <p:grpSpPr>
        <a:xfrm>
          <a:off x="0" y="0"/>
          <a:ext cx="0" cy="0"/>
          <a:chOff x="0" y="0"/>
          <a:chExt cx="0" cy="0"/>
        </a:xfrm>
      </p:grpSpPr>
      <p:sp>
        <p:nvSpPr>
          <p:cNvPr id="4471" name="Google Shape;4471;p109"/>
          <p:cNvSpPr txBox="1"/>
          <p:nvPr>
            <p:ph idx="1" type="body"/>
          </p:nvPr>
        </p:nvSpPr>
        <p:spPr>
          <a:xfrm>
            <a:off x="225300" y="504650"/>
            <a:ext cx="8407800" cy="57810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600"/>
              </a:spcBef>
              <a:spcAft>
                <a:spcPts val="0"/>
              </a:spcAft>
              <a:buClr>
                <a:schemeClr val="dk1"/>
              </a:buClr>
              <a:buSzPts val="275"/>
              <a:buFont typeface="Arial"/>
              <a:buNone/>
            </a:pPr>
            <a:r>
              <a:t/>
            </a:r>
            <a:endParaRPr sz="1500"/>
          </a:p>
          <a:p>
            <a:pPr indent="0" lvl="0" marL="0" rtl="0" algn="l">
              <a:lnSpc>
                <a:spcPct val="80000"/>
              </a:lnSpc>
              <a:spcBef>
                <a:spcPts val="600"/>
              </a:spcBef>
              <a:spcAft>
                <a:spcPts val="0"/>
              </a:spcAft>
              <a:buClr>
                <a:schemeClr val="dk1"/>
              </a:buClr>
              <a:buSzPts val="275"/>
              <a:buFont typeface="Arial"/>
              <a:buNone/>
            </a:pPr>
            <a:r>
              <a:rPr lang="en-US" sz="1500"/>
              <a:t>  &lt;form&gt;</a:t>
            </a:r>
            <a:endParaRPr sz="1500"/>
          </a:p>
          <a:p>
            <a:pPr indent="0" lvl="0" marL="0" rtl="0" algn="l">
              <a:lnSpc>
                <a:spcPct val="80000"/>
              </a:lnSpc>
              <a:spcBef>
                <a:spcPts val="600"/>
              </a:spcBef>
              <a:spcAft>
                <a:spcPts val="0"/>
              </a:spcAft>
              <a:buClr>
                <a:schemeClr val="dk1"/>
              </a:buClr>
              <a:buSzPts val="275"/>
              <a:buFont typeface="Arial"/>
              <a:buNone/>
            </a:pPr>
            <a:r>
              <a:rPr lang="en-US" sz="1500"/>
              <a:t>    &lt;h2&gt;Sign Up&lt;/h2&gt;</a:t>
            </a:r>
            <a:endParaRPr sz="1500"/>
          </a:p>
          <a:p>
            <a:pPr indent="0" lvl="0" marL="0" rtl="0" algn="l">
              <a:lnSpc>
                <a:spcPct val="80000"/>
              </a:lnSpc>
              <a:spcBef>
                <a:spcPts val="600"/>
              </a:spcBef>
              <a:spcAft>
                <a:spcPts val="0"/>
              </a:spcAft>
              <a:buClr>
                <a:schemeClr val="dk1"/>
              </a:buClr>
              <a:buSzPts val="275"/>
              <a:buFont typeface="Arial"/>
              <a:buNone/>
            </a:pPr>
            <a:r>
              <a:rPr lang="en-US" sz="1500"/>
              <a:t>    </a:t>
            </a:r>
            <a:endParaRPr sz="1500"/>
          </a:p>
          <a:p>
            <a:pPr indent="0" lvl="0" marL="0" rtl="0" algn="l">
              <a:lnSpc>
                <a:spcPct val="80000"/>
              </a:lnSpc>
              <a:spcBef>
                <a:spcPts val="600"/>
              </a:spcBef>
              <a:spcAft>
                <a:spcPts val="0"/>
              </a:spcAft>
              <a:buClr>
                <a:schemeClr val="dk1"/>
              </a:buClr>
              <a:buSzPts val="275"/>
              <a:buFont typeface="Arial"/>
              <a:buNone/>
            </a:pPr>
            <a:r>
              <a:rPr lang="en-US" sz="1500"/>
              <a:t>    &lt;label for="name"&gt;Full Name&lt;/label&gt;</a:t>
            </a:r>
            <a:endParaRPr sz="1500"/>
          </a:p>
          <a:p>
            <a:pPr indent="0" lvl="0" marL="0" rtl="0" algn="l">
              <a:lnSpc>
                <a:spcPct val="80000"/>
              </a:lnSpc>
              <a:spcBef>
                <a:spcPts val="600"/>
              </a:spcBef>
              <a:spcAft>
                <a:spcPts val="0"/>
              </a:spcAft>
              <a:buClr>
                <a:schemeClr val="dk1"/>
              </a:buClr>
              <a:buSzPts val="275"/>
              <a:buFont typeface="Arial"/>
              <a:buNone/>
            </a:pPr>
            <a:r>
              <a:rPr lang="en-US" sz="1500"/>
              <a:t>    &lt;input type="text" id="name" name="name" placeholder="Enter your full name"&gt;</a:t>
            </a:r>
            <a:endParaRPr sz="1500"/>
          </a:p>
          <a:p>
            <a:pPr indent="0" lvl="0" marL="0" rtl="0" algn="l">
              <a:lnSpc>
                <a:spcPct val="80000"/>
              </a:lnSpc>
              <a:spcBef>
                <a:spcPts val="600"/>
              </a:spcBef>
              <a:spcAft>
                <a:spcPts val="0"/>
              </a:spcAft>
              <a:buClr>
                <a:schemeClr val="dk1"/>
              </a:buClr>
              <a:buSzPts val="275"/>
              <a:buFont typeface="Arial"/>
              <a:buNone/>
            </a:pPr>
            <a:r>
              <a:t/>
            </a:r>
            <a:endParaRPr sz="1500"/>
          </a:p>
          <a:p>
            <a:pPr indent="0" lvl="0" marL="0" rtl="0" algn="l">
              <a:lnSpc>
                <a:spcPct val="80000"/>
              </a:lnSpc>
              <a:spcBef>
                <a:spcPts val="600"/>
              </a:spcBef>
              <a:spcAft>
                <a:spcPts val="0"/>
              </a:spcAft>
              <a:buClr>
                <a:schemeClr val="dk1"/>
              </a:buClr>
              <a:buSzPts val="275"/>
              <a:buFont typeface="Arial"/>
              <a:buNone/>
            </a:pPr>
            <a:r>
              <a:rPr lang="en-US" sz="1500"/>
              <a:t>    &lt;label for="email"&gt;Email Address&lt;/label&gt;</a:t>
            </a:r>
            <a:endParaRPr sz="1500"/>
          </a:p>
          <a:p>
            <a:pPr indent="0" lvl="0" marL="0" rtl="0" algn="l">
              <a:lnSpc>
                <a:spcPct val="80000"/>
              </a:lnSpc>
              <a:spcBef>
                <a:spcPts val="600"/>
              </a:spcBef>
              <a:spcAft>
                <a:spcPts val="0"/>
              </a:spcAft>
              <a:buClr>
                <a:schemeClr val="dk1"/>
              </a:buClr>
              <a:buSzPts val="275"/>
              <a:buFont typeface="Arial"/>
              <a:buNone/>
            </a:pPr>
            <a:r>
              <a:rPr lang="en-US" sz="1500"/>
              <a:t>    &lt;input type="email" id="email" name="email" placeholder="Enter your email"&gt;</a:t>
            </a:r>
            <a:endParaRPr sz="1500"/>
          </a:p>
          <a:p>
            <a:pPr indent="0" lvl="0" marL="0" rtl="0" algn="l">
              <a:lnSpc>
                <a:spcPct val="80000"/>
              </a:lnSpc>
              <a:spcBef>
                <a:spcPts val="600"/>
              </a:spcBef>
              <a:spcAft>
                <a:spcPts val="0"/>
              </a:spcAft>
              <a:buClr>
                <a:schemeClr val="dk1"/>
              </a:buClr>
              <a:buSzPts val="275"/>
              <a:buFont typeface="Arial"/>
              <a:buNone/>
            </a:pPr>
            <a:r>
              <a:t/>
            </a:r>
            <a:endParaRPr sz="1500"/>
          </a:p>
          <a:p>
            <a:pPr indent="0" lvl="0" marL="0" rtl="0" algn="l">
              <a:lnSpc>
                <a:spcPct val="80000"/>
              </a:lnSpc>
              <a:spcBef>
                <a:spcPts val="600"/>
              </a:spcBef>
              <a:spcAft>
                <a:spcPts val="0"/>
              </a:spcAft>
              <a:buClr>
                <a:schemeClr val="dk1"/>
              </a:buClr>
              <a:buSzPts val="275"/>
              <a:buFont typeface="Arial"/>
              <a:buNone/>
            </a:pPr>
            <a:r>
              <a:rPr lang="en-US" sz="1500"/>
              <a:t>    &lt;label for="password"&gt;Password&lt;/label&gt;</a:t>
            </a:r>
            <a:endParaRPr sz="1500"/>
          </a:p>
          <a:p>
            <a:pPr indent="0" lvl="0" marL="0" rtl="0" algn="l">
              <a:lnSpc>
                <a:spcPct val="80000"/>
              </a:lnSpc>
              <a:spcBef>
                <a:spcPts val="600"/>
              </a:spcBef>
              <a:spcAft>
                <a:spcPts val="0"/>
              </a:spcAft>
              <a:buClr>
                <a:schemeClr val="dk1"/>
              </a:buClr>
              <a:buSzPts val="275"/>
              <a:buFont typeface="Arial"/>
              <a:buNone/>
            </a:pPr>
            <a:r>
              <a:rPr lang="en-US" sz="1500"/>
              <a:t>    &lt;input type="password" id="password" name="password" placeholder="Enter a password"&gt;</a:t>
            </a:r>
            <a:endParaRPr sz="1500"/>
          </a:p>
          <a:p>
            <a:pPr indent="0" lvl="0" marL="0" rtl="0" algn="l">
              <a:lnSpc>
                <a:spcPct val="80000"/>
              </a:lnSpc>
              <a:spcBef>
                <a:spcPts val="600"/>
              </a:spcBef>
              <a:spcAft>
                <a:spcPts val="0"/>
              </a:spcAft>
              <a:buClr>
                <a:schemeClr val="dk1"/>
              </a:buClr>
              <a:buSzPts val="275"/>
              <a:buFont typeface="Arial"/>
              <a:buNone/>
            </a:pPr>
            <a:r>
              <a:t/>
            </a:r>
            <a:endParaRPr sz="1500"/>
          </a:p>
          <a:p>
            <a:pPr indent="0" lvl="0" marL="0" rtl="0" algn="l">
              <a:lnSpc>
                <a:spcPct val="80000"/>
              </a:lnSpc>
              <a:spcBef>
                <a:spcPts val="600"/>
              </a:spcBef>
              <a:spcAft>
                <a:spcPts val="0"/>
              </a:spcAft>
              <a:buClr>
                <a:schemeClr val="dk1"/>
              </a:buClr>
              <a:buSzPts val="275"/>
              <a:buFont typeface="Arial"/>
              <a:buNone/>
            </a:pPr>
            <a:r>
              <a:rPr lang="en-US" sz="1500"/>
              <a:t>    &lt;label for="message"&gt;Message&lt;/label&gt;</a:t>
            </a:r>
            <a:endParaRPr sz="1500"/>
          </a:p>
          <a:p>
            <a:pPr indent="0" lvl="0" marL="0" rtl="0" algn="l">
              <a:lnSpc>
                <a:spcPct val="80000"/>
              </a:lnSpc>
              <a:spcBef>
                <a:spcPts val="600"/>
              </a:spcBef>
              <a:spcAft>
                <a:spcPts val="0"/>
              </a:spcAft>
              <a:buClr>
                <a:schemeClr val="dk1"/>
              </a:buClr>
              <a:buSzPts val="275"/>
              <a:buFont typeface="Arial"/>
              <a:buNone/>
            </a:pPr>
            <a:r>
              <a:rPr lang="en-US" sz="1500"/>
              <a:t>    &lt;textarea id="message" name="message" rows="3" placeholder="Write something..."&gt;&lt;/textarea&gt;</a:t>
            </a:r>
            <a:endParaRPr sz="1500"/>
          </a:p>
          <a:p>
            <a:pPr indent="0" lvl="0" marL="0" rtl="0" algn="l">
              <a:lnSpc>
                <a:spcPct val="80000"/>
              </a:lnSpc>
              <a:spcBef>
                <a:spcPts val="600"/>
              </a:spcBef>
              <a:spcAft>
                <a:spcPts val="0"/>
              </a:spcAft>
              <a:buClr>
                <a:schemeClr val="dk1"/>
              </a:buClr>
              <a:buSzPts val="275"/>
              <a:buFont typeface="Arial"/>
              <a:buNone/>
            </a:pPr>
            <a:r>
              <a:t/>
            </a:r>
            <a:endParaRPr sz="1500"/>
          </a:p>
          <a:p>
            <a:pPr indent="0" lvl="0" marL="0" rtl="0" algn="l">
              <a:lnSpc>
                <a:spcPct val="80000"/>
              </a:lnSpc>
              <a:spcBef>
                <a:spcPts val="600"/>
              </a:spcBef>
              <a:spcAft>
                <a:spcPts val="0"/>
              </a:spcAft>
              <a:buClr>
                <a:schemeClr val="dk1"/>
              </a:buClr>
              <a:buSzPts val="275"/>
              <a:buFont typeface="Arial"/>
              <a:buNone/>
            </a:pPr>
            <a:r>
              <a:rPr lang="en-US" sz="1500"/>
              <a:t>    &lt;input type="submit" value="Register"&gt;</a:t>
            </a:r>
            <a:endParaRPr sz="1500"/>
          </a:p>
          <a:p>
            <a:pPr indent="0" lvl="0" marL="0" rtl="0" algn="l">
              <a:lnSpc>
                <a:spcPct val="80000"/>
              </a:lnSpc>
              <a:spcBef>
                <a:spcPts val="600"/>
              </a:spcBef>
              <a:spcAft>
                <a:spcPts val="0"/>
              </a:spcAft>
              <a:buClr>
                <a:schemeClr val="dk1"/>
              </a:buClr>
              <a:buSzPts val="275"/>
              <a:buFont typeface="Arial"/>
              <a:buNone/>
            </a:pPr>
            <a:r>
              <a:rPr lang="en-US" sz="1500"/>
              <a:t>  &lt;/form&gt;</a:t>
            </a:r>
            <a:endParaRPr sz="1500"/>
          </a:p>
          <a:p>
            <a:pPr indent="0" lvl="0" marL="0" rtl="0" algn="l">
              <a:lnSpc>
                <a:spcPct val="80000"/>
              </a:lnSpc>
              <a:spcBef>
                <a:spcPts val="600"/>
              </a:spcBef>
              <a:spcAft>
                <a:spcPts val="0"/>
              </a:spcAft>
              <a:buClr>
                <a:schemeClr val="dk1"/>
              </a:buClr>
              <a:buSzPts val="275"/>
              <a:buFont typeface="Arial"/>
              <a:buNone/>
            </a:pPr>
            <a:r>
              <a:t/>
            </a:r>
            <a:endParaRPr sz="1500"/>
          </a:p>
          <a:p>
            <a:pPr indent="0" lvl="0" marL="0" rtl="0" algn="l">
              <a:lnSpc>
                <a:spcPct val="80000"/>
              </a:lnSpc>
              <a:spcBef>
                <a:spcPts val="600"/>
              </a:spcBef>
              <a:spcAft>
                <a:spcPts val="0"/>
              </a:spcAft>
              <a:buClr>
                <a:schemeClr val="dk1"/>
              </a:buClr>
              <a:buSzPts val="275"/>
              <a:buFont typeface="Arial"/>
              <a:buNone/>
            </a:pPr>
            <a:r>
              <a:rPr lang="en-US" sz="1500"/>
              <a:t>&lt;/body&gt;</a:t>
            </a:r>
            <a:endParaRPr sz="1500"/>
          </a:p>
          <a:p>
            <a:pPr indent="0" lvl="0" marL="0" rtl="0" algn="l">
              <a:lnSpc>
                <a:spcPct val="100000"/>
              </a:lnSpc>
              <a:spcBef>
                <a:spcPts val="600"/>
              </a:spcBef>
              <a:spcAft>
                <a:spcPts val="0"/>
              </a:spcAft>
              <a:buSzPts val="2400"/>
              <a:buNone/>
            </a:pPr>
            <a:r>
              <a:t/>
            </a:r>
            <a:endParaRPr sz="37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6" name="Shape 4476"/>
        <p:cNvGrpSpPr/>
        <p:nvPr/>
      </p:nvGrpSpPr>
      <p:grpSpPr>
        <a:xfrm>
          <a:off x="0" y="0"/>
          <a:ext cx="0" cy="0"/>
          <a:chOff x="0" y="0"/>
          <a:chExt cx="0" cy="0"/>
        </a:xfrm>
      </p:grpSpPr>
      <p:sp>
        <p:nvSpPr>
          <p:cNvPr id="4477" name="Google Shape;4477;p110"/>
          <p:cNvSpPr txBox="1"/>
          <p:nvPr>
            <p:ph idx="1" type="body"/>
          </p:nvPr>
        </p:nvSpPr>
        <p:spPr>
          <a:xfrm>
            <a:off x="225300" y="99125"/>
            <a:ext cx="8687400" cy="618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3">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