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244F"/>
    <a:srgbClr val="6A3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FAEE3-E56C-BBBB-762F-971696AFFB71}" v="1036" dt="2024-12-17T18:55:05.315"/>
    <p1510:client id="{92FF4700-77D6-4F2A-CF70-B8B86D29585A}" v="57" dt="2024-12-18T10:00:49.860"/>
    <p1510:client id="{D40CC38B-17A5-5854-8D2A-0B2576212757}" v="135" dt="2024-12-18T11:48:33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17CDC-0BC4-493D-8F91-8CDBB7F1F35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4E7055-803F-4A4B-8986-FC5BF8E4910E}">
      <dgm:prSet/>
      <dgm:spPr/>
      <dgm:t>
        <a:bodyPr/>
        <a:lstStyle/>
        <a:p>
          <a:r>
            <a:rPr lang="en-US" b="1" i="1" u="sng"/>
            <a:t>First Deliverable:</a:t>
          </a:r>
          <a:endParaRPr lang="en-US"/>
        </a:p>
      </dgm:t>
    </dgm:pt>
    <dgm:pt modelId="{DBA60516-E649-41BF-BE49-B342E31CFD2A}" type="parTrans" cxnId="{3358B754-24F4-47A8-BBCC-DE67E0245D8A}">
      <dgm:prSet/>
      <dgm:spPr/>
      <dgm:t>
        <a:bodyPr/>
        <a:lstStyle/>
        <a:p>
          <a:endParaRPr lang="en-US"/>
        </a:p>
      </dgm:t>
    </dgm:pt>
    <dgm:pt modelId="{CAD7E95C-440C-4AF7-AB0A-CDA8101CBB22}" type="sibTrans" cxnId="{3358B754-24F4-47A8-BBCC-DE67E0245D8A}">
      <dgm:prSet/>
      <dgm:spPr/>
      <dgm:t>
        <a:bodyPr/>
        <a:lstStyle/>
        <a:p>
          <a:endParaRPr lang="en-US"/>
        </a:p>
      </dgm:t>
    </dgm:pt>
    <dgm:pt modelId="{528D9489-D2B3-475A-A089-E07EA07E8C2E}">
      <dgm:prSet/>
      <dgm:spPr/>
      <dgm:t>
        <a:bodyPr/>
        <a:lstStyle/>
        <a:p>
          <a:r>
            <a:rPr lang="en-US"/>
            <a:t>Developed an </a:t>
          </a:r>
          <a:r>
            <a:rPr lang="en-US" b="1"/>
            <a:t>RL model</a:t>
          </a:r>
          <a:r>
            <a:rPr lang="en-US"/>
            <a:t> for train scheduling optimization:</a:t>
          </a:r>
        </a:p>
      </dgm:t>
    </dgm:pt>
    <dgm:pt modelId="{91744141-4F05-47A5-BB7B-86F8AAAED454}" type="parTrans" cxnId="{4BA2E156-295D-4710-B297-BAD691D33BE5}">
      <dgm:prSet/>
      <dgm:spPr/>
      <dgm:t>
        <a:bodyPr/>
        <a:lstStyle/>
        <a:p>
          <a:endParaRPr lang="en-US"/>
        </a:p>
      </dgm:t>
    </dgm:pt>
    <dgm:pt modelId="{A6C16703-D228-49F7-987F-F770547D8DDF}" type="sibTrans" cxnId="{4BA2E156-295D-4710-B297-BAD691D33BE5}">
      <dgm:prSet/>
      <dgm:spPr/>
      <dgm:t>
        <a:bodyPr/>
        <a:lstStyle/>
        <a:p>
          <a:endParaRPr lang="en-US"/>
        </a:p>
      </dgm:t>
    </dgm:pt>
    <dgm:pt modelId="{BEF50FF4-28D5-4F2A-BE10-25F4436E1FF9}">
      <dgm:prSet/>
      <dgm:spPr/>
      <dgm:t>
        <a:bodyPr/>
        <a:lstStyle/>
        <a:p>
          <a:r>
            <a:rPr lang="en-US"/>
            <a:t>Grid representation of the railway area.</a:t>
          </a:r>
        </a:p>
      </dgm:t>
    </dgm:pt>
    <dgm:pt modelId="{58F97B5D-0BED-4F8A-B39C-02C3302782BF}" type="parTrans" cxnId="{B7010141-223B-4F35-AD0B-7CCB16C76AB1}">
      <dgm:prSet/>
      <dgm:spPr/>
      <dgm:t>
        <a:bodyPr/>
        <a:lstStyle/>
        <a:p>
          <a:endParaRPr lang="en-US"/>
        </a:p>
      </dgm:t>
    </dgm:pt>
    <dgm:pt modelId="{E0FBEDCD-4ED9-4F52-81B9-586BFE05CA5C}" type="sibTrans" cxnId="{B7010141-223B-4F35-AD0B-7CCB16C76AB1}">
      <dgm:prSet/>
      <dgm:spPr/>
      <dgm:t>
        <a:bodyPr/>
        <a:lstStyle/>
        <a:p>
          <a:endParaRPr lang="en-US"/>
        </a:p>
      </dgm:t>
    </dgm:pt>
    <dgm:pt modelId="{66038F06-40C7-4393-A966-49C963476801}">
      <dgm:prSet/>
      <dgm:spPr/>
      <dgm:t>
        <a:bodyPr/>
        <a:lstStyle/>
        <a:p>
          <a:r>
            <a:rPr lang="en-US"/>
            <a:t>Defined rules for penalties and rewards:</a:t>
          </a:r>
        </a:p>
      </dgm:t>
    </dgm:pt>
    <dgm:pt modelId="{580D0A40-9111-43D7-999F-7707185215F7}" type="parTrans" cxnId="{121CDF52-C393-4DAB-B883-C9041C997DE7}">
      <dgm:prSet/>
      <dgm:spPr/>
      <dgm:t>
        <a:bodyPr/>
        <a:lstStyle/>
        <a:p>
          <a:endParaRPr lang="en-US"/>
        </a:p>
      </dgm:t>
    </dgm:pt>
    <dgm:pt modelId="{99EFFEC7-22FF-402E-9691-4A40BAEE01B7}" type="sibTrans" cxnId="{121CDF52-C393-4DAB-B883-C9041C997DE7}">
      <dgm:prSet/>
      <dgm:spPr/>
      <dgm:t>
        <a:bodyPr/>
        <a:lstStyle/>
        <a:p>
          <a:endParaRPr lang="en-US"/>
        </a:p>
      </dgm:t>
    </dgm:pt>
    <dgm:pt modelId="{9AADAE3A-3DA3-4F5A-BBA2-F20611FF3D70}">
      <dgm:prSet/>
      <dgm:spPr/>
      <dgm:t>
        <a:bodyPr/>
        <a:lstStyle/>
        <a:p>
          <a:r>
            <a:rPr lang="en-US"/>
            <a:t>Passing through maintenance/weather areas: -2/-3.</a:t>
          </a:r>
        </a:p>
      </dgm:t>
    </dgm:pt>
    <dgm:pt modelId="{90B9C0BB-4A5A-4DA0-BF67-DA73FAE8D44F}" type="parTrans" cxnId="{26EE51F1-5B80-4ADC-B0C0-22F728CC470F}">
      <dgm:prSet/>
      <dgm:spPr/>
      <dgm:t>
        <a:bodyPr/>
        <a:lstStyle/>
        <a:p>
          <a:endParaRPr lang="en-US"/>
        </a:p>
      </dgm:t>
    </dgm:pt>
    <dgm:pt modelId="{8B25D5AA-BE2B-448E-BF97-98E07B4BD417}" type="sibTrans" cxnId="{26EE51F1-5B80-4ADC-B0C0-22F728CC470F}">
      <dgm:prSet/>
      <dgm:spPr/>
      <dgm:t>
        <a:bodyPr/>
        <a:lstStyle/>
        <a:p>
          <a:endParaRPr lang="en-US"/>
        </a:p>
      </dgm:t>
    </dgm:pt>
    <dgm:pt modelId="{9A01264C-25DF-4390-A537-96123FD5A1B8}">
      <dgm:prSet/>
      <dgm:spPr/>
      <dgm:t>
        <a:bodyPr/>
        <a:lstStyle/>
        <a:p>
          <a:r>
            <a:rPr lang="en-US"/>
            <a:t>Reaching the target: +10.</a:t>
          </a:r>
        </a:p>
      </dgm:t>
    </dgm:pt>
    <dgm:pt modelId="{5C25A9FE-BDB9-4959-9B18-8224356AB91B}" type="parTrans" cxnId="{D50EB69C-D0DA-4EB9-BD8F-663A62DFD943}">
      <dgm:prSet/>
      <dgm:spPr/>
      <dgm:t>
        <a:bodyPr/>
        <a:lstStyle/>
        <a:p>
          <a:endParaRPr lang="en-US"/>
        </a:p>
      </dgm:t>
    </dgm:pt>
    <dgm:pt modelId="{5A83CECA-4331-489E-B595-95F11BFF9AC6}" type="sibTrans" cxnId="{D50EB69C-D0DA-4EB9-BD8F-663A62DFD943}">
      <dgm:prSet/>
      <dgm:spPr/>
      <dgm:t>
        <a:bodyPr/>
        <a:lstStyle/>
        <a:p>
          <a:endParaRPr lang="en-US"/>
        </a:p>
      </dgm:t>
    </dgm:pt>
    <dgm:pt modelId="{F05011E6-3A3C-46AD-8076-E250BB25B1D7}">
      <dgm:prSet/>
      <dgm:spPr/>
      <dgm:t>
        <a:bodyPr/>
        <a:lstStyle/>
        <a:p>
          <a:r>
            <a:rPr lang="en-US"/>
            <a:t>Invalid moves: -5.</a:t>
          </a:r>
        </a:p>
      </dgm:t>
    </dgm:pt>
    <dgm:pt modelId="{A729B021-76A7-4DF2-8674-3581A0492578}" type="parTrans" cxnId="{4CE86CA2-BBBE-445D-BA72-FAFBB5797FAA}">
      <dgm:prSet/>
      <dgm:spPr/>
      <dgm:t>
        <a:bodyPr/>
        <a:lstStyle/>
        <a:p>
          <a:endParaRPr lang="en-US"/>
        </a:p>
      </dgm:t>
    </dgm:pt>
    <dgm:pt modelId="{34A73E76-5DEF-4B82-A11F-44B3A2478FEE}" type="sibTrans" cxnId="{4CE86CA2-BBBE-445D-BA72-FAFBB5797FAA}">
      <dgm:prSet/>
      <dgm:spPr/>
      <dgm:t>
        <a:bodyPr/>
        <a:lstStyle/>
        <a:p>
          <a:endParaRPr lang="en-US"/>
        </a:p>
      </dgm:t>
    </dgm:pt>
    <dgm:pt modelId="{2E387982-B434-46FA-A6D1-A7A2A1836220}">
      <dgm:prSet/>
      <dgm:spPr/>
      <dgm:t>
        <a:bodyPr/>
        <a:lstStyle/>
        <a:p>
          <a:r>
            <a:rPr lang="en-US"/>
            <a:t>Used </a:t>
          </a:r>
          <a:r>
            <a:rPr lang="en-US" b="1" u="sng"/>
            <a:t>Q-learning</a:t>
          </a:r>
          <a:r>
            <a:rPr lang="en-US"/>
            <a:t> for adaptive decision-making.</a:t>
          </a:r>
        </a:p>
      </dgm:t>
    </dgm:pt>
    <dgm:pt modelId="{AD7E05E7-129F-4F57-B601-DE7490E49367}" type="parTrans" cxnId="{BFE5A15B-AA8A-4C6D-90B0-56BC281CA62D}">
      <dgm:prSet/>
      <dgm:spPr/>
      <dgm:t>
        <a:bodyPr/>
        <a:lstStyle/>
        <a:p>
          <a:endParaRPr lang="en-US"/>
        </a:p>
      </dgm:t>
    </dgm:pt>
    <dgm:pt modelId="{73AB9E00-5C42-4BEC-9C6F-8C85153D427E}" type="sibTrans" cxnId="{BFE5A15B-AA8A-4C6D-90B0-56BC281CA62D}">
      <dgm:prSet/>
      <dgm:spPr/>
      <dgm:t>
        <a:bodyPr/>
        <a:lstStyle/>
        <a:p>
          <a:endParaRPr lang="en-US"/>
        </a:p>
      </dgm:t>
    </dgm:pt>
    <dgm:pt modelId="{FC1B2DB8-C28F-4E02-8605-CBC1400081D0}" type="pres">
      <dgm:prSet presAssocID="{A3E17CDC-0BC4-493D-8F91-8CDBB7F1F359}" presName="linear" presStyleCnt="0">
        <dgm:presLayoutVars>
          <dgm:dir/>
          <dgm:animLvl val="lvl"/>
          <dgm:resizeHandles val="exact"/>
        </dgm:presLayoutVars>
      </dgm:prSet>
      <dgm:spPr/>
    </dgm:pt>
    <dgm:pt modelId="{634DEBB7-256B-4754-B912-3A0D8196FE03}" type="pres">
      <dgm:prSet presAssocID="{324E7055-803F-4A4B-8986-FC5BF8E4910E}" presName="parentLin" presStyleCnt="0"/>
      <dgm:spPr/>
    </dgm:pt>
    <dgm:pt modelId="{8813A62A-C271-4AC6-AA66-2FE2DB562DF0}" type="pres">
      <dgm:prSet presAssocID="{324E7055-803F-4A4B-8986-FC5BF8E4910E}" presName="parentLeftMargin" presStyleLbl="node1" presStyleIdx="0" presStyleCnt="2"/>
      <dgm:spPr/>
    </dgm:pt>
    <dgm:pt modelId="{62770F00-2AB5-4FC0-BDDC-F269F0CA8058}" type="pres">
      <dgm:prSet presAssocID="{324E7055-803F-4A4B-8986-FC5BF8E491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B79627-6B17-4ABC-A69F-752218799DDD}" type="pres">
      <dgm:prSet presAssocID="{324E7055-803F-4A4B-8986-FC5BF8E4910E}" presName="negativeSpace" presStyleCnt="0"/>
      <dgm:spPr/>
    </dgm:pt>
    <dgm:pt modelId="{EEDA5CB3-559C-4C46-9973-7A6B302D5E1F}" type="pres">
      <dgm:prSet presAssocID="{324E7055-803F-4A4B-8986-FC5BF8E4910E}" presName="childText" presStyleLbl="conFgAcc1" presStyleIdx="0" presStyleCnt="2">
        <dgm:presLayoutVars>
          <dgm:bulletEnabled val="1"/>
        </dgm:presLayoutVars>
      </dgm:prSet>
      <dgm:spPr/>
    </dgm:pt>
    <dgm:pt modelId="{DE97EBBA-9DFB-401E-BDBE-13C889150F03}" type="pres">
      <dgm:prSet presAssocID="{CAD7E95C-440C-4AF7-AB0A-CDA8101CBB22}" presName="spaceBetweenRectangles" presStyleCnt="0"/>
      <dgm:spPr/>
    </dgm:pt>
    <dgm:pt modelId="{8DAF7051-7540-42EA-BD0D-946420F8A7DC}" type="pres">
      <dgm:prSet presAssocID="{2E387982-B434-46FA-A6D1-A7A2A1836220}" presName="parentLin" presStyleCnt="0"/>
      <dgm:spPr/>
    </dgm:pt>
    <dgm:pt modelId="{2714AAB4-FCF6-42D1-8917-F50BB107E34C}" type="pres">
      <dgm:prSet presAssocID="{2E387982-B434-46FA-A6D1-A7A2A1836220}" presName="parentLeftMargin" presStyleLbl="node1" presStyleIdx="0" presStyleCnt="2"/>
      <dgm:spPr/>
    </dgm:pt>
    <dgm:pt modelId="{03BED919-742E-4E7E-B9D8-A54C649083A9}" type="pres">
      <dgm:prSet presAssocID="{2E387982-B434-46FA-A6D1-A7A2A18362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1AAE830-44B6-49BB-BF11-4F433709188D}" type="pres">
      <dgm:prSet presAssocID="{2E387982-B434-46FA-A6D1-A7A2A1836220}" presName="negativeSpace" presStyleCnt="0"/>
      <dgm:spPr/>
    </dgm:pt>
    <dgm:pt modelId="{A1208FBD-2F50-41AB-9948-3B2F0159A3EF}" type="pres">
      <dgm:prSet presAssocID="{2E387982-B434-46FA-A6D1-A7A2A183622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3404534-957B-471A-9490-CD57195F15E2}" type="presOf" srcId="{324E7055-803F-4A4B-8986-FC5BF8E4910E}" destId="{62770F00-2AB5-4FC0-BDDC-F269F0CA8058}" srcOrd="1" destOrd="0" presId="urn:microsoft.com/office/officeart/2005/8/layout/list1"/>
    <dgm:cxn modelId="{BFE5A15B-AA8A-4C6D-90B0-56BC281CA62D}" srcId="{A3E17CDC-0BC4-493D-8F91-8CDBB7F1F359}" destId="{2E387982-B434-46FA-A6D1-A7A2A1836220}" srcOrd="1" destOrd="0" parTransId="{AD7E05E7-129F-4F57-B601-DE7490E49367}" sibTransId="{73AB9E00-5C42-4BEC-9C6F-8C85153D427E}"/>
    <dgm:cxn modelId="{B7010141-223B-4F35-AD0B-7CCB16C76AB1}" srcId="{324E7055-803F-4A4B-8986-FC5BF8E4910E}" destId="{BEF50FF4-28D5-4F2A-BE10-25F4436E1FF9}" srcOrd="1" destOrd="0" parTransId="{58F97B5D-0BED-4F8A-B39C-02C3302782BF}" sibTransId="{E0FBEDCD-4ED9-4F52-81B9-586BFE05CA5C}"/>
    <dgm:cxn modelId="{AD915845-E4C8-4331-BE44-D801F5BEBDB2}" type="presOf" srcId="{BEF50FF4-28D5-4F2A-BE10-25F4436E1FF9}" destId="{EEDA5CB3-559C-4C46-9973-7A6B302D5E1F}" srcOrd="0" destOrd="1" presId="urn:microsoft.com/office/officeart/2005/8/layout/list1"/>
    <dgm:cxn modelId="{1ABCA271-DF07-433E-A0E7-2F032620DF0D}" type="presOf" srcId="{F05011E6-3A3C-46AD-8076-E250BB25B1D7}" destId="{EEDA5CB3-559C-4C46-9973-7A6B302D5E1F}" srcOrd="0" destOrd="5" presId="urn:microsoft.com/office/officeart/2005/8/layout/list1"/>
    <dgm:cxn modelId="{121CDF52-C393-4DAB-B883-C9041C997DE7}" srcId="{324E7055-803F-4A4B-8986-FC5BF8E4910E}" destId="{66038F06-40C7-4393-A966-49C963476801}" srcOrd="2" destOrd="0" parTransId="{580D0A40-9111-43D7-999F-7707185215F7}" sibTransId="{99EFFEC7-22FF-402E-9691-4A40BAEE01B7}"/>
    <dgm:cxn modelId="{3358B754-24F4-47A8-BBCC-DE67E0245D8A}" srcId="{A3E17CDC-0BC4-493D-8F91-8CDBB7F1F359}" destId="{324E7055-803F-4A4B-8986-FC5BF8E4910E}" srcOrd="0" destOrd="0" parTransId="{DBA60516-E649-41BF-BE49-B342E31CFD2A}" sibTransId="{CAD7E95C-440C-4AF7-AB0A-CDA8101CBB22}"/>
    <dgm:cxn modelId="{4BA2E156-295D-4710-B297-BAD691D33BE5}" srcId="{324E7055-803F-4A4B-8986-FC5BF8E4910E}" destId="{528D9489-D2B3-475A-A089-E07EA07E8C2E}" srcOrd="0" destOrd="0" parTransId="{91744141-4F05-47A5-BB7B-86F8AAAED454}" sibTransId="{A6C16703-D228-49F7-987F-F770547D8DDF}"/>
    <dgm:cxn modelId="{6EE52559-78B9-485D-8CA0-0264FF5F3B04}" type="presOf" srcId="{66038F06-40C7-4393-A966-49C963476801}" destId="{EEDA5CB3-559C-4C46-9973-7A6B302D5E1F}" srcOrd="0" destOrd="2" presId="urn:microsoft.com/office/officeart/2005/8/layout/list1"/>
    <dgm:cxn modelId="{24C46A84-BECD-4097-BB6B-C3F8A2106263}" type="presOf" srcId="{2E387982-B434-46FA-A6D1-A7A2A1836220}" destId="{2714AAB4-FCF6-42D1-8917-F50BB107E34C}" srcOrd="0" destOrd="0" presId="urn:microsoft.com/office/officeart/2005/8/layout/list1"/>
    <dgm:cxn modelId="{D50EB69C-D0DA-4EB9-BD8F-663A62DFD943}" srcId="{66038F06-40C7-4393-A966-49C963476801}" destId="{9A01264C-25DF-4390-A537-96123FD5A1B8}" srcOrd="1" destOrd="0" parTransId="{5C25A9FE-BDB9-4959-9B18-8224356AB91B}" sibTransId="{5A83CECA-4331-489E-B595-95F11BFF9AC6}"/>
    <dgm:cxn modelId="{4CE86CA2-BBBE-445D-BA72-FAFBB5797FAA}" srcId="{66038F06-40C7-4393-A966-49C963476801}" destId="{F05011E6-3A3C-46AD-8076-E250BB25B1D7}" srcOrd="2" destOrd="0" parTransId="{A729B021-76A7-4DF2-8674-3581A0492578}" sibTransId="{34A73E76-5DEF-4B82-A11F-44B3A2478FEE}"/>
    <dgm:cxn modelId="{D54C73A2-59C3-47F6-9BDA-832F344EFCAB}" type="presOf" srcId="{A3E17CDC-0BC4-493D-8F91-8CDBB7F1F359}" destId="{FC1B2DB8-C28F-4E02-8605-CBC1400081D0}" srcOrd="0" destOrd="0" presId="urn:microsoft.com/office/officeart/2005/8/layout/list1"/>
    <dgm:cxn modelId="{C7DE3BBD-C811-441D-B573-4BE31923E402}" type="presOf" srcId="{528D9489-D2B3-475A-A089-E07EA07E8C2E}" destId="{EEDA5CB3-559C-4C46-9973-7A6B302D5E1F}" srcOrd="0" destOrd="0" presId="urn:microsoft.com/office/officeart/2005/8/layout/list1"/>
    <dgm:cxn modelId="{917EA2D1-A6F2-4867-A414-9CA671D9EE70}" type="presOf" srcId="{9AADAE3A-3DA3-4F5A-BBA2-F20611FF3D70}" destId="{EEDA5CB3-559C-4C46-9973-7A6B302D5E1F}" srcOrd="0" destOrd="3" presId="urn:microsoft.com/office/officeart/2005/8/layout/list1"/>
    <dgm:cxn modelId="{97C967D3-ABDB-446D-B385-DA7F9F217EE5}" type="presOf" srcId="{2E387982-B434-46FA-A6D1-A7A2A1836220}" destId="{03BED919-742E-4E7E-B9D8-A54C649083A9}" srcOrd="1" destOrd="0" presId="urn:microsoft.com/office/officeart/2005/8/layout/list1"/>
    <dgm:cxn modelId="{321ED6DF-ADB2-47CD-A244-0DCD7562A6FD}" type="presOf" srcId="{9A01264C-25DF-4390-A537-96123FD5A1B8}" destId="{EEDA5CB3-559C-4C46-9973-7A6B302D5E1F}" srcOrd="0" destOrd="4" presId="urn:microsoft.com/office/officeart/2005/8/layout/list1"/>
    <dgm:cxn modelId="{26EE51F1-5B80-4ADC-B0C0-22F728CC470F}" srcId="{66038F06-40C7-4393-A966-49C963476801}" destId="{9AADAE3A-3DA3-4F5A-BBA2-F20611FF3D70}" srcOrd="0" destOrd="0" parTransId="{90B9C0BB-4A5A-4DA0-BF67-DA73FAE8D44F}" sibTransId="{8B25D5AA-BE2B-448E-BF97-98E07B4BD417}"/>
    <dgm:cxn modelId="{01C4FCFE-7908-42D5-9FBB-D446E9FA5293}" type="presOf" srcId="{324E7055-803F-4A4B-8986-FC5BF8E4910E}" destId="{8813A62A-C271-4AC6-AA66-2FE2DB562DF0}" srcOrd="0" destOrd="0" presId="urn:microsoft.com/office/officeart/2005/8/layout/list1"/>
    <dgm:cxn modelId="{418CDF5F-1C65-4111-BC09-5A8ABDE526E0}" type="presParOf" srcId="{FC1B2DB8-C28F-4E02-8605-CBC1400081D0}" destId="{634DEBB7-256B-4754-B912-3A0D8196FE03}" srcOrd="0" destOrd="0" presId="urn:microsoft.com/office/officeart/2005/8/layout/list1"/>
    <dgm:cxn modelId="{841CFD85-307F-45DF-824C-5EEAF3891B42}" type="presParOf" srcId="{634DEBB7-256B-4754-B912-3A0D8196FE03}" destId="{8813A62A-C271-4AC6-AA66-2FE2DB562DF0}" srcOrd="0" destOrd="0" presId="urn:microsoft.com/office/officeart/2005/8/layout/list1"/>
    <dgm:cxn modelId="{9F236E4C-83CF-4FD5-8DFA-029F030093EB}" type="presParOf" srcId="{634DEBB7-256B-4754-B912-3A0D8196FE03}" destId="{62770F00-2AB5-4FC0-BDDC-F269F0CA8058}" srcOrd="1" destOrd="0" presId="urn:microsoft.com/office/officeart/2005/8/layout/list1"/>
    <dgm:cxn modelId="{2544544A-69CB-4A5F-BD21-3A3CC284AF67}" type="presParOf" srcId="{FC1B2DB8-C28F-4E02-8605-CBC1400081D0}" destId="{2BB79627-6B17-4ABC-A69F-752218799DDD}" srcOrd="1" destOrd="0" presId="urn:microsoft.com/office/officeart/2005/8/layout/list1"/>
    <dgm:cxn modelId="{D4FC4175-F6B2-450C-8110-2566F4E01EF2}" type="presParOf" srcId="{FC1B2DB8-C28F-4E02-8605-CBC1400081D0}" destId="{EEDA5CB3-559C-4C46-9973-7A6B302D5E1F}" srcOrd="2" destOrd="0" presId="urn:microsoft.com/office/officeart/2005/8/layout/list1"/>
    <dgm:cxn modelId="{1392C3D5-B568-4233-99CC-1D040D9BDA3F}" type="presParOf" srcId="{FC1B2DB8-C28F-4E02-8605-CBC1400081D0}" destId="{DE97EBBA-9DFB-401E-BDBE-13C889150F03}" srcOrd="3" destOrd="0" presId="urn:microsoft.com/office/officeart/2005/8/layout/list1"/>
    <dgm:cxn modelId="{7D1A3C9F-4DA5-4C37-8777-E0257101E0BD}" type="presParOf" srcId="{FC1B2DB8-C28F-4E02-8605-CBC1400081D0}" destId="{8DAF7051-7540-42EA-BD0D-946420F8A7DC}" srcOrd="4" destOrd="0" presId="urn:microsoft.com/office/officeart/2005/8/layout/list1"/>
    <dgm:cxn modelId="{F84888BF-157B-4FEC-B6BE-8CE1B586D22D}" type="presParOf" srcId="{8DAF7051-7540-42EA-BD0D-946420F8A7DC}" destId="{2714AAB4-FCF6-42D1-8917-F50BB107E34C}" srcOrd="0" destOrd="0" presId="urn:microsoft.com/office/officeart/2005/8/layout/list1"/>
    <dgm:cxn modelId="{06E1C54E-C80E-44D0-B110-F10E94D89F38}" type="presParOf" srcId="{8DAF7051-7540-42EA-BD0D-946420F8A7DC}" destId="{03BED919-742E-4E7E-B9D8-A54C649083A9}" srcOrd="1" destOrd="0" presId="urn:microsoft.com/office/officeart/2005/8/layout/list1"/>
    <dgm:cxn modelId="{CBA6F136-7716-4B44-839A-13A0DD552D68}" type="presParOf" srcId="{FC1B2DB8-C28F-4E02-8605-CBC1400081D0}" destId="{91AAE830-44B6-49BB-BF11-4F433709188D}" srcOrd="5" destOrd="0" presId="urn:microsoft.com/office/officeart/2005/8/layout/list1"/>
    <dgm:cxn modelId="{7E1A0AFC-9650-4920-9F52-0086ADA8595F}" type="presParOf" srcId="{FC1B2DB8-C28F-4E02-8605-CBC1400081D0}" destId="{A1208FBD-2F50-41AB-9948-3B2F0159A3E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FF365-F154-481B-BF6C-964837AADDA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AEC1AC-A4CE-4DBC-83F1-289F59B455F2}">
      <dgm:prSet/>
      <dgm:spPr/>
      <dgm:t>
        <a:bodyPr/>
        <a:lstStyle/>
        <a:p>
          <a:r>
            <a:rPr lang="en-US" b="1" i="1" u="sng" dirty="0"/>
            <a:t>Second Deliverable:</a:t>
          </a:r>
          <a:endParaRPr lang="en-US" dirty="0"/>
        </a:p>
      </dgm:t>
    </dgm:pt>
    <dgm:pt modelId="{01B63892-780D-4EB6-B1F2-6C805E60C4A1}" type="parTrans" cxnId="{51F572F0-8842-4E85-8CF0-940B4FC45405}">
      <dgm:prSet/>
      <dgm:spPr/>
      <dgm:t>
        <a:bodyPr/>
        <a:lstStyle/>
        <a:p>
          <a:endParaRPr lang="en-US"/>
        </a:p>
      </dgm:t>
    </dgm:pt>
    <dgm:pt modelId="{1B8D5EE0-7EC5-45EA-B118-1D8AADCDB4E1}" type="sibTrans" cxnId="{51F572F0-8842-4E85-8CF0-940B4FC45405}">
      <dgm:prSet/>
      <dgm:spPr/>
      <dgm:t>
        <a:bodyPr/>
        <a:lstStyle/>
        <a:p>
          <a:endParaRPr lang="en-US"/>
        </a:p>
      </dgm:t>
    </dgm:pt>
    <dgm:pt modelId="{F5D5DAD5-9199-4BB7-92CF-B86CECF963D2}">
      <dgm:prSet/>
      <dgm:spPr/>
      <dgm:t>
        <a:bodyPr/>
        <a:lstStyle/>
        <a:p>
          <a:r>
            <a:rPr lang="en-US" dirty="0"/>
            <a:t>Simulated the RL model based on historical performance metrics:</a:t>
          </a:r>
        </a:p>
      </dgm:t>
    </dgm:pt>
    <dgm:pt modelId="{893B4647-EF65-41BF-B01B-B423BB3D033D}" type="parTrans" cxnId="{452B4732-3FF7-48C1-A65E-58DBA2ED3117}">
      <dgm:prSet/>
      <dgm:spPr/>
      <dgm:t>
        <a:bodyPr/>
        <a:lstStyle/>
        <a:p>
          <a:endParaRPr lang="en-US"/>
        </a:p>
      </dgm:t>
    </dgm:pt>
    <dgm:pt modelId="{13F28836-0C0E-4564-B04D-3B1488FF492D}" type="sibTrans" cxnId="{452B4732-3FF7-48C1-A65E-58DBA2ED3117}">
      <dgm:prSet/>
      <dgm:spPr/>
      <dgm:t>
        <a:bodyPr/>
        <a:lstStyle/>
        <a:p>
          <a:endParaRPr lang="en-US"/>
        </a:p>
      </dgm:t>
    </dgm:pt>
    <dgm:pt modelId="{E988B63E-1ADC-44D9-8A36-837C49DB5ECC}">
      <dgm:prSet/>
      <dgm:spPr/>
      <dgm:t>
        <a:bodyPr/>
        <a:lstStyle/>
        <a:p>
          <a:r>
            <a:rPr lang="en-US" dirty="0"/>
            <a:t>Passenger demand-driven train scheduling.</a:t>
          </a:r>
        </a:p>
      </dgm:t>
    </dgm:pt>
    <dgm:pt modelId="{90E5C756-99F6-4448-8333-7813D752E095}" type="parTrans" cxnId="{0BDDCFE0-E1FE-4850-A454-4AF52A3DD658}">
      <dgm:prSet/>
      <dgm:spPr/>
      <dgm:t>
        <a:bodyPr/>
        <a:lstStyle/>
        <a:p>
          <a:endParaRPr lang="en-US"/>
        </a:p>
      </dgm:t>
    </dgm:pt>
    <dgm:pt modelId="{5C59311E-5CB7-426C-AF10-54BBB2C7849C}" type="sibTrans" cxnId="{0BDDCFE0-E1FE-4850-A454-4AF52A3DD658}">
      <dgm:prSet/>
      <dgm:spPr/>
      <dgm:t>
        <a:bodyPr/>
        <a:lstStyle/>
        <a:p>
          <a:endParaRPr lang="en-US"/>
        </a:p>
      </dgm:t>
    </dgm:pt>
    <dgm:pt modelId="{598FD22B-6D99-4388-A542-2BB7FDDAF086}">
      <dgm:prSet/>
      <dgm:spPr/>
      <dgm:t>
        <a:bodyPr/>
        <a:lstStyle/>
        <a:p>
          <a:r>
            <a:rPr lang="en-US" dirty="0"/>
            <a:t>Grid environment factors like track availability, maintenance schedules, and weather conditions.</a:t>
          </a:r>
        </a:p>
      </dgm:t>
    </dgm:pt>
    <dgm:pt modelId="{5A90E997-4F7E-4A17-965E-0BB66AB5E5F6}" type="parTrans" cxnId="{6DBFF800-8F5A-4261-AB7A-60DFA096AFF4}">
      <dgm:prSet/>
      <dgm:spPr/>
      <dgm:t>
        <a:bodyPr/>
        <a:lstStyle/>
        <a:p>
          <a:endParaRPr lang="en-US"/>
        </a:p>
      </dgm:t>
    </dgm:pt>
    <dgm:pt modelId="{0552ABF2-6E13-4C89-A3B8-F4D5CADDB804}" type="sibTrans" cxnId="{6DBFF800-8F5A-4261-AB7A-60DFA096AFF4}">
      <dgm:prSet/>
      <dgm:spPr/>
      <dgm:t>
        <a:bodyPr/>
        <a:lstStyle/>
        <a:p>
          <a:endParaRPr lang="en-US"/>
        </a:p>
      </dgm:t>
    </dgm:pt>
    <dgm:pt modelId="{650245E3-E3D9-474D-A417-75A50DE73BA6}">
      <dgm:prSet/>
      <dgm:spPr/>
      <dgm:t>
        <a:bodyPr/>
        <a:lstStyle/>
        <a:p>
          <a:r>
            <a:rPr lang="en-US" dirty="0"/>
            <a:t>Optimized schedules to minimize delays and disruptions.</a:t>
          </a:r>
        </a:p>
      </dgm:t>
    </dgm:pt>
    <dgm:pt modelId="{1F3C81C2-B27B-4C89-B696-895F8AD6C952}" type="parTrans" cxnId="{3FA5E87E-EC28-4869-962F-4BD609172463}">
      <dgm:prSet/>
      <dgm:spPr/>
      <dgm:t>
        <a:bodyPr/>
        <a:lstStyle/>
        <a:p>
          <a:endParaRPr lang="en-US"/>
        </a:p>
      </dgm:t>
    </dgm:pt>
    <dgm:pt modelId="{06745D17-B3E7-464C-96B2-CB98050C170D}" type="sibTrans" cxnId="{3FA5E87E-EC28-4869-962F-4BD609172463}">
      <dgm:prSet/>
      <dgm:spPr/>
      <dgm:t>
        <a:bodyPr/>
        <a:lstStyle/>
        <a:p>
          <a:endParaRPr lang="en-US"/>
        </a:p>
      </dgm:t>
    </dgm:pt>
    <dgm:pt modelId="{F27C66BC-ECCB-4DE2-873D-EAAC7A32CDD0}" type="pres">
      <dgm:prSet presAssocID="{D62FF365-F154-481B-BF6C-964837AADDAA}" presName="linear" presStyleCnt="0">
        <dgm:presLayoutVars>
          <dgm:dir/>
          <dgm:animLvl val="lvl"/>
          <dgm:resizeHandles val="exact"/>
        </dgm:presLayoutVars>
      </dgm:prSet>
      <dgm:spPr/>
    </dgm:pt>
    <dgm:pt modelId="{5A9A7496-E0B3-44B2-8B23-89C205367F63}" type="pres">
      <dgm:prSet presAssocID="{BDAEC1AC-A4CE-4DBC-83F1-289F59B455F2}" presName="parentLin" presStyleCnt="0"/>
      <dgm:spPr/>
    </dgm:pt>
    <dgm:pt modelId="{32E7B248-103B-4DED-8776-213AF391D590}" type="pres">
      <dgm:prSet presAssocID="{BDAEC1AC-A4CE-4DBC-83F1-289F59B455F2}" presName="parentLeftMargin" presStyleLbl="node1" presStyleIdx="0" presStyleCnt="2"/>
      <dgm:spPr/>
    </dgm:pt>
    <dgm:pt modelId="{CA9AE083-37B2-49C7-B67A-C565D64FA532}" type="pres">
      <dgm:prSet presAssocID="{BDAEC1AC-A4CE-4DBC-83F1-289F59B455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FC95506-CB44-4EB2-8C64-A650FC0625AB}" type="pres">
      <dgm:prSet presAssocID="{BDAEC1AC-A4CE-4DBC-83F1-289F59B455F2}" presName="negativeSpace" presStyleCnt="0"/>
      <dgm:spPr/>
    </dgm:pt>
    <dgm:pt modelId="{6EE0EF92-C166-4990-BDDC-8C3939C4EC9A}" type="pres">
      <dgm:prSet presAssocID="{BDAEC1AC-A4CE-4DBC-83F1-289F59B455F2}" presName="childText" presStyleLbl="conFgAcc1" presStyleIdx="0" presStyleCnt="2">
        <dgm:presLayoutVars>
          <dgm:bulletEnabled val="1"/>
        </dgm:presLayoutVars>
      </dgm:prSet>
      <dgm:spPr/>
    </dgm:pt>
    <dgm:pt modelId="{04761D40-A4DA-4640-904D-636147AB45C9}" type="pres">
      <dgm:prSet presAssocID="{1B8D5EE0-7EC5-45EA-B118-1D8AADCDB4E1}" presName="spaceBetweenRectangles" presStyleCnt="0"/>
      <dgm:spPr/>
    </dgm:pt>
    <dgm:pt modelId="{5EA091FB-32FA-46AE-90A0-738A2F3FC9A6}" type="pres">
      <dgm:prSet presAssocID="{F5D5DAD5-9199-4BB7-92CF-B86CECF963D2}" presName="parentLin" presStyleCnt="0"/>
      <dgm:spPr/>
    </dgm:pt>
    <dgm:pt modelId="{87EB4888-DAA1-44A1-AB90-DFA0120861B5}" type="pres">
      <dgm:prSet presAssocID="{F5D5DAD5-9199-4BB7-92CF-B86CECF963D2}" presName="parentLeftMargin" presStyleLbl="node1" presStyleIdx="0" presStyleCnt="2"/>
      <dgm:spPr/>
    </dgm:pt>
    <dgm:pt modelId="{E05042B1-35B7-433D-9B38-87D2BFDC2E07}" type="pres">
      <dgm:prSet presAssocID="{F5D5DAD5-9199-4BB7-92CF-B86CECF963D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5B5B42-47E1-4D1A-9C25-DD0AED95D2A2}" type="pres">
      <dgm:prSet presAssocID="{F5D5DAD5-9199-4BB7-92CF-B86CECF963D2}" presName="negativeSpace" presStyleCnt="0"/>
      <dgm:spPr/>
    </dgm:pt>
    <dgm:pt modelId="{D43D2B3C-A57F-4683-899B-AF93159EFF9B}" type="pres">
      <dgm:prSet presAssocID="{F5D5DAD5-9199-4BB7-92CF-B86CECF963D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DBFF800-8F5A-4261-AB7A-60DFA096AFF4}" srcId="{F5D5DAD5-9199-4BB7-92CF-B86CECF963D2}" destId="{598FD22B-6D99-4388-A542-2BB7FDDAF086}" srcOrd="1" destOrd="0" parTransId="{5A90E997-4F7E-4A17-965E-0BB66AB5E5F6}" sibTransId="{0552ABF2-6E13-4C89-A3B8-F4D5CADDB804}"/>
    <dgm:cxn modelId="{D2C2F921-5B6A-4F22-8B0C-FB0742546DC8}" type="presOf" srcId="{BDAEC1AC-A4CE-4DBC-83F1-289F59B455F2}" destId="{32E7B248-103B-4DED-8776-213AF391D590}" srcOrd="0" destOrd="0" presId="urn:microsoft.com/office/officeart/2005/8/layout/list1"/>
    <dgm:cxn modelId="{F7893F23-4A47-461D-BE89-501443889A48}" type="presOf" srcId="{F5D5DAD5-9199-4BB7-92CF-B86CECF963D2}" destId="{87EB4888-DAA1-44A1-AB90-DFA0120861B5}" srcOrd="0" destOrd="0" presId="urn:microsoft.com/office/officeart/2005/8/layout/list1"/>
    <dgm:cxn modelId="{452B4732-3FF7-48C1-A65E-58DBA2ED3117}" srcId="{D62FF365-F154-481B-BF6C-964837AADDAA}" destId="{F5D5DAD5-9199-4BB7-92CF-B86CECF963D2}" srcOrd="1" destOrd="0" parTransId="{893B4647-EF65-41BF-B01B-B423BB3D033D}" sibTransId="{13F28836-0C0E-4564-B04D-3B1488FF492D}"/>
    <dgm:cxn modelId="{3FA5E87E-EC28-4869-962F-4BD609172463}" srcId="{F5D5DAD5-9199-4BB7-92CF-B86CECF963D2}" destId="{650245E3-E3D9-474D-A417-75A50DE73BA6}" srcOrd="2" destOrd="0" parTransId="{1F3C81C2-B27B-4C89-B696-895F8AD6C952}" sibTransId="{06745D17-B3E7-464C-96B2-CB98050C170D}"/>
    <dgm:cxn modelId="{DF1391A1-540B-4C29-99E0-01DE14981B3C}" type="presOf" srcId="{598FD22B-6D99-4388-A542-2BB7FDDAF086}" destId="{D43D2B3C-A57F-4683-899B-AF93159EFF9B}" srcOrd="0" destOrd="1" presId="urn:microsoft.com/office/officeart/2005/8/layout/list1"/>
    <dgm:cxn modelId="{262E92A7-DBB9-48EC-B249-2C2509783D82}" type="presOf" srcId="{F5D5DAD5-9199-4BB7-92CF-B86CECF963D2}" destId="{E05042B1-35B7-433D-9B38-87D2BFDC2E07}" srcOrd="1" destOrd="0" presId="urn:microsoft.com/office/officeart/2005/8/layout/list1"/>
    <dgm:cxn modelId="{3B0D44B3-7F04-4AC3-B46F-569A639AD058}" type="presOf" srcId="{E988B63E-1ADC-44D9-8A36-837C49DB5ECC}" destId="{D43D2B3C-A57F-4683-899B-AF93159EFF9B}" srcOrd="0" destOrd="0" presId="urn:microsoft.com/office/officeart/2005/8/layout/list1"/>
    <dgm:cxn modelId="{E4403DB4-4169-468A-BB84-B42E156BE116}" type="presOf" srcId="{650245E3-E3D9-474D-A417-75A50DE73BA6}" destId="{D43D2B3C-A57F-4683-899B-AF93159EFF9B}" srcOrd="0" destOrd="2" presId="urn:microsoft.com/office/officeart/2005/8/layout/list1"/>
    <dgm:cxn modelId="{0D55EFC8-8DBC-4847-AEB5-455BFB42463E}" type="presOf" srcId="{D62FF365-F154-481B-BF6C-964837AADDAA}" destId="{F27C66BC-ECCB-4DE2-873D-EAAC7A32CDD0}" srcOrd="0" destOrd="0" presId="urn:microsoft.com/office/officeart/2005/8/layout/list1"/>
    <dgm:cxn modelId="{379DAED7-0029-4AE2-925A-59FBA5D19B96}" type="presOf" srcId="{BDAEC1AC-A4CE-4DBC-83F1-289F59B455F2}" destId="{CA9AE083-37B2-49C7-B67A-C565D64FA532}" srcOrd="1" destOrd="0" presId="urn:microsoft.com/office/officeart/2005/8/layout/list1"/>
    <dgm:cxn modelId="{0BDDCFE0-E1FE-4850-A454-4AF52A3DD658}" srcId="{F5D5DAD5-9199-4BB7-92CF-B86CECF963D2}" destId="{E988B63E-1ADC-44D9-8A36-837C49DB5ECC}" srcOrd="0" destOrd="0" parTransId="{90E5C756-99F6-4448-8333-7813D752E095}" sibTransId="{5C59311E-5CB7-426C-AF10-54BBB2C7849C}"/>
    <dgm:cxn modelId="{51F572F0-8842-4E85-8CF0-940B4FC45405}" srcId="{D62FF365-F154-481B-BF6C-964837AADDAA}" destId="{BDAEC1AC-A4CE-4DBC-83F1-289F59B455F2}" srcOrd="0" destOrd="0" parTransId="{01B63892-780D-4EB6-B1F2-6C805E60C4A1}" sibTransId="{1B8D5EE0-7EC5-45EA-B118-1D8AADCDB4E1}"/>
    <dgm:cxn modelId="{4BD37A36-719D-47D8-9F76-78912C234E96}" type="presParOf" srcId="{F27C66BC-ECCB-4DE2-873D-EAAC7A32CDD0}" destId="{5A9A7496-E0B3-44B2-8B23-89C205367F63}" srcOrd="0" destOrd="0" presId="urn:microsoft.com/office/officeart/2005/8/layout/list1"/>
    <dgm:cxn modelId="{47F29A99-F0F5-4EF2-89F2-EEF845CF3B17}" type="presParOf" srcId="{5A9A7496-E0B3-44B2-8B23-89C205367F63}" destId="{32E7B248-103B-4DED-8776-213AF391D590}" srcOrd="0" destOrd="0" presId="urn:microsoft.com/office/officeart/2005/8/layout/list1"/>
    <dgm:cxn modelId="{30F3801C-E22B-432F-A54F-C5803A880B85}" type="presParOf" srcId="{5A9A7496-E0B3-44B2-8B23-89C205367F63}" destId="{CA9AE083-37B2-49C7-B67A-C565D64FA532}" srcOrd="1" destOrd="0" presId="urn:microsoft.com/office/officeart/2005/8/layout/list1"/>
    <dgm:cxn modelId="{1C84BF96-DC67-4C60-BABA-D1CF857DEEC8}" type="presParOf" srcId="{F27C66BC-ECCB-4DE2-873D-EAAC7A32CDD0}" destId="{CFC95506-CB44-4EB2-8C64-A650FC0625AB}" srcOrd="1" destOrd="0" presId="urn:microsoft.com/office/officeart/2005/8/layout/list1"/>
    <dgm:cxn modelId="{31EBEC3C-EA47-4A41-A53C-DA7142AF242B}" type="presParOf" srcId="{F27C66BC-ECCB-4DE2-873D-EAAC7A32CDD0}" destId="{6EE0EF92-C166-4990-BDDC-8C3939C4EC9A}" srcOrd="2" destOrd="0" presId="urn:microsoft.com/office/officeart/2005/8/layout/list1"/>
    <dgm:cxn modelId="{30C9C7B0-238F-4274-B838-9006356054E3}" type="presParOf" srcId="{F27C66BC-ECCB-4DE2-873D-EAAC7A32CDD0}" destId="{04761D40-A4DA-4640-904D-636147AB45C9}" srcOrd="3" destOrd="0" presId="urn:microsoft.com/office/officeart/2005/8/layout/list1"/>
    <dgm:cxn modelId="{949763FA-35F5-4361-B382-78F7C2A7143A}" type="presParOf" srcId="{F27C66BC-ECCB-4DE2-873D-EAAC7A32CDD0}" destId="{5EA091FB-32FA-46AE-90A0-738A2F3FC9A6}" srcOrd="4" destOrd="0" presId="urn:microsoft.com/office/officeart/2005/8/layout/list1"/>
    <dgm:cxn modelId="{153161D1-9F63-4C9C-8047-B2C3E41F927A}" type="presParOf" srcId="{5EA091FB-32FA-46AE-90A0-738A2F3FC9A6}" destId="{87EB4888-DAA1-44A1-AB90-DFA0120861B5}" srcOrd="0" destOrd="0" presId="urn:microsoft.com/office/officeart/2005/8/layout/list1"/>
    <dgm:cxn modelId="{C0E27C6C-1C31-4631-B89C-5B83C6B36CD7}" type="presParOf" srcId="{5EA091FB-32FA-46AE-90A0-738A2F3FC9A6}" destId="{E05042B1-35B7-433D-9B38-87D2BFDC2E07}" srcOrd="1" destOrd="0" presId="urn:microsoft.com/office/officeart/2005/8/layout/list1"/>
    <dgm:cxn modelId="{B288FE29-47A8-4A40-8327-E8890AE3F244}" type="presParOf" srcId="{F27C66BC-ECCB-4DE2-873D-EAAC7A32CDD0}" destId="{8B5B5B42-47E1-4D1A-9C25-DD0AED95D2A2}" srcOrd="5" destOrd="0" presId="urn:microsoft.com/office/officeart/2005/8/layout/list1"/>
    <dgm:cxn modelId="{47210CDA-4F7A-4F24-A74E-5A6BFBE1B179}" type="presParOf" srcId="{F27C66BC-ECCB-4DE2-873D-EAAC7A32CDD0}" destId="{D43D2B3C-A57F-4683-899B-AF93159EFF9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BBF8E3-6692-45C1-B59B-EC149EBAE87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EBB42D-A096-4AFB-9E36-34A8854AEA9C}">
      <dgm:prSet/>
      <dgm:spPr/>
      <dgm:t>
        <a:bodyPr/>
        <a:lstStyle/>
        <a:p>
          <a:r>
            <a:rPr lang="en-US" b="1" i="1" u="sng" dirty="0"/>
            <a:t>Third Deliverable:</a:t>
          </a:r>
          <a:endParaRPr lang="en-US" dirty="0"/>
        </a:p>
      </dgm:t>
    </dgm:pt>
    <dgm:pt modelId="{9C1EF3FF-4750-4D59-AE4D-B518F88EB44D}" type="parTrans" cxnId="{3D6B290F-02E7-436E-A95A-6F05EA212299}">
      <dgm:prSet/>
      <dgm:spPr/>
      <dgm:t>
        <a:bodyPr/>
        <a:lstStyle/>
        <a:p>
          <a:endParaRPr lang="en-US"/>
        </a:p>
      </dgm:t>
    </dgm:pt>
    <dgm:pt modelId="{3DEAC818-1185-4C1B-82BE-66D121B2F777}" type="sibTrans" cxnId="{3D6B290F-02E7-436E-A95A-6F05EA212299}">
      <dgm:prSet/>
      <dgm:spPr/>
      <dgm:t>
        <a:bodyPr/>
        <a:lstStyle/>
        <a:p>
          <a:endParaRPr lang="en-US"/>
        </a:p>
      </dgm:t>
    </dgm:pt>
    <dgm:pt modelId="{8E2F4C56-C28F-4BEE-A6F2-B4374ACEDF3B}">
      <dgm:prSet/>
      <dgm:spPr/>
      <dgm:t>
        <a:bodyPr/>
        <a:lstStyle/>
        <a:p>
          <a:r>
            <a:rPr lang="en-US" b="1" i="1" u="sng" dirty="0"/>
            <a:t>Integration into real-world rail network management systems:</a:t>
          </a:r>
        </a:p>
      </dgm:t>
    </dgm:pt>
    <dgm:pt modelId="{2D46A989-B93B-4F8E-B099-5D52B7CFE5E5}" type="parTrans" cxnId="{4D07ECD5-BEE2-4957-A421-4D88915BCB2B}">
      <dgm:prSet/>
      <dgm:spPr/>
      <dgm:t>
        <a:bodyPr/>
        <a:lstStyle/>
        <a:p>
          <a:endParaRPr lang="en-US"/>
        </a:p>
      </dgm:t>
    </dgm:pt>
    <dgm:pt modelId="{B44D2DE7-6A21-4C01-93E4-B2AB224062D7}" type="sibTrans" cxnId="{4D07ECD5-BEE2-4957-A421-4D88915BCB2B}">
      <dgm:prSet/>
      <dgm:spPr/>
      <dgm:t>
        <a:bodyPr/>
        <a:lstStyle/>
        <a:p>
          <a:endParaRPr lang="en-US"/>
        </a:p>
      </dgm:t>
    </dgm:pt>
    <dgm:pt modelId="{421A2ADF-8E45-44ED-86DE-EED5E564C3C2}">
      <dgm:prSet/>
      <dgm:spPr/>
      <dgm:t>
        <a:bodyPr/>
        <a:lstStyle/>
        <a:p>
          <a:r>
            <a:rPr lang="en-US" dirty="0"/>
            <a:t>Collaboration with stakeholders to define requirements.</a:t>
          </a:r>
        </a:p>
      </dgm:t>
    </dgm:pt>
    <dgm:pt modelId="{61E6FEEC-0E2C-4C5A-8FCC-0CED6BE6DAC9}" type="parTrans" cxnId="{0CDAE8F7-A19C-4187-BA96-D75D5D481CCF}">
      <dgm:prSet/>
      <dgm:spPr/>
      <dgm:t>
        <a:bodyPr/>
        <a:lstStyle/>
        <a:p>
          <a:endParaRPr lang="en-US"/>
        </a:p>
      </dgm:t>
    </dgm:pt>
    <dgm:pt modelId="{0D378D97-EFAF-4949-9FCA-D6C3419AAEE3}" type="sibTrans" cxnId="{0CDAE8F7-A19C-4187-BA96-D75D5D481CCF}">
      <dgm:prSet/>
      <dgm:spPr/>
      <dgm:t>
        <a:bodyPr/>
        <a:lstStyle/>
        <a:p>
          <a:endParaRPr lang="en-US"/>
        </a:p>
      </dgm:t>
    </dgm:pt>
    <dgm:pt modelId="{423F23E5-2F46-4C85-B980-D09A03F1F17D}">
      <dgm:prSet/>
      <dgm:spPr/>
      <dgm:t>
        <a:bodyPr/>
        <a:lstStyle/>
        <a:p>
          <a:r>
            <a:rPr lang="en-US" dirty="0"/>
            <a:t>Real-time data preprocessing and simulation environment setup.</a:t>
          </a:r>
        </a:p>
      </dgm:t>
    </dgm:pt>
    <dgm:pt modelId="{337DEB65-D5A9-49C7-9968-8B00D7FB3E75}" type="parTrans" cxnId="{B016987A-311B-44D0-9891-C1F450FB3483}">
      <dgm:prSet/>
      <dgm:spPr/>
      <dgm:t>
        <a:bodyPr/>
        <a:lstStyle/>
        <a:p>
          <a:endParaRPr lang="en-US"/>
        </a:p>
      </dgm:t>
    </dgm:pt>
    <dgm:pt modelId="{23156F78-1340-4525-8BAB-DAE5044EA4DE}" type="sibTrans" cxnId="{B016987A-311B-44D0-9891-C1F450FB3483}">
      <dgm:prSet/>
      <dgm:spPr/>
      <dgm:t>
        <a:bodyPr/>
        <a:lstStyle/>
        <a:p>
          <a:endParaRPr lang="en-US"/>
        </a:p>
      </dgm:t>
    </dgm:pt>
    <dgm:pt modelId="{495823AC-9D41-49CD-994B-A8942A8CAB48}">
      <dgm:prSet/>
      <dgm:spPr/>
      <dgm:t>
        <a:bodyPr/>
        <a:lstStyle/>
        <a:p>
          <a:r>
            <a:rPr lang="en-US" dirty="0"/>
            <a:t>API-based integration for live updates and decision-making.</a:t>
          </a:r>
        </a:p>
      </dgm:t>
    </dgm:pt>
    <dgm:pt modelId="{316B2648-0810-4F4F-92BF-09DF5F9AE0F9}" type="parTrans" cxnId="{3E6091D5-6286-4F4C-9049-2F285673A76B}">
      <dgm:prSet/>
      <dgm:spPr/>
      <dgm:t>
        <a:bodyPr/>
        <a:lstStyle/>
        <a:p>
          <a:endParaRPr lang="en-US"/>
        </a:p>
      </dgm:t>
    </dgm:pt>
    <dgm:pt modelId="{EB107B21-E2D4-41C8-9EBE-48683EC9716E}" type="sibTrans" cxnId="{3E6091D5-6286-4F4C-9049-2F285673A76B}">
      <dgm:prSet/>
      <dgm:spPr/>
      <dgm:t>
        <a:bodyPr/>
        <a:lstStyle/>
        <a:p>
          <a:endParaRPr lang="en-US"/>
        </a:p>
      </dgm:t>
    </dgm:pt>
    <dgm:pt modelId="{6E1B839E-BAE6-480C-AFD1-2421E616B5A3}">
      <dgm:prSet/>
      <dgm:spPr/>
      <dgm:t>
        <a:bodyPr/>
        <a:lstStyle/>
        <a:p>
          <a:r>
            <a:rPr lang="en-US" dirty="0"/>
            <a:t>Operator training and system monitoring.</a:t>
          </a:r>
        </a:p>
      </dgm:t>
    </dgm:pt>
    <dgm:pt modelId="{8071EDF1-5EE0-492C-8F90-D3F17AF06105}" type="parTrans" cxnId="{DC4EDB3D-241A-4CA6-B239-9C150FBAD532}">
      <dgm:prSet/>
      <dgm:spPr/>
      <dgm:t>
        <a:bodyPr/>
        <a:lstStyle/>
        <a:p>
          <a:endParaRPr lang="en-US"/>
        </a:p>
      </dgm:t>
    </dgm:pt>
    <dgm:pt modelId="{D26990B2-879C-4E48-8A1B-B1126650926D}" type="sibTrans" cxnId="{DC4EDB3D-241A-4CA6-B239-9C150FBAD532}">
      <dgm:prSet/>
      <dgm:spPr/>
      <dgm:t>
        <a:bodyPr/>
        <a:lstStyle/>
        <a:p>
          <a:endParaRPr lang="en-US"/>
        </a:p>
      </dgm:t>
    </dgm:pt>
    <dgm:pt modelId="{46EF20BF-F58F-4A87-BE75-364996E0BA06}" type="pres">
      <dgm:prSet presAssocID="{F0BBF8E3-6692-45C1-B59B-EC149EBAE872}" presName="linear" presStyleCnt="0">
        <dgm:presLayoutVars>
          <dgm:dir/>
          <dgm:animLvl val="lvl"/>
          <dgm:resizeHandles val="exact"/>
        </dgm:presLayoutVars>
      </dgm:prSet>
      <dgm:spPr/>
    </dgm:pt>
    <dgm:pt modelId="{C5F95552-16BD-48A4-AD16-5CBFAC07FEC1}" type="pres">
      <dgm:prSet presAssocID="{DEEBB42D-A096-4AFB-9E36-34A8854AEA9C}" presName="parentLin" presStyleCnt="0"/>
      <dgm:spPr/>
    </dgm:pt>
    <dgm:pt modelId="{683EAFA1-CE52-496D-9554-B70CC034C505}" type="pres">
      <dgm:prSet presAssocID="{DEEBB42D-A096-4AFB-9E36-34A8854AEA9C}" presName="parentLeftMargin" presStyleLbl="node1" presStyleIdx="0" presStyleCnt="2"/>
      <dgm:spPr/>
    </dgm:pt>
    <dgm:pt modelId="{6E657A1F-3824-4F9A-8E7D-333094563EC3}" type="pres">
      <dgm:prSet presAssocID="{DEEBB42D-A096-4AFB-9E36-34A8854AEA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1EA1F1-EDBF-4DF4-AA11-4A510A9BAB6F}" type="pres">
      <dgm:prSet presAssocID="{DEEBB42D-A096-4AFB-9E36-34A8854AEA9C}" presName="negativeSpace" presStyleCnt="0"/>
      <dgm:spPr/>
    </dgm:pt>
    <dgm:pt modelId="{F07150C0-2239-4F99-A1A5-9DD97C0B8E98}" type="pres">
      <dgm:prSet presAssocID="{DEEBB42D-A096-4AFB-9E36-34A8854AEA9C}" presName="childText" presStyleLbl="conFgAcc1" presStyleIdx="0" presStyleCnt="2">
        <dgm:presLayoutVars>
          <dgm:bulletEnabled val="1"/>
        </dgm:presLayoutVars>
      </dgm:prSet>
      <dgm:spPr/>
    </dgm:pt>
    <dgm:pt modelId="{CA51DB71-37E9-4A23-8524-738562E16536}" type="pres">
      <dgm:prSet presAssocID="{3DEAC818-1185-4C1B-82BE-66D121B2F777}" presName="spaceBetweenRectangles" presStyleCnt="0"/>
      <dgm:spPr/>
    </dgm:pt>
    <dgm:pt modelId="{C1DD6B25-2279-462B-B4B9-C84D6356CC20}" type="pres">
      <dgm:prSet presAssocID="{8E2F4C56-C28F-4BEE-A6F2-B4374ACEDF3B}" presName="parentLin" presStyleCnt="0"/>
      <dgm:spPr/>
    </dgm:pt>
    <dgm:pt modelId="{ABCB35D9-7423-45C5-8059-41BA5FE9BCEE}" type="pres">
      <dgm:prSet presAssocID="{8E2F4C56-C28F-4BEE-A6F2-B4374ACEDF3B}" presName="parentLeftMargin" presStyleLbl="node1" presStyleIdx="0" presStyleCnt="2"/>
      <dgm:spPr/>
    </dgm:pt>
    <dgm:pt modelId="{53DC4095-6056-4F2E-A469-96837BBDE5D1}" type="pres">
      <dgm:prSet presAssocID="{8E2F4C56-C28F-4BEE-A6F2-B4374ACEDF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67A215-B45F-4DBD-93AD-4B8D1AE0B72E}" type="pres">
      <dgm:prSet presAssocID="{8E2F4C56-C28F-4BEE-A6F2-B4374ACEDF3B}" presName="negativeSpace" presStyleCnt="0"/>
      <dgm:spPr/>
    </dgm:pt>
    <dgm:pt modelId="{B1D23E59-BC0F-4D46-A31F-07B95DB007E3}" type="pres">
      <dgm:prSet presAssocID="{8E2F4C56-C28F-4BEE-A6F2-B4374ACEDF3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59EB203-123D-4248-96DE-B95D33082B7B}" type="presOf" srcId="{423F23E5-2F46-4C85-B980-D09A03F1F17D}" destId="{B1D23E59-BC0F-4D46-A31F-07B95DB007E3}" srcOrd="0" destOrd="1" presId="urn:microsoft.com/office/officeart/2005/8/layout/list1"/>
    <dgm:cxn modelId="{7D9F570A-D77C-4A8D-AB71-A72773A222B4}" type="presOf" srcId="{DEEBB42D-A096-4AFB-9E36-34A8854AEA9C}" destId="{6E657A1F-3824-4F9A-8E7D-333094563EC3}" srcOrd="1" destOrd="0" presId="urn:microsoft.com/office/officeart/2005/8/layout/list1"/>
    <dgm:cxn modelId="{3D6B290F-02E7-436E-A95A-6F05EA212299}" srcId="{F0BBF8E3-6692-45C1-B59B-EC149EBAE872}" destId="{DEEBB42D-A096-4AFB-9E36-34A8854AEA9C}" srcOrd="0" destOrd="0" parTransId="{9C1EF3FF-4750-4D59-AE4D-B518F88EB44D}" sibTransId="{3DEAC818-1185-4C1B-82BE-66D121B2F777}"/>
    <dgm:cxn modelId="{EB03D21A-62C3-4730-895E-6AF13200202D}" type="presOf" srcId="{6E1B839E-BAE6-480C-AFD1-2421E616B5A3}" destId="{B1D23E59-BC0F-4D46-A31F-07B95DB007E3}" srcOrd="0" destOrd="3" presId="urn:microsoft.com/office/officeart/2005/8/layout/list1"/>
    <dgm:cxn modelId="{DC4EDB3D-241A-4CA6-B239-9C150FBAD532}" srcId="{8E2F4C56-C28F-4BEE-A6F2-B4374ACEDF3B}" destId="{6E1B839E-BAE6-480C-AFD1-2421E616B5A3}" srcOrd="3" destOrd="0" parTransId="{8071EDF1-5EE0-492C-8F90-D3F17AF06105}" sibTransId="{D26990B2-879C-4E48-8A1B-B1126650926D}"/>
    <dgm:cxn modelId="{BB44F472-8226-4557-8BC2-1A7E7B950329}" type="presOf" srcId="{DEEBB42D-A096-4AFB-9E36-34A8854AEA9C}" destId="{683EAFA1-CE52-496D-9554-B70CC034C505}" srcOrd="0" destOrd="0" presId="urn:microsoft.com/office/officeart/2005/8/layout/list1"/>
    <dgm:cxn modelId="{0A822356-D974-473B-A5AE-BB3DB3F4E138}" type="presOf" srcId="{421A2ADF-8E45-44ED-86DE-EED5E564C3C2}" destId="{B1D23E59-BC0F-4D46-A31F-07B95DB007E3}" srcOrd="0" destOrd="0" presId="urn:microsoft.com/office/officeart/2005/8/layout/list1"/>
    <dgm:cxn modelId="{B016987A-311B-44D0-9891-C1F450FB3483}" srcId="{8E2F4C56-C28F-4BEE-A6F2-B4374ACEDF3B}" destId="{423F23E5-2F46-4C85-B980-D09A03F1F17D}" srcOrd="1" destOrd="0" parTransId="{337DEB65-D5A9-49C7-9968-8B00D7FB3E75}" sibTransId="{23156F78-1340-4525-8BAB-DAE5044EA4DE}"/>
    <dgm:cxn modelId="{6245B5A6-EBB2-4051-84E3-5079799A0820}" type="presOf" srcId="{8E2F4C56-C28F-4BEE-A6F2-B4374ACEDF3B}" destId="{ABCB35D9-7423-45C5-8059-41BA5FE9BCEE}" srcOrd="0" destOrd="0" presId="urn:microsoft.com/office/officeart/2005/8/layout/list1"/>
    <dgm:cxn modelId="{02A81CBB-62A9-4E58-A51F-22DFA6ACF06C}" type="presOf" srcId="{495823AC-9D41-49CD-994B-A8942A8CAB48}" destId="{B1D23E59-BC0F-4D46-A31F-07B95DB007E3}" srcOrd="0" destOrd="2" presId="urn:microsoft.com/office/officeart/2005/8/layout/list1"/>
    <dgm:cxn modelId="{3E6091D5-6286-4F4C-9049-2F285673A76B}" srcId="{8E2F4C56-C28F-4BEE-A6F2-B4374ACEDF3B}" destId="{495823AC-9D41-49CD-994B-A8942A8CAB48}" srcOrd="2" destOrd="0" parTransId="{316B2648-0810-4F4F-92BF-09DF5F9AE0F9}" sibTransId="{EB107B21-E2D4-41C8-9EBE-48683EC9716E}"/>
    <dgm:cxn modelId="{4D07ECD5-BEE2-4957-A421-4D88915BCB2B}" srcId="{F0BBF8E3-6692-45C1-B59B-EC149EBAE872}" destId="{8E2F4C56-C28F-4BEE-A6F2-B4374ACEDF3B}" srcOrd="1" destOrd="0" parTransId="{2D46A989-B93B-4F8E-B099-5D52B7CFE5E5}" sibTransId="{B44D2DE7-6A21-4C01-93E4-B2AB224062D7}"/>
    <dgm:cxn modelId="{0CDAE8F7-A19C-4187-BA96-D75D5D481CCF}" srcId="{8E2F4C56-C28F-4BEE-A6F2-B4374ACEDF3B}" destId="{421A2ADF-8E45-44ED-86DE-EED5E564C3C2}" srcOrd="0" destOrd="0" parTransId="{61E6FEEC-0E2C-4C5A-8FCC-0CED6BE6DAC9}" sibTransId="{0D378D97-EFAF-4949-9FCA-D6C3419AAEE3}"/>
    <dgm:cxn modelId="{8D5E40F8-1E4A-416C-99FB-3C875CE2E4E7}" type="presOf" srcId="{F0BBF8E3-6692-45C1-B59B-EC149EBAE872}" destId="{46EF20BF-F58F-4A87-BE75-364996E0BA06}" srcOrd="0" destOrd="0" presId="urn:microsoft.com/office/officeart/2005/8/layout/list1"/>
    <dgm:cxn modelId="{E58E29FF-3397-416F-83D1-74CF5ED85679}" type="presOf" srcId="{8E2F4C56-C28F-4BEE-A6F2-B4374ACEDF3B}" destId="{53DC4095-6056-4F2E-A469-96837BBDE5D1}" srcOrd="1" destOrd="0" presId="urn:microsoft.com/office/officeart/2005/8/layout/list1"/>
    <dgm:cxn modelId="{E9697873-B567-4B10-9B83-ABAB1DA30219}" type="presParOf" srcId="{46EF20BF-F58F-4A87-BE75-364996E0BA06}" destId="{C5F95552-16BD-48A4-AD16-5CBFAC07FEC1}" srcOrd="0" destOrd="0" presId="urn:microsoft.com/office/officeart/2005/8/layout/list1"/>
    <dgm:cxn modelId="{9F2EB2F3-DD39-402D-8DD8-AB9C420CD4E9}" type="presParOf" srcId="{C5F95552-16BD-48A4-AD16-5CBFAC07FEC1}" destId="{683EAFA1-CE52-496D-9554-B70CC034C505}" srcOrd="0" destOrd="0" presId="urn:microsoft.com/office/officeart/2005/8/layout/list1"/>
    <dgm:cxn modelId="{38C9BE98-6DC3-4A99-BB23-643CBB3E2986}" type="presParOf" srcId="{C5F95552-16BD-48A4-AD16-5CBFAC07FEC1}" destId="{6E657A1F-3824-4F9A-8E7D-333094563EC3}" srcOrd="1" destOrd="0" presId="urn:microsoft.com/office/officeart/2005/8/layout/list1"/>
    <dgm:cxn modelId="{FA3D7B95-331D-475F-90CD-4FC944C7B835}" type="presParOf" srcId="{46EF20BF-F58F-4A87-BE75-364996E0BA06}" destId="{E31EA1F1-EDBF-4DF4-AA11-4A510A9BAB6F}" srcOrd="1" destOrd="0" presId="urn:microsoft.com/office/officeart/2005/8/layout/list1"/>
    <dgm:cxn modelId="{EB5270BB-2F22-4E4C-BAF0-9FD7049B6119}" type="presParOf" srcId="{46EF20BF-F58F-4A87-BE75-364996E0BA06}" destId="{F07150C0-2239-4F99-A1A5-9DD97C0B8E98}" srcOrd="2" destOrd="0" presId="urn:microsoft.com/office/officeart/2005/8/layout/list1"/>
    <dgm:cxn modelId="{6C7B1B40-1F3A-44D1-ADA8-109160864FC7}" type="presParOf" srcId="{46EF20BF-F58F-4A87-BE75-364996E0BA06}" destId="{CA51DB71-37E9-4A23-8524-738562E16536}" srcOrd="3" destOrd="0" presId="urn:microsoft.com/office/officeart/2005/8/layout/list1"/>
    <dgm:cxn modelId="{658F888B-1902-47CB-8531-EB019DE887D2}" type="presParOf" srcId="{46EF20BF-F58F-4A87-BE75-364996E0BA06}" destId="{C1DD6B25-2279-462B-B4B9-C84D6356CC20}" srcOrd="4" destOrd="0" presId="urn:microsoft.com/office/officeart/2005/8/layout/list1"/>
    <dgm:cxn modelId="{0D9B14B9-66D6-4D08-B6D6-ED40BE6E6291}" type="presParOf" srcId="{C1DD6B25-2279-462B-B4B9-C84D6356CC20}" destId="{ABCB35D9-7423-45C5-8059-41BA5FE9BCEE}" srcOrd="0" destOrd="0" presId="urn:microsoft.com/office/officeart/2005/8/layout/list1"/>
    <dgm:cxn modelId="{51814EC5-A925-4955-AF86-B491BC178C26}" type="presParOf" srcId="{C1DD6B25-2279-462B-B4B9-C84D6356CC20}" destId="{53DC4095-6056-4F2E-A469-96837BBDE5D1}" srcOrd="1" destOrd="0" presId="urn:microsoft.com/office/officeart/2005/8/layout/list1"/>
    <dgm:cxn modelId="{4FE054FE-94D7-45FB-A3C7-B3C3DE215378}" type="presParOf" srcId="{46EF20BF-F58F-4A87-BE75-364996E0BA06}" destId="{7067A215-B45F-4DBD-93AD-4B8D1AE0B72E}" srcOrd="5" destOrd="0" presId="urn:microsoft.com/office/officeart/2005/8/layout/list1"/>
    <dgm:cxn modelId="{D54CA2FA-2BF5-4781-A9F7-2AD9319FFB8E}" type="presParOf" srcId="{46EF20BF-F58F-4A87-BE75-364996E0BA06}" destId="{B1D23E59-BC0F-4D46-A31F-07B95DB007E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28107-F08F-461E-A8A7-B3B02B83DB9D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A7599-EAE7-40E7-A202-7D940310E66A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Scalability and Optimization strategies:</a:t>
          </a:r>
        </a:p>
      </dgm:t>
    </dgm:pt>
    <dgm:pt modelId="{18A67412-A025-4188-9A26-D7F3C66FA0F4}" type="parTrans" cxnId="{BC812EB9-78F3-4B6B-A953-42246204D224}">
      <dgm:prSet/>
      <dgm:spPr/>
      <dgm:t>
        <a:bodyPr/>
        <a:lstStyle/>
        <a:p>
          <a:endParaRPr lang="en-US"/>
        </a:p>
      </dgm:t>
    </dgm:pt>
    <dgm:pt modelId="{2C1136DF-BA09-4DCA-8D3A-2E9500722A61}" type="sibTrans" cxnId="{BC812EB9-78F3-4B6B-A953-42246204D224}">
      <dgm:prSet/>
      <dgm:spPr/>
      <dgm:t>
        <a:bodyPr/>
        <a:lstStyle/>
        <a:p>
          <a:endParaRPr lang="en-US"/>
        </a:p>
      </dgm:t>
    </dgm:pt>
    <dgm:pt modelId="{50422DEB-D220-4B32-86CF-178C0C86100D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Enhanced Grid Size and Resolution.</a:t>
          </a:r>
        </a:p>
      </dgm:t>
    </dgm:pt>
    <dgm:pt modelId="{DD54657F-80D3-4E5D-A662-51B7FA7E7912}" type="parTrans" cxnId="{51E08514-6BCF-4233-A9F6-FDB70F86A905}">
      <dgm:prSet/>
      <dgm:spPr/>
      <dgm:t>
        <a:bodyPr/>
        <a:lstStyle/>
        <a:p>
          <a:endParaRPr lang="en-US"/>
        </a:p>
      </dgm:t>
    </dgm:pt>
    <dgm:pt modelId="{5731919C-0B2B-4BFB-BCC8-C36A490A09C3}" type="sibTrans" cxnId="{51E08514-6BCF-4233-A9F6-FDB70F86A905}">
      <dgm:prSet/>
      <dgm:spPr/>
      <dgm:t>
        <a:bodyPr/>
        <a:lstStyle/>
        <a:p>
          <a:endParaRPr lang="en-US"/>
        </a:p>
      </dgm:t>
    </dgm:pt>
    <dgm:pt modelId="{9EE994CE-DA52-4907-B276-E7F19B3CA334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Multi-Agent Collaboration.</a:t>
          </a:r>
        </a:p>
      </dgm:t>
    </dgm:pt>
    <dgm:pt modelId="{C4B8EF99-980C-4BC0-9790-81A2F8F71420}" type="parTrans" cxnId="{45423477-3B99-47EC-8383-2BF6919620B9}">
      <dgm:prSet/>
      <dgm:spPr/>
      <dgm:t>
        <a:bodyPr/>
        <a:lstStyle/>
        <a:p>
          <a:endParaRPr lang="en-US"/>
        </a:p>
      </dgm:t>
    </dgm:pt>
    <dgm:pt modelId="{D4B70791-0476-40E1-BE57-F70F7FE9264A}" type="sibTrans" cxnId="{45423477-3B99-47EC-8383-2BF6919620B9}">
      <dgm:prSet/>
      <dgm:spPr/>
      <dgm:t>
        <a:bodyPr/>
        <a:lstStyle/>
        <a:p>
          <a:endParaRPr lang="en-US"/>
        </a:p>
      </dgm:t>
    </dgm:pt>
    <dgm:pt modelId="{FC37BA2A-214E-4025-BEF3-8643C39E1963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Dynamic Real-Time Updates (</a:t>
          </a:r>
          <a:r>
            <a:rPr lang="en-US" b="1" u="sng" dirty="0">
              <a:latin typeface="Times New Roman"/>
              <a:cs typeface="Times New Roman"/>
            </a:rPr>
            <a:t>GPS</a:t>
          </a:r>
          <a:r>
            <a:rPr lang="en-US" dirty="0">
              <a:latin typeface="Times New Roman"/>
              <a:cs typeface="Times New Roman"/>
            </a:rPr>
            <a:t>).</a:t>
          </a:r>
        </a:p>
      </dgm:t>
    </dgm:pt>
    <dgm:pt modelId="{80CD4593-CEB9-4B37-81CA-90ED2C4FAD0F}" type="parTrans" cxnId="{A516DB20-0271-4BCD-8D8B-8EF15DF594CD}">
      <dgm:prSet/>
      <dgm:spPr/>
      <dgm:t>
        <a:bodyPr/>
        <a:lstStyle/>
        <a:p>
          <a:endParaRPr lang="en-US"/>
        </a:p>
      </dgm:t>
    </dgm:pt>
    <dgm:pt modelId="{F925B4E2-603A-4DA5-BEAE-F8FB4CC0879D}" type="sibTrans" cxnId="{A516DB20-0271-4BCD-8D8B-8EF15DF594CD}">
      <dgm:prSet/>
      <dgm:spPr/>
      <dgm:t>
        <a:bodyPr/>
        <a:lstStyle/>
        <a:p>
          <a:endParaRPr lang="en-US"/>
        </a:p>
      </dgm:t>
    </dgm:pt>
    <dgm:pt modelId="{00222E89-E30C-4994-ABE5-EBBB22FFBB0A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Distributed Computing for Large Networks.</a:t>
          </a:r>
        </a:p>
      </dgm:t>
    </dgm:pt>
    <dgm:pt modelId="{C4820B81-238B-4037-9BB7-85A568917B2D}" type="parTrans" cxnId="{2BEB58BF-620A-4031-8128-D73E7038E169}">
      <dgm:prSet/>
      <dgm:spPr/>
      <dgm:t>
        <a:bodyPr/>
        <a:lstStyle/>
        <a:p>
          <a:endParaRPr lang="en-US"/>
        </a:p>
      </dgm:t>
    </dgm:pt>
    <dgm:pt modelId="{A2B5BF13-3C68-42DB-AE9F-89CE08E1DF07}" type="sibTrans" cxnId="{2BEB58BF-620A-4031-8128-D73E7038E169}">
      <dgm:prSet/>
      <dgm:spPr/>
      <dgm:t>
        <a:bodyPr/>
        <a:lstStyle/>
        <a:p>
          <a:endParaRPr lang="en-US"/>
        </a:p>
      </dgm:t>
    </dgm:pt>
    <dgm:pt modelId="{1C8582A4-EA0F-4F45-9C14-1B240142D347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Using </a:t>
          </a:r>
          <a:r>
            <a:rPr lang="en-US" b="1" u="sng" dirty="0">
              <a:latin typeface="Times New Roman"/>
              <a:cs typeface="Times New Roman"/>
            </a:rPr>
            <a:t>Internet of Things (IoT)</a:t>
          </a:r>
          <a:r>
            <a:rPr lang="en-US" dirty="0">
              <a:latin typeface="Times New Roman"/>
              <a:cs typeface="Times New Roman"/>
            </a:rPr>
            <a:t> devices to gather data directly from trains, tracks, and stations.</a:t>
          </a:r>
        </a:p>
      </dgm:t>
    </dgm:pt>
    <dgm:pt modelId="{5BFC2140-BC15-44FE-903D-0D727EF444D4}" type="parTrans" cxnId="{37DA9CC5-7631-4229-9328-1126BCC75D8B}">
      <dgm:prSet/>
      <dgm:spPr/>
      <dgm:t>
        <a:bodyPr/>
        <a:lstStyle/>
        <a:p>
          <a:endParaRPr lang="en-US"/>
        </a:p>
      </dgm:t>
    </dgm:pt>
    <dgm:pt modelId="{EA364F21-6C93-4D5C-AA2B-698F6B20F63C}" type="sibTrans" cxnId="{37DA9CC5-7631-4229-9328-1126BCC75D8B}">
      <dgm:prSet/>
      <dgm:spPr/>
      <dgm:t>
        <a:bodyPr/>
        <a:lstStyle/>
        <a:p>
          <a:endParaRPr lang="en-US"/>
        </a:p>
      </dgm:t>
    </dgm:pt>
    <dgm:pt modelId="{8F9A5753-4BEE-4175-9A23-9C5BD93F6AAC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Periodic Model Updates and Adaptability.</a:t>
          </a:r>
        </a:p>
      </dgm:t>
    </dgm:pt>
    <dgm:pt modelId="{79B31E1F-6729-4C0D-80FC-45CE7B0BBBCF}" type="parTrans" cxnId="{3B633BC5-835F-48F9-B56C-F7653B539863}">
      <dgm:prSet/>
      <dgm:spPr/>
      <dgm:t>
        <a:bodyPr/>
        <a:lstStyle/>
        <a:p>
          <a:endParaRPr lang="en-US"/>
        </a:p>
      </dgm:t>
    </dgm:pt>
    <dgm:pt modelId="{6654F66A-717A-47BE-9367-49E277F69F7C}" type="sibTrans" cxnId="{3B633BC5-835F-48F9-B56C-F7653B539863}">
      <dgm:prSet/>
      <dgm:spPr/>
      <dgm:t>
        <a:bodyPr/>
        <a:lstStyle/>
        <a:p>
          <a:endParaRPr lang="en-US"/>
        </a:p>
      </dgm:t>
    </dgm:pt>
    <dgm:pt modelId="{4DFCB969-8AD2-4F8E-8BF2-30050E918F26}" type="pres">
      <dgm:prSet presAssocID="{2EF28107-F08F-461E-A8A7-B3B02B83DB9D}" presName="diagram" presStyleCnt="0">
        <dgm:presLayoutVars>
          <dgm:dir/>
          <dgm:resizeHandles val="exact"/>
        </dgm:presLayoutVars>
      </dgm:prSet>
      <dgm:spPr/>
    </dgm:pt>
    <dgm:pt modelId="{5AD45549-5242-4707-914C-65C6100E453E}" type="pres">
      <dgm:prSet presAssocID="{D6CA7599-EAE7-40E7-A202-7D940310E66A}" presName="node" presStyleLbl="node1" presStyleIdx="0" presStyleCnt="1">
        <dgm:presLayoutVars>
          <dgm:bulletEnabled val="1"/>
        </dgm:presLayoutVars>
      </dgm:prSet>
      <dgm:spPr/>
    </dgm:pt>
  </dgm:ptLst>
  <dgm:cxnLst>
    <dgm:cxn modelId="{51E08514-6BCF-4233-A9F6-FDB70F86A905}" srcId="{D6CA7599-EAE7-40E7-A202-7D940310E66A}" destId="{50422DEB-D220-4B32-86CF-178C0C86100D}" srcOrd="0" destOrd="0" parTransId="{DD54657F-80D3-4E5D-A662-51B7FA7E7912}" sibTransId="{5731919C-0B2B-4BFB-BCC8-C36A490A09C3}"/>
    <dgm:cxn modelId="{A516DB20-0271-4BCD-8D8B-8EF15DF594CD}" srcId="{D6CA7599-EAE7-40E7-A202-7D940310E66A}" destId="{FC37BA2A-214E-4025-BEF3-8643C39E1963}" srcOrd="2" destOrd="0" parTransId="{80CD4593-CEB9-4B37-81CA-90ED2C4FAD0F}" sibTransId="{F925B4E2-603A-4DA5-BEAE-F8FB4CC0879D}"/>
    <dgm:cxn modelId="{3FE9094A-856C-45F2-A47D-9E6EA24C8FB6}" type="presOf" srcId="{FC37BA2A-214E-4025-BEF3-8643C39E1963}" destId="{5AD45549-5242-4707-914C-65C6100E453E}" srcOrd="0" destOrd="3" presId="urn:microsoft.com/office/officeart/2005/8/layout/default"/>
    <dgm:cxn modelId="{9678BC6A-1583-4CC9-B6A5-BED0D98F8C2F}" type="presOf" srcId="{50422DEB-D220-4B32-86CF-178C0C86100D}" destId="{5AD45549-5242-4707-914C-65C6100E453E}" srcOrd="0" destOrd="1" presId="urn:microsoft.com/office/officeart/2005/8/layout/default"/>
    <dgm:cxn modelId="{45423477-3B99-47EC-8383-2BF6919620B9}" srcId="{D6CA7599-EAE7-40E7-A202-7D940310E66A}" destId="{9EE994CE-DA52-4907-B276-E7F19B3CA334}" srcOrd="1" destOrd="0" parTransId="{C4B8EF99-980C-4BC0-9790-81A2F8F71420}" sibTransId="{D4B70791-0476-40E1-BE57-F70F7FE9264A}"/>
    <dgm:cxn modelId="{1A0B9184-E6DA-4C7E-A2A2-AA858783A652}" type="presOf" srcId="{8F9A5753-4BEE-4175-9A23-9C5BD93F6AAC}" destId="{5AD45549-5242-4707-914C-65C6100E453E}" srcOrd="0" destOrd="6" presId="urn:microsoft.com/office/officeart/2005/8/layout/default"/>
    <dgm:cxn modelId="{A53FB0AB-3C8B-4B0E-BAAE-2A5B7238FEE3}" type="presOf" srcId="{00222E89-E30C-4994-ABE5-EBBB22FFBB0A}" destId="{5AD45549-5242-4707-914C-65C6100E453E}" srcOrd="0" destOrd="4" presId="urn:microsoft.com/office/officeart/2005/8/layout/default"/>
    <dgm:cxn modelId="{63EB67B4-E14A-4F48-B9A2-A00DDBF8F952}" type="presOf" srcId="{9EE994CE-DA52-4907-B276-E7F19B3CA334}" destId="{5AD45549-5242-4707-914C-65C6100E453E}" srcOrd="0" destOrd="2" presId="urn:microsoft.com/office/officeart/2005/8/layout/default"/>
    <dgm:cxn modelId="{F08809B8-71DF-447F-9057-E04A26D9A58B}" type="presOf" srcId="{2EF28107-F08F-461E-A8A7-B3B02B83DB9D}" destId="{4DFCB969-8AD2-4F8E-8BF2-30050E918F26}" srcOrd="0" destOrd="0" presId="urn:microsoft.com/office/officeart/2005/8/layout/default"/>
    <dgm:cxn modelId="{BC812EB9-78F3-4B6B-A953-42246204D224}" srcId="{2EF28107-F08F-461E-A8A7-B3B02B83DB9D}" destId="{D6CA7599-EAE7-40E7-A202-7D940310E66A}" srcOrd="0" destOrd="0" parTransId="{18A67412-A025-4188-9A26-D7F3C66FA0F4}" sibTransId="{2C1136DF-BA09-4DCA-8D3A-2E9500722A61}"/>
    <dgm:cxn modelId="{2BEB58BF-620A-4031-8128-D73E7038E169}" srcId="{D6CA7599-EAE7-40E7-A202-7D940310E66A}" destId="{00222E89-E30C-4994-ABE5-EBBB22FFBB0A}" srcOrd="3" destOrd="0" parTransId="{C4820B81-238B-4037-9BB7-85A568917B2D}" sibTransId="{A2B5BF13-3C68-42DB-AE9F-89CE08E1DF07}"/>
    <dgm:cxn modelId="{3B633BC5-835F-48F9-B56C-F7653B539863}" srcId="{D6CA7599-EAE7-40E7-A202-7D940310E66A}" destId="{8F9A5753-4BEE-4175-9A23-9C5BD93F6AAC}" srcOrd="5" destOrd="0" parTransId="{79B31E1F-6729-4C0D-80FC-45CE7B0BBBCF}" sibTransId="{6654F66A-717A-47BE-9367-49E277F69F7C}"/>
    <dgm:cxn modelId="{37DA9CC5-7631-4229-9328-1126BCC75D8B}" srcId="{D6CA7599-EAE7-40E7-A202-7D940310E66A}" destId="{1C8582A4-EA0F-4F45-9C14-1B240142D347}" srcOrd="4" destOrd="0" parTransId="{5BFC2140-BC15-44FE-903D-0D727EF444D4}" sibTransId="{EA364F21-6C93-4D5C-AA2B-698F6B20F63C}"/>
    <dgm:cxn modelId="{354365CF-8C81-4511-B0FC-55116B92AD53}" type="presOf" srcId="{D6CA7599-EAE7-40E7-A202-7D940310E66A}" destId="{5AD45549-5242-4707-914C-65C6100E453E}" srcOrd="0" destOrd="0" presId="urn:microsoft.com/office/officeart/2005/8/layout/default"/>
    <dgm:cxn modelId="{E99F9ED8-BD3A-4067-A0B0-F2B7C9B9E46B}" type="presOf" srcId="{1C8582A4-EA0F-4F45-9C14-1B240142D347}" destId="{5AD45549-5242-4707-914C-65C6100E453E}" srcOrd="0" destOrd="5" presId="urn:microsoft.com/office/officeart/2005/8/layout/default"/>
    <dgm:cxn modelId="{D27435D2-4FE0-4D1F-9F41-2E8273CD35C7}" type="presParOf" srcId="{4DFCB969-8AD2-4F8E-8BF2-30050E918F26}" destId="{5AD45549-5242-4707-914C-65C6100E453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A5CB3-559C-4C46-9973-7A6B302D5E1F}">
      <dsp:nvSpPr>
        <dsp:cNvPr id="0" name=""/>
        <dsp:cNvSpPr/>
      </dsp:nvSpPr>
      <dsp:spPr>
        <a:xfrm>
          <a:off x="0" y="1847814"/>
          <a:ext cx="6391275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91592" rIns="4960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Developed an </a:t>
          </a:r>
          <a:r>
            <a:rPr lang="en-US" sz="1400" b="1" kern="1200"/>
            <a:t>RL model</a:t>
          </a:r>
          <a:r>
            <a:rPr lang="en-US" sz="1400" kern="1200"/>
            <a:t> for train scheduling optimization: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Grid representation of the railway area.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Defined rules for penalties and rewards: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Passing through maintenance/weather areas: -2/-3.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Reaching the target: +10.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Invalid moves: -5.</a:t>
          </a:r>
        </a:p>
      </dsp:txBody>
      <dsp:txXfrm>
        <a:off x="0" y="1847814"/>
        <a:ext cx="6391275" cy="1719900"/>
      </dsp:txXfrm>
    </dsp:sp>
    <dsp:sp modelId="{62770F00-2AB5-4FC0-BDDC-F269F0CA8058}">
      <dsp:nvSpPr>
        <dsp:cNvPr id="0" name=""/>
        <dsp:cNvSpPr/>
      </dsp:nvSpPr>
      <dsp:spPr>
        <a:xfrm>
          <a:off x="319563" y="1641174"/>
          <a:ext cx="4473892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u="sng" kern="1200"/>
            <a:t>First Deliverable:</a:t>
          </a:r>
          <a:endParaRPr lang="en-US" sz="1400" kern="1200"/>
        </a:p>
      </dsp:txBody>
      <dsp:txXfrm>
        <a:off x="339738" y="1661349"/>
        <a:ext cx="4433542" cy="372930"/>
      </dsp:txXfrm>
    </dsp:sp>
    <dsp:sp modelId="{A1208FBD-2F50-41AB-9948-3B2F0159A3EF}">
      <dsp:nvSpPr>
        <dsp:cNvPr id="0" name=""/>
        <dsp:cNvSpPr/>
      </dsp:nvSpPr>
      <dsp:spPr>
        <a:xfrm>
          <a:off x="0" y="3849954"/>
          <a:ext cx="639127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ED919-742E-4E7E-B9D8-A54C649083A9}">
      <dsp:nvSpPr>
        <dsp:cNvPr id="0" name=""/>
        <dsp:cNvSpPr/>
      </dsp:nvSpPr>
      <dsp:spPr>
        <a:xfrm>
          <a:off x="319563" y="3643314"/>
          <a:ext cx="4473892" cy="41328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</a:t>
          </a:r>
          <a:r>
            <a:rPr lang="en-US" sz="1400" b="1" u="sng" kern="1200"/>
            <a:t>Q-learning</a:t>
          </a:r>
          <a:r>
            <a:rPr lang="en-US" sz="1400" kern="1200"/>
            <a:t> for adaptive decision-making.</a:t>
          </a:r>
        </a:p>
      </dsp:txBody>
      <dsp:txXfrm>
        <a:off x="339738" y="3663489"/>
        <a:ext cx="4433542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0EF92-C166-4990-BDDC-8C3939C4EC9A}">
      <dsp:nvSpPr>
        <dsp:cNvPr id="0" name=""/>
        <dsp:cNvSpPr/>
      </dsp:nvSpPr>
      <dsp:spPr>
        <a:xfrm>
          <a:off x="0" y="2029343"/>
          <a:ext cx="639127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AE083-37B2-49C7-B67A-C565D64FA532}">
      <dsp:nvSpPr>
        <dsp:cNvPr id="0" name=""/>
        <dsp:cNvSpPr/>
      </dsp:nvSpPr>
      <dsp:spPr>
        <a:xfrm>
          <a:off x="319563" y="1881743"/>
          <a:ext cx="4473892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1" u="sng" kern="1200" dirty="0"/>
            <a:t>Second Deliverable:</a:t>
          </a:r>
          <a:endParaRPr lang="en-US" sz="1000" kern="1200" dirty="0"/>
        </a:p>
      </dsp:txBody>
      <dsp:txXfrm>
        <a:off x="333973" y="1896153"/>
        <a:ext cx="4445072" cy="266380"/>
      </dsp:txXfrm>
    </dsp:sp>
    <dsp:sp modelId="{D43D2B3C-A57F-4683-899B-AF93159EFF9B}">
      <dsp:nvSpPr>
        <dsp:cNvPr id="0" name=""/>
        <dsp:cNvSpPr/>
      </dsp:nvSpPr>
      <dsp:spPr>
        <a:xfrm>
          <a:off x="0" y="2482943"/>
          <a:ext cx="6391275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08280" rIns="496034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Passenger demand-driven train scheduling.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Grid environment factors like track availability, maintenance schedules, and weather conditions.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Optimized schedules to minimize delays and disruptions.</a:t>
          </a:r>
        </a:p>
      </dsp:txBody>
      <dsp:txXfrm>
        <a:off x="0" y="2482943"/>
        <a:ext cx="6391275" cy="882000"/>
      </dsp:txXfrm>
    </dsp:sp>
    <dsp:sp modelId="{E05042B1-35B7-433D-9B38-87D2BFDC2E07}">
      <dsp:nvSpPr>
        <dsp:cNvPr id="0" name=""/>
        <dsp:cNvSpPr/>
      </dsp:nvSpPr>
      <dsp:spPr>
        <a:xfrm>
          <a:off x="319563" y="2335343"/>
          <a:ext cx="4473892" cy="2952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Simulated the RL model based on historical performance metrics:</a:t>
          </a:r>
        </a:p>
      </dsp:txBody>
      <dsp:txXfrm>
        <a:off x="333973" y="2349753"/>
        <a:ext cx="4445072" cy="266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150C0-2239-4F99-A1A5-9DD97C0B8E98}">
      <dsp:nvSpPr>
        <dsp:cNvPr id="0" name=""/>
        <dsp:cNvSpPr/>
      </dsp:nvSpPr>
      <dsp:spPr>
        <a:xfrm>
          <a:off x="0" y="2052360"/>
          <a:ext cx="639127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57A1F-3824-4F9A-8E7D-333094563EC3}">
      <dsp:nvSpPr>
        <dsp:cNvPr id="0" name=""/>
        <dsp:cNvSpPr/>
      </dsp:nvSpPr>
      <dsp:spPr>
        <a:xfrm>
          <a:off x="319563" y="1904760"/>
          <a:ext cx="4473892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1" u="sng" kern="1200" dirty="0"/>
            <a:t>Third Deliverable:</a:t>
          </a:r>
          <a:endParaRPr lang="en-US" sz="1000" kern="1200" dirty="0"/>
        </a:p>
      </dsp:txBody>
      <dsp:txXfrm>
        <a:off x="333973" y="1919170"/>
        <a:ext cx="4445072" cy="266380"/>
      </dsp:txXfrm>
    </dsp:sp>
    <dsp:sp modelId="{B1D23E59-BC0F-4D46-A31F-07B95DB007E3}">
      <dsp:nvSpPr>
        <dsp:cNvPr id="0" name=""/>
        <dsp:cNvSpPr/>
      </dsp:nvSpPr>
      <dsp:spPr>
        <a:xfrm>
          <a:off x="0" y="2505960"/>
          <a:ext cx="6391275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08280" rIns="496034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Collaboration with stakeholders to define requirements.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Real-time data preprocessing and simulation environment setup.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API-based integration for live updates and decision-making.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Operator training and system monitoring.</a:t>
          </a:r>
        </a:p>
      </dsp:txBody>
      <dsp:txXfrm>
        <a:off x="0" y="2505960"/>
        <a:ext cx="6391275" cy="897750"/>
      </dsp:txXfrm>
    </dsp:sp>
    <dsp:sp modelId="{53DC4095-6056-4F2E-A469-96837BBDE5D1}">
      <dsp:nvSpPr>
        <dsp:cNvPr id="0" name=""/>
        <dsp:cNvSpPr/>
      </dsp:nvSpPr>
      <dsp:spPr>
        <a:xfrm>
          <a:off x="319563" y="2358360"/>
          <a:ext cx="4473892" cy="2952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1" u="sng" kern="1200" dirty="0"/>
            <a:t>Integration into real-world rail network management systems:</a:t>
          </a:r>
        </a:p>
      </dsp:txBody>
      <dsp:txXfrm>
        <a:off x="333973" y="2372770"/>
        <a:ext cx="4445072" cy="266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45549-5242-4707-914C-65C6100E453E}">
      <dsp:nvSpPr>
        <dsp:cNvPr id="0" name=""/>
        <dsp:cNvSpPr/>
      </dsp:nvSpPr>
      <dsp:spPr>
        <a:xfrm>
          <a:off x="2507251" y="623"/>
          <a:ext cx="6629149" cy="39774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/>
              <a:cs typeface="Times New Roman"/>
            </a:rPr>
            <a:t>Scalability and Optimization strategies: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Times New Roman"/>
              <a:cs typeface="Times New Roman"/>
            </a:rPr>
            <a:t>Enhanced Grid Size and Resolution.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Times New Roman"/>
              <a:cs typeface="Times New Roman"/>
            </a:rPr>
            <a:t>Multi-Agent Collaboration.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Times New Roman"/>
              <a:cs typeface="Times New Roman"/>
            </a:rPr>
            <a:t>Dynamic Real-Time Updates (</a:t>
          </a:r>
          <a:r>
            <a:rPr lang="en-US" sz="2300" b="1" u="sng" kern="1200" dirty="0">
              <a:latin typeface="Times New Roman"/>
              <a:cs typeface="Times New Roman"/>
            </a:rPr>
            <a:t>GPS</a:t>
          </a:r>
          <a:r>
            <a:rPr lang="en-US" sz="2300" kern="1200" dirty="0">
              <a:latin typeface="Times New Roman"/>
              <a:cs typeface="Times New Roman"/>
            </a:rPr>
            <a:t>).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Times New Roman"/>
              <a:cs typeface="Times New Roman"/>
            </a:rPr>
            <a:t>Distributed Computing for Large Networks.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Times New Roman"/>
              <a:cs typeface="Times New Roman"/>
            </a:rPr>
            <a:t>Using </a:t>
          </a:r>
          <a:r>
            <a:rPr lang="en-US" sz="2300" b="1" u="sng" kern="1200" dirty="0">
              <a:latin typeface="Times New Roman"/>
              <a:cs typeface="Times New Roman"/>
            </a:rPr>
            <a:t>Internet of Things (IoT)</a:t>
          </a:r>
          <a:r>
            <a:rPr lang="en-US" sz="2300" kern="1200" dirty="0">
              <a:latin typeface="Times New Roman"/>
              <a:cs typeface="Times New Roman"/>
            </a:rPr>
            <a:t> devices to gather data directly from trains, tracks, and stations.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Times New Roman"/>
              <a:cs typeface="Times New Roman"/>
            </a:rPr>
            <a:t>Periodic Model Updates and Adaptability.</a:t>
          </a:r>
        </a:p>
      </dsp:txBody>
      <dsp:txXfrm>
        <a:off x="2507251" y="623"/>
        <a:ext cx="6629149" cy="3977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6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4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78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9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6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5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20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5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0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4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3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1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5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2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0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Constantia"/>
              </a:rPr>
              <a:t>      </a:t>
            </a:r>
            <a:r>
              <a:rPr lang="en-US" sz="4400" u="sng" dirty="0">
                <a:latin typeface="Times New Roman"/>
                <a:cs typeface="Times New Roman"/>
              </a:rPr>
              <a:t>WABTEC </a:t>
            </a:r>
            <a:r>
              <a:rPr lang="en-US" sz="4400" u="sng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sz="4400" u="sng" dirty="0">
                <a:latin typeface="Times New Roman"/>
                <a:cs typeface="Times New Roman"/>
              </a:rPr>
              <a:t>XC</a:t>
            </a:r>
            <a:r>
              <a:rPr lang="en-US" sz="4400" u="sng" dirty="0">
                <a:solidFill>
                  <a:srgbClr val="FF0000"/>
                </a:solidFill>
                <a:latin typeface="Times New Roman"/>
                <a:cs typeface="Times New Roman"/>
              </a:rPr>
              <a:t>EE</a:t>
            </a:r>
            <a:r>
              <a:rPr lang="en-US" sz="4400" u="sng" dirty="0">
                <a:latin typeface="Times New Roman"/>
                <a:cs typeface="Times New Roman"/>
              </a:rPr>
              <a:t>D 3.</a:t>
            </a:r>
            <a:r>
              <a:rPr lang="en-US" sz="4400" u="sng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pic>
        <p:nvPicPr>
          <p:cNvPr id="12" name="Picture 11" descr="A train on the tracks&#10;&#10;Description automatically generated">
            <a:extLst>
              <a:ext uri="{FF2B5EF4-FFF2-40B4-BE49-F238E27FC236}">
                <a16:creationId xmlns:a16="http://schemas.microsoft.com/office/drawing/2014/main" id="{03138E03-6F34-D4AA-5D03-FAC64A83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576" y="1819571"/>
            <a:ext cx="6594929" cy="48617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82CB25-72FE-011A-57B1-530E6E2B4DCA}"/>
              </a:ext>
            </a:extLst>
          </p:cNvPr>
          <p:cNvSpPr/>
          <p:nvPr/>
        </p:nvSpPr>
        <p:spPr>
          <a:xfrm>
            <a:off x="473078" y="1820032"/>
            <a:ext cx="4645150" cy="4862428"/>
          </a:xfrm>
          <a:prstGeom prst="rect">
            <a:avLst/>
          </a:prstGeom>
          <a:solidFill>
            <a:srgbClr val="3B2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2424A-DE75-E518-169D-AA24D5E2E033}"/>
              </a:ext>
            </a:extLst>
          </p:cNvPr>
          <p:cNvSpPr txBox="1"/>
          <p:nvPr/>
        </p:nvSpPr>
        <p:spPr>
          <a:xfrm>
            <a:off x="474813" y="5074681"/>
            <a:ext cx="361726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tantia"/>
              </a:rPr>
              <a:t>By: Team Decoders, MNNIT</a:t>
            </a:r>
          </a:p>
          <a:p>
            <a:endParaRPr lang="en-US" dirty="0">
              <a:solidFill>
                <a:schemeClr val="bg1"/>
              </a:solidFill>
              <a:latin typeface="Constantia"/>
            </a:endParaRPr>
          </a:p>
          <a:p>
            <a:r>
              <a:rPr lang="en-US" dirty="0">
                <a:solidFill>
                  <a:schemeClr val="bg1"/>
                </a:solidFill>
                <a:latin typeface="Constantia"/>
              </a:rPr>
              <a:t>Ravi Kumar Sharma</a:t>
            </a:r>
          </a:p>
          <a:p>
            <a:r>
              <a:rPr lang="en-US" dirty="0">
                <a:solidFill>
                  <a:schemeClr val="bg1"/>
                </a:solidFill>
                <a:latin typeface="Constantia"/>
              </a:rPr>
              <a:t>Lakshya Kumar</a:t>
            </a:r>
          </a:p>
          <a:p>
            <a:r>
              <a:rPr lang="en-US" dirty="0">
                <a:solidFill>
                  <a:schemeClr val="bg1"/>
                </a:solidFill>
                <a:latin typeface="Constantia"/>
              </a:rPr>
              <a:t>Priyansh Agrawal</a:t>
            </a:r>
          </a:p>
          <a:p>
            <a:pPr algn="l"/>
            <a:endParaRPr lang="en-US" sz="1200" dirty="0">
              <a:solidFill>
                <a:schemeClr val="bg1"/>
              </a:solidFill>
              <a:latin typeface="Constanti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C7428-3DD7-92F2-D80C-1F381038E23D}"/>
              </a:ext>
            </a:extLst>
          </p:cNvPr>
          <p:cNvSpPr txBox="1"/>
          <p:nvPr/>
        </p:nvSpPr>
        <p:spPr>
          <a:xfrm>
            <a:off x="486962" y="2092768"/>
            <a:ext cx="46380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  <a:latin typeface="Constantia"/>
                <a:ea typeface="+mn-lt"/>
                <a:cs typeface="+mn-lt"/>
              </a:rPr>
              <a:t>AUTOMATED TRAIN SCHEDULING AND ROUTING</a:t>
            </a:r>
            <a:endParaRPr lang="en-US" sz="3200" b="1" i="1" u="sng">
              <a:solidFill>
                <a:schemeClr val="bg1"/>
              </a:solidFill>
              <a:latin typeface="Constantia"/>
            </a:endParaRPr>
          </a:p>
        </p:txBody>
      </p:sp>
      <p:pic>
        <p:nvPicPr>
          <p:cNvPr id="3" name="Picture 2" descr="A logo with a red circle&#10;&#10;Description automatically generated">
            <a:extLst>
              <a:ext uri="{FF2B5EF4-FFF2-40B4-BE49-F238E27FC236}">
                <a16:creationId xmlns:a16="http://schemas.microsoft.com/office/drawing/2014/main" id="{0E3F787B-7DFB-9C25-8E23-E89563A01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46" y="460513"/>
            <a:ext cx="1479274" cy="13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FB960-44C9-46BF-67C1-199E3961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114401"/>
            <a:ext cx="5132438" cy="17561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           </a:t>
            </a:r>
            <a:r>
              <a:rPr lang="en-US" dirty="0">
                <a:solidFill>
                  <a:srgbClr val="EBEBEB"/>
                </a:solidFill>
                <a:latin typeface="Century Gothic"/>
                <a:cs typeface="Times New Roman"/>
              </a:rPr>
              <a:t>   </a:t>
            </a:r>
            <a:r>
              <a:rPr lang="en-US" b="0" i="0" kern="1200" dirty="0">
                <a:solidFill>
                  <a:srgbClr val="EBEBEB"/>
                </a:solidFill>
                <a:latin typeface="Times New Roman"/>
                <a:cs typeface="Times New Roman"/>
              </a:rPr>
              <a:t>Why</a:t>
            </a:r>
            <a:r>
              <a:rPr lang="en-US" dirty="0">
                <a:solidFill>
                  <a:srgbClr val="EBEBEB"/>
                </a:solidFill>
                <a:latin typeface="Times New Roman"/>
                <a:cs typeface="Times New Roman"/>
              </a:rPr>
              <a:t>?</a:t>
            </a:r>
            <a:endParaRPr lang="en-US" b="0" i="0" kern="1200" dirty="0">
              <a:solidFill>
                <a:srgbClr val="EBEBEB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A train yard with many trains&#10;&#10;Description automatically generated">
            <a:extLst>
              <a:ext uri="{FF2B5EF4-FFF2-40B4-BE49-F238E27FC236}">
                <a16:creationId xmlns:a16="http://schemas.microsoft.com/office/drawing/2014/main" id="{DAD255A4-5535-AAF3-26BB-36644A6FDF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572" b="2"/>
          <a:stretch/>
        </p:blipFill>
        <p:spPr>
          <a:xfrm>
            <a:off x="6714836" y="1454456"/>
            <a:ext cx="4828707" cy="396666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F2B81-9BA7-A611-1A85-0CA4D4E4D4BB}"/>
              </a:ext>
            </a:extLst>
          </p:cNvPr>
          <p:cNvSpPr txBox="1"/>
          <p:nvPr/>
        </p:nvSpPr>
        <p:spPr>
          <a:xfrm>
            <a:off x="639098" y="1893573"/>
            <a:ext cx="5132439" cy="43369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optimize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 train schedules and routing using reinforcement learning (RL), considering real-world constraints, disruptions and challenges such as: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Passenger demand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Track availability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Weather disruptions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Safety regulations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Minimize delays and improve on-time performance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Maximize passenger satisfaction by reducing wait times and improving seat availability.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Enhance resource efficiency by optimizing energy/fuel usage and operational costs.</a:t>
            </a:r>
          </a:p>
        </p:txBody>
      </p:sp>
    </p:spTree>
    <p:extLst>
      <p:ext uri="{BB962C8B-B14F-4D97-AF65-F5344CB8AC3E}">
        <p14:creationId xmlns:p14="http://schemas.microsoft.com/office/powerpoint/2010/main" val="303337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FB960-44C9-46BF-67C1-199E3961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4" y="382131"/>
            <a:ext cx="5132438" cy="13134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          </a:t>
            </a:r>
            <a:r>
              <a:rPr lang="en-US" dirty="0">
                <a:solidFill>
                  <a:srgbClr val="EBEBEB"/>
                </a:solidFill>
                <a:latin typeface="Times New Roman"/>
                <a:cs typeface="Times New Roman"/>
              </a:rPr>
              <a:t>      </a:t>
            </a:r>
            <a:r>
              <a:rPr lang="en-US" b="0" i="0" kern="1200" dirty="0">
                <a:solidFill>
                  <a:srgbClr val="EBEBEB"/>
                </a:solidFill>
                <a:latin typeface="Times New Roman"/>
                <a:cs typeface="Times New Roman"/>
              </a:rPr>
              <a:t>How?</a:t>
            </a:r>
          </a:p>
        </p:txBody>
      </p:sp>
      <p:pic>
        <p:nvPicPr>
          <p:cNvPr id="4" name="Picture 3" descr="A train on the tracks&#10;&#10;Description automatically generated">
            <a:extLst>
              <a:ext uri="{FF2B5EF4-FFF2-40B4-BE49-F238E27FC236}">
                <a16:creationId xmlns:a16="http://schemas.microsoft.com/office/drawing/2014/main" id="{4BFCA130-F6F7-1636-4F01-67323E5ED5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46" b="1"/>
          <a:stretch/>
        </p:blipFill>
        <p:spPr>
          <a:xfrm>
            <a:off x="6714836" y="1454449"/>
            <a:ext cx="4828707" cy="396668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F2B81-9BA7-A611-1A85-0CA4D4E4D4BB}"/>
              </a:ext>
            </a:extLst>
          </p:cNvPr>
          <p:cNvSpPr txBox="1"/>
          <p:nvPr/>
        </p:nvSpPr>
        <p:spPr>
          <a:xfrm>
            <a:off x="618503" y="1728817"/>
            <a:ext cx="5132439" cy="45016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Initial method incorporated </a:t>
            </a:r>
            <a:r>
              <a:rPr lang="en-US" sz="1600" b="1" dirty="0">
                <a:solidFill>
                  <a:srgbClr val="FFFF00"/>
                </a:solidFill>
                <a:latin typeface="Times New Roman"/>
                <a:cs typeface="Times New Roman"/>
              </a:rPr>
              <a:t>rule-based systems: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Static rules: Ensured safety and operational stability (e.g., headway, capacity rules)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Dynamic rules: Adjusted for real-time disruptions (e.g., route redirection, speed changes).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Used algorithms like Dijkstra's Algorithm to ensure efficient routing.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After which Explored</a:t>
            </a:r>
            <a:r>
              <a:rPr lang="en-US" sz="1500" b="1" dirty="0">
                <a:solidFill>
                  <a:srgbClr val="FFFF00"/>
                </a:solidFill>
                <a:latin typeface="Times New Roman"/>
                <a:cs typeface="Times New Roman"/>
              </a:rPr>
              <a:t> Reinforcement Learning (RL) Model</a:t>
            </a:r>
            <a:r>
              <a:rPr lang="en-US"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 with three approach: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900" dirty="0">
                <a:solidFill>
                  <a:srgbClr val="FFFFFF"/>
                </a:solidFill>
                <a:latin typeface="Times New Roman"/>
                <a:cs typeface="Times New Roman"/>
              </a:rPr>
              <a:t>Single-agent without grid: Limited metric evaluation.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900" dirty="0">
                <a:solidFill>
                  <a:srgbClr val="FFFFFF"/>
                </a:solidFill>
                <a:latin typeface="Times New Roman"/>
                <a:cs typeface="Times New Roman"/>
              </a:rPr>
              <a:t>Multi-agent without grid: Improved independence but lacked granularity.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900" dirty="0">
                <a:solidFill>
                  <a:srgbClr val="FFFFFF"/>
                </a:solidFill>
                <a:latin typeface="Times New Roman"/>
                <a:cs typeface="Times New Roman"/>
              </a:rPr>
              <a:t>Multi-agent with grid: Enhanced evaluation using a grid-based environment and Q-learning</a:t>
            </a: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Achieved optimal results with </a:t>
            </a:r>
            <a:r>
              <a:rPr lang="en-US" sz="1500" b="1" dirty="0">
                <a:solidFill>
                  <a:srgbClr val="FFFF00"/>
                </a:solidFill>
                <a:latin typeface="Times New Roman"/>
                <a:cs typeface="Times New Roman"/>
              </a:rPr>
              <a:t>grid-based multi-agent RL</a:t>
            </a:r>
            <a:r>
              <a:rPr lang="en-US"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9FB960-44C9-46BF-67C1-199E3961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Implementation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30365CC-6454-1472-6C7B-9342F1AF7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693443"/>
              </p:ext>
            </p:extLst>
          </p:nvPr>
        </p:nvGraphicFramePr>
        <p:xfrm>
          <a:off x="5194300" y="324066"/>
          <a:ext cx="6391275" cy="584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530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9FB960-44C9-46BF-67C1-199E3961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EBEBEB"/>
                </a:solidFill>
              </a:rPr>
              <a:t>Implementation Contd...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7338139-86B4-C57E-2719-F68A19B32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23976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771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9FB960-44C9-46BF-67C1-199E3961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Implementation Contd...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4CD8981-17BE-43D5-70A3-DB8FB895D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378909"/>
              </p:ext>
            </p:extLst>
          </p:nvPr>
        </p:nvGraphicFramePr>
        <p:xfrm>
          <a:off x="4947165" y="777146"/>
          <a:ext cx="6391275" cy="5308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872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9FB960-44C9-46BF-67C1-199E3961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                Scalability and Optimization: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F91DC29-BA54-F016-F509-5E8CC46FD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004004"/>
              </p:ext>
            </p:extLst>
          </p:nvPr>
        </p:nvGraphicFramePr>
        <p:xfrm>
          <a:off x="154232" y="1912209"/>
          <a:ext cx="11643652" cy="3978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0946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FB960-44C9-46BF-67C1-199E3961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             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chemeClr val="tx1"/>
                </a:solidFill>
              </a:rPr>
              <a:t>The End.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F2B81-9BA7-A611-1A85-0CA4D4E4D4BB}"/>
              </a:ext>
            </a:extLst>
          </p:cNvPr>
          <p:cNvSpPr txBox="1"/>
          <p:nvPr/>
        </p:nvSpPr>
        <p:spPr>
          <a:xfrm>
            <a:off x="4420613" y="2679031"/>
            <a:ext cx="4002869" cy="15054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4400" dirty="0">
                <a:latin typeface="Constantia"/>
              </a:rPr>
              <a:t>Thank You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49711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      WABTEC EXCEED 3.0</vt:lpstr>
      <vt:lpstr>              Why?</vt:lpstr>
      <vt:lpstr>                How?</vt:lpstr>
      <vt:lpstr>Implementation</vt:lpstr>
      <vt:lpstr>Implementation Contd...</vt:lpstr>
      <vt:lpstr>Implementation Contd...</vt:lpstr>
      <vt:lpstr>                Scalability and Optimization:</vt:lpstr>
      <vt:lpstr>                        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418</cp:revision>
  <dcterms:created xsi:type="dcterms:W3CDTF">2024-12-17T17:38:04Z</dcterms:created>
  <dcterms:modified xsi:type="dcterms:W3CDTF">2024-12-18T11:49:40Z</dcterms:modified>
</cp:coreProperties>
</file>