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9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7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996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15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95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8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74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0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3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8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3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8607-3F76-47AC-A91A-1861135FDA4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268DA8-8863-4FB9-BE5D-8F3D67DF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2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omain-name-server-dns-in-application-layer/" TargetMode="External"/><Relationship Id="rId2" Type="http://schemas.openxmlformats.org/officeDocument/2006/relationships/hyperlink" Target="https://www.geeksforgeeks.org/url-full-fo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cp-and-udp-in-transport-layer/" TargetMode="External"/><Relationship Id="rId2" Type="http://schemas.openxmlformats.org/officeDocument/2006/relationships/hyperlink" Target="https://www.geeksforgeeks.org/introduction-of-classful-ip-address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html-tutorials/" TargetMode="External"/><Relationship Id="rId5" Type="http://schemas.openxmlformats.org/officeDocument/2006/relationships/hyperlink" Target="https://www.geeksforgeeks.org/xml-basics/" TargetMode="External"/><Relationship Id="rId4" Type="http://schemas.openxmlformats.org/officeDocument/2006/relationships/hyperlink" Target="https://www.geeksforgeeks.org/http-non-persistent-persistent-conne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7050-5416-4309-9DBA-62438A1E7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77" y="-31085"/>
            <a:ext cx="11662300" cy="1970843"/>
          </a:xfrm>
        </p:spPr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273239"/>
                </a:solidFill>
                <a:effectLst/>
                <a:latin typeface="sofia-pro"/>
              </a:rPr>
              <a:t>What happens when we type a URL ?</a:t>
            </a:r>
            <a:br>
              <a:rPr lang="en-US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69F29-81F8-4856-A7EA-65315AC7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433" y="1713391"/>
            <a:ext cx="9587035" cy="4296804"/>
          </a:xfrm>
        </p:spPr>
        <p:txBody>
          <a:bodyPr>
            <a:normAutofit/>
          </a:bodyPr>
          <a:lstStyle/>
          <a:p>
            <a:r>
              <a:rPr lang="en-US" sz="2400" b="0" i="0" u="sng" dirty="0">
                <a:effectLst/>
                <a:latin typeface="urw-din"/>
                <a:hlinkClick r:id="rId2"/>
              </a:rPr>
              <a:t>URL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stands for Uniform Resource Locator. URL is the address of the website which you can find in the address bar of your web browser. It is a reference to a resource on the internet, be it images, hypertext pages, audio/video files, etc.</a:t>
            </a:r>
          </a:p>
          <a:p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r>
              <a:rPr lang="en-US" sz="2400" b="0" i="0" u="sng" dirty="0">
                <a:solidFill>
                  <a:srgbClr val="273239"/>
                </a:solidFill>
                <a:effectLst/>
                <a:latin typeface="urw-din"/>
                <a:hlinkClick r:id="rId3"/>
              </a:rPr>
              <a:t>DNS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is short for Domain Name System. Like a phonebook, DNS maintains and maps the name of the website, i.e. URL, and particular IP address it links to. Every URL on the internet has a unique IP address which is of the computer which hosts the server of the website requested.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73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5229F-26A2-462E-81AD-0A8D99648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82" y="1151785"/>
            <a:ext cx="8915400" cy="3879728"/>
          </a:xfrm>
        </p:spPr>
      </p:pic>
    </p:spTree>
    <p:extLst>
      <p:ext uri="{BB962C8B-B14F-4D97-AF65-F5344CB8AC3E}">
        <p14:creationId xmlns:p14="http://schemas.microsoft.com/office/powerpoint/2010/main" val="41758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4127-93A0-441F-B80B-6AB89C1F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1" y="59639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273239"/>
                </a:solidFill>
                <a:effectLst/>
                <a:latin typeface="urw-din"/>
              </a:rPr>
              <a:t>Steps 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7CB8-305E-4861-96D4-973AA8AE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40" y="1171853"/>
            <a:ext cx="10101940" cy="5166804"/>
          </a:xfrm>
        </p:spPr>
        <p:txBody>
          <a:bodyPr>
            <a:normAutofit fontScale="70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Browser checks cache for DNS entry to find the corresponding </a:t>
            </a:r>
            <a:r>
              <a:rPr lang="en-US" sz="2100" b="0" i="0" u="sng" dirty="0">
                <a:solidFill>
                  <a:srgbClr val="273239"/>
                </a:solidFill>
                <a:effectLst/>
                <a:latin typeface="urw-din"/>
                <a:hlinkClick r:id="rId2"/>
              </a:rPr>
              <a:t>IP address</a:t>
            </a: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 of website.</a:t>
            </a:r>
            <a:b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It looks for following cache. If not found in one, then continues checking to the next until found.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Browser Cache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Operating Systems Cache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Router Cache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ISP Cache</a:t>
            </a:r>
          </a:p>
          <a:p>
            <a:pPr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If not found in cache, ISP’s (Internet Service Provider) DNS server initiates a DNS query to find IP address of server that hosts the domain name.</a:t>
            </a:r>
            <a:b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The requests are sent using small data packets that contain information content of request and IP address it is destined for.</a:t>
            </a:r>
          </a:p>
          <a:p>
            <a:pPr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Browser initiates a </a:t>
            </a:r>
            <a:r>
              <a:rPr lang="en-US" sz="2100" b="0" i="0" u="sng" dirty="0">
                <a:solidFill>
                  <a:srgbClr val="273239"/>
                </a:solidFill>
                <a:effectLst/>
                <a:latin typeface="urw-din"/>
                <a:hlinkClick r:id="rId3"/>
              </a:rPr>
              <a:t>TCP (Transfer Control Protocol)</a:t>
            </a: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 connection with the server using synchronize(SYN) and acknowledge(ACK) messages.</a:t>
            </a:r>
          </a:p>
          <a:p>
            <a:pPr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Browser sends an </a:t>
            </a:r>
            <a:r>
              <a:rPr lang="en-US" sz="2100" b="0" i="0" u="sng" dirty="0">
                <a:solidFill>
                  <a:srgbClr val="273239"/>
                </a:solidFill>
                <a:effectLst/>
                <a:latin typeface="urw-din"/>
                <a:hlinkClick r:id="rId4"/>
              </a:rPr>
              <a:t>HTTP</a:t>
            </a: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 request to the web server. GET or POST request.</a:t>
            </a:r>
          </a:p>
          <a:p>
            <a:pPr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Server on the host computer handles that request and sends back a response. It assembles a response in some format like JSON, </a:t>
            </a:r>
            <a:r>
              <a:rPr lang="en-US" sz="2100" b="0" i="0" u="sng" dirty="0">
                <a:solidFill>
                  <a:srgbClr val="273239"/>
                </a:solidFill>
                <a:effectLst/>
                <a:latin typeface="urw-din"/>
                <a:hlinkClick r:id="rId5"/>
              </a:rPr>
              <a:t>XML</a:t>
            </a: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 and HTML.</a:t>
            </a:r>
          </a:p>
          <a:p>
            <a:pPr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Server sends out an HTTP response along with the status of response.</a:t>
            </a:r>
          </a:p>
          <a:p>
            <a:pPr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Browser displays </a:t>
            </a:r>
            <a:r>
              <a:rPr lang="en-US" sz="2100" b="0" i="0" u="sng" dirty="0">
                <a:solidFill>
                  <a:srgbClr val="273239"/>
                </a:solidFill>
                <a:effectLst/>
                <a:latin typeface="urw-din"/>
                <a:hlinkClick r:id="rId6"/>
              </a:rPr>
              <a:t>HTML</a:t>
            </a: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 content</a:t>
            </a:r>
          </a:p>
          <a:p>
            <a:pPr algn="l" fontAlgn="base">
              <a:buFont typeface="+mj-lt"/>
              <a:buAutoNum type="arabicPeriod"/>
            </a:pPr>
            <a:r>
              <a:rPr lang="en-US" sz="2100" b="0" i="0" dirty="0">
                <a:solidFill>
                  <a:srgbClr val="273239"/>
                </a:solidFill>
                <a:effectLst/>
                <a:latin typeface="urw-din"/>
              </a:rPr>
              <a:t>Finally, Done.</a:t>
            </a:r>
          </a:p>
          <a:p>
            <a:r>
              <a:rPr lang="en-US" sz="2100" dirty="0">
                <a:solidFill>
                  <a:srgbClr val="273239"/>
                </a:solidFill>
                <a:latin typeface="urw-din"/>
              </a:rPr>
              <a:t>Reference: https://www.geeksforgeeks.org/what-happens-when-we-type-a-url/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764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322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sofia-pro</vt:lpstr>
      <vt:lpstr>urw-din</vt:lpstr>
      <vt:lpstr>Wingdings 3</vt:lpstr>
      <vt:lpstr>Wisp</vt:lpstr>
      <vt:lpstr>What happens when we type a URL ? </vt:lpstr>
      <vt:lpstr>PowerPoint Presentation</vt:lpstr>
      <vt:lpstr>Steps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when we type a URL ? </dc:title>
  <dc:creator>Priyansh Bafna</dc:creator>
  <cp:lastModifiedBy>Priyansh Bafna</cp:lastModifiedBy>
  <cp:revision>1</cp:revision>
  <dcterms:created xsi:type="dcterms:W3CDTF">2021-09-15T14:48:23Z</dcterms:created>
  <dcterms:modified xsi:type="dcterms:W3CDTF">2021-09-15T15:22:04Z</dcterms:modified>
</cp:coreProperties>
</file>