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321" r:id="rId2"/>
    <p:sldId id="285" r:id="rId3"/>
    <p:sldId id="328" r:id="rId4"/>
    <p:sldId id="312" r:id="rId5"/>
    <p:sldId id="313" r:id="rId6"/>
    <p:sldId id="314" r:id="rId7"/>
    <p:sldId id="256" r:id="rId8"/>
    <p:sldId id="317" r:id="rId9"/>
    <p:sldId id="315" r:id="rId10"/>
    <p:sldId id="316" r:id="rId11"/>
    <p:sldId id="324" r:id="rId12"/>
    <p:sldId id="325" r:id="rId13"/>
    <p:sldId id="326" r:id="rId14"/>
    <p:sldId id="327" r:id="rId15"/>
    <p:sldId id="318" r:id="rId16"/>
    <p:sldId id="283" r:id="rId17"/>
    <p:sldId id="319" r:id="rId18"/>
    <p:sldId id="320" r:id="rId19"/>
    <p:sldId id="323" r:id="rId20"/>
    <p:sldId id="329" r:id="rId21"/>
    <p:sldId id="330" r:id="rId22"/>
    <p:sldId id="322" r:id="rId23"/>
  </p:sldIdLst>
  <p:sldSz cx="9144000" cy="5143500" type="screen16x9"/>
  <p:notesSz cx="6858000" cy="9144000"/>
  <p:embeddedFontLst>
    <p:embeddedFont>
      <p:font typeface="Actor" panose="020B0604020202020204" charset="0"/>
      <p:regular r:id="rId25"/>
    </p:embeddedFont>
    <p:embeddedFont>
      <p:font typeface="Arial Narrow" panose="020B060602020203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Gudea" panose="020B0604020202020204" charset="0"/>
      <p:regular r:id="rId38"/>
      <p:bold r:id="rId39"/>
      <p:italic r:id="rId40"/>
    </p:embeddedFont>
    <p:embeddedFont>
      <p:font typeface="Shruti" panose="020B0502040204020203"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9B9B"/>
    <a:srgbClr val="DB7777"/>
    <a:srgbClr val="D35959"/>
    <a:srgbClr val="C93737"/>
    <a:srgbClr val="E91A1A"/>
    <a:srgbClr val="C23434"/>
    <a:srgbClr val="C83636"/>
    <a:srgbClr val="AF2F2F"/>
    <a:srgbClr val="AE1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594" y="366"/>
      </p:cViewPr>
      <p:guideLst>
        <p:guide orient="horz" pos="1628"/>
        <p:guide pos="2880"/>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435711D-E2FD-49F8-8722-02802CD2AD4F}" type="doc">
      <dgm:prSet loTypeId="urn:microsoft.com/office/officeart/2005/8/layout/matrix3" loCatId="matrix" qsTypeId="urn:microsoft.com/office/officeart/2005/8/quickstyle/simple1#1" qsCatId="simple" csTypeId="urn:microsoft.com/office/officeart/2005/8/colors/accent1_2#1" csCatId="accent1" phldr="1"/>
      <dgm:spPr/>
      <dgm:t>
        <a:bodyPr/>
        <a:lstStyle/>
        <a:p>
          <a:endParaRPr lang="en-IN"/>
        </a:p>
      </dgm:t>
    </dgm:pt>
    <dgm:pt modelId="{B4DEC287-2BA0-4E44-90CD-D3238206DF81}">
      <dgm:prSet phldrT="[Text]"/>
      <dgm:spPr/>
      <dgm:t>
        <a:bodyPr/>
        <a:lstStyle/>
        <a:p>
          <a:pPr>
            <a:lnSpc>
              <a:spcPct val="100000"/>
            </a:lnSpc>
          </a:pPr>
          <a:r>
            <a:rPr lang="en-US" sz="3600" dirty="0"/>
            <a:t>S</a:t>
          </a:r>
          <a:endParaRPr lang="en-IN" sz="3600" dirty="0"/>
        </a:p>
      </dgm:t>
    </dgm:pt>
    <dgm:pt modelId="{28425F85-CA13-4808-91E2-6066BC1A11F4}" type="parTrans" cxnId="{65536608-EBB8-47FC-9D86-BA94629E5EBB}">
      <dgm:prSet/>
      <dgm:spPr/>
      <dgm:t>
        <a:bodyPr/>
        <a:lstStyle/>
        <a:p>
          <a:endParaRPr lang="en-IN"/>
        </a:p>
      </dgm:t>
    </dgm:pt>
    <dgm:pt modelId="{38291015-FF2C-4C74-9740-B7D58E4859B1}" type="sibTrans" cxnId="{65536608-EBB8-47FC-9D86-BA94629E5EBB}">
      <dgm:prSet/>
      <dgm:spPr/>
      <dgm:t>
        <a:bodyPr/>
        <a:lstStyle/>
        <a:p>
          <a:endParaRPr lang="en-IN"/>
        </a:p>
      </dgm:t>
    </dgm:pt>
    <dgm:pt modelId="{A8582C77-3535-4FD9-87CC-013A3656E15D}">
      <dgm:prSet phldrT="[Text]" custT="1"/>
      <dgm:spPr/>
      <dgm:t>
        <a:bodyPr/>
        <a:lstStyle/>
        <a:p>
          <a:pPr>
            <a:lnSpc>
              <a:spcPct val="100000"/>
            </a:lnSpc>
          </a:pPr>
          <a:r>
            <a:rPr lang="en-US" sz="1200" dirty="0"/>
            <a:t>Find quickly nearest donor</a:t>
          </a:r>
          <a:endParaRPr lang="en-IN" sz="1200" dirty="0"/>
        </a:p>
      </dgm:t>
    </dgm:pt>
    <dgm:pt modelId="{F9A58D9F-D83B-46F6-B562-B33E246AF291}" type="parTrans" cxnId="{89F78BE8-F1E3-40F1-9ED9-26343BB33F14}">
      <dgm:prSet/>
      <dgm:spPr/>
      <dgm:t>
        <a:bodyPr/>
        <a:lstStyle/>
        <a:p>
          <a:endParaRPr lang="en-IN"/>
        </a:p>
      </dgm:t>
    </dgm:pt>
    <dgm:pt modelId="{EA6772B1-1C62-40C9-ADFE-217B0E7E3B20}" type="sibTrans" cxnId="{89F78BE8-F1E3-40F1-9ED9-26343BB33F14}">
      <dgm:prSet/>
      <dgm:spPr/>
      <dgm:t>
        <a:bodyPr/>
        <a:lstStyle/>
        <a:p>
          <a:endParaRPr lang="en-IN"/>
        </a:p>
      </dgm:t>
    </dgm:pt>
    <dgm:pt modelId="{C5F236E6-1880-47DE-BBB7-CA76235AA540}">
      <dgm:prSet phldrT="[Text]"/>
      <dgm:spPr/>
      <dgm:t>
        <a:bodyPr/>
        <a:lstStyle/>
        <a:p>
          <a:r>
            <a:rPr lang="en-US" sz="3600" dirty="0"/>
            <a:t>W</a:t>
          </a:r>
          <a:endParaRPr lang="en-IN" sz="3600" dirty="0"/>
        </a:p>
      </dgm:t>
    </dgm:pt>
    <dgm:pt modelId="{7E3C2059-1461-412C-A0FF-851FFF876AF0}" type="parTrans" cxnId="{4956FE8D-39CE-4FA6-A0B7-78FA1C223C3F}">
      <dgm:prSet/>
      <dgm:spPr/>
      <dgm:t>
        <a:bodyPr/>
        <a:lstStyle/>
        <a:p>
          <a:endParaRPr lang="en-IN"/>
        </a:p>
      </dgm:t>
    </dgm:pt>
    <dgm:pt modelId="{486FD9F2-703E-4DE8-920F-84B11116302F}" type="sibTrans" cxnId="{4956FE8D-39CE-4FA6-A0B7-78FA1C223C3F}">
      <dgm:prSet/>
      <dgm:spPr/>
      <dgm:t>
        <a:bodyPr/>
        <a:lstStyle/>
        <a:p>
          <a:endParaRPr lang="en-IN"/>
        </a:p>
      </dgm:t>
    </dgm:pt>
    <dgm:pt modelId="{CF32D616-AFEB-428C-B8AC-C940749AB5E5}">
      <dgm:prSet phldrT="[Text]" custT="1"/>
      <dgm:spPr/>
      <dgm:t>
        <a:bodyPr lIns="0"/>
        <a:lstStyle/>
        <a:p>
          <a:pPr marL="0" indent="0"/>
          <a:r>
            <a:rPr lang="en-US" sz="1200" dirty="0"/>
            <a:t>Donor is unknown</a:t>
          </a:r>
          <a:endParaRPr lang="en-IN" sz="1200" dirty="0"/>
        </a:p>
      </dgm:t>
    </dgm:pt>
    <dgm:pt modelId="{42F5D145-B466-4210-888A-37E02439B79F}" type="parTrans" cxnId="{1882D0E9-BF80-46A8-A81C-34056F5CBBF8}">
      <dgm:prSet/>
      <dgm:spPr/>
      <dgm:t>
        <a:bodyPr/>
        <a:lstStyle/>
        <a:p>
          <a:endParaRPr lang="en-IN"/>
        </a:p>
      </dgm:t>
    </dgm:pt>
    <dgm:pt modelId="{260EFE45-E43D-4B87-8C6A-9FD42CB18D58}" type="sibTrans" cxnId="{1882D0E9-BF80-46A8-A81C-34056F5CBBF8}">
      <dgm:prSet/>
      <dgm:spPr/>
      <dgm:t>
        <a:bodyPr/>
        <a:lstStyle/>
        <a:p>
          <a:endParaRPr lang="en-IN"/>
        </a:p>
      </dgm:t>
    </dgm:pt>
    <dgm:pt modelId="{39152018-B53C-4EED-809B-5A25D9A778B8}">
      <dgm:prSet phldrT="[Text]"/>
      <dgm:spPr/>
      <dgm:t>
        <a:bodyPr/>
        <a:lstStyle/>
        <a:p>
          <a:r>
            <a:rPr lang="en-US" sz="3600" dirty="0"/>
            <a:t>O</a:t>
          </a:r>
          <a:endParaRPr lang="en-IN" sz="3600" dirty="0"/>
        </a:p>
      </dgm:t>
    </dgm:pt>
    <dgm:pt modelId="{DF5783C2-F8EF-4372-A355-11408E521604}" type="parTrans" cxnId="{EF7889D5-5C37-4C9D-BE41-1AADAAD48F96}">
      <dgm:prSet/>
      <dgm:spPr/>
      <dgm:t>
        <a:bodyPr/>
        <a:lstStyle/>
        <a:p>
          <a:endParaRPr lang="en-IN"/>
        </a:p>
      </dgm:t>
    </dgm:pt>
    <dgm:pt modelId="{9DCFCA80-D7DA-4B06-90EA-AFCCA6129462}" type="sibTrans" cxnId="{EF7889D5-5C37-4C9D-BE41-1AADAAD48F96}">
      <dgm:prSet/>
      <dgm:spPr/>
      <dgm:t>
        <a:bodyPr/>
        <a:lstStyle/>
        <a:p>
          <a:endParaRPr lang="en-IN"/>
        </a:p>
      </dgm:t>
    </dgm:pt>
    <dgm:pt modelId="{8F0FE1EA-3C2F-48C7-9AE7-0710C211B398}">
      <dgm:prSet phldrT="[Text]" custT="1"/>
      <dgm:spPr/>
      <dgm:t>
        <a:bodyPr/>
        <a:lstStyle/>
        <a:p>
          <a:r>
            <a:rPr lang="en-US" sz="1200" dirty="0"/>
            <a:t>Arrange blood donation camp on Special occasion or festival</a:t>
          </a:r>
          <a:endParaRPr lang="en-IN" sz="1200" dirty="0"/>
        </a:p>
      </dgm:t>
    </dgm:pt>
    <dgm:pt modelId="{99B0D339-53CD-4FEB-8692-1EAFE20B198B}" type="parTrans" cxnId="{B0F2E2A4-30F5-4EC2-940A-FEC586FAA771}">
      <dgm:prSet/>
      <dgm:spPr/>
      <dgm:t>
        <a:bodyPr/>
        <a:lstStyle/>
        <a:p>
          <a:endParaRPr lang="en-IN"/>
        </a:p>
      </dgm:t>
    </dgm:pt>
    <dgm:pt modelId="{1A6BC5B1-7084-4987-AD74-6E425DE9186C}" type="sibTrans" cxnId="{B0F2E2A4-30F5-4EC2-940A-FEC586FAA771}">
      <dgm:prSet/>
      <dgm:spPr/>
      <dgm:t>
        <a:bodyPr/>
        <a:lstStyle/>
        <a:p>
          <a:endParaRPr lang="en-IN"/>
        </a:p>
      </dgm:t>
    </dgm:pt>
    <dgm:pt modelId="{A328E0A7-FAA0-40AC-8967-658908F7464C}">
      <dgm:prSet phldrT="[Text]"/>
      <dgm:spPr/>
      <dgm:t>
        <a:bodyPr/>
        <a:lstStyle/>
        <a:p>
          <a:r>
            <a:rPr lang="en-US" sz="3600" dirty="0"/>
            <a:t>T</a:t>
          </a:r>
          <a:endParaRPr lang="en-IN" sz="3600" dirty="0"/>
        </a:p>
      </dgm:t>
    </dgm:pt>
    <dgm:pt modelId="{3331547A-6CDE-40DA-88C0-9C9207D12504}" type="parTrans" cxnId="{D32120CA-A8A1-4B43-8B9D-43AABA701818}">
      <dgm:prSet/>
      <dgm:spPr/>
      <dgm:t>
        <a:bodyPr/>
        <a:lstStyle/>
        <a:p>
          <a:endParaRPr lang="en-IN"/>
        </a:p>
      </dgm:t>
    </dgm:pt>
    <dgm:pt modelId="{10F9C045-8CCF-491F-B67B-860873DF656C}" type="sibTrans" cxnId="{D32120CA-A8A1-4B43-8B9D-43AABA701818}">
      <dgm:prSet/>
      <dgm:spPr/>
      <dgm:t>
        <a:bodyPr/>
        <a:lstStyle/>
        <a:p>
          <a:endParaRPr lang="en-IN"/>
        </a:p>
      </dgm:t>
    </dgm:pt>
    <dgm:pt modelId="{CDE5E5A5-B1FC-4DCF-AFA7-035C74137842}">
      <dgm:prSet phldrT="[Text]" custT="1"/>
      <dgm:spPr/>
      <dgm:t>
        <a:bodyPr/>
        <a:lstStyle/>
        <a:p>
          <a:r>
            <a:rPr lang="en-US" sz="1200" dirty="0"/>
            <a:t>Wrong User Details</a:t>
          </a:r>
          <a:endParaRPr lang="en-IN" sz="1200" dirty="0"/>
        </a:p>
      </dgm:t>
    </dgm:pt>
    <dgm:pt modelId="{C59FE757-D158-4418-8F0A-A7DD025F4313}" type="parTrans" cxnId="{120CD3AA-36EF-4FEE-AB02-B00322B91BE5}">
      <dgm:prSet/>
      <dgm:spPr/>
      <dgm:t>
        <a:bodyPr/>
        <a:lstStyle/>
        <a:p>
          <a:endParaRPr lang="en-IN"/>
        </a:p>
      </dgm:t>
    </dgm:pt>
    <dgm:pt modelId="{FF95B16D-84F1-4064-B9E6-4512A297DBEA}" type="sibTrans" cxnId="{120CD3AA-36EF-4FEE-AB02-B00322B91BE5}">
      <dgm:prSet/>
      <dgm:spPr/>
      <dgm:t>
        <a:bodyPr/>
        <a:lstStyle/>
        <a:p>
          <a:endParaRPr lang="en-IN"/>
        </a:p>
      </dgm:t>
    </dgm:pt>
    <dgm:pt modelId="{04C082A4-FE6B-4DF8-B6D8-BAEC0409FA95}">
      <dgm:prSet phldrT="[Text]" custT="1"/>
      <dgm:spPr/>
      <dgm:t>
        <a:bodyPr/>
        <a:lstStyle/>
        <a:p>
          <a:r>
            <a:rPr lang="en-US" sz="1200" dirty="0"/>
            <a:t>Sick blood Donate</a:t>
          </a:r>
          <a:endParaRPr lang="en-IN" sz="1200" dirty="0"/>
        </a:p>
      </dgm:t>
    </dgm:pt>
    <dgm:pt modelId="{32051357-D680-4911-8E33-9422E25C9D0F}" type="parTrans" cxnId="{A8DE2CE3-3A7A-4607-8E66-A8BE615A1334}">
      <dgm:prSet/>
      <dgm:spPr/>
      <dgm:t>
        <a:bodyPr/>
        <a:lstStyle/>
        <a:p>
          <a:endParaRPr lang="en-IN"/>
        </a:p>
      </dgm:t>
    </dgm:pt>
    <dgm:pt modelId="{DF33D368-29E5-4229-88CC-AC37CBFFF603}" type="sibTrans" cxnId="{A8DE2CE3-3A7A-4607-8E66-A8BE615A1334}">
      <dgm:prSet/>
      <dgm:spPr/>
      <dgm:t>
        <a:bodyPr/>
        <a:lstStyle/>
        <a:p>
          <a:endParaRPr lang="en-IN"/>
        </a:p>
      </dgm:t>
    </dgm:pt>
    <dgm:pt modelId="{EFB280E3-D4F9-4C24-93BE-09B056AFE00C}">
      <dgm:prSet phldrT="[Text]" custT="1"/>
      <dgm:spPr/>
      <dgm:t>
        <a:bodyPr/>
        <a:lstStyle/>
        <a:p>
          <a:pPr>
            <a:lnSpc>
              <a:spcPct val="100000"/>
            </a:lnSpc>
          </a:pPr>
          <a:r>
            <a:rPr lang="en-US" sz="1200" dirty="0"/>
            <a:t>Direction to reach destination</a:t>
          </a:r>
          <a:endParaRPr lang="en-IN" sz="1200" dirty="0"/>
        </a:p>
      </dgm:t>
    </dgm:pt>
    <dgm:pt modelId="{C8396685-8166-41AE-8542-7CCE666AA87A}" type="parTrans" cxnId="{BA2C0E3F-97B9-4CBF-9A87-18067194E010}">
      <dgm:prSet/>
      <dgm:spPr/>
      <dgm:t>
        <a:bodyPr/>
        <a:lstStyle/>
        <a:p>
          <a:endParaRPr lang="en-IN"/>
        </a:p>
      </dgm:t>
    </dgm:pt>
    <dgm:pt modelId="{FFF935C5-B1B2-4313-BC34-1BEB206115CB}" type="sibTrans" cxnId="{BA2C0E3F-97B9-4CBF-9A87-18067194E010}">
      <dgm:prSet/>
      <dgm:spPr/>
      <dgm:t>
        <a:bodyPr/>
        <a:lstStyle/>
        <a:p>
          <a:endParaRPr lang="en-IN"/>
        </a:p>
      </dgm:t>
    </dgm:pt>
    <dgm:pt modelId="{84492E7B-3666-4CF7-BBB2-DF171F95FCCC}">
      <dgm:prSet phldrT="[Text]" custT="1"/>
      <dgm:spPr/>
      <dgm:t>
        <a:bodyPr/>
        <a:lstStyle/>
        <a:p>
          <a:pPr>
            <a:lnSpc>
              <a:spcPct val="100000"/>
            </a:lnSpc>
          </a:pPr>
          <a:endParaRPr lang="en-IN" sz="1400" dirty="0"/>
        </a:p>
      </dgm:t>
    </dgm:pt>
    <dgm:pt modelId="{87DDE443-BF8E-4E79-A81F-8111B83369AF}" type="parTrans" cxnId="{A7F2F8BC-9D2E-4EB4-AACA-B6AA8C68181F}">
      <dgm:prSet/>
      <dgm:spPr/>
      <dgm:t>
        <a:bodyPr/>
        <a:lstStyle/>
        <a:p>
          <a:endParaRPr lang="en-IN"/>
        </a:p>
      </dgm:t>
    </dgm:pt>
    <dgm:pt modelId="{64F4EB58-A083-4662-803F-8170F7AC1CF8}" type="sibTrans" cxnId="{A7F2F8BC-9D2E-4EB4-AACA-B6AA8C68181F}">
      <dgm:prSet/>
      <dgm:spPr/>
      <dgm:t>
        <a:bodyPr/>
        <a:lstStyle/>
        <a:p>
          <a:endParaRPr lang="en-IN"/>
        </a:p>
      </dgm:t>
    </dgm:pt>
    <dgm:pt modelId="{1524A1D2-7D6D-49DF-B703-477ABDC266BA}">
      <dgm:prSet phldrT="[Text]" custT="1"/>
      <dgm:spPr/>
      <dgm:t>
        <a:bodyPr/>
        <a:lstStyle/>
        <a:p>
          <a:pPr>
            <a:lnSpc>
              <a:spcPct val="100000"/>
            </a:lnSpc>
          </a:pPr>
          <a:r>
            <a:rPr lang="en-US" sz="1200" dirty="0"/>
            <a:t>Easily send request to donor</a:t>
          </a:r>
          <a:endParaRPr lang="en-IN" sz="1200" dirty="0"/>
        </a:p>
      </dgm:t>
    </dgm:pt>
    <dgm:pt modelId="{5959BFA8-2A60-456E-BC4B-B8BCBDBF00F9}" type="parTrans" cxnId="{C5CEF397-7EC9-490D-B260-7402E5BD8EB4}">
      <dgm:prSet/>
      <dgm:spPr/>
      <dgm:t>
        <a:bodyPr/>
        <a:lstStyle/>
        <a:p>
          <a:endParaRPr lang="en-IN"/>
        </a:p>
      </dgm:t>
    </dgm:pt>
    <dgm:pt modelId="{113952DC-D4B1-434D-BAB4-FD1547151974}" type="sibTrans" cxnId="{C5CEF397-7EC9-490D-B260-7402E5BD8EB4}">
      <dgm:prSet/>
      <dgm:spPr/>
      <dgm:t>
        <a:bodyPr/>
        <a:lstStyle/>
        <a:p>
          <a:endParaRPr lang="en-IN"/>
        </a:p>
      </dgm:t>
    </dgm:pt>
    <dgm:pt modelId="{6A2B5335-9327-4AF8-9792-13072A491603}">
      <dgm:prSet phldrT="[Text]" custT="1"/>
      <dgm:spPr/>
      <dgm:t>
        <a:bodyPr lIns="0"/>
        <a:lstStyle/>
        <a:p>
          <a:pPr marL="0" indent="0"/>
          <a:r>
            <a:rPr lang="en-US" sz="1200" dirty="0"/>
            <a:t>Updating on next day</a:t>
          </a:r>
          <a:endParaRPr lang="en-IN" sz="1200" dirty="0"/>
        </a:p>
      </dgm:t>
    </dgm:pt>
    <dgm:pt modelId="{E4FEE360-580C-4479-84C2-A25C8F12C691}" type="parTrans" cxnId="{34BA2B3C-80E7-4F32-9E90-C24CA79BA0AA}">
      <dgm:prSet/>
      <dgm:spPr/>
      <dgm:t>
        <a:bodyPr/>
        <a:lstStyle/>
        <a:p>
          <a:endParaRPr lang="en-IN"/>
        </a:p>
      </dgm:t>
    </dgm:pt>
    <dgm:pt modelId="{B2EE2AF7-6510-4F37-B673-548B691788FC}" type="sibTrans" cxnId="{34BA2B3C-80E7-4F32-9E90-C24CA79BA0AA}">
      <dgm:prSet/>
      <dgm:spPr/>
      <dgm:t>
        <a:bodyPr/>
        <a:lstStyle/>
        <a:p>
          <a:endParaRPr lang="en-IN"/>
        </a:p>
      </dgm:t>
    </dgm:pt>
    <dgm:pt modelId="{D41A5872-A91D-4CF3-833D-145CADBAE4AC}" type="pres">
      <dgm:prSet presAssocID="{D435711D-E2FD-49F8-8722-02802CD2AD4F}" presName="matrix" presStyleCnt="0">
        <dgm:presLayoutVars>
          <dgm:chMax val="1"/>
          <dgm:dir/>
          <dgm:resizeHandles val="exact"/>
        </dgm:presLayoutVars>
      </dgm:prSet>
      <dgm:spPr/>
    </dgm:pt>
    <dgm:pt modelId="{CC7CF352-9425-4137-B8DB-3A51F4E33151}" type="pres">
      <dgm:prSet presAssocID="{D435711D-E2FD-49F8-8722-02802CD2AD4F}" presName="diamond" presStyleLbl="bgShp" presStyleIdx="0" presStyleCnt="1" custLinFactNeighborX="9510"/>
      <dgm:spPr/>
    </dgm:pt>
    <dgm:pt modelId="{C5C33878-CA60-440B-8AE6-E8B04D4C664F}" type="pres">
      <dgm:prSet presAssocID="{D435711D-E2FD-49F8-8722-02802CD2AD4F}" presName="quad1" presStyleLbl="node1" presStyleIdx="0" presStyleCnt="4" custLinFactNeighborX="24380">
        <dgm:presLayoutVars>
          <dgm:chMax val="0"/>
          <dgm:chPref val="0"/>
          <dgm:bulletEnabled val="1"/>
        </dgm:presLayoutVars>
      </dgm:prSet>
      <dgm:spPr/>
    </dgm:pt>
    <dgm:pt modelId="{9A2C2F4D-7310-435E-AFE4-7FDD99F470AB}" type="pres">
      <dgm:prSet presAssocID="{D435711D-E2FD-49F8-8722-02802CD2AD4F}" presName="quad2" presStyleLbl="node1" presStyleIdx="1" presStyleCnt="4" custLinFactNeighborX="24380">
        <dgm:presLayoutVars>
          <dgm:chMax val="0"/>
          <dgm:chPref val="0"/>
          <dgm:bulletEnabled val="1"/>
        </dgm:presLayoutVars>
      </dgm:prSet>
      <dgm:spPr/>
    </dgm:pt>
    <dgm:pt modelId="{9C5050EE-2EF9-47E0-8682-6F815329B1DA}" type="pres">
      <dgm:prSet presAssocID="{D435711D-E2FD-49F8-8722-02802CD2AD4F}" presName="quad3" presStyleLbl="node1" presStyleIdx="2" presStyleCnt="4" custLinFactX="32673" custLinFactNeighborX="100000" custLinFactNeighborY="189">
        <dgm:presLayoutVars>
          <dgm:chMax val="0"/>
          <dgm:chPref val="0"/>
          <dgm:bulletEnabled val="1"/>
        </dgm:presLayoutVars>
      </dgm:prSet>
      <dgm:spPr/>
    </dgm:pt>
    <dgm:pt modelId="{7A0856F8-A385-46BE-89D6-FB004AC8958B}" type="pres">
      <dgm:prSet presAssocID="{D435711D-E2FD-49F8-8722-02802CD2AD4F}" presName="quad4" presStyleLbl="node1" presStyleIdx="3" presStyleCnt="4" custLinFactNeighborX="-83030" custLinFactNeighborY="220">
        <dgm:presLayoutVars>
          <dgm:chMax val="0"/>
          <dgm:chPref val="0"/>
          <dgm:bulletEnabled val="1"/>
        </dgm:presLayoutVars>
      </dgm:prSet>
      <dgm:spPr/>
    </dgm:pt>
  </dgm:ptLst>
  <dgm:cxnLst>
    <dgm:cxn modelId="{65536608-EBB8-47FC-9D86-BA94629E5EBB}" srcId="{D435711D-E2FD-49F8-8722-02802CD2AD4F}" destId="{B4DEC287-2BA0-4E44-90CD-D3238206DF81}" srcOrd="0" destOrd="0" parTransId="{28425F85-CA13-4808-91E2-6066BC1A11F4}" sibTransId="{38291015-FF2C-4C74-9740-B7D58E4859B1}"/>
    <dgm:cxn modelId="{4D45DC1C-C983-4810-B532-F69A9ACE44C7}" type="presOf" srcId="{B4DEC287-2BA0-4E44-90CD-D3238206DF81}" destId="{C5C33878-CA60-440B-8AE6-E8B04D4C664F}" srcOrd="0" destOrd="0" presId="urn:microsoft.com/office/officeart/2005/8/layout/matrix3"/>
    <dgm:cxn modelId="{B8DFBA29-280A-4090-AC67-327C41E38074}" type="presOf" srcId="{6A2B5335-9327-4AF8-9792-13072A491603}" destId="{9A2C2F4D-7310-435E-AFE4-7FDD99F470AB}" srcOrd="0" destOrd="1" presId="urn:microsoft.com/office/officeart/2005/8/layout/matrix3"/>
    <dgm:cxn modelId="{34BA2B3C-80E7-4F32-9E90-C24CA79BA0AA}" srcId="{C5F236E6-1880-47DE-BBB7-CA76235AA540}" destId="{6A2B5335-9327-4AF8-9792-13072A491603}" srcOrd="0" destOrd="0" parTransId="{E4FEE360-580C-4479-84C2-A25C8F12C691}" sibTransId="{B2EE2AF7-6510-4F37-B673-548B691788FC}"/>
    <dgm:cxn modelId="{BA2C0E3F-97B9-4CBF-9A87-18067194E010}" srcId="{B4DEC287-2BA0-4E44-90CD-D3238206DF81}" destId="{EFB280E3-D4F9-4C24-93BE-09B056AFE00C}" srcOrd="2" destOrd="0" parTransId="{C8396685-8166-41AE-8542-7CCE666AA87A}" sibTransId="{FFF935C5-B1B2-4313-BC34-1BEB206115CB}"/>
    <dgm:cxn modelId="{1C6BE361-464C-4D86-B3DF-F61093C88E07}" type="presOf" srcId="{84492E7B-3666-4CF7-BBB2-DF171F95FCCC}" destId="{C5C33878-CA60-440B-8AE6-E8B04D4C664F}" srcOrd="0" destOrd="4" presId="urn:microsoft.com/office/officeart/2005/8/layout/matrix3"/>
    <dgm:cxn modelId="{C40ED269-2451-4D38-8BD1-6FA35B936F74}" type="presOf" srcId="{A8582C77-3535-4FD9-87CC-013A3656E15D}" destId="{C5C33878-CA60-440B-8AE6-E8B04D4C664F}" srcOrd="0" destOrd="2" presId="urn:microsoft.com/office/officeart/2005/8/layout/matrix3"/>
    <dgm:cxn modelId="{DDF4A76D-21F2-4DAA-87C1-0FB7FF73EF74}" type="presOf" srcId="{C5F236E6-1880-47DE-BBB7-CA76235AA540}" destId="{9A2C2F4D-7310-435E-AFE4-7FDD99F470AB}" srcOrd="0" destOrd="0" presId="urn:microsoft.com/office/officeart/2005/8/layout/matrix3"/>
    <dgm:cxn modelId="{861D5974-5D5F-46E9-A744-2AB42669A082}" type="presOf" srcId="{8F0FE1EA-3C2F-48C7-9AE7-0710C211B398}" destId="{9C5050EE-2EF9-47E0-8682-6F815329B1DA}" srcOrd="0" destOrd="1" presId="urn:microsoft.com/office/officeart/2005/8/layout/matrix3"/>
    <dgm:cxn modelId="{CD6FCC7D-C370-4414-BA4B-7CEAB3CD9DE7}" type="presOf" srcId="{CF32D616-AFEB-428C-B8AC-C940749AB5E5}" destId="{9A2C2F4D-7310-435E-AFE4-7FDD99F470AB}" srcOrd="0" destOrd="2" presId="urn:microsoft.com/office/officeart/2005/8/layout/matrix3"/>
    <dgm:cxn modelId="{31432F82-29F2-4E02-8A57-493FE2CFDBDD}" type="presOf" srcId="{CDE5E5A5-B1FC-4DCF-AFA7-035C74137842}" destId="{7A0856F8-A385-46BE-89D6-FB004AC8958B}" srcOrd="0" destOrd="1" presId="urn:microsoft.com/office/officeart/2005/8/layout/matrix3"/>
    <dgm:cxn modelId="{4956FE8D-39CE-4FA6-A0B7-78FA1C223C3F}" srcId="{D435711D-E2FD-49F8-8722-02802CD2AD4F}" destId="{C5F236E6-1880-47DE-BBB7-CA76235AA540}" srcOrd="1" destOrd="0" parTransId="{7E3C2059-1461-412C-A0FF-851FFF876AF0}" sibTransId="{486FD9F2-703E-4DE8-920F-84B11116302F}"/>
    <dgm:cxn modelId="{95D20A95-98E0-4C00-A94A-39AF7957E6FE}" type="presOf" srcId="{39152018-B53C-4EED-809B-5A25D9A778B8}" destId="{9C5050EE-2EF9-47E0-8682-6F815329B1DA}" srcOrd="0" destOrd="0" presId="urn:microsoft.com/office/officeart/2005/8/layout/matrix3"/>
    <dgm:cxn modelId="{C5CEF397-7EC9-490D-B260-7402E5BD8EB4}" srcId="{B4DEC287-2BA0-4E44-90CD-D3238206DF81}" destId="{1524A1D2-7D6D-49DF-B703-477ABDC266BA}" srcOrd="0" destOrd="0" parTransId="{5959BFA8-2A60-456E-BC4B-B8BCBDBF00F9}" sibTransId="{113952DC-D4B1-434D-BAB4-FD1547151974}"/>
    <dgm:cxn modelId="{B0F2E2A4-30F5-4EC2-940A-FEC586FAA771}" srcId="{39152018-B53C-4EED-809B-5A25D9A778B8}" destId="{8F0FE1EA-3C2F-48C7-9AE7-0710C211B398}" srcOrd="0" destOrd="0" parTransId="{99B0D339-53CD-4FEB-8692-1EAFE20B198B}" sibTransId="{1A6BC5B1-7084-4987-AD74-6E425DE9186C}"/>
    <dgm:cxn modelId="{120CD3AA-36EF-4FEE-AB02-B00322B91BE5}" srcId="{A328E0A7-FAA0-40AC-8967-658908F7464C}" destId="{CDE5E5A5-B1FC-4DCF-AFA7-035C74137842}" srcOrd="0" destOrd="0" parTransId="{C59FE757-D158-4418-8F0A-A7DD025F4313}" sibTransId="{FF95B16D-84F1-4064-B9E6-4512A297DBEA}"/>
    <dgm:cxn modelId="{DCF7B4B5-2BE8-4B27-BB34-A592AACB330D}" type="presOf" srcId="{1524A1D2-7D6D-49DF-B703-477ABDC266BA}" destId="{C5C33878-CA60-440B-8AE6-E8B04D4C664F}" srcOrd="0" destOrd="1" presId="urn:microsoft.com/office/officeart/2005/8/layout/matrix3"/>
    <dgm:cxn modelId="{7A5C9BBB-160B-4D3E-9937-055BADF34D30}" type="presOf" srcId="{A328E0A7-FAA0-40AC-8967-658908F7464C}" destId="{7A0856F8-A385-46BE-89D6-FB004AC8958B}" srcOrd="0" destOrd="0" presId="urn:microsoft.com/office/officeart/2005/8/layout/matrix3"/>
    <dgm:cxn modelId="{A7F2F8BC-9D2E-4EB4-AACA-B6AA8C68181F}" srcId="{B4DEC287-2BA0-4E44-90CD-D3238206DF81}" destId="{84492E7B-3666-4CF7-BBB2-DF171F95FCCC}" srcOrd="3" destOrd="0" parTransId="{87DDE443-BF8E-4E79-A81F-8111B83369AF}" sibTransId="{64F4EB58-A083-4662-803F-8170F7AC1CF8}"/>
    <dgm:cxn modelId="{D32120CA-A8A1-4B43-8B9D-43AABA701818}" srcId="{D435711D-E2FD-49F8-8722-02802CD2AD4F}" destId="{A328E0A7-FAA0-40AC-8967-658908F7464C}" srcOrd="3" destOrd="0" parTransId="{3331547A-6CDE-40DA-88C0-9C9207D12504}" sibTransId="{10F9C045-8CCF-491F-B67B-860873DF656C}"/>
    <dgm:cxn modelId="{EF7889D5-5C37-4C9D-BE41-1AADAAD48F96}" srcId="{D435711D-E2FD-49F8-8722-02802CD2AD4F}" destId="{39152018-B53C-4EED-809B-5A25D9A778B8}" srcOrd="2" destOrd="0" parTransId="{DF5783C2-F8EF-4372-A355-11408E521604}" sibTransId="{9DCFCA80-D7DA-4B06-90EA-AFCCA6129462}"/>
    <dgm:cxn modelId="{6CF906D6-FE20-42E9-90D2-D66D2AFA0565}" type="presOf" srcId="{EFB280E3-D4F9-4C24-93BE-09B056AFE00C}" destId="{C5C33878-CA60-440B-8AE6-E8B04D4C664F}" srcOrd="0" destOrd="3" presId="urn:microsoft.com/office/officeart/2005/8/layout/matrix3"/>
    <dgm:cxn modelId="{552813D7-A064-41FA-882D-A3FBE7E980D6}" type="presOf" srcId="{04C082A4-FE6B-4DF8-B6D8-BAEC0409FA95}" destId="{7A0856F8-A385-46BE-89D6-FB004AC8958B}" srcOrd="0" destOrd="2" presId="urn:microsoft.com/office/officeart/2005/8/layout/matrix3"/>
    <dgm:cxn modelId="{E0AE05DD-5CE3-48CD-BBF0-1AF0F645E01B}" type="presOf" srcId="{D435711D-E2FD-49F8-8722-02802CD2AD4F}" destId="{D41A5872-A91D-4CF3-833D-145CADBAE4AC}" srcOrd="0" destOrd="0" presId="urn:microsoft.com/office/officeart/2005/8/layout/matrix3"/>
    <dgm:cxn modelId="{A8DE2CE3-3A7A-4607-8E66-A8BE615A1334}" srcId="{A328E0A7-FAA0-40AC-8967-658908F7464C}" destId="{04C082A4-FE6B-4DF8-B6D8-BAEC0409FA95}" srcOrd="1" destOrd="0" parTransId="{32051357-D680-4911-8E33-9422E25C9D0F}" sibTransId="{DF33D368-29E5-4229-88CC-AC37CBFFF603}"/>
    <dgm:cxn modelId="{89F78BE8-F1E3-40F1-9ED9-26343BB33F14}" srcId="{B4DEC287-2BA0-4E44-90CD-D3238206DF81}" destId="{A8582C77-3535-4FD9-87CC-013A3656E15D}" srcOrd="1" destOrd="0" parTransId="{F9A58D9F-D83B-46F6-B562-B33E246AF291}" sibTransId="{EA6772B1-1C62-40C9-ADFE-217B0E7E3B20}"/>
    <dgm:cxn modelId="{1882D0E9-BF80-46A8-A81C-34056F5CBBF8}" srcId="{C5F236E6-1880-47DE-BBB7-CA76235AA540}" destId="{CF32D616-AFEB-428C-B8AC-C940749AB5E5}" srcOrd="1" destOrd="0" parTransId="{42F5D145-B466-4210-888A-37E02439B79F}" sibTransId="{260EFE45-E43D-4B87-8C6A-9FD42CB18D58}"/>
    <dgm:cxn modelId="{9F1DE222-186E-4EEB-905F-4E77AEE47616}" type="presParOf" srcId="{D41A5872-A91D-4CF3-833D-145CADBAE4AC}" destId="{CC7CF352-9425-4137-B8DB-3A51F4E33151}" srcOrd="0" destOrd="0" presId="urn:microsoft.com/office/officeart/2005/8/layout/matrix3"/>
    <dgm:cxn modelId="{58BF84C6-FC71-4FC0-80FA-A4957F2A0D25}" type="presParOf" srcId="{D41A5872-A91D-4CF3-833D-145CADBAE4AC}" destId="{C5C33878-CA60-440B-8AE6-E8B04D4C664F}" srcOrd="1" destOrd="0" presId="urn:microsoft.com/office/officeart/2005/8/layout/matrix3"/>
    <dgm:cxn modelId="{FF7B6D6B-A087-4712-A27E-BE47929EB8D9}" type="presParOf" srcId="{D41A5872-A91D-4CF3-833D-145CADBAE4AC}" destId="{9A2C2F4D-7310-435E-AFE4-7FDD99F470AB}" srcOrd="2" destOrd="0" presId="urn:microsoft.com/office/officeart/2005/8/layout/matrix3"/>
    <dgm:cxn modelId="{A3A38A3F-0BB0-4F24-A356-F5A5DE768251}" type="presParOf" srcId="{D41A5872-A91D-4CF3-833D-145CADBAE4AC}" destId="{9C5050EE-2EF9-47E0-8682-6F815329B1DA}" srcOrd="3" destOrd="0" presId="urn:microsoft.com/office/officeart/2005/8/layout/matrix3"/>
    <dgm:cxn modelId="{71587F32-3C9B-43A5-8AB9-D328FCAC4C4A}" type="presParOf" srcId="{D41A5872-A91D-4CF3-833D-145CADBAE4AC}" destId="{7A0856F8-A385-46BE-89D6-FB004AC8958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CF352-9425-4137-B8DB-3A51F4E33151}">
      <dsp:nvSpPr>
        <dsp:cNvPr id="0" name=""/>
        <dsp:cNvSpPr/>
      </dsp:nvSpPr>
      <dsp:spPr>
        <a:xfrm>
          <a:off x="2450837" y="0"/>
          <a:ext cx="5143500" cy="51435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33878-CA60-440B-8AE6-E8B04D4C664F}">
      <dsp:nvSpPr>
        <dsp:cNvPr id="0" name=""/>
        <dsp:cNvSpPr/>
      </dsp:nvSpPr>
      <dsp:spPr bwMode="white">
        <a:xfrm>
          <a:off x="2939377" y="488632"/>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100000"/>
            </a:lnSpc>
            <a:spcBef>
              <a:spcPct val="0"/>
            </a:spcBef>
            <a:spcAft>
              <a:spcPct val="35000"/>
            </a:spcAft>
            <a:buNone/>
          </a:pPr>
          <a:r>
            <a:rPr lang="en-US" sz="3600" kern="1200" dirty="0"/>
            <a:t>S</a:t>
          </a:r>
          <a:endParaRPr lang="en-IN" sz="3600" kern="1200" dirty="0"/>
        </a:p>
        <a:p>
          <a:pPr marL="114300" lvl="1" indent="-114300" algn="l" defTabSz="533400">
            <a:lnSpc>
              <a:spcPct val="100000"/>
            </a:lnSpc>
            <a:spcBef>
              <a:spcPct val="0"/>
            </a:spcBef>
            <a:spcAft>
              <a:spcPct val="15000"/>
            </a:spcAft>
            <a:buChar char="•"/>
          </a:pPr>
          <a:r>
            <a:rPr lang="en-US" sz="1200" kern="1200" dirty="0"/>
            <a:t>Easily send request to donor</a:t>
          </a:r>
          <a:endParaRPr lang="en-IN" sz="1200" kern="1200" dirty="0"/>
        </a:p>
        <a:p>
          <a:pPr marL="114300" lvl="1" indent="-114300" algn="l" defTabSz="533400">
            <a:lnSpc>
              <a:spcPct val="100000"/>
            </a:lnSpc>
            <a:spcBef>
              <a:spcPct val="0"/>
            </a:spcBef>
            <a:spcAft>
              <a:spcPct val="15000"/>
            </a:spcAft>
            <a:buChar char="•"/>
          </a:pPr>
          <a:r>
            <a:rPr lang="en-US" sz="1200" kern="1200" dirty="0"/>
            <a:t>Find quickly nearest donor</a:t>
          </a:r>
          <a:endParaRPr lang="en-IN" sz="1200" kern="1200" dirty="0"/>
        </a:p>
        <a:p>
          <a:pPr marL="114300" lvl="1" indent="-114300" algn="l" defTabSz="533400">
            <a:lnSpc>
              <a:spcPct val="100000"/>
            </a:lnSpc>
            <a:spcBef>
              <a:spcPct val="0"/>
            </a:spcBef>
            <a:spcAft>
              <a:spcPct val="15000"/>
            </a:spcAft>
            <a:buChar char="•"/>
          </a:pPr>
          <a:r>
            <a:rPr lang="en-US" sz="1200" kern="1200" dirty="0"/>
            <a:t>Direction to reach destination</a:t>
          </a:r>
          <a:endParaRPr lang="en-IN" sz="1200" kern="1200" dirty="0"/>
        </a:p>
        <a:p>
          <a:pPr marL="114300" lvl="1" indent="-114300" algn="l" defTabSz="622300">
            <a:lnSpc>
              <a:spcPct val="100000"/>
            </a:lnSpc>
            <a:spcBef>
              <a:spcPct val="0"/>
            </a:spcBef>
            <a:spcAft>
              <a:spcPct val="15000"/>
            </a:spcAft>
            <a:buChar char="•"/>
          </a:pPr>
          <a:endParaRPr lang="en-IN" sz="1400" kern="1200" dirty="0"/>
        </a:p>
      </dsp:txBody>
      <dsp:txXfrm>
        <a:off x="3037300" y="586555"/>
        <a:ext cx="1810119" cy="1810119"/>
      </dsp:txXfrm>
    </dsp:sp>
    <dsp:sp modelId="{9A2C2F4D-7310-435E-AFE4-7FDD99F470AB}">
      <dsp:nvSpPr>
        <dsp:cNvPr id="0" name=""/>
        <dsp:cNvSpPr/>
      </dsp:nvSpPr>
      <dsp:spPr bwMode="white">
        <a:xfrm>
          <a:off x="5099647" y="488632"/>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90000"/>
            </a:lnSpc>
            <a:spcBef>
              <a:spcPct val="0"/>
            </a:spcBef>
            <a:spcAft>
              <a:spcPct val="35000"/>
            </a:spcAft>
            <a:buNone/>
          </a:pPr>
          <a:r>
            <a:rPr lang="en-US" sz="3600" kern="1200" dirty="0"/>
            <a:t>W</a:t>
          </a:r>
          <a:endParaRPr lang="en-IN" sz="3600" kern="1200" dirty="0"/>
        </a:p>
        <a:p>
          <a:pPr marL="0" lvl="1" indent="0" algn="l" defTabSz="533400">
            <a:lnSpc>
              <a:spcPct val="90000"/>
            </a:lnSpc>
            <a:spcBef>
              <a:spcPct val="0"/>
            </a:spcBef>
            <a:spcAft>
              <a:spcPct val="15000"/>
            </a:spcAft>
            <a:buChar char="•"/>
          </a:pPr>
          <a:r>
            <a:rPr lang="en-US" sz="1200" kern="1200" dirty="0"/>
            <a:t>Updating on next day</a:t>
          </a:r>
          <a:endParaRPr lang="en-IN" sz="1200" kern="1200" dirty="0"/>
        </a:p>
        <a:p>
          <a:pPr marL="0" lvl="1" indent="0" algn="l" defTabSz="533400">
            <a:lnSpc>
              <a:spcPct val="90000"/>
            </a:lnSpc>
            <a:spcBef>
              <a:spcPct val="0"/>
            </a:spcBef>
            <a:spcAft>
              <a:spcPct val="15000"/>
            </a:spcAft>
            <a:buChar char="•"/>
          </a:pPr>
          <a:r>
            <a:rPr lang="en-US" sz="1200" kern="1200" dirty="0"/>
            <a:t>Donor is unknown</a:t>
          </a:r>
          <a:endParaRPr lang="en-IN" sz="1200" kern="1200" dirty="0"/>
        </a:p>
      </dsp:txBody>
      <dsp:txXfrm>
        <a:off x="5197570" y="586555"/>
        <a:ext cx="1810119" cy="1810119"/>
      </dsp:txXfrm>
    </dsp:sp>
    <dsp:sp modelId="{9C5050EE-2EF9-47E0-8682-6F815329B1DA}">
      <dsp:nvSpPr>
        <dsp:cNvPr id="0" name=""/>
        <dsp:cNvSpPr/>
      </dsp:nvSpPr>
      <dsp:spPr bwMode="white">
        <a:xfrm>
          <a:off x="5111697" y="2652693"/>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90000"/>
            </a:lnSpc>
            <a:spcBef>
              <a:spcPct val="0"/>
            </a:spcBef>
            <a:spcAft>
              <a:spcPct val="35000"/>
            </a:spcAft>
            <a:buNone/>
          </a:pPr>
          <a:r>
            <a:rPr lang="en-US" sz="3600" kern="1200" dirty="0"/>
            <a:t>O</a:t>
          </a:r>
          <a:endParaRPr lang="en-IN" sz="3600" kern="1200" dirty="0"/>
        </a:p>
        <a:p>
          <a:pPr marL="114300" lvl="1" indent="-114300" algn="l" defTabSz="533400">
            <a:lnSpc>
              <a:spcPct val="90000"/>
            </a:lnSpc>
            <a:spcBef>
              <a:spcPct val="0"/>
            </a:spcBef>
            <a:spcAft>
              <a:spcPct val="15000"/>
            </a:spcAft>
            <a:buChar char="•"/>
          </a:pPr>
          <a:r>
            <a:rPr lang="en-US" sz="1200" kern="1200" dirty="0"/>
            <a:t>Arrange blood donation camp on Special occasion or festival</a:t>
          </a:r>
          <a:endParaRPr lang="en-IN" sz="1200" kern="1200" dirty="0"/>
        </a:p>
      </dsp:txBody>
      <dsp:txXfrm>
        <a:off x="5209620" y="2750616"/>
        <a:ext cx="1810119" cy="1810119"/>
      </dsp:txXfrm>
    </dsp:sp>
    <dsp:sp modelId="{7A0856F8-A385-46BE-89D6-FB004AC8958B}">
      <dsp:nvSpPr>
        <dsp:cNvPr id="0" name=""/>
        <dsp:cNvSpPr/>
      </dsp:nvSpPr>
      <dsp:spPr bwMode="white">
        <a:xfrm>
          <a:off x="2945040" y="2653315"/>
          <a:ext cx="2005965" cy="2005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1600200">
            <a:lnSpc>
              <a:spcPct val="90000"/>
            </a:lnSpc>
            <a:spcBef>
              <a:spcPct val="0"/>
            </a:spcBef>
            <a:spcAft>
              <a:spcPct val="35000"/>
            </a:spcAft>
            <a:buNone/>
          </a:pPr>
          <a:r>
            <a:rPr lang="en-US" sz="3600" kern="1200" dirty="0"/>
            <a:t>T</a:t>
          </a:r>
          <a:endParaRPr lang="en-IN" sz="3600" kern="1200" dirty="0"/>
        </a:p>
        <a:p>
          <a:pPr marL="114300" lvl="1" indent="-114300" algn="l" defTabSz="533400">
            <a:lnSpc>
              <a:spcPct val="90000"/>
            </a:lnSpc>
            <a:spcBef>
              <a:spcPct val="0"/>
            </a:spcBef>
            <a:spcAft>
              <a:spcPct val="15000"/>
            </a:spcAft>
            <a:buChar char="•"/>
          </a:pPr>
          <a:r>
            <a:rPr lang="en-US" sz="1200" kern="1200" dirty="0"/>
            <a:t>Wrong User Details</a:t>
          </a:r>
          <a:endParaRPr lang="en-IN" sz="1200" kern="1200" dirty="0"/>
        </a:p>
        <a:p>
          <a:pPr marL="114300" lvl="1" indent="-114300" algn="l" defTabSz="533400">
            <a:lnSpc>
              <a:spcPct val="90000"/>
            </a:lnSpc>
            <a:spcBef>
              <a:spcPct val="0"/>
            </a:spcBef>
            <a:spcAft>
              <a:spcPct val="15000"/>
            </a:spcAft>
            <a:buChar char="•"/>
          </a:pPr>
          <a:r>
            <a:rPr lang="en-US" sz="1200" kern="1200" dirty="0"/>
            <a:t>Sick blood Donate</a:t>
          </a:r>
          <a:endParaRPr lang="en-IN" sz="1200" kern="1200" dirty="0"/>
        </a:p>
      </dsp:txBody>
      <dsp:txXfrm>
        <a:off x="3042963" y="2751238"/>
        <a:ext cx="1810119" cy="181011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d058860d8c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d058860d8c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59870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816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38be75e6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38be75e6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38be75e6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38be75e6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38be75e6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38be75e6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d058860d8c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d058860d8c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7200" y="623500"/>
            <a:ext cx="5296800" cy="3004800"/>
          </a:xfrm>
          <a:prstGeom prst="rect">
            <a:avLst/>
          </a:prstGeom>
        </p:spPr>
        <p:txBody>
          <a:bodyPr spcFirstLastPara="1" wrap="square" lIns="91425" tIns="91425" rIns="91425" bIns="91425" anchor="t" anchorCtr="0">
            <a:noAutofit/>
          </a:bodyPr>
          <a:lstStyle>
            <a:lvl1pPr lvl="0">
              <a:spcBef>
                <a:spcPts val="0"/>
              </a:spcBef>
              <a:spcAft>
                <a:spcPts val="0"/>
              </a:spcAft>
              <a:buSzPts val="6500"/>
              <a:buNone/>
              <a:defRPr sz="6500"/>
            </a:lvl1pPr>
            <a:lvl2pPr lvl="1">
              <a:spcBef>
                <a:spcPts val="0"/>
              </a:spcBef>
              <a:spcAft>
                <a:spcPts val="0"/>
              </a:spcAft>
              <a:buSzPts val="6500"/>
              <a:buNone/>
              <a:defRPr sz="6500"/>
            </a:lvl2pPr>
            <a:lvl3pPr lvl="2">
              <a:spcBef>
                <a:spcPts val="0"/>
              </a:spcBef>
              <a:spcAft>
                <a:spcPts val="0"/>
              </a:spcAft>
              <a:buSzPts val="6500"/>
              <a:buNone/>
              <a:defRPr sz="6500"/>
            </a:lvl3pPr>
            <a:lvl4pPr lvl="3">
              <a:spcBef>
                <a:spcPts val="0"/>
              </a:spcBef>
              <a:spcAft>
                <a:spcPts val="0"/>
              </a:spcAft>
              <a:buSzPts val="6500"/>
              <a:buNone/>
              <a:defRPr sz="6500"/>
            </a:lvl4pPr>
            <a:lvl5pPr lvl="4">
              <a:spcBef>
                <a:spcPts val="0"/>
              </a:spcBef>
              <a:spcAft>
                <a:spcPts val="0"/>
              </a:spcAft>
              <a:buSzPts val="6500"/>
              <a:buNone/>
              <a:defRPr sz="6500"/>
            </a:lvl5pPr>
            <a:lvl6pPr lvl="5">
              <a:spcBef>
                <a:spcPts val="0"/>
              </a:spcBef>
              <a:spcAft>
                <a:spcPts val="0"/>
              </a:spcAft>
              <a:buSzPts val="6500"/>
              <a:buNone/>
              <a:defRPr sz="6500"/>
            </a:lvl6pPr>
            <a:lvl7pPr lvl="6">
              <a:spcBef>
                <a:spcPts val="0"/>
              </a:spcBef>
              <a:spcAft>
                <a:spcPts val="0"/>
              </a:spcAft>
              <a:buSzPts val="6500"/>
              <a:buNone/>
              <a:defRPr sz="6500"/>
            </a:lvl7pPr>
            <a:lvl8pPr lvl="7">
              <a:spcBef>
                <a:spcPts val="0"/>
              </a:spcBef>
              <a:spcAft>
                <a:spcPts val="0"/>
              </a:spcAft>
              <a:buSzPts val="6500"/>
              <a:buNone/>
              <a:defRPr sz="6500"/>
            </a:lvl8pPr>
            <a:lvl9pPr lvl="8">
              <a:spcBef>
                <a:spcPts val="0"/>
              </a:spcBef>
              <a:spcAft>
                <a:spcPts val="0"/>
              </a:spcAft>
              <a:buSzPts val="6500"/>
              <a:buNone/>
              <a:defRPr sz="6500"/>
            </a:lvl9pPr>
          </a:lstStyle>
          <a:p>
            <a:endParaRPr/>
          </a:p>
        </p:txBody>
      </p:sp>
      <p:sp>
        <p:nvSpPr>
          <p:cNvPr id="10" name="Google Shape;10;p2"/>
          <p:cNvSpPr txBox="1">
            <a:spLocks noGrp="1"/>
          </p:cNvSpPr>
          <p:nvPr>
            <p:ph type="subTitle" idx="1"/>
          </p:nvPr>
        </p:nvSpPr>
        <p:spPr>
          <a:xfrm>
            <a:off x="707200" y="3929375"/>
            <a:ext cx="5296800" cy="527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03425"/>
            <a:ext cx="7704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500"/>
              <a:buNone/>
              <a:defRPr sz="45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
        <p:nvSpPr>
          <p:cNvPr id="13" name="Google Shape;13;p3"/>
          <p:cNvSpPr txBox="1">
            <a:spLocks noGrp="1"/>
          </p:cNvSpPr>
          <p:nvPr>
            <p:ph type="title" idx="2" hasCustomPrompt="1"/>
          </p:nvPr>
        </p:nvSpPr>
        <p:spPr>
          <a:xfrm>
            <a:off x="720000" y="1337825"/>
            <a:ext cx="3150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20000" y="2956400"/>
            <a:ext cx="43602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
        <p:nvSpPr>
          <p:cNvPr id="17" name="Google Shape;17;p4"/>
          <p:cNvSpPr txBox="1">
            <a:spLocks noGrp="1"/>
          </p:cNvSpPr>
          <p:nvPr>
            <p:ph type="title"/>
          </p:nvPr>
        </p:nvSpPr>
        <p:spPr>
          <a:xfrm>
            <a:off x="625298" y="588174"/>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 name="Google Shape;18;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30200" rtl="0">
              <a:lnSpc>
                <a:spcPct val="115000"/>
              </a:lnSpc>
              <a:spcBef>
                <a:spcPts val="0"/>
              </a:spcBef>
              <a:spcAft>
                <a:spcPts val="0"/>
              </a:spcAft>
              <a:buSzPts val="1600"/>
              <a:buChar char="○"/>
              <a:defRPr/>
            </a:lvl2pPr>
            <a:lvl3pPr marL="1371600" lvl="2" indent="-330200" rtl="0">
              <a:lnSpc>
                <a:spcPct val="115000"/>
              </a:lnSpc>
              <a:spcBef>
                <a:spcPts val="0"/>
              </a:spcBef>
              <a:spcAft>
                <a:spcPts val="0"/>
              </a:spcAft>
              <a:buSzPts val="1600"/>
              <a:buChar char="■"/>
              <a:defRPr/>
            </a:lvl3pPr>
            <a:lvl4pPr marL="1828800" lvl="3" indent="-330200" rtl="0">
              <a:lnSpc>
                <a:spcPct val="115000"/>
              </a:lnSpc>
              <a:spcBef>
                <a:spcPts val="0"/>
              </a:spcBef>
              <a:spcAft>
                <a:spcPts val="0"/>
              </a:spcAft>
              <a:buSzPts val="1600"/>
              <a:buChar char="●"/>
              <a:defRPr/>
            </a:lvl4pPr>
            <a:lvl5pPr marL="2286000" lvl="4" indent="-330200" rtl="0">
              <a:lnSpc>
                <a:spcPct val="115000"/>
              </a:lnSpc>
              <a:spcBef>
                <a:spcPts val="0"/>
              </a:spcBef>
              <a:spcAft>
                <a:spcPts val="0"/>
              </a:spcAft>
              <a:buSzPts val="1600"/>
              <a:buChar char="○"/>
              <a:defRPr/>
            </a:lvl5pPr>
            <a:lvl6pPr marL="2743200" lvl="5" indent="-330200" rtl="0">
              <a:lnSpc>
                <a:spcPct val="115000"/>
              </a:lnSpc>
              <a:spcBef>
                <a:spcPts val="0"/>
              </a:spcBef>
              <a:spcAft>
                <a:spcPts val="0"/>
              </a:spcAft>
              <a:buSzPts val="1600"/>
              <a:buChar char="■"/>
              <a:defRPr/>
            </a:lvl6pPr>
            <a:lvl7pPr marL="3200400" lvl="6" indent="-330200" rtl="0">
              <a:lnSpc>
                <a:spcPct val="115000"/>
              </a:lnSpc>
              <a:spcBef>
                <a:spcPts val="0"/>
              </a:spcBef>
              <a:spcAft>
                <a:spcPts val="0"/>
              </a:spcAft>
              <a:buSzPts val="1600"/>
              <a:buChar char="●"/>
              <a:defRPr/>
            </a:lvl7pPr>
            <a:lvl8pPr marL="3657600" lvl="7" indent="-330200" rtl="0">
              <a:lnSpc>
                <a:spcPct val="115000"/>
              </a:lnSpc>
              <a:spcBef>
                <a:spcPts val="0"/>
              </a:spcBef>
              <a:spcAft>
                <a:spcPts val="0"/>
              </a:spcAft>
              <a:buSzPts val="1600"/>
              <a:buChar char="○"/>
              <a:defRPr/>
            </a:lvl8pPr>
            <a:lvl9pPr marL="4114800" lvl="8" indent="-330200" rtl="0">
              <a:lnSpc>
                <a:spcPct val="115000"/>
              </a:lnSpc>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3250375" y="12855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4" name="Google Shape;44;p13"/>
          <p:cNvSpPr txBox="1">
            <a:spLocks noGrp="1"/>
          </p:cNvSpPr>
          <p:nvPr>
            <p:ph type="title" idx="2" hasCustomPrompt="1"/>
          </p:nvPr>
        </p:nvSpPr>
        <p:spPr>
          <a:xfrm>
            <a:off x="3250375" y="8448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 name="Google Shape;45;p13"/>
          <p:cNvSpPr txBox="1">
            <a:spLocks noGrp="1"/>
          </p:cNvSpPr>
          <p:nvPr>
            <p:ph type="subTitle" idx="1"/>
          </p:nvPr>
        </p:nvSpPr>
        <p:spPr>
          <a:xfrm>
            <a:off x="3250375" y="17959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6" name="Google Shape;46;p13"/>
          <p:cNvSpPr txBox="1">
            <a:spLocks noGrp="1"/>
          </p:cNvSpPr>
          <p:nvPr>
            <p:ph type="title" idx="3"/>
          </p:nvPr>
        </p:nvSpPr>
        <p:spPr>
          <a:xfrm>
            <a:off x="5949175" y="12855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7" name="Google Shape;47;p13"/>
          <p:cNvSpPr txBox="1">
            <a:spLocks noGrp="1"/>
          </p:cNvSpPr>
          <p:nvPr>
            <p:ph type="title" idx="4" hasCustomPrompt="1"/>
          </p:nvPr>
        </p:nvSpPr>
        <p:spPr>
          <a:xfrm>
            <a:off x="5949175" y="8448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 name="Google Shape;48;p13"/>
          <p:cNvSpPr txBox="1">
            <a:spLocks noGrp="1"/>
          </p:cNvSpPr>
          <p:nvPr>
            <p:ph type="subTitle" idx="5"/>
          </p:nvPr>
        </p:nvSpPr>
        <p:spPr>
          <a:xfrm>
            <a:off x="5949175" y="17959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9" name="Google Shape;49;p13"/>
          <p:cNvSpPr txBox="1">
            <a:spLocks noGrp="1"/>
          </p:cNvSpPr>
          <p:nvPr>
            <p:ph type="title" idx="6"/>
          </p:nvPr>
        </p:nvSpPr>
        <p:spPr>
          <a:xfrm>
            <a:off x="3250375" y="32273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0" name="Google Shape;50;p13"/>
          <p:cNvSpPr txBox="1">
            <a:spLocks noGrp="1"/>
          </p:cNvSpPr>
          <p:nvPr>
            <p:ph type="title" idx="7" hasCustomPrompt="1"/>
          </p:nvPr>
        </p:nvSpPr>
        <p:spPr>
          <a:xfrm>
            <a:off x="3250375" y="27866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8"/>
          </p:nvPr>
        </p:nvSpPr>
        <p:spPr>
          <a:xfrm>
            <a:off x="3250375" y="37377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2" name="Google Shape;52;p13"/>
          <p:cNvSpPr txBox="1">
            <a:spLocks noGrp="1"/>
          </p:cNvSpPr>
          <p:nvPr>
            <p:ph type="title" idx="9"/>
          </p:nvPr>
        </p:nvSpPr>
        <p:spPr>
          <a:xfrm>
            <a:off x="5949175" y="3227375"/>
            <a:ext cx="2473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3" name="Google Shape;53;p13"/>
          <p:cNvSpPr txBox="1">
            <a:spLocks noGrp="1"/>
          </p:cNvSpPr>
          <p:nvPr>
            <p:ph type="title" idx="13" hasCustomPrompt="1"/>
          </p:nvPr>
        </p:nvSpPr>
        <p:spPr>
          <a:xfrm>
            <a:off x="5949175" y="2786600"/>
            <a:ext cx="1350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4"/>
          </p:nvPr>
        </p:nvSpPr>
        <p:spPr>
          <a:xfrm>
            <a:off x="5949175" y="3737700"/>
            <a:ext cx="2473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5" name="Google Shape;55;p13"/>
          <p:cNvSpPr txBox="1">
            <a:spLocks noGrp="1"/>
          </p:cNvSpPr>
          <p:nvPr>
            <p:ph type="title" idx="15"/>
          </p:nvPr>
        </p:nvSpPr>
        <p:spPr>
          <a:xfrm>
            <a:off x="708550" y="2285400"/>
            <a:ext cx="2473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
  <p:cSld name="CUSTOM_17">
    <p:spTree>
      <p:nvGrpSpPr>
        <p:cNvPr id="1" name="Shape 75"/>
        <p:cNvGrpSpPr/>
        <p:nvPr/>
      </p:nvGrpSpPr>
      <p:grpSpPr>
        <a:xfrm>
          <a:off x="0" y="0"/>
          <a:ext cx="0" cy="0"/>
          <a:chOff x="0" y="0"/>
          <a:chExt cx="0" cy="0"/>
        </a:xfrm>
      </p:grpSpPr>
      <p:sp>
        <p:nvSpPr>
          <p:cNvPr id="76" name="Google Shape;76;p21"/>
          <p:cNvSpPr txBox="1">
            <a:spLocks noGrp="1"/>
          </p:cNvSpPr>
          <p:nvPr>
            <p:ph type="title"/>
          </p:nvPr>
        </p:nvSpPr>
        <p:spPr>
          <a:xfrm>
            <a:off x="614525" y="1974900"/>
            <a:ext cx="3749400" cy="1193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21"/>
          <p:cNvSpPr txBox="1">
            <a:spLocks noGrp="1"/>
          </p:cNvSpPr>
          <p:nvPr>
            <p:ph type="body" idx="1"/>
          </p:nvPr>
        </p:nvSpPr>
        <p:spPr>
          <a:xfrm>
            <a:off x="4821150" y="1527300"/>
            <a:ext cx="3455700" cy="2088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accent2"/>
              </a:buClr>
              <a:buSzPts val="1600"/>
              <a:buChar char="●"/>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CUSTOM_15">
    <p:spTree>
      <p:nvGrpSpPr>
        <p:cNvPr id="1" name="Shape 78"/>
        <p:cNvGrpSpPr/>
        <p:nvPr/>
      </p:nvGrpSpPr>
      <p:grpSpPr>
        <a:xfrm>
          <a:off x="0" y="0"/>
          <a:ext cx="0" cy="0"/>
          <a:chOff x="0" y="0"/>
          <a:chExt cx="0" cy="0"/>
        </a:xfrm>
      </p:grpSpPr>
      <p:sp>
        <p:nvSpPr>
          <p:cNvPr id="79" name="Google Shape;79;p22"/>
          <p:cNvSpPr txBox="1">
            <a:spLocks noGrp="1"/>
          </p:cNvSpPr>
          <p:nvPr>
            <p:ph type="ctrTitle"/>
          </p:nvPr>
        </p:nvSpPr>
        <p:spPr>
          <a:xfrm>
            <a:off x="723025" y="2299425"/>
            <a:ext cx="1828200" cy="31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None/>
              <a:defRPr sz="2000"/>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80" name="Google Shape;80;p22"/>
          <p:cNvSpPr txBox="1">
            <a:spLocks noGrp="1"/>
          </p:cNvSpPr>
          <p:nvPr>
            <p:ph type="subTitle" idx="1"/>
          </p:nvPr>
        </p:nvSpPr>
        <p:spPr>
          <a:xfrm>
            <a:off x="531825" y="2693475"/>
            <a:ext cx="2019600" cy="91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81" name="Google Shape;81;p22"/>
          <p:cNvSpPr txBox="1">
            <a:spLocks noGrp="1"/>
          </p:cNvSpPr>
          <p:nvPr>
            <p:ph type="ctrTitle" idx="2"/>
          </p:nvPr>
        </p:nvSpPr>
        <p:spPr>
          <a:xfrm>
            <a:off x="6587773" y="2299425"/>
            <a:ext cx="1828200" cy="3192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 name="Google Shape;82;p22"/>
          <p:cNvSpPr txBox="1">
            <a:spLocks noGrp="1"/>
          </p:cNvSpPr>
          <p:nvPr>
            <p:ph type="subTitle" idx="3"/>
          </p:nvPr>
        </p:nvSpPr>
        <p:spPr>
          <a:xfrm>
            <a:off x="6587775" y="2693475"/>
            <a:ext cx="2019600" cy="9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83" name="Google Shape;83;p22"/>
          <p:cNvSpPr txBox="1">
            <a:spLocks noGrp="1"/>
          </p:cNvSpPr>
          <p:nvPr>
            <p:ph type="title" idx="4"/>
          </p:nvPr>
        </p:nvSpPr>
        <p:spPr>
          <a:xfrm>
            <a:off x="625298" y="588174"/>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1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1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4307" y="558229"/>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1pPr>
            <a:lvl2pPr lvl="1">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2pPr>
            <a:lvl3pPr lvl="2">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3pPr>
            <a:lvl4pPr lvl="3">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4pPr>
            <a:lvl5pPr lvl="4">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5pPr>
            <a:lvl6pPr lvl="5">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6pPr>
            <a:lvl7pPr lvl="6">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7pPr>
            <a:lvl8pPr lvl="7">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8pPr>
            <a:lvl9pPr lvl="8">
              <a:spcBef>
                <a:spcPts val="0"/>
              </a:spcBef>
              <a:spcAft>
                <a:spcPts val="0"/>
              </a:spcAft>
              <a:buClr>
                <a:schemeClr val="accent1"/>
              </a:buClr>
              <a:buSzPts val="3000"/>
              <a:buFont typeface="Actor" panose="020B0503050000020004"/>
              <a:buNone/>
              <a:defRPr sz="3000" b="1">
                <a:solidFill>
                  <a:schemeClr val="accent1"/>
                </a:solidFill>
                <a:latin typeface="Actor" panose="020B0503050000020004"/>
                <a:ea typeface="Actor" panose="020B0503050000020004"/>
                <a:cs typeface="Actor" panose="020B0503050000020004"/>
                <a:sym typeface="Actor" panose="020B0503050000020004"/>
              </a:defRPr>
            </a:lvl9pPr>
          </a:lstStyle>
          <a:p>
            <a:endParaRPr/>
          </a:p>
        </p:txBody>
      </p:sp>
      <p:sp>
        <p:nvSpPr>
          <p:cNvPr id="7" name="Google Shape;7;p1"/>
          <p:cNvSpPr txBox="1">
            <a:spLocks noGrp="1"/>
          </p:cNvSpPr>
          <p:nvPr>
            <p:ph type="body" idx="1"/>
          </p:nvPr>
        </p:nvSpPr>
        <p:spPr>
          <a:xfrm>
            <a:off x="707200" y="1152475"/>
            <a:ext cx="77271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1pPr>
            <a:lvl2pPr marL="914400" lvl="1"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2pPr>
            <a:lvl3pPr marL="1371600" lvl="2"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3pPr>
            <a:lvl4pPr marL="1828800" lvl="3"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4pPr>
            <a:lvl5pPr marL="2286000" lvl="4"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5pPr>
            <a:lvl6pPr marL="2743200" lvl="5"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6pPr>
            <a:lvl7pPr marL="3200400" lvl="6"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7pPr>
            <a:lvl8pPr marL="3657600" lvl="7"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8pPr>
            <a:lvl9pPr marL="4114800" lvl="8" indent="-330200">
              <a:lnSpc>
                <a:spcPct val="115000"/>
              </a:lnSpc>
              <a:spcBef>
                <a:spcPts val="0"/>
              </a:spcBef>
              <a:spcAft>
                <a:spcPts val="0"/>
              </a:spcAft>
              <a:buClr>
                <a:schemeClr val="dk2"/>
              </a:buClr>
              <a:buSzPts val="1600"/>
              <a:buFont typeface="Gudea" panose="02000000000000000000"/>
              <a:buChar char="■"/>
              <a:defRPr sz="1600">
                <a:solidFill>
                  <a:schemeClr val="dk2"/>
                </a:solidFill>
                <a:latin typeface="Gudea" panose="02000000000000000000"/>
                <a:ea typeface="Gudea" panose="02000000000000000000"/>
                <a:cs typeface="Gudea" panose="02000000000000000000"/>
                <a:sym typeface="Gudea" panose="020000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Mobile Application Development</a:t>
            </a:r>
            <a:endParaRPr lang="en-IN" dirty="0"/>
          </a:p>
        </p:txBody>
      </p:sp>
      <p:sp>
        <p:nvSpPr>
          <p:cNvPr id="3" name="Subtitle 2"/>
          <p:cNvSpPr>
            <a:spLocks noGrp="1"/>
          </p:cNvSpPr>
          <p:nvPr>
            <p:ph type="subTitle" idx="1"/>
          </p:nvPr>
        </p:nvSpPr>
        <p:spPr/>
        <p:txBody>
          <a:bodyPr/>
          <a:lstStyle/>
          <a:p>
            <a:r>
              <a:rPr lang="en-US" dirty="0"/>
              <a:t>TCIE – 1 Project Presentation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Diagram 93"/>
          <p:cNvGraphicFramePr/>
          <p:nvPr>
            <p:extLst>
              <p:ext uri="{D42A27DB-BD31-4B8C-83A1-F6EECF244321}">
                <p14:modId xmlns:p14="http://schemas.microsoft.com/office/powerpoint/2010/main" val="3053459396"/>
              </p:ext>
            </p:extLst>
          </p:nvPr>
        </p:nvGraphicFramePr>
        <p:xfrm>
          <a:off x="751451" y="0"/>
          <a:ext cx="9066882"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9" name="TextBox 98"/>
          <p:cNvSpPr txBox="1"/>
          <p:nvPr/>
        </p:nvSpPr>
        <p:spPr>
          <a:xfrm>
            <a:off x="3911699" y="209321"/>
            <a:ext cx="861133" cy="307777"/>
          </a:xfrm>
          <a:prstGeom prst="rect">
            <a:avLst/>
          </a:prstGeom>
          <a:noFill/>
        </p:spPr>
        <p:txBody>
          <a:bodyPr wrap="none" rtlCol="0">
            <a:spAutoFit/>
          </a:bodyPr>
          <a:lstStyle/>
          <a:p>
            <a:r>
              <a:rPr lang="en-US" dirty="0"/>
              <a:t>Strength</a:t>
            </a:r>
            <a:endParaRPr lang="en-IN" dirty="0"/>
          </a:p>
        </p:txBody>
      </p:sp>
      <p:sp>
        <p:nvSpPr>
          <p:cNvPr id="101" name="TextBox 100"/>
          <p:cNvSpPr txBox="1"/>
          <p:nvPr/>
        </p:nvSpPr>
        <p:spPr>
          <a:xfrm>
            <a:off x="3937099" y="4626402"/>
            <a:ext cx="790601" cy="307777"/>
          </a:xfrm>
          <a:prstGeom prst="rect">
            <a:avLst/>
          </a:prstGeom>
          <a:noFill/>
        </p:spPr>
        <p:txBody>
          <a:bodyPr wrap="none" rtlCol="0">
            <a:spAutoFit/>
          </a:bodyPr>
          <a:lstStyle/>
          <a:p>
            <a:r>
              <a:rPr lang="en-US" dirty="0"/>
              <a:t>Threats</a:t>
            </a:r>
            <a:endParaRPr lang="en-IN" dirty="0"/>
          </a:p>
        </p:txBody>
      </p:sp>
      <p:sp>
        <p:nvSpPr>
          <p:cNvPr id="102" name="TextBox 101"/>
          <p:cNvSpPr txBox="1"/>
          <p:nvPr/>
        </p:nvSpPr>
        <p:spPr>
          <a:xfrm>
            <a:off x="6698750" y="176966"/>
            <a:ext cx="1021433" cy="307777"/>
          </a:xfrm>
          <a:prstGeom prst="rect">
            <a:avLst/>
          </a:prstGeom>
          <a:noFill/>
        </p:spPr>
        <p:txBody>
          <a:bodyPr wrap="none" rtlCol="0">
            <a:spAutoFit/>
          </a:bodyPr>
          <a:lstStyle/>
          <a:p>
            <a:r>
              <a:rPr lang="en-US" dirty="0"/>
              <a:t>Weakness</a:t>
            </a:r>
            <a:endParaRPr lang="en-IN" dirty="0"/>
          </a:p>
        </p:txBody>
      </p:sp>
      <p:sp>
        <p:nvSpPr>
          <p:cNvPr id="7" name="Google Shape;1080;p62">
            <a:extLst>
              <a:ext uri="{FF2B5EF4-FFF2-40B4-BE49-F238E27FC236}">
                <a16:creationId xmlns:a16="http://schemas.microsoft.com/office/drawing/2014/main" id="{286D3DBD-E505-466D-B796-087BF5933B18}"/>
              </a:ext>
            </a:extLst>
          </p:cNvPr>
          <p:cNvSpPr txBox="1">
            <a:spLocks noGrp="1"/>
          </p:cNvSpPr>
          <p:nvPr>
            <p:ph type="title"/>
          </p:nvPr>
        </p:nvSpPr>
        <p:spPr>
          <a:xfrm>
            <a:off x="614525" y="2077431"/>
            <a:ext cx="2830424" cy="988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t>SWOT analysis of our project</a:t>
            </a:r>
            <a:endParaRPr sz="3000" dirty="0"/>
          </a:p>
        </p:txBody>
      </p:sp>
      <p:sp>
        <p:nvSpPr>
          <p:cNvPr id="8" name="TextBox 7">
            <a:extLst>
              <a:ext uri="{FF2B5EF4-FFF2-40B4-BE49-F238E27FC236}">
                <a16:creationId xmlns:a16="http://schemas.microsoft.com/office/drawing/2014/main" id="{58D0D122-B792-4AA9-98F7-A36B75A4A0ED}"/>
              </a:ext>
            </a:extLst>
          </p:cNvPr>
          <p:cNvSpPr txBox="1"/>
          <p:nvPr/>
        </p:nvSpPr>
        <p:spPr>
          <a:xfrm>
            <a:off x="6610584" y="4639936"/>
            <a:ext cx="1109599" cy="307777"/>
          </a:xfrm>
          <a:prstGeom prst="rect">
            <a:avLst/>
          </a:prstGeom>
          <a:noFill/>
        </p:spPr>
        <p:txBody>
          <a:bodyPr wrap="none" rtlCol="0">
            <a:spAutoFit/>
          </a:bodyPr>
          <a:lstStyle/>
          <a:p>
            <a:r>
              <a:rPr lang="en-US" dirty="0"/>
              <a:t>Opportunity</a:t>
            </a:r>
            <a:endParaRPr lang="en-IN" dirty="0"/>
          </a:p>
        </p:txBody>
      </p:sp>
      <p:grpSp>
        <p:nvGrpSpPr>
          <p:cNvPr id="9" name="Google Shape;1082;p62">
            <a:extLst>
              <a:ext uri="{FF2B5EF4-FFF2-40B4-BE49-F238E27FC236}">
                <a16:creationId xmlns:a16="http://schemas.microsoft.com/office/drawing/2014/main" id="{5C2B1543-3BB1-4CCB-8EBB-EA70FC97DFB2}"/>
              </a:ext>
            </a:extLst>
          </p:cNvPr>
          <p:cNvGrpSpPr/>
          <p:nvPr/>
        </p:nvGrpSpPr>
        <p:grpSpPr>
          <a:xfrm>
            <a:off x="8306424" y="269092"/>
            <a:ext cx="442025" cy="572546"/>
            <a:chOff x="1785100" y="238125"/>
            <a:chExt cx="4029400" cy="5219200"/>
          </a:xfrm>
        </p:grpSpPr>
        <p:sp>
          <p:nvSpPr>
            <p:cNvPr id="10" name="Google Shape;1083;p62">
              <a:extLst>
                <a:ext uri="{FF2B5EF4-FFF2-40B4-BE49-F238E27FC236}">
                  <a16:creationId xmlns:a16="http://schemas.microsoft.com/office/drawing/2014/main" id="{D5783B1B-94E6-4F38-B56E-8EB72177E620}"/>
                </a:ext>
              </a:extLst>
            </p:cNvPr>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4;p62">
              <a:extLst>
                <a:ext uri="{FF2B5EF4-FFF2-40B4-BE49-F238E27FC236}">
                  <a16:creationId xmlns:a16="http://schemas.microsoft.com/office/drawing/2014/main" id="{0593BDDA-0406-4280-A785-471E6CEEBD0D}"/>
                </a:ext>
              </a:extLst>
            </p:cNvPr>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000" fill="hold">
                                          <p:stCondLst>
                                            <p:cond delay="0"/>
                                          </p:stCondLst>
                                        </p:cTn>
                                        <p:tgtEl>
                                          <p:spTgt spid="94"/>
                                        </p:tgtEl>
                                        <p:attrNameLst>
                                          <p:attrName>style.visibility</p:attrName>
                                        </p:attrNameLst>
                                      </p:cBhvr>
                                      <p:to>
                                        <p:strVal val="visible"/>
                                      </p:to>
                                    </p:set>
                                    <p:anim calcmode="lin" valueType="num">
                                      <p:cBhvr>
                                        <p:cTn id="12" dur="1000" fill="hold"/>
                                        <p:tgtEl>
                                          <p:spTgt spid="94"/>
                                        </p:tgtEl>
                                        <p:attrNameLst>
                                          <p:attrName>ppt_w</p:attrName>
                                        </p:attrNameLst>
                                      </p:cBhvr>
                                      <p:tavLst>
                                        <p:tav tm="0">
                                          <p:val>
                                            <p:strVal val="#ppt_w*0.70"/>
                                          </p:val>
                                        </p:tav>
                                        <p:tav tm="100000">
                                          <p:val>
                                            <p:strVal val="#ppt_w"/>
                                          </p:val>
                                        </p:tav>
                                      </p:tavLst>
                                    </p:anim>
                                    <p:anim calcmode="lin" valueType="num">
                                      <p:cBhvr>
                                        <p:cTn id="13" dur="1000" fill="hold"/>
                                        <p:tgtEl>
                                          <p:spTgt spid="94"/>
                                        </p:tgtEl>
                                        <p:attrNameLst>
                                          <p:attrName>ppt_h</p:attrName>
                                        </p:attrNameLst>
                                      </p:cBhvr>
                                      <p:tavLst>
                                        <p:tav tm="0">
                                          <p:val>
                                            <p:strVal val="#ppt_h"/>
                                          </p:val>
                                        </p:tav>
                                        <p:tav tm="100000">
                                          <p:val>
                                            <p:strVal val="#ppt_h"/>
                                          </p:val>
                                        </p:tav>
                                      </p:tavLst>
                                    </p:anim>
                                    <p:animEffect transition="in" filter="fade">
                                      <p:cBhvr>
                                        <p:cTn id="14" dur="1000"/>
                                        <p:tgtEl>
                                          <p:spTgt spid="94"/>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blinds(horizontal)">
                                      <p:cBhvr>
                                        <p:cTn id="18" dur="500"/>
                                        <p:tgtEl>
                                          <p:spTgt spid="99"/>
                                        </p:tgtEl>
                                      </p:cBhvr>
                                    </p:animEffect>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blinds(horizontal)">
                                      <p:cBhvr>
                                        <p:cTn id="22" dur="500"/>
                                        <p:tgtEl>
                                          <p:spTgt spid="102"/>
                                        </p:tgtEl>
                                      </p:cBhvr>
                                    </p:animEffect>
                                  </p:childTnLst>
                                </p:cTn>
                              </p:par>
                            </p:childTnLst>
                          </p:cTn>
                        </p:par>
                        <p:par>
                          <p:cTn id="23" fill="hold">
                            <p:stCondLst>
                              <p:cond delay="2000"/>
                            </p:stCondLst>
                            <p:childTnLst>
                              <p:par>
                                <p:cTn id="24" presetID="3" presetClass="entr" presetSubtype="1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par>
                          <p:cTn id="27" fill="hold">
                            <p:stCondLst>
                              <p:cond delay="2500"/>
                            </p:stCondLst>
                            <p:childTnLst>
                              <p:par>
                                <p:cTn id="28" presetID="3" presetClass="entr" presetSubtype="10" fill="hold" grpId="0"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blinds(horizontal)">
                                      <p:cBhvr>
                                        <p:cTn id="30"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99" grpId="1"/>
      <p:bldP spid="101" grpId="0"/>
      <p:bldP spid="101" grpId="1"/>
      <p:bldP spid="102" grpId="0"/>
      <p:bldP spid="102" grpId="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73951232"/>
              </p:ext>
            </p:extLst>
          </p:nvPr>
        </p:nvGraphicFramePr>
        <p:xfrm>
          <a:off x="1270571" y="1335818"/>
          <a:ext cx="6602858" cy="2471865"/>
        </p:xfrm>
        <a:graphic>
          <a:graphicData uri="http://schemas.openxmlformats.org/drawingml/2006/table">
            <a:tbl>
              <a:tblPr firstRow="1" bandRow="1">
                <a:tableStyleId>{B301B821-A1FF-4177-AEE7-76D212191A09}</a:tableStyleId>
              </a:tblPr>
              <a:tblGrid>
                <a:gridCol w="1979488">
                  <a:extLst>
                    <a:ext uri="{9D8B030D-6E8A-4147-A177-3AD203B41FA5}">
                      <a16:colId xmlns:a16="http://schemas.microsoft.com/office/drawing/2014/main" val="20000"/>
                    </a:ext>
                  </a:extLst>
                </a:gridCol>
                <a:gridCol w="1130157">
                  <a:extLst>
                    <a:ext uri="{9D8B030D-6E8A-4147-A177-3AD203B41FA5}">
                      <a16:colId xmlns:a16="http://schemas.microsoft.com/office/drawing/2014/main" val="20001"/>
                    </a:ext>
                  </a:extLst>
                </a:gridCol>
                <a:gridCol w="1078787">
                  <a:extLst>
                    <a:ext uri="{9D8B030D-6E8A-4147-A177-3AD203B41FA5}">
                      <a16:colId xmlns:a16="http://schemas.microsoft.com/office/drawing/2014/main" val="20002"/>
                    </a:ext>
                  </a:extLst>
                </a:gridCol>
                <a:gridCol w="1202076">
                  <a:extLst>
                    <a:ext uri="{9D8B030D-6E8A-4147-A177-3AD203B41FA5}">
                      <a16:colId xmlns:a16="http://schemas.microsoft.com/office/drawing/2014/main" val="20003"/>
                    </a:ext>
                  </a:extLst>
                </a:gridCol>
                <a:gridCol w="1212350">
                  <a:extLst>
                    <a:ext uri="{9D8B030D-6E8A-4147-A177-3AD203B41FA5}">
                      <a16:colId xmlns:a16="http://schemas.microsoft.com/office/drawing/2014/main" val="20004"/>
                    </a:ext>
                  </a:extLst>
                </a:gridCol>
              </a:tblGrid>
              <a:tr h="370840">
                <a:tc gridSpan="5">
                  <a:txBody>
                    <a:bodyPr/>
                    <a:lstStyle/>
                    <a:p>
                      <a:pPr indent="178435" algn="l">
                        <a:lnSpc>
                          <a:spcPct val="115000"/>
                        </a:lnSpc>
                        <a:spcAft>
                          <a:spcPts val="0"/>
                        </a:spcAft>
                      </a:pPr>
                      <a:r>
                        <a:rPr lang="en-IN" sz="1600" b="1"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rPr>
                        <a:t>Strengths</a:t>
                      </a:r>
                      <a:endParaRPr lang="en-IN" sz="12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User Interface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Alert / Notification</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Blood donation history</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Worldwide Usage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itle 1">
            <a:extLst>
              <a:ext uri="{FF2B5EF4-FFF2-40B4-BE49-F238E27FC236}">
                <a16:creationId xmlns:a16="http://schemas.microsoft.com/office/drawing/2014/main" id="{B0B2A8C8-CF7E-41F0-B1A5-57FBFD411658}"/>
              </a:ext>
            </a:extLst>
          </p:cNvPr>
          <p:cNvSpPr>
            <a:spLocks noGrp="1"/>
          </p:cNvSpPr>
          <p:nvPr>
            <p:ph type="title"/>
          </p:nvPr>
        </p:nvSpPr>
        <p:spPr>
          <a:xfrm>
            <a:off x="625298" y="588174"/>
            <a:ext cx="7704000" cy="572700"/>
          </a:xfrm>
        </p:spPr>
        <p:txBody>
          <a:bodyPr/>
          <a:lstStyle/>
          <a:p>
            <a:r>
              <a:rPr lang="en-US" sz="2800" dirty="0"/>
              <a:t>SWOT analysis based on  Comparative Study</a:t>
            </a:r>
            <a:endParaRPr lang="en-IN" sz="2800" dirty="0"/>
          </a:p>
        </p:txBody>
      </p:sp>
      <p:grpSp>
        <p:nvGrpSpPr>
          <p:cNvPr id="4" name="Google Shape;1082;p62">
            <a:extLst>
              <a:ext uri="{FF2B5EF4-FFF2-40B4-BE49-F238E27FC236}">
                <a16:creationId xmlns:a16="http://schemas.microsoft.com/office/drawing/2014/main" id="{AF02EE22-4336-4577-B95B-81A11C042AAB}"/>
              </a:ext>
            </a:extLst>
          </p:cNvPr>
          <p:cNvGrpSpPr/>
          <p:nvPr/>
        </p:nvGrpSpPr>
        <p:grpSpPr>
          <a:xfrm>
            <a:off x="8306424" y="269092"/>
            <a:ext cx="442025" cy="572546"/>
            <a:chOff x="1785100" y="238125"/>
            <a:chExt cx="4029400" cy="5219200"/>
          </a:xfrm>
        </p:grpSpPr>
        <p:sp>
          <p:nvSpPr>
            <p:cNvPr id="6" name="Google Shape;1083;p62">
              <a:extLst>
                <a:ext uri="{FF2B5EF4-FFF2-40B4-BE49-F238E27FC236}">
                  <a16:creationId xmlns:a16="http://schemas.microsoft.com/office/drawing/2014/main" id="{B9FA0E67-4800-4710-8DF2-73D0318EB062}"/>
                </a:ext>
              </a:extLst>
            </p:cNvPr>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4;p62">
              <a:extLst>
                <a:ext uri="{FF2B5EF4-FFF2-40B4-BE49-F238E27FC236}">
                  <a16:creationId xmlns:a16="http://schemas.microsoft.com/office/drawing/2014/main" id="{31AB242D-D92B-4267-AEC7-6253B6559CA3}"/>
                </a:ext>
              </a:extLst>
            </p:cNvPr>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17153114"/>
              </p:ext>
            </p:extLst>
          </p:nvPr>
        </p:nvGraphicFramePr>
        <p:xfrm>
          <a:off x="1013717" y="1317561"/>
          <a:ext cx="7116566" cy="2508378"/>
        </p:xfrm>
        <a:graphic>
          <a:graphicData uri="http://schemas.openxmlformats.org/drawingml/2006/table">
            <a:tbl>
              <a:tblPr firstRow="1" bandRow="1">
                <a:tableStyleId>{B301B821-A1FF-4177-AEE7-76D212191A09}</a:tableStyleId>
              </a:tblPr>
              <a:tblGrid>
                <a:gridCol w="2239766">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gridSpan="5">
                  <a:txBody>
                    <a:bodyPr/>
                    <a:lstStyle/>
                    <a:p>
                      <a:pPr marL="0" marR="0" lvl="0" indent="153035" algn="l" defTabSz="914400" rtl="0" eaLnBrk="1" fontAlgn="auto" latinLnBrk="0" hangingPunct="1">
                        <a:lnSpc>
                          <a:spcPct val="115000"/>
                        </a:lnSpc>
                        <a:spcBef>
                          <a:spcPts val="0"/>
                        </a:spcBef>
                        <a:spcAft>
                          <a:spcPts val="0"/>
                        </a:spcAft>
                        <a:buClr>
                          <a:srgbClr val="000000"/>
                        </a:buClr>
                        <a:buSzTx/>
                        <a:buFont typeface="Arial" panose="020B0604020202020204"/>
                        <a:buNone/>
                        <a:defRPr/>
                      </a:pPr>
                      <a:r>
                        <a:rPr lang="en-IN" sz="1600" b="1"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rPr>
                        <a:t>Weaknesses</a:t>
                      </a:r>
                      <a:endParaRPr lang="en-IN" sz="12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Real-Time Interface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Update when needed Person requirement is fulfil</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UI Responsive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indent="152400">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Blood bank record available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83112358"/>
              </p:ext>
            </p:extLst>
          </p:nvPr>
        </p:nvGraphicFramePr>
        <p:xfrm>
          <a:off x="919163" y="1650683"/>
          <a:ext cx="7305872" cy="1803211"/>
        </p:xfrm>
        <a:graphic>
          <a:graphicData uri="http://schemas.openxmlformats.org/drawingml/2006/table">
            <a:tbl>
              <a:tblPr firstRow="1" bandRow="1">
                <a:tableStyleId>{B301B821-A1FF-4177-AEE7-76D212191A09}</a:tableStyleId>
              </a:tblPr>
              <a:tblGrid>
                <a:gridCol w="2428875">
                  <a:extLst>
                    <a:ext uri="{9D8B030D-6E8A-4147-A177-3AD203B41FA5}">
                      <a16:colId xmlns:a16="http://schemas.microsoft.com/office/drawing/2014/main" val="20000"/>
                    </a:ext>
                  </a:extLst>
                </a:gridCol>
                <a:gridCol w="1219397">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gridSpan="5">
                  <a:txBody>
                    <a:bodyPr/>
                    <a:lstStyle/>
                    <a:p>
                      <a:pPr indent="153035">
                        <a:lnSpc>
                          <a:spcPct val="115000"/>
                        </a:lnSpc>
                        <a:spcAft>
                          <a:spcPts val="0"/>
                        </a:spcAft>
                      </a:pPr>
                      <a:r>
                        <a:rPr lang="en-IN" sz="1600"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sym typeface="+mn-ea"/>
                        </a:rPr>
                        <a:t>Opportunities</a:t>
                      </a:r>
                      <a:endParaRPr lang="en-IN" sz="16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Arrange blood donation camp on Special occasion  </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Interaction with needed person and donor person</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31821401"/>
              </p:ext>
            </p:extLst>
          </p:nvPr>
        </p:nvGraphicFramePr>
        <p:xfrm>
          <a:off x="947103" y="1304608"/>
          <a:ext cx="7249795" cy="2508378"/>
        </p:xfrm>
        <a:graphic>
          <a:graphicData uri="http://schemas.openxmlformats.org/drawingml/2006/table">
            <a:tbl>
              <a:tblPr firstRow="1" bandRow="1">
                <a:tableStyleId>{B301B821-A1FF-4177-AEE7-76D212191A09}</a:tableStyleId>
              </a:tblPr>
              <a:tblGrid>
                <a:gridCol w="237299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gridSpan="5">
                  <a:txBody>
                    <a:bodyPr/>
                    <a:lstStyle/>
                    <a:p>
                      <a:pPr indent="153035">
                        <a:lnSpc>
                          <a:spcPct val="115000"/>
                        </a:lnSpc>
                        <a:spcAft>
                          <a:spcPts val="0"/>
                        </a:spcAft>
                        <a:buNone/>
                      </a:pPr>
                      <a:r>
                        <a:rPr lang="en-IN" sz="1600" dirty="0">
                          <a:solidFill>
                            <a:srgbClr val="FFFFFF"/>
                          </a:solidFill>
                          <a:effectLst/>
                          <a:latin typeface="Times New Roman" panose="02020603050405020304" pitchFamily="18" charset="0"/>
                          <a:ea typeface="Times New Roman" panose="02020603050405020304" pitchFamily="18" charset="0"/>
                          <a:cs typeface="Shruti" panose="020B0502040204020203" pitchFamily="34" charset="0"/>
                          <a:sym typeface="+mn-ea"/>
                        </a:rPr>
                        <a:t>Threats</a:t>
                      </a:r>
                      <a:endParaRPr lang="en-IN" sz="16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indent="153035">
                        <a:lnSpc>
                          <a:spcPct val="115000"/>
                        </a:lnSpc>
                        <a:spcAft>
                          <a:spcPts val="0"/>
                        </a:spcAft>
                      </a:pP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 App -Save Life Connect</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Simply Blood-Find Blood Donor</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1" dirty="0">
                          <a:effectLst/>
                          <a:latin typeface="Times New Roman" panose="02020603050405020304" pitchFamily="18" charset="0"/>
                          <a:ea typeface="Times New Roman" panose="02020603050405020304" pitchFamily="18" charset="0"/>
                          <a:cs typeface="Shruti" panose="020B0502040204020203" pitchFamily="34" charset="0"/>
                        </a:rPr>
                        <a:t>Bloodkad</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Sick blood donate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May be</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Wrong User details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indent="152400">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Poor internet connection delay to reach donation destination</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indent="112395">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App Crashing Issue</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cs typeface="Shruti" panose="020B0502040204020203" pitchFamily="34" charset="0"/>
                        </a:rPr>
                        <a:t>No</a:t>
                      </a:r>
                      <a:endParaRPr lang="en-IN" sz="1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cs typeface="Shruti" panose="020B0502040204020203" pitchFamily="34" charset="0"/>
                        </a:rPr>
                        <a:t>Yes</a:t>
                      </a:r>
                      <a:endParaRPr lang="en-IN" sz="1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200" y="623500"/>
            <a:ext cx="4779200" cy="210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Features &amp; Limitation</a:t>
            </a:r>
            <a:endParaRPr lang="en-IN" sz="6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62"/>
          <p:cNvSpPr txBox="1">
            <a:spLocks noGrp="1"/>
          </p:cNvSpPr>
          <p:nvPr>
            <p:ph type="title"/>
          </p:nvPr>
        </p:nvSpPr>
        <p:spPr>
          <a:xfrm>
            <a:off x="614525" y="2077432"/>
            <a:ext cx="2128675" cy="988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Features</a:t>
            </a:r>
            <a:endParaRPr dirty="0"/>
          </a:p>
        </p:txBody>
      </p:sp>
      <p:sp>
        <p:nvSpPr>
          <p:cNvPr id="1081" name="Google Shape;1081;p62"/>
          <p:cNvSpPr txBox="1">
            <a:spLocks noGrp="1"/>
          </p:cNvSpPr>
          <p:nvPr>
            <p:ph type="body" idx="1"/>
          </p:nvPr>
        </p:nvSpPr>
        <p:spPr>
          <a:xfrm>
            <a:off x="3404212" y="1159569"/>
            <a:ext cx="4872638" cy="2824363"/>
          </a:xfrm>
          <a:prstGeom prst="rect">
            <a:avLst/>
          </a:prstGeom>
        </p:spPr>
        <p:txBody>
          <a:bodyPr spcFirstLastPara="1" wrap="square" lIns="91425" tIns="91425" rIns="91425" bIns="91425" anchor="t" anchorCtr="0">
            <a:noAutofit/>
          </a:bodyPr>
          <a:lstStyle/>
          <a:p>
            <a:pPr lvl="0"/>
            <a:r>
              <a:rPr lang="en-US" dirty="0"/>
              <a:t>Login with Phone number or Email ID</a:t>
            </a:r>
            <a:endParaRPr dirty="0"/>
          </a:p>
          <a:p>
            <a:pPr lvl="0"/>
            <a:r>
              <a:rPr lang="en-US" dirty="0"/>
              <a:t>Upload a Post request for Blood</a:t>
            </a:r>
          </a:p>
          <a:p>
            <a:r>
              <a:rPr lang="en-US" dirty="0"/>
              <a:t>Find nearest blood bank </a:t>
            </a:r>
          </a:p>
          <a:p>
            <a:r>
              <a:rPr lang="en-US" dirty="0"/>
              <a:t>If any blood needed person around you, then app notify you to help them</a:t>
            </a:r>
          </a:p>
          <a:p>
            <a:r>
              <a:rPr lang="en-US" dirty="0"/>
              <a:t>Also find best route for reach destination, whether its blood bank or blood donation destination</a:t>
            </a:r>
            <a:endParaRPr lang="en-IN" dirty="0"/>
          </a:p>
          <a:p>
            <a:r>
              <a:rPr lang="en-US" dirty="0"/>
              <a:t>Schedule blood donation on special day or occasion</a:t>
            </a:r>
            <a:endParaRPr sz="1800" dirty="0"/>
          </a:p>
        </p:txBody>
      </p:sp>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62"/>
          <p:cNvSpPr txBox="1">
            <a:spLocks noGrp="1"/>
          </p:cNvSpPr>
          <p:nvPr>
            <p:ph type="title"/>
          </p:nvPr>
        </p:nvSpPr>
        <p:spPr>
          <a:xfrm>
            <a:off x="614525" y="2077432"/>
            <a:ext cx="2128675" cy="9886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Limitation</a:t>
            </a:r>
            <a:endParaRPr dirty="0"/>
          </a:p>
        </p:txBody>
      </p:sp>
      <p:sp>
        <p:nvSpPr>
          <p:cNvPr id="1081" name="Google Shape;1081;p62"/>
          <p:cNvSpPr txBox="1">
            <a:spLocks noGrp="1"/>
          </p:cNvSpPr>
          <p:nvPr>
            <p:ph type="body" idx="1"/>
          </p:nvPr>
        </p:nvSpPr>
        <p:spPr>
          <a:xfrm>
            <a:off x="3404212" y="2112819"/>
            <a:ext cx="4872638" cy="917863"/>
          </a:xfrm>
          <a:prstGeom prst="rect">
            <a:avLst/>
          </a:prstGeom>
        </p:spPr>
        <p:txBody>
          <a:bodyPr spcFirstLastPara="1" wrap="square" lIns="91425" tIns="91425" rIns="91425" bIns="91425" anchor="t" anchorCtr="0">
            <a:noAutofit/>
          </a:bodyPr>
          <a:lstStyle/>
          <a:p>
            <a:pPr lvl="0"/>
            <a:r>
              <a:rPr lang="en-US" dirty="0"/>
              <a:t>Application Map only display blood bank or donation place direction</a:t>
            </a:r>
          </a:p>
          <a:p>
            <a:pPr lvl="0"/>
            <a:r>
              <a:rPr lang="en-US" dirty="0"/>
              <a:t>At a time only 20 people appear near</a:t>
            </a:r>
          </a:p>
        </p:txBody>
      </p:sp>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82"/>
                                        </p:tgtEl>
                                        <p:attrNameLst>
                                          <p:attrName>style.visibility</p:attrName>
                                        </p:attrNameLst>
                                      </p:cBhvr>
                                      <p:to>
                                        <p:strVal val="visible"/>
                                      </p:to>
                                    </p:set>
                                    <p:animEffect transition="in" filter="fade">
                                      <p:cBhvr>
                                        <p:cTn id="7" dur="1000"/>
                                        <p:tgtEl>
                                          <p:spTgt spid="1082"/>
                                        </p:tgtEl>
                                      </p:cBhvr>
                                    </p:animEffect>
                                    <p:anim calcmode="lin" valueType="num">
                                      <p:cBhvr>
                                        <p:cTn id="8" dur="1000" fill="hold"/>
                                        <p:tgtEl>
                                          <p:spTgt spid="1082"/>
                                        </p:tgtEl>
                                        <p:attrNameLst>
                                          <p:attrName>ppt_x</p:attrName>
                                        </p:attrNameLst>
                                      </p:cBhvr>
                                      <p:tavLst>
                                        <p:tav tm="0">
                                          <p:val>
                                            <p:strVal val="#ppt_x"/>
                                          </p:val>
                                        </p:tav>
                                        <p:tav tm="100000">
                                          <p:val>
                                            <p:strVal val="#ppt_x"/>
                                          </p:val>
                                        </p:tav>
                                      </p:tavLst>
                                    </p:anim>
                                    <p:anim calcmode="lin" valueType="num">
                                      <p:cBhvr>
                                        <p:cTn id="9" dur="1000" fill="hold"/>
                                        <p:tgtEl>
                                          <p:spTgt spid="10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390" y="623570"/>
            <a:ext cx="5191125" cy="2108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Requirements</a:t>
            </a:r>
            <a:endParaRPr lang="en-IN" sz="65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135;p66"/>
          <p:cNvSpPr txBox="1">
            <a:spLocks noGrp="1"/>
          </p:cNvSpPr>
          <p:nvPr/>
        </p:nvSpPr>
        <p:spPr>
          <a:xfrm>
            <a:off x="410966" y="1112481"/>
            <a:ext cx="2599362"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Hardware Requirements</a:t>
            </a:r>
            <a:endParaRPr dirty="0"/>
          </a:p>
        </p:txBody>
      </p:sp>
      <p:sp>
        <p:nvSpPr>
          <p:cNvPr id="8" name="Google Shape;1136;p66"/>
          <p:cNvSpPr txBox="1">
            <a:spLocks noGrp="1"/>
          </p:cNvSpPr>
          <p:nvPr/>
        </p:nvSpPr>
        <p:spPr>
          <a:xfrm>
            <a:off x="410845" y="2273935"/>
            <a:ext cx="2599055"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285750" lvl="0" indent="-285750" algn="l" rtl="0">
              <a:lnSpc>
                <a:spcPct val="150000"/>
              </a:lnSpc>
              <a:spcBef>
                <a:spcPts val="0"/>
              </a:spcBef>
              <a:spcAft>
                <a:spcPts val="0"/>
              </a:spcAft>
              <a:buFont typeface="Arial" panose="020B0604020202020204" pitchFamily="34" charset="0"/>
              <a:buChar char="•"/>
            </a:pPr>
            <a:r>
              <a:rPr lang="en-IN" dirty="0">
                <a:solidFill>
                  <a:schemeClr val="tx1"/>
                </a:solidFill>
              </a:rPr>
              <a:t>RAM : Min 8 GB or More</a:t>
            </a:r>
          </a:p>
          <a:p>
            <a:pPr marL="285750" lvl="0" indent="-285750" algn="l" rtl="0">
              <a:lnSpc>
                <a:spcPct val="150000"/>
              </a:lnSpc>
              <a:spcBef>
                <a:spcPts val="0"/>
              </a:spcBef>
              <a:spcAft>
                <a:spcPts val="0"/>
              </a:spcAft>
              <a:buFont typeface="Arial" panose="020B0604020202020204" pitchFamily="34" charset="0"/>
              <a:buChar char="•"/>
            </a:pPr>
            <a:r>
              <a:rPr lang="en-IN" dirty="0">
                <a:solidFill>
                  <a:schemeClr val="tx1"/>
                </a:solidFill>
              </a:rPr>
              <a:t>Processor : Intel i5 or above</a:t>
            </a:r>
            <a:endParaRPr lang="en-US" dirty="0">
              <a:solidFill>
                <a:schemeClr val="tx1"/>
              </a:solidFill>
            </a:endParaRPr>
          </a:p>
        </p:txBody>
      </p:sp>
      <p:sp>
        <p:nvSpPr>
          <p:cNvPr id="13" name="Google Shape;1135;p66"/>
          <p:cNvSpPr txBox="1">
            <a:spLocks noGrp="1"/>
          </p:cNvSpPr>
          <p:nvPr/>
        </p:nvSpPr>
        <p:spPr>
          <a:xfrm>
            <a:off x="3272319" y="1112481"/>
            <a:ext cx="2599362"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Software Requirements</a:t>
            </a:r>
            <a:endParaRPr dirty="0"/>
          </a:p>
        </p:txBody>
      </p:sp>
      <p:sp>
        <p:nvSpPr>
          <p:cNvPr id="14" name="Google Shape;1136;p66"/>
          <p:cNvSpPr txBox="1">
            <a:spLocks noGrp="1"/>
          </p:cNvSpPr>
          <p:nvPr/>
        </p:nvSpPr>
        <p:spPr>
          <a:xfrm>
            <a:off x="3272319" y="2273829"/>
            <a:ext cx="2599361" cy="157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Project type : Mobile Application</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Database : MySQL</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UI Design : Android Studio 2.1 </a:t>
            </a:r>
            <a:endParaRPr dirty="0">
              <a:solidFill>
                <a:schemeClr val="tx1"/>
              </a:solidFill>
            </a:endParaRPr>
          </a:p>
        </p:txBody>
      </p:sp>
      <p:sp>
        <p:nvSpPr>
          <p:cNvPr id="9" name="Google Shape;1135;p66">
            <a:extLst>
              <a:ext uri="{FF2B5EF4-FFF2-40B4-BE49-F238E27FC236}">
                <a16:creationId xmlns:a16="http://schemas.microsoft.com/office/drawing/2014/main" id="{EF331D9B-2806-44BA-AAE2-82BB3BE3CA70}"/>
              </a:ext>
            </a:extLst>
          </p:cNvPr>
          <p:cNvSpPr txBox="1">
            <a:spLocks noGrp="1"/>
          </p:cNvSpPr>
          <p:nvPr/>
        </p:nvSpPr>
        <p:spPr>
          <a:xfrm>
            <a:off x="5961580" y="1112481"/>
            <a:ext cx="2599362" cy="1008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Other Requirements</a:t>
            </a:r>
            <a:endParaRPr dirty="0"/>
          </a:p>
        </p:txBody>
      </p:sp>
      <p:sp>
        <p:nvSpPr>
          <p:cNvPr id="10" name="Google Shape;1136;p66">
            <a:extLst>
              <a:ext uri="{FF2B5EF4-FFF2-40B4-BE49-F238E27FC236}">
                <a16:creationId xmlns:a16="http://schemas.microsoft.com/office/drawing/2014/main" id="{4AC393FB-9254-4622-96FB-1EC543C21B17}"/>
              </a:ext>
            </a:extLst>
          </p:cNvPr>
          <p:cNvSpPr txBox="1">
            <a:spLocks noGrp="1"/>
          </p:cNvSpPr>
          <p:nvPr/>
        </p:nvSpPr>
        <p:spPr>
          <a:xfrm>
            <a:off x="5961580" y="2273828"/>
            <a:ext cx="2599361" cy="1993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Testing Hardware : Android phone with Android 5.0 or Above and minimum </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Internet Services</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Calling Services</a:t>
            </a: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1"/>
                </a:solidFill>
              </a:rPr>
              <a:t>Minimum storage space</a:t>
            </a:r>
            <a:endParaRPr dirty="0">
              <a:solidFill>
                <a:schemeClr val="tx1"/>
              </a:solidFill>
            </a:endParaRPr>
          </a:p>
        </p:txBody>
      </p:sp>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64"/>
          <p:cNvSpPr txBox="1">
            <a:spLocks noGrp="1"/>
          </p:cNvSpPr>
          <p:nvPr>
            <p:ph type="title" idx="4"/>
          </p:nvPr>
        </p:nvSpPr>
        <p:spPr>
          <a:xfrm>
            <a:off x="553802" y="289333"/>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O</a:t>
            </a:r>
            <a:r>
              <a:rPr lang="en-IN" dirty="0"/>
              <a:t>ur </a:t>
            </a:r>
            <a:r>
              <a:rPr lang="en-IN" dirty="0">
                <a:solidFill>
                  <a:schemeClr val="accent2"/>
                </a:solidFill>
              </a:rPr>
              <a:t>T</a:t>
            </a:r>
            <a:r>
              <a:rPr lang="en-IN" dirty="0"/>
              <a:t>eam </a:t>
            </a:r>
            <a:r>
              <a:rPr lang="en-IN" dirty="0">
                <a:solidFill>
                  <a:schemeClr val="accent2"/>
                </a:solidFill>
              </a:rPr>
              <a:t>M</a:t>
            </a:r>
            <a:r>
              <a:rPr lang="en-IN" dirty="0"/>
              <a:t>embers</a:t>
            </a:r>
            <a:endParaRPr dirty="0"/>
          </a:p>
        </p:txBody>
      </p:sp>
      <p:sp>
        <p:nvSpPr>
          <p:cNvPr id="1113" name="Google Shape;1113;p64"/>
          <p:cNvSpPr txBox="1">
            <a:spLocks noGrp="1"/>
          </p:cNvSpPr>
          <p:nvPr>
            <p:ph type="ctrTitle"/>
          </p:nvPr>
        </p:nvSpPr>
        <p:spPr>
          <a:xfrm>
            <a:off x="1814474" y="1085947"/>
            <a:ext cx="2232000" cy="427061"/>
          </a:xfrm>
          <a:prstGeom prst="rect">
            <a:avLst/>
          </a:prstGeom>
        </p:spPr>
        <p:txBody>
          <a:bodyPr spcFirstLastPara="1" wrap="square" lIns="91425" tIns="91425" rIns="91425" bIns="91425" anchor="ctr" anchorCtr="0">
            <a:noAutofit/>
          </a:bodyPr>
          <a:lstStyle/>
          <a:p>
            <a:pPr lvl="0" algn="ctr" defTabSz="895350" rtl="0">
              <a:spcBef>
                <a:spcPts val="0"/>
              </a:spcBef>
              <a:spcAft>
                <a:spcPts val="0"/>
              </a:spcAft>
              <a:buNone/>
            </a:pPr>
            <a:r>
              <a:rPr lang="en-IN" sz="1800" dirty="0">
                <a:latin typeface="Arial Narrow" panose="020B0606020202030204" pitchFamily="34" charset="0"/>
              </a:rPr>
              <a:t>Priyanshee Padariya</a:t>
            </a:r>
            <a:endParaRPr sz="1800" dirty="0">
              <a:latin typeface="Arial Narrow" panose="020B0606020202030204" pitchFamily="34" charset="0"/>
            </a:endParaRPr>
          </a:p>
        </p:txBody>
      </p:sp>
      <p:sp>
        <p:nvSpPr>
          <p:cNvPr id="1114" name="Google Shape;1114;p64"/>
          <p:cNvSpPr txBox="1">
            <a:spLocks noGrp="1"/>
          </p:cNvSpPr>
          <p:nvPr>
            <p:ph type="subTitle" idx="1"/>
          </p:nvPr>
        </p:nvSpPr>
        <p:spPr>
          <a:xfrm>
            <a:off x="1814474" y="1513009"/>
            <a:ext cx="2232000" cy="674204"/>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dirty="0"/>
              <a:t>21</a:t>
            </a:r>
            <a:r>
              <a:rPr lang="en-IN" dirty="0"/>
              <a:t>SOECE13052</a:t>
            </a:r>
            <a:endParaRPr lang="en-GB" dirty="0"/>
          </a:p>
          <a:p>
            <a:pPr marL="0" lvl="0" indent="0" algn="ctr" rtl="0">
              <a:spcBef>
                <a:spcPts val="0"/>
              </a:spcBef>
              <a:spcAft>
                <a:spcPts val="0"/>
              </a:spcAft>
              <a:buNone/>
            </a:pPr>
            <a:r>
              <a:rPr lang="en-GB" dirty="0"/>
              <a:t>5CE-D</a:t>
            </a:r>
            <a:endParaRPr dirty="0"/>
          </a:p>
        </p:txBody>
      </p:sp>
      <p:grpSp>
        <p:nvGrpSpPr>
          <p:cNvPr id="1118" name="Google Shape;1118;p64"/>
          <p:cNvGrpSpPr/>
          <p:nvPr/>
        </p:nvGrpSpPr>
        <p:grpSpPr>
          <a:xfrm>
            <a:off x="8306424" y="269092"/>
            <a:ext cx="442025" cy="572546"/>
            <a:chOff x="1785100" y="238125"/>
            <a:chExt cx="4029400" cy="5219200"/>
          </a:xfrm>
        </p:grpSpPr>
        <p:sp>
          <p:nvSpPr>
            <p:cNvPr id="1119" name="Google Shape;1119;p64"/>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4"/>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1113;p64"/>
          <p:cNvSpPr txBox="1"/>
          <p:nvPr/>
        </p:nvSpPr>
        <p:spPr>
          <a:xfrm>
            <a:off x="5043650" y="1091263"/>
            <a:ext cx="2232000" cy="4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algn="ctr" defTabSz="895350"/>
            <a:r>
              <a:rPr lang="en-IN" sz="1800" dirty="0">
                <a:latin typeface="Arial Narrow" panose="020B0606020202030204" pitchFamily="34" charset="0"/>
              </a:rPr>
              <a:t>Khushi Dadhaniya</a:t>
            </a:r>
          </a:p>
        </p:txBody>
      </p:sp>
      <p:sp>
        <p:nvSpPr>
          <p:cNvPr id="49" name="Google Shape;1113;p64"/>
          <p:cNvSpPr txBox="1"/>
          <p:nvPr/>
        </p:nvSpPr>
        <p:spPr>
          <a:xfrm>
            <a:off x="1814474" y="2737441"/>
            <a:ext cx="2232000" cy="4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algn="ctr" defTabSz="895350"/>
            <a:r>
              <a:rPr lang="en-IN" sz="1800" dirty="0">
                <a:latin typeface="Arial Narrow" panose="020B0606020202030204" pitchFamily="34" charset="0"/>
              </a:rPr>
              <a:t>Nenshi Gajera</a:t>
            </a:r>
          </a:p>
        </p:txBody>
      </p:sp>
      <p:sp>
        <p:nvSpPr>
          <p:cNvPr id="52" name="Google Shape;1113;p64"/>
          <p:cNvSpPr txBox="1"/>
          <p:nvPr/>
        </p:nvSpPr>
        <p:spPr>
          <a:xfrm>
            <a:off x="5043649" y="2727228"/>
            <a:ext cx="2232000" cy="4270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2000"/>
              <a:buFont typeface="Actor" panose="020B0503050000020004"/>
              <a:buNone/>
              <a:defRPr sz="2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algn="ctr" defTabSz="895350"/>
            <a:r>
              <a:rPr lang="en-IN" sz="1800" dirty="0">
                <a:latin typeface="Arial Narrow" panose="020B0606020202030204" pitchFamily="34" charset="0"/>
              </a:rPr>
              <a:t>Khushi Sorathiya</a:t>
            </a:r>
          </a:p>
        </p:txBody>
      </p:sp>
      <p:sp>
        <p:nvSpPr>
          <p:cNvPr id="61" name="Google Shape;1114;p64"/>
          <p:cNvSpPr txBox="1"/>
          <p:nvPr/>
        </p:nvSpPr>
        <p:spPr>
          <a:xfrm>
            <a:off x="5043649" y="1518325"/>
            <a:ext cx="2232000" cy="6742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0" indent="0" algn="ctr"/>
            <a:r>
              <a:rPr lang="en-IN" dirty="0"/>
              <a:t>21SOECE13009</a:t>
            </a:r>
          </a:p>
          <a:p>
            <a:pPr marL="0" indent="0" algn="ctr"/>
            <a:r>
              <a:rPr lang="en-IN" dirty="0"/>
              <a:t>5CE-D</a:t>
            </a:r>
          </a:p>
        </p:txBody>
      </p:sp>
      <p:sp>
        <p:nvSpPr>
          <p:cNvPr id="62" name="Google Shape;1114;p64"/>
          <p:cNvSpPr txBox="1"/>
          <p:nvPr/>
        </p:nvSpPr>
        <p:spPr>
          <a:xfrm>
            <a:off x="1814475" y="3164503"/>
            <a:ext cx="2232000" cy="6742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0" indent="0" algn="ctr"/>
            <a:r>
              <a:rPr lang="en-IN" dirty="0"/>
              <a:t>21SOECE13017</a:t>
            </a:r>
          </a:p>
          <a:p>
            <a:pPr marL="0" indent="0" algn="ctr"/>
            <a:r>
              <a:rPr lang="en-IN" dirty="0"/>
              <a:t>5CE-D</a:t>
            </a:r>
          </a:p>
        </p:txBody>
      </p:sp>
      <p:sp>
        <p:nvSpPr>
          <p:cNvPr id="63" name="Google Shape;1114;p64"/>
          <p:cNvSpPr txBox="1"/>
          <p:nvPr/>
        </p:nvSpPr>
        <p:spPr>
          <a:xfrm>
            <a:off x="5043649" y="3154290"/>
            <a:ext cx="2232000" cy="6742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1pPr>
            <a:lvl2pPr marL="914400" marR="0" lvl="1"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2pPr>
            <a:lvl3pPr marL="1371600" marR="0" lvl="2"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3pPr>
            <a:lvl4pPr marL="1828800" marR="0" lvl="3"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4pPr>
            <a:lvl5pPr marL="2286000" marR="0" lvl="4"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5pPr>
            <a:lvl6pPr marL="2743200" marR="0" lvl="5"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6pPr>
            <a:lvl7pPr marL="3200400" marR="0" lvl="6"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7pPr>
            <a:lvl8pPr marL="3657600" marR="0" lvl="7"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8pPr>
            <a:lvl9pPr marL="4114800" marR="0" lvl="8" indent="-330200" algn="r" rtl="0">
              <a:lnSpc>
                <a:spcPct val="100000"/>
              </a:lnSpc>
              <a:spcBef>
                <a:spcPts val="0"/>
              </a:spcBef>
              <a:spcAft>
                <a:spcPts val="0"/>
              </a:spcAft>
              <a:buClr>
                <a:schemeClr val="dk2"/>
              </a:buClr>
              <a:buSzPts val="1600"/>
              <a:buFont typeface="Gudea" panose="02000000000000000000"/>
              <a:buNone/>
              <a:defRPr sz="1600" b="0" i="0" u="none" strike="noStrike" cap="none">
                <a:solidFill>
                  <a:schemeClr val="dk2"/>
                </a:solidFill>
                <a:latin typeface="Gudea" panose="02000000000000000000"/>
                <a:ea typeface="Gudea" panose="02000000000000000000"/>
                <a:cs typeface="Gudea" panose="02000000000000000000"/>
                <a:sym typeface="Gudea" panose="02000000000000000000"/>
              </a:defRPr>
            </a:lvl9pPr>
          </a:lstStyle>
          <a:p>
            <a:pPr marL="0" indent="0" algn="ctr"/>
            <a:r>
              <a:rPr lang="en-IN" dirty="0"/>
              <a:t>21SOECE13071</a:t>
            </a:r>
          </a:p>
          <a:p>
            <a:pPr marL="0" indent="0" algn="ctr"/>
            <a:r>
              <a:rPr lang="en-IN" dirty="0"/>
              <a:t>5CE-D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1118"/>
                                        </p:tgtEl>
                                        <p:attrNameLst>
                                          <p:attrName>style.visibility</p:attrName>
                                        </p:attrNameLst>
                                      </p:cBhvr>
                                      <p:to>
                                        <p:strVal val="visible"/>
                                      </p:to>
                                    </p:set>
                                    <p:animEffect transition="in" filter="fade">
                                      <p:cBhvr>
                                        <p:cTn id="7" dur="500"/>
                                        <p:tgtEl>
                                          <p:spTgt spid="1118"/>
                                        </p:tgtEl>
                                      </p:cBhvr>
                                    </p:animEffect>
                                    <p:anim calcmode="lin" valueType="num">
                                      <p:cBhvr>
                                        <p:cTn id="8" dur="500" fill="hold"/>
                                        <p:tgtEl>
                                          <p:spTgt spid="1118"/>
                                        </p:tgtEl>
                                        <p:attrNameLst>
                                          <p:attrName>ppt_x</p:attrName>
                                        </p:attrNameLst>
                                      </p:cBhvr>
                                      <p:tavLst>
                                        <p:tav tm="0">
                                          <p:val>
                                            <p:strVal val="#ppt_x"/>
                                          </p:val>
                                        </p:tav>
                                        <p:tav tm="100000">
                                          <p:val>
                                            <p:strVal val="#ppt_x"/>
                                          </p:val>
                                        </p:tav>
                                      </p:tavLst>
                                    </p:anim>
                                    <p:anim calcmode="lin" valueType="num">
                                      <p:cBhvr>
                                        <p:cTn id="9" dur="500" fill="hold"/>
                                        <p:tgtEl>
                                          <p:spTgt spid="1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390" y="623570"/>
            <a:ext cx="5191125" cy="2108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Future</a:t>
            </a:r>
          </a:p>
          <a:p>
            <a:r>
              <a:rPr lang="en-IN" sz="6500" dirty="0">
                <a:solidFill>
                  <a:schemeClr val="accent2"/>
                </a:solidFill>
              </a:rPr>
              <a:t>Enhancement</a:t>
            </a:r>
            <a:endParaRPr lang="en-IN" sz="6500" dirty="0"/>
          </a:p>
        </p:txBody>
      </p:sp>
    </p:spTree>
    <p:extLst>
      <p:ext uri="{BB962C8B-B14F-4D97-AF65-F5344CB8AC3E}">
        <p14:creationId xmlns:p14="http://schemas.microsoft.com/office/powerpoint/2010/main" val="638786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2" name="Google Shape;1082;p62"/>
          <p:cNvGrpSpPr/>
          <p:nvPr/>
        </p:nvGrpSpPr>
        <p:grpSpPr>
          <a:xfrm>
            <a:off x="8306424" y="269092"/>
            <a:ext cx="442025" cy="572546"/>
            <a:chOff x="1785100" y="238125"/>
            <a:chExt cx="4029400" cy="5219200"/>
          </a:xfrm>
        </p:grpSpPr>
        <p:sp>
          <p:nvSpPr>
            <p:cNvPr id="1083"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135;p66"/>
          <p:cNvSpPr txBox="1">
            <a:spLocks noGrp="1"/>
          </p:cNvSpPr>
          <p:nvPr/>
        </p:nvSpPr>
        <p:spPr>
          <a:xfrm>
            <a:off x="0" y="2067326"/>
            <a:ext cx="9144000" cy="155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r"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pPr marL="0" lvl="0" indent="0" algn="ctr" rtl="0">
              <a:spcBef>
                <a:spcPts val="0"/>
              </a:spcBef>
              <a:spcAft>
                <a:spcPts val="0"/>
              </a:spcAft>
              <a:buNone/>
            </a:pPr>
            <a:r>
              <a:rPr lang="en-IN" dirty="0"/>
              <a:t>Combine our application with Medical related application</a:t>
            </a:r>
          </a:p>
          <a:p>
            <a:pPr marL="0" lvl="0" indent="0" algn="ctr" rtl="0">
              <a:spcBef>
                <a:spcPts val="0"/>
              </a:spcBef>
              <a:spcAft>
                <a:spcPts val="0"/>
              </a:spcAft>
              <a:buNone/>
            </a:pPr>
            <a:r>
              <a:rPr lang="en-US" dirty="0"/>
              <a:t>Contact </a:t>
            </a:r>
            <a:r>
              <a:rPr lang="en-IN" dirty="0"/>
              <a:t>long distance blood bank or Person</a:t>
            </a:r>
            <a:endParaRPr dirty="0"/>
          </a:p>
        </p:txBody>
      </p:sp>
    </p:spTree>
    <p:extLst>
      <p:ext uri="{BB962C8B-B14F-4D97-AF65-F5344CB8AC3E}">
        <p14:creationId xmlns:p14="http://schemas.microsoft.com/office/powerpoint/2010/main" val="124075753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grpSp>
        <p:nvGrpSpPr>
          <p:cNvPr id="104" name="Google Shape;163;p35"/>
          <p:cNvGrpSpPr/>
          <p:nvPr/>
        </p:nvGrpSpPr>
        <p:grpSpPr>
          <a:xfrm>
            <a:off x="5751702" y="574951"/>
            <a:ext cx="2778674" cy="3599160"/>
            <a:chOff x="1785100" y="238125"/>
            <a:chExt cx="4029400" cy="5219200"/>
          </a:xfrm>
        </p:grpSpPr>
        <p:sp>
          <p:nvSpPr>
            <p:cNvPr id="105" name="Google Shape;164;p35"/>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5;p35"/>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62;p35"/>
          <p:cNvSpPr txBox="1"/>
          <p:nvPr/>
        </p:nvSpPr>
        <p:spPr>
          <a:xfrm>
            <a:off x="707200" y="623500"/>
            <a:ext cx="5044502" cy="210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Thank You!!</a:t>
            </a:r>
            <a:endParaRPr lang="en-IN" sz="6500" dirty="0"/>
          </a:p>
        </p:txBody>
      </p:sp>
      <p:sp>
        <p:nvSpPr>
          <p:cNvPr id="7" name="Google Shape;167;p35"/>
          <p:cNvSpPr txBox="1">
            <a:spLocks noGrp="1"/>
          </p:cNvSpPr>
          <p:nvPr>
            <p:ph type="subTitle" idx="1"/>
          </p:nvPr>
        </p:nvSpPr>
        <p:spPr>
          <a:xfrm>
            <a:off x="707200" y="3929375"/>
            <a:ext cx="5296800" cy="5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Do you have any question?</a:t>
            </a:r>
            <a:endParaRPr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592;p33">
            <a:extLst>
              <a:ext uri="{FF2B5EF4-FFF2-40B4-BE49-F238E27FC236}">
                <a16:creationId xmlns:a16="http://schemas.microsoft.com/office/drawing/2014/main" id="{060C27D4-9F16-4004-A678-4CC59423E270}"/>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93;p33">
            <a:extLst>
              <a:ext uri="{FF2B5EF4-FFF2-40B4-BE49-F238E27FC236}">
                <a16:creationId xmlns:a16="http://schemas.microsoft.com/office/drawing/2014/main" id="{6F485044-9250-4B08-B09C-2A5C94FC8023}"/>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94;p33">
            <a:extLst>
              <a:ext uri="{FF2B5EF4-FFF2-40B4-BE49-F238E27FC236}">
                <a16:creationId xmlns:a16="http://schemas.microsoft.com/office/drawing/2014/main" id="{BE255BC2-6945-40F2-BFF3-58CA1AA3F038}"/>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595;p33">
            <a:extLst>
              <a:ext uri="{FF2B5EF4-FFF2-40B4-BE49-F238E27FC236}">
                <a16:creationId xmlns:a16="http://schemas.microsoft.com/office/drawing/2014/main" id="{C71A715E-3AC2-4D5E-AC25-FC9B4468CC84}"/>
              </a:ext>
            </a:extLst>
          </p:cNvPr>
          <p:cNvSpPr/>
          <p:nvPr/>
        </p:nvSpPr>
        <p:spPr>
          <a:xfrm>
            <a:off x="2143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6;p33">
            <a:extLst>
              <a:ext uri="{FF2B5EF4-FFF2-40B4-BE49-F238E27FC236}">
                <a16:creationId xmlns:a16="http://schemas.microsoft.com/office/drawing/2014/main" id="{92F32786-5672-4602-A11D-2889B70789D1}"/>
              </a:ext>
            </a:extLst>
          </p:cNvPr>
          <p:cNvSpPr/>
          <p:nvPr/>
        </p:nvSpPr>
        <p:spPr>
          <a:xfrm>
            <a:off x="37491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7;p33">
            <a:extLst>
              <a:ext uri="{FF2B5EF4-FFF2-40B4-BE49-F238E27FC236}">
                <a16:creationId xmlns:a16="http://schemas.microsoft.com/office/drawing/2014/main" id="{1D185A5C-9D41-447F-B07B-6FB793A783AE}"/>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98;p33">
            <a:extLst>
              <a:ext uri="{FF2B5EF4-FFF2-40B4-BE49-F238E27FC236}">
                <a16:creationId xmlns:a16="http://schemas.microsoft.com/office/drawing/2014/main" id="{A39B0BEB-ABE1-43C1-B600-79680AFA5B8F}"/>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1;p33">
            <a:extLst>
              <a:ext uri="{FF2B5EF4-FFF2-40B4-BE49-F238E27FC236}">
                <a16:creationId xmlns:a16="http://schemas.microsoft.com/office/drawing/2014/main" id="{A097F514-0A4C-441A-B190-BDD9480F5D46}"/>
              </a:ext>
            </a:extLst>
          </p:cNvPr>
          <p:cNvSpPr txBox="1"/>
          <p:nvPr/>
        </p:nvSpPr>
        <p:spPr>
          <a:xfrm>
            <a:off x="613716"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Banking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2" name="Google Shape;610;p33">
            <a:extLst>
              <a:ext uri="{FF2B5EF4-FFF2-40B4-BE49-F238E27FC236}">
                <a16:creationId xmlns:a16="http://schemas.microsoft.com/office/drawing/2014/main" id="{337EBC90-ABBA-4610-AAEE-9AE877CC93DD}"/>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1;p33">
            <a:extLst>
              <a:ext uri="{FF2B5EF4-FFF2-40B4-BE49-F238E27FC236}">
                <a16:creationId xmlns:a16="http://schemas.microsoft.com/office/drawing/2014/main" id="{AE8EA654-3AAA-4980-B754-56F49DD26E9A}"/>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2;p33">
            <a:extLst>
              <a:ext uri="{FF2B5EF4-FFF2-40B4-BE49-F238E27FC236}">
                <a16:creationId xmlns:a16="http://schemas.microsoft.com/office/drawing/2014/main" id="{58EC5F54-7489-48A4-A2FD-0E55CD564CC7}"/>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3;p33">
            <a:extLst>
              <a:ext uri="{FF2B5EF4-FFF2-40B4-BE49-F238E27FC236}">
                <a16:creationId xmlns:a16="http://schemas.microsoft.com/office/drawing/2014/main" id="{1E6BD2A2-55EF-4D63-B016-92D73F95C85D}"/>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4;p33">
            <a:extLst>
              <a:ext uri="{FF2B5EF4-FFF2-40B4-BE49-F238E27FC236}">
                <a16:creationId xmlns:a16="http://schemas.microsoft.com/office/drawing/2014/main" id="{A1C8D0B0-6C12-4DB5-A74F-FC15B683A90C}"/>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1;p33">
            <a:extLst>
              <a:ext uri="{FF2B5EF4-FFF2-40B4-BE49-F238E27FC236}">
                <a16:creationId xmlns:a16="http://schemas.microsoft.com/office/drawing/2014/main" id="{CF2A4F5A-6DA0-4AA0-8F73-3FEBCF989321}"/>
              </a:ext>
            </a:extLst>
          </p:cNvPr>
          <p:cNvSpPr txBox="1"/>
          <p:nvPr/>
        </p:nvSpPr>
        <p:spPr>
          <a:xfrm>
            <a:off x="2219178" y="1743622"/>
            <a:ext cx="1494800" cy="774606"/>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Digi Locker Application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5F94CEE9-2EF5-413C-877D-E84E42237443}"/>
              </a:ext>
            </a:extLst>
          </p:cNvPr>
          <p:cNvSpPr txBox="1"/>
          <p:nvPr/>
        </p:nvSpPr>
        <p:spPr>
          <a:xfrm>
            <a:off x="3824616" y="2587885"/>
            <a:ext cx="1494800" cy="736781"/>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Blood Near Me</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9" name="Google Shape;601;p33">
            <a:extLst>
              <a:ext uri="{FF2B5EF4-FFF2-40B4-BE49-F238E27FC236}">
                <a16:creationId xmlns:a16="http://schemas.microsoft.com/office/drawing/2014/main" id="{7D549E43-1CFE-4F2D-A0AF-81168EAB3D9D}"/>
              </a:ext>
            </a:extLst>
          </p:cNvPr>
          <p:cNvSpPr txBox="1"/>
          <p:nvPr/>
        </p:nvSpPr>
        <p:spPr>
          <a:xfrm>
            <a:off x="5433178" y="1604169"/>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Ayurvedic Remedies Application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40" name="Google Shape;601;p33">
            <a:extLst>
              <a:ext uri="{FF2B5EF4-FFF2-40B4-BE49-F238E27FC236}">
                <a16:creationId xmlns:a16="http://schemas.microsoft.com/office/drawing/2014/main" id="{E504BB2E-1F32-4DB7-8391-D2B59F5D3A46}"/>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Gym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grpSp>
        <p:nvGrpSpPr>
          <p:cNvPr id="41" name="Google Shape;204;p38">
            <a:extLst>
              <a:ext uri="{FF2B5EF4-FFF2-40B4-BE49-F238E27FC236}">
                <a16:creationId xmlns:a16="http://schemas.microsoft.com/office/drawing/2014/main" id="{1E47D034-2DDA-4E1C-B6C7-8EC55EA1F328}"/>
              </a:ext>
            </a:extLst>
          </p:cNvPr>
          <p:cNvGrpSpPr/>
          <p:nvPr/>
        </p:nvGrpSpPr>
        <p:grpSpPr>
          <a:xfrm>
            <a:off x="8306424" y="269092"/>
            <a:ext cx="442025" cy="572546"/>
            <a:chOff x="1785100" y="238125"/>
            <a:chExt cx="4029400" cy="5219200"/>
          </a:xfrm>
        </p:grpSpPr>
        <p:sp>
          <p:nvSpPr>
            <p:cNvPr id="42" name="Google Shape;205;p38">
              <a:extLst>
                <a:ext uri="{FF2B5EF4-FFF2-40B4-BE49-F238E27FC236}">
                  <a16:creationId xmlns:a16="http://schemas.microsoft.com/office/drawing/2014/main" id="{9E6B53A9-9B11-4E26-B02B-74DB07CA1413}"/>
                </a:ext>
              </a:extLst>
            </p:cNvPr>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6;p38">
              <a:extLst>
                <a:ext uri="{FF2B5EF4-FFF2-40B4-BE49-F238E27FC236}">
                  <a16:creationId xmlns:a16="http://schemas.microsoft.com/office/drawing/2014/main" id="{58B7FFBB-52D5-4B2A-AF4C-5AD230107BD2}"/>
                </a:ext>
              </a:extLst>
            </p:cNvPr>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112;p64">
            <a:extLst>
              <a:ext uri="{FF2B5EF4-FFF2-40B4-BE49-F238E27FC236}">
                <a16:creationId xmlns:a16="http://schemas.microsoft.com/office/drawing/2014/main" id="{CEF9BABA-23EB-444E-B0F4-5BCF030CC696}"/>
              </a:ext>
            </a:extLst>
          </p:cNvPr>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rPr>
              <a:t>Project titles explored by Priyanshee</a:t>
            </a:r>
            <a:endParaRPr lang="en-IN" dirty="0"/>
          </a:p>
        </p:txBody>
      </p:sp>
    </p:spTree>
    <p:extLst>
      <p:ext uri="{BB962C8B-B14F-4D97-AF65-F5344CB8AC3E}">
        <p14:creationId xmlns:p14="http://schemas.microsoft.com/office/powerpoint/2010/main" val="343479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204" name="Google Shape;204;p38"/>
          <p:cNvGrpSpPr/>
          <p:nvPr/>
        </p:nvGrpSpPr>
        <p:grpSpPr>
          <a:xfrm>
            <a:off x="8306424" y="269092"/>
            <a:ext cx="442025" cy="572546"/>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112;p64"/>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sym typeface="+mn-ea"/>
              </a:rPr>
              <a:t>Project titles explored by</a:t>
            </a:r>
            <a:r>
              <a:rPr lang="en-US" altLang="en-IN" dirty="0">
                <a:solidFill>
                  <a:schemeClr val="accent2"/>
                </a:solidFill>
                <a:sym typeface="+mn-ea"/>
              </a:rPr>
              <a:t> </a:t>
            </a:r>
            <a:r>
              <a:rPr lang="en-IN" dirty="0">
                <a:solidFill>
                  <a:schemeClr val="accent2"/>
                </a:solidFill>
              </a:rPr>
              <a:t>Khushi</a:t>
            </a:r>
            <a:endParaRPr lang="en-IN" dirty="0"/>
          </a:p>
        </p:txBody>
      </p:sp>
      <p:sp>
        <p:nvSpPr>
          <p:cNvPr id="18" name="Google Shape;592;p33">
            <a:extLst>
              <a:ext uri="{FF2B5EF4-FFF2-40B4-BE49-F238E27FC236}">
                <a16:creationId xmlns:a16="http://schemas.microsoft.com/office/drawing/2014/main" id="{668E611B-FBA2-49C4-A89B-C5AD1C48AEAF}"/>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3;p33">
            <a:extLst>
              <a:ext uri="{FF2B5EF4-FFF2-40B4-BE49-F238E27FC236}">
                <a16:creationId xmlns:a16="http://schemas.microsoft.com/office/drawing/2014/main" id="{7861E385-C2D4-4521-B62A-775AFFA347F7}"/>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4;p33">
            <a:extLst>
              <a:ext uri="{FF2B5EF4-FFF2-40B4-BE49-F238E27FC236}">
                <a16:creationId xmlns:a16="http://schemas.microsoft.com/office/drawing/2014/main" id="{5AAE60B0-AA03-4475-A625-B6E5DC8D6821}"/>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95;p33">
            <a:extLst>
              <a:ext uri="{FF2B5EF4-FFF2-40B4-BE49-F238E27FC236}">
                <a16:creationId xmlns:a16="http://schemas.microsoft.com/office/drawing/2014/main" id="{13D93CD8-DEF7-414A-ADC5-E386A495C057}"/>
              </a:ext>
            </a:extLst>
          </p:cNvPr>
          <p:cNvSpPr/>
          <p:nvPr/>
        </p:nvSpPr>
        <p:spPr>
          <a:xfrm>
            <a:off x="2143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6;p33">
            <a:extLst>
              <a:ext uri="{FF2B5EF4-FFF2-40B4-BE49-F238E27FC236}">
                <a16:creationId xmlns:a16="http://schemas.microsoft.com/office/drawing/2014/main" id="{88D61592-3678-48EA-A2B9-9962201BC86C}"/>
              </a:ext>
            </a:extLst>
          </p:cNvPr>
          <p:cNvSpPr/>
          <p:nvPr/>
        </p:nvSpPr>
        <p:spPr>
          <a:xfrm>
            <a:off x="37491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7;p33">
            <a:extLst>
              <a:ext uri="{FF2B5EF4-FFF2-40B4-BE49-F238E27FC236}">
                <a16:creationId xmlns:a16="http://schemas.microsoft.com/office/drawing/2014/main" id="{D84026AB-053B-4016-9785-C9AB1BA479BD}"/>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8;p33">
            <a:extLst>
              <a:ext uri="{FF2B5EF4-FFF2-40B4-BE49-F238E27FC236}">
                <a16:creationId xmlns:a16="http://schemas.microsoft.com/office/drawing/2014/main" id="{71589104-ABD6-4240-B5E3-244E044748C6}"/>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1;p33">
            <a:extLst>
              <a:ext uri="{FF2B5EF4-FFF2-40B4-BE49-F238E27FC236}">
                <a16:creationId xmlns:a16="http://schemas.microsoft.com/office/drawing/2014/main" id="{E224A2E4-DC97-4F6D-996A-93E2D7A58B2F}"/>
              </a:ext>
            </a:extLst>
          </p:cNvPr>
          <p:cNvSpPr txBox="1"/>
          <p:nvPr/>
        </p:nvSpPr>
        <p:spPr>
          <a:xfrm>
            <a:off x="613716" y="2584443"/>
            <a:ext cx="1494800" cy="743665"/>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Book Store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0" name="Google Shape;610;p33">
            <a:extLst>
              <a:ext uri="{FF2B5EF4-FFF2-40B4-BE49-F238E27FC236}">
                <a16:creationId xmlns:a16="http://schemas.microsoft.com/office/drawing/2014/main" id="{BB34A533-CC36-4859-9AF6-FFAD264B6031}"/>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1;p33">
            <a:extLst>
              <a:ext uri="{FF2B5EF4-FFF2-40B4-BE49-F238E27FC236}">
                <a16:creationId xmlns:a16="http://schemas.microsoft.com/office/drawing/2014/main" id="{A9845737-BFFF-49D2-BD6E-A0C947E50DAD}"/>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3">
            <a:extLst>
              <a:ext uri="{FF2B5EF4-FFF2-40B4-BE49-F238E27FC236}">
                <a16:creationId xmlns:a16="http://schemas.microsoft.com/office/drawing/2014/main" id="{F077F1BC-7502-40CB-AF1C-9DA4E40F4360}"/>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3">
            <a:extLst>
              <a:ext uri="{FF2B5EF4-FFF2-40B4-BE49-F238E27FC236}">
                <a16:creationId xmlns:a16="http://schemas.microsoft.com/office/drawing/2014/main" id="{42DF616C-A61F-4D9A-A9F2-C18890B31BB1}"/>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3">
            <a:extLst>
              <a:ext uri="{FF2B5EF4-FFF2-40B4-BE49-F238E27FC236}">
                <a16:creationId xmlns:a16="http://schemas.microsoft.com/office/drawing/2014/main" id="{1FD9EB36-5C00-451E-85A7-0F0CBC5D3FE5}"/>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1;p33">
            <a:extLst>
              <a:ext uri="{FF2B5EF4-FFF2-40B4-BE49-F238E27FC236}">
                <a16:creationId xmlns:a16="http://schemas.microsoft.com/office/drawing/2014/main" id="{3BD8C3EA-D5A8-4F06-BB4E-48182F7C3138}"/>
              </a:ext>
            </a:extLst>
          </p:cNvPr>
          <p:cNvSpPr txBox="1"/>
          <p:nvPr/>
        </p:nvSpPr>
        <p:spPr>
          <a:xfrm>
            <a:off x="2219178" y="1599111"/>
            <a:ext cx="1494800" cy="1063629"/>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Bus Pass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6" name="Google Shape;601;p33">
            <a:extLst>
              <a:ext uri="{FF2B5EF4-FFF2-40B4-BE49-F238E27FC236}">
                <a16:creationId xmlns:a16="http://schemas.microsoft.com/office/drawing/2014/main" id="{4F1C0419-1F4C-4BCC-9CB3-4CF265610578}"/>
              </a:ext>
            </a:extLst>
          </p:cNvPr>
          <p:cNvSpPr txBox="1"/>
          <p:nvPr/>
        </p:nvSpPr>
        <p:spPr>
          <a:xfrm>
            <a:off x="3824616" y="2441966"/>
            <a:ext cx="1494800" cy="1028618"/>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Electricity Bill Payment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7" name="Google Shape;601;p33">
            <a:extLst>
              <a:ext uri="{FF2B5EF4-FFF2-40B4-BE49-F238E27FC236}">
                <a16:creationId xmlns:a16="http://schemas.microsoft.com/office/drawing/2014/main" id="{D60DB34F-219D-4C6C-A68C-8DAD1037EB96}"/>
              </a:ext>
            </a:extLst>
          </p:cNvPr>
          <p:cNvSpPr txBox="1"/>
          <p:nvPr/>
        </p:nvSpPr>
        <p:spPr>
          <a:xfrm>
            <a:off x="5433178" y="160570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Dabbawalla Management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18713C47-E87D-4E0D-91E1-5FFB89DCA95A}"/>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Typing Speed Test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anim calcmode="lin" valueType="num">
                                      <p:cBhvr>
                                        <p:cTn id="8" dur="500" fill="hold"/>
                                        <p:tgtEl>
                                          <p:spTgt spid="204"/>
                                        </p:tgtEl>
                                        <p:attrNameLst>
                                          <p:attrName>ppt_x</p:attrName>
                                        </p:attrNameLst>
                                      </p:cBhvr>
                                      <p:tavLst>
                                        <p:tav tm="0">
                                          <p:val>
                                            <p:strVal val="#ppt_x"/>
                                          </p:val>
                                        </p:tav>
                                        <p:tav tm="100000">
                                          <p:val>
                                            <p:strVal val="#ppt_x"/>
                                          </p:val>
                                        </p:tav>
                                      </p:tavLst>
                                    </p:anim>
                                    <p:anim calcmode="lin" valueType="num">
                                      <p:cBhvr>
                                        <p:cTn id="9" dur="5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204" name="Google Shape;204;p38"/>
          <p:cNvGrpSpPr/>
          <p:nvPr/>
        </p:nvGrpSpPr>
        <p:grpSpPr>
          <a:xfrm>
            <a:off x="8306424" y="269092"/>
            <a:ext cx="442025" cy="572546"/>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112;p64"/>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sym typeface="+mn-ea"/>
              </a:rPr>
              <a:t>Project titles explored by</a:t>
            </a:r>
            <a:r>
              <a:rPr lang="en-US" altLang="en-IN" dirty="0">
                <a:solidFill>
                  <a:schemeClr val="accent2"/>
                </a:solidFill>
                <a:sym typeface="+mn-ea"/>
              </a:rPr>
              <a:t> </a:t>
            </a:r>
            <a:r>
              <a:rPr lang="en-IN" dirty="0">
                <a:solidFill>
                  <a:schemeClr val="accent2"/>
                </a:solidFill>
              </a:rPr>
              <a:t>Nenshi</a:t>
            </a:r>
            <a:endParaRPr lang="en-IN" dirty="0"/>
          </a:p>
        </p:txBody>
      </p:sp>
      <p:sp>
        <p:nvSpPr>
          <p:cNvPr id="18" name="Google Shape;592;p33">
            <a:extLst>
              <a:ext uri="{FF2B5EF4-FFF2-40B4-BE49-F238E27FC236}">
                <a16:creationId xmlns:a16="http://schemas.microsoft.com/office/drawing/2014/main" id="{A09280ED-0AB9-42F2-B610-99BC4D894388}"/>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3;p33">
            <a:extLst>
              <a:ext uri="{FF2B5EF4-FFF2-40B4-BE49-F238E27FC236}">
                <a16:creationId xmlns:a16="http://schemas.microsoft.com/office/drawing/2014/main" id="{98E29F7C-9D3A-4E2C-A0EA-E94E34DAFAE9}"/>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4;p33">
            <a:extLst>
              <a:ext uri="{FF2B5EF4-FFF2-40B4-BE49-F238E27FC236}">
                <a16:creationId xmlns:a16="http://schemas.microsoft.com/office/drawing/2014/main" id="{9A4683D4-F1F0-43DA-8C30-EF1A4C896ED3}"/>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95;p33">
            <a:extLst>
              <a:ext uri="{FF2B5EF4-FFF2-40B4-BE49-F238E27FC236}">
                <a16:creationId xmlns:a16="http://schemas.microsoft.com/office/drawing/2014/main" id="{5B3004D2-9A4B-4733-97E4-A8787C02C55B}"/>
              </a:ext>
            </a:extLst>
          </p:cNvPr>
          <p:cNvSpPr/>
          <p:nvPr/>
        </p:nvSpPr>
        <p:spPr>
          <a:xfrm>
            <a:off x="2143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6;p33">
            <a:extLst>
              <a:ext uri="{FF2B5EF4-FFF2-40B4-BE49-F238E27FC236}">
                <a16:creationId xmlns:a16="http://schemas.microsoft.com/office/drawing/2014/main" id="{98A74AA2-9F6F-4649-B22A-A79BFAA36534}"/>
              </a:ext>
            </a:extLst>
          </p:cNvPr>
          <p:cNvSpPr/>
          <p:nvPr/>
        </p:nvSpPr>
        <p:spPr>
          <a:xfrm>
            <a:off x="3767991"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7;p33">
            <a:extLst>
              <a:ext uri="{FF2B5EF4-FFF2-40B4-BE49-F238E27FC236}">
                <a16:creationId xmlns:a16="http://schemas.microsoft.com/office/drawing/2014/main" id="{79F52A08-7B6C-4A4D-AF52-772BF1F74412}"/>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8;p33">
            <a:extLst>
              <a:ext uri="{FF2B5EF4-FFF2-40B4-BE49-F238E27FC236}">
                <a16:creationId xmlns:a16="http://schemas.microsoft.com/office/drawing/2014/main" id="{FE813654-78D0-491B-A5CE-1B0ECBB6EB9E}"/>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1;p33">
            <a:extLst>
              <a:ext uri="{FF2B5EF4-FFF2-40B4-BE49-F238E27FC236}">
                <a16:creationId xmlns:a16="http://schemas.microsoft.com/office/drawing/2014/main" id="{190DBBB9-5E1A-4B9D-AD73-E51F94400C16}"/>
              </a:ext>
            </a:extLst>
          </p:cNvPr>
          <p:cNvSpPr txBox="1"/>
          <p:nvPr/>
        </p:nvSpPr>
        <p:spPr>
          <a:xfrm>
            <a:off x="3843491"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Doctor Appointment Booking</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0" name="Google Shape;610;p33">
            <a:extLst>
              <a:ext uri="{FF2B5EF4-FFF2-40B4-BE49-F238E27FC236}">
                <a16:creationId xmlns:a16="http://schemas.microsoft.com/office/drawing/2014/main" id="{0873BE96-7F6D-474F-8D8A-2A7F6B00D870}"/>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1;p33">
            <a:extLst>
              <a:ext uri="{FF2B5EF4-FFF2-40B4-BE49-F238E27FC236}">
                <a16:creationId xmlns:a16="http://schemas.microsoft.com/office/drawing/2014/main" id="{089EA4BC-3EC5-4139-A6A2-62E6C3DC2D0F}"/>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3">
            <a:extLst>
              <a:ext uri="{FF2B5EF4-FFF2-40B4-BE49-F238E27FC236}">
                <a16:creationId xmlns:a16="http://schemas.microsoft.com/office/drawing/2014/main" id="{7A041042-D0BA-4C05-BE5B-9AAD7C635550}"/>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3">
            <a:extLst>
              <a:ext uri="{FF2B5EF4-FFF2-40B4-BE49-F238E27FC236}">
                <a16:creationId xmlns:a16="http://schemas.microsoft.com/office/drawing/2014/main" id="{BD392763-AA32-46D4-80AD-4A01182C6591}"/>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3">
            <a:extLst>
              <a:ext uri="{FF2B5EF4-FFF2-40B4-BE49-F238E27FC236}">
                <a16:creationId xmlns:a16="http://schemas.microsoft.com/office/drawing/2014/main" id="{7D57AFF5-DB83-4979-9208-F0F8711AA321}"/>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1;p33">
            <a:extLst>
              <a:ext uri="{FF2B5EF4-FFF2-40B4-BE49-F238E27FC236}">
                <a16:creationId xmlns:a16="http://schemas.microsoft.com/office/drawing/2014/main" id="{B54D1A9E-ED0A-415A-A96B-F6E76A4D04FF}"/>
              </a:ext>
            </a:extLst>
          </p:cNvPr>
          <p:cNvSpPr txBox="1"/>
          <p:nvPr/>
        </p:nvSpPr>
        <p:spPr>
          <a:xfrm>
            <a:off x="2219178" y="1599111"/>
            <a:ext cx="1494800" cy="1063629"/>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Medicine Reminder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6" name="Google Shape;601;p33">
            <a:extLst>
              <a:ext uri="{FF2B5EF4-FFF2-40B4-BE49-F238E27FC236}">
                <a16:creationId xmlns:a16="http://schemas.microsoft.com/office/drawing/2014/main" id="{61FE0D0D-0B3D-4BB8-A7B9-0850C8F822B3}"/>
              </a:ext>
            </a:extLst>
          </p:cNvPr>
          <p:cNvSpPr txBox="1"/>
          <p:nvPr/>
        </p:nvSpPr>
        <p:spPr>
          <a:xfrm>
            <a:off x="613716" y="2587885"/>
            <a:ext cx="1494800" cy="736781"/>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Plan My </a:t>
            </a:r>
            <a:r>
              <a:rPr lang="en-IN" sz="2000" dirty="0" err="1">
                <a:solidFill>
                  <a:schemeClr val="bg1"/>
                </a:solidFill>
              </a:rPr>
              <a:t>Journy</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7" name="Google Shape;601;p33">
            <a:extLst>
              <a:ext uri="{FF2B5EF4-FFF2-40B4-BE49-F238E27FC236}">
                <a16:creationId xmlns:a16="http://schemas.microsoft.com/office/drawing/2014/main" id="{EF937BE3-D4CA-4D9D-B900-29640CFD3B48}"/>
              </a:ext>
            </a:extLst>
          </p:cNvPr>
          <p:cNvSpPr txBox="1"/>
          <p:nvPr/>
        </p:nvSpPr>
        <p:spPr>
          <a:xfrm>
            <a:off x="5433178" y="1766893"/>
            <a:ext cx="1494800" cy="728065"/>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Task Alerting App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81029588-119A-4613-BD73-7685A416B01D}"/>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Restaurant order Management</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anim calcmode="lin" valueType="num">
                                      <p:cBhvr>
                                        <p:cTn id="8" dur="500" fill="hold"/>
                                        <p:tgtEl>
                                          <p:spTgt spid="204"/>
                                        </p:tgtEl>
                                        <p:attrNameLst>
                                          <p:attrName>ppt_x</p:attrName>
                                        </p:attrNameLst>
                                      </p:cBhvr>
                                      <p:tavLst>
                                        <p:tav tm="0">
                                          <p:val>
                                            <p:strVal val="#ppt_x"/>
                                          </p:val>
                                        </p:tav>
                                        <p:tav tm="100000">
                                          <p:val>
                                            <p:strVal val="#ppt_x"/>
                                          </p:val>
                                        </p:tav>
                                      </p:tavLst>
                                    </p:anim>
                                    <p:anim calcmode="lin" valueType="num">
                                      <p:cBhvr>
                                        <p:cTn id="9" dur="5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204" name="Google Shape;204;p38"/>
          <p:cNvGrpSpPr/>
          <p:nvPr/>
        </p:nvGrpSpPr>
        <p:grpSpPr>
          <a:xfrm>
            <a:off x="8306424" y="269092"/>
            <a:ext cx="442025" cy="572546"/>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112;p64"/>
          <p:cNvSpPr txBox="1"/>
          <p:nvPr/>
        </p:nvSpPr>
        <p:spPr>
          <a:xfrm>
            <a:off x="553802" y="289333"/>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dirty="0">
                <a:solidFill>
                  <a:schemeClr val="accent2"/>
                </a:solidFill>
                <a:sym typeface="+mn-ea"/>
              </a:rPr>
              <a:t>Project titles explored by</a:t>
            </a:r>
            <a:r>
              <a:rPr lang="en-US" altLang="en-IN" dirty="0">
                <a:solidFill>
                  <a:schemeClr val="accent2"/>
                </a:solidFill>
                <a:sym typeface="+mn-ea"/>
              </a:rPr>
              <a:t> </a:t>
            </a:r>
            <a:r>
              <a:rPr lang="en-IN" dirty="0">
                <a:solidFill>
                  <a:schemeClr val="accent2"/>
                </a:solidFill>
              </a:rPr>
              <a:t>Khushi</a:t>
            </a:r>
            <a:endParaRPr lang="en-IN" dirty="0"/>
          </a:p>
        </p:txBody>
      </p:sp>
      <p:sp>
        <p:nvSpPr>
          <p:cNvPr id="18" name="Google Shape;592;p33">
            <a:extLst>
              <a:ext uri="{FF2B5EF4-FFF2-40B4-BE49-F238E27FC236}">
                <a16:creationId xmlns:a16="http://schemas.microsoft.com/office/drawing/2014/main" id="{C1C5857E-C4E6-4D01-8336-AEDBEF9DD550}"/>
              </a:ext>
            </a:extLst>
          </p:cNvPr>
          <p:cNvSpPr/>
          <p:nvPr/>
        </p:nvSpPr>
        <p:spPr>
          <a:xfrm flipH="1">
            <a:off x="538172" y="1062752"/>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93;p33">
            <a:extLst>
              <a:ext uri="{FF2B5EF4-FFF2-40B4-BE49-F238E27FC236}">
                <a16:creationId xmlns:a16="http://schemas.microsoft.com/office/drawing/2014/main" id="{8998562D-6BEA-4E6C-BB00-C583704AB5C5}"/>
              </a:ext>
            </a:extLst>
          </p:cNvPr>
          <p:cNvSpPr/>
          <p:nvPr/>
        </p:nvSpPr>
        <p:spPr>
          <a:xfrm>
            <a:off x="538172" y="3807470"/>
            <a:ext cx="8067600" cy="799500"/>
          </a:xfrm>
          <a:prstGeom prst="rightArrow">
            <a:avLst>
              <a:gd name="adj1" fmla="val 38055"/>
              <a:gd name="adj2" fmla="val 4899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4;p33">
            <a:extLst>
              <a:ext uri="{FF2B5EF4-FFF2-40B4-BE49-F238E27FC236}">
                <a16:creationId xmlns:a16="http://schemas.microsoft.com/office/drawing/2014/main" id="{4B799C75-A022-47A2-9A4D-E6761E14C17F}"/>
              </a:ext>
            </a:extLst>
          </p:cNvPr>
          <p:cNvSpPr/>
          <p:nvPr/>
        </p:nvSpPr>
        <p:spPr>
          <a:xfrm>
            <a:off x="5382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95;p33">
            <a:extLst>
              <a:ext uri="{FF2B5EF4-FFF2-40B4-BE49-F238E27FC236}">
                <a16:creationId xmlns:a16="http://schemas.microsoft.com/office/drawing/2014/main" id="{3B849BEE-1BEE-4E48-9A2A-379A5B3D7199}"/>
              </a:ext>
            </a:extLst>
          </p:cNvPr>
          <p:cNvSpPr/>
          <p:nvPr/>
        </p:nvSpPr>
        <p:spPr>
          <a:xfrm>
            <a:off x="218142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6;p33">
            <a:extLst>
              <a:ext uri="{FF2B5EF4-FFF2-40B4-BE49-F238E27FC236}">
                <a16:creationId xmlns:a16="http://schemas.microsoft.com/office/drawing/2014/main" id="{F281FEE9-9207-4E7C-B7A8-B28FFDEA68DA}"/>
              </a:ext>
            </a:extLst>
          </p:cNvPr>
          <p:cNvSpPr/>
          <p:nvPr/>
        </p:nvSpPr>
        <p:spPr>
          <a:xfrm>
            <a:off x="3749116"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7;p33">
            <a:extLst>
              <a:ext uri="{FF2B5EF4-FFF2-40B4-BE49-F238E27FC236}">
                <a16:creationId xmlns:a16="http://schemas.microsoft.com/office/drawing/2014/main" id="{10316CB1-9E75-4DDD-BA46-C9CAAC195940}"/>
              </a:ext>
            </a:extLst>
          </p:cNvPr>
          <p:cNvSpPr/>
          <p:nvPr/>
        </p:nvSpPr>
        <p:spPr>
          <a:xfrm>
            <a:off x="5357678" y="130802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8;p33">
            <a:extLst>
              <a:ext uri="{FF2B5EF4-FFF2-40B4-BE49-F238E27FC236}">
                <a16:creationId xmlns:a16="http://schemas.microsoft.com/office/drawing/2014/main" id="{FF925C61-8D39-4364-83F2-B72E74C30D09}"/>
              </a:ext>
            </a:extLst>
          </p:cNvPr>
          <p:cNvSpPr/>
          <p:nvPr/>
        </p:nvSpPr>
        <p:spPr>
          <a:xfrm>
            <a:off x="6960028" y="2133375"/>
            <a:ext cx="1645800" cy="1645800"/>
          </a:xfrm>
          <a:prstGeom prst="ellipse">
            <a:avLst/>
          </a:prstGeom>
          <a:gradFill>
            <a:gsLst>
              <a:gs pos="0">
                <a:srgbClr val="E91A1A"/>
              </a:gs>
              <a:gs pos="100000">
                <a:srgbClr val="AE1F2D"/>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1;p33">
            <a:extLst>
              <a:ext uri="{FF2B5EF4-FFF2-40B4-BE49-F238E27FC236}">
                <a16:creationId xmlns:a16="http://schemas.microsoft.com/office/drawing/2014/main" id="{315986A5-2A93-4747-8081-8FD4F879B65A}"/>
              </a:ext>
            </a:extLst>
          </p:cNvPr>
          <p:cNvSpPr txBox="1"/>
          <p:nvPr/>
        </p:nvSpPr>
        <p:spPr>
          <a:xfrm>
            <a:off x="613716" y="2569032"/>
            <a:ext cx="1494800" cy="774487"/>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Job Allocation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0" name="Google Shape;610;p33">
            <a:extLst>
              <a:ext uri="{FF2B5EF4-FFF2-40B4-BE49-F238E27FC236}">
                <a16:creationId xmlns:a16="http://schemas.microsoft.com/office/drawing/2014/main" id="{3426E037-AE64-4170-9BF4-34A009904443}"/>
              </a:ext>
            </a:extLst>
          </p:cNvPr>
          <p:cNvSpPr/>
          <p:nvPr/>
        </p:nvSpPr>
        <p:spPr>
          <a:xfrm>
            <a:off x="1070566" y="3779175"/>
            <a:ext cx="581100" cy="581100"/>
          </a:xfrm>
          <a:prstGeom prst="ellipse">
            <a:avLst/>
          </a:prstGeom>
          <a:solidFill>
            <a:srgbClr val="A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1;p33">
            <a:extLst>
              <a:ext uri="{FF2B5EF4-FFF2-40B4-BE49-F238E27FC236}">
                <a16:creationId xmlns:a16="http://schemas.microsoft.com/office/drawing/2014/main" id="{55B255A2-9245-4CC7-92E9-5B413433D2FB}"/>
              </a:ext>
            </a:extLst>
          </p:cNvPr>
          <p:cNvSpPr/>
          <p:nvPr/>
        </p:nvSpPr>
        <p:spPr>
          <a:xfrm>
            <a:off x="2676028" y="2954250"/>
            <a:ext cx="581100" cy="581100"/>
          </a:xfrm>
          <a:prstGeom prst="ellipse">
            <a:avLst/>
          </a:prstGeom>
          <a:solidFill>
            <a:srgbClr val="C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3">
            <a:extLst>
              <a:ext uri="{FF2B5EF4-FFF2-40B4-BE49-F238E27FC236}">
                <a16:creationId xmlns:a16="http://schemas.microsoft.com/office/drawing/2014/main" id="{9032B3C3-03A7-46A8-B041-5346749D1EF2}"/>
              </a:ext>
            </a:extLst>
          </p:cNvPr>
          <p:cNvSpPr/>
          <p:nvPr/>
        </p:nvSpPr>
        <p:spPr>
          <a:xfrm>
            <a:off x="4281466" y="3779175"/>
            <a:ext cx="581100" cy="581100"/>
          </a:xfrm>
          <a:prstGeom prst="ellipse">
            <a:avLst/>
          </a:prstGeom>
          <a:solidFill>
            <a:srgbClr val="D3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3">
            <a:extLst>
              <a:ext uri="{FF2B5EF4-FFF2-40B4-BE49-F238E27FC236}">
                <a16:creationId xmlns:a16="http://schemas.microsoft.com/office/drawing/2014/main" id="{39354F8C-BDFA-44CD-89AE-C064F7874E44}"/>
              </a:ext>
            </a:extLst>
          </p:cNvPr>
          <p:cNvSpPr/>
          <p:nvPr/>
        </p:nvSpPr>
        <p:spPr>
          <a:xfrm>
            <a:off x="5890028" y="2954250"/>
            <a:ext cx="581100" cy="581100"/>
          </a:xfrm>
          <a:prstGeom prst="ellipse">
            <a:avLst/>
          </a:prstGeom>
          <a:solidFill>
            <a:srgbClr val="DB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3">
            <a:extLst>
              <a:ext uri="{FF2B5EF4-FFF2-40B4-BE49-F238E27FC236}">
                <a16:creationId xmlns:a16="http://schemas.microsoft.com/office/drawing/2014/main" id="{51411101-DD9B-487E-8CB5-1356B86A8397}"/>
              </a:ext>
            </a:extLst>
          </p:cNvPr>
          <p:cNvSpPr/>
          <p:nvPr/>
        </p:nvSpPr>
        <p:spPr>
          <a:xfrm>
            <a:off x="7492378" y="3779175"/>
            <a:ext cx="581100" cy="581100"/>
          </a:xfrm>
          <a:prstGeom prst="ellipse">
            <a:avLst/>
          </a:prstGeom>
          <a:solidFill>
            <a:srgbClr val="E5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1;p33">
            <a:extLst>
              <a:ext uri="{FF2B5EF4-FFF2-40B4-BE49-F238E27FC236}">
                <a16:creationId xmlns:a16="http://schemas.microsoft.com/office/drawing/2014/main" id="{81B6ECF0-F064-4613-A753-22D6F8D50D85}"/>
              </a:ext>
            </a:extLst>
          </p:cNvPr>
          <p:cNvSpPr txBox="1"/>
          <p:nvPr/>
        </p:nvSpPr>
        <p:spPr>
          <a:xfrm>
            <a:off x="2181428" y="1743622"/>
            <a:ext cx="1645800" cy="774606"/>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Transportation Management</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6" name="Google Shape;601;p33">
            <a:extLst>
              <a:ext uri="{FF2B5EF4-FFF2-40B4-BE49-F238E27FC236}">
                <a16:creationId xmlns:a16="http://schemas.microsoft.com/office/drawing/2014/main" id="{07A63E37-FC05-49E7-8E27-15A30D535BF2}"/>
              </a:ext>
            </a:extLst>
          </p:cNvPr>
          <p:cNvSpPr txBox="1"/>
          <p:nvPr/>
        </p:nvSpPr>
        <p:spPr>
          <a:xfrm>
            <a:off x="3824616" y="2587885"/>
            <a:ext cx="1494800" cy="736781"/>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Grocery Shop</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7" name="Google Shape;601;p33">
            <a:extLst>
              <a:ext uri="{FF2B5EF4-FFF2-40B4-BE49-F238E27FC236}">
                <a16:creationId xmlns:a16="http://schemas.microsoft.com/office/drawing/2014/main" id="{3D6C7C39-0993-496A-B887-43E3D1347A92}"/>
              </a:ext>
            </a:extLst>
          </p:cNvPr>
          <p:cNvSpPr txBox="1"/>
          <p:nvPr/>
        </p:nvSpPr>
        <p:spPr>
          <a:xfrm>
            <a:off x="5433178" y="1604169"/>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Online Auction Application</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
        <p:nvSpPr>
          <p:cNvPr id="38" name="Google Shape;601;p33">
            <a:extLst>
              <a:ext uri="{FF2B5EF4-FFF2-40B4-BE49-F238E27FC236}">
                <a16:creationId xmlns:a16="http://schemas.microsoft.com/office/drawing/2014/main" id="{9E40C96B-E632-43AB-8938-737AC127F155}"/>
              </a:ext>
            </a:extLst>
          </p:cNvPr>
          <p:cNvSpPr txBox="1"/>
          <p:nvPr/>
        </p:nvSpPr>
        <p:spPr>
          <a:xfrm>
            <a:off x="7035528" y="2431050"/>
            <a:ext cx="1494800" cy="1050450"/>
          </a:xfrm>
          <a:prstGeom prst="rect">
            <a:avLst/>
          </a:prstGeom>
          <a:noFill/>
          <a:ln>
            <a:noFill/>
          </a:ln>
        </p:spPr>
        <p:txBody>
          <a:bodyPr spcFirstLastPara="1" wrap="square" lIns="0" tIns="81800" rIns="0" bIns="0" anchor="t" anchorCtr="0">
            <a:noAutofit/>
          </a:bodyPr>
          <a:lstStyle/>
          <a:p>
            <a:pPr lvl="0" algn="ctr"/>
            <a:r>
              <a:rPr lang="en-IN" sz="2000" dirty="0">
                <a:solidFill>
                  <a:schemeClr val="bg1"/>
                </a:solidFill>
              </a:rPr>
              <a:t>Movie Booking System</a:t>
            </a:r>
            <a:endParaRPr sz="2000" dirty="0">
              <a:solidFill>
                <a:schemeClr val="bg1"/>
              </a:solidFill>
              <a:latin typeface="Fira Sans Extra Condensed Medium"/>
              <a:ea typeface="Fira Sans Extra Condensed Medium"/>
              <a:cs typeface="Fira Sans Extra Condensed Medium"/>
              <a:sym typeface="Fira Sans Extra Condensed Medium"/>
            </a:endParaRPr>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500"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anim calcmode="lin" valueType="num">
                                      <p:cBhvr>
                                        <p:cTn id="8" dur="500" fill="hold"/>
                                        <p:tgtEl>
                                          <p:spTgt spid="204"/>
                                        </p:tgtEl>
                                        <p:attrNameLst>
                                          <p:attrName>ppt_x</p:attrName>
                                        </p:attrNameLst>
                                      </p:cBhvr>
                                      <p:tavLst>
                                        <p:tav tm="0">
                                          <p:val>
                                            <p:strVal val="#ppt_x"/>
                                          </p:val>
                                        </p:tav>
                                        <p:tav tm="100000">
                                          <p:val>
                                            <p:strVal val="#ppt_x"/>
                                          </p:val>
                                        </p:tav>
                                      </p:tavLst>
                                    </p:anim>
                                    <p:anim calcmode="lin" valueType="num">
                                      <p:cBhvr>
                                        <p:cTn id="9" dur="5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5"/>
          <p:cNvSpPr txBox="1">
            <a:spLocks noGrp="1"/>
          </p:cNvSpPr>
          <p:nvPr>
            <p:ph type="ctrTitle"/>
          </p:nvPr>
        </p:nvSpPr>
        <p:spPr>
          <a:xfrm>
            <a:off x="707200" y="623500"/>
            <a:ext cx="4779200" cy="30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ctor" panose="020B0503050000020004"/>
                <a:ea typeface="Actor" panose="020B0503050000020004"/>
                <a:cs typeface="Actor" panose="020B0503050000020004"/>
                <a:sym typeface="Actor" panose="020B0503050000020004"/>
              </a:rPr>
              <a:t>BLOOD </a:t>
            </a:r>
            <a:r>
              <a:rPr lang="en-IN" dirty="0">
                <a:latin typeface="Actor" panose="020B0503050000020004"/>
                <a:ea typeface="Actor" panose="020B0503050000020004"/>
                <a:cs typeface="Actor" panose="020B0503050000020004"/>
                <a:sym typeface="Actor" panose="020B0503050000020004"/>
              </a:rPr>
              <a:t>NEAR ME</a:t>
            </a:r>
            <a:endParaRPr dirty="0">
              <a:latin typeface="Actor" panose="020B0503050000020004"/>
              <a:ea typeface="Actor" panose="020B0503050000020004"/>
              <a:cs typeface="Actor" panose="020B0503050000020004"/>
              <a:sym typeface="Actor" panose="020B0503050000020004"/>
            </a:endParaRPr>
          </a:p>
        </p:txBody>
      </p:sp>
      <p:sp>
        <p:nvSpPr>
          <p:cNvPr id="167" name="Google Shape;167;p35"/>
          <p:cNvSpPr txBox="1">
            <a:spLocks noGrp="1"/>
          </p:cNvSpPr>
          <p:nvPr>
            <p:ph type="subTitle" idx="1"/>
          </p:nvPr>
        </p:nvSpPr>
        <p:spPr>
          <a:xfrm>
            <a:off x="707200" y="3929375"/>
            <a:ext cx="5296800" cy="52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Why we choose this project?</a:t>
            </a:r>
            <a:endParaRPr dirty="0"/>
          </a:p>
        </p:txBody>
      </p:sp>
      <p:grpSp>
        <p:nvGrpSpPr>
          <p:cNvPr id="204" name="Google Shape;204;p38"/>
          <p:cNvGrpSpPr/>
          <p:nvPr/>
        </p:nvGrpSpPr>
        <p:grpSpPr>
          <a:xfrm>
            <a:off x="5753724" y="577067"/>
            <a:ext cx="2779200" cy="3600000"/>
            <a:chOff x="1785100" y="238125"/>
            <a:chExt cx="4029400" cy="5219200"/>
          </a:xfrm>
        </p:grpSpPr>
        <p:sp>
          <p:nvSpPr>
            <p:cNvPr id="205"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0"/>
                                        <p:tgtEl>
                                          <p:spTgt spid="204"/>
                                        </p:tgtEl>
                                      </p:cBhvr>
                                    </p:animEffect>
                                    <p:anim calcmode="lin" valueType="num">
                                      <p:cBhvr>
                                        <p:cTn id="8" dur="1000" fill="hold"/>
                                        <p:tgtEl>
                                          <p:spTgt spid="204"/>
                                        </p:tgtEl>
                                        <p:attrNameLst>
                                          <p:attrName>ppt_x</p:attrName>
                                        </p:attrNameLst>
                                      </p:cBhvr>
                                      <p:tavLst>
                                        <p:tav tm="0">
                                          <p:val>
                                            <p:strVal val="#ppt_x"/>
                                          </p:val>
                                        </p:tav>
                                        <p:tav tm="100000">
                                          <p:val>
                                            <p:strVal val="#ppt_x"/>
                                          </p:val>
                                        </p:tav>
                                      </p:tavLst>
                                    </p:anim>
                                    <p:anim calcmode="lin" valueType="num">
                                      <p:cBhvr>
                                        <p:cTn id="9" dur="10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Project</a:t>
            </a:r>
            <a:endParaRPr lang="en-IN" dirty="0"/>
          </a:p>
        </p:txBody>
      </p:sp>
      <p:sp>
        <p:nvSpPr>
          <p:cNvPr id="3" name="Text Placeholder 2"/>
          <p:cNvSpPr>
            <a:spLocks noGrp="1"/>
          </p:cNvSpPr>
          <p:nvPr>
            <p:ph type="body" idx="1"/>
          </p:nvPr>
        </p:nvSpPr>
        <p:spPr>
          <a:xfrm>
            <a:off x="720000" y="1152474"/>
            <a:ext cx="7704000" cy="3766997"/>
          </a:xfrm>
        </p:spPr>
        <p:txBody>
          <a:bodyPr/>
          <a:lstStyle/>
          <a:p>
            <a:r>
              <a:rPr lang="en-US" dirty="0"/>
              <a:t>Blood emergency is biggest problem of current situation. Current situation people face so many problems related blood shortage like huge accident, Medical emergency, etc. In this situation hospital have enough blood but sometimes they have not sufficient blood in their hospital then that patient life in danger. </a:t>
            </a:r>
          </a:p>
          <a:p>
            <a:r>
              <a:rPr lang="en-US" dirty="0"/>
              <a:t>This problem overcome this application. If someone is in urgent need of blood, this app finds donors with the same blood group around the needy person and sends them a request for blood donation. </a:t>
            </a:r>
          </a:p>
          <a:p>
            <a:r>
              <a:rPr lang="en-US" dirty="0"/>
              <a:t>When donor agreed to blood donation, then donor will be asked health related question which the donor will have to answer to determine whether donor is ready for blood donation or not.</a:t>
            </a:r>
          </a:p>
          <a:p>
            <a:r>
              <a:rPr lang="en-US" dirty="0"/>
              <a:t>Also, any donor willingly donate blood then app find near blood donor camp or blood bank with their direction then donor easily can find the place without any delay. </a:t>
            </a:r>
          </a:p>
          <a:p>
            <a:r>
              <a:rPr lang="en-US" dirty="0"/>
              <a:t>Some other features we add like information about some blood related medical issue, you can send blood needed request through Facebook &amp; WhatsApp.</a:t>
            </a:r>
            <a:endParaRPr lang="en-IN" dirty="0"/>
          </a:p>
        </p:txBody>
      </p:sp>
      <p:grpSp>
        <p:nvGrpSpPr>
          <p:cNvPr id="4" name="Google Shape;1082;p62"/>
          <p:cNvGrpSpPr/>
          <p:nvPr/>
        </p:nvGrpSpPr>
        <p:grpSpPr>
          <a:xfrm>
            <a:off x="8306424" y="269092"/>
            <a:ext cx="442025" cy="572546"/>
            <a:chOff x="1785100" y="238125"/>
            <a:chExt cx="4029400" cy="5219200"/>
          </a:xfrm>
        </p:grpSpPr>
        <p:sp>
          <p:nvSpPr>
            <p:cNvPr id="5" name="Google Shape;1083;p62"/>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84;p62"/>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Google Shape;1112;p64"/>
          <p:cNvSpPr txBox="1"/>
          <p:nvPr/>
        </p:nvSpPr>
        <p:spPr>
          <a:xfrm>
            <a:off x="516629" y="806072"/>
            <a:ext cx="4899855"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3000"/>
              <a:buFont typeface="Actor" panose="020B0503050000020004"/>
              <a:buNone/>
              <a:defRPr sz="30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endParaRPr lang="en-IN" sz="6500" dirty="0"/>
          </a:p>
        </p:txBody>
      </p:sp>
      <p:sp>
        <p:nvSpPr>
          <p:cNvPr id="107" name="Google Shape;162;p35"/>
          <p:cNvSpPr txBox="1"/>
          <p:nvPr/>
        </p:nvSpPr>
        <p:spPr>
          <a:xfrm>
            <a:off x="707200" y="623500"/>
            <a:ext cx="4779200" cy="210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1pPr>
            <a:lvl2pPr marR="0" lvl="1"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2pPr>
            <a:lvl3pPr marR="0" lvl="2"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3pPr>
            <a:lvl4pPr marR="0" lvl="3"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4pPr>
            <a:lvl5pPr marR="0" lvl="4"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5pPr>
            <a:lvl6pPr marR="0" lvl="5"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6pPr>
            <a:lvl7pPr marR="0" lvl="6"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7pPr>
            <a:lvl8pPr marR="0" lvl="7"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8pPr>
            <a:lvl9pPr marR="0" lvl="8" algn="l" rtl="0">
              <a:lnSpc>
                <a:spcPct val="100000"/>
              </a:lnSpc>
              <a:spcBef>
                <a:spcPts val="0"/>
              </a:spcBef>
              <a:spcAft>
                <a:spcPts val="0"/>
              </a:spcAft>
              <a:buClr>
                <a:schemeClr val="accent1"/>
              </a:buClr>
              <a:buSzPts val="4500"/>
              <a:buFont typeface="Actor" panose="020B0503050000020004"/>
              <a:buNone/>
              <a:defRPr sz="4500" b="1" i="0" u="none" strike="noStrike" cap="none">
                <a:solidFill>
                  <a:schemeClr val="accent1"/>
                </a:solidFill>
                <a:latin typeface="Actor" panose="020B0503050000020004"/>
                <a:ea typeface="Actor" panose="020B0503050000020004"/>
                <a:cs typeface="Actor" panose="020B0503050000020004"/>
                <a:sym typeface="Actor" panose="020B0503050000020004"/>
              </a:defRPr>
            </a:lvl9pPr>
          </a:lstStyle>
          <a:p>
            <a:r>
              <a:rPr lang="en-IN" sz="6500" dirty="0">
                <a:solidFill>
                  <a:schemeClr val="accent2"/>
                </a:solidFill>
              </a:rPr>
              <a:t>SWOT Analysis</a:t>
            </a:r>
            <a:endParaRPr lang="en-IN" sz="6500" dirty="0"/>
          </a:p>
        </p:txBody>
      </p:sp>
      <p:grpSp>
        <p:nvGrpSpPr>
          <p:cNvPr id="2" name="Google Shape;204;p38"/>
          <p:cNvGrpSpPr/>
          <p:nvPr/>
        </p:nvGrpSpPr>
        <p:grpSpPr>
          <a:xfrm>
            <a:off x="5753724" y="577067"/>
            <a:ext cx="2779200" cy="3600000"/>
            <a:chOff x="1785100" y="238125"/>
            <a:chExt cx="4029400" cy="5219200"/>
          </a:xfrm>
        </p:grpSpPr>
        <p:sp>
          <p:nvSpPr>
            <p:cNvPr id="3" name="Google Shape;205;p38"/>
            <p:cNvSpPr/>
            <p:nvPr/>
          </p:nvSpPr>
          <p:spPr>
            <a:xfrm>
              <a:off x="1785100" y="238125"/>
              <a:ext cx="4029400" cy="5219200"/>
            </a:xfrm>
            <a:custGeom>
              <a:avLst/>
              <a:gdLst/>
              <a:ahLst/>
              <a:cxnLst/>
              <a:rect l="l" t="t" r="r" b="b"/>
              <a:pathLst>
                <a:path w="161176" h="208768" extrusionOk="0">
                  <a:moveTo>
                    <a:pt x="80605" y="26716"/>
                  </a:moveTo>
                  <a:lnTo>
                    <a:pt x="128327" y="106732"/>
                  </a:lnTo>
                  <a:cubicBezTo>
                    <a:pt x="141375" y="128588"/>
                    <a:pt x="137918" y="156412"/>
                    <a:pt x="119912" y="174418"/>
                  </a:cubicBezTo>
                  <a:cubicBezTo>
                    <a:pt x="109090" y="185256"/>
                    <a:pt x="94871" y="190671"/>
                    <a:pt x="80654" y="190671"/>
                  </a:cubicBezTo>
                  <a:cubicBezTo>
                    <a:pt x="66459" y="190671"/>
                    <a:pt x="52266" y="185273"/>
                    <a:pt x="41461" y="174484"/>
                  </a:cubicBezTo>
                  <a:lnTo>
                    <a:pt x="41395" y="174418"/>
                  </a:lnTo>
                  <a:cubicBezTo>
                    <a:pt x="23324" y="156445"/>
                    <a:pt x="19801" y="128588"/>
                    <a:pt x="32816" y="106732"/>
                  </a:cubicBezTo>
                  <a:lnTo>
                    <a:pt x="80605" y="26716"/>
                  </a:lnTo>
                  <a:close/>
                  <a:moveTo>
                    <a:pt x="80605" y="0"/>
                  </a:moveTo>
                  <a:cubicBezTo>
                    <a:pt x="77440" y="0"/>
                    <a:pt x="74472" y="1664"/>
                    <a:pt x="72841" y="4404"/>
                  </a:cubicBezTo>
                  <a:lnTo>
                    <a:pt x="17289" y="97468"/>
                  </a:lnTo>
                  <a:cubicBezTo>
                    <a:pt x="1" y="126500"/>
                    <a:pt x="4666" y="163393"/>
                    <a:pt x="28641" y="187238"/>
                  </a:cubicBezTo>
                  <a:lnTo>
                    <a:pt x="35002" y="180812"/>
                  </a:lnTo>
                  <a:lnTo>
                    <a:pt x="35002" y="180812"/>
                  </a:lnTo>
                  <a:lnTo>
                    <a:pt x="28674" y="187271"/>
                  </a:lnTo>
                  <a:cubicBezTo>
                    <a:pt x="43026" y="201623"/>
                    <a:pt x="61848" y="208767"/>
                    <a:pt x="80670" y="208767"/>
                  </a:cubicBezTo>
                  <a:cubicBezTo>
                    <a:pt x="99524" y="208767"/>
                    <a:pt x="118378" y="201591"/>
                    <a:pt x="132698" y="187205"/>
                  </a:cubicBezTo>
                  <a:cubicBezTo>
                    <a:pt x="156609" y="163360"/>
                    <a:pt x="161176" y="126435"/>
                    <a:pt x="143854" y="97436"/>
                  </a:cubicBezTo>
                  <a:lnTo>
                    <a:pt x="88401" y="4404"/>
                  </a:lnTo>
                  <a:cubicBezTo>
                    <a:pt x="86770" y="1696"/>
                    <a:pt x="83801" y="0"/>
                    <a:pt x="80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6;p38"/>
            <p:cNvSpPr/>
            <p:nvPr/>
          </p:nvSpPr>
          <p:spPr>
            <a:xfrm>
              <a:off x="2671550" y="2817625"/>
              <a:ext cx="1433675" cy="1700250"/>
            </a:xfrm>
            <a:custGeom>
              <a:avLst/>
              <a:gdLst/>
              <a:ahLst/>
              <a:cxnLst/>
              <a:rect l="l" t="t" r="r" b="b"/>
              <a:pathLst>
                <a:path w="57347" h="68010" extrusionOk="0">
                  <a:moveTo>
                    <a:pt x="18282" y="1"/>
                  </a:moveTo>
                  <a:cubicBezTo>
                    <a:pt x="15214" y="1"/>
                    <a:pt x="12233" y="1556"/>
                    <a:pt x="10537" y="4368"/>
                  </a:cubicBezTo>
                  <a:lnTo>
                    <a:pt x="9689" y="5770"/>
                  </a:lnTo>
                  <a:cubicBezTo>
                    <a:pt x="1" y="22048"/>
                    <a:pt x="2578" y="42761"/>
                    <a:pt x="16017" y="56233"/>
                  </a:cubicBezTo>
                  <a:cubicBezTo>
                    <a:pt x="23781" y="63834"/>
                    <a:pt x="34121" y="68009"/>
                    <a:pt x="44853" y="68009"/>
                  </a:cubicBezTo>
                  <a:cubicBezTo>
                    <a:pt x="46125" y="68009"/>
                    <a:pt x="47430" y="67944"/>
                    <a:pt x="48735" y="67846"/>
                  </a:cubicBezTo>
                  <a:cubicBezTo>
                    <a:pt x="53693" y="67357"/>
                    <a:pt x="57346" y="62953"/>
                    <a:pt x="56890" y="57995"/>
                  </a:cubicBezTo>
                  <a:cubicBezTo>
                    <a:pt x="56459" y="53287"/>
                    <a:pt x="52486" y="49769"/>
                    <a:pt x="47875" y="49769"/>
                  </a:cubicBezTo>
                  <a:cubicBezTo>
                    <a:pt x="47598" y="49769"/>
                    <a:pt x="47319" y="49781"/>
                    <a:pt x="47039" y="49807"/>
                  </a:cubicBezTo>
                  <a:cubicBezTo>
                    <a:pt x="46326" y="49873"/>
                    <a:pt x="45613" y="49905"/>
                    <a:pt x="44904" y="49905"/>
                  </a:cubicBezTo>
                  <a:cubicBezTo>
                    <a:pt x="38889" y="49905"/>
                    <a:pt x="33060" y="47582"/>
                    <a:pt x="28771" y="43381"/>
                  </a:cubicBezTo>
                  <a:cubicBezTo>
                    <a:pt x="21236" y="35846"/>
                    <a:pt x="19801" y="24201"/>
                    <a:pt x="25216" y="15067"/>
                  </a:cubicBezTo>
                  <a:lnTo>
                    <a:pt x="26031" y="13730"/>
                  </a:lnTo>
                  <a:cubicBezTo>
                    <a:pt x="28608" y="9424"/>
                    <a:pt x="27238" y="3878"/>
                    <a:pt x="22965" y="1301"/>
                  </a:cubicBezTo>
                  <a:cubicBezTo>
                    <a:pt x="21493" y="420"/>
                    <a:pt x="19876" y="1"/>
                    <a:pt x="18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orld Blood Donor Day by Slidesgo">
  <a:themeElements>
    <a:clrScheme name="Simple Light">
      <a:dk1>
        <a:srgbClr val="000000"/>
      </a:dk1>
      <a:lt1>
        <a:srgbClr val="FFFFFF"/>
      </a:lt1>
      <a:dk2>
        <a:srgbClr val="424242"/>
      </a:dk2>
      <a:lt2>
        <a:srgbClr val="E3E3E3"/>
      </a:lt2>
      <a:accent1>
        <a:srgbClr val="9B2A2A"/>
      </a:accent1>
      <a:accent2>
        <a:srgbClr val="EE1717"/>
      </a:accent2>
      <a:accent3>
        <a:srgbClr val="424242"/>
      </a:accent3>
      <a:accent4>
        <a:srgbClr val="E3E3E3"/>
      </a:accent4>
      <a:accent5>
        <a:srgbClr val="9B2A2A"/>
      </a:accent5>
      <a:accent6>
        <a:srgbClr val="EE1717"/>
      </a:accent6>
      <a:hlink>
        <a:srgbClr val="424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687</Words>
  <Application>Microsoft Office PowerPoint</Application>
  <PresentationFormat>On-screen Show (16:9)</PresentationFormat>
  <Paragraphs>186</Paragraphs>
  <Slides>22</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Fira Sans Extra Condensed Medium</vt:lpstr>
      <vt:lpstr>Gudea</vt:lpstr>
      <vt:lpstr>Calibri</vt:lpstr>
      <vt:lpstr>Arial</vt:lpstr>
      <vt:lpstr>Arial Narrow</vt:lpstr>
      <vt:lpstr>Shruti</vt:lpstr>
      <vt:lpstr>Times New Roman</vt:lpstr>
      <vt:lpstr>Actor</vt:lpstr>
      <vt:lpstr>World Blood Donor Day by Slidesgo</vt:lpstr>
      <vt:lpstr>Mobile Application Development</vt:lpstr>
      <vt:lpstr>Our Team Members</vt:lpstr>
      <vt:lpstr>PowerPoint Presentation</vt:lpstr>
      <vt:lpstr>PowerPoint Presentation</vt:lpstr>
      <vt:lpstr>PowerPoint Presentation</vt:lpstr>
      <vt:lpstr>PowerPoint Presentation</vt:lpstr>
      <vt:lpstr>BLOOD NEAR ME</vt:lpstr>
      <vt:lpstr>About Project</vt:lpstr>
      <vt:lpstr>PowerPoint Presentation</vt:lpstr>
      <vt:lpstr>SWOT analysis of our project</vt:lpstr>
      <vt:lpstr>SWOT analysis based on  Comparative Study</vt:lpstr>
      <vt:lpstr>PowerPoint Presentation</vt:lpstr>
      <vt:lpstr>PowerPoint Presentation</vt:lpstr>
      <vt:lpstr>PowerPoint Presentation</vt:lpstr>
      <vt:lpstr>PowerPoint Presentation</vt:lpstr>
      <vt:lpstr>Features</vt:lpstr>
      <vt:lpstr>Limitation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BLOOD DONOR DAY</dc:title>
  <dc:creator>Priyanshi Padariya</dc:creator>
  <cp:lastModifiedBy>hp</cp:lastModifiedBy>
  <cp:revision>48</cp:revision>
  <dcterms:created xsi:type="dcterms:W3CDTF">2022-08-02T03:28:12Z</dcterms:created>
  <dcterms:modified xsi:type="dcterms:W3CDTF">2022-08-02T08:10:33Z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99B01CE41C214F0CABAA9D65FAD0C21E</vt:lpwstr>
  </property>
  <property fmtid="{D5CDD505-2E9C-101B-9397-08002B2CF9AE}" pid="3" name="KSOProductBuildVer">
    <vt:lpwstr>1033-11.2.0.11191</vt:lpwstr>
  </property>
</Properties>
</file>