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22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FFEFEF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7" d="100"/>
          <a:sy n="77" d="100"/>
        </p:scale>
        <p:origin x="912" y="1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522" y="810227"/>
            <a:ext cx="6450689" cy="3831221"/>
          </a:xfrm>
        </p:spPr>
        <p:txBody>
          <a:bodyPr anchor="ctr"/>
          <a:lstStyle/>
          <a:p>
            <a:r>
              <a:rPr lang="en-US" dirty="0"/>
              <a:t>Environmental &amp; Climate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0CD2D-78DD-007C-76B9-49FA17B1C7AF}"/>
              </a:ext>
            </a:extLst>
          </p:cNvPr>
          <p:cNvSpPr txBox="1"/>
          <p:nvPr/>
        </p:nvSpPr>
        <p:spPr>
          <a:xfrm>
            <a:off x="2807109" y="5724607"/>
            <a:ext cx="657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Presented By: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Sarthak Goswami,  Priyansh Gangwar,  Krishna Garg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05" y="1023703"/>
            <a:ext cx="5715000" cy="2727709"/>
          </a:xfrm>
        </p:spPr>
        <p:txBody>
          <a:bodyPr/>
          <a:lstStyle/>
          <a:p>
            <a:r>
              <a:rPr lang="en-US" sz="4000" dirty="0"/>
              <a:t>Thank </a:t>
            </a:r>
            <a:br>
              <a:rPr lang="en-US" sz="4000" dirty="0"/>
            </a:br>
            <a:r>
              <a:rPr lang="en-US" sz="4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5770"/>
            <a:ext cx="6583680" cy="65598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F5956D-B700-4D7A-EC73-07D13591C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348" y="2236743"/>
            <a:ext cx="637456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climate trends using a sample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Surface Summary of the Year (GSOY)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analyze average temperature and precipitation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across multiple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Data Cleaning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Feature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Visual Analysis &amp; 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29334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2A1BF1-B534-DE82-0E29-1400435F5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584719"/>
            <a:ext cx="419217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GSOY Sample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(Yearly)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TAVG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(Average Temperature)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(Max Temp)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(Min Temp)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PRCP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(Precipitation)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transformed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analysis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EE151-AFB7-C9BF-EE3D-B8A5E9BF147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2482434"/>
            <a:ext cx="49271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datetime format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Filled missing values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TAVG using mean imputation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PRCP using forward-fill method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TAVG and PRCP using Min-Max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816016"/>
            <a:ext cx="7043617" cy="940491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47052" y="2554358"/>
            <a:ext cx="3349487" cy="3487626"/>
          </a:xfrm>
        </p:spPr>
        <p:txBody>
          <a:bodyPr/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>
              <a:buNone/>
            </a:pPr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Strong correlation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observed between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TAVG, TMAX, and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TMIN</a:t>
            </a:r>
          </a:p>
          <a:p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PRCP shows less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correlation with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temperature features</a:t>
            </a:r>
          </a:p>
          <a:p>
            <a:endParaRPr lang="en-US" dirty="0"/>
          </a:p>
        </p:txBody>
      </p:sp>
      <p:pic>
        <p:nvPicPr>
          <p:cNvPr id="6" name="Picture 5" descr="A screenshot of a heatmap&#10;&#10;AI-generated content may be incorrect.">
            <a:extLst>
              <a:ext uri="{FF2B5EF4-FFF2-40B4-BE49-F238E27FC236}">
                <a16:creationId xmlns:a16="http://schemas.microsoft.com/office/drawing/2014/main" id="{5FA44890-11CA-1DF6-51D9-81EA9D17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94" y="2376291"/>
            <a:ext cx="4421133" cy="3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Normalized Average Temperature Over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591" y="2633870"/>
            <a:ext cx="2872409" cy="35882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Gradual increase in normalized average temperatures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possible   climate warming patterns</a:t>
            </a:r>
          </a:p>
          <a:p>
            <a:endParaRPr lang="en-US" dirty="0"/>
          </a:p>
        </p:txBody>
      </p:sp>
      <p:pic>
        <p:nvPicPr>
          <p:cNvPr id="7" name="Picture 6" descr="A graph showing the temperature of the year&#10;&#10;AI-generated content may be incorrect.">
            <a:extLst>
              <a:ext uri="{FF2B5EF4-FFF2-40B4-BE49-F238E27FC236}">
                <a16:creationId xmlns:a16="http://schemas.microsoft.com/office/drawing/2014/main" id="{83BEB083-368F-6AD1-BB55-8F4EB6CB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15" y="2633870"/>
            <a:ext cx="5131848" cy="30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163"/>
            <a:ext cx="7631709" cy="1645858"/>
          </a:xfrm>
        </p:spPr>
        <p:txBody>
          <a:bodyPr/>
          <a:lstStyle/>
          <a:p>
            <a:r>
              <a:rPr lang="en-US" dirty="0"/>
              <a:t>Normalized Annual Precipitation Over Years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4699" y="2723322"/>
            <a:ext cx="3052658" cy="37235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Precipitation levels show fluctuations over the years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clear increasing or decreasing trend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54F3FC78-92DE-234A-7FE1-3539EB03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91" y="2594113"/>
            <a:ext cx="4607053" cy="31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DF15C1-73D1-FC0B-E260-D314504A6C8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49480411"/>
              </p:ext>
            </p:extLst>
          </p:nvPr>
        </p:nvGraphicFramePr>
        <p:xfrm>
          <a:off x="914400" y="2316162"/>
          <a:ext cx="10510838" cy="43132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10838">
                  <a:extLst>
                    <a:ext uri="{9D8B030D-6E8A-4147-A177-3AD203B41FA5}">
                      <a16:colId xmlns:a16="http://schemas.microsoft.com/office/drawing/2014/main" val="906468285"/>
                    </a:ext>
                  </a:extLst>
                </a:gridCol>
              </a:tblGrid>
              <a:tr h="43132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121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794CAE3-9411-A483-D26E-72433F16F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489217"/>
              </p:ext>
            </p:extLst>
          </p:nvPr>
        </p:nvGraphicFramePr>
        <p:xfrm>
          <a:off x="914400" y="2316163"/>
          <a:ext cx="10510838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2445468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4210351556"/>
                    </a:ext>
                  </a:extLst>
                </a:gridCol>
                <a:gridCol w="2017643">
                  <a:extLst>
                    <a:ext uri="{9D8B030D-6E8A-4147-A177-3AD203B41FA5}">
                      <a16:colId xmlns:a16="http://schemas.microsoft.com/office/drawing/2014/main" val="275232661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714708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863.92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Std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193.83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551.75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24.88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1326.63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91" y="457199"/>
            <a:ext cx="7843837" cy="10127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A39B9-8B90-9720-D2BF-BC991EB5BD03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242391" y="1961496"/>
            <a:ext cx="470120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temperature shows a rising trend over the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Precipitation remains variable with no consistent pattern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ensures robust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 Regional comparison,    advanced forecasting,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CO₂-level impact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{3961EA1B-086E-4286-ADC4-722209A1CC73}tf78438558_win32</Template>
  <TotalTime>49</TotalTime>
  <Words>300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Arial Black</vt:lpstr>
      <vt:lpstr>Calibri</vt:lpstr>
      <vt:lpstr>Sabon Next LT</vt:lpstr>
      <vt:lpstr>Custom</vt:lpstr>
      <vt:lpstr>Environmental &amp; Climate Data Analysis</vt:lpstr>
      <vt:lpstr>Project Overview</vt:lpstr>
      <vt:lpstr>Dataset Information</vt:lpstr>
      <vt:lpstr>Data Cleaning and Preparation</vt:lpstr>
      <vt:lpstr>Correlation Heatmap</vt:lpstr>
      <vt:lpstr>Normalized Average Temperature Over Years</vt:lpstr>
      <vt:lpstr>Normalized Annual Precipitation Over Years</vt:lpstr>
      <vt:lpstr>Summary Statistics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Priyansh Gangwar</dc:creator>
  <cp:lastModifiedBy>Priyansh Gangwar</cp:lastModifiedBy>
  <cp:revision>3</cp:revision>
  <dcterms:created xsi:type="dcterms:W3CDTF">2025-05-25T18:01:28Z</dcterms:created>
  <dcterms:modified xsi:type="dcterms:W3CDTF">2025-05-25T18:58:01Z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