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nshi-0104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8005" y="3784922"/>
            <a:ext cx="8065145" cy="2738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Priyanshi Gupta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Priyanshi Gupta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Dronacharya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 (Internet of Things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Cyber Security including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Blockchain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Technology)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Advanced Encryption Techniques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Support for Audio &amp; Video Steganography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Expanding beyond images.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AI-based Detection Prevention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Mobile App &amp; Web Version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Expanding accessibility beyond desktops.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Multi-Layer Security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Combining steganography with </a:t>
            </a:r>
            <a:r>
              <a:rPr lang="en-US" alt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blockchain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for ultra-secure communication.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Develop a Steganography technique to securely hide encrypted text inside images.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Ensure data security and confidentiality by preventing unauthorized access.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Implement a detection and decryption mechanism for retrieving hidden text.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Maintain image integrity while embedding secret information.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Uses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steganography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User-friendly GUI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for easy encryption and decryption.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Lossless data hiding using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pixel value manipulation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instead of traditional cryptographic techniques.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Works on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any standard image file format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(PNG recommended for best results). 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Cybersecurity Enthusiasts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Exploring secure communication techniques.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Government &amp; Defense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Journalists &amp; Activists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Software Developers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Learning steganography concepts and their applications.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7" y="1232452"/>
            <a:ext cx="4314900" cy="5365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34" y="1232452"/>
            <a:ext cx="4537276" cy="5295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930" y="1232452"/>
            <a:ext cx="1586877" cy="2275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92" y="3880224"/>
            <a:ext cx="1615815" cy="2282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Steganography provides a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covert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way of communicating sensitive information.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This project showcases a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simple yet effective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implementation of message hiding in images.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The GUI makes encryption and decryption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accessible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even to non-technical users.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Future improvements can make it more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robust, secure, and scalable.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 smtClean="0">
                <a:hlinkClick r:id="rId2"/>
              </a:rPr>
              <a:t>GIT HUB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http://purl.org/dc/dcmitype/"/>
    <ds:schemaRef ds:uri="http://purl.org/dc/elements/1.1/"/>
    <ds:schemaRef ds:uri="fadb41d3-f9cb-40fb-903c-8cacaba95bb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182</TotalTime>
  <Words>353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Aarushi</cp:lastModifiedBy>
  <cp:revision>31</cp:revision>
  <dcterms:created xsi:type="dcterms:W3CDTF">2021-05-26T16:50:10Z</dcterms:created>
  <dcterms:modified xsi:type="dcterms:W3CDTF">2025-02-22T10:04:13Z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