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896B-B653-9FC7-DEE6-9DB3609F6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3ACB2-C30C-7909-CEFC-D2D96D90B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B4306-B88D-CB90-CC45-3687E45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E4484-EC5B-A305-5005-417E95D3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725B-32A3-F012-5811-255A9C7B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7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298B-2C51-727C-8651-62843BF0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12A0-57E2-2B45-0B23-C0A71676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77B0-F163-2C7D-3408-4FF255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13AB-BD5F-0994-F4AD-02C2A71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05C12-321E-1C8C-DAD8-1F66434D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2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B0C72-6A83-3374-B61A-6A21AFBCA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AF7A4-FAE9-2142-A43A-CAADC93F7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8A94-8E9A-2E3A-8E0F-EE6F0665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F6D5-3097-BE47-5FD2-9B549D8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F349-5B04-33E5-1F35-1D00B76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4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573-82EF-40B0-40EE-89905C6A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73B6-DC43-F065-29E5-0AF435B6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F568-43B2-3C77-A0BB-7278C23D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77-5FE6-855D-70F4-EB61BD97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CAD4-BE8B-92DB-6580-9054FB35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7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8EF9-E43D-A28C-1F85-FCD5340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6369A-CC9B-3BA5-6CED-039FE624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D581C-D976-0557-06FC-0EBDF4D0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913D-FCEC-13C3-4795-A7B52ED3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AD73B-4D72-E5E7-5552-440445B4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7EB2-E397-B470-DDBE-BCE9C543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B99C-5888-1C56-F37A-02010D273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B4FAF-E112-9A75-2CD0-9E5016425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46F41-5566-E081-8DBC-84CFAFC7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6EEF-F79C-0504-D997-16CC3E1B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72530-85CB-9F7E-376C-34422D2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51D9-941C-24E9-2F16-F86E310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1E54C-C21F-24AD-DAC7-AABF6960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4B611-88DD-BB21-1AD9-CD667BDFF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55DF2-FBBB-BDAB-9AA5-CED79A7F7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8E4F7-FCF4-A855-581C-65686BACB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A363D-FB7D-50E0-40E9-566CEB2E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326A7-917F-B584-EFF7-3D976AF6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84E7E-B4C0-D025-BA6D-569948FC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1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AC2F-EC87-F6B8-FE5A-AB29D637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52270-F18C-7B9E-7F34-E9691CB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46A5-D8AB-0B24-830C-269C5806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03E3D-AEE9-F197-9D70-4CD3CF67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6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7BB88-D85F-FE68-B04A-8AD87826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34CB6-9371-BC4C-A829-2881172A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667A-8473-3D84-EADC-DF54C0CC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BA4E-697E-36B7-FA3C-0EAE1952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D980-27BA-CE7B-2A90-7A58FD01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E9229-F5AC-FE50-17EA-2CA62270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2066E-2225-6DEC-F74F-0DA1E3F9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DE80-D28A-87E7-368F-D1E147D8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36415-3277-A449-BA9F-5EA962D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3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E007-08F9-CA1B-1C03-C0A27987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EB74E-3B3B-D9CB-774B-F55382162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DCDD-41D0-CC1D-8B2E-765AF7FAA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24545-C69A-DEAF-B13D-7D3CC78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41FA8-9040-548C-2B69-EF341F68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D36A-D5A4-0A04-7E6B-E4C50079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3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BB259-12D8-F950-0025-027A1C30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3BE7-07DE-CA12-F282-5F4AF9DB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0791-6864-5E4D-DEA2-B10C7A30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832A-D9A7-4CCB-8F33-3C14665C16E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9F6A-CAFA-0171-80C4-626A092C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CF6A-4716-B9AF-B622-5072F30AC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E7D4-583B-43BD-969F-4CE875B0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99CE-1AC5-E41D-97A4-EFA5BA3CA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B690-F928-7E85-4E0E-395B8BB08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BAA95-7D0A-0A78-3DC4-10E91FBC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943"/>
            <a:ext cx="121920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7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Priyanshi agrawal</dc:creator>
  <cp:lastModifiedBy>Priyanshi agrawal</cp:lastModifiedBy>
  <cp:revision>1</cp:revision>
  <dcterms:created xsi:type="dcterms:W3CDTF">2024-10-28T16:41:35Z</dcterms:created>
  <dcterms:modified xsi:type="dcterms:W3CDTF">2024-10-28T16:41:38Z</dcterms:modified>
</cp:coreProperties>
</file>