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0CCA1-2C7D-4DAD-A6FE-D1FEB7D2BCF4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F5D8E-B4FD-4B00-98B7-EAE1799D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66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53BC9-8EFA-4790-A944-9A4B873E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1C51F-8D54-44C3-9AD5-B32653058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42E3-FD01-49BB-A238-CD4E5EB8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BF48-74E5-4CA3-B900-FE9F9799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482C-9982-42D6-B6B1-CA694B68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A414-E836-4DE5-BA85-CC512CF1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B1B8-236F-4B99-A3EA-8A28941DE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2FB16-B37F-4940-9B1F-84A1969E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3F16-EAFC-472E-BD4B-62C4AF30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4A3DB-E58C-4CD9-97B1-992264BD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6634-781F-4DF9-B6CC-956DAF235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B0E16-8C5C-4C20-A777-0BFF65E64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E2C5-CAD8-4554-AB5F-E262A5B0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7D4A-455C-48DF-BE34-863B43F3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2F78-D0F8-4351-8344-619A6844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9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F470-48A7-4709-8E28-EC40130F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AFD8-7773-405A-92AA-0EB31D1D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FA22D-0091-499F-83BE-2682A6CA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25AD6-DEAF-492B-844E-111DF45A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AF215-D8F9-41CD-AC0B-EBBD92A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3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3D90-FB8C-426F-BF2F-3BA03217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D32F-213B-43DF-9EB2-E9B6B8D7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1C3C-EC48-4EF0-9597-B21369F6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F779-6EBA-42C8-956B-0A934990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A6E9-95CF-45B8-9C69-E78EB81B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FB5C-E33D-418F-8F21-D7851EC2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12C6-1CED-4251-BC53-5F784074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C566F-2B82-40B4-AEBE-CDD86722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31B2-2305-453B-88DC-0AB3BD0F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302F2-30A3-478C-B2C9-7A168B8E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5BE3-ED5A-4BDE-9C7D-286C902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4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4776-FF3B-481D-B52E-689B391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84ED-7F8D-4E69-9CDB-2AECF751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4536F-99A3-4C3F-B62C-D687E89D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5EE9D-2F4F-47F4-94B9-04A58C6FB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EEEB9-AB0F-496F-B37E-1390E1FB1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9896B-2801-4DD2-98FC-26279E96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0EB5F-43E3-4E55-B8FC-E041704F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C7D75-621C-4B98-9DA7-66DF5285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38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FFD7-ED26-4785-87BB-BA9CB7EE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A4718-25FA-4397-A418-5384B3E2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E230A-8153-41F7-8696-3F8FF7F1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B1433-3AEC-4467-A5F2-C7F7E65D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DCBC6-E98A-4294-99BE-3D9FF718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D3ECD-AB49-4ECA-BBF7-87A20FF6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C118-53DE-4404-A6B1-C99A1440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7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31F8-51E9-4F2F-A467-B72C74F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E263-E04A-4A21-B944-06B5FD3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6061-B66D-4350-B45E-96947AE2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63F5-5735-4171-970C-7B1D1F11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FFB4-C285-4CBE-B10E-8C4C896B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BD72-DC23-492A-B723-9D0D19CC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8523-6A37-4361-B488-A7F87C9F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9B8F6-B109-4A4A-B223-13D429E0B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4E5E-52BD-4D8E-8D6D-676D1D278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49F4F-5D93-48FA-AC2D-4552E160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308B-53EC-4E3C-959B-E0F644BA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252A8-C984-47B6-AD04-33BDAF99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9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7389-DC03-4876-AFF2-EC77F55A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7D6E-03B9-4E05-B860-F929BB01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5C4E-0F3D-4184-A8F5-353C59E06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B271-0F19-4DC1-BCE6-B9FE7D793A1C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8B9-2FDF-47D4-8E31-76CBDB277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CF69-3B58-4482-9050-D0B7680C7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5FBD-D24D-4A39-B144-DE462427F5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iyanshi.singh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https://github.com/priyanshi-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Online 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</a:t>
            </a:r>
            <a:r>
              <a:rPr lang="en-IN" altLang="en-US" dirty="0" err="1"/>
              <a:t>SpringBoot</a:t>
            </a:r>
            <a:r>
              <a:rPr lang="en-IN" altLang="en-US" dirty="0"/>
              <a:t>. Angular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Degreed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</a:t>
            </a:r>
            <a:r>
              <a:rPr lang="en-IN" altLang="en-US" dirty="0" err="1"/>
              <a:t>Javascript</a:t>
            </a:r>
            <a:endParaRPr lang="en-IN" altLang="en-US" dirty="0"/>
          </a:p>
          <a:p>
            <a:pPr algn="l"/>
            <a:r>
              <a:rPr lang="en-IN" b="1" dirty="0">
                <a:solidFill>
                  <a:srgbClr val="000000"/>
                </a:solidFill>
                <a:effectLst/>
                <a:latin typeface="+mn-lt"/>
              </a:rPr>
              <a:t>Angular,</a:t>
            </a:r>
            <a:r>
              <a:rPr lang="en-IN" b="1" dirty="0">
                <a:solidFill>
                  <a:srgbClr val="FFFFFF"/>
                </a:solidFill>
                <a:effectLst/>
                <a:latin typeface="+mn-lt"/>
              </a:rPr>
              <a:t> </a:t>
            </a:r>
            <a:r>
              <a:rPr lang="en-IN" b="1" dirty="0">
                <a:solidFill>
                  <a:srgbClr val="000000"/>
                </a:solidFill>
                <a:effectLst/>
                <a:latin typeface="+mn-lt"/>
              </a:rPr>
              <a:t>Spring Boot and</a:t>
            </a:r>
            <a:r>
              <a:rPr lang="en-IN" b="1" dirty="0">
                <a:solidFill>
                  <a:srgbClr val="FFFFFF"/>
                </a:solidFill>
                <a:effectLst/>
                <a:latin typeface="+mn-lt"/>
              </a:rPr>
              <a:t> </a:t>
            </a:r>
            <a:r>
              <a:rPr lang="en-IN" b="1" dirty="0">
                <a:solidFill>
                  <a:srgbClr val="000000"/>
                </a:solidFill>
                <a:effectLst/>
                <a:latin typeface="+mn-lt"/>
              </a:rPr>
              <a:t>MongoDB</a:t>
            </a:r>
            <a:endParaRPr lang="en-IN" b="1" dirty="0">
              <a:solidFill>
                <a:srgbClr val="FFFFFF"/>
              </a:solidFill>
              <a:effectLst/>
              <a:latin typeface="+mn-lt"/>
            </a:endParaRPr>
          </a:p>
          <a:p>
            <a:pPr algn="l"/>
            <a:r>
              <a:rPr lang="en-IN" dirty="0">
                <a:solidFill>
                  <a:srgbClr val="000000"/>
                </a:solidFill>
                <a:effectLst/>
                <a:latin typeface="+mn-lt"/>
              </a:rPr>
              <a:t>Learned and completed all the concepts of Frontend, Middleware and Backend at Capgemini Degreed Platform.</a:t>
            </a:r>
            <a:endParaRPr lang="en-IN" dirty="0">
              <a:solidFill>
                <a:srgbClr val="FFFFFF"/>
              </a:solidFill>
              <a:effectLst/>
              <a:latin typeface="+mn-lt"/>
            </a:endParaRP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69174" y="1311276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53581" y="1556543"/>
            <a:ext cx="2373313" cy="325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priyanshi.singh@capgemini.com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2156" y="1793800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+91 9893284442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Hands On experience in creating Spring Boot, Spring Security, </a:t>
            </a:r>
            <a:r>
              <a:rPr lang="en-US" altLang="nl-NL" dirty="0" err="1"/>
              <a:t>Zuul</a:t>
            </a:r>
            <a:r>
              <a:rPr lang="en-US" altLang="nl-NL" dirty="0"/>
              <a:t> </a:t>
            </a:r>
            <a:r>
              <a:rPr lang="en-US" altLang="nl-NL" dirty="0" err="1"/>
              <a:t>Api</a:t>
            </a:r>
            <a:r>
              <a:rPr lang="en-US" altLang="nl-NL" dirty="0"/>
              <a:t> Gateway, Eureka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dirty="0"/>
              <a:t>Hands on experience in connecting Mongo DB with Spring and Spring with Angular.</a:t>
            </a: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663" y="546133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Excellent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pPr marL="0" indent="0">
              <a:buNone/>
            </a:pPr>
            <a:r>
              <a:rPr lang="en-IN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Priyanshi</a:t>
            </a:r>
            <a:r>
              <a:rPr lang="en-IN" altLang="en-US" dirty="0"/>
              <a:t> </a:t>
            </a:r>
            <a:r>
              <a:rPr lang="en-IN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Singh</a:t>
            </a:r>
            <a:endParaRPr lang="en-IN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5657920" y="6203188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828" y="6412739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6093" y="1976362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6" name="Picture Placeholder 5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3965C499-104A-4A5E-83E1-599F6E8313F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t="6897" r="41" b="6897"/>
          <a:stretch/>
        </p:blipFill>
        <p:spPr>
          <a:xfrm>
            <a:off x="407777" y="324000"/>
            <a:ext cx="1798528" cy="1800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Priyanshi</dc:creator>
  <cp:lastModifiedBy>Singh, Priyanshi</cp:lastModifiedBy>
  <cp:revision>5</cp:revision>
  <dcterms:created xsi:type="dcterms:W3CDTF">2022-03-14T07:05:25Z</dcterms:created>
  <dcterms:modified xsi:type="dcterms:W3CDTF">2022-03-14T07:08:50Z</dcterms:modified>
</cp:coreProperties>
</file>