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73" r:id="rId13"/>
    <p:sldId id="276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132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233B6-6F39-4504-A736-70EC3AC227C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07953-793A-4C93-B831-750EE4740C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07953-793A-4C93-B831-750EE4740CB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C68001-223E-4841-9311-90E434C28863}" type="datetimeFigureOut">
              <a:rPr lang="en-US" smtClean="0"/>
              <a:pPr/>
              <a:t>9/7/2019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47A40C-7BA0-48E6-9789-1727FB9E27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997839"/>
            <a:ext cx="8077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                       </a:t>
            </a:r>
            <a:r>
              <a:rPr lang="en-US" sz="4000" dirty="0" smtClean="0">
                <a:solidFill>
                  <a:srgbClr val="00B0F0"/>
                </a:solidFill>
              </a:rPr>
              <a:t>Guided </a:t>
            </a:r>
            <a:r>
              <a:rPr lang="en-US" sz="4000" dirty="0">
                <a:solidFill>
                  <a:srgbClr val="00B0F0"/>
                </a:solidFill>
              </a:rPr>
              <a:t>by </a:t>
            </a:r>
            <a:r>
              <a:rPr lang="en-US" dirty="0"/>
              <a:t>:</a:t>
            </a:r>
          </a:p>
          <a:p>
            <a:r>
              <a:rPr lang="en-US" dirty="0" smtClean="0"/>
              <a:t>                                                        </a:t>
            </a:r>
            <a:r>
              <a:rPr lang="en-US" sz="2800" dirty="0" smtClean="0"/>
              <a:t>Ms.Deepa</a:t>
            </a:r>
            <a:r>
              <a:rPr lang="en-US" sz="2800" dirty="0"/>
              <a:t> </a:t>
            </a:r>
            <a:r>
              <a:rPr lang="en-US" sz="2800" dirty="0" smtClean="0"/>
              <a:t>Basantani</a:t>
            </a:r>
            <a:endParaRPr lang="en-US" sz="3200" dirty="0"/>
          </a:p>
          <a:p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Presented </a:t>
            </a:r>
            <a:r>
              <a:rPr lang="en-US" sz="2800" dirty="0">
                <a:solidFill>
                  <a:srgbClr val="00B0F0"/>
                </a:solidFill>
              </a:rPr>
              <a:t>by :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              </a:t>
            </a:r>
            <a:r>
              <a:rPr lang="en-US" dirty="0" smtClean="0"/>
              <a:t>Anubhav</a:t>
            </a:r>
            <a:r>
              <a:rPr lang="en-US" dirty="0" smtClean="0"/>
              <a:t> </a:t>
            </a:r>
            <a:r>
              <a:rPr lang="en-US" dirty="0" smtClean="0"/>
              <a:t>D</a:t>
            </a:r>
            <a:r>
              <a:rPr lang="en-US" dirty="0" smtClean="0"/>
              <a:t>agar</a:t>
            </a:r>
            <a:r>
              <a:rPr lang="en-US" dirty="0" smtClean="0"/>
              <a:t>(</a:t>
            </a:r>
            <a:r>
              <a:rPr lang="en-US" dirty="0" smtClean="0"/>
              <a:t>cse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</a:t>
            </a:r>
            <a:r>
              <a:rPr lang="en-US" dirty="0" smtClean="0"/>
              <a:t>Arjun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r>
              <a:rPr lang="en-US" dirty="0" smtClean="0"/>
              <a:t>haudhary(</a:t>
            </a:r>
            <a:r>
              <a:rPr lang="en-US" dirty="0" smtClean="0"/>
              <a:t>cse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             </a:t>
            </a:r>
            <a:r>
              <a:rPr lang="en-US" dirty="0" smtClean="0"/>
              <a:t>Anukriti</a:t>
            </a:r>
            <a:r>
              <a:rPr lang="en-US" dirty="0" smtClean="0"/>
              <a:t> </a:t>
            </a:r>
            <a:r>
              <a:rPr lang="en-US" dirty="0" smtClean="0"/>
              <a:t>V</a:t>
            </a:r>
            <a:r>
              <a:rPr lang="en-US" dirty="0" smtClean="0"/>
              <a:t>ashishth</a:t>
            </a:r>
            <a:r>
              <a:rPr lang="en-US" dirty="0" smtClean="0"/>
              <a:t>(</a:t>
            </a:r>
            <a:r>
              <a:rPr lang="en-US" dirty="0" smtClean="0"/>
              <a:t>cse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smtClean="0"/>
              <a:t>Jyoti</a:t>
            </a:r>
            <a:r>
              <a:rPr lang="en-US" dirty="0" smtClean="0"/>
              <a:t>(</a:t>
            </a:r>
            <a:r>
              <a:rPr lang="en-US" dirty="0" smtClean="0"/>
              <a:t>cse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              </a:t>
            </a:r>
            <a:r>
              <a:rPr lang="en-US" dirty="0" smtClean="0"/>
              <a:t>Priyanshi</a:t>
            </a:r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yagi</a:t>
            </a:r>
            <a:r>
              <a:rPr lang="en-US" dirty="0" smtClean="0"/>
              <a:t>(</a:t>
            </a:r>
            <a:r>
              <a:rPr lang="en-US" dirty="0" smtClean="0"/>
              <a:t>cse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533400"/>
            <a:ext cx="7374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ONLINE JOB PORTAL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371601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…Can </a:t>
            </a:r>
            <a:r>
              <a:rPr lang="en-US" dirty="0"/>
              <a:t>be used widely by Job seekers to find suitable job.</a:t>
            </a:r>
          </a:p>
          <a:p>
            <a:endParaRPr lang="en-US" dirty="0" smtClean="0"/>
          </a:p>
          <a:p>
            <a:r>
              <a:rPr lang="en-US" dirty="0" smtClean="0"/>
              <a:t>…Can </a:t>
            </a:r>
            <a:r>
              <a:rPr lang="en-US" dirty="0"/>
              <a:t>be accessible on Tabs and PDA’s.</a:t>
            </a:r>
          </a:p>
          <a:p>
            <a:endParaRPr lang="en-US" dirty="0" smtClean="0"/>
          </a:p>
          <a:p>
            <a:r>
              <a:rPr lang="en-US" dirty="0" smtClean="0"/>
              <a:t>…Online </a:t>
            </a:r>
            <a:r>
              <a:rPr lang="en-US" dirty="0"/>
              <a:t>recruiting allows far better targeting of candidates than does</a:t>
            </a:r>
          </a:p>
          <a:p>
            <a:r>
              <a:rPr lang="en-US" dirty="0"/>
              <a:t>advertising in general newspapers, resulting in a greater percentage of</a:t>
            </a:r>
          </a:p>
          <a:p>
            <a:r>
              <a:rPr lang="en-US" dirty="0"/>
              <a:t>qualified applicants.</a:t>
            </a:r>
          </a:p>
          <a:p>
            <a:r>
              <a:rPr lang="en-US" dirty="0" smtClean="0"/>
              <a:t>… </a:t>
            </a:r>
            <a:r>
              <a:rPr lang="en-US" dirty="0"/>
              <a:t>Offer and demand could be automatically matched and a ranking of best job</a:t>
            </a:r>
          </a:p>
          <a:p>
            <a:r>
              <a:rPr lang="en-US" dirty="0"/>
              <a:t>positions and candidates obtained , by considering also concepts not explicitly</a:t>
            </a:r>
          </a:p>
          <a:p>
            <a:r>
              <a:rPr lang="en-US" dirty="0"/>
              <a:t>mentioned by the end users.</a:t>
            </a:r>
          </a:p>
          <a:p>
            <a:endParaRPr lang="en-US" dirty="0" smtClean="0"/>
          </a:p>
          <a:p>
            <a:r>
              <a:rPr lang="en-US" dirty="0" smtClean="0"/>
              <a:t>…As </a:t>
            </a:r>
            <a:r>
              <a:rPr lang="en-US" dirty="0"/>
              <a:t>non-IT students are not concerned with the in-depth knowledge</a:t>
            </a:r>
          </a:p>
          <a:p>
            <a:r>
              <a:rPr lang="en-US" dirty="0"/>
              <a:t>regarding the information or web technology but are fairly concerned with using</a:t>
            </a:r>
          </a:p>
          <a:p>
            <a:endParaRPr lang="en-US" dirty="0" smtClean="0"/>
          </a:p>
          <a:p>
            <a:r>
              <a:rPr lang="en-US" dirty="0" smtClean="0"/>
              <a:t>…the </a:t>
            </a:r>
            <a:r>
              <a:rPr lang="en-US" dirty="0"/>
              <a:t>technology, the proposed system is highly user-friendly.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0"/>
            <a:ext cx="5638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APPLICATION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304800"/>
            <a:ext cx="4648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HOME PAGE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C:\Users\DELL\Downloads\WhatsApp Image 2019-09-02 at 2.31.29 PM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634" t="20455" r="4283" b="13792"/>
          <a:stretch/>
        </p:blipFill>
        <p:spPr bwMode="auto">
          <a:xfrm>
            <a:off x="304800" y="1371600"/>
            <a:ext cx="8458200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191" y="228600"/>
            <a:ext cx="7229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LOGIN for Job Seeker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8763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PAGE FOR JOB SEEKER</a:t>
            </a:r>
            <a:endParaRPr lang="en-US" dirty="0"/>
          </a:p>
        </p:txBody>
      </p:sp>
      <p:pic>
        <p:nvPicPr>
          <p:cNvPr id="3074" name="Picture 2" descr="C:\Users\DELL\Downloads\signupimage.jpe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186" t="9610"/>
          <a:stretch/>
        </p:blipFill>
        <p:spPr bwMode="auto">
          <a:xfrm>
            <a:off x="609600" y="1219200"/>
            <a:ext cx="7991073" cy="478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23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28600"/>
            <a:ext cx="5562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 WANT TO HIRE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12500" r="2811" b="12500"/>
          <a:stretch>
            <a:fillRect/>
          </a:stretch>
        </p:blipFill>
        <p:spPr bwMode="auto">
          <a:xfrm>
            <a:off x="228600" y="10668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305342"/>
            <a:ext cx="7696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…Job matchmaking is </a:t>
            </a:r>
            <a:r>
              <a:rPr lang="en-US" sz="2000" dirty="0"/>
              <a:t>an important issue in today’s global, distributed </a:t>
            </a:r>
            <a:r>
              <a:rPr lang="en-US" sz="2000" dirty="0" smtClean="0"/>
              <a:t>and heterogeneous </a:t>
            </a:r>
            <a:r>
              <a:rPr lang="en-US" sz="2000" dirty="0"/>
              <a:t>market. We have briefly explored how available technology</a:t>
            </a:r>
          </a:p>
          <a:p>
            <a:r>
              <a:rPr lang="en-US" sz="2000" dirty="0"/>
              <a:t>can possibly help how job recruitment and job seeking processes are</a:t>
            </a:r>
          </a:p>
          <a:p>
            <a:r>
              <a:rPr lang="en-US" sz="2000" dirty="0"/>
              <a:t>implemented.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We </a:t>
            </a:r>
            <a:r>
              <a:rPr lang="en-US" sz="2000" dirty="0"/>
              <a:t>strongly believe that, due to its high social impact, research has</a:t>
            </a:r>
          </a:p>
          <a:p>
            <a:r>
              <a:rPr lang="en-US" sz="2000" dirty="0"/>
              <a:t>to look with “Job Matchmaking” not only with the goal to propose advances</a:t>
            </a:r>
          </a:p>
          <a:p>
            <a:r>
              <a:rPr lang="en-US" sz="2000" dirty="0"/>
              <a:t>in the scientific knowledge, but because this is an application area capable of</a:t>
            </a:r>
          </a:p>
          <a:p>
            <a:r>
              <a:rPr lang="en-US" sz="2000" dirty="0"/>
              <a:t>bringing direct and immediate benefits to humanity.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228600"/>
            <a:ext cx="5959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rgbClr val="4F81BD">
                          <a:shade val="25000"/>
                          <a:satMod val="190000"/>
                        </a:srgbClr>
                      </a:gs>
                      <a:gs pos="80000">
                        <a:srgbClr val="4F81B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CONCLUSION</a:t>
            </a:r>
            <a:endParaRPr lang="en-US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762000"/>
            <a:ext cx="6553199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 YOU</a:t>
            </a:r>
            <a:endParaRPr lang="en-US" sz="11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676400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paper presents the design and implementation of Online Job Portal.</a:t>
            </a:r>
          </a:p>
          <a:p>
            <a:r>
              <a:rPr lang="en-US" dirty="0" smtClean="0"/>
              <a:t>… </a:t>
            </a:r>
            <a:r>
              <a:rPr lang="en-US" dirty="0"/>
              <a:t>The importance of placement system is increasing day by day. Thousands of applicants are </a:t>
            </a:r>
            <a:r>
              <a:rPr lang="en-US" dirty="0" smtClean="0"/>
              <a:t>depending on the placement </a:t>
            </a:r>
            <a:r>
              <a:rPr lang="en-US" dirty="0"/>
              <a:t>cell. But the applicants are facing so many problems. This project is an attempt to </a:t>
            </a:r>
            <a:r>
              <a:rPr lang="en-US" dirty="0" smtClean="0"/>
              <a:t>minimize the </a:t>
            </a:r>
            <a:r>
              <a:rPr lang="en-US" dirty="0"/>
              <a:t>problems of an applicant to find a correct job.</a:t>
            </a:r>
          </a:p>
          <a:p>
            <a:endParaRPr lang="en-US" dirty="0" smtClean="0"/>
          </a:p>
          <a:p>
            <a:r>
              <a:rPr lang="en-US" dirty="0" smtClean="0"/>
              <a:t>… </a:t>
            </a:r>
            <a:r>
              <a:rPr lang="en-US" dirty="0"/>
              <a:t>The job seekers can put their whole details and they can view, which helps them to modify. </a:t>
            </a:r>
            <a:r>
              <a:rPr lang="en-US" dirty="0" smtClean="0"/>
              <a:t>Through this </a:t>
            </a:r>
            <a:r>
              <a:rPr lang="en-US" dirty="0"/>
              <a:t>they can edit their qualification. They can apply to their needed post.</a:t>
            </a:r>
          </a:p>
          <a:p>
            <a:endParaRPr lang="en-US" dirty="0"/>
          </a:p>
          <a:p>
            <a:r>
              <a:rPr lang="en-US" dirty="0" smtClean="0"/>
              <a:t>… </a:t>
            </a:r>
            <a:r>
              <a:rPr lang="en-US" dirty="0"/>
              <a:t>The job providers can give the details clearly of their need. They can post the matched candidates for</a:t>
            </a:r>
          </a:p>
          <a:p>
            <a:r>
              <a:rPr lang="en-US" dirty="0"/>
              <a:t>their company through this job portal. The user can modify or edit their details and </a:t>
            </a:r>
            <a:r>
              <a:rPr lang="en-US" dirty="0" smtClean="0"/>
              <a:t>needs.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24000" y="381000"/>
            <a:ext cx="5486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ABSTRACT</a:t>
            </a:r>
            <a:endParaRPr lang="en-US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94692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-&gt;Modules 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-- Job Seeker Module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… This module provides functionalities for job seekers. Applicants can post their resumes with personal</a:t>
            </a:r>
          </a:p>
          <a:p>
            <a:r>
              <a:rPr lang="en-US" dirty="0" smtClean="0"/>
              <a:t>and professional details. They can also update the resume as frequently as required. The applicant can</a:t>
            </a:r>
          </a:p>
          <a:p>
            <a:r>
              <a:rPr lang="en-US" dirty="0" smtClean="0"/>
              <a:t>also browse through the present vacancies available. Job seekers can also get mail alerts when their</a:t>
            </a:r>
          </a:p>
          <a:p>
            <a:r>
              <a:rPr lang="en-US" dirty="0" smtClean="0"/>
              <a:t>resumes are selected by employers.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51344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… Employer Module:</a:t>
            </a:r>
          </a:p>
          <a:p>
            <a:endParaRPr lang="en-US" dirty="0" smtClean="0"/>
          </a:p>
          <a:p>
            <a:r>
              <a:rPr lang="en-US" dirty="0" smtClean="0"/>
              <a:t>… This module provides functionalities related to employers. Employers can post vacancy details and</a:t>
            </a:r>
          </a:p>
          <a:p>
            <a:r>
              <a:rPr lang="en-US" dirty="0" smtClean="0"/>
              <a:t>update the details as and when necessary. Employers can search through applicant resumes based on</a:t>
            </a:r>
          </a:p>
          <a:p>
            <a:r>
              <a:rPr lang="en-US" dirty="0" smtClean="0"/>
              <a:t>different criteria.</a:t>
            </a:r>
          </a:p>
          <a:p>
            <a:endParaRPr lang="en-US" dirty="0" smtClean="0"/>
          </a:p>
          <a:p>
            <a:r>
              <a:rPr lang="en-US" dirty="0" smtClean="0"/>
              <a:t>…Employer need to pay certain amount per month to the site administration for posting there jobs on</a:t>
            </a:r>
          </a:p>
          <a:p>
            <a:r>
              <a:rPr lang="en-US" dirty="0" smtClean="0"/>
              <a:t>the site. All this functions will be handled by the administration module.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…Administration Module: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…This module provides administrator related functionalities. Administrator manages entire application</a:t>
            </a:r>
          </a:p>
          <a:p>
            <a:r>
              <a:rPr lang="en-US" dirty="0" smtClean="0"/>
              <a:t>and maintains the profiles of applicants and employers.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28601"/>
            <a:ext cx="8229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… </a:t>
            </a:r>
            <a:r>
              <a:rPr lang="en-US" dirty="0"/>
              <a:t>“Job-a-Fair” is a web-based application, which brings the right recruiters and right</a:t>
            </a:r>
          </a:p>
          <a:p>
            <a:r>
              <a:rPr lang="en-US" dirty="0"/>
              <a:t>job seekers meet.</a:t>
            </a:r>
          </a:p>
          <a:p>
            <a:endParaRPr lang="en-US" dirty="0" smtClean="0"/>
          </a:p>
          <a:p>
            <a:r>
              <a:rPr lang="en-US" dirty="0" smtClean="0"/>
              <a:t>… </a:t>
            </a:r>
            <a:r>
              <a:rPr lang="en-US" dirty="0"/>
              <a:t>Computerized online Job Search System is developed to facilitate the General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Administrative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system.</a:t>
            </a:r>
          </a:p>
          <a:p>
            <a:endParaRPr lang="en-US" dirty="0" smtClean="0"/>
          </a:p>
          <a:p>
            <a:r>
              <a:rPr lang="en-US" dirty="0" smtClean="0"/>
              <a:t>… </a:t>
            </a:r>
            <a:r>
              <a:rPr lang="en-US" dirty="0"/>
              <a:t>There are many respective facilities given to :</a:t>
            </a:r>
          </a:p>
          <a:p>
            <a:endParaRPr lang="en-US" dirty="0" smtClean="0"/>
          </a:p>
          <a:p>
            <a:r>
              <a:rPr lang="en-US" dirty="0" smtClean="0"/>
              <a:t>...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Employer </a:t>
            </a:r>
            <a:r>
              <a:rPr lang="en-US" dirty="0"/>
              <a:t>:</a:t>
            </a:r>
          </a:p>
          <a:p>
            <a:r>
              <a:rPr lang="en-US" dirty="0"/>
              <a:t>1. Create/Edit Profile Information</a:t>
            </a:r>
          </a:p>
          <a:p>
            <a:r>
              <a:rPr lang="en-US" dirty="0"/>
              <a:t>2. Post Job vacancies.</a:t>
            </a:r>
          </a:p>
          <a:p>
            <a:r>
              <a:rPr lang="en-US" dirty="0"/>
              <a:t>3. Select Employee as per requirement match.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…Employee </a:t>
            </a:r>
            <a:r>
              <a:rPr lang="en-US" dirty="0"/>
              <a:t>:</a:t>
            </a:r>
          </a:p>
          <a:p>
            <a:r>
              <a:rPr lang="en-US" dirty="0"/>
              <a:t>1. Search preferred job as per his area of interest.</a:t>
            </a:r>
          </a:p>
          <a:p>
            <a:r>
              <a:rPr lang="en-US" dirty="0"/>
              <a:t>2. Apply for a job</a:t>
            </a:r>
          </a:p>
          <a:p>
            <a:r>
              <a:rPr lang="en-US" dirty="0"/>
              <a:t>3. EDIT information and update CV.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305342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 </a:t>
            </a:r>
            <a:r>
              <a:rPr lang="en-US" dirty="0"/>
              <a:t>“Naukri.com”, “Shine.com”, etc . brought the revolution of</a:t>
            </a:r>
          </a:p>
          <a:p>
            <a:r>
              <a:rPr lang="en-US" dirty="0"/>
              <a:t>transforming traditional way of job search into technological</a:t>
            </a:r>
          </a:p>
          <a:p>
            <a:r>
              <a:rPr lang="en-US" dirty="0"/>
              <a:t>advancement called “Online job Portal”.</a:t>
            </a:r>
          </a:p>
          <a:p>
            <a:endParaRPr lang="en-US" dirty="0" smtClean="0"/>
          </a:p>
          <a:p>
            <a:r>
              <a:rPr lang="en-US" dirty="0" smtClean="0"/>
              <a:t>… </a:t>
            </a:r>
            <a:r>
              <a:rPr lang="en-US" dirty="0"/>
              <a:t>Initially, less number of trusted clients and improvement through</a:t>
            </a:r>
          </a:p>
          <a:p>
            <a:r>
              <a:rPr lang="en-US" dirty="0"/>
              <a:t>advertisements and branding.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Demerits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No value for money services.</a:t>
            </a:r>
          </a:p>
          <a:p>
            <a:r>
              <a:rPr lang="en-US" dirty="0"/>
              <a:t>2. Increased unwanted duplication in Job Posts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Lack of preferred advance search option.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Increased Spam mails.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4800" y="228600"/>
            <a:ext cx="9448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Literature survey</a:t>
            </a:r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-Existing System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9143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Literature Survey-proposed System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905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Job Seeker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33528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Choose Field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28600" y="4648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Registration  Table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990600" y="2514600"/>
            <a:ext cx="609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66800" y="3886200"/>
            <a:ext cx="533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1800" y="19812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Company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781800" y="3276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Company Requirement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781800" y="4572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Record Table</a:t>
            </a:r>
            <a:endParaRPr lang="en-US" sz="2000" b="1" dirty="0"/>
          </a:p>
        </p:txBody>
      </p:sp>
      <p:sp>
        <p:nvSpPr>
          <p:cNvPr id="13" name="Down Arrow 12"/>
          <p:cNvSpPr/>
          <p:nvPr/>
        </p:nvSpPr>
        <p:spPr>
          <a:xfrm>
            <a:off x="7543800" y="25908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7620000" y="38100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209800" y="4724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1800" y="3886200"/>
            <a:ext cx="990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Advance</a:t>
            </a:r>
          </a:p>
          <a:p>
            <a:pPr algn="ctr"/>
            <a:r>
              <a:rPr lang="en-US" sz="1400" dirty="0" smtClean="0"/>
              <a:t>Filtering</a:t>
            </a:r>
          </a:p>
          <a:p>
            <a:pPr algn="ctr"/>
            <a:r>
              <a:rPr lang="en-US" sz="1400" dirty="0" smtClean="0"/>
              <a:t>For Job seeker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3962400" y="47244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6019800" y="4724400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5029200" y="52578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724400" y="579120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Details  Of candidate sent to company representative</a:t>
            </a:r>
            <a:endParaRPr lang="en-US" sz="1600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1600200" y="2514600"/>
            <a:ext cx="1524000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LOGIN</a:t>
            </a:r>
            <a:endParaRPr lang="en-US" sz="2800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524000" y="3962400"/>
            <a:ext cx="152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S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TORED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019800" y="2590800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6096000" y="3810000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STORED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495800" y="4572000"/>
            <a:ext cx="152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MATCH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82000" cy="5715000"/>
          </a:xfrm>
        </p:spPr>
        <p:txBody>
          <a:bodyPr>
            <a:noAutofit/>
          </a:bodyPr>
          <a:lstStyle/>
          <a:p>
            <a:pPr algn="l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Simple and professional GUI for users of all qualification groups.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Increased filtering for employees seeking job as a Fresher Or as an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Experienced individual.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Advantages :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cost, Cost effective service.</a:t>
            </a:r>
          </a:p>
          <a:p>
            <a:pPr algn="l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Cover letter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24 X 7 Online support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 for employee as well as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employer.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duplication of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Jobs.</a:t>
            </a:r>
          </a:p>
          <a:p>
            <a:pPr algn="l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SPAM REPORTING</a:t>
            </a:r>
            <a:endParaRPr lang="en-US" sz="2000" b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8763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Literature 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Survey:PROPOSED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SYSTEM</a:t>
            </a:r>
            <a:endParaRPr lang="en-US" sz="48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914400"/>
            <a:ext cx="92111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SOFTWARE REQUIREMENT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2362200"/>
            <a:ext cx="541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…Tomcat </a:t>
            </a:r>
            <a:r>
              <a:rPr lang="en-US" sz="3600" dirty="0"/>
              <a:t>Server</a:t>
            </a:r>
          </a:p>
          <a:p>
            <a:r>
              <a:rPr lang="en-US" sz="3600" dirty="0" smtClean="0"/>
              <a:t>…Editor :Eclipse java</a:t>
            </a:r>
            <a:endParaRPr lang="en-US" sz="3600" dirty="0"/>
          </a:p>
          <a:p>
            <a:r>
              <a:rPr lang="en-US" sz="3600" dirty="0" smtClean="0"/>
              <a:t>…HTML </a:t>
            </a:r>
            <a:r>
              <a:rPr lang="en-US" sz="3600" dirty="0"/>
              <a:t>5</a:t>
            </a:r>
          </a:p>
          <a:p>
            <a:r>
              <a:rPr lang="en-US" sz="3600" dirty="0" smtClean="0"/>
              <a:t>…CSS 3</a:t>
            </a:r>
            <a:endParaRPr lang="en-US" sz="3600" dirty="0"/>
          </a:p>
          <a:p>
            <a:r>
              <a:rPr lang="en-US" sz="3600" dirty="0" smtClean="0"/>
              <a:t>…JEE</a:t>
            </a:r>
            <a:endParaRPr lang="en-US" sz="3600" dirty="0"/>
          </a:p>
          <a:p>
            <a:r>
              <a:rPr lang="en-US" sz="3600" dirty="0" smtClean="0"/>
              <a:t>… </a:t>
            </a:r>
            <a:r>
              <a:rPr lang="en-US" sz="3600" dirty="0"/>
              <a:t>MySql</a:t>
            </a:r>
            <a:r>
              <a:rPr lang="en-US" sz="3600" dirty="0"/>
              <a:t> (Backend)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</TotalTime>
  <Words>846</Words>
  <Application>Microsoft Office PowerPoint</Application>
  <PresentationFormat>On-screen Show (4:3)</PresentationFormat>
  <Paragraphs>147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LOGIN</vt:lpstr>
      <vt:lpstr>Slide 8</vt:lpstr>
      <vt:lpstr>Slide 9</vt:lpstr>
      <vt:lpstr>Slide 10</vt:lpstr>
      <vt:lpstr>Slide 11</vt:lpstr>
      <vt:lpstr>Slide 12</vt:lpstr>
      <vt:lpstr>SIGN UP PAGE FOR JOB SEEKER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Delhi</cp:lastModifiedBy>
  <cp:revision>31</cp:revision>
  <dcterms:created xsi:type="dcterms:W3CDTF">2019-08-28T03:21:28Z</dcterms:created>
  <dcterms:modified xsi:type="dcterms:W3CDTF">2019-09-07T06:38:07Z</dcterms:modified>
</cp:coreProperties>
</file>