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8"/>
  </p:notesMasterIdLst>
  <p:sldIdLst>
    <p:sldId id="256" r:id="rId5"/>
    <p:sldId id="257" r:id="rId6"/>
    <p:sldId id="291" r:id="rId7"/>
    <p:sldId id="289" r:id="rId8"/>
    <p:sldId id="288" r:id="rId9"/>
    <p:sldId id="278" r:id="rId10"/>
    <p:sldId id="281" r:id="rId11"/>
    <p:sldId id="282" r:id="rId12"/>
    <p:sldId id="284" r:id="rId13"/>
    <p:sldId id="292" r:id="rId14"/>
    <p:sldId id="293" r:id="rId15"/>
    <p:sldId id="29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Lenovo" initials="L" lastIdx="1" clrIdx="3">
    <p:extLst>
      <p:ext uri="{19B8F6BF-5375-455C-9EA6-DF929625EA0E}">
        <p15:presenceInfo xmlns:p15="http://schemas.microsoft.com/office/powerpoint/2012/main" userId="2f1379873c0f8c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81" d="100"/>
          <a:sy n="81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microsoft.com/office/2018/10/relationships/authors" Target="author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commentAuthors" Target="comment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90A3D-6D94-4D84-8FAF-01234E152D2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935D9C-E6F3-450C-877E-D1268BE6F47F}">
      <dgm:prSet/>
      <dgm:spPr/>
      <dgm:t>
        <a:bodyPr/>
        <a:lstStyle/>
        <a:p>
          <a:r>
            <a:rPr lang="en-US" dirty="0" err="1"/>
            <a:t>Raunak</a:t>
          </a:r>
          <a:r>
            <a:rPr lang="en-US" dirty="0"/>
            <a:t> Jain</a:t>
          </a:r>
        </a:p>
      </dgm:t>
    </dgm:pt>
    <dgm:pt modelId="{A7FA14E6-B14F-4B39-AAB5-D4D8BF7C08E6}" type="parTrans" cxnId="{1B711A53-04D7-4A71-A4DB-B417847C526C}">
      <dgm:prSet/>
      <dgm:spPr/>
      <dgm:t>
        <a:bodyPr/>
        <a:lstStyle/>
        <a:p>
          <a:endParaRPr lang="en-US"/>
        </a:p>
      </dgm:t>
    </dgm:pt>
    <dgm:pt modelId="{48D6A5E9-9D2E-4A8E-BC7B-118797AD0222}" type="sibTrans" cxnId="{1B711A53-04D7-4A71-A4DB-B417847C526C}">
      <dgm:prSet/>
      <dgm:spPr/>
      <dgm:t>
        <a:bodyPr/>
        <a:lstStyle/>
        <a:p>
          <a:endParaRPr lang="en-US"/>
        </a:p>
      </dgm:t>
    </dgm:pt>
    <dgm:pt modelId="{19B7300D-2009-44E5-8FD0-71DCADB68815}">
      <dgm:prSet/>
      <dgm:spPr/>
      <dgm:t>
        <a:bodyPr/>
        <a:lstStyle/>
        <a:p>
          <a:r>
            <a:rPr lang="en-US" dirty="0" err="1"/>
            <a:t>Tanmay</a:t>
          </a:r>
          <a:r>
            <a:rPr lang="en-US" dirty="0"/>
            <a:t> Agrawal</a:t>
          </a:r>
        </a:p>
      </dgm:t>
    </dgm:pt>
    <dgm:pt modelId="{CB5E3FDB-FD56-4352-8938-50CD6AC7795A}" type="parTrans" cxnId="{E3227CA5-E0D9-4256-9F84-AE51A08863E0}">
      <dgm:prSet/>
      <dgm:spPr/>
      <dgm:t>
        <a:bodyPr/>
        <a:lstStyle/>
        <a:p>
          <a:endParaRPr lang="en-US"/>
        </a:p>
      </dgm:t>
    </dgm:pt>
    <dgm:pt modelId="{9110403C-723A-4483-BFCE-8BA5ACA963FB}" type="sibTrans" cxnId="{E3227CA5-E0D9-4256-9F84-AE51A08863E0}">
      <dgm:prSet/>
      <dgm:spPr/>
      <dgm:t>
        <a:bodyPr/>
        <a:lstStyle/>
        <a:p>
          <a:endParaRPr lang="en-US"/>
        </a:p>
      </dgm:t>
    </dgm:pt>
    <dgm:pt modelId="{D06C6842-933B-443C-AD9B-5CA181CD9845}">
      <dgm:prSet/>
      <dgm:spPr/>
      <dgm:t>
        <a:bodyPr/>
        <a:lstStyle/>
        <a:p>
          <a:r>
            <a:rPr lang="en-US" dirty="0" err="1"/>
            <a:t>Priyanshi</a:t>
          </a:r>
          <a:r>
            <a:rPr lang="en-US" dirty="0"/>
            <a:t> Agrawal</a:t>
          </a:r>
        </a:p>
      </dgm:t>
    </dgm:pt>
    <dgm:pt modelId="{13DFB512-8BFC-415C-A7D2-EEDAD29C0D77}" type="parTrans" cxnId="{B2119AEF-DA23-415A-B35E-8C049B603879}">
      <dgm:prSet/>
      <dgm:spPr/>
      <dgm:t>
        <a:bodyPr/>
        <a:lstStyle/>
        <a:p>
          <a:endParaRPr lang="en-US"/>
        </a:p>
      </dgm:t>
    </dgm:pt>
    <dgm:pt modelId="{8806D015-F8B0-45FF-8276-F66CE2183F34}" type="sibTrans" cxnId="{B2119AEF-DA23-415A-B35E-8C049B603879}">
      <dgm:prSet/>
      <dgm:spPr/>
      <dgm:t>
        <a:bodyPr/>
        <a:lstStyle/>
        <a:p>
          <a:endParaRPr lang="en-US"/>
        </a:p>
      </dgm:t>
    </dgm:pt>
    <dgm:pt modelId="{E94CF342-AFDA-4E65-AB22-E7BB53DF16F2}">
      <dgm:prSet/>
      <dgm:spPr/>
      <dgm:t>
        <a:bodyPr/>
        <a:lstStyle/>
        <a:p>
          <a:r>
            <a:rPr lang="en-US" dirty="0"/>
            <a:t>Rupali Choudhary</a:t>
          </a:r>
        </a:p>
      </dgm:t>
    </dgm:pt>
    <dgm:pt modelId="{300095A7-7CFF-4378-B959-F8E2E4A0AD62}" type="parTrans" cxnId="{A6B8EEB3-7631-4F8F-BF38-122D28D19802}">
      <dgm:prSet/>
      <dgm:spPr/>
      <dgm:t>
        <a:bodyPr/>
        <a:lstStyle/>
        <a:p>
          <a:endParaRPr lang="en-US"/>
        </a:p>
      </dgm:t>
    </dgm:pt>
    <dgm:pt modelId="{D22975A3-DB42-4617-AB3A-2C1A608871E2}" type="sibTrans" cxnId="{A6B8EEB3-7631-4F8F-BF38-122D28D19802}">
      <dgm:prSet/>
      <dgm:spPr/>
      <dgm:t>
        <a:bodyPr/>
        <a:lstStyle/>
        <a:p>
          <a:endParaRPr lang="en-US"/>
        </a:p>
      </dgm:t>
    </dgm:pt>
    <dgm:pt modelId="{C4D9AFED-259A-4231-9CB2-B25545BDD690}">
      <dgm:prSet/>
      <dgm:spPr/>
      <dgm:t>
        <a:bodyPr/>
        <a:lstStyle/>
        <a:p>
          <a:r>
            <a:rPr lang="en-US" dirty="0"/>
            <a:t>Shakaina Naranje</a:t>
          </a:r>
        </a:p>
      </dgm:t>
    </dgm:pt>
    <dgm:pt modelId="{CDB153F1-F274-461F-864C-693C6F611C50}" type="parTrans" cxnId="{F915F8C4-74B8-40FB-85F0-3804DFC27554}">
      <dgm:prSet/>
      <dgm:spPr/>
      <dgm:t>
        <a:bodyPr/>
        <a:lstStyle/>
        <a:p>
          <a:endParaRPr lang="en-US"/>
        </a:p>
      </dgm:t>
    </dgm:pt>
    <dgm:pt modelId="{43D360BB-9C2B-431E-AAFA-70CF96D89F81}" type="sibTrans" cxnId="{F915F8C4-74B8-40FB-85F0-3804DFC27554}">
      <dgm:prSet/>
      <dgm:spPr/>
      <dgm:t>
        <a:bodyPr/>
        <a:lstStyle/>
        <a:p>
          <a:endParaRPr lang="en-US"/>
        </a:p>
      </dgm:t>
    </dgm:pt>
    <dgm:pt modelId="{5676E9E2-5EA2-46F1-9C5A-4BA2A7602CCC}">
      <dgm:prSet/>
      <dgm:spPr/>
      <dgm:t>
        <a:bodyPr/>
        <a:lstStyle/>
        <a:p>
          <a:r>
            <a:rPr lang="en-US" dirty="0"/>
            <a:t>Sudhanshu Shekhar</a:t>
          </a:r>
        </a:p>
      </dgm:t>
    </dgm:pt>
    <dgm:pt modelId="{6E337D58-E01B-4933-A221-1CF0127E643A}" type="parTrans" cxnId="{B0AE85D8-C35B-4994-BA2C-B03AAEE951CC}">
      <dgm:prSet/>
      <dgm:spPr/>
      <dgm:t>
        <a:bodyPr/>
        <a:lstStyle/>
        <a:p>
          <a:endParaRPr lang="en-US"/>
        </a:p>
      </dgm:t>
    </dgm:pt>
    <dgm:pt modelId="{E202B720-2ABA-401C-8FDE-84FDB106D982}" type="sibTrans" cxnId="{B0AE85D8-C35B-4994-BA2C-B03AAEE951CC}">
      <dgm:prSet/>
      <dgm:spPr/>
      <dgm:t>
        <a:bodyPr/>
        <a:lstStyle/>
        <a:p>
          <a:endParaRPr lang="en-US"/>
        </a:p>
      </dgm:t>
    </dgm:pt>
    <dgm:pt modelId="{0C790ED6-F0A4-48C5-BC59-256DD19C9F29}">
      <dgm:prSet/>
      <dgm:spPr/>
      <dgm:t>
        <a:bodyPr/>
        <a:lstStyle/>
        <a:p>
          <a:r>
            <a:rPr lang="en-US" dirty="0" err="1"/>
            <a:t>Shubhi</a:t>
          </a:r>
          <a:r>
            <a:rPr lang="en-US" dirty="0"/>
            <a:t> </a:t>
          </a:r>
          <a:r>
            <a:rPr lang="en-US" dirty="0" err="1"/>
            <a:t>Khare</a:t>
          </a:r>
          <a:r>
            <a:rPr lang="en-US" dirty="0"/>
            <a:t> </a:t>
          </a:r>
        </a:p>
      </dgm:t>
    </dgm:pt>
    <dgm:pt modelId="{37BD4696-5F64-4BCC-B913-48B5AAFA7173}" type="parTrans" cxnId="{F6982897-1FE0-48E8-9E6B-C646F2D42EDF}">
      <dgm:prSet/>
      <dgm:spPr/>
      <dgm:t>
        <a:bodyPr/>
        <a:lstStyle/>
        <a:p>
          <a:endParaRPr lang="en-US"/>
        </a:p>
      </dgm:t>
    </dgm:pt>
    <dgm:pt modelId="{60D6631B-BC0D-4E25-A26F-DE1854BBA531}" type="sibTrans" cxnId="{F6982897-1FE0-48E8-9E6B-C646F2D42EDF}">
      <dgm:prSet/>
      <dgm:spPr/>
      <dgm:t>
        <a:bodyPr/>
        <a:lstStyle/>
        <a:p>
          <a:endParaRPr lang="en-US"/>
        </a:p>
      </dgm:t>
    </dgm:pt>
    <dgm:pt modelId="{1DD14E47-D3B8-4BB2-8483-5AA54953C066}" type="pres">
      <dgm:prSet presAssocID="{91290A3D-6D94-4D84-8FAF-01234E152D28}" presName="vert0" presStyleCnt="0">
        <dgm:presLayoutVars>
          <dgm:dir/>
          <dgm:animOne val="branch"/>
          <dgm:animLvl val="lvl"/>
        </dgm:presLayoutVars>
      </dgm:prSet>
      <dgm:spPr/>
    </dgm:pt>
    <dgm:pt modelId="{A532BFB9-1F81-44C5-84E7-90144F53CAA4}" type="pres">
      <dgm:prSet presAssocID="{94935D9C-E6F3-450C-877E-D1268BE6F47F}" presName="thickLine" presStyleLbl="alignNode1" presStyleIdx="0" presStyleCnt="7" custLinFactNeighborY="-35114"/>
      <dgm:spPr/>
    </dgm:pt>
    <dgm:pt modelId="{6BFE1A21-1835-4B7E-A4D5-B7A552EB549C}" type="pres">
      <dgm:prSet presAssocID="{94935D9C-E6F3-450C-877E-D1268BE6F47F}" presName="horz1" presStyleCnt="0"/>
      <dgm:spPr/>
    </dgm:pt>
    <dgm:pt modelId="{E805CFC7-6AFD-4AAC-BE71-C46A1F9D7948}" type="pres">
      <dgm:prSet presAssocID="{94935D9C-E6F3-450C-877E-D1268BE6F47F}" presName="tx1" presStyleLbl="revTx" presStyleIdx="0" presStyleCnt="7" custLinFactNeighborY="-34157"/>
      <dgm:spPr/>
    </dgm:pt>
    <dgm:pt modelId="{EE883791-DB5F-4E21-9BB9-E9E38F6B2194}" type="pres">
      <dgm:prSet presAssocID="{94935D9C-E6F3-450C-877E-D1268BE6F47F}" presName="vert1" presStyleCnt="0"/>
      <dgm:spPr/>
    </dgm:pt>
    <dgm:pt modelId="{6268CF08-A16E-4A1F-82C4-A692F41725B8}" type="pres">
      <dgm:prSet presAssocID="{19B7300D-2009-44E5-8FD0-71DCADB68815}" presName="thickLine" presStyleLbl="alignNode1" presStyleIdx="1" presStyleCnt="7"/>
      <dgm:spPr/>
    </dgm:pt>
    <dgm:pt modelId="{46D6AFC2-0C81-4328-8ECB-DB9065D3A87A}" type="pres">
      <dgm:prSet presAssocID="{19B7300D-2009-44E5-8FD0-71DCADB68815}" presName="horz1" presStyleCnt="0"/>
      <dgm:spPr/>
    </dgm:pt>
    <dgm:pt modelId="{EFF8E911-DEBF-4FAE-BDF6-31E44E0453B4}" type="pres">
      <dgm:prSet presAssocID="{19B7300D-2009-44E5-8FD0-71DCADB68815}" presName="tx1" presStyleLbl="revTx" presStyleIdx="1" presStyleCnt="7"/>
      <dgm:spPr/>
    </dgm:pt>
    <dgm:pt modelId="{4296B308-533E-420A-8B98-D5966CA39206}" type="pres">
      <dgm:prSet presAssocID="{19B7300D-2009-44E5-8FD0-71DCADB68815}" presName="vert1" presStyleCnt="0"/>
      <dgm:spPr/>
    </dgm:pt>
    <dgm:pt modelId="{7672BBC9-0470-412E-B56C-636D2CC25167}" type="pres">
      <dgm:prSet presAssocID="{D06C6842-933B-443C-AD9B-5CA181CD9845}" presName="thickLine" presStyleLbl="alignNode1" presStyleIdx="2" presStyleCnt="7"/>
      <dgm:spPr/>
    </dgm:pt>
    <dgm:pt modelId="{2232144C-9CFF-40B3-B45E-F1654C745379}" type="pres">
      <dgm:prSet presAssocID="{D06C6842-933B-443C-AD9B-5CA181CD9845}" presName="horz1" presStyleCnt="0"/>
      <dgm:spPr/>
    </dgm:pt>
    <dgm:pt modelId="{554B4D4A-C595-4D67-8E03-69C2AF264BD2}" type="pres">
      <dgm:prSet presAssocID="{D06C6842-933B-443C-AD9B-5CA181CD9845}" presName="tx1" presStyleLbl="revTx" presStyleIdx="2" presStyleCnt="7"/>
      <dgm:spPr/>
    </dgm:pt>
    <dgm:pt modelId="{5788ED2B-5EEA-40C5-929C-3A5E233175AD}" type="pres">
      <dgm:prSet presAssocID="{D06C6842-933B-443C-AD9B-5CA181CD9845}" presName="vert1" presStyleCnt="0"/>
      <dgm:spPr/>
    </dgm:pt>
    <dgm:pt modelId="{50C4B9F3-8ABA-4066-8981-E85A75D268FE}" type="pres">
      <dgm:prSet presAssocID="{E94CF342-AFDA-4E65-AB22-E7BB53DF16F2}" presName="thickLine" presStyleLbl="alignNode1" presStyleIdx="3" presStyleCnt="7"/>
      <dgm:spPr/>
    </dgm:pt>
    <dgm:pt modelId="{FCC364FA-CFDC-40A8-96A6-53391073FAA9}" type="pres">
      <dgm:prSet presAssocID="{E94CF342-AFDA-4E65-AB22-E7BB53DF16F2}" presName="horz1" presStyleCnt="0"/>
      <dgm:spPr/>
    </dgm:pt>
    <dgm:pt modelId="{37CB7B6F-DB3F-4A4A-84FF-C5CBF7C47CE1}" type="pres">
      <dgm:prSet presAssocID="{E94CF342-AFDA-4E65-AB22-E7BB53DF16F2}" presName="tx1" presStyleLbl="revTx" presStyleIdx="3" presStyleCnt="7"/>
      <dgm:spPr/>
    </dgm:pt>
    <dgm:pt modelId="{AC9BFB39-8480-4E5A-9AB7-9E06446076C6}" type="pres">
      <dgm:prSet presAssocID="{E94CF342-AFDA-4E65-AB22-E7BB53DF16F2}" presName="vert1" presStyleCnt="0"/>
      <dgm:spPr/>
    </dgm:pt>
    <dgm:pt modelId="{3B1DE487-2F19-4851-B8DB-20EBC7819249}" type="pres">
      <dgm:prSet presAssocID="{C4D9AFED-259A-4231-9CB2-B25545BDD690}" presName="thickLine" presStyleLbl="alignNode1" presStyleIdx="4" presStyleCnt="7"/>
      <dgm:spPr/>
    </dgm:pt>
    <dgm:pt modelId="{98AE2302-5B8C-431B-AACF-D21C50D9C790}" type="pres">
      <dgm:prSet presAssocID="{C4D9AFED-259A-4231-9CB2-B25545BDD690}" presName="horz1" presStyleCnt="0"/>
      <dgm:spPr/>
    </dgm:pt>
    <dgm:pt modelId="{0FCC0FAD-A781-461A-BA98-3B2B00D43E01}" type="pres">
      <dgm:prSet presAssocID="{C4D9AFED-259A-4231-9CB2-B25545BDD690}" presName="tx1" presStyleLbl="revTx" presStyleIdx="4" presStyleCnt="7"/>
      <dgm:spPr/>
    </dgm:pt>
    <dgm:pt modelId="{43022AEF-38E1-4F27-8DA4-4CFF817264FC}" type="pres">
      <dgm:prSet presAssocID="{C4D9AFED-259A-4231-9CB2-B25545BDD690}" presName="vert1" presStyleCnt="0"/>
      <dgm:spPr/>
    </dgm:pt>
    <dgm:pt modelId="{81923954-3EBF-4AD8-9443-FE75B9A9FC74}" type="pres">
      <dgm:prSet presAssocID="{5676E9E2-5EA2-46F1-9C5A-4BA2A7602CCC}" presName="thickLine" presStyleLbl="alignNode1" presStyleIdx="5" presStyleCnt="7"/>
      <dgm:spPr/>
    </dgm:pt>
    <dgm:pt modelId="{5BC46B45-017E-4780-AD38-37E184D7B0E4}" type="pres">
      <dgm:prSet presAssocID="{5676E9E2-5EA2-46F1-9C5A-4BA2A7602CCC}" presName="horz1" presStyleCnt="0"/>
      <dgm:spPr/>
    </dgm:pt>
    <dgm:pt modelId="{4E556F53-A8D5-460B-85B6-8D03D90EC006}" type="pres">
      <dgm:prSet presAssocID="{5676E9E2-5EA2-46F1-9C5A-4BA2A7602CCC}" presName="tx1" presStyleLbl="revTx" presStyleIdx="5" presStyleCnt="7"/>
      <dgm:spPr/>
    </dgm:pt>
    <dgm:pt modelId="{F0B04349-B91F-407F-8A89-606D6784BA16}" type="pres">
      <dgm:prSet presAssocID="{5676E9E2-5EA2-46F1-9C5A-4BA2A7602CCC}" presName="vert1" presStyleCnt="0"/>
      <dgm:spPr/>
    </dgm:pt>
    <dgm:pt modelId="{DE575AF5-6DB1-4D5E-B115-C8DB81C48552}" type="pres">
      <dgm:prSet presAssocID="{0C790ED6-F0A4-48C5-BC59-256DD19C9F29}" presName="thickLine" presStyleLbl="alignNode1" presStyleIdx="6" presStyleCnt="7"/>
      <dgm:spPr/>
    </dgm:pt>
    <dgm:pt modelId="{786E571A-7F05-4F6E-B5B9-43452791158E}" type="pres">
      <dgm:prSet presAssocID="{0C790ED6-F0A4-48C5-BC59-256DD19C9F29}" presName="horz1" presStyleCnt="0"/>
      <dgm:spPr/>
    </dgm:pt>
    <dgm:pt modelId="{6EB9AB51-D8C5-4383-A475-104E2D97DC59}" type="pres">
      <dgm:prSet presAssocID="{0C790ED6-F0A4-48C5-BC59-256DD19C9F29}" presName="tx1" presStyleLbl="revTx" presStyleIdx="6" presStyleCnt="7"/>
      <dgm:spPr/>
    </dgm:pt>
    <dgm:pt modelId="{D16B677A-6402-4EED-9622-39FDAD60FABD}" type="pres">
      <dgm:prSet presAssocID="{0C790ED6-F0A4-48C5-BC59-256DD19C9F29}" presName="vert1" presStyleCnt="0"/>
      <dgm:spPr/>
    </dgm:pt>
  </dgm:ptLst>
  <dgm:cxnLst>
    <dgm:cxn modelId="{E29AB314-E59C-4BE5-9563-EDF5ABF5B42F}" type="presOf" srcId="{E94CF342-AFDA-4E65-AB22-E7BB53DF16F2}" destId="{37CB7B6F-DB3F-4A4A-84FF-C5CBF7C47CE1}" srcOrd="0" destOrd="0" presId="urn:microsoft.com/office/officeart/2008/layout/LinedList"/>
    <dgm:cxn modelId="{FF9A6F17-F12B-46BE-B3D2-273237E6273D}" type="presOf" srcId="{5676E9E2-5EA2-46F1-9C5A-4BA2A7602CCC}" destId="{4E556F53-A8D5-460B-85B6-8D03D90EC006}" srcOrd="0" destOrd="0" presId="urn:microsoft.com/office/officeart/2008/layout/LinedList"/>
    <dgm:cxn modelId="{3CA24B3F-2ADE-4065-8BEC-97DDCECAFFF9}" type="presOf" srcId="{D06C6842-933B-443C-AD9B-5CA181CD9845}" destId="{554B4D4A-C595-4D67-8E03-69C2AF264BD2}" srcOrd="0" destOrd="0" presId="urn:microsoft.com/office/officeart/2008/layout/LinedList"/>
    <dgm:cxn modelId="{99C23950-45C9-4EE9-92C5-04E12525658E}" type="presOf" srcId="{0C790ED6-F0A4-48C5-BC59-256DD19C9F29}" destId="{6EB9AB51-D8C5-4383-A475-104E2D97DC59}" srcOrd="0" destOrd="0" presId="urn:microsoft.com/office/officeart/2008/layout/LinedList"/>
    <dgm:cxn modelId="{FFFCE571-646D-4669-871A-3ED237057789}" type="presOf" srcId="{C4D9AFED-259A-4231-9CB2-B25545BDD690}" destId="{0FCC0FAD-A781-461A-BA98-3B2B00D43E01}" srcOrd="0" destOrd="0" presId="urn:microsoft.com/office/officeart/2008/layout/LinedList"/>
    <dgm:cxn modelId="{1B711A53-04D7-4A71-A4DB-B417847C526C}" srcId="{91290A3D-6D94-4D84-8FAF-01234E152D28}" destId="{94935D9C-E6F3-450C-877E-D1268BE6F47F}" srcOrd="0" destOrd="0" parTransId="{A7FA14E6-B14F-4B39-AAB5-D4D8BF7C08E6}" sibTransId="{48D6A5E9-9D2E-4A8E-BC7B-118797AD0222}"/>
    <dgm:cxn modelId="{8D10C68E-1CA0-44B7-95E1-0A98C861AB24}" type="presOf" srcId="{94935D9C-E6F3-450C-877E-D1268BE6F47F}" destId="{E805CFC7-6AFD-4AAC-BE71-C46A1F9D7948}" srcOrd="0" destOrd="0" presId="urn:microsoft.com/office/officeart/2008/layout/LinedList"/>
    <dgm:cxn modelId="{F6982897-1FE0-48E8-9E6B-C646F2D42EDF}" srcId="{91290A3D-6D94-4D84-8FAF-01234E152D28}" destId="{0C790ED6-F0A4-48C5-BC59-256DD19C9F29}" srcOrd="6" destOrd="0" parTransId="{37BD4696-5F64-4BCC-B913-48B5AAFA7173}" sibTransId="{60D6631B-BC0D-4E25-A26F-DE1854BBA531}"/>
    <dgm:cxn modelId="{4C5789A2-5533-4CC0-BC71-804A98AFA96E}" type="presOf" srcId="{19B7300D-2009-44E5-8FD0-71DCADB68815}" destId="{EFF8E911-DEBF-4FAE-BDF6-31E44E0453B4}" srcOrd="0" destOrd="0" presId="urn:microsoft.com/office/officeart/2008/layout/LinedList"/>
    <dgm:cxn modelId="{E3227CA5-E0D9-4256-9F84-AE51A08863E0}" srcId="{91290A3D-6D94-4D84-8FAF-01234E152D28}" destId="{19B7300D-2009-44E5-8FD0-71DCADB68815}" srcOrd="1" destOrd="0" parTransId="{CB5E3FDB-FD56-4352-8938-50CD6AC7795A}" sibTransId="{9110403C-723A-4483-BFCE-8BA5ACA963FB}"/>
    <dgm:cxn modelId="{A6B8EEB3-7631-4F8F-BF38-122D28D19802}" srcId="{91290A3D-6D94-4D84-8FAF-01234E152D28}" destId="{E94CF342-AFDA-4E65-AB22-E7BB53DF16F2}" srcOrd="3" destOrd="0" parTransId="{300095A7-7CFF-4378-B959-F8E2E4A0AD62}" sibTransId="{D22975A3-DB42-4617-AB3A-2C1A608871E2}"/>
    <dgm:cxn modelId="{0B98D6B5-23A0-450D-8BC1-36F3890F7112}" type="presOf" srcId="{91290A3D-6D94-4D84-8FAF-01234E152D28}" destId="{1DD14E47-D3B8-4BB2-8483-5AA54953C066}" srcOrd="0" destOrd="0" presId="urn:microsoft.com/office/officeart/2008/layout/LinedList"/>
    <dgm:cxn modelId="{F915F8C4-74B8-40FB-85F0-3804DFC27554}" srcId="{91290A3D-6D94-4D84-8FAF-01234E152D28}" destId="{C4D9AFED-259A-4231-9CB2-B25545BDD690}" srcOrd="4" destOrd="0" parTransId="{CDB153F1-F274-461F-864C-693C6F611C50}" sibTransId="{43D360BB-9C2B-431E-AAFA-70CF96D89F81}"/>
    <dgm:cxn modelId="{B0AE85D8-C35B-4994-BA2C-B03AAEE951CC}" srcId="{91290A3D-6D94-4D84-8FAF-01234E152D28}" destId="{5676E9E2-5EA2-46F1-9C5A-4BA2A7602CCC}" srcOrd="5" destOrd="0" parTransId="{6E337D58-E01B-4933-A221-1CF0127E643A}" sibTransId="{E202B720-2ABA-401C-8FDE-84FDB106D982}"/>
    <dgm:cxn modelId="{B2119AEF-DA23-415A-B35E-8C049B603879}" srcId="{91290A3D-6D94-4D84-8FAF-01234E152D28}" destId="{D06C6842-933B-443C-AD9B-5CA181CD9845}" srcOrd="2" destOrd="0" parTransId="{13DFB512-8BFC-415C-A7D2-EEDAD29C0D77}" sibTransId="{8806D015-F8B0-45FF-8276-F66CE2183F34}"/>
    <dgm:cxn modelId="{A9506233-D0EF-4243-A2F7-5D99863B4F42}" type="presParOf" srcId="{1DD14E47-D3B8-4BB2-8483-5AA54953C066}" destId="{A532BFB9-1F81-44C5-84E7-90144F53CAA4}" srcOrd="0" destOrd="0" presId="urn:microsoft.com/office/officeart/2008/layout/LinedList"/>
    <dgm:cxn modelId="{9868436C-120C-4D08-A396-15EBC2F23566}" type="presParOf" srcId="{1DD14E47-D3B8-4BB2-8483-5AA54953C066}" destId="{6BFE1A21-1835-4B7E-A4D5-B7A552EB549C}" srcOrd="1" destOrd="0" presId="urn:microsoft.com/office/officeart/2008/layout/LinedList"/>
    <dgm:cxn modelId="{83CDA06B-1800-463F-9C9F-AAA302C06CD4}" type="presParOf" srcId="{6BFE1A21-1835-4B7E-A4D5-B7A552EB549C}" destId="{E805CFC7-6AFD-4AAC-BE71-C46A1F9D7948}" srcOrd="0" destOrd="0" presId="urn:microsoft.com/office/officeart/2008/layout/LinedList"/>
    <dgm:cxn modelId="{34812917-852B-4EDD-BCA7-04D7E5BD99D1}" type="presParOf" srcId="{6BFE1A21-1835-4B7E-A4D5-B7A552EB549C}" destId="{EE883791-DB5F-4E21-9BB9-E9E38F6B2194}" srcOrd="1" destOrd="0" presId="urn:microsoft.com/office/officeart/2008/layout/LinedList"/>
    <dgm:cxn modelId="{840432B9-A74D-4411-9A9B-F34B4B1E4968}" type="presParOf" srcId="{1DD14E47-D3B8-4BB2-8483-5AA54953C066}" destId="{6268CF08-A16E-4A1F-82C4-A692F41725B8}" srcOrd="2" destOrd="0" presId="urn:microsoft.com/office/officeart/2008/layout/LinedList"/>
    <dgm:cxn modelId="{BE7B0D02-B79F-4CF9-B898-69C8E197757E}" type="presParOf" srcId="{1DD14E47-D3B8-4BB2-8483-5AA54953C066}" destId="{46D6AFC2-0C81-4328-8ECB-DB9065D3A87A}" srcOrd="3" destOrd="0" presId="urn:microsoft.com/office/officeart/2008/layout/LinedList"/>
    <dgm:cxn modelId="{541DB167-C396-4DD5-8DCE-FBBC33599A8A}" type="presParOf" srcId="{46D6AFC2-0C81-4328-8ECB-DB9065D3A87A}" destId="{EFF8E911-DEBF-4FAE-BDF6-31E44E0453B4}" srcOrd="0" destOrd="0" presId="urn:microsoft.com/office/officeart/2008/layout/LinedList"/>
    <dgm:cxn modelId="{B3C0FBC8-D52A-4C85-988C-CC39A61682C0}" type="presParOf" srcId="{46D6AFC2-0C81-4328-8ECB-DB9065D3A87A}" destId="{4296B308-533E-420A-8B98-D5966CA39206}" srcOrd="1" destOrd="0" presId="urn:microsoft.com/office/officeart/2008/layout/LinedList"/>
    <dgm:cxn modelId="{B71C999B-B0B1-4DC9-8ADF-F936BD0CF3B4}" type="presParOf" srcId="{1DD14E47-D3B8-4BB2-8483-5AA54953C066}" destId="{7672BBC9-0470-412E-B56C-636D2CC25167}" srcOrd="4" destOrd="0" presId="urn:microsoft.com/office/officeart/2008/layout/LinedList"/>
    <dgm:cxn modelId="{7CCC286C-07F3-44CB-B3D9-BFF9637C5C21}" type="presParOf" srcId="{1DD14E47-D3B8-4BB2-8483-5AA54953C066}" destId="{2232144C-9CFF-40B3-B45E-F1654C745379}" srcOrd="5" destOrd="0" presId="urn:microsoft.com/office/officeart/2008/layout/LinedList"/>
    <dgm:cxn modelId="{FE0EFF0A-56B0-4FD2-A2CE-B579ABC0BF1D}" type="presParOf" srcId="{2232144C-9CFF-40B3-B45E-F1654C745379}" destId="{554B4D4A-C595-4D67-8E03-69C2AF264BD2}" srcOrd="0" destOrd="0" presId="urn:microsoft.com/office/officeart/2008/layout/LinedList"/>
    <dgm:cxn modelId="{8EAE4C92-A0C9-4271-A677-D44AFA2B5FF4}" type="presParOf" srcId="{2232144C-9CFF-40B3-B45E-F1654C745379}" destId="{5788ED2B-5EEA-40C5-929C-3A5E233175AD}" srcOrd="1" destOrd="0" presId="urn:microsoft.com/office/officeart/2008/layout/LinedList"/>
    <dgm:cxn modelId="{3A95418E-12DC-4F6B-AE3C-8EC7C7E58D70}" type="presParOf" srcId="{1DD14E47-D3B8-4BB2-8483-5AA54953C066}" destId="{50C4B9F3-8ABA-4066-8981-E85A75D268FE}" srcOrd="6" destOrd="0" presId="urn:microsoft.com/office/officeart/2008/layout/LinedList"/>
    <dgm:cxn modelId="{0DDF7052-91CA-40CB-A7C9-4F138095AA5A}" type="presParOf" srcId="{1DD14E47-D3B8-4BB2-8483-5AA54953C066}" destId="{FCC364FA-CFDC-40A8-96A6-53391073FAA9}" srcOrd="7" destOrd="0" presId="urn:microsoft.com/office/officeart/2008/layout/LinedList"/>
    <dgm:cxn modelId="{307A5F6B-DF13-4B8C-ADE7-487EB352C49C}" type="presParOf" srcId="{FCC364FA-CFDC-40A8-96A6-53391073FAA9}" destId="{37CB7B6F-DB3F-4A4A-84FF-C5CBF7C47CE1}" srcOrd="0" destOrd="0" presId="urn:microsoft.com/office/officeart/2008/layout/LinedList"/>
    <dgm:cxn modelId="{1229F57F-F02F-4CB7-9EE0-988EA1B98A41}" type="presParOf" srcId="{FCC364FA-CFDC-40A8-96A6-53391073FAA9}" destId="{AC9BFB39-8480-4E5A-9AB7-9E06446076C6}" srcOrd="1" destOrd="0" presId="urn:microsoft.com/office/officeart/2008/layout/LinedList"/>
    <dgm:cxn modelId="{3A0BD4D0-9FAB-4276-8A81-ACE2BDFF31B4}" type="presParOf" srcId="{1DD14E47-D3B8-4BB2-8483-5AA54953C066}" destId="{3B1DE487-2F19-4851-B8DB-20EBC7819249}" srcOrd="8" destOrd="0" presId="urn:microsoft.com/office/officeart/2008/layout/LinedList"/>
    <dgm:cxn modelId="{22FDB27E-2516-4BDB-888F-827D952A437C}" type="presParOf" srcId="{1DD14E47-D3B8-4BB2-8483-5AA54953C066}" destId="{98AE2302-5B8C-431B-AACF-D21C50D9C790}" srcOrd="9" destOrd="0" presId="urn:microsoft.com/office/officeart/2008/layout/LinedList"/>
    <dgm:cxn modelId="{36707B95-C21A-46BD-8950-74E80F7CD7D9}" type="presParOf" srcId="{98AE2302-5B8C-431B-AACF-D21C50D9C790}" destId="{0FCC0FAD-A781-461A-BA98-3B2B00D43E01}" srcOrd="0" destOrd="0" presId="urn:microsoft.com/office/officeart/2008/layout/LinedList"/>
    <dgm:cxn modelId="{C0D1A51A-0856-4B36-8D2F-9D594DD82277}" type="presParOf" srcId="{98AE2302-5B8C-431B-AACF-D21C50D9C790}" destId="{43022AEF-38E1-4F27-8DA4-4CFF817264FC}" srcOrd="1" destOrd="0" presId="urn:microsoft.com/office/officeart/2008/layout/LinedList"/>
    <dgm:cxn modelId="{7D80D223-4421-4146-90D7-C4437CA0FC30}" type="presParOf" srcId="{1DD14E47-D3B8-4BB2-8483-5AA54953C066}" destId="{81923954-3EBF-4AD8-9443-FE75B9A9FC74}" srcOrd="10" destOrd="0" presId="urn:microsoft.com/office/officeart/2008/layout/LinedList"/>
    <dgm:cxn modelId="{240DCB53-8E43-4E95-BB1F-7A21F13413C0}" type="presParOf" srcId="{1DD14E47-D3B8-4BB2-8483-5AA54953C066}" destId="{5BC46B45-017E-4780-AD38-37E184D7B0E4}" srcOrd="11" destOrd="0" presId="urn:microsoft.com/office/officeart/2008/layout/LinedList"/>
    <dgm:cxn modelId="{7DEB592B-F03B-4935-A944-E499A28F2F20}" type="presParOf" srcId="{5BC46B45-017E-4780-AD38-37E184D7B0E4}" destId="{4E556F53-A8D5-460B-85B6-8D03D90EC006}" srcOrd="0" destOrd="0" presId="urn:microsoft.com/office/officeart/2008/layout/LinedList"/>
    <dgm:cxn modelId="{154001EB-A517-44BF-8545-AB07E3BE1539}" type="presParOf" srcId="{5BC46B45-017E-4780-AD38-37E184D7B0E4}" destId="{F0B04349-B91F-407F-8A89-606D6784BA16}" srcOrd="1" destOrd="0" presId="urn:microsoft.com/office/officeart/2008/layout/LinedList"/>
    <dgm:cxn modelId="{5B8096A6-9DC6-4765-8B80-2C3E7A91B92F}" type="presParOf" srcId="{1DD14E47-D3B8-4BB2-8483-5AA54953C066}" destId="{DE575AF5-6DB1-4D5E-B115-C8DB81C48552}" srcOrd="12" destOrd="0" presId="urn:microsoft.com/office/officeart/2008/layout/LinedList"/>
    <dgm:cxn modelId="{6611C274-C26D-44BE-902E-BEA91B84D9A6}" type="presParOf" srcId="{1DD14E47-D3B8-4BB2-8483-5AA54953C066}" destId="{786E571A-7F05-4F6E-B5B9-43452791158E}" srcOrd="13" destOrd="0" presId="urn:microsoft.com/office/officeart/2008/layout/LinedList"/>
    <dgm:cxn modelId="{F4CC8707-4518-41DE-A803-1312B6AF8EC3}" type="presParOf" srcId="{786E571A-7F05-4F6E-B5B9-43452791158E}" destId="{6EB9AB51-D8C5-4383-A475-104E2D97DC59}" srcOrd="0" destOrd="0" presId="urn:microsoft.com/office/officeart/2008/layout/LinedList"/>
    <dgm:cxn modelId="{B9D41698-E23E-417E-9D1C-5DDAC9415182}" type="presParOf" srcId="{786E571A-7F05-4F6E-B5B9-43452791158E}" destId="{D16B677A-6402-4EED-9622-39FDAD60FA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2BFB9-1F81-44C5-84E7-90144F53CAA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5CFC7-6AFD-4AAC-BE71-C46A1F9D7948}">
      <dsp:nvSpPr>
        <dsp:cNvPr id="0" name=""/>
        <dsp:cNvSpPr/>
      </dsp:nvSpPr>
      <dsp:spPr>
        <a:xfrm>
          <a:off x="0" y="0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Raunak</a:t>
          </a:r>
          <a:r>
            <a:rPr lang="en-US" sz="3600" kern="1200" dirty="0"/>
            <a:t> Jain</a:t>
          </a:r>
        </a:p>
      </dsp:txBody>
      <dsp:txXfrm>
        <a:off x="0" y="0"/>
        <a:ext cx="6900512" cy="790684"/>
      </dsp:txXfrm>
    </dsp:sp>
    <dsp:sp modelId="{6268CF08-A16E-4A1F-82C4-A692F41725B8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8E911-DEBF-4FAE-BDF6-31E44E0453B4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Tanmay</a:t>
          </a:r>
          <a:r>
            <a:rPr lang="en-US" sz="3600" kern="1200" dirty="0"/>
            <a:t> Agrawal</a:t>
          </a:r>
        </a:p>
      </dsp:txBody>
      <dsp:txXfrm>
        <a:off x="0" y="791359"/>
        <a:ext cx="6900512" cy="790684"/>
      </dsp:txXfrm>
    </dsp:sp>
    <dsp:sp modelId="{7672BBC9-0470-412E-B56C-636D2CC25167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4D4A-C595-4D67-8E03-69C2AF264BD2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Priyanshi</a:t>
          </a:r>
          <a:r>
            <a:rPr lang="en-US" sz="3600" kern="1200" dirty="0"/>
            <a:t> Agrawal</a:t>
          </a:r>
        </a:p>
      </dsp:txBody>
      <dsp:txXfrm>
        <a:off x="0" y="1582044"/>
        <a:ext cx="6900512" cy="790684"/>
      </dsp:txXfrm>
    </dsp:sp>
    <dsp:sp modelId="{50C4B9F3-8ABA-4066-8981-E85A75D268F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B7B6F-DB3F-4A4A-84FF-C5CBF7C47CE1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Rupali Choudhary</a:t>
          </a:r>
        </a:p>
      </dsp:txBody>
      <dsp:txXfrm>
        <a:off x="0" y="2372728"/>
        <a:ext cx="6900512" cy="790684"/>
      </dsp:txXfrm>
    </dsp:sp>
    <dsp:sp modelId="{3B1DE487-2F19-4851-B8DB-20EBC7819249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C0FAD-A781-461A-BA98-3B2B00D43E01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Shakaina Naranje</a:t>
          </a:r>
        </a:p>
      </dsp:txBody>
      <dsp:txXfrm>
        <a:off x="0" y="3163412"/>
        <a:ext cx="6900512" cy="790684"/>
      </dsp:txXfrm>
    </dsp:sp>
    <dsp:sp modelId="{81923954-3EBF-4AD8-9443-FE75B9A9FC74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56F53-A8D5-460B-85B6-8D03D90EC006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Sudhanshu Shekhar</a:t>
          </a:r>
        </a:p>
      </dsp:txBody>
      <dsp:txXfrm>
        <a:off x="0" y="3954096"/>
        <a:ext cx="6900512" cy="790684"/>
      </dsp:txXfrm>
    </dsp:sp>
    <dsp:sp modelId="{DE575AF5-6DB1-4D5E-B115-C8DB81C48552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9AB51-D8C5-4383-A475-104E2D97DC59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Shubhi</a:t>
          </a:r>
          <a:r>
            <a:rPr lang="en-US" sz="3600" kern="1200" dirty="0"/>
            <a:t> </a:t>
          </a:r>
          <a:r>
            <a:rPr lang="en-US" sz="3600" kern="1200" dirty="0" err="1"/>
            <a:t>Khare</a:t>
          </a:r>
          <a:r>
            <a:rPr lang="en-US" sz="3600" kern="1200" dirty="0"/>
            <a:t> </a:t>
          </a:r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5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9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00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 /><Relationship Id="rId3" Type="http://schemas.openxmlformats.org/officeDocument/2006/relationships/image" Target="../media/image3.png" /><Relationship Id="rId7" Type="http://schemas.openxmlformats.org/officeDocument/2006/relationships/image" Target="../media/image7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jpeg" /><Relationship Id="rId10" Type="http://schemas.openxmlformats.org/officeDocument/2006/relationships/image" Target="../media/image10.svg" /><Relationship Id="rId4" Type="http://schemas.openxmlformats.org/officeDocument/2006/relationships/image" Target="../media/image4.svg" /><Relationship Id="rId9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1507949"/>
            <a:ext cx="4312946" cy="2596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1" kern="1200" dirty="0">
                <a:latin typeface="+mj-lt"/>
                <a:ea typeface="+mj-ea"/>
                <a:cs typeface="+mj-cs"/>
              </a:rPr>
              <a:t>Gyan Ganga Institute of Technology and Sciences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583720"/>
            <a:ext cx="3806509" cy="8271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Automation using Arduino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73" y="177369"/>
            <a:ext cx="6570565" cy="6503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DBD321-F878-AD4C-ECBC-0E156F46FE97}"/>
              </a:ext>
            </a:extLst>
          </p:cNvPr>
          <p:cNvSpPr txBox="1"/>
          <p:nvPr/>
        </p:nvSpPr>
        <p:spPr>
          <a:xfrm>
            <a:off x="627648" y="5765080"/>
            <a:ext cx="381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Mentor- Professor </a:t>
            </a:r>
            <a:r>
              <a:rPr lang="en-US" dirty="0" err="1"/>
              <a:t>Udit</a:t>
            </a:r>
            <a:r>
              <a:rPr lang="en-US" dirty="0"/>
              <a:t> Narayan </a:t>
            </a:r>
            <a:r>
              <a:rPr lang="en-US" dirty="0" err="1"/>
              <a:t>Bera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bg1">
              <a:lumMod val="95000"/>
            </a:schemeClr>
          </a:fgClr>
          <a:bgClr>
            <a:schemeClr val="accent2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C3865-24BB-0413-572D-96C58307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05" y="1395736"/>
            <a:ext cx="5184742" cy="4429082"/>
          </a:xfrm>
          <a:solidFill>
            <a:schemeClr val="bg1">
              <a:lumMod val="95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1F39F-D429-5ED9-6B29-88C35347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82531" y="909207"/>
            <a:ext cx="4429081" cy="5402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134FC3-596B-DE0E-A28C-B68408A73DB6}"/>
              </a:ext>
            </a:extLst>
          </p:cNvPr>
          <p:cNvSpPr txBox="1"/>
          <p:nvPr/>
        </p:nvSpPr>
        <p:spPr>
          <a:xfrm>
            <a:off x="5983170" y="537329"/>
            <a:ext cx="5084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Arial Black" panose="020B0A04020102020204" pitchFamily="34" charset="0"/>
              </a:rPr>
              <a:t>FINAL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33D0C-F2C5-61B3-9EDA-F4FBB3327AB5}"/>
              </a:ext>
            </a:extLst>
          </p:cNvPr>
          <p:cNvSpPr txBox="1"/>
          <p:nvPr/>
        </p:nvSpPr>
        <p:spPr>
          <a:xfrm>
            <a:off x="473900" y="509048"/>
            <a:ext cx="4977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Arial Black" panose="020B0A04020102020204" pitchFamily="34" charset="0"/>
              </a:rPr>
              <a:t>INITIAL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2D641-7CF3-A80E-AB97-236F2945312F}"/>
              </a:ext>
            </a:extLst>
          </p:cNvPr>
          <p:cNvSpPr txBox="1"/>
          <p:nvPr/>
        </p:nvSpPr>
        <p:spPr>
          <a:xfrm>
            <a:off x="179109" y="1253765"/>
            <a:ext cx="5514681" cy="48076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3BD72-4DB4-6479-7113-0EDF412D2D65}"/>
              </a:ext>
            </a:extLst>
          </p:cNvPr>
          <p:cNvSpPr txBox="1"/>
          <p:nvPr/>
        </p:nvSpPr>
        <p:spPr>
          <a:xfrm>
            <a:off x="5983170" y="1253765"/>
            <a:ext cx="5627802" cy="48076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78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5F334-C167-C678-802B-DF20BFFE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82" y="829559"/>
            <a:ext cx="9517930" cy="56701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BEE2B-AF28-0683-5FFA-B6D72E5957AB}"/>
              </a:ext>
            </a:extLst>
          </p:cNvPr>
          <p:cNvSpPr txBox="1"/>
          <p:nvPr/>
        </p:nvSpPr>
        <p:spPr>
          <a:xfrm>
            <a:off x="744717" y="610361"/>
            <a:ext cx="9954705" cy="61085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02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116-30C3-B86D-B515-489F4816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134" y="323146"/>
            <a:ext cx="10094666" cy="796212"/>
          </a:xfrm>
        </p:spPr>
        <p:txBody>
          <a:bodyPr/>
          <a:lstStyle/>
          <a:p>
            <a:pPr algn="ctr"/>
            <a:r>
              <a:rPr lang="en-US" b="1" u="sng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B4F1-A52A-015A-8D1D-1D6A5DE1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80" y="1351624"/>
            <a:ext cx="10515600" cy="5097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Flame = 150 INR</a:t>
            </a:r>
          </a:p>
          <a:p>
            <a:r>
              <a:rPr lang="en-US" dirty="0"/>
              <a:t>Gas = 250 INR</a:t>
            </a:r>
          </a:p>
          <a:p>
            <a:r>
              <a:rPr lang="en-US" dirty="0"/>
              <a:t>PIR = 500 INR</a:t>
            </a:r>
          </a:p>
          <a:p>
            <a:r>
              <a:rPr lang="en-US" dirty="0"/>
              <a:t>BUZZER = 500 INR</a:t>
            </a:r>
          </a:p>
          <a:p>
            <a:r>
              <a:rPr lang="en-US" dirty="0"/>
              <a:t>Ultra sonic = 150 INR</a:t>
            </a:r>
          </a:p>
          <a:p>
            <a:r>
              <a:rPr lang="en-US" dirty="0"/>
              <a:t>Keypad = 400 INR</a:t>
            </a:r>
          </a:p>
          <a:p>
            <a:r>
              <a:rPr lang="en-US" dirty="0"/>
              <a:t>Servo motor  = 15000 INR</a:t>
            </a:r>
          </a:p>
          <a:p>
            <a:r>
              <a:rPr lang="en-US" dirty="0" err="1"/>
              <a:t>NodeMCU</a:t>
            </a:r>
            <a:r>
              <a:rPr lang="en-US" dirty="0"/>
              <a:t> = 500-1000 INR</a:t>
            </a:r>
          </a:p>
          <a:p>
            <a:r>
              <a:rPr lang="en-US" dirty="0"/>
              <a:t>Relay = 500 INR</a:t>
            </a:r>
          </a:p>
          <a:p>
            <a:r>
              <a:rPr lang="en-US" dirty="0"/>
              <a:t>Plus Arduino Mega = 2000 INR</a:t>
            </a:r>
          </a:p>
          <a:p>
            <a:r>
              <a:rPr lang="en-US" dirty="0"/>
              <a:t>Wires = 2000 INR</a:t>
            </a:r>
          </a:p>
          <a:p>
            <a:r>
              <a:rPr lang="en-US" dirty="0"/>
              <a:t>Extra expenses = 2500 INR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Total = 25000 INR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97D15-341B-1D54-A820-610043E072C8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2F9408C-A87A-15CE-B2AB-1613B4F8DE6B}"/>
              </a:ext>
            </a:extLst>
          </p:cNvPr>
          <p:cNvSpPr txBox="1">
            <a:spLocks/>
          </p:cNvSpPr>
          <p:nvPr/>
        </p:nvSpPr>
        <p:spPr>
          <a:xfrm>
            <a:off x="679280" y="-13838"/>
            <a:ext cx="10515600" cy="10284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COST</a:t>
            </a:r>
            <a:endParaRPr lang="en-IN" u="sng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5FF7F-1558-BAF1-37BD-8288A41912CF}"/>
              </a:ext>
            </a:extLst>
          </p:cNvPr>
          <p:cNvSpPr txBox="1"/>
          <p:nvPr/>
        </p:nvSpPr>
        <p:spPr>
          <a:xfrm>
            <a:off x="5179562" y="249015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37" y="2462997"/>
            <a:ext cx="3418659" cy="201773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Presented By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E47CB24-8457-6D9A-5EFC-6EE77ECCD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64883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traight Connector 8"/>
          <p:cNvSpPr/>
          <p:nvPr/>
        </p:nvSpPr>
        <p:spPr>
          <a:xfrm>
            <a:off x="4648018" y="6214210"/>
            <a:ext cx="6900512" cy="0"/>
          </a:xfrm>
          <a:prstGeom prst="lin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 txBox="1">
            <a:spLocks/>
          </p:cNvSpPr>
          <p:nvPr/>
        </p:nvSpPr>
        <p:spPr>
          <a:xfrm>
            <a:off x="1232502" y="1043767"/>
            <a:ext cx="6586678" cy="47133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HOME AUTOMATION USING ARDUINO</a:t>
            </a:r>
            <a:endParaRPr lang="en-US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APPLICATIONS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5689" y="18168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Secure Gate</a:t>
            </a:r>
          </a:p>
          <a:p>
            <a:pPr marL="0" indent="0">
              <a:buNone/>
            </a:pPr>
            <a:r>
              <a:rPr lang="en-IN" dirty="0"/>
              <a:t>      Bluetooth Control Lights</a:t>
            </a:r>
          </a:p>
          <a:p>
            <a:pPr marL="0" indent="0">
              <a:buNone/>
            </a:pPr>
            <a:r>
              <a:rPr lang="en-IN" dirty="0"/>
              <a:t>      Fire Control</a:t>
            </a:r>
          </a:p>
          <a:p>
            <a:pPr marL="0" indent="0">
              <a:buNone/>
            </a:pPr>
            <a:r>
              <a:rPr lang="en-IN" dirty="0"/>
              <a:t>      Temperature Display [using LCD]</a:t>
            </a:r>
          </a:p>
          <a:p>
            <a:pPr marL="0" indent="0">
              <a:buNone/>
            </a:pPr>
            <a:r>
              <a:rPr lang="en-IN" dirty="0"/>
              <a:t>      Automatic Light Control</a:t>
            </a:r>
          </a:p>
          <a:p>
            <a:pPr marL="0" indent="0">
              <a:buNone/>
            </a:pPr>
            <a:r>
              <a:rPr lang="en-IN" dirty="0"/>
              <a:t>      Rain Sensor</a:t>
            </a:r>
          </a:p>
          <a:p>
            <a:pPr marL="0" indent="0">
              <a:buNone/>
            </a:pPr>
            <a:r>
              <a:rPr lang="en-IN" dirty="0"/>
              <a:t>      Gas Leakage Detection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97612" y="1648485"/>
            <a:ext cx="8581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Icon&#10;&#10;Description automatically generated">
            <a:extLst>
              <a:ext uri="{FF2B5EF4-FFF2-40B4-BE49-F238E27FC236}">
                <a16:creationId xmlns:a16="http://schemas.microsoft.com/office/drawing/2014/main" id="{773F9F85-B379-DA64-653E-12E766D4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11" y="2392006"/>
            <a:ext cx="286422" cy="286423"/>
          </a:xfrm>
          <a:prstGeom prst="rect">
            <a:avLst/>
          </a:prstGeom>
        </p:spPr>
      </p:pic>
      <p:pic>
        <p:nvPicPr>
          <p:cNvPr id="11" name="Graphic 4" descr="Fire with solid fill">
            <a:extLst>
              <a:ext uri="{FF2B5EF4-FFF2-40B4-BE49-F238E27FC236}">
                <a16:creationId xmlns:a16="http://schemas.microsoft.com/office/drawing/2014/main" id="{744B4055-D1F4-0E30-8863-41205FB80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041" y="2773170"/>
            <a:ext cx="517302" cy="517302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0FAAE50-6C54-D188-74C7-467B2E863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26" y="3379747"/>
            <a:ext cx="533266" cy="533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71" y="3880485"/>
            <a:ext cx="444642" cy="448578"/>
          </a:xfrm>
          <a:prstGeom prst="rect">
            <a:avLst/>
          </a:prstGeom>
        </p:spPr>
      </p:pic>
      <p:pic>
        <p:nvPicPr>
          <p:cNvPr id="16" name="Picture 13" descr="Icon&#10;&#10;Description automatically generated">
            <a:extLst>
              <a:ext uri="{FF2B5EF4-FFF2-40B4-BE49-F238E27FC236}">
                <a16:creationId xmlns:a16="http://schemas.microsoft.com/office/drawing/2014/main" id="{870B0F26-1BBA-377C-E4C9-747A6054C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434" y="4425210"/>
            <a:ext cx="389050" cy="398441"/>
          </a:xfrm>
          <a:prstGeom prst="rect">
            <a:avLst/>
          </a:prstGeom>
        </p:spPr>
      </p:pic>
      <p:pic>
        <p:nvPicPr>
          <p:cNvPr id="17" name="Picture 10" descr="Icon&#10;&#10;Description automatically generated">
            <a:extLst>
              <a:ext uri="{FF2B5EF4-FFF2-40B4-BE49-F238E27FC236}">
                <a16:creationId xmlns:a16="http://schemas.microsoft.com/office/drawing/2014/main" id="{7994FB3C-FC0E-EAD9-2939-3BFAD36F92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27" y="4912926"/>
            <a:ext cx="415211" cy="393746"/>
          </a:xfrm>
          <a:prstGeom prst="rect">
            <a:avLst/>
          </a:prstGeom>
        </p:spPr>
      </p:pic>
      <p:pic>
        <p:nvPicPr>
          <p:cNvPr id="2" name="Graphic 5" descr="Lock with solid fill">
            <a:extLst>
              <a:ext uri="{FF2B5EF4-FFF2-40B4-BE49-F238E27FC236}">
                <a16:creationId xmlns:a16="http://schemas.microsoft.com/office/drawing/2014/main" id="{32B75212-5379-9514-1955-D0B499208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7241" y="1816863"/>
            <a:ext cx="431444" cy="4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4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13" y="1103423"/>
            <a:ext cx="9564762" cy="5185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069508" y="4884814"/>
            <a:ext cx="2142857" cy="60952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41138" y="154110"/>
            <a:ext cx="10515600" cy="710165"/>
          </a:xfrm>
        </p:spPr>
        <p:txBody>
          <a:bodyPr/>
          <a:lstStyle/>
          <a:p>
            <a:pPr algn="ctr"/>
            <a:r>
              <a:rPr lang="en-IN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70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FE89A-4ACE-0D09-8774-07CAFB50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AUTOMATIC CONTROL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FFB4-3CD0-A06C-7474-5A0355B3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1.Arduino UNO </a:t>
            </a:r>
          </a:p>
          <a:p>
            <a:r>
              <a:rPr lang="en-US" sz="2000" dirty="0">
                <a:ea typeface="+mn-lt"/>
                <a:cs typeface="+mn-lt"/>
              </a:rPr>
              <a:t>2.Alphanumeric LCD, 16*2 </a:t>
            </a:r>
          </a:p>
          <a:p>
            <a:r>
              <a:rPr lang="en-US" sz="2000" dirty="0">
                <a:ea typeface="+mn-lt"/>
                <a:cs typeface="+mn-lt"/>
              </a:rPr>
              <a:t>4.Ultrasonic Sensor, HC – SR04 (Generic) </a:t>
            </a:r>
          </a:p>
          <a:p>
            <a:r>
              <a:rPr lang="en-US" sz="2000" dirty="0">
                <a:ea typeface="+mn-lt"/>
                <a:cs typeface="+mn-lt"/>
              </a:rPr>
              <a:t>5.Solderless Breadboard Full Size </a:t>
            </a:r>
          </a:p>
          <a:p>
            <a:r>
              <a:rPr lang="en-US" sz="2000" dirty="0">
                <a:ea typeface="+mn-lt"/>
                <a:cs typeface="+mn-lt"/>
              </a:rPr>
              <a:t>6.Female Jumper Wires </a:t>
            </a:r>
          </a:p>
          <a:p>
            <a:r>
              <a:rPr lang="en-US" sz="2000" dirty="0">
                <a:ea typeface="+mn-lt"/>
                <a:cs typeface="+mn-lt"/>
              </a:rPr>
              <a:t>7.Male Jumper Wires </a:t>
            </a:r>
          </a:p>
          <a:p>
            <a:r>
              <a:rPr lang="en-US" sz="2000" dirty="0">
                <a:ea typeface="+mn-lt"/>
                <a:cs typeface="+mn-lt"/>
              </a:rPr>
              <a:t>8.LED light Bulb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57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7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F5B0E-A086-26C9-866D-7B8C5CB4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FIRE CONTROL</a:t>
            </a:r>
            <a:endParaRPr lang="en-US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73F2-9131-00E6-02A2-FE78241E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Arduino </a:t>
            </a:r>
          </a:p>
          <a:p>
            <a:r>
              <a:rPr lang="en-US" sz="2000" dirty="0">
                <a:ea typeface="+mn-lt"/>
                <a:cs typeface="+mn-lt"/>
              </a:rPr>
              <a:t>Fire Sensor </a:t>
            </a:r>
          </a:p>
          <a:p>
            <a:r>
              <a:rPr lang="en-US" sz="2000" dirty="0">
                <a:ea typeface="+mn-lt"/>
                <a:cs typeface="+mn-lt"/>
              </a:rPr>
              <a:t>Jumper Wires </a:t>
            </a:r>
          </a:p>
          <a:p>
            <a:r>
              <a:rPr lang="en-US" sz="2000" dirty="0">
                <a:ea typeface="+mn-lt"/>
                <a:cs typeface="+mn-lt"/>
              </a:rPr>
              <a:t>LED </a:t>
            </a:r>
          </a:p>
          <a:p>
            <a:r>
              <a:rPr lang="en-US" sz="2000" dirty="0">
                <a:ea typeface="+mn-lt"/>
                <a:cs typeface="+mn-lt"/>
              </a:rPr>
              <a:t>Buzzer</a:t>
            </a:r>
            <a:endParaRPr lang="en-US" sz="2000" dirty="0">
              <a:cs typeface="Calibri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14675" y="722116"/>
            <a:ext cx="2715065" cy="1475907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954085" y="866644"/>
            <a:ext cx="2715065" cy="147590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19899" y="2880653"/>
            <a:ext cx="2715065" cy="147590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820443" y="3054594"/>
            <a:ext cx="2715065" cy="147590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03756" y="4535095"/>
            <a:ext cx="2931752" cy="1606743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8801" y="2198023"/>
            <a:ext cx="31511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2940" y="0"/>
            <a:ext cx="3327009" cy="26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-1" y="-1"/>
            <a:ext cx="253219" cy="279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3899" y="609600"/>
            <a:ext cx="0" cy="50473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3899" y="609600"/>
            <a:ext cx="18407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255233" y="609600"/>
            <a:ext cx="184076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Fichier:Blue LED.jpg — Wikipédia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41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4088" y="5185676"/>
            <a:ext cx="838637" cy="8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4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FCE4C-3DD3-EA63-3C78-E3A01A1B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400" b="1" dirty="0">
                <a:ea typeface="+mj-lt"/>
                <a:cs typeface="+mj-lt"/>
              </a:rPr>
              <a:t>TEMPERATURE DISPLAY USING LCD </a:t>
            </a:r>
            <a:endParaRPr lang="en-US" sz="3400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ECBC-38EF-7876-8A12-8DA29B4F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Arduino UNO </a:t>
            </a:r>
          </a:p>
          <a:p>
            <a:r>
              <a:rPr lang="en-US" sz="2000" dirty="0">
                <a:ea typeface="+mn-lt"/>
                <a:cs typeface="+mn-lt"/>
              </a:rPr>
              <a:t>LCD Screen </a:t>
            </a:r>
          </a:p>
          <a:p>
            <a:r>
              <a:rPr lang="en-US" sz="2000" dirty="0">
                <a:ea typeface="+mn-lt"/>
                <a:cs typeface="+mn-lt"/>
              </a:rPr>
              <a:t>LM35 Temperature sensor</a:t>
            </a:r>
          </a:p>
          <a:p>
            <a:r>
              <a:rPr lang="en-US" sz="2000" dirty="0">
                <a:ea typeface="+mn-lt"/>
                <a:cs typeface="+mn-lt"/>
              </a:rPr>
              <a:t>Jumper wires </a:t>
            </a:r>
          </a:p>
          <a:p>
            <a:r>
              <a:rPr lang="en-US" sz="2000" dirty="0">
                <a:cs typeface="Calibri"/>
              </a:rPr>
              <a:t>Resistor</a:t>
            </a:r>
          </a:p>
        </p:txBody>
      </p:sp>
    </p:spTree>
    <p:extLst>
      <p:ext uri="{BB962C8B-B14F-4D97-AF65-F5344CB8AC3E}">
        <p14:creationId xmlns:p14="http://schemas.microsoft.com/office/powerpoint/2010/main" val="324516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ABD545AE-20F0-056E-DE2E-C5A4CFE08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505707" y="304799"/>
            <a:ext cx="10962394" cy="6123367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D167B-C944-3FAC-1974-16A3871D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RAIN SENSOR</a:t>
            </a:r>
            <a:endParaRPr lang="en-US" sz="3600" b="1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EDB5-986C-0080-B3AF-2FB3CE60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Arduino UNO </a:t>
            </a:r>
          </a:p>
          <a:p>
            <a:r>
              <a:rPr lang="en-US" sz="2000">
                <a:ea typeface="+mn-lt"/>
                <a:cs typeface="+mn-lt"/>
              </a:rPr>
              <a:t>Rain Sensor </a:t>
            </a:r>
          </a:p>
          <a:p>
            <a:r>
              <a:rPr lang="en-US" sz="2000">
                <a:ea typeface="+mn-lt"/>
                <a:cs typeface="+mn-lt"/>
              </a:rPr>
              <a:t>Breadboard </a:t>
            </a:r>
          </a:p>
          <a:p>
            <a:r>
              <a:rPr lang="en-US" sz="2000">
                <a:ea typeface="+mn-lt"/>
                <a:cs typeface="+mn-lt"/>
              </a:rPr>
              <a:t>Jumper Wires </a:t>
            </a:r>
          </a:p>
          <a:p>
            <a:r>
              <a:rPr lang="en-US" sz="2000">
                <a:ea typeface="+mn-lt"/>
                <a:cs typeface="+mn-lt"/>
              </a:rPr>
              <a:t>LED Bulb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54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1550</TotalTime>
  <Words>154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Gyan Ganga Institute of Technology and Sciences </vt:lpstr>
      <vt:lpstr>Presented By</vt:lpstr>
      <vt:lpstr>PowerPoint Presentation</vt:lpstr>
      <vt:lpstr>APPLICATIONS</vt:lpstr>
      <vt:lpstr>BASIC LAYOUT</vt:lpstr>
      <vt:lpstr>AUTOMATIC CONTROL LIGHTS</vt:lpstr>
      <vt:lpstr>FIRE CONTROL</vt:lpstr>
      <vt:lpstr>TEMPERATURE DISPLAY USING LCD </vt:lpstr>
      <vt:lpstr>RAIN SENSOR</vt:lpstr>
      <vt:lpstr>PowerPoint Presentation</vt:lpstr>
      <vt:lpstr>PowerPoint Presentation</vt:lpstr>
      <vt:lpstr>Cost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WINDOWS</dc:creator>
  <cp:lastModifiedBy>Unknown User</cp:lastModifiedBy>
  <cp:revision>350</cp:revision>
  <dcterms:created xsi:type="dcterms:W3CDTF">2022-11-07T13:57:51Z</dcterms:created>
  <dcterms:modified xsi:type="dcterms:W3CDTF">2023-01-05T17:46:13Z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