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5" r:id="rId4"/>
    <p:sldId id="264" r:id="rId5"/>
    <p:sldId id="280" r:id="rId6"/>
    <p:sldId id="266" r:id="rId7"/>
    <p:sldId id="267" r:id="rId8"/>
    <p:sldId id="269" r:id="rId9"/>
    <p:sldId id="281" r:id="rId10"/>
    <p:sldId id="268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5BE1B5-64EC-4DD8-9EEE-EE9ED6D08F72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461B6-22AE-425B-A91D-5B296BDDB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13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2571A-F813-4214-84A2-D413810E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2D60A-3DD9-4866-BA7B-34E852D0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8802" y="6356350"/>
            <a:ext cx="502920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4712D-A072-44DA-B26B-A1BC1ED4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FE275-5B81-47C9-BA2D-6F6DC43B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EC664-0822-4BE8-9C5D-BB5805261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45D89-6EB8-468C-8726-948695387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69EF1-4362-48D5-892A-20C08FC7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F72AA-57F8-40CE-BBD9-A77F8DE7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846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69046-DB9C-45F8-A281-16510D1FB7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31547" y="647699"/>
            <a:ext cx="2112753" cy="55292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6B10-FAAE-4C3A-BC82-8EDC5C124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287" y="647699"/>
            <a:ext cx="7683260" cy="55292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9FDE-8D09-475F-9B89-BE5AE71AC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E6F80-C5CB-44A2-AB1B-43EB01376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D7AC-8D81-4526-B969-505D0CE1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6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E9D7-0090-46D4-A48B-9D26EBCC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A5DDC-5EE7-4691-96B2-F7A25A3BB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F9D9F-2C17-4515-8A91-EF6050F3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60CE8-5E49-4336-BB31-974F0D6E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1D1AF-DB46-4EF6-93AD-E8CD740A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FBCEF-E902-4ECE-B0DB-142617EF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3852A-0F7C-4F18-A663-165414BA9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7E8B5-A392-435C-89FE-849D9B0A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7AA31-DB02-4BFC-8238-507F5E8B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054DBB-2048-445B-8127-6D2DB22D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454E7-E598-4FCD-834F-13291B957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77B82-4082-402D-889D-8081104D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5258E1-694B-4BB9-A41B-BB742555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2B65B-60BA-40E5-8A5A-5A79D315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72797-16BC-4A2F-8A6F-62F61512E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F20479-140A-466F-B2F2-AFE27D477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6B342-BDCE-45E8-BDA2-B041981D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3F3AE-E094-4EA8-9900-F77CD687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22704-F91B-471A-988B-9023E120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5E8B7-F220-42D2-BB61-4E5E24A05506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28E75-DDDE-4BD4-B495-47F44DB37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0B0594-D6B3-41C6-BBEF-A060A2EB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67A5E8B7-F220-42D2-BB61-4E5E24A05506}" type="datetimeFigureOut">
              <a:rPr lang="en-US" smtClean="0"/>
              <a:pPr/>
              <a:t>2/22/2025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F881-C7D1-F3D6-B989-4D2E39A56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5920" y="2555902"/>
            <a:ext cx="8490581" cy="1746195"/>
          </a:xfrm>
        </p:spPr>
        <p:txBody>
          <a:bodyPr/>
          <a:lstStyle/>
          <a:p>
            <a:r>
              <a:rPr lang="en-US" sz="440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Aura  Aesthetic : Beauty Salon and Studio</a:t>
            </a:r>
            <a:endParaRPr lang="en-US" b="1" dirty="0"/>
          </a:p>
        </p:txBody>
      </p:sp>
      <p:pic>
        <p:nvPicPr>
          <p:cNvPr id="3" name="Picture 2" descr="A blue shield with white stars and a globe and red letters&#10;&#10;Description automatically generated">
            <a:extLst>
              <a:ext uri="{FF2B5EF4-FFF2-40B4-BE49-F238E27FC236}">
                <a16:creationId xmlns:a16="http://schemas.microsoft.com/office/drawing/2014/main" id="{10300638-B017-2776-2F91-55AEE16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5350" cy="885825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6BC36E0F-EE56-B3B4-F7B1-C5A3BEB4A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756" y="-5467"/>
            <a:ext cx="3657600" cy="9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9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F3752-9E25-99BF-478D-FB0C33E7F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7232"/>
            <a:ext cx="10515600" cy="819738"/>
          </a:xfrm>
        </p:spPr>
        <p:txBody>
          <a:bodyPr>
            <a:normAutofit fontScale="90000"/>
          </a:bodyPr>
          <a:lstStyle/>
          <a:p>
            <a:r>
              <a:rPr lang="en-US" sz="4000" kern="0" spc="30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FUTURE SCOPE : </a:t>
            </a:r>
            <a:br>
              <a:rPr lang="en-US" sz="4000" spc="-6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A4478-21CA-880B-5803-8F9706785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578"/>
            <a:ext cx="10515600" cy="4190323"/>
          </a:xfrm>
        </p:spPr>
        <p:txBody>
          <a:bodyPr>
            <a:normAutofit/>
          </a:bodyPr>
          <a:lstStyle/>
          <a:p>
            <a:r>
              <a:rPr lang="en-US" sz="3200" dirty="0"/>
              <a:t>Convert into a Progressive Web App (PWA)</a:t>
            </a:r>
          </a:p>
          <a:p>
            <a:r>
              <a:rPr lang="en-US" sz="3200" dirty="0"/>
              <a:t>Improve UI/UX with Advanced Features</a:t>
            </a:r>
          </a:p>
          <a:p>
            <a:r>
              <a:rPr lang="en-US" sz="3200" dirty="0"/>
              <a:t>Use a Backend and Database</a:t>
            </a:r>
          </a:p>
          <a:p>
            <a:r>
              <a:rPr lang="en-US" sz="3200" dirty="0"/>
              <a:t>Enable Online Payments</a:t>
            </a:r>
          </a:p>
          <a:p>
            <a:r>
              <a:rPr lang="en-US" sz="3200" dirty="0"/>
              <a:t>Before and After Transition</a:t>
            </a:r>
          </a:p>
        </p:txBody>
      </p:sp>
      <p:pic>
        <p:nvPicPr>
          <p:cNvPr id="4" name="Picture 3" descr="A blue shield with white stars and a globe and red letters&#10;&#10;Description automatically generated">
            <a:extLst>
              <a:ext uri="{FF2B5EF4-FFF2-40B4-BE49-F238E27FC236}">
                <a16:creationId xmlns:a16="http://schemas.microsoft.com/office/drawing/2014/main" id="{10300638-B017-2776-2F91-55AEE16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5350" cy="885825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2D9E7634-5B25-C24E-9B53-82E61B26B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756" y="-5467"/>
            <a:ext cx="3657600" cy="9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8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05E468-D606-D68C-A3D5-69C214327A7E}"/>
              </a:ext>
            </a:extLst>
          </p:cNvPr>
          <p:cNvSpPr txBox="1"/>
          <p:nvPr/>
        </p:nvSpPr>
        <p:spPr>
          <a:xfrm>
            <a:off x="3048856" y="2646738"/>
            <a:ext cx="690680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9600" dirty="0"/>
              <a:t>Thank You!</a:t>
            </a:r>
            <a:endParaRPr lang="en-IN" dirty="0"/>
          </a:p>
        </p:txBody>
      </p:sp>
      <p:pic>
        <p:nvPicPr>
          <p:cNvPr id="4" name="Picture 3" descr="A blue shield with white stars and a globe and red letters&#10;&#10;Description automatically generated">
            <a:extLst>
              <a:ext uri="{FF2B5EF4-FFF2-40B4-BE49-F238E27FC236}">
                <a16:creationId xmlns:a16="http://schemas.microsoft.com/office/drawing/2014/main" id="{10300638-B017-2776-2F91-55AEE16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5350" cy="885825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619C93FE-A8EB-50B4-5134-A7E1E1579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756" y="-5467"/>
            <a:ext cx="3657600" cy="9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70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DC1FD-3520-E96A-B8DB-F53FE2C3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6957"/>
            <a:ext cx="10515600" cy="819738"/>
          </a:xfrm>
        </p:spPr>
        <p:txBody>
          <a:bodyPr>
            <a:normAutofit fontScale="90000"/>
          </a:bodyPr>
          <a:lstStyle/>
          <a:p>
            <a:r>
              <a:rPr lang="en-US" kern="0" spc="-37" dirty="0">
                <a:solidFill>
                  <a:srgbClr val="FA95AF"/>
                </a:solidFill>
                <a:latin typeface="Anton" pitchFamily="34" charset="0"/>
              </a:rPr>
              <a:t>Prepared By : </a:t>
            </a:r>
            <a:br>
              <a:rPr lang="en-US" sz="40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A1F84-9979-BC11-BAAB-F9D7E27C0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Name : Priyanshi Modi</a:t>
            </a:r>
          </a:p>
          <a:p>
            <a:pPr marL="0" indent="0" algn="ctr">
              <a:buNone/>
            </a:pPr>
            <a:r>
              <a:rPr lang="en-US" sz="3600" dirty="0"/>
              <a:t>Roll no : 29</a:t>
            </a:r>
          </a:p>
          <a:p>
            <a:pPr marL="0" indent="0" algn="ctr">
              <a:buNone/>
            </a:pPr>
            <a:r>
              <a:rPr lang="en-US" sz="3600" dirty="0"/>
              <a:t>Department : SY3 C1</a:t>
            </a:r>
          </a:p>
          <a:p>
            <a:pPr marL="0" indent="0" algn="ctr">
              <a:buNone/>
            </a:pPr>
            <a:r>
              <a:rPr lang="en-US" sz="3600" dirty="0"/>
              <a:t>Enroll no : 23002170210063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blue shield with white stars and a globe and red letters&#10;&#10;Description automatically generated">
            <a:extLst>
              <a:ext uri="{FF2B5EF4-FFF2-40B4-BE49-F238E27FC236}">
                <a16:creationId xmlns:a16="http://schemas.microsoft.com/office/drawing/2014/main" id="{10300638-B017-2776-2F91-55AEE16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719"/>
            <a:ext cx="895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29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2AA6BF-B3D8-E913-7605-8CF991F4B6A5}"/>
              </a:ext>
            </a:extLst>
          </p:cNvPr>
          <p:cNvSpPr txBox="1"/>
          <p:nvPr/>
        </p:nvSpPr>
        <p:spPr>
          <a:xfrm>
            <a:off x="2017588" y="2322507"/>
            <a:ext cx="7554074" cy="1258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625"/>
              </a:lnSpc>
            </a:pPr>
            <a:r>
              <a:rPr lang="en-US" sz="3600" kern="0" spc="-3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Understanding Today's Online Customer Journey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162BB2-055C-887E-D328-A1698263BF82}"/>
              </a:ext>
            </a:extLst>
          </p:cNvPr>
          <p:cNvSpPr txBox="1"/>
          <p:nvPr/>
        </p:nvSpPr>
        <p:spPr>
          <a:xfrm>
            <a:off x="603607" y="3688833"/>
            <a:ext cx="5191018" cy="100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75"/>
              </a:lnSpc>
            </a:pPr>
            <a:r>
              <a:rPr lang="en-US" sz="1800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Clients start their journey online. They research local salons, look at photos, </a:t>
            </a:r>
            <a:r>
              <a:rPr lang="en-US" sz="1400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read</a:t>
            </a:r>
            <a:r>
              <a:rPr lang="en-US" sz="1800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 reviews, and compare pricing.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5DC76B-27C5-C15F-6B60-37C70D523653}"/>
              </a:ext>
            </a:extLst>
          </p:cNvPr>
          <p:cNvSpPr txBox="1"/>
          <p:nvPr/>
        </p:nvSpPr>
        <p:spPr>
          <a:xfrm>
            <a:off x="6094288" y="3667648"/>
            <a:ext cx="5494105" cy="100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75"/>
              </a:lnSpc>
            </a:pPr>
            <a:r>
              <a:rPr lang="en-US" sz="1800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Clients expect a seamless online experience. They want to book appointments easily, manage their bookings, and stay informed about promotions.</a:t>
            </a:r>
            <a:endParaRPr lang="en-US" sz="1800" dirty="0"/>
          </a:p>
        </p:txBody>
      </p:sp>
      <p:pic>
        <p:nvPicPr>
          <p:cNvPr id="2" name="Picture 1" descr="A blue shield with white stars and a globe and red letters&#10;&#10;Description automatically generated">
            <a:extLst>
              <a:ext uri="{FF2B5EF4-FFF2-40B4-BE49-F238E27FC236}">
                <a16:creationId xmlns:a16="http://schemas.microsoft.com/office/drawing/2014/main" id="{10300638-B017-2776-2F91-55AEE16EA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95350" cy="885825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5DDCE7ED-7AC2-85B1-533E-C04049B61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756" y="-5467"/>
            <a:ext cx="3657600" cy="9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44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492346-DA8F-E0A9-5AB6-8E7DB3304004}"/>
              </a:ext>
            </a:extLst>
          </p:cNvPr>
          <p:cNvSpPr txBox="1"/>
          <p:nvPr/>
        </p:nvSpPr>
        <p:spPr>
          <a:xfrm>
            <a:off x="752252" y="2307266"/>
            <a:ext cx="6541681" cy="124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625"/>
              </a:lnSpc>
            </a:pPr>
            <a:r>
              <a:rPr lang="en-US" sz="3200" kern="0" spc="-37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Elevate Your Salon: A Modern Digital Experience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BA5A9B-AE05-4F25-F333-E84E83581EC9}"/>
              </a:ext>
            </a:extLst>
          </p:cNvPr>
          <p:cNvSpPr txBox="1"/>
          <p:nvPr/>
        </p:nvSpPr>
        <p:spPr>
          <a:xfrm>
            <a:off x="752252" y="3550491"/>
            <a:ext cx="6097772" cy="1005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375"/>
              </a:lnSpc>
            </a:pPr>
            <a:r>
              <a:rPr lang="en-US" sz="1800" kern="0" spc="-30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website is essential for any salon today. It's your online storefront, where you can connect with new clients, showcase your expertise, and drive bookings.</a:t>
            </a:r>
            <a:endParaRPr lang="en-US" sz="1800" dirty="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A2DFC557-9C80-1E13-EA2F-D23E97ED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pic>
        <p:nvPicPr>
          <p:cNvPr id="2" name="Picture 1" descr="A blue shield with white stars and a globe and red letters&#10;&#10;Description automatically generated">
            <a:extLst>
              <a:ext uri="{FF2B5EF4-FFF2-40B4-BE49-F238E27FC236}">
                <a16:creationId xmlns:a16="http://schemas.microsoft.com/office/drawing/2014/main" id="{10300638-B017-2776-2F91-55AEE16EA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5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05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BDBE1-5F66-A9D2-E9B8-45A4F73E4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61" y="1010654"/>
            <a:ext cx="11277600" cy="1325563"/>
          </a:xfrm>
        </p:spPr>
        <p:txBody>
          <a:bodyPr>
            <a:normAutofit/>
          </a:bodyPr>
          <a:lstStyle/>
          <a:p>
            <a:r>
              <a:rPr lang="en-US" kern="0" spc="-37" dirty="0">
                <a:solidFill>
                  <a:srgbClr val="FA95AF"/>
                </a:solidFill>
                <a:latin typeface="Anton" pitchFamily="34" charset="0"/>
              </a:rPr>
              <a:t>Technology Used : </a:t>
            </a:r>
            <a:br>
              <a:rPr lang="en-US" sz="4000" dirty="0"/>
            </a:br>
            <a:endParaRPr lang="en-US" sz="4000" dirty="0">
              <a:solidFill>
                <a:schemeClr val="accent1">
                  <a:lumMod val="49000"/>
                </a:schemeClr>
              </a:solidFill>
            </a:endParaRPr>
          </a:p>
        </p:txBody>
      </p:sp>
      <p:pic>
        <p:nvPicPr>
          <p:cNvPr id="7" name="Content Placeholder 6" descr="A logo of a website&#10;&#10;AI-generated content may be incorrect.">
            <a:extLst>
              <a:ext uri="{FF2B5EF4-FFF2-40B4-BE49-F238E27FC236}">
                <a16:creationId xmlns:a16="http://schemas.microsoft.com/office/drawing/2014/main" id="{206D9F7F-43C0-1771-2317-D42AF37EE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6188" y="2170804"/>
            <a:ext cx="2623148" cy="2393111"/>
          </a:xfrm>
        </p:spPr>
      </p:pic>
      <p:pic>
        <p:nvPicPr>
          <p:cNvPr id="9" name="Content Placeholder 6" descr="A blue and white logo&#10;&#10;AI-generated content may be incorrect.">
            <a:extLst>
              <a:ext uri="{FF2B5EF4-FFF2-40B4-BE49-F238E27FC236}">
                <a16:creationId xmlns:a16="http://schemas.microsoft.com/office/drawing/2014/main" id="{1CE8FD5C-55FF-4FE7-0420-49E6F8650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013" y="2161511"/>
            <a:ext cx="2623148" cy="2385817"/>
          </a:xfrm>
          <a:prstGeom prst="rect">
            <a:avLst/>
          </a:prstGeom>
        </p:spPr>
      </p:pic>
      <p:pic>
        <p:nvPicPr>
          <p:cNvPr id="11" name="Content Placeholder 6" descr="A yellow and white logo&#10;&#10;AI-generated content may be incorrect.">
            <a:extLst>
              <a:ext uri="{FF2B5EF4-FFF2-40B4-BE49-F238E27FC236}">
                <a16:creationId xmlns:a16="http://schemas.microsoft.com/office/drawing/2014/main" id="{80D0AB5D-F473-0B0B-B87D-7B77FE1BE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87" y="2150941"/>
            <a:ext cx="2112746" cy="2393111"/>
          </a:xfrm>
          <a:prstGeom prst="rect">
            <a:avLst/>
          </a:prstGeom>
        </p:spPr>
      </p:pic>
      <p:pic>
        <p:nvPicPr>
          <p:cNvPr id="12" name="Content Placeholder 6" descr="A blue and white sign with a letter b&#10;&#10;AI-generated content may be incorrect.">
            <a:extLst>
              <a:ext uri="{FF2B5EF4-FFF2-40B4-BE49-F238E27FC236}">
                <a16:creationId xmlns:a16="http://schemas.microsoft.com/office/drawing/2014/main" id="{E81971EC-1C04-FF90-2596-685477F90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0175" y="1907360"/>
            <a:ext cx="2572821" cy="26353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5E6143-31D2-377D-A775-49955A87D381}"/>
              </a:ext>
            </a:extLst>
          </p:cNvPr>
          <p:cNvSpPr txBox="1"/>
          <p:nvPr/>
        </p:nvSpPr>
        <p:spPr>
          <a:xfrm>
            <a:off x="1504116" y="4776611"/>
            <a:ext cx="120508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Bodoni MT"/>
                <a:ea typeface="Source Sans Pro Light"/>
              </a:rPr>
              <a:t>HTML</a:t>
            </a:r>
            <a:endParaRPr lang="en-US" sz="2400" b="1">
              <a:latin typeface="Bodoni M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4DD34A-8D92-F83B-7F80-11C4FAD4FC8F}"/>
              </a:ext>
            </a:extLst>
          </p:cNvPr>
          <p:cNvSpPr txBox="1"/>
          <p:nvPr/>
        </p:nvSpPr>
        <p:spPr>
          <a:xfrm>
            <a:off x="4721448" y="4776610"/>
            <a:ext cx="1600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Bodoni MT"/>
                <a:ea typeface="Source Sans Pro Light"/>
              </a:rPr>
              <a:t>CSS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D5D664-F004-1ED8-0A54-D0B5EEF55E8F}"/>
              </a:ext>
            </a:extLst>
          </p:cNvPr>
          <p:cNvSpPr txBox="1"/>
          <p:nvPr/>
        </p:nvSpPr>
        <p:spPr>
          <a:xfrm>
            <a:off x="6725226" y="4776610"/>
            <a:ext cx="198120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Bodoni MT"/>
                <a:ea typeface="Source Sans Pro Light"/>
              </a:rPr>
              <a:t>JAVASCRIPT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7F37A1-6F16-7421-96BA-638C8D34644D}"/>
              </a:ext>
            </a:extLst>
          </p:cNvPr>
          <p:cNvSpPr txBox="1"/>
          <p:nvPr/>
        </p:nvSpPr>
        <p:spPr>
          <a:xfrm>
            <a:off x="9378115" y="4776610"/>
            <a:ext cx="21505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>
                <a:latin typeface="Bodoni MT"/>
                <a:ea typeface="Source Sans Pro Light"/>
              </a:rPr>
              <a:t>BOOTSTRAP</a:t>
            </a:r>
          </a:p>
        </p:txBody>
      </p:sp>
      <p:pic>
        <p:nvPicPr>
          <p:cNvPr id="3" name="Picture 2" descr="A blue shield with white stars and a globe and red letters&#10;&#10;Description automatically generated">
            <a:extLst>
              <a:ext uri="{FF2B5EF4-FFF2-40B4-BE49-F238E27FC236}">
                <a16:creationId xmlns:a16="http://schemas.microsoft.com/office/drawing/2014/main" id="{10300638-B017-2776-2F91-55AEE16EAB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12333"/>
            <a:ext cx="895350" cy="885825"/>
          </a:xfrm>
          <a:prstGeom prst="rect">
            <a:avLst/>
          </a:prstGeom>
        </p:spPr>
      </p:pic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32D13566-436D-79DD-3066-8622C9A14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8756" y="-5467"/>
            <a:ext cx="3657600" cy="9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74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B6BD7B-8CA7-A942-6501-23BDD74ACE83}"/>
              </a:ext>
            </a:extLst>
          </p:cNvPr>
          <p:cNvSpPr txBox="1"/>
          <p:nvPr/>
        </p:nvSpPr>
        <p:spPr>
          <a:xfrm>
            <a:off x="4325420" y="1243647"/>
            <a:ext cx="8427377" cy="15121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0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Salon Website Design: Clean, Intuitive, Professional</a:t>
            </a:r>
            <a:endParaRPr lang="en-US" sz="4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E11DB5-384C-185B-FB6C-68B39BA02B76}"/>
              </a:ext>
            </a:extLst>
          </p:cNvPr>
          <p:cNvSpPr txBox="1"/>
          <p:nvPr/>
        </p:nvSpPr>
        <p:spPr>
          <a:xfrm>
            <a:off x="5175819" y="3064726"/>
            <a:ext cx="1980344" cy="155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Mobile-first design: Clients browse on phones.</a:t>
            </a: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1CFCA1-7F88-59A9-AE31-DED5F4372919}"/>
              </a:ext>
            </a:extLst>
          </p:cNvPr>
          <p:cNvSpPr txBox="1"/>
          <p:nvPr/>
        </p:nvSpPr>
        <p:spPr>
          <a:xfrm>
            <a:off x="7496712" y="3064726"/>
            <a:ext cx="2196102" cy="155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Clear visuals: Showcase salon atmosphere and stylists' work.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5DD4C5-DA00-F157-6DC5-559BB7507DC0}"/>
              </a:ext>
            </a:extLst>
          </p:cNvPr>
          <p:cNvSpPr txBox="1"/>
          <p:nvPr/>
        </p:nvSpPr>
        <p:spPr>
          <a:xfrm>
            <a:off x="9965503" y="3064728"/>
            <a:ext cx="1980344" cy="155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Easy navigation: Clients find information quickly.</a:t>
            </a:r>
            <a:endParaRPr lang="en-US" sz="1800" dirty="0"/>
          </a:p>
        </p:txBody>
      </p:sp>
      <p:pic>
        <p:nvPicPr>
          <p:cNvPr id="10" name="Image 1" descr="preencoded.png">
            <a:extLst>
              <a:ext uri="{FF2B5EF4-FFF2-40B4-BE49-F238E27FC236}">
                <a16:creationId xmlns:a16="http://schemas.microsoft.com/office/drawing/2014/main" id="{15379BD0-2673-84BB-A5F0-3F428A69E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105" y="4762191"/>
            <a:ext cx="566976" cy="566976"/>
          </a:xfrm>
          <a:prstGeom prst="rect">
            <a:avLst/>
          </a:prstGeom>
        </p:spPr>
      </p:pic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13AC4BD0-9A42-DFBB-AEEE-576C15549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132" y="4742710"/>
            <a:ext cx="566976" cy="566976"/>
          </a:xfrm>
          <a:prstGeom prst="rect">
            <a:avLst/>
          </a:prstGeom>
        </p:spPr>
      </p:pic>
      <p:pic>
        <p:nvPicPr>
          <p:cNvPr id="12" name="Image 3" descr="preencoded.png">
            <a:extLst>
              <a:ext uri="{FF2B5EF4-FFF2-40B4-BE49-F238E27FC236}">
                <a16:creationId xmlns:a16="http://schemas.microsoft.com/office/drawing/2014/main" id="{6C6EE2AA-1F6D-2658-7B45-48C1D5E46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97210" y="4762191"/>
            <a:ext cx="566976" cy="56697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634E87-26A9-016D-F15D-DC5C3F07E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4695291" cy="6858000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AD88F8C9-E744-2973-99A2-441C4C82B9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8756" y="-5467"/>
            <a:ext cx="3657600" cy="9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717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7464E9-FA97-B85B-603A-52E51F35DAD4}"/>
              </a:ext>
            </a:extLst>
          </p:cNvPr>
          <p:cNvSpPr txBox="1"/>
          <p:nvPr/>
        </p:nvSpPr>
        <p:spPr>
          <a:xfrm>
            <a:off x="418671" y="1099810"/>
            <a:ext cx="6413644" cy="148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3600" kern="0" spc="-6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Responsive Design for Mobile and Desktop Platforms</a:t>
            </a:r>
            <a:endParaRPr lang="en-US" sz="3600" spc="-6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522382-A00B-28C1-E2A0-74C78772E3B9}"/>
              </a:ext>
            </a:extLst>
          </p:cNvPr>
          <p:cNvSpPr txBox="1"/>
          <p:nvPr/>
        </p:nvSpPr>
        <p:spPr>
          <a:xfrm>
            <a:off x="1133622" y="2983996"/>
            <a:ext cx="6320580" cy="23346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Consistent user experience across devices.</a:t>
            </a:r>
          </a:p>
          <a:p>
            <a:pPr>
              <a:lnSpc>
                <a:spcPts val="2850"/>
              </a:lnSpc>
            </a:pPr>
            <a:endParaRPr lang="en-US" sz="2800" dirty="0"/>
          </a:p>
          <a:p>
            <a:pPr>
              <a:lnSpc>
                <a:spcPts val="2850"/>
              </a:lnSpc>
            </a:pPr>
            <a:r>
              <a:rPr lang="en-US" sz="28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Optimized for mobile browsing and booking.</a:t>
            </a:r>
          </a:p>
          <a:p>
            <a:pPr>
              <a:lnSpc>
                <a:spcPts val="2850"/>
              </a:lnSpc>
            </a:pPr>
            <a:endParaRPr lang="en-US" sz="2800" dirty="0"/>
          </a:p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C9C2C0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Website adapts to different screen sizes.</a:t>
            </a:r>
            <a:endParaRPr lang="en-US" sz="2800" dirty="0"/>
          </a:p>
        </p:txBody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19209B2E-234A-8308-29F9-EAC0A72A1FAB}"/>
              </a:ext>
            </a:extLst>
          </p:cNvPr>
          <p:cNvSpPr/>
          <p:nvPr/>
        </p:nvSpPr>
        <p:spPr>
          <a:xfrm>
            <a:off x="539753" y="28924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D564C2EA-BA7A-4CC2-474E-2B7FDF40D488}"/>
              </a:ext>
            </a:extLst>
          </p:cNvPr>
          <p:cNvSpPr/>
          <p:nvPr/>
        </p:nvSpPr>
        <p:spPr>
          <a:xfrm>
            <a:off x="539753" y="3797141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1" name="Shape 11">
            <a:extLst>
              <a:ext uri="{FF2B5EF4-FFF2-40B4-BE49-F238E27FC236}">
                <a16:creationId xmlns:a16="http://schemas.microsoft.com/office/drawing/2014/main" id="{D3B9135E-D8C9-646D-AFFC-57894A17C59C}"/>
              </a:ext>
            </a:extLst>
          </p:cNvPr>
          <p:cNvSpPr/>
          <p:nvPr/>
        </p:nvSpPr>
        <p:spPr>
          <a:xfrm>
            <a:off x="539753" y="470185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73433"/>
          </a:solidFill>
          <a:ln/>
        </p:spPr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0751AB-AB13-E89D-651C-9EBC96A65B67}"/>
              </a:ext>
            </a:extLst>
          </p:cNvPr>
          <p:cNvSpPr txBox="1"/>
          <p:nvPr/>
        </p:nvSpPr>
        <p:spPr>
          <a:xfrm rot="10800000" flipV="1">
            <a:off x="626725" y="2879505"/>
            <a:ext cx="51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FAAAE0-C59A-9630-98CD-847116EE332B}"/>
              </a:ext>
            </a:extLst>
          </p:cNvPr>
          <p:cNvSpPr txBox="1"/>
          <p:nvPr/>
        </p:nvSpPr>
        <p:spPr>
          <a:xfrm rot="10800000" flipV="1">
            <a:off x="623321" y="3784223"/>
            <a:ext cx="51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CB4D08-D250-22C4-9837-E19CAA5A7E2D}"/>
              </a:ext>
            </a:extLst>
          </p:cNvPr>
          <p:cNvSpPr txBox="1"/>
          <p:nvPr/>
        </p:nvSpPr>
        <p:spPr>
          <a:xfrm rot="10800000" flipV="1">
            <a:off x="623321" y="4688941"/>
            <a:ext cx="510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DB4033-17D6-F742-B3CC-B6DA00ED0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294" y="0"/>
            <a:ext cx="4835705" cy="6857999"/>
          </a:xfrm>
          <a:prstGeom prst="rect">
            <a:avLst/>
          </a:prstGeom>
        </p:spPr>
      </p:pic>
      <p:pic>
        <p:nvPicPr>
          <p:cNvPr id="2" name="Picture 1" descr="A blue shield with white stars and a globe and red letters&#10;&#10;Description automatically generated">
            <a:extLst>
              <a:ext uri="{FF2B5EF4-FFF2-40B4-BE49-F238E27FC236}">
                <a16:creationId xmlns:a16="http://schemas.microsoft.com/office/drawing/2014/main" id="{10300638-B017-2776-2F91-55AEE16EA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8953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7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8BD0A6-8C5F-7605-53AF-EB5600FC77A8}"/>
              </a:ext>
            </a:extLst>
          </p:cNvPr>
          <p:cNvSpPr txBox="1"/>
          <p:nvPr/>
        </p:nvSpPr>
        <p:spPr>
          <a:xfrm>
            <a:off x="2124182" y="3349850"/>
            <a:ext cx="9143144" cy="794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40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Service Menu and Transparent Pricing</a:t>
            </a:r>
            <a:endParaRPr lang="en-US" sz="44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E360BDB-4629-F7D2-39CA-210910D5A04D}"/>
              </a:ext>
            </a:extLst>
          </p:cNvPr>
          <p:cNvSpPr/>
          <p:nvPr/>
        </p:nvSpPr>
        <p:spPr>
          <a:xfrm>
            <a:off x="1461609" y="433838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/>
        </p:spPr>
      </p:sp>
      <p:sp>
        <p:nvSpPr>
          <p:cNvPr id="5" name="Shape 4">
            <a:extLst>
              <a:ext uri="{FF2B5EF4-FFF2-40B4-BE49-F238E27FC236}">
                <a16:creationId xmlns:a16="http://schemas.microsoft.com/office/drawing/2014/main" id="{58C009EE-56FE-06DA-263A-7245DEEEB598}"/>
              </a:ext>
            </a:extLst>
          </p:cNvPr>
          <p:cNvSpPr/>
          <p:nvPr/>
        </p:nvSpPr>
        <p:spPr>
          <a:xfrm>
            <a:off x="7070968" y="4338384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3E3E3E"/>
          </a:solidFill>
          <a:ln/>
        </p:spPr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DED428-F7F6-7801-94F0-E1319415D78A}"/>
              </a:ext>
            </a:extLst>
          </p:cNvPr>
          <p:cNvSpPr txBox="1"/>
          <p:nvPr/>
        </p:nvSpPr>
        <p:spPr>
          <a:xfrm>
            <a:off x="1461609" y="4338384"/>
            <a:ext cx="6097712" cy="428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Services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03DF50-1A8E-3560-6662-4B279A35048E}"/>
              </a:ext>
            </a:extLst>
          </p:cNvPr>
          <p:cNvSpPr txBox="1"/>
          <p:nvPr/>
        </p:nvSpPr>
        <p:spPr>
          <a:xfrm>
            <a:off x="7070968" y="4338384"/>
            <a:ext cx="6097712" cy="428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18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Pricing</a:t>
            </a:r>
            <a:endParaRPr lang="en-US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3D967C-F33B-E28D-DDBE-EE5D989BD892}"/>
              </a:ext>
            </a:extLst>
          </p:cNvPr>
          <p:cNvSpPr txBox="1"/>
          <p:nvPr/>
        </p:nvSpPr>
        <p:spPr>
          <a:xfrm>
            <a:off x="1461609" y="4768295"/>
            <a:ext cx="4343290" cy="810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List all available services and their descriptions.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6116F2-D764-D822-DE1D-DDD634DAE0F0}"/>
              </a:ext>
            </a:extLst>
          </p:cNvPr>
          <p:cNvSpPr txBox="1"/>
          <p:nvPr/>
        </p:nvSpPr>
        <p:spPr>
          <a:xfrm>
            <a:off x="7109606" y="4766771"/>
            <a:ext cx="6585734" cy="438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850"/>
              </a:lnSpc>
              <a:buNone/>
            </a:pPr>
            <a:r>
              <a:rPr lang="en-US" sz="180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Clearly display prices for all services.</a:t>
            </a:r>
            <a:endParaRPr lang="en-US" sz="1800" dirty="0"/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1BCB9921-35F6-90C9-C2BE-DCD4422F5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835235"/>
          </a:xfrm>
          <a:prstGeom prst="rect">
            <a:avLst/>
          </a:prstGeom>
        </p:spPr>
      </p:pic>
      <p:pic>
        <p:nvPicPr>
          <p:cNvPr id="2" name="Picture 1" descr="A close-up of a logo&#10;&#10;Description automatically generated">
            <a:extLst>
              <a:ext uri="{FF2B5EF4-FFF2-40B4-BE49-F238E27FC236}">
                <a16:creationId xmlns:a16="http://schemas.microsoft.com/office/drawing/2014/main" id="{2E71721E-B9DF-C9B8-8082-395B0A464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8756" y="-5467"/>
            <a:ext cx="3657600" cy="9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721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63B4-AF63-5C25-11FF-3C88CDE6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ts val="5550"/>
              </a:lnSpc>
              <a:buNone/>
            </a:pPr>
            <a:r>
              <a:rPr lang="en-US" sz="4000" kern="0" spc="-60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Functionalities : </a:t>
            </a:r>
            <a:endParaRPr lang="en-US" sz="4000" spc="-6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68EB6-A141-0F89-60A7-A35C9C5FF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Google Map Integration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AOS (Animate On Scroll)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Video Embedding 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Owl Carousel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Online Booking Form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4AE6D6-4715-C1B5-DB62-5D66432FCE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090" y="1664412"/>
            <a:ext cx="5667910" cy="5193587"/>
          </a:xfrm>
          <a:prstGeom prst="rect">
            <a:avLst/>
          </a:prstGeom>
        </p:spPr>
      </p:pic>
      <p:pic>
        <p:nvPicPr>
          <p:cNvPr id="6" name="Picture 5" descr="A blue shield with white stars and a globe and red letters&#10;&#10;Description automatically generated">
            <a:extLst>
              <a:ext uri="{FF2B5EF4-FFF2-40B4-BE49-F238E27FC236}">
                <a16:creationId xmlns:a16="http://schemas.microsoft.com/office/drawing/2014/main" id="{843BF01E-C1E2-1118-5188-836E95B03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39739" cy="731869"/>
          </a:xfrm>
          <a:prstGeom prst="rect">
            <a:avLst/>
          </a:prstGeom>
        </p:spPr>
      </p:pic>
      <p:pic>
        <p:nvPicPr>
          <p:cNvPr id="7" name="Picture 6" descr="A close-up of a logo&#10;&#10;Description automatically generated">
            <a:extLst>
              <a:ext uri="{FF2B5EF4-FFF2-40B4-BE49-F238E27FC236}">
                <a16:creationId xmlns:a16="http://schemas.microsoft.com/office/drawing/2014/main" id="{7C66E76E-E482-1427-A29B-45A4F17E1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8756" y="-5467"/>
            <a:ext cx="3657600" cy="9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95642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VTI" id="{14D52F43-08F7-4BCB-8A4A-FBED84E2C440}" vid="{D076F849-C9D7-4142-B46C-46BAC587EA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Pine</Template>
  <TotalTime>205</TotalTime>
  <Words>265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Anton</vt:lpstr>
      <vt:lpstr>Arial</vt:lpstr>
      <vt:lpstr>Bodoni MT</vt:lpstr>
      <vt:lpstr>Calibri</vt:lpstr>
      <vt:lpstr>Dante</vt:lpstr>
      <vt:lpstr>Fira Sans</vt:lpstr>
      <vt:lpstr>Gelasio</vt:lpstr>
      <vt:lpstr>PineVTI</vt:lpstr>
      <vt:lpstr>Aura  Aesthetic : Beauty Salon and Studio</vt:lpstr>
      <vt:lpstr>Prepared By :  </vt:lpstr>
      <vt:lpstr>PowerPoint Presentation</vt:lpstr>
      <vt:lpstr>PowerPoint Presentation</vt:lpstr>
      <vt:lpstr>Technology Used :  </vt:lpstr>
      <vt:lpstr>PowerPoint Presentation</vt:lpstr>
      <vt:lpstr>PowerPoint Presentation</vt:lpstr>
      <vt:lpstr>PowerPoint Presentation</vt:lpstr>
      <vt:lpstr>Functionalities : </vt:lpstr>
      <vt:lpstr>FUTURE SCOPE :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Modi Priyanshi</dc:creator>
  <cp:lastModifiedBy>Modi Priyanshi</cp:lastModifiedBy>
  <cp:revision>4</cp:revision>
  <dcterms:created xsi:type="dcterms:W3CDTF">2025-02-22T01:07:59Z</dcterms:created>
  <dcterms:modified xsi:type="dcterms:W3CDTF">2025-02-22T06:54:18Z</dcterms:modified>
</cp:coreProperties>
</file>