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Barter System App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Baskerville Old Face" pitchFamily="18" charset="0"/>
                <a:cs typeface="Aharoni" pitchFamily="2" charset="-79"/>
              </a:rPr>
              <a:t>User Story , Work Flow and Wire Frame</a:t>
            </a:r>
            <a:endParaRPr lang="en-US" sz="3600" dirty="0">
              <a:solidFill>
                <a:srgbClr val="00B0F0"/>
              </a:solidFill>
              <a:latin typeface="Baskerville Old Face" pitchFamily="18" charset="0"/>
              <a:cs typeface="Aharoni" pitchFamily="2" charset="-79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Login Screen Structure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NSCREEN BARTER APP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0"/>
            <a:ext cx="5181600" cy="6858000"/>
          </a:xfr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Home Screen Structure</a:t>
            </a:r>
            <a:endParaRPr lang="en-US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screen bar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0"/>
            <a:ext cx="6477000" cy="647700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Request Screen Structure</a:t>
            </a:r>
            <a:endParaRPr lang="en-US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questscreen bar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"/>
            <a:ext cx="6019800" cy="6248399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Donate Screen Structure</a:t>
            </a:r>
            <a:endParaRPr lang="en-US" dirty="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nate screen bar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00"/>
            <a:ext cx="6172200" cy="6248399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User Story !!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of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work of the administrator would be –</a:t>
            </a:r>
          </a:p>
          <a:p>
            <a:r>
              <a:rPr lang="en-US" dirty="0" smtClean="0"/>
              <a:t>To make sure every user/</a:t>
            </a:r>
            <a:r>
              <a:rPr lang="en-US" dirty="0" err="1" smtClean="0"/>
              <a:t>doner</a:t>
            </a:r>
            <a:r>
              <a:rPr lang="en-US" dirty="0" smtClean="0"/>
              <a:t> is signed up and logged in.</a:t>
            </a:r>
          </a:p>
          <a:p>
            <a:r>
              <a:rPr lang="en-US" dirty="0" smtClean="0"/>
              <a:t>To keep check that if 1 request of the user is pending the he/she can not make another request.</a:t>
            </a:r>
          </a:p>
          <a:p>
            <a:r>
              <a:rPr lang="en-US" dirty="0" smtClean="0"/>
              <a:t>To see that requests are full filled.</a:t>
            </a:r>
          </a:p>
          <a:p>
            <a:r>
              <a:rPr lang="en-US" dirty="0" smtClean="0"/>
              <a:t>Make sure requests are made after filling form.</a:t>
            </a:r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of User/Requestor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work of user would be –</a:t>
            </a:r>
          </a:p>
          <a:p>
            <a:r>
              <a:rPr lang="en-US" dirty="0" smtClean="0"/>
              <a:t>To request for item he/she needs.</a:t>
            </a:r>
          </a:p>
          <a:p>
            <a:r>
              <a:rPr lang="en-US" dirty="0" smtClean="0"/>
              <a:t>To fill form properly for making a request with correct information so that the </a:t>
            </a:r>
            <a:r>
              <a:rPr lang="en-US" dirty="0" err="1" smtClean="0"/>
              <a:t>doner</a:t>
            </a:r>
            <a:r>
              <a:rPr lang="en-US" dirty="0" smtClean="0"/>
              <a:t> is able to decide.</a:t>
            </a:r>
          </a:p>
          <a:p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of </a:t>
            </a:r>
            <a:r>
              <a:rPr lang="en-US" dirty="0" err="1" smtClean="0"/>
              <a:t>Doner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work of </a:t>
            </a:r>
            <a:r>
              <a:rPr lang="en-US" dirty="0" err="1" smtClean="0"/>
              <a:t>doner</a:t>
            </a:r>
            <a:r>
              <a:rPr lang="en-US" dirty="0" smtClean="0"/>
              <a:t> would be –</a:t>
            </a:r>
          </a:p>
          <a:p>
            <a:r>
              <a:rPr lang="en-US" dirty="0" smtClean="0"/>
              <a:t>To provide proper information about the item they are providing.</a:t>
            </a:r>
          </a:p>
          <a:p>
            <a:r>
              <a:rPr lang="en-US" dirty="0" smtClean="0"/>
              <a:t>To look at requests and decide , to </a:t>
            </a:r>
            <a:r>
              <a:rPr lang="en-US" dirty="0" err="1" smtClean="0"/>
              <a:t>whome</a:t>
            </a:r>
            <a:r>
              <a:rPr lang="en-US" dirty="0" smtClean="0"/>
              <a:t> he/she wants to donate the item.</a:t>
            </a:r>
          </a:p>
          <a:p>
            <a:r>
              <a:rPr lang="en-US" dirty="0" smtClean="0"/>
              <a:t>To set filter on requests , so that they get the requests of only those items that they are donating.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Work Flow !!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Firstly the user and </a:t>
            </a:r>
            <a:r>
              <a:rPr lang="en-US" dirty="0" err="1" smtClean="0"/>
              <a:t>doner</a:t>
            </a:r>
            <a:r>
              <a:rPr lang="en-US" dirty="0" smtClean="0"/>
              <a:t> both need to sign up and log in.</a:t>
            </a:r>
          </a:p>
          <a:p>
            <a:r>
              <a:rPr lang="en-US" dirty="0" smtClean="0"/>
              <a:t>Then the user can request for any item required by filling request form properly with correct information.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doner</a:t>
            </a:r>
            <a:r>
              <a:rPr lang="en-US" dirty="0" smtClean="0"/>
              <a:t> would set filter for getting only the request of items they have to donate or sell.</a:t>
            </a:r>
          </a:p>
          <a:p>
            <a:r>
              <a:rPr lang="en-US" dirty="0" smtClean="0"/>
              <a:t>It would be the </a:t>
            </a:r>
            <a:r>
              <a:rPr lang="en-US" dirty="0" err="1" smtClean="0"/>
              <a:t>doners</a:t>
            </a:r>
            <a:r>
              <a:rPr lang="en-US" dirty="0" smtClean="0"/>
              <a:t> choice  that who to deliver means from any online </a:t>
            </a:r>
            <a:r>
              <a:rPr lang="en-US" dirty="0" err="1" smtClean="0"/>
              <a:t>shooping</a:t>
            </a:r>
            <a:r>
              <a:rPr lang="en-US" dirty="0" smtClean="0"/>
              <a:t> website or from his own.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 smtClean="0"/>
              <a:t>Doner</a:t>
            </a:r>
            <a:r>
              <a:rPr lang="en-US" dirty="0" smtClean="0"/>
              <a:t> needs to check and read the notifications coming about the requests and </a:t>
            </a:r>
            <a:r>
              <a:rPr lang="en-US" dirty="0" err="1" smtClean="0"/>
              <a:t>decise</a:t>
            </a:r>
            <a:r>
              <a:rPr lang="en-US" dirty="0" smtClean="0"/>
              <a:t> to </a:t>
            </a:r>
            <a:r>
              <a:rPr lang="en-US" dirty="0" err="1" smtClean="0"/>
              <a:t>whome</a:t>
            </a:r>
            <a:r>
              <a:rPr lang="en-US" dirty="0" smtClean="0"/>
              <a:t> he/she wants to donate the item.</a:t>
            </a:r>
          </a:p>
          <a:p>
            <a:r>
              <a:rPr lang="en-US" dirty="0" smtClean="0"/>
              <a:t>After getting any item the user can thank the </a:t>
            </a:r>
            <a:r>
              <a:rPr lang="en-US" dirty="0" err="1" smtClean="0"/>
              <a:t>doner</a:t>
            </a:r>
            <a:r>
              <a:rPr lang="en-US" dirty="0" smtClean="0"/>
              <a:t> and give feedback .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Wire Frame !!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296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Barter System App</vt:lpstr>
      <vt:lpstr>User Story !!</vt:lpstr>
      <vt:lpstr>Work of Administrator</vt:lpstr>
      <vt:lpstr>Work of User/Requestor</vt:lpstr>
      <vt:lpstr>Work of Doner</vt:lpstr>
      <vt:lpstr>Work Flow !!</vt:lpstr>
      <vt:lpstr>Slide 7</vt:lpstr>
      <vt:lpstr>Slide 8</vt:lpstr>
      <vt:lpstr>Wire Frame !!</vt:lpstr>
      <vt:lpstr>Login Screen Structure</vt:lpstr>
      <vt:lpstr>Slide 11</vt:lpstr>
      <vt:lpstr>Home Screen Structure</vt:lpstr>
      <vt:lpstr>Slide 13</vt:lpstr>
      <vt:lpstr>Request Screen Structure</vt:lpstr>
      <vt:lpstr>Slide 15</vt:lpstr>
      <vt:lpstr>Donate Screen Structure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Barter System App</dc:title>
  <dc:creator>peacock</dc:creator>
  <cp:lastModifiedBy>Acer</cp:lastModifiedBy>
  <cp:revision>5</cp:revision>
  <dcterms:created xsi:type="dcterms:W3CDTF">2006-08-16T00:00:00Z</dcterms:created>
  <dcterms:modified xsi:type="dcterms:W3CDTF">2021-05-13T06:54:06Z</dcterms:modified>
</cp:coreProperties>
</file>