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113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09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ED62726E-379B-B349-9EED-81ED093FA806}" type="datetimeFigureOut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5332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808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8DFA1846-DA80-1C48-A609-854EA85C59AD}" type="datetimeFigureOut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1492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0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77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4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4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953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4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09B482E8-6E0E-1B4F-B1FD-C69DB9E858D9}" type="datetimeFigureOut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395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FOCP-II JAVA 2019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498644"/>
          </a:xfrm>
        </p:spPr>
        <p:txBody>
          <a:bodyPr>
            <a:normAutofit/>
          </a:bodyPr>
          <a:lstStyle/>
          <a:p>
            <a:r>
              <a:rPr lang="en-IN" dirty="0" smtClean="0"/>
              <a:t>BY- PARTH SETHI (18CSU154),PRIYANSHI KATHURIA(18CSU161),RASHI KAPOOR(18CSU168)</a:t>
            </a:r>
          </a:p>
          <a:p>
            <a:r>
              <a:rPr lang="en-IN" dirty="0" smtClean="0"/>
              <a:t>PREETI SEHRAWAT (18CSU159),PURVANSH ARORA(18CSU163)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59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179552" y="637076"/>
            <a:ext cx="5036683" cy="5589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426625" y="1034473"/>
            <a:ext cx="4969164" cy="4775200"/>
          </a:xfrm>
        </p:spPr>
        <p:txBody>
          <a:bodyPr>
            <a:normAutofit fontScale="70000" lnSpcReduction="20000"/>
          </a:bodyPr>
          <a:lstStyle/>
          <a:p>
            <a:r>
              <a:rPr lang="en-IN" b="1" i="0" u="sng" dirty="0" smtClean="0">
                <a:solidFill>
                  <a:schemeClr val="bg1"/>
                </a:solidFill>
              </a:rPr>
              <a:t>OBJECT ORIENTED APPROACH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…</a:t>
            </a:r>
          </a:p>
          <a:p>
            <a:r>
              <a:rPr lang="en-IN" i="0" dirty="0" err="1">
                <a:solidFill>
                  <a:schemeClr val="bg1"/>
                </a:solidFill>
              </a:rPr>
              <a:t>i</a:t>
            </a:r>
            <a:r>
              <a:rPr lang="en-IN" i="0" dirty="0" err="1" smtClean="0">
                <a:solidFill>
                  <a:schemeClr val="bg1"/>
                </a:solidFill>
              </a:rPr>
              <a:t>nt</a:t>
            </a:r>
            <a:r>
              <a:rPr lang="en-IN" i="0" dirty="0" smtClean="0">
                <a:solidFill>
                  <a:schemeClr val="bg1"/>
                </a:solidFill>
              </a:rPr>
              <a:t> main() {</a:t>
            </a:r>
          </a:p>
          <a:p>
            <a:r>
              <a:rPr lang="en-IN" i="0" dirty="0">
                <a:solidFill>
                  <a:schemeClr val="bg1"/>
                </a:solidFill>
              </a:rPr>
              <a:t> </a:t>
            </a:r>
            <a:r>
              <a:rPr lang="en-IN" i="0" dirty="0" smtClean="0">
                <a:solidFill>
                  <a:schemeClr val="bg1"/>
                </a:solidFill>
              </a:rPr>
              <a:t>Destination </a:t>
            </a:r>
            <a:r>
              <a:rPr lang="en-IN" i="0" dirty="0" err="1" smtClean="0">
                <a:solidFill>
                  <a:schemeClr val="bg1"/>
                </a:solidFill>
              </a:rPr>
              <a:t>destination</a:t>
            </a:r>
            <a:r>
              <a:rPr lang="en-IN" i="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IN" i="0" dirty="0" smtClean="0">
                <a:solidFill>
                  <a:schemeClr val="bg1"/>
                </a:solidFill>
              </a:rPr>
              <a:t> Hotel hotel(1);</a:t>
            </a:r>
          </a:p>
          <a:p>
            <a:r>
              <a:rPr lang="en-IN" i="0" dirty="0" smtClean="0">
                <a:solidFill>
                  <a:schemeClr val="bg1"/>
                </a:solidFill>
              </a:rPr>
              <a:t>Transportation transportation(4);</a:t>
            </a:r>
          </a:p>
          <a:p>
            <a:r>
              <a:rPr lang="en-IN" i="0" dirty="0" smtClean="0">
                <a:solidFill>
                  <a:schemeClr val="bg1"/>
                </a:solidFill>
              </a:rPr>
              <a:t>Duration duration(7);</a:t>
            </a:r>
          </a:p>
          <a:p>
            <a:r>
              <a:rPr lang="en-IN" i="0" dirty="0" smtClean="0">
                <a:solidFill>
                  <a:schemeClr val="bg1"/>
                </a:solidFill>
              </a:rPr>
              <a:t>Weather weather(1);</a:t>
            </a:r>
          </a:p>
          <a:p>
            <a:r>
              <a:rPr lang="en-IN" i="0" dirty="0" smtClean="0">
                <a:solidFill>
                  <a:schemeClr val="bg1"/>
                </a:solidFill>
              </a:rPr>
              <a:t>Luggage luggage(5);</a:t>
            </a:r>
          </a:p>
          <a:p>
            <a:endParaRPr lang="en-IN" i="0" dirty="0" smtClean="0">
              <a:solidFill>
                <a:schemeClr val="bg1"/>
              </a:solidFill>
            </a:endParaRPr>
          </a:p>
          <a:p>
            <a:r>
              <a:rPr lang="en-IN" i="0" dirty="0" err="1">
                <a:solidFill>
                  <a:schemeClr val="bg1"/>
                </a:solidFill>
              </a:rPr>
              <a:t>d</a:t>
            </a:r>
            <a:r>
              <a:rPr lang="en-IN" i="0" dirty="0" err="1" smtClean="0">
                <a:solidFill>
                  <a:schemeClr val="bg1"/>
                </a:solidFill>
              </a:rPr>
              <a:t>estination.choose</a:t>
            </a:r>
            <a:r>
              <a:rPr lang="en-IN" i="0" dirty="0" smtClean="0">
                <a:solidFill>
                  <a:schemeClr val="bg1"/>
                </a:solidFill>
              </a:rPr>
              <a:t>(place);</a:t>
            </a:r>
          </a:p>
          <a:p>
            <a:r>
              <a:rPr lang="en-IN" i="0" dirty="0" err="1">
                <a:solidFill>
                  <a:schemeClr val="bg1"/>
                </a:solidFill>
              </a:rPr>
              <a:t>d</a:t>
            </a:r>
            <a:r>
              <a:rPr lang="en-IN" i="0" dirty="0" err="1" smtClean="0">
                <a:solidFill>
                  <a:schemeClr val="bg1"/>
                </a:solidFill>
              </a:rPr>
              <a:t>uration.decide</a:t>
            </a:r>
            <a:r>
              <a:rPr lang="en-IN" i="0" dirty="0" smtClean="0">
                <a:solidFill>
                  <a:schemeClr val="bg1"/>
                </a:solidFill>
              </a:rPr>
              <a:t>(dates);</a:t>
            </a:r>
          </a:p>
          <a:p>
            <a:r>
              <a:rPr lang="en-IN" i="0" dirty="0" err="1" smtClean="0">
                <a:solidFill>
                  <a:schemeClr val="bg1"/>
                </a:solidFill>
              </a:rPr>
              <a:t>hotel.book</a:t>
            </a:r>
            <a:r>
              <a:rPr lang="en-IN" i="0" dirty="0" smtClean="0">
                <a:solidFill>
                  <a:schemeClr val="bg1"/>
                </a:solidFill>
              </a:rPr>
              <a:t>(room);</a:t>
            </a:r>
          </a:p>
          <a:p>
            <a:r>
              <a:rPr lang="en-IN" i="0" dirty="0" err="1">
                <a:solidFill>
                  <a:schemeClr val="bg1"/>
                </a:solidFill>
              </a:rPr>
              <a:t>w</a:t>
            </a:r>
            <a:r>
              <a:rPr lang="en-IN" i="0" dirty="0" err="1" smtClean="0">
                <a:solidFill>
                  <a:schemeClr val="bg1"/>
                </a:solidFill>
              </a:rPr>
              <a:t>eather.inspect</a:t>
            </a:r>
            <a:r>
              <a:rPr lang="en-IN" i="0" dirty="0" smtClean="0">
                <a:solidFill>
                  <a:schemeClr val="bg1"/>
                </a:solidFill>
              </a:rPr>
              <a:t>(clothes);</a:t>
            </a:r>
          </a:p>
          <a:p>
            <a:r>
              <a:rPr lang="en-IN" i="0" dirty="0" err="1" smtClean="0">
                <a:solidFill>
                  <a:schemeClr val="bg1"/>
                </a:solidFill>
              </a:rPr>
              <a:t>luggage.pack</a:t>
            </a:r>
            <a:r>
              <a:rPr lang="en-IN" i="0" dirty="0" smtClean="0">
                <a:solidFill>
                  <a:schemeClr val="bg1"/>
                </a:solidFill>
              </a:rPr>
              <a:t>(clothes);</a:t>
            </a:r>
          </a:p>
          <a:p>
            <a:r>
              <a:rPr lang="en-IN" i="0" dirty="0" err="1">
                <a:solidFill>
                  <a:schemeClr val="bg1"/>
                </a:solidFill>
              </a:rPr>
              <a:t>t</a:t>
            </a:r>
            <a:r>
              <a:rPr lang="en-IN" i="0" dirty="0" err="1" smtClean="0">
                <a:solidFill>
                  <a:schemeClr val="bg1"/>
                </a:solidFill>
              </a:rPr>
              <a:t>ransport.select</a:t>
            </a:r>
            <a:r>
              <a:rPr lang="en-IN" i="0" dirty="0" smtClean="0">
                <a:solidFill>
                  <a:schemeClr val="bg1"/>
                </a:solidFill>
              </a:rPr>
              <a:t>(vehicle);</a:t>
            </a:r>
          </a:p>
          <a:p>
            <a:r>
              <a:rPr lang="en-IN" i="0" dirty="0" err="1">
                <a:solidFill>
                  <a:schemeClr val="bg1"/>
                </a:solidFill>
              </a:rPr>
              <a:t>s</a:t>
            </a:r>
            <a:r>
              <a:rPr lang="en-IN" i="0" dirty="0" err="1" smtClean="0">
                <a:solidFill>
                  <a:schemeClr val="bg1"/>
                </a:solidFill>
              </a:rPr>
              <a:t>td</a:t>
            </a:r>
            <a:r>
              <a:rPr lang="en-IN" i="0" dirty="0" smtClean="0">
                <a:solidFill>
                  <a:schemeClr val="bg1"/>
                </a:solidFill>
              </a:rPr>
              <a:t>::</a:t>
            </a:r>
            <a:r>
              <a:rPr lang="en-IN" i="0" dirty="0" err="1" smtClean="0">
                <a:solidFill>
                  <a:schemeClr val="bg1"/>
                </a:solidFill>
              </a:rPr>
              <a:t>cout</a:t>
            </a:r>
            <a:r>
              <a:rPr lang="en-IN" i="0" dirty="0" smtClean="0">
                <a:solidFill>
                  <a:schemeClr val="bg1"/>
                </a:solidFill>
              </a:rPr>
              <a:t>&lt;&lt;“Vacation trip is planned.\n”;</a:t>
            </a:r>
          </a:p>
          <a:p>
            <a:r>
              <a:rPr lang="en-IN" i="0" dirty="0">
                <a:solidFill>
                  <a:schemeClr val="bg1"/>
                </a:solidFill>
              </a:rPr>
              <a:t>r</a:t>
            </a:r>
            <a:r>
              <a:rPr lang="en-IN" i="0" dirty="0" smtClean="0">
                <a:solidFill>
                  <a:schemeClr val="bg1"/>
                </a:solidFill>
              </a:rPr>
              <a:t>eturn 0;</a:t>
            </a:r>
          </a:p>
          <a:p>
            <a:r>
              <a:rPr lang="en-IN" i="0" dirty="0">
                <a:solidFill>
                  <a:schemeClr val="bg1"/>
                </a:solidFill>
              </a:rPr>
              <a:t>}</a:t>
            </a:r>
            <a:endParaRPr lang="en-IN" i="0" dirty="0" smtClean="0">
              <a:solidFill>
                <a:schemeClr val="bg1"/>
              </a:solidFill>
            </a:endParaRPr>
          </a:p>
          <a:p>
            <a:endParaRPr lang="en-IN" i="0" dirty="0"/>
          </a:p>
        </p:txBody>
      </p:sp>
      <p:sp>
        <p:nvSpPr>
          <p:cNvPr id="18" name="Rounded Rectangle 17"/>
          <p:cNvSpPr/>
          <p:nvPr/>
        </p:nvSpPr>
        <p:spPr>
          <a:xfrm>
            <a:off x="3629891" y="2133600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ounded Rectangle 19"/>
          <p:cNvSpPr/>
          <p:nvPr/>
        </p:nvSpPr>
        <p:spPr>
          <a:xfrm>
            <a:off x="5989782" y="637076"/>
            <a:ext cx="5218546" cy="5458924"/>
          </a:xfrm>
          <a:prstGeom prst="roundRect">
            <a:avLst>
              <a:gd name="adj" fmla="val 7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6416963" y="932756"/>
            <a:ext cx="4581237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u="sng" dirty="0" smtClean="0">
                <a:solidFill>
                  <a:schemeClr val="bg1"/>
                </a:solidFill>
              </a:rPr>
              <a:t>PROCEDURAL APPROACH</a:t>
            </a:r>
          </a:p>
          <a:p>
            <a:r>
              <a:rPr lang="en-IN" sz="2200" b="1" dirty="0" smtClean="0">
                <a:solidFill>
                  <a:schemeClr val="bg1"/>
                </a:solidFill>
              </a:rPr>
              <a:t>…</a:t>
            </a:r>
          </a:p>
          <a:p>
            <a:r>
              <a:rPr lang="en-IN" sz="2200" dirty="0" err="1" smtClean="0">
                <a:solidFill>
                  <a:schemeClr val="bg1"/>
                </a:solidFill>
              </a:rPr>
              <a:t>int</a:t>
            </a:r>
            <a:r>
              <a:rPr lang="en-IN" sz="2200" dirty="0" smtClean="0">
                <a:solidFill>
                  <a:schemeClr val="bg1"/>
                </a:solidFill>
              </a:rPr>
              <a:t> main() {</a:t>
            </a:r>
          </a:p>
          <a:p>
            <a:endParaRPr lang="en-IN" sz="2200" dirty="0">
              <a:solidFill>
                <a:schemeClr val="bg1"/>
              </a:solidFill>
            </a:endParaRPr>
          </a:p>
          <a:p>
            <a:r>
              <a:rPr lang="en-IN" sz="2200" dirty="0" err="1" smtClean="0">
                <a:solidFill>
                  <a:schemeClr val="bg1"/>
                </a:solidFill>
              </a:rPr>
              <a:t>chooseDestination</a:t>
            </a:r>
            <a:r>
              <a:rPr lang="en-IN" sz="22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IN" sz="2200" dirty="0" err="1" smtClean="0">
                <a:solidFill>
                  <a:schemeClr val="bg1"/>
                </a:solidFill>
              </a:rPr>
              <a:t>decideDuration</a:t>
            </a:r>
            <a:r>
              <a:rPr lang="en-IN" sz="22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IN" sz="2200" dirty="0" err="1" smtClean="0">
                <a:solidFill>
                  <a:schemeClr val="bg1"/>
                </a:solidFill>
              </a:rPr>
              <a:t>bookHotel</a:t>
            </a:r>
            <a:r>
              <a:rPr lang="en-IN" sz="22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IN" sz="2200" dirty="0" err="1" smtClean="0">
                <a:solidFill>
                  <a:schemeClr val="bg1"/>
                </a:solidFill>
              </a:rPr>
              <a:t>inspectWeather</a:t>
            </a:r>
            <a:r>
              <a:rPr lang="en-IN" sz="22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IN" sz="2200" dirty="0" err="1" smtClean="0">
                <a:solidFill>
                  <a:schemeClr val="bg1"/>
                </a:solidFill>
              </a:rPr>
              <a:t>packLuggage</a:t>
            </a:r>
            <a:r>
              <a:rPr lang="en-IN" sz="22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IN" sz="2200" dirty="0" err="1" smtClean="0">
                <a:solidFill>
                  <a:schemeClr val="bg1"/>
                </a:solidFill>
              </a:rPr>
              <a:t>selectTransport</a:t>
            </a:r>
            <a:r>
              <a:rPr lang="en-IN" sz="22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IN" sz="2200" dirty="0" err="1">
                <a:solidFill>
                  <a:schemeClr val="bg1"/>
                </a:solidFill>
              </a:rPr>
              <a:t>std</a:t>
            </a:r>
            <a:r>
              <a:rPr lang="en-IN" sz="2200" dirty="0">
                <a:solidFill>
                  <a:schemeClr val="bg1"/>
                </a:solidFill>
              </a:rPr>
              <a:t>::</a:t>
            </a:r>
            <a:r>
              <a:rPr lang="en-IN" sz="2200" dirty="0" err="1">
                <a:solidFill>
                  <a:schemeClr val="bg1"/>
                </a:solidFill>
              </a:rPr>
              <a:t>cout</a:t>
            </a:r>
            <a:r>
              <a:rPr lang="en-IN" sz="2200" dirty="0">
                <a:solidFill>
                  <a:schemeClr val="bg1"/>
                </a:solidFill>
              </a:rPr>
              <a:t>&lt;&lt;“Vacation trip </a:t>
            </a:r>
            <a:r>
              <a:rPr lang="en-IN" sz="2200" dirty="0" smtClean="0">
                <a:solidFill>
                  <a:schemeClr val="bg1"/>
                </a:solidFill>
              </a:rPr>
              <a:t>is planned</a:t>
            </a:r>
            <a:r>
              <a:rPr lang="en-IN" sz="2200" dirty="0">
                <a:solidFill>
                  <a:schemeClr val="bg1"/>
                </a:solidFill>
              </a:rPr>
              <a:t>.\n”;</a:t>
            </a:r>
          </a:p>
          <a:p>
            <a:r>
              <a:rPr lang="en-IN" sz="2200" dirty="0">
                <a:solidFill>
                  <a:schemeClr val="bg1"/>
                </a:solidFill>
              </a:rPr>
              <a:t>return 0</a:t>
            </a:r>
            <a:r>
              <a:rPr lang="en-IN" sz="22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IN" sz="2200" dirty="0">
                <a:solidFill>
                  <a:schemeClr val="bg1"/>
                </a:solidFill>
              </a:rPr>
              <a:t>}</a:t>
            </a:r>
            <a:endParaRPr lang="en-IN" sz="2200" dirty="0">
              <a:solidFill>
                <a:schemeClr val="bg1"/>
              </a:solidFill>
            </a:endParaRPr>
          </a:p>
          <a:p>
            <a:endParaRPr lang="en-IN" sz="2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3164" y="78282"/>
            <a:ext cx="663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DRILL 1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03764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283462" y="45026"/>
            <a:ext cx="5036683" cy="6636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426625" y="489294"/>
            <a:ext cx="4969164" cy="6216189"/>
          </a:xfrm>
        </p:spPr>
        <p:txBody>
          <a:bodyPr>
            <a:normAutofit fontScale="62500" lnSpcReduction="20000"/>
          </a:bodyPr>
          <a:lstStyle/>
          <a:p>
            <a:r>
              <a:rPr lang="en-IN" sz="2900" b="1" i="0" u="sng" dirty="0" smtClean="0">
                <a:solidFill>
                  <a:schemeClr val="bg1"/>
                </a:solidFill>
              </a:rPr>
              <a:t>OBJECT ORIENTED APPROACH</a:t>
            </a:r>
          </a:p>
          <a:p>
            <a:r>
              <a:rPr lang="en-IN" sz="2900" i="0" dirty="0" err="1">
                <a:solidFill>
                  <a:schemeClr val="bg1"/>
                </a:solidFill>
              </a:rPr>
              <a:t>int</a:t>
            </a:r>
            <a:r>
              <a:rPr lang="en-IN" sz="2900" i="0" dirty="0">
                <a:solidFill>
                  <a:schemeClr val="bg1"/>
                </a:solidFill>
              </a:rPr>
              <a:t> main()</a:t>
            </a:r>
          </a:p>
          <a:p>
            <a:r>
              <a:rPr lang="en-IN" sz="2900" i="0" dirty="0">
                <a:solidFill>
                  <a:schemeClr val="bg1"/>
                </a:solidFill>
              </a:rPr>
              <a:t>{</a:t>
            </a:r>
          </a:p>
          <a:p>
            <a:r>
              <a:rPr lang="en-IN" sz="2900" i="0" dirty="0">
                <a:solidFill>
                  <a:schemeClr val="bg1"/>
                </a:solidFill>
              </a:rPr>
              <a:t>S</a:t>
            </a:r>
            <a:r>
              <a:rPr lang="en-IN" sz="2900" i="0" dirty="0" smtClean="0">
                <a:solidFill>
                  <a:schemeClr val="bg1"/>
                </a:solidFill>
              </a:rPr>
              <a:t>ite </a:t>
            </a:r>
            <a:r>
              <a:rPr lang="en-IN" sz="2900" i="0" dirty="0">
                <a:solidFill>
                  <a:schemeClr val="bg1"/>
                </a:solidFill>
              </a:rPr>
              <a:t>site;</a:t>
            </a:r>
          </a:p>
          <a:p>
            <a:r>
              <a:rPr lang="en-IN" sz="2900" i="0" dirty="0">
                <a:solidFill>
                  <a:schemeClr val="bg1"/>
                </a:solidFill>
              </a:rPr>
              <a:t>report card display report card;</a:t>
            </a:r>
          </a:p>
          <a:p>
            <a:r>
              <a:rPr lang="en-IN" sz="2900" i="0" dirty="0">
                <a:solidFill>
                  <a:schemeClr val="bg1"/>
                </a:solidFill>
              </a:rPr>
              <a:t>name </a:t>
            </a:r>
            <a:r>
              <a:rPr lang="en-IN" sz="2900" i="0" dirty="0" err="1">
                <a:solidFill>
                  <a:schemeClr val="bg1"/>
                </a:solidFill>
              </a:rPr>
              <a:t>name</a:t>
            </a:r>
            <a:r>
              <a:rPr lang="en-IN" sz="2900" i="0" dirty="0">
                <a:solidFill>
                  <a:schemeClr val="bg1"/>
                </a:solidFill>
              </a:rPr>
              <a:t> (a);</a:t>
            </a:r>
          </a:p>
          <a:p>
            <a:r>
              <a:rPr lang="en-IN" sz="2900" i="0" dirty="0">
                <a:solidFill>
                  <a:schemeClr val="bg1"/>
                </a:solidFill>
              </a:rPr>
              <a:t>roll number(1);</a:t>
            </a:r>
          </a:p>
          <a:p>
            <a:r>
              <a:rPr lang="en-IN" sz="2900" i="0" dirty="0">
                <a:solidFill>
                  <a:schemeClr val="bg1"/>
                </a:solidFill>
              </a:rPr>
              <a:t>dob dob(1);</a:t>
            </a:r>
          </a:p>
          <a:p>
            <a:r>
              <a:rPr lang="en-IN" sz="2900" i="0" dirty="0">
                <a:solidFill>
                  <a:schemeClr val="bg1"/>
                </a:solidFill>
              </a:rPr>
              <a:t>go </a:t>
            </a:r>
            <a:r>
              <a:rPr lang="en-IN" sz="2900" i="0" dirty="0" err="1">
                <a:solidFill>
                  <a:schemeClr val="bg1"/>
                </a:solidFill>
              </a:rPr>
              <a:t>go</a:t>
            </a:r>
            <a:r>
              <a:rPr lang="en-IN" sz="2900" i="0" dirty="0">
                <a:solidFill>
                  <a:schemeClr val="bg1"/>
                </a:solidFill>
              </a:rPr>
              <a:t> ;</a:t>
            </a:r>
          </a:p>
          <a:p>
            <a:r>
              <a:rPr lang="en-IN" sz="2900" i="0" dirty="0" err="1">
                <a:solidFill>
                  <a:schemeClr val="bg1"/>
                </a:solidFill>
              </a:rPr>
              <a:t>site.open</a:t>
            </a:r>
            <a:r>
              <a:rPr lang="en-IN" sz="2900" i="0" dirty="0">
                <a:solidFill>
                  <a:schemeClr val="bg1"/>
                </a:solidFill>
              </a:rPr>
              <a:t>(site);</a:t>
            </a:r>
          </a:p>
          <a:p>
            <a:r>
              <a:rPr lang="en-IN" sz="2900" i="0" dirty="0">
                <a:solidFill>
                  <a:schemeClr val="bg1"/>
                </a:solidFill>
              </a:rPr>
              <a:t>report card </a:t>
            </a:r>
            <a:r>
              <a:rPr lang="en-IN" sz="2900" i="0" dirty="0" err="1">
                <a:solidFill>
                  <a:schemeClr val="bg1"/>
                </a:solidFill>
              </a:rPr>
              <a:t>display.click</a:t>
            </a:r>
            <a:r>
              <a:rPr lang="en-IN" sz="2900" i="0" dirty="0">
                <a:solidFill>
                  <a:schemeClr val="bg1"/>
                </a:solidFill>
              </a:rPr>
              <a:t>(report card);</a:t>
            </a:r>
          </a:p>
          <a:p>
            <a:r>
              <a:rPr lang="en-IN" sz="2900" i="0" dirty="0" err="1">
                <a:solidFill>
                  <a:schemeClr val="bg1"/>
                </a:solidFill>
              </a:rPr>
              <a:t>name.enter</a:t>
            </a:r>
            <a:r>
              <a:rPr lang="en-IN" sz="2900" i="0" dirty="0">
                <a:solidFill>
                  <a:schemeClr val="bg1"/>
                </a:solidFill>
              </a:rPr>
              <a:t>(name);</a:t>
            </a:r>
          </a:p>
          <a:p>
            <a:r>
              <a:rPr lang="en-IN" sz="2900" i="0" dirty="0">
                <a:solidFill>
                  <a:schemeClr val="bg1"/>
                </a:solidFill>
              </a:rPr>
              <a:t>roll </a:t>
            </a:r>
            <a:r>
              <a:rPr lang="en-IN" sz="2900" i="0" dirty="0" err="1">
                <a:solidFill>
                  <a:schemeClr val="bg1"/>
                </a:solidFill>
              </a:rPr>
              <a:t>no.enter</a:t>
            </a:r>
            <a:r>
              <a:rPr lang="en-IN" sz="2900" i="0" dirty="0">
                <a:solidFill>
                  <a:schemeClr val="bg1"/>
                </a:solidFill>
              </a:rPr>
              <a:t>(roll no);</a:t>
            </a:r>
          </a:p>
          <a:p>
            <a:r>
              <a:rPr lang="en-IN" sz="2900" i="0" dirty="0" err="1">
                <a:solidFill>
                  <a:schemeClr val="bg1"/>
                </a:solidFill>
              </a:rPr>
              <a:t>dob.enter</a:t>
            </a:r>
            <a:r>
              <a:rPr lang="en-IN" sz="2900" i="0" dirty="0">
                <a:solidFill>
                  <a:schemeClr val="bg1"/>
                </a:solidFill>
              </a:rPr>
              <a:t>(dob);</a:t>
            </a:r>
          </a:p>
          <a:p>
            <a:r>
              <a:rPr lang="en-IN" sz="2900" i="0" dirty="0" err="1">
                <a:solidFill>
                  <a:schemeClr val="bg1"/>
                </a:solidFill>
              </a:rPr>
              <a:t>go.click</a:t>
            </a:r>
            <a:r>
              <a:rPr lang="en-IN" sz="2900" i="0" dirty="0">
                <a:solidFill>
                  <a:schemeClr val="bg1"/>
                </a:solidFill>
              </a:rPr>
              <a:t>(go);</a:t>
            </a:r>
          </a:p>
          <a:p>
            <a:r>
              <a:rPr lang="en-IN" sz="2900" i="0" dirty="0" err="1">
                <a:solidFill>
                  <a:schemeClr val="bg1"/>
                </a:solidFill>
              </a:rPr>
              <a:t>display.card</a:t>
            </a:r>
            <a:r>
              <a:rPr lang="en-IN" sz="2900" i="0" dirty="0">
                <a:solidFill>
                  <a:schemeClr val="bg1"/>
                </a:solidFill>
              </a:rPr>
              <a:t>(2,true);</a:t>
            </a:r>
          </a:p>
          <a:p>
            <a:r>
              <a:rPr lang="en-IN" sz="2900" i="0" dirty="0" err="1">
                <a:solidFill>
                  <a:schemeClr val="bg1"/>
                </a:solidFill>
              </a:rPr>
              <a:t>save.file</a:t>
            </a:r>
            <a:endParaRPr lang="en-IN" sz="2900" i="0" dirty="0">
              <a:solidFill>
                <a:schemeClr val="bg1"/>
              </a:solidFill>
            </a:endParaRPr>
          </a:p>
          <a:p>
            <a:r>
              <a:rPr lang="en-IN" sz="2900" i="0" dirty="0" err="1">
                <a:solidFill>
                  <a:schemeClr val="bg1"/>
                </a:solidFill>
              </a:rPr>
              <a:t>std</a:t>
            </a:r>
            <a:r>
              <a:rPr lang="en-IN" sz="2900" i="0" dirty="0">
                <a:solidFill>
                  <a:schemeClr val="bg1"/>
                </a:solidFill>
              </a:rPr>
              <a:t>::</a:t>
            </a:r>
            <a:r>
              <a:rPr lang="en-IN" sz="2900" i="0" dirty="0" err="1">
                <a:solidFill>
                  <a:schemeClr val="bg1"/>
                </a:solidFill>
              </a:rPr>
              <a:t>cout</a:t>
            </a:r>
            <a:r>
              <a:rPr lang="en-IN" sz="2900" i="0" dirty="0">
                <a:solidFill>
                  <a:schemeClr val="bg1"/>
                </a:solidFill>
              </a:rPr>
              <a:t>&lt;&lt;"the report card is\n";</a:t>
            </a:r>
          </a:p>
          <a:p>
            <a:r>
              <a:rPr lang="en-IN" sz="2900" i="0" dirty="0">
                <a:solidFill>
                  <a:schemeClr val="bg1"/>
                </a:solidFill>
              </a:rPr>
              <a:t>return 0;</a:t>
            </a:r>
          </a:p>
          <a:p>
            <a:r>
              <a:rPr lang="en-IN" sz="2900" i="0" dirty="0">
                <a:solidFill>
                  <a:schemeClr val="bg1"/>
                </a:solidFill>
              </a:rPr>
              <a:t>}</a:t>
            </a:r>
          </a:p>
          <a:p>
            <a:r>
              <a:rPr lang="en-IN" i="0" dirty="0"/>
              <a:t/>
            </a:r>
            <a:br>
              <a:rPr lang="en-IN" i="0" dirty="0"/>
            </a:br>
            <a:endParaRPr lang="en-IN" i="0" dirty="0"/>
          </a:p>
          <a:p>
            <a:r>
              <a:rPr lang="en-IN" dirty="0"/>
              <a:t/>
            </a:r>
            <a:br>
              <a:rPr lang="en-IN" dirty="0"/>
            </a:br>
            <a:endParaRPr lang="en-IN" i="0" dirty="0"/>
          </a:p>
        </p:txBody>
      </p:sp>
      <p:sp>
        <p:nvSpPr>
          <p:cNvPr id="18" name="Rounded Rectangle 17"/>
          <p:cNvSpPr/>
          <p:nvPr/>
        </p:nvSpPr>
        <p:spPr>
          <a:xfrm>
            <a:off x="3629891" y="2133600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ounded Rectangle 19"/>
          <p:cNvSpPr/>
          <p:nvPr/>
        </p:nvSpPr>
        <p:spPr>
          <a:xfrm>
            <a:off x="5989782" y="45026"/>
            <a:ext cx="5218546" cy="6636327"/>
          </a:xfrm>
          <a:prstGeom prst="roundRect">
            <a:avLst>
              <a:gd name="adj" fmla="val 7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6380018" y="378574"/>
            <a:ext cx="458123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u="sng" dirty="0" smtClean="0">
                <a:solidFill>
                  <a:schemeClr val="bg1"/>
                </a:solidFill>
              </a:rPr>
              <a:t>PROCEDURAL APPROACH</a:t>
            </a:r>
          </a:p>
          <a:p>
            <a:r>
              <a:rPr lang="en-IN" sz="2200" b="1" dirty="0" smtClean="0">
                <a:solidFill>
                  <a:schemeClr val="bg1"/>
                </a:solidFill>
              </a:rPr>
              <a:t>…</a:t>
            </a:r>
          </a:p>
          <a:p>
            <a:endParaRPr lang="en-IN" sz="2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2000" dirty="0" err="1">
                <a:solidFill>
                  <a:schemeClr val="bg1"/>
                </a:solidFill>
              </a:rPr>
              <a:t>int</a:t>
            </a:r>
            <a:r>
              <a:rPr lang="en-IN" sz="2000" dirty="0">
                <a:solidFill>
                  <a:schemeClr val="bg1"/>
                </a:solidFill>
              </a:rPr>
              <a:t> main(){</a:t>
            </a:r>
          </a:p>
          <a:p>
            <a:r>
              <a:rPr lang="en-IN" sz="2000" dirty="0">
                <a:solidFill>
                  <a:schemeClr val="bg1"/>
                </a:solidFill>
              </a:rPr>
              <a:t>open site;</a:t>
            </a:r>
          </a:p>
          <a:p>
            <a:r>
              <a:rPr lang="en-IN" sz="2000" dirty="0">
                <a:solidFill>
                  <a:schemeClr val="bg1"/>
                </a:solidFill>
              </a:rPr>
              <a:t>click report card display(site,1);</a:t>
            </a:r>
          </a:p>
          <a:p>
            <a:r>
              <a:rPr lang="en-IN" sz="2000" dirty="0">
                <a:solidFill>
                  <a:schemeClr val="bg1"/>
                </a:solidFill>
              </a:rPr>
              <a:t>enter name;</a:t>
            </a:r>
          </a:p>
          <a:p>
            <a:r>
              <a:rPr lang="en-IN" sz="2000" dirty="0">
                <a:solidFill>
                  <a:schemeClr val="bg1"/>
                </a:solidFill>
              </a:rPr>
              <a:t>enter roll no ;</a:t>
            </a:r>
          </a:p>
          <a:p>
            <a:r>
              <a:rPr lang="en-IN" sz="2000" dirty="0">
                <a:solidFill>
                  <a:schemeClr val="bg1"/>
                </a:solidFill>
              </a:rPr>
              <a:t>enter dob;</a:t>
            </a:r>
          </a:p>
          <a:p>
            <a:r>
              <a:rPr lang="en-IN" sz="2000" dirty="0">
                <a:solidFill>
                  <a:schemeClr val="bg1"/>
                </a:solidFill>
              </a:rPr>
              <a:t>click go;</a:t>
            </a:r>
          </a:p>
          <a:p>
            <a:r>
              <a:rPr lang="en-IN" sz="2000" dirty="0">
                <a:solidFill>
                  <a:schemeClr val="bg1"/>
                </a:solidFill>
              </a:rPr>
              <a:t>display{site,1}</a:t>
            </a:r>
          </a:p>
          <a:p>
            <a:r>
              <a:rPr lang="en-IN" sz="2000" dirty="0">
                <a:solidFill>
                  <a:schemeClr val="bg1"/>
                </a:solidFill>
              </a:rPr>
              <a:t>save file;</a:t>
            </a:r>
          </a:p>
          <a:p>
            <a:r>
              <a:rPr lang="en-IN" sz="2000" dirty="0" err="1">
                <a:solidFill>
                  <a:schemeClr val="bg1"/>
                </a:solidFill>
              </a:rPr>
              <a:t>std</a:t>
            </a:r>
            <a:r>
              <a:rPr lang="en-IN" sz="2000" dirty="0">
                <a:solidFill>
                  <a:schemeClr val="bg1"/>
                </a:solidFill>
              </a:rPr>
              <a:t>::</a:t>
            </a:r>
            <a:r>
              <a:rPr lang="en-IN" sz="2000" dirty="0" err="1">
                <a:solidFill>
                  <a:schemeClr val="bg1"/>
                </a:solidFill>
              </a:rPr>
              <a:t>cout</a:t>
            </a:r>
            <a:r>
              <a:rPr lang="en-IN" sz="2000" dirty="0">
                <a:solidFill>
                  <a:schemeClr val="bg1"/>
                </a:solidFill>
              </a:rPr>
              <a:t>&lt;&lt;"report card is\n ";</a:t>
            </a:r>
          </a:p>
          <a:p>
            <a:r>
              <a:rPr lang="en-IN" sz="2000" dirty="0">
                <a:solidFill>
                  <a:schemeClr val="bg1"/>
                </a:solidFill>
              </a:rPr>
              <a:t>return 0;</a:t>
            </a:r>
          </a:p>
          <a:p>
            <a:r>
              <a:rPr lang="en-IN" sz="2000" dirty="0">
                <a:solidFill>
                  <a:schemeClr val="bg1"/>
                </a:solidFill>
              </a:rPr>
              <a:t>}</a:t>
            </a:r>
          </a:p>
          <a:p>
            <a:endParaRPr lang="en-IN" sz="2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017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br>
              <a:rPr lang="en-IN" dirty="0" smtClean="0"/>
            </a:br>
            <a:r>
              <a:rPr lang="en-IN" sz="1800" dirty="0" smtClean="0"/>
              <a:t>BY:  PARTHSETHI(18CSU154),PREETISEHRAWAT(18CSU159),</a:t>
            </a:r>
            <a:br>
              <a:rPr lang="en-IN" sz="1800" dirty="0" smtClean="0"/>
            </a:br>
            <a:r>
              <a:rPr lang="en-IN" sz="1800" dirty="0" smtClean="0"/>
              <a:t>PRIYANSHI KATHURIA(18CSU161),PURVANSH ARORA(18CSU163),</a:t>
            </a:r>
            <a:br>
              <a:rPr lang="en-IN" sz="1800" dirty="0" smtClean="0"/>
            </a:br>
            <a:r>
              <a:rPr lang="en-IN" sz="1800" dirty="0" smtClean="0"/>
              <a:t>RASHI KAPOOR(18CSU168) </a:t>
            </a:r>
            <a:br>
              <a:rPr lang="en-IN" sz="1800" dirty="0" smtClean="0"/>
            </a:br>
            <a:endParaRPr lang="en-IN" sz="180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751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563544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113</TotalTime>
  <Words>223</Words>
  <Application>Microsoft Office PowerPoint</Application>
  <PresentationFormat>Widescreen</PresentationFormat>
  <Paragraphs>76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Corbel</vt:lpstr>
      <vt:lpstr>Headlines</vt:lpstr>
      <vt:lpstr>FOCP-II JAVA 2019 </vt:lpstr>
      <vt:lpstr>PowerPoint Presentation</vt:lpstr>
      <vt:lpstr>PowerPoint Presentation</vt:lpstr>
      <vt:lpstr>THANK YOU BY:  PARTHSETHI(18CSU154),PREETISEHRAWAT(18CSU159), PRIYANSHI KATHURIA(18CSU161),PURVANSH ARORA(18CSU163), RASHI KAPOOR(18CSU168)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FOCP-II JAVA 2019</dc:title>
  <dc:creator>ASUS</dc:creator>
  <cp:lastModifiedBy>ASUS</cp:lastModifiedBy>
  <cp:revision>10</cp:revision>
  <dcterms:created xsi:type="dcterms:W3CDTF">2019-01-09T06:31:08Z</dcterms:created>
  <dcterms:modified xsi:type="dcterms:W3CDTF">2019-01-09T13:29:15Z</dcterms:modified>
</cp:coreProperties>
</file>