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 Camp 2018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Priyansh Jain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LNM Institute of Information Technology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Contact: +91-8290925378 | 15uec044@lnmiit.ac.in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model to identify unique patients in the sample dataset attached here. You are free to add more training data to make the model more accurate.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 in names leads to difficulty in identifying a unique person and hence deduplication of records is an unsolved challenge. The problem becomes more complicated in cases where data is coming from multiple sources. Following variations are same as 	</a:t>
            </a:r>
            <a:r>
              <a:rPr b="1" lang="en"/>
              <a:t>Vladimir Frometa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Vladimir A Frometa Garo                                                    									Vladimir Frometa														Vladimir Frometa G													Vladimir A Frometa													Vladimir A Frometa 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7650" y="47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Problem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1246900"/>
            <a:ext cx="76887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approaching this problem, I used python and its “Dedupe” library along with the help of  “pandas”, “numpy” and “os” library.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 this model, I used “Active Labelling” method to solve this problem. Then I created list of tuples of duplicate data values and then took one value from each of them.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After that I appended them on remaining single names to create a new csv file.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 Datasets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25" y="2370425"/>
            <a:ext cx="2971800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 flipH="1" rot="10800000">
            <a:off x="3973000" y="3618400"/>
            <a:ext cx="13692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Shape 108"/>
          <p:cNvCxnSpPr/>
          <p:nvPr/>
        </p:nvCxnSpPr>
        <p:spPr>
          <a:xfrm flipH="1" rot="10800000">
            <a:off x="3985225" y="3667300"/>
            <a:ext cx="13203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5305525" y="3418150"/>
            <a:ext cx="254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values, we need to remove one of them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0" y="2292838"/>
            <a:ext cx="8667750" cy="18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and Scope of Improvement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improve results by taking more iterations for “Active Labelling”.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it takes more time to training due to more number of data values and their repetition.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final results I got 62 names from list of 103 as non duplicate.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