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3FC1-EEF3-496E-A9DA-1594B5825B58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5737-7D5A-4E33-9FD8-81E94A5AD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77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3FC1-EEF3-496E-A9DA-1594B5825B58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5737-7D5A-4E33-9FD8-81E94A5AD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762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3FC1-EEF3-496E-A9DA-1594B5825B58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5737-7D5A-4E33-9FD8-81E94A5AD49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7888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3FC1-EEF3-496E-A9DA-1594B5825B58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5737-7D5A-4E33-9FD8-81E94A5AD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976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3FC1-EEF3-496E-A9DA-1594B5825B58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5737-7D5A-4E33-9FD8-81E94A5AD49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1681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3FC1-EEF3-496E-A9DA-1594B5825B58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5737-7D5A-4E33-9FD8-81E94A5AD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512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3FC1-EEF3-496E-A9DA-1594B5825B58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5737-7D5A-4E33-9FD8-81E94A5AD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767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3FC1-EEF3-496E-A9DA-1594B5825B58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5737-7D5A-4E33-9FD8-81E94A5AD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46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3FC1-EEF3-496E-A9DA-1594B5825B58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5737-7D5A-4E33-9FD8-81E94A5AD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09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3FC1-EEF3-496E-A9DA-1594B5825B58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5737-7D5A-4E33-9FD8-81E94A5AD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28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3FC1-EEF3-496E-A9DA-1594B5825B58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5737-7D5A-4E33-9FD8-81E94A5AD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50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3FC1-EEF3-496E-A9DA-1594B5825B58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5737-7D5A-4E33-9FD8-81E94A5AD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73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3FC1-EEF3-496E-A9DA-1594B5825B58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5737-7D5A-4E33-9FD8-81E94A5AD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87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3FC1-EEF3-496E-A9DA-1594B5825B58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5737-7D5A-4E33-9FD8-81E94A5AD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3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3FC1-EEF3-496E-A9DA-1594B5825B58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5737-7D5A-4E33-9FD8-81E94A5AD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77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3FC1-EEF3-496E-A9DA-1594B5825B58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A5737-7D5A-4E33-9FD8-81E94A5AD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78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53FC1-EEF3-496E-A9DA-1594B5825B58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8A5737-7D5A-4E33-9FD8-81E94A5AD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1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C855-4C59-93C6-B0AD-E8395C68DC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3600" dirty="0"/>
              <a:t>Name:- Modh Priyansh </a:t>
            </a:r>
            <a:r>
              <a:rPr lang="en-IN" sz="3600" dirty="0" err="1"/>
              <a:t>Hasmukhbhai</a:t>
            </a:r>
            <a:br>
              <a:rPr lang="en-IN" sz="3600" dirty="0"/>
            </a:br>
            <a:r>
              <a:rPr lang="en-IN" sz="3600" dirty="0" err="1"/>
              <a:t>Enroll</a:t>
            </a:r>
            <a:r>
              <a:rPr lang="en-IN" sz="3600" dirty="0"/>
              <a:t> no:- 2401030430017</a:t>
            </a:r>
            <a:br>
              <a:rPr lang="en-IN" sz="3600" dirty="0"/>
            </a:br>
            <a:r>
              <a:rPr lang="en-IN" sz="3600" dirty="0"/>
              <a:t>roll no:- 19</a:t>
            </a:r>
            <a:br>
              <a:rPr lang="en-IN" sz="3600" dirty="0"/>
            </a:br>
            <a:r>
              <a:rPr lang="en-IN" sz="3600" dirty="0"/>
              <a:t>subject :- Programming in Python</a:t>
            </a:r>
            <a:br>
              <a:rPr lang="en-IN" sz="3600" dirty="0"/>
            </a:br>
            <a:r>
              <a:rPr lang="en-IN" sz="3600" dirty="0"/>
              <a:t>batch:- B1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4F7CD-B0A6-795C-CB23-1624625DF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5415"/>
            <a:ext cx="9144000" cy="1655762"/>
          </a:xfrm>
        </p:spPr>
        <p:txBody>
          <a:bodyPr/>
          <a:lstStyle/>
          <a:p>
            <a:r>
              <a:rPr lang="en-IN" dirty="0"/>
              <a:t>Topic :- Advance library in python like :- </a:t>
            </a:r>
            <a:r>
              <a:rPr lang="en-IN" dirty="0" err="1"/>
              <a:t>numpy</a:t>
            </a:r>
            <a:r>
              <a:rPr lang="en-IN" dirty="0"/>
              <a:t>, pandas, matplotlib, </a:t>
            </a:r>
          </a:p>
        </p:txBody>
      </p:sp>
    </p:spTree>
    <p:extLst>
      <p:ext uri="{BB962C8B-B14F-4D97-AF65-F5344CB8AC3E}">
        <p14:creationId xmlns:p14="http://schemas.microsoft.com/office/powerpoint/2010/main" val="2864354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ABD2-D4E4-3D84-2D9C-197AFF811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Github</a:t>
            </a:r>
            <a:r>
              <a:rPr lang="en-IN" b="1" dirty="0"/>
              <a:t> Link:-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4267D7-2365-A587-F179-17C9552F71B3}"/>
              </a:ext>
            </a:extLst>
          </p:cNvPr>
          <p:cNvSpPr txBox="1"/>
          <p:nvPr/>
        </p:nvSpPr>
        <p:spPr>
          <a:xfrm>
            <a:off x="1282044" y="2375555"/>
            <a:ext cx="1041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https://github.com/priyanshmodh/assignment-3.git</a:t>
            </a:r>
          </a:p>
        </p:txBody>
      </p:sp>
    </p:spTree>
    <p:extLst>
      <p:ext uri="{BB962C8B-B14F-4D97-AF65-F5344CB8AC3E}">
        <p14:creationId xmlns:p14="http://schemas.microsoft.com/office/powerpoint/2010/main" val="400197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8C24-E381-5AFB-1C37-A3B22DDE5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Numpy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35913A-89A9-21E5-CFE7-3D6FC177B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912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5DE9FE0-1437-1E73-422A-1DE0CF40C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912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7D7B52C-314D-DCC7-3706-2CB4D1845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90634"/>
            <a:ext cx="8550111" cy="12361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What is NumPy?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NumPy is a Python library used for working with arrays.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also has functions for working in domain of linear algebra,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fourier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transform, and matrices.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B472F-19AD-AE36-A252-5874339D8078}"/>
              </a:ext>
            </a:extLst>
          </p:cNvPr>
          <p:cNvSpPr txBox="1"/>
          <p:nvPr/>
        </p:nvSpPr>
        <p:spPr>
          <a:xfrm>
            <a:off x="942680" y="3591612"/>
            <a:ext cx="7673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22832"/>
                </a:solidFill>
                <a:effectLst/>
                <a:latin typeface="-apple-system"/>
              </a:rPr>
              <a:t>The fundamental package for scientific computing with Python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0944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65F49-E49C-1C53-42D1-03FA79574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Numpy</a:t>
            </a:r>
            <a:r>
              <a:rPr lang="en-IN" b="1" dirty="0"/>
              <a:t> Example:-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AA6E15-0B5E-1DEC-24E4-3CB6176922C4}"/>
              </a:ext>
            </a:extLst>
          </p:cNvPr>
          <p:cNvSpPr txBox="1"/>
          <p:nvPr/>
        </p:nvSpPr>
        <p:spPr>
          <a:xfrm>
            <a:off x="1046375" y="2102177"/>
            <a:ext cx="82578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np</a:t>
            </a:r>
            <a:br>
              <a:rPr lang="en-US" dirty="0"/>
            </a:b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[1 2 3 4 5]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7297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C099-12BC-201B-8373-8FF9FC2F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Pandas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0F92D8-3EEB-E351-CBAA-AFE75D107E6B}"/>
              </a:ext>
            </a:extLst>
          </p:cNvPr>
          <p:cNvSpPr txBox="1"/>
          <p:nvPr/>
        </p:nvSpPr>
        <p:spPr>
          <a:xfrm>
            <a:off x="838199" y="1913641"/>
            <a:ext cx="9088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What is Pandas?</a:t>
            </a:r>
          </a:p>
          <a:p>
            <a:pPr algn="l">
              <a:spcBef>
                <a:spcPts val="750"/>
              </a:spcBef>
              <a:spcAft>
                <a:spcPts val="750"/>
              </a:spcAft>
              <a:buNone/>
            </a:pP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.Pandas is a Python library used for working with data sets.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.It has functions for analyzing, cleaning, exploring, and manipulating data.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78E453-7263-A774-BEAC-288BE65DC808}"/>
              </a:ext>
            </a:extLst>
          </p:cNvPr>
          <p:cNvSpPr txBox="1"/>
          <p:nvPr/>
        </p:nvSpPr>
        <p:spPr>
          <a:xfrm>
            <a:off x="980387" y="4487159"/>
            <a:ext cx="9910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>
                <a:effectLst/>
              </a:rPr>
              <a:t>pandas</a:t>
            </a:r>
            <a:r>
              <a:rPr lang="en-US" dirty="0">
                <a:effectLst/>
              </a:rPr>
              <a:t> is a fast, powerful, flexible and easy to use open source data analysis and manipulation tool,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built on top of the </a:t>
            </a:r>
            <a:r>
              <a:rPr lang="en-US" u="none" strike="noStrike" dirty="0">
                <a:solidFill>
                  <a:srgbClr val="130654"/>
                </a:solidFill>
                <a:effectLst/>
                <a:hlinkClick r:id="rId2"/>
              </a:rPr>
              <a:t>Python</a:t>
            </a:r>
            <a:r>
              <a:rPr lang="en-US" dirty="0">
                <a:effectLst/>
              </a:rPr>
              <a:t> programming language.</a:t>
            </a:r>
          </a:p>
          <a:p>
            <a:pPr>
              <a:buNone/>
            </a:pPr>
            <a:br>
              <a:rPr lang="en-US" b="0" i="0" dirty="0">
                <a:solidFill>
                  <a:srgbClr val="444444"/>
                </a:solidFill>
                <a:effectLst/>
                <a:latin typeface="system-ui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3756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383F-3ED5-7EC7-030B-5130A50A4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Pandas Example:-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0B4E91-0F9B-142B-3D8A-9B2A36ACBD05}"/>
              </a:ext>
            </a:extLst>
          </p:cNvPr>
          <p:cNvSpPr txBox="1"/>
          <p:nvPr/>
        </p:nvSpPr>
        <p:spPr>
          <a:xfrm>
            <a:off x="904188" y="1690688"/>
            <a:ext cx="76364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pandas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mydataset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'cars'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'passings'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myvar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pandas.DataFrame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mydataset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myvar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7688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3110-B921-2353-DB60-CC6B0B4C6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Matplotlib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65A15-10C6-B4AA-607D-9A8ADDC92193}"/>
              </a:ext>
            </a:extLst>
          </p:cNvPr>
          <p:cNvSpPr txBox="1"/>
          <p:nvPr/>
        </p:nvSpPr>
        <p:spPr>
          <a:xfrm>
            <a:off x="1074656" y="1800520"/>
            <a:ext cx="9285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Matplotlib is a powerful and versatile open-source plotting library for Python, designed to help users visualize data in a variety of formats.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4D8504-FF7C-8E64-965F-BA69FBC3131D}"/>
              </a:ext>
            </a:extLst>
          </p:cNvPr>
          <p:cNvSpPr txBox="1"/>
          <p:nvPr/>
        </p:nvSpPr>
        <p:spPr>
          <a:xfrm>
            <a:off x="537327" y="3759689"/>
            <a:ext cx="11117345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What is Matplotlib Used For?</a:t>
            </a:r>
          </a:p>
          <a:p>
            <a:pPr algn="l" fontAlgn="base">
              <a:buNone/>
            </a:pPr>
            <a:endParaRPr lang="en-US" b="1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rtl="0" fontAlgn="base">
              <a:spcAft>
                <a:spcPts val="750"/>
              </a:spcAft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Matplotlib is a Python library for data visualization, primarily used to create static, animated, and interactive plots. It provides a wide range of plotting functions to visualize data effectively.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4877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E97C-FE15-4283-5020-BBC801231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Matplotlib Example:-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E11B9B-8033-52CD-A72D-271A91FB80BC}"/>
              </a:ext>
            </a:extLst>
          </p:cNvPr>
          <p:cNvSpPr txBox="1"/>
          <p:nvPr/>
        </p:nvSpPr>
        <p:spPr>
          <a:xfrm>
            <a:off x="1319753" y="2234153"/>
            <a:ext cx="70606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endParaRPr lang="en-IN" dirty="0"/>
          </a:p>
          <a:p>
            <a:r>
              <a:rPr lang="en-IN" dirty="0"/>
              <a:t>x = [0, 1, 2, 3, 4]</a:t>
            </a:r>
          </a:p>
          <a:p>
            <a:r>
              <a:rPr lang="en-IN" dirty="0"/>
              <a:t>y = [0, 1, 4, 9, 16]</a:t>
            </a:r>
          </a:p>
          <a:p>
            <a:endParaRPr lang="en-IN" dirty="0"/>
          </a:p>
          <a:p>
            <a:r>
              <a:rPr lang="en-IN" dirty="0" err="1"/>
              <a:t>plt.plot</a:t>
            </a:r>
            <a:r>
              <a:rPr lang="en-IN" dirty="0"/>
              <a:t>(x, y)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4678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9D0FE-091C-CB5D-18C6-448824AF5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TensorFlow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9662E5-07F8-F496-09CE-9613A52841C7}"/>
              </a:ext>
            </a:extLst>
          </p:cNvPr>
          <p:cNvSpPr txBox="1"/>
          <p:nvPr/>
        </p:nvSpPr>
        <p:spPr>
          <a:xfrm>
            <a:off x="1112363" y="2073897"/>
            <a:ext cx="106522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TensorFlow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is an open-source framework for 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machine learning (ML) and artificial intelligence (AI)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</a:t>
            </a:r>
            <a:r>
              <a:rPr lang="en-US" i="0" dirty="0">
                <a:solidFill>
                  <a:srgbClr val="273239"/>
                </a:solidFill>
                <a:effectLst/>
                <a:latin typeface="Nunito" pitchFamily="2" charset="0"/>
              </a:rPr>
              <a:t>that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was developed by Google Brain. </a:t>
            </a:r>
          </a:p>
          <a:p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was designed to facilitate the development of machine learning models, particularly deep learning models, by providing tools to easily build, train, and deploy them across different platforms.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65B2AE-4A2D-D2F5-BBF3-7A175FCB3B93}"/>
              </a:ext>
            </a:extLst>
          </p:cNvPr>
          <p:cNvSpPr txBox="1"/>
          <p:nvPr/>
        </p:nvSpPr>
        <p:spPr>
          <a:xfrm>
            <a:off x="1225485" y="4496586"/>
            <a:ext cx="812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464646"/>
                </a:solidFill>
                <a:effectLst/>
                <a:latin typeface="Source Sans 3"/>
              </a:rPr>
              <a:t>TensorFlow is an open source machine learning framework for everyone.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3387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1176-753F-78C1-9C11-0F7637EF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TensorFlow Advantage:-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8D5EE2-8156-D033-CF55-ECAF12DB554E}"/>
              </a:ext>
            </a:extLst>
          </p:cNvPr>
          <p:cNvSpPr txBox="1"/>
          <p:nvPr/>
        </p:nvSpPr>
        <p:spPr>
          <a:xfrm>
            <a:off x="1178351" y="2205872"/>
            <a:ext cx="65987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Scalability</a:t>
            </a:r>
          </a:p>
          <a:p>
            <a:pPr marL="342900" indent="-342900">
              <a:buAutoNum type="arabicPeriod"/>
            </a:pPr>
            <a:r>
              <a:rPr lang="en-IN" dirty="0"/>
              <a:t>Fast</a:t>
            </a:r>
          </a:p>
          <a:p>
            <a:pPr marL="342900" indent="-342900">
              <a:buAutoNum type="arabicPeriod"/>
            </a:pPr>
            <a:r>
              <a:rPr lang="en-IN" dirty="0"/>
              <a:t>Purpose for ml  and ai</a:t>
            </a:r>
          </a:p>
          <a:p>
            <a:pPr marL="342900" indent="-342900">
              <a:buAutoNum type="arabicPeriod"/>
            </a:pPr>
            <a:r>
              <a:rPr lang="en-IN" dirty="0"/>
              <a:t>Secure</a:t>
            </a:r>
          </a:p>
          <a:p>
            <a:pPr marL="342900" indent="-342900">
              <a:buAutoNum type="arabicPeriod"/>
            </a:pPr>
            <a:r>
              <a:rPr lang="en-IN" dirty="0"/>
              <a:t>Multi program</a:t>
            </a:r>
          </a:p>
        </p:txBody>
      </p:sp>
    </p:spTree>
    <p:extLst>
      <p:ext uri="{BB962C8B-B14F-4D97-AF65-F5344CB8AC3E}">
        <p14:creationId xmlns:p14="http://schemas.microsoft.com/office/powerpoint/2010/main" val="15598020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451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-apple-system</vt:lpstr>
      <vt:lpstr>Arial</vt:lpstr>
      <vt:lpstr>Consolas</vt:lpstr>
      <vt:lpstr>Consolas</vt:lpstr>
      <vt:lpstr>Nunito</vt:lpstr>
      <vt:lpstr>Segoe UI</vt:lpstr>
      <vt:lpstr>Source Sans 3</vt:lpstr>
      <vt:lpstr>system-ui</vt:lpstr>
      <vt:lpstr>Trebuchet MS</vt:lpstr>
      <vt:lpstr>Verdana</vt:lpstr>
      <vt:lpstr>Wingdings 3</vt:lpstr>
      <vt:lpstr>Facet</vt:lpstr>
      <vt:lpstr>Name:- Modh Priyansh Hasmukhbhai Enroll no:- 2401030430017 roll no:- 19 subject :- Programming in Python batch:- B1</vt:lpstr>
      <vt:lpstr>Numpy</vt:lpstr>
      <vt:lpstr>Numpy Example:-</vt:lpstr>
      <vt:lpstr>Pandas</vt:lpstr>
      <vt:lpstr>Pandas Example:-</vt:lpstr>
      <vt:lpstr>Matplotlib</vt:lpstr>
      <vt:lpstr>Matplotlib Example:-</vt:lpstr>
      <vt:lpstr>TensorFlow</vt:lpstr>
      <vt:lpstr>TensorFlow Advantage:-</vt:lpstr>
      <vt:lpstr>Github Link:-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priyansh modh</dc:creator>
  <cp:lastModifiedBy>priyansh modh</cp:lastModifiedBy>
  <cp:revision>2</cp:revision>
  <dcterms:created xsi:type="dcterms:W3CDTF">2025-04-21T03:44:02Z</dcterms:created>
  <dcterms:modified xsi:type="dcterms:W3CDTF">2025-04-21T04:03:20Z</dcterms:modified>
</cp:coreProperties>
</file>