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7" r:id="rId51"/>
    <p:sldId id="308" r:id="rId52"/>
  </p:sldIdLst>
  <p:sldSz cx="10080625" cy="7559675"/>
  <p:notesSz cx="7559675" cy="10691813"/>
  <p:defaultTextStyle>
    <a:defPPr>
      <a:defRPr lang="en-GB"/>
    </a:defPPr>
    <a:lvl1pPr algn="l" defTabSz="449263" rtl="0" fontAlgn="base" hangingPunct="0">
      <a:lnSpc>
        <a:spcPct val="94000"/>
      </a:lnSpc>
      <a:spcBef>
        <a:spcPct val="0"/>
      </a:spcBef>
      <a:spcAft>
        <a:spcPct val="0"/>
      </a:spcAft>
      <a:buClr>
        <a:srgbClr val="000000"/>
      </a:buClr>
      <a:buSzPct val="100000"/>
      <a:buFont typeface="Times New Roman" pitchFamily="16" charset="0"/>
      <a:defRPr kern="1200">
        <a:solidFill>
          <a:schemeClr val="bg1"/>
        </a:solidFill>
        <a:latin typeface="Arial" charset="0"/>
        <a:ea typeface="Droid Sans" charset="0"/>
        <a:cs typeface="Droid Sans" charset="0"/>
      </a:defRPr>
    </a:lvl1pPr>
    <a:lvl2pPr marL="742950" indent="-285750" algn="l" defTabSz="449263" rtl="0" fontAlgn="base" hangingPunct="0">
      <a:lnSpc>
        <a:spcPct val="94000"/>
      </a:lnSpc>
      <a:spcBef>
        <a:spcPct val="0"/>
      </a:spcBef>
      <a:spcAft>
        <a:spcPct val="0"/>
      </a:spcAft>
      <a:buClr>
        <a:srgbClr val="000000"/>
      </a:buClr>
      <a:buSzPct val="100000"/>
      <a:buFont typeface="Times New Roman" pitchFamily="16" charset="0"/>
      <a:defRPr kern="1200">
        <a:solidFill>
          <a:schemeClr val="bg1"/>
        </a:solidFill>
        <a:latin typeface="Arial" charset="0"/>
        <a:ea typeface="Droid Sans" charset="0"/>
        <a:cs typeface="Droid Sans" charset="0"/>
      </a:defRPr>
    </a:lvl2pPr>
    <a:lvl3pPr marL="1143000" indent="-228600" algn="l" defTabSz="449263" rtl="0" fontAlgn="base" hangingPunct="0">
      <a:lnSpc>
        <a:spcPct val="94000"/>
      </a:lnSpc>
      <a:spcBef>
        <a:spcPct val="0"/>
      </a:spcBef>
      <a:spcAft>
        <a:spcPct val="0"/>
      </a:spcAft>
      <a:buClr>
        <a:srgbClr val="000000"/>
      </a:buClr>
      <a:buSzPct val="100000"/>
      <a:buFont typeface="Times New Roman" pitchFamily="16" charset="0"/>
      <a:defRPr kern="1200">
        <a:solidFill>
          <a:schemeClr val="bg1"/>
        </a:solidFill>
        <a:latin typeface="Arial" charset="0"/>
        <a:ea typeface="Droid Sans" charset="0"/>
        <a:cs typeface="Droid Sans" charset="0"/>
      </a:defRPr>
    </a:lvl3pPr>
    <a:lvl4pPr marL="1600200" indent="-228600" algn="l" defTabSz="449263" rtl="0" fontAlgn="base" hangingPunct="0">
      <a:lnSpc>
        <a:spcPct val="94000"/>
      </a:lnSpc>
      <a:spcBef>
        <a:spcPct val="0"/>
      </a:spcBef>
      <a:spcAft>
        <a:spcPct val="0"/>
      </a:spcAft>
      <a:buClr>
        <a:srgbClr val="000000"/>
      </a:buClr>
      <a:buSzPct val="100000"/>
      <a:buFont typeface="Times New Roman" pitchFamily="16" charset="0"/>
      <a:defRPr kern="1200">
        <a:solidFill>
          <a:schemeClr val="bg1"/>
        </a:solidFill>
        <a:latin typeface="Arial" charset="0"/>
        <a:ea typeface="Droid Sans" charset="0"/>
        <a:cs typeface="Droid Sans" charset="0"/>
      </a:defRPr>
    </a:lvl4pPr>
    <a:lvl5pPr marL="2057400" indent="-228600" algn="l" defTabSz="449263" rtl="0" fontAlgn="base" hangingPunct="0">
      <a:lnSpc>
        <a:spcPct val="94000"/>
      </a:lnSpc>
      <a:spcBef>
        <a:spcPct val="0"/>
      </a:spcBef>
      <a:spcAft>
        <a:spcPct val="0"/>
      </a:spcAft>
      <a:buClr>
        <a:srgbClr val="000000"/>
      </a:buClr>
      <a:buSzPct val="100000"/>
      <a:buFont typeface="Times New Roman" pitchFamily="16" charset="0"/>
      <a:defRPr kern="1200">
        <a:solidFill>
          <a:schemeClr val="bg1"/>
        </a:solidFill>
        <a:latin typeface="Arial" charset="0"/>
        <a:ea typeface="Droid Sans" charset="0"/>
        <a:cs typeface="Droid Sans" charset="0"/>
      </a:defRPr>
    </a:lvl5pPr>
    <a:lvl6pPr marL="2286000" algn="l" defTabSz="914400" rtl="0" eaLnBrk="1" latinLnBrk="0" hangingPunct="1">
      <a:defRPr kern="1200">
        <a:solidFill>
          <a:schemeClr val="bg1"/>
        </a:solidFill>
        <a:latin typeface="Arial" charset="0"/>
        <a:ea typeface="Droid Sans" charset="0"/>
        <a:cs typeface="Droid Sans" charset="0"/>
      </a:defRPr>
    </a:lvl6pPr>
    <a:lvl7pPr marL="2743200" algn="l" defTabSz="914400" rtl="0" eaLnBrk="1" latinLnBrk="0" hangingPunct="1">
      <a:defRPr kern="1200">
        <a:solidFill>
          <a:schemeClr val="bg1"/>
        </a:solidFill>
        <a:latin typeface="Arial" charset="0"/>
        <a:ea typeface="Droid Sans" charset="0"/>
        <a:cs typeface="Droid Sans" charset="0"/>
      </a:defRPr>
    </a:lvl7pPr>
    <a:lvl8pPr marL="3200400" algn="l" defTabSz="914400" rtl="0" eaLnBrk="1" latinLnBrk="0" hangingPunct="1">
      <a:defRPr kern="1200">
        <a:solidFill>
          <a:schemeClr val="bg1"/>
        </a:solidFill>
        <a:latin typeface="Arial" charset="0"/>
        <a:ea typeface="Droid Sans" charset="0"/>
        <a:cs typeface="Droid Sans" charset="0"/>
      </a:defRPr>
    </a:lvl8pPr>
    <a:lvl9pPr marL="3657600" algn="l" defTabSz="914400" rtl="0" eaLnBrk="1" latinLnBrk="0" hangingPunct="1">
      <a:defRPr kern="1200">
        <a:solidFill>
          <a:schemeClr val="bg1"/>
        </a:solidFill>
        <a:latin typeface="Arial" charset="0"/>
        <a:ea typeface="Droid Sans"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2"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54275" name="Rectangle 2"/>
          <p:cNvSpPr>
            <a:spLocks noGrp="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1" name="Rectangle 3"/>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54277" name="Text Box 4"/>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54278" name="Text Box 5"/>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54279" name="Text Box 6"/>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055" name="Rectangle 7"/>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fld id="{8653402F-8FDD-4D94-A59B-6B128EA0C73F}" type="slidenum">
              <a:rPr lang="en-US" altLang="en-US"/>
              <a:pPr>
                <a:defRPr/>
              </a:pPr>
              <a:t>‹#›</a:t>
            </a:fld>
            <a:endParaRPr lang="en-US" altLang="en-US"/>
          </a:p>
        </p:txBody>
      </p:sp>
    </p:spTree>
    <p:extLst>
      <p:ext uri="{BB962C8B-B14F-4D97-AF65-F5344CB8AC3E}">
        <p14:creationId xmlns:p14="http://schemas.microsoft.com/office/powerpoint/2010/main" val="269099954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7DDEBA52-8639-468F-AC60-2355AE910D4D}" type="slidenum">
              <a:rPr lang="en-US" altLang="en-US" smtClean="0">
                <a:solidFill>
                  <a:srgbClr val="000000"/>
                </a:solidFill>
                <a:latin typeface="Times New Roman" pitchFamily="16" charset="0"/>
                <a:ea typeface="DejaVu Sans" charset="0"/>
                <a:cs typeface="DejaVu Sans" charset="0"/>
              </a:rPr>
              <a:pPr eaLnBrk="1"/>
              <a:t>1</a:t>
            </a:fld>
            <a:endParaRPr lang="en-US" altLang="en-US" smtClean="0">
              <a:solidFill>
                <a:srgbClr val="000000"/>
              </a:solidFill>
              <a:latin typeface="Times New Roman" pitchFamily="16" charset="0"/>
              <a:ea typeface="DejaVu Sans" charset="0"/>
              <a:cs typeface="DejaVu Sans" charset="0"/>
            </a:endParaRPr>
          </a:p>
        </p:txBody>
      </p:sp>
      <p:sp>
        <p:nvSpPr>
          <p:cNvPr id="5529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3DD6049C-FAD6-44D3-BB2A-FE5AB0436135}"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1</a:t>
            </a:fld>
            <a:endParaRPr lang="en-US" altLang="en-US" sz="1400">
              <a:solidFill>
                <a:srgbClr val="000000"/>
              </a:solidFill>
              <a:latin typeface="Times New Roman" pitchFamily="16" charset="0"/>
              <a:ea typeface="DejaVu Sans" charset="0"/>
              <a:cs typeface="DejaVu Sans" charset="0"/>
            </a:endParaRPr>
          </a:p>
        </p:txBody>
      </p:sp>
      <p:sp>
        <p:nvSpPr>
          <p:cNvPr id="55300"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1"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A29B3402-8470-4910-8606-DB581393E489}" type="slidenum">
              <a:rPr lang="en-US" altLang="en-US" smtClean="0">
                <a:solidFill>
                  <a:srgbClr val="000000"/>
                </a:solidFill>
                <a:latin typeface="Times New Roman" pitchFamily="16" charset="0"/>
                <a:ea typeface="DejaVu Sans" charset="0"/>
                <a:cs typeface="DejaVu Sans" charset="0"/>
              </a:rPr>
              <a:pPr eaLnBrk="1"/>
              <a:t>10</a:t>
            </a:fld>
            <a:endParaRPr lang="en-US" altLang="en-US" smtClean="0">
              <a:solidFill>
                <a:srgbClr val="000000"/>
              </a:solidFill>
              <a:latin typeface="Times New Roman" pitchFamily="16" charset="0"/>
              <a:ea typeface="DejaVu Sans" charset="0"/>
              <a:cs typeface="DejaVu Sans" charset="0"/>
            </a:endParaRPr>
          </a:p>
        </p:txBody>
      </p:sp>
      <p:sp>
        <p:nvSpPr>
          <p:cNvPr id="64515"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754108A4-D812-4CA2-8789-0902116AAF2F}" type="slidenum">
              <a:rPr lang="en-US" altLang="en-US" smtClean="0">
                <a:solidFill>
                  <a:srgbClr val="000000"/>
                </a:solidFill>
                <a:latin typeface="Times New Roman" pitchFamily="16" charset="0"/>
                <a:ea typeface="DejaVu Sans" charset="0"/>
                <a:cs typeface="DejaVu Sans" charset="0"/>
              </a:rPr>
              <a:pPr eaLnBrk="1"/>
              <a:t>11</a:t>
            </a:fld>
            <a:endParaRPr lang="en-US" altLang="en-US" smtClean="0">
              <a:solidFill>
                <a:srgbClr val="000000"/>
              </a:solidFill>
              <a:latin typeface="Times New Roman" pitchFamily="16" charset="0"/>
              <a:ea typeface="DejaVu Sans" charset="0"/>
              <a:cs typeface="DejaVu Sans" charset="0"/>
            </a:endParaRPr>
          </a:p>
        </p:txBody>
      </p:sp>
      <p:sp>
        <p:nvSpPr>
          <p:cNvPr id="65539"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F14903E1-783C-43E7-BE63-F761E327FDE5}" type="slidenum">
              <a:rPr lang="en-US" altLang="en-US" smtClean="0">
                <a:solidFill>
                  <a:srgbClr val="000000"/>
                </a:solidFill>
                <a:latin typeface="Times New Roman" pitchFamily="16" charset="0"/>
                <a:ea typeface="DejaVu Sans" charset="0"/>
                <a:cs typeface="DejaVu Sans" charset="0"/>
              </a:rPr>
              <a:pPr eaLnBrk="1"/>
              <a:t>12</a:t>
            </a:fld>
            <a:endParaRPr lang="en-US" altLang="en-US" smtClean="0">
              <a:solidFill>
                <a:srgbClr val="000000"/>
              </a:solidFill>
              <a:latin typeface="Times New Roman" pitchFamily="16" charset="0"/>
              <a:ea typeface="DejaVu Sans" charset="0"/>
              <a:cs typeface="DejaVu Sans" charset="0"/>
            </a:endParaRPr>
          </a:p>
        </p:txBody>
      </p:sp>
      <p:sp>
        <p:nvSpPr>
          <p:cNvPr id="6656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1239C1C7-6D57-4496-A04A-56DD9317443D}"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12</a:t>
            </a:fld>
            <a:endParaRPr lang="en-US" altLang="en-US" sz="1400">
              <a:solidFill>
                <a:srgbClr val="000000"/>
              </a:solidFill>
              <a:latin typeface="Times New Roman" pitchFamily="16" charset="0"/>
              <a:ea typeface="DejaVu Sans" charset="0"/>
              <a:cs typeface="DejaVu Sans" charset="0"/>
            </a:endParaRPr>
          </a:p>
        </p:txBody>
      </p:sp>
      <p:sp>
        <p:nvSpPr>
          <p:cNvPr id="66564"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5"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2EA657B2-25A8-441B-9C09-117F561AEC15}" type="slidenum">
              <a:rPr lang="en-US" altLang="en-US" smtClean="0">
                <a:solidFill>
                  <a:srgbClr val="000000"/>
                </a:solidFill>
                <a:latin typeface="Times New Roman" pitchFamily="16" charset="0"/>
                <a:ea typeface="DejaVu Sans" charset="0"/>
                <a:cs typeface="DejaVu Sans" charset="0"/>
              </a:rPr>
              <a:pPr eaLnBrk="1"/>
              <a:t>13</a:t>
            </a:fld>
            <a:endParaRPr lang="en-US" altLang="en-US" smtClean="0">
              <a:solidFill>
                <a:srgbClr val="000000"/>
              </a:solidFill>
              <a:latin typeface="Times New Roman" pitchFamily="16" charset="0"/>
              <a:ea typeface="DejaVu Sans" charset="0"/>
              <a:cs typeface="DejaVu Sans" charset="0"/>
            </a:endParaRPr>
          </a:p>
        </p:txBody>
      </p:sp>
      <p:sp>
        <p:nvSpPr>
          <p:cNvPr id="6758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0144EDCB-8B6D-4D6B-A9A0-B1A061AFB53C}"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13</a:t>
            </a:fld>
            <a:endParaRPr lang="en-US" altLang="en-US" sz="1400">
              <a:solidFill>
                <a:srgbClr val="000000"/>
              </a:solidFill>
              <a:latin typeface="Times New Roman" pitchFamily="16" charset="0"/>
              <a:ea typeface="DejaVu Sans" charset="0"/>
              <a:cs typeface="DejaVu Sans" charset="0"/>
            </a:endParaRPr>
          </a:p>
        </p:txBody>
      </p:sp>
      <p:sp>
        <p:nvSpPr>
          <p:cNvPr id="67588"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9"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F6F7A8FD-78A2-4624-9E84-3FACBCFFF683}" type="slidenum">
              <a:rPr lang="en-US" altLang="en-US" smtClean="0">
                <a:solidFill>
                  <a:srgbClr val="000000"/>
                </a:solidFill>
                <a:latin typeface="Times New Roman" pitchFamily="16" charset="0"/>
                <a:ea typeface="DejaVu Sans" charset="0"/>
                <a:cs typeface="DejaVu Sans" charset="0"/>
              </a:rPr>
              <a:pPr eaLnBrk="1"/>
              <a:t>14</a:t>
            </a:fld>
            <a:endParaRPr lang="en-US" altLang="en-US" smtClean="0">
              <a:solidFill>
                <a:srgbClr val="000000"/>
              </a:solidFill>
              <a:latin typeface="Times New Roman" pitchFamily="16" charset="0"/>
              <a:ea typeface="DejaVu Sans" charset="0"/>
              <a:cs typeface="DejaVu Sans" charset="0"/>
            </a:endParaRPr>
          </a:p>
        </p:txBody>
      </p:sp>
      <p:sp>
        <p:nvSpPr>
          <p:cNvPr id="68611"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1B34D133-8FA4-4738-A5C0-4304D53FE9A5}" type="slidenum">
              <a:rPr lang="en-US" altLang="en-US" smtClean="0">
                <a:solidFill>
                  <a:srgbClr val="000000"/>
                </a:solidFill>
                <a:latin typeface="Times New Roman" pitchFamily="16" charset="0"/>
                <a:ea typeface="DejaVu Sans" charset="0"/>
                <a:cs typeface="DejaVu Sans" charset="0"/>
              </a:rPr>
              <a:pPr eaLnBrk="1"/>
              <a:t>15</a:t>
            </a:fld>
            <a:endParaRPr lang="en-US" altLang="en-US" smtClean="0">
              <a:solidFill>
                <a:srgbClr val="000000"/>
              </a:solidFill>
              <a:latin typeface="Times New Roman" pitchFamily="16" charset="0"/>
              <a:ea typeface="DejaVu Sans" charset="0"/>
              <a:cs typeface="DejaVu Sans" charset="0"/>
            </a:endParaRPr>
          </a:p>
        </p:txBody>
      </p:sp>
      <p:sp>
        <p:nvSpPr>
          <p:cNvPr id="69635"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C639840D-506C-4D82-8C63-E2FC48BDF9F8}" type="slidenum">
              <a:rPr lang="en-US" altLang="en-US" smtClean="0">
                <a:solidFill>
                  <a:srgbClr val="000000"/>
                </a:solidFill>
                <a:latin typeface="Times New Roman" pitchFamily="16" charset="0"/>
                <a:ea typeface="DejaVu Sans" charset="0"/>
                <a:cs typeface="DejaVu Sans" charset="0"/>
              </a:rPr>
              <a:pPr eaLnBrk="1"/>
              <a:t>16</a:t>
            </a:fld>
            <a:endParaRPr lang="en-US" altLang="en-US" smtClean="0">
              <a:solidFill>
                <a:srgbClr val="000000"/>
              </a:solidFill>
              <a:latin typeface="Times New Roman" pitchFamily="16" charset="0"/>
              <a:ea typeface="DejaVu Sans" charset="0"/>
              <a:cs typeface="DejaVu Sans" charset="0"/>
            </a:endParaRPr>
          </a:p>
        </p:txBody>
      </p:sp>
      <p:sp>
        <p:nvSpPr>
          <p:cNvPr id="70659"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ACD0293D-B394-4794-B91A-51EFB784C4C9}" type="slidenum">
              <a:rPr lang="en-US" altLang="en-US" smtClean="0">
                <a:solidFill>
                  <a:srgbClr val="000000"/>
                </a:solidFill>
                <a:latin typeface="Times New Roman" pitchFamily="16" charset="0"/>
                <a:ea typeface="DejaVu Sans" charset="0"/>
                <a:cs typeface="DejaVu Sans" charset="0"/>
              </a:rPr>
              <a:pPr eaLnBrk="1"/>
              <a:t>17</a:t>
            </a:fld>
            <a:endParaRPr lang="en-US" altLang="en-US" smtClean="0">
              <a:solidFill>
                <a:srgbClr val="000000"/>
              </a:solidFill>
              <a:latin typeface="Times New Roman" pitchFamily="16" charset="0"/>
              <a:ea typeface="DejaVu Sans" charset="0"/>
              <a:cs typeface="DejaVu Sans" charset="0"/>
            </a:endParaRPr>
          </a:p>
        </p:txBody>
      </p:sp>
      <p:sp>
        <p:nvSpPr>
          <p:cNvPr id="71683"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AEAA0EAC-736F-4B40-8AF8-2EC73B8D1A24}" type="slidenum">
              <a:rPr lang="en-US" altLang="en-US" smtClean="0">
                <a:solidFill>
                  <a:srgbClr val="000000"/>
                </a:solidFill>
                <a:latin typeface="Times New Roman" pitchFamily="16" charset="0"/>
                <a:ea typeface="DejaVu Sans" charset="0"/>
                <a:cs typeface="DejaVu Sans" charset="0"/>
              </a:rPr>
              <a:pPr eaLnBrk="1"/>
              <a:t>18</a:t>
            </a:fld>
            <a:endParaRPr lang="en-US" altLang="en-US" smtClean="0">
              <a:solidFill>
                <a:srgbClr val="000000"/>
              </a:solidFill>
              <a:latin typeface="Times New Roman" pitchFamily="16" charset="0"/>
              <a:ea typeface="DejaVu Sans" charset="0"/>
              <a:cs typeface="DejaVu Sans" charset="0"/>
            </a:endParaRPr>
          </a:p>
        </p:txBody>
      </p:sp>
      <p:sp>
        <p:nvSpPr>
          <p:cNvPr id="7270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4B8E34D3-A8E2-412D-9E36-ABACE8F83A36}"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18</a:t>
            </a:fld>
            <a:endParaRPr lang="en-US" altLang="en-US" sz="1400">
              <a:solidFill>
                <a:srgbClr val="000000"/>
              </a:solidFill>
              <a:latin typeface="Times New Roman" pitchFamily="16" charset="0"/>
              <a:ea typeface="DejaVu Sans" charset="0"/>
              <a:cs typeface="DejaVu Sans" charset="0"/>
            </a:endParaRPr>
          </a:p>
        </p:txBody>
      </p:sp>
      <p:sp>
        <p:nvSpPr>
          <p:cNvPr id="72708"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9"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CBEB7BEB-7608-497D-8062-483EEFE68523}" type="slidenum">
              <a:rPr lang="en-US" altLang="en-US" smtClean="0">
                <a:solidFill>
                  <a:srgbClr val="000000"/>
                </a:solidFill>
                <a:latin typeface="Times New Roman" pitchFamily="16" charset="0"/>
                <a:ea typeface="DejaVu Sans" charset="0"/>
                <a:cs typeface="DejaVu Sans" charset="0"/>
              </a:rPr>
              <a:pPr eaLnBrk="1"/>
              <a:t>19</a:t>
            </a:fld>
            <a:endParaRPr lang="en-US" altLang="en-US" smtClean="0">
              <a:solidFill>
                <a:srgbClr val="000000"/>
              </a:solidFill>
              <a:latin typeface="Times New Roman" pitchFamily="16" charset="0"/>
              <a:ea typeface="DejaVu Sans" charset="0"/>
              <a:cs typeface="DejaVu Sans" charset="0"/>
            </a:endParaRPr>
          </a:p>
        </p:txBody>
      </p:sp>
      <p:sp>
        <p:nvSpPr>
          <p:cNvPr id="73731"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D203EAE6-A5F3-47D1-896D-E786703F46D2}" type="slidenum">
              <a:rPr lang="en-US" altLang="en-US" smtClean="0">
                <a:solidFill>
                  <a:srgbClr val="000000"/>
                </a:solidFill>
                <a:latin typeface="Times New Roman" pitchFamily="16" charset="0"/>
                <a:ea typeface="DejaVu Sans" charset="0"/>
                <a:cs typeface="DejaVu Sans" charset="0"/>
              </a:rPr>
              <a:pPr eaLnBrk="1"/>
              <a:t>2</a:t>
            </a:fld>
            <a:endParaRPr lang="en-US" altLang="en-US" smtClean="0">
              <a:solidFill>
                <a:srgbClr val="000000"/>
              </a:solidFill>
              <a:latin typeface="Times New Roman" pitchFamily="16" charset="0"/>
              <a:ea typeface="DejaVu Sans" charset="0"/>
              <a:cs typeface="DejaVu Sans" charset="0"/>
            </a:endParaRPr>
          </a:p>
        </p:txBody>
      </p:sp>
      <p:sp>
        <p:nvSpPr>
          <p:cNvPr id="56323"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454A9699-1F61-4B37-8B24-731D805616EB}" type="slidenum">
              <a:rPr lang="en-US" altLang="en-US" smtClean="0">
                <a:solidFill>
                  <a:srgbClr val="000000"/>
                </a:solidFill>
                <a:latin typeface="Times New Roman" pitchFamily="16" charset="0"/>
                <a:ea typeface="DejaVu Sans" charset="0"/>
                <a:cs typeface="DejaVu Sans" charset="0"/>
              </a:rPr>
              <a:pPr eaLnBrk="1"/>
              <a:t>20</a:t>
            </a:fld>
            <a:endParaRPr lang="en-US" altLang="en-US" smtClean="0">
              <a:solidFill>
                <a:srgbClr val="000000"/>
              </a:solidFill>
              <a:latin typeface="Times New Roman" pitchFamily="16" charset="0"/>
              <a:ea typeface="DejaVu Sans" charset="0"/>
              <a:cs typeface="DejaVu Sans" charset="0"/>
            </a:endParaRPr>
          </a:p>
        </p:txBody>
      </p:sp>
      <p:sp>
        <p:nvSpPr>
          <p:cNvPr id="74755"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46360019-11FE-4BE4-AD3F-9F719231B230}" type="slidenum">
              <a:rPr lang="en-US" altLang="en-US" smtClean="0">
                <a:solidFill>
                  <a:srgbClr val="000000"/>
                </a:solidFill>
                <a:latin typeface="Times New Roman" pitchFamily="16" charset="0"/>
                <a:ea typeface="DejaVu Sans" charset="0"/>
                <a:cs typeface="DejaVu Sans" charset="0"/>
              </a:rPr>
              <a:pPr eaLnBrk="1"/>
              <a:t>21</a:t>
            </a:fld>
            <a:endParaRPr lang="en-US" altLang="en-US" smtClean="0">
              <a:solidFill>
                <a:srgbClr val="000000"/>
              </a:solidFill>
              <a:latin typeface="Times New Roman" pitchFamily="16" charset="0"/>
              <a:ea typeface="DejaVu Sans" charset="0"/>
              <a:cs typeface="DejaVu Sans" charset="0"/>
            </a:endParaRPr>
          </a:p>
        </p:txBody>
      </p:sp>
      <p:sp>
        <p:nvSpPr>
          <p:cNvPr id="75779"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8B3A5E91-8596-45EF-B8FE-B91C0ACD3BCF}" type="slidenum">
              <a:rPr lang="en-US" altLang="en-US" smtClean="0">
                <a:solidFill>
                  <a:srgbClr val="000000"/>
                </a:solidFill>
                <a:latin typeface="Times New Roman" pitchFamily="16" charset="0"/>
                <a:ea typeface="DejaVu Sans" charset="0"/>
                <a:cs typeface="DejaVu Sans" charset="0"/>
              </a:rPr>
              <a:pPr eaLnBrk="1"/>
              <a:t>22</a:t>
            </a:fld>
            <a:endParaRPr lang="en-US" altLang="en-US" smtClean="0">
              <a:solidFill>
                <a:srgbClr val="000000"/>
              </a:solidFill>
              <a:latin typeface="Times New Roman" pitchFamily="16" charset="0"/>
              <a:ea typeface="DejaVu Sans" charset="0"/>
              <a:cs typeface="DejaVu Sans" charset="0"/>
            </a:endParaRPr>
          </a:p>
        </p:txBody>
      </p:sp>
      <p:sp>
        <p:nvSpPr>
          <p:cNvPr id="76803"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CBECBB7B-C46B-49A9-90CB-D56B501E20F6}" type="slidenum">
              <a:rPr lang="en-US" altLang="en-US" smtClean="0">
                <a:solidFill>
                  <a:srgbClr val="000000"/>
                </a:solidFill>
                <a:latin typeface="Times New Roman" pitchFamily="16" charset="0"/>
                <a:ea typeface="DejaVu Sans" charset="0"/>
                <a:cs typeface="DejaVu Sans" charset="0"/>
              </a:rPr>
              <a:pPr eaLnBrk="1"/>
              <a:t>23</a:t>
            </a:fld>
            <a:endParaRPr lang="en-US" altLang="en-US" smtClean="0">
              <a:solidFill>
                <a:srgbClr val="000000"/>
              </a:solidFill>
              <a:latin typeface="Times New Roman" pitchFamily="16" charset="0"/>
              <a:ea typeface="DejaVu Sans" charset="0"/>
              <a:cs typeface="DejaVu Sans" charset="0"/>
            </a:endParaRPr>
          </a:p>
        </p:txBody>
      </p:sp>
      <p:sp>
        <p:nvSpPr>
          <p:cNvPr id="77827"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3B9D530F-8F40-4D73-94BD-87F13F3F1EB2}" type="slidenum">
              <a:rPr lang="en-US" altLang="en-US" smtClean="0">
                <a:solidFill>
                  <a:srgbClr val="000000"/>
                </a:solidFill>
                <a:latin typeface="Times New Roman" pitchFamily="16" charset="0"/>
                <a:ea typeface="DejaVu Sans" charset="0"/>
                <a:cs typeface="DejaVu Sans" charset="0"/>
              </a:rPr>
              <a:pPr eaLnBrk="1"/>
              <a:t>24</a:t>
            </a:fld>
            <a:endParaRPr lang="en-US" altLang="en-US" smtClean="0">
              <a:solidFill>
                <a:srgbClr val="000000"/>
              </a:solidFill>
              <a:latin typeface="Times New Roman" pitchFamily="16" charset="0"/>
              <a:ea typeface="DejaVu Sans" charset="0"/>
              <a:cs typeface="DejaVu Sans" charset="0"/>
            </a:endParaRPr>
          </a:p>
        </p:txBody>
      </p:sp>
      <p:sp>
        <p:nvSpPr>
          <p:cNvPr id="78851"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414AD2B3-9C00-4164-98E3-CD9BF0181511}" type="slidenum">
              <a:rPr lang="en-US" altLang="en-US" smtClean="0">
                <a:solidFill>
                  <a:srgbClr val="000000"/>
                </a:solidFill>
                <a:latin typeface="Times New Roman" pitchFamily="16" charset="0"/>
                <a:ea typeface="DejaVu Sans" charset="0"/>
                <a:cs typeface="DejaVu Sans" charset="0"/>
              </a:rPr>
              <a:pPr eaLnBrk="1"/>
              <a:t>25</a:t>
            </a:fld>
            <a:endParaRPr lang="en-US" altLang="en-US" smtClean="0">
              <a:solidFill>
                <a:srgbClr val="000000"/>
              </a:solidFill>
              <a:latin typeface="Times New Roman" pitchFamily="16" charset="0"/>
              <a:ea typeface="DejaVu Sans" charset="0"/>
              <a:cs typeface="DejaVu Sans" charset="0"/>
            </a:endParaRPr>
          </a:p>
        </p:txBody>
      </p:sp>
      <p:sp>
        <p:nvSpPr>
          <p:cNvPr id="79875"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5109FC35-91A4-44D9-8E86-7CFE1C12A9F7}" type="slidenum">
              <a:rPr lang="en-US" altLang="en-US" smtClean="0">
                <a:solidFill>
                  <a:srgbClr val="000000"/>
                </a:solidFill>
                <a:latin typeface="Times New Roman" pitchFamily="16" charset="0"/>
                <a:ea typeface="DejaVu Sans" charset="0"/>
                <a:cs typeface="DejaVu Sans" charset="0"/>
              </a:rPr>
              <a:pPr eaLnBrk="1"/>
              <a:t>26</a:t>
            </a:fld>
            <a:endParaRPr lang="en-US" altLang="en-US" smtClean="0">
              <a:solidFill>
                <a:srgbClr val="000000"/>
              </a:solidFill>
              <a:latin typeface="Times New Roman" pitchFamily="16" charset="0"/>
              <a:ea typeface="DejaVu Sans" charset="0"/>
              <a:cs typeface="DejaVu Sans" charset="0"/>
            </a:endParaRPr>
          </a:p>
        </p:txBody>
      </p:sp>
      <p:sp>
        <p:nvSpPr>
          <p:cNvPr id="80899"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9A1F5F92-907B-4AC3-A15A-9A4153031CA7}" type="slidenum">
              <a:rPr lang="en-US" altLang="en-US" smtClean="0">
                <a:solidFill>
                  <a:srgbClr val="000000"/>
                </a:solidFill>
                <a:latin typeface="Times New Roman" pitchFamily="16" charset="0"/>
                <a:ea typeface="DejaVu Sans" charset="0"/>
                <a:cs typeface="DejaVu Sans" charset="0"/>
              </a:rPr>
              <a:pPr eaLnBrk="1"/>
              <a:t>27</a:t>
            </a:fld>
            <a:endParaRPr lang="en-US" altLang="en-US" smtClean="0">
              <a:solidFill>
                <a:srgbClr val="000000"/>
              </a:solidFill>
              <a:latin typeface="Times New Roman" pitchFamily="16" charset="0"/>
              <a:ea typeface="DejaVu Sans" charset="0"/>
              <a:cs typeface="DejaVu Sans" charset="0"/>
            </a:endParaRPr>
          </a:p>
        </p:txBody>
      </p:sp>
      <p:sp>
        <p:nvSpPr>
          <p:cNvPr id="81923"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D5BD6371-FD6B-44D7-872A-16215B287749}" type="slidenum">
              <a:rPr lang="en-US" altLang="en-US" smtClean="0">
                <a:solidFill>
                  <a:srgbClr val="000000"/>
                </a:solidFill>
                <a:latin typeface="Times New Roman" pitchFamily="16" charset="0"/>
                <a:ea typeface="DejaVu Sans" charset="0"/>
                <a:cs typeface="DejaVu Sans" charset="0"/>
              </a:rPr>
              <a:pPr eaLnBrk="1"/>
              <a:t>28</a:t>
            </a:fld>
            <a:endParaRPr lang="en-US" altLang="en-US" smtClean="0">
              <a:solidFill>
                <a:srgbClr val="000000"/>
              </a:solidFill>
              <a:latin typeface="Times New Roman" pitchFamily="16" charset="0"/>
              <a:ea typeface="DejaVu Sans" charset="0"/>
              <a:cs typeface="DejaVu Sans" charset="0"/>
            </a:endParaRPr>
          </a:p>
        </p:txBody>
      </p:sp>
      <p:sp>
        <p:nvSpPr>
          <p:cNvPr id="82947"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84DE74A5-196C-491A-99BE-BF452A868578}" type="slidenum">
              <a:rPr lang="en-US" altLang="en-US" smtClean="0">
                <a:solidFill>
                  <a:srgbClr val="000000"/>
                </a:solidFill>
                <a:latin typeface="Times New Roman" pitchFamily="16" charset="0"/>
                <a:ea typeface="DejaVu Sans" charset="0"/>
                <a:cs typeface="DejaVu Sans" charset="0"/>
              </a:rPr>
              <a:pPr eaLnBrk="1"/>
              <a:t>29</a:t>
            </a:fld>
            <a:endParaRPr lang="en-US" altLang="en-US" smtClean="0">
              <a:solidFill>
                <a:srgbClr val="000000"/>
              </a:solidFill>
              <a:latin typeface="Times New Roman" pitchFamily="16" charset="0"/>
              <a:ea typeface="DejaVu Sans" charset="0"/>
              <a:cs typeface="DejaVu Sans" charset="0"/>
            </a:endParaRPr>
          </a:p>
        </p:txBody>
      </p:sp>
      <p:sp>
        <p:nvSpPr>
          <p:cNvPr id="83971"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3CBDA995-39A3-4429-84E9-DBFB10A9CE08}" type="slidenum">
              <a:rPr lang="en-US" altLang="en-US" smtClean="0">
                <a:solidFill>
                  <a:srgbClr val="000000"/>
                </a:solidFill>
                <a:latin typeface="Times New Roman" pitchFamily="16" charset="0"/>
                <a:ea typeface="DejaVu Sans" charset="0"/>
                <a:cs typeface="DejaVu Sans" charset="0"/>
              </a:rPr>
              <a:pPr eaLnBrk="1"/>
              <a:t>3</a:t>
            </a:fld>
            <a:endParaRPr lang="en-US" altLang="en-US" smtClean="0">
              <a:solidFill>
                <a:srgbClr val="000000"/>
              </a:solidFill>
              <a:latin typeface="Times New Roman" pitchFamily="16" charset="0"/>
              <a:ea typeface="DejaVu Sans" charset="0"/>
              <a:cs typeface="DejaVu Sans" charset="0"/>
            </a:endParaRPr>
          </a:p>
        </p:txBody>
      </p:sp>
      <p:sp>
        <p:nvSpPr>
          <p:cNvPr id="5734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8F8E1263-CAF4-4D31-A62A-87F031CE2241}"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3</a:t>
            </a:fld>
            <a:endParaRPr lang="en-US" altLang="en-US" sz="1400">
              <a:solidFill>
                <a:srgbClr val="000000"/>
              </a:solidFill>
              <a:latin typeface="Times New Roman" pitchFamily="16" charset="0"/>
              <a:ea typeface="DejaVu Sans" charset="0"/>
              <a:cs typeface="DejaVu Sans" charset="0"/>
            </a:endParaRPr>
          </a:p>
        </p:txBody>
      </p:sp>
      <p:sp>
        <p:nvSpPr>
          <p:cNvPr id="57348"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9"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402B9247-B120-4847-9AAF-484B6B24808C}" type="slidenum">
              <a:rPr lang="en-US" altLang="en-US" smtClean="0">
                <a:solidFill>
                  <a:srgbClr val="000000"/>
                </a:solidFill>
                <a:latin typeface="Times New Roman" pitchFamily="16" charset="0"/>
                <a:ea typeface="DejaVu Sans" charset="0"/>
                <a:cs typeface="DejaVu Sans" charset="0"/>
              </a:rPr>
              <a:pPr eaLnBrk="1"/>
              <a:t>30</a:t>
            </a:fld>
            <a:endParaRPr lang="en-US" altLang="en-US" smtClean="0">
              <a:solidFill>
                <a:srgbClr val="000000"/>
              </a:solidFill>
              <a:latin typeface="Times New Roman" pitchFamily="16" charset="0"/>
              <a:ea typeface="DejaVu Sans" charset="0"/>
              <a:cs typeface="DejaVu Sans" charset="0"/>
            </a:endParaRPr>
          </a:p>
        </p:txBody>
      </p:sp>
      <p:sp>
        <p:nvSpPr>
          <p:cNvPr id="84995"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640D2252-C7F7-4F8C-9217-307F5B1D12A9}" type="slidenum">
              <a:rPr lang="en-US" altLang="en-US" smtClean="0">
                <a:solidFill>
                  <a:srgbClr val="000000"/>
                </a:solidFill>
                <a:latin typeface="Times New Roman" pitchFamily="16" charset="0"/>
                <a:ea typeface="DejaVu Sans" charset="0"/>
                <a:cs typeface="DejaVu Sans" charset="0"/>
              </a:rPr>
              <a:pPr eaLnBrk="1"/>
              <a:t>31</a:t>
            </a:fld>
            <a:endParaRPr lang="en-US" altLang="en-US" smtClean="0">
              <a:solidFill>
                <a:srgbClr val="000000"/>
              </a:solidFill>
              <a:latin typeface="Times New Roman" pitchFamily="16" charset="0"/>
              <a:ea typeface="DejaVu Sans" charset="0"/>
              <a:cs typeface="DejaVu Sans" charset="0"/>
            </a:endParaRPr>
          </a:p>
        </p:txBody>
      </p:sp>
      <p:sp>
        <p:nvSpPr>
          <p:cNvPr id="86019"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2ABDF7EF-C5EF-4F76-9D59-CEDB0692AC21}" type="slidenum">
              <a:rPr lang="en-US" altLang="en-US" smtClean="0">
                <a:solidFill>
                  <a:srgbClr val="000000"/>
                </a:solidFill>
                <a:latin typeface="Times New Roman" pitchFamily="16" charset="0"/>
                <a:ea typeface="DejaVu Sans" charset="0"/>
                <a:cs typeface="DejaVu Sans" charset="0"/>
              </a:rPr>
              <a:pPr eaLnBrk="1"/>
              <a:t>32</a:t>
            </a:fld>
            <a:endParaRPr lang="en-US" altLang="en-US" smtClean="0">
              <a:solidFill>
                <a:srgbClr val="000000"/>
              </a:solidFill>
              <a:latin typeface="Times New Roman" pitchFamily="16" charset="0"/>
              <a:ea typeface="DejaVu Sans" charset="0"/>
              <a:cs typeface="DejaVu Sans" charset="0"/>
            </a:endParaRPr>
          </a:p>
        </p:txBody>
      </p:sp>
      <p:sp>
        <p:nvSpPr>
          <p:cNvPr id="87043"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BB195AEA-4576-4B83-8B33-365D585B300B}" type="slidenum">
              <a:rPr lang="en-US" altLang="en-US" smtClean="0">
                <a:solidFill>
                  <a:srgbClr val="000000"/>
                </a:solidFill>
                <a:latin typeface="Times New Roman" pitchFamily="16" charset="0"/>
                <a:ea typeface="DejaVu Sans" charset="0"/>
                <a:cs typeface="DejaVu Sans" charset="0"/>
              </a:rPr>
              <a:pPr eaLnBrk="1"/>
              <a:t>33</a:t>
            </a:fld>
            <a:endParaRPr lang="en-US" altLang="en-US" smtClean="0">
              <a:solidFill>
                <a:srgbClr val="000000"/>
              </a:solidFill>
              <a:latin typeface="Times New Roman" pitchFamily="16" charset="0"/>
              <a:ea typeface="DejaVu Sans" charset="0"/>
              <a:cs typeface="DejaVu Sans" charset="0"/>
            </a:endParaRPr>
          </a:p>
        </p:txBody>
      </p:sp>
      <p:sp>
        <p:nvSpPr>
          <p:cNvPr id="88067"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9278590C-43A5-461F-8ADE-A84DCBA889CC}" type="slidenum">
              <a:rPr lang="en-US" altLang="en-US" smtClean="0">
                <a:solidFill>
                  <a:srgbClr val="000000"/>
                </a:solidFill>
                <a:latin typeface="Times New Roman" pitchFamily="16" charset="0"/>
                <a:ea typeface="DejaVu Sans" charset="0"/>
                <a:cs typeface="DejaVu Sans" charset="0"/>
              </a:rPr>
              <a:pPr eaLnBrk="1"/>
              <a:t>34</a:t>
            </a:fld>
            <a:endParaRPr lang="en-US" altLang="en-US" smtClean="0">
              <a:solidFill>
                <a:srgbClr val="000000"/>
              </a:solidFill>
              <a:latin typeface="Times New Roman" pitchFamily="16" charset="0"/>
              <a:ea typeface="DejaVu Sans" charset="0"/>
              <a:cs typeface="DejaVu Sans" charset="0"/>
            </a:endParaRPr>
          </a:p>
        </p:txBody>
      </p:sp>
      <p:sp>
        <p:nvSpPr>
          <p:cNvPr id="89091"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39B9059A-1A5A-4789-BD44-51D959723C82}" type="slidenum">
              <a:rPr lang="en-US" altLang="en-US" smtClean="0">
                <a:solidFill>
                  <a:srgbClr val="000000"/>
                </a:solidFill>
                <a:latin typeface="Times New Roman" pitchFamily="16" charset="0"/>
                <a:ea typeface="DejaVu Sans" charset="0"/>
                <a:cs typeface="DejaVu Sans" charset="0"/>
              </a:rPr>
              <a:pPr eaLnBrk="1"/>
              <a:t>4</a:t>
            </a:fld>
            <a:endParaRPr lang="en-US" altLang="en-US" smtClean="0">
              <a:solidFill>
                <a:srgbClr val="000000"/>
              </a:solidFill>
              <a:latin typeface="Times New Roman" pitchFamily="16" charset="0"/>
              <a:ea typeface="DejaVu Sans" charset="0"/>
              <a:cs typeface="DejaVu Sans" charset="0"/>
            </a:endParaRPr>
          </a:p>
        </p:txBody>
      </p:sp>
      <p:sp>
        <p:nvSpPr>
          <p:cNvPr id="58371" name="Rectangle 1"/>
          <p:cNvSpPr>
            <a:spLocks noChangeArrowheads="1" noTextEdit="1"/>
          </p:cNvSpPr>
          <p:nvPr>
            <p:ph type="sldImg"/>
          </p:nvPr>
        </p:nvSpPr>
        <p:spPr>
          <a:xfrm>
            <a:off x="1106488" y="812800"/>
            <a:ext cx="5343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5F89B68C-9D99-4466-B205-A2B1BC9D9433}" type="slidenum">
              <a:rPr lang="en-US" altLang="en-US" smtClean="0">
                <a:solidFill>
                  <a:srgbClr val="000000"/>
                </a:solidFill>
                <a:latin typeface="Times New Roman" pitchFamily="16" charset="0"/>
                <a:ea typeface="DejaVu Sans" charset="0"/>
                <a:cs typeface="DejaVu Sans" charset="0"/>
              </a:rPr>
              <a:pPr eaLnBrk="1"/>
              <a:t>5</a:t>
            </a:fld>
            <a:endParaRPr lang="en-US" altLang="en-US" smtClean="0">
              <a:solidFill>
                <a:srgbClr val="000000"/>
              </a:solidFill>
              <a:latin typeface="Times New Roman" pitchFamily="16" charset="0"/>
              <a:ea typeface="DejaVu Sans" charset="0"/>
              <a:cs typeface="DejaVu Sans" charset="0"/>
            </a:endParaRPr>
          </a:p>
        </p:txBody>
      </p:sp>
      <p:sp>
        <p:nvSpPr>
          <p:cNvPr id="5939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18195B53-4C3A-4313-913E-5D63102B9841}"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5</a:t>
            </a:fld>
            <a:endParaRPr lang="en-US" altLang="en-US" sz="1400">
              <a:solidFill>
                <a:srgbClr val="000000"/>
              </a:solidFill>
              <a:latin typeface="Times New Roman" pitchFamily="16" charset="0"/>
              <a:ea typeface="DejaVu Sans" charset="0"/>
              <a:cs typeface="DejaVu Sans" charset="0"/>
            </a:endParaRPr>
          </a:p>
        </p:txBody>
      </p:sp>
      <p:sp>
        <p:nvSpPr>
          <p:cNvPr id="59396"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7"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DE96E5B8-CCAA-438B-9EBB-3EAC3EFB30B5}" type="slidenum">
              <a:rPr lang="en-US" altLang="en-US" smtClean="0">
                <a:solidFill>
                  <a:srgbClr val="000000"/>
                </a:solidFill>
                <a:latin typeface="Times New Roman" pitchFamily="16" charset="0"/>
                <a:ea typeface="DejaVu Sans" charset="0"/>
                <a:cs typeface="DejaVu Sans" charset="0"/>
              </a:rPr>
              <a:pPr eaLnBrk="1"/>
              <a:t>6</a:t>
            </a:fld>
            <a:endParaRPr lang="en-US" altLang="en-US" smtClean="0">
              <a:solidFill>
                <a:srgbClr val="000000"/>
              </a:solidFill>
              <a:latin typeface="Times New Roman" pitchFamily="16" charset="0"/>
              <a:ea typeface="DejaVu Sans" charset="0"/>
              <a:cs typeface="DejaVu Sans" charset="0"/>
            </a:endParaRPr>
          </a:p>
        </p:txBody>
      </p:sp>
      <p:sp>
        <p:nvSpPr>
          <p:cNvPr id="6041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F6CBA42E-B13D-43CC-9945-986103BB8E98}"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6</a:t>
            </a:fld>
            <a:endParaRPr lang="en-US" altLang="en-US" sz="1400">
              <a:solidFill>
                <a:srgbClr val="000000"/>
              </a:solidFill>
              <a:latin typeface="Times New Roman" pitchFamily="16" charset="0"/>
              <a:ea typeface="DejaVu Sans" charset="0"/>
              <a:cs typeface="DejaVu Sans" charset="0"/>
            </a:endParaRPr>
          </a:p>
        </p:txBody>
      </p:sp>
      <p:sp>
        <p:nvSpPr>
          <p:cNvPr id="60420"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FE9469FC-A052-4A9E-A5E0-63AEA55DF6AC}" type="slidenum">
              <a:rPr lang="en-US" altLang="en-US" smtClean="0">
                <a:solidFill>
                  <a:srgbClr val="000000"/>
                </a:solidFill>
                <a:latin typeface="Times New Roman" pitchFamily="16" charset="0"/>
                <a:ea typeface="DejaVu Sans" charset="0"/>
                <a:cs typeface="DejaVu Sans" charset="0"/>
              </a:rPr>
              <a:pPr eaLnBrk="1"/>
              <a:t>7</a:t>
            </a:fld>
            <a:endParaRPr lang="en-US" altLang="en-US" smtClean="0">
              <a:solidFill>
                <a:srgbClr val="000000"/>
              </a:solidFill>
              <a:latin typeface="Times New Roman" pitchFamily="16" charset="0"/>
              <a:ea typeface="DejaVu Sans" charset="0"/>
              <a:cs typeface="DejaVu Sans" charset="0"/>
            </a:endParaRPr>
          </a:p>
        </p:txBody>
      </p:sp>
      <p:sp>
        <p:nvSpPr>
          <p:cNvPr id="6144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E7FDEC1E-BB41-4AEC-B518-767F25A238E4}"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7</a:t>
            </a:fld>
            <a:endParaRPr lang="en-US" altLang="en-US" sz="1400">
              <a:solidFill>
                <a:srgbClr val="000000"/>
              </a:solidFill>
              <a:latin typeface="Times New Roman" pitchFamily="16" charset="0"/>
              <a:ea typeface="DejaVu Sans" charset="0"/>
              <a:cs typeface="DejaVu Sans" charset="0"/>
            </a:endParaRPr>
          </a:p>
        </p:txBody>
      </p:sp>
      <p:sp>
        <p:nvSpPr>
          <p:cNvPr id="61444"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5"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BAFF6A0E-117E-4ECC-AD28-B6C68873B87F}" type="slidenum">
              <a:rPr lang="en-US" altLang="en-US" smtClean="0">
                <a:solidFill>
                  <a:srgbClr val="000000"/>
                </a:solidFill>
                <a:latin typeface="Times New Roman" pitchFamily="16" charset="0"/>
                <a:ea typeface="DejaVu Sans" charset="0"/>
                <a:cs typeface="DejaVu Sans" charset="0"/>
              </a:rPr>
              <a:pPr eaLnBrk="1"/>
              <a:t>8</a:t>
            </a:fld>
            <a:endParaRPr lang="en-US" altLang="en-US" smtClean="0">
              <a:solidFill>
                <a:srgbClr val="000000"/>
              </a:solidFill>
              <a:latin typeface="Times New Roman" pitchFamily="16" charset="0"/>
              <a:ea typeface="DejaVu Sans" charset="0"/>
              <a:cs typeface="DejaVu Sans" charset="0"/>
            </a:endParaRPr>
          </a:p>
        </p:txBody>
      </p:sp>
      <p:sp>
        <p:nvSpPr>
          <p:cNvPr id="6246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F7133218-912D-4046-B711-2F63731ECE39}"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8</a:t>
            </a:fld>
            <a:endParaRPr lang="en-US" altLang="en-US" sz="1400">
              <a:solidFill>
                <a:srgbClr val="000000"/>
              </a:solidFill>
              <a:latin typeface="Times New Roman" pitchFamily="16" charset="0"/>
              <a:ea typeface="DejaVu Sans" charset="0"/>
              <a:cs typeface="DejaVu Sans" charset="0"/>
            </a:endParaRPr>
          </a:p>
        </p:txBody>
      </p:sp>
      <p:sp>
        <p:nvSpPr>
          <p:cNvPr id="62468"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eaLnBrk="1"/>
            <a:fld id="{FABA2825-1AE4-4C45-ABE9-F124D8DE7B19}" type="slidenum">
              <a:rPr lang="en-US" altLang="en-US" smtClean="0">
                <a:solidFill>
                  <a:srgbClr val="000000"/>
                </a:solidFill>
                <a:latin typeface="Times New Roman" pitchFamily="16" charset="0"/>
                <a:ea typeface="DejaVu Sans" charset="0"/>
                <a:cs typeface="DejaVu Sans" charset="0"/>
              </a:rPr>
              <a:pPr eaLnBrk="1"/>
              <a:t>9</a:t>
            </a:fld>
            <a:endParaRPr lang="en-US" altLang="en-US" smtClean="0">
              <a:solidFill>
                <a:srgbClr val="000000"/>
              </a:solidFill>
              <a:latin typeface="Times New Roman" pitchFamily="16" charset="0"/>
              <a:ea typeface="DejaVu Sans" charset="0"/>
              <a:cs typeface="DejaVu Sans" charset="0"/>
            </a:endParaRPr>
          </a:p>
        </p:txBody>
      </p:sp>
      <p:sp>
        <p:nvSpPr>
          <p:cNvPr id="634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roid Sans" charset="0"/>
                <a:cs typeface="Droid Sans" charset="0"/>
              </a:defRPr>
            </a:lvl9pPr>
          </a:lstStyle>
          <a:p>
            <a:pPr algn="r" eaLnBrk="1">
              <a:lnSpc>
                <a:spcPct val="93000"/>
              </a:lnSpc>
              <a:buClrTx/>
              <a:buFontTx/>
              <a:buNone/>
            </a:pPr>
            <a:fld id="{10A01EF9-F45A-4B1D-B5A1-1CBF1DABD4BD}" type="slidenum">
              <a:rPr lang="en-US" altLang="en-US" sz="1400">
                <a:solidFill>
                  <a:srgbClr val="000000"/>
                </a:solidFill>
                <a:latin typeface="Times New Roman" pitchFamily="16" charset="0"/>
                <a:ea typeface="DejaVu Sans" charset="0"/>
                <a:cs typeface="DejaVu Sans" charset="0"/>
              </a:rPr>
              <a:pPr algn="r" eaLnBrk="1">
                <a:lnSpc>
                  <a:spcPct val="93000"/>
                </a:lnSpc>
                <a:buClrTx/>
                <a:buFontTx/>
                <a:buNone/>
              </a:pPr>
              <a:t>9</a:t>
            </a:fld>
            <a:endParaRPr lang="en-US" altLang="en-US" sz="1400">
              <a:solidFill>
                <a:srgbClr val="000000"/>
              </a:solidFill>
              <a:latin typeface="Times New Roman" pitchFamily="16" charset="0"/>
              <a:ea typeface="DejaVu Sans" charset="0"/>
              <a:cs typeface="DejaVu Sans" charset="0"/>
            </a:endParaRPr>
          </a:p>
        </p:txBody>
      </p:sp>
      <p:sp>
        <p:nvSpPr>
          <p:cNvPr id="63492" name="Rectangle 2"/>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3"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IN"/>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8773BAC3-DCC9-4699-A5FF-2379B8B667B5}" type="slidenum">
              <a:rPr lang="en-US" altLang="en-US"/>
              <a:pPr>
                <a:defRPr/>
              </a:pPr>
              <a:t>‹#›</a:t>
            </a:fld>
            <a:endParaRPr lang="en-US" altLang="en-US"/>
          </a:p>
        </p:txBody>
      </p:sp>
    </p:spTree>
    <p:extLst>
      <p:ext uri="{BB962C8B-B14F-4D97-AF65-F5344CB8AC3E}">
        <p14:creationId xmlns:p14="http://schemas.microsoft.com/office/powerpoint/2010/main" val="5860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A15B71D9-8A47-45C5-86FF-F240F1984961}" type="slidenum">
              <a:rPr lang="en-US" altLang="en-US"/>
              <a:pPr>
                <a:defRPr/>
              </a:pPr>
              <a:t>‹#›</a:t>
            </a:fld>
            <a:endParaRPr lang="en-US" altLang="en-US"/>
          </a:p>
        </p:txBody>
      </p:sp>
    </p:spTree>
    <p:extLst>
      <p:ext uri="{BB962C8B-B14F-4D97-AF65-F5344CB8AC3E}">
        <p14:creationId xmlns:p14="http://schemas.microsoft.com/office/powerpoint/2010/main" val="184259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584835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3238" y="301625"/>
            <a:ext cx="664845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47FC62B0-B338-46F4-B4E8-64E097BF5A5C}" type="slidenum">
              <a:rPr lang="en-US" altLang="en-US"/>
              <a:pPr>
                <a:defRPr/>
              </a:pPr>
              <a:t>‹#›</a:t>
            </a:fld>
            <a:endParaRPr lang="en-US" altLang="en-US"/>
          </a:p>
        </p:txBody>
      </p:sp>
    </p:spTree>
    <p:extLst>
      <p:ext uri="{BB962C8B-B14F-4D97-AF65-F5344CB8AC3E}">
        <p14:creationId xmlns:p14="http://schemas.microsoft.com/office/powerpoint/2010/main" val="396251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7800" cy="1258888"/>
          </a:xfrm>
        </p:spPr>
        <p:txBody>
          <a:bodyPr/>
          <a:lstStyle/>
          <a:p>
            <a:r>
              <a:rPr lang="en-US" smtClean="0"/>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DCCB4F85-C0D0-4E43-ABC7-4A93B0259EBB}" type="slidenum">
              <a:rPr lang="en-US" altLang="en-US"/>
              <a:pPr>
                <a:defRPr/>
              </a:pPr>
              <a:t>‹#›</a:t>
            </a:fld>
            <a:endParaRPr lang="en-US" altLang="en-US"/>
          </a:p>
        </p:txBody>
      </p:sp>
    </p:spTree>
    <p:extLst>
      <p:ext uri="{BB962C8B-B14F-4D97-AF65-F5344CB8AC3E}">
        <p14:creationId xmlns:p14="http://schemas.microsoft.com/office/powerpoint/2010/main" val="34272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FB3BCD5B-0140-4F56-82BD-92259D8FDA00}" type="slidenum">
              <a:rPr lang="en-US" altLang="en-US"/>
              <a:pPr>
                <a:defRPr/>
              </a:pPr>
              <a:t>‹#›</a:t>
            </a:fld>
            <a:endParaRPr lang="en-US" altLang="en-US"/>
          </a:p>
        </p:txBody>
      </p:sp>
    </p:spTree>
    <p:extLst>
      <p:ext uri="{BB962C8B-B14F-4D97-AF65-F5344CB8AC3E}">
        <p14:creationId xmlns:p14="http://schemas.microsoft.com/office/powerpoint/2010/main" val="312987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3DC8FC7C-618F-4E4B-8432-0281F135F6EC}" type="slidenum">
              <a:rPr lang="en-US" altLang="en-US"/>
              <a:pPr>
                <a:defRPr/>
              </a:pPr>
              <a:t>‹#›</a:t>
            </a:fld>
            <a:endParaRPr lang="en-US" altLang="en-US"/>
          </a:p>
        </p:txBody>
      </p:sp>
    </p:spTree>
    <p:extLst>
      <p:ext uri="{BB962C8B-B14F-4D97-AF65-F5344CB8AC3E}">
        <p14:creationId xmlns:p14="http://schemas.microsoft.com/office/powerpoint/2010/main" val="33171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3238" y="1768475"/>
            <a:ext cx="4457700"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3338" y="1768475"/>
            <a:ext cx="4457700"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256699C2-5504-4105-A8CA-75F2C963C0EA}" type="slidenum">
              <a:rPr lang="en-US" altLang="en-US"/>
              <a:pPr>
                <a:defRPr/>
              </a:pPr>
              <a:t>‹#›</a:t>
            </a:fld>
            <a:endParaRPr lang="en-US" altLang="en-US"/>
          </a:p>
        </p:txBody>
      </p:sp>
    </p:spTree>
    <p:extLst>
      <p:ext uri="{BB962C8B-B14F-4D97-AF65-F5344CB8AC3E}">
        <p14:creationId xmlns:p14="http://schemas.microsoft.com/office/powerpoint/2010/main" val="408838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2E0F5D2B-34E0-43F6-8A75-8D8113575F71}" type="slidenum">
              <a:rPr lang="en-US" altLang="en-US"/>
              <a:pPr>
                <a:defRPr/>
              </a:pPr>
              <a:t>‹#›</a:t>
            </a:fld>
            <a:endParaRPr lang="en-US" altLang="en-US"/>
          </a:p>
        </p:txBody>
      </p:sp>
    </p:spTree>
    <p:extLst>
      <p:ext uri="{BB962C8B-B14F-4D97-AF65-F5344CB8AC3E}">
        <p14:creationId xmlns:p14="http://schemas.microsoft.com/office/powerpoint/2010/main" val="181817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7856DAAF-8159-4BE1-8BD1-7C3650CDE2AA}" type="slidenum">
              <a:rPr lang="en-US" altLang="en-US"/>
              <a:pPr>
                <a:defRPr/>
              </a:pPr>
              <a:t>‹#›</a:t>
            </a:fld>
            <a:endParaRPr lang="en-US" altLang="en-US"/>
          </a:p>
        </p:txBody>
      </p:sp>
    </p:spTree>
    <p:extLst>
      <p:ext uri="{BB962C8B-B14F-4D97-AF65-F5344CB8AC3E}">
        <p14:creationId xmlns:p14="http://schemas.microsoft.com/office/powerpoint/2010/main" val="260531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7BABEE7-0E59-4C8F-AF2C-86068DB35518}" type="slidenum">
              <a:rPr lang="en-US" altLang="en-US"/>
              <a:pPr>
                <a:defRPr/>
              </a:pPr>
              <a:t>‹#›</a:t>
            </a:fld>
            <a:endParaRPr lang="en-US" altLang="en-US"/>
          </a:p>
        </p:txBody>
      </p:sp>
    </p:spTree>
    <p:extLst>
      <p:ext uri="{BB962C8B-B14F-4D97-AF65-F5344CB8AC3E}">
        <p14:creationId xmlns:p14="http://schemas.microsoft.com/office/powerpoint/2010/main" val="24049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38CD66-1CBD-4503-8DF8-53C269AFAFEA}" type="slidenum">
              <a:rPr lang="en-US" altLang="en-US"/>
              <a:pPr>
                <a:defRPr/>
              </a:pPr>
              <a:t>‹#›</a:t>
            </a:fld>
            <a:endParaRPr lang="en-US" altLang="en-US"/>
          </a:p>
        </p:txBody>
      </p:sp>
    </p:spTree>
    <p:extLst>
      <p:ext uri="{BB962C8B-B14F-4D97-AF65-F5344CB8AC3E}">
        <p14:creationId xmlns:p14="http://schemas.microsoft.com/office/powerpoint/2010/main" val="239689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B58DA7D9-CFFB-4E84-89A4-C33F34AEFB63}" type="slidenum">
              <a:rPr lang="en-US" altLang="en-US"/>
              <a:pPr>
                <a:defRPr/>
              </a:pPr>
              <a:t>‹#›</a:t>
            </a:fld>
            <a:endParaRPr lang="en-US" altLang="en-US"/>
          </a:p>
        </p:txBody>
      </p:sp>
    </p:spTree>
    <p:extLst>
      <p:ext uri="{BB962C8B-B14F-4D97-AF65-F5344CB8AC3E}">
        <p14:creationId xmlns:p14="http://schemas.microsoft.com/office/powerpoint/2010/main" val="330046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7800"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2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8" name="Text Box 3"/>
          <p:cNvSpPr txBox="1">
            <a:spLocks noChangeArrowheads="1"/>
          </p:cNvSpPr>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029" name="Text Box 4"/>
          <p:cNvSpPr txBox="1">
            <a:spLocks noChangeArrowheads="1"/>
          </p:cNvSpP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 name="Rectangle 5"/>
          <p:cNvSpPr>
            <a:spLocks noGrp="1" noChangeArrowheads="1"/>
          </p:cNvSpPr>
          <p:nvPr>
            <p:ph type="sldNum"/>
          </p:nvPr>
        </p:nvSpPr>
        <p:spPr bwMode="auto">
          <a:xfrm>
            <a:off x="7227888" y="6886575"/>
            <a:ext cx="23447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defRPr/>
            </a:pPr>
            <a:fld id="{DDD3C60B-463E-48ED-83A0-85E622322CA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2pPr>
      <a:lvl3pPr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3pPr>
      <a:lvl4pPr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4pPr>
      <a:lvl5pPr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5pPr>
      <a:lvl6pPr marL="2514600" indent="-228600"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6pPr>
      <a:lvl7pPr marL="2971800" indent="-228600"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7pPr>
      <a:lvl8pPr marL="3429000" indent="-228600"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8pPr>
      <a:lvl9pPr marL="3886200" indent="-228600" algn="ctr" defTabSz="449263" rtl="0" eaLnBrk="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charset="0"/>
          <a:cs typeface="Droid Sans" charset="0"/>
        </a:defRPr>
      </a:lvl9pPr>
    </p:titleStyle>
    <p:bodyStyle>
      <a:lvl1pPr marL="342900" indent="-342900" algn="l" defTabSz="449263" rtl="0" eaLnBrk="0" fontAlgn="base" hangingPunct="0">
        <a:lnSpc>
          <a:spcPct val="94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4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4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4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eaLnBrk="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503238" y="349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US" altLang="en-US" sz="5400">
                <a:solidFill>
                  <a:srgbClr val="000000"/>
                </a:solidFill>
              </a:rPr>
              <a:t>Information Package</a:t>
            </a:r>
          </a:p>
        </p:txBody>
      </p:sp>
      <p:sp>
        <p:nvSpPr>
          <p:cNvPr id="2051" name="Text Box 2"/>
          <p:cNvSpPr txBox="1">
            <a:spLocks noChangeArrowheads="1"/>
          </p:cNvSpPr>
          <p:nvPr/>
        </p:nvSpPr>
        <p:spPr bwMode="auto">
          <a:xfrm>
            <a:off x="503238" y="1446213"/>
            <a:ext cx="9070975" cy="542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4400" rIns="0" bIns="0" anchor="ctr"/>
          <a:lstStyle>
            <a:lvl1pPr marL="214313" indent="-214313" eaLnBrk="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1pPr>
            <a:lvl2pPr marL="430213" indent="-215900" eaLnBrk="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2pPr>
            <a:lvl3pPr eaLnBrk="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3pPr>
            <a:lvl4pPr marL="862013" indent="-214313" eaLnBrk="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4pPr>
            <a:lvl5pPr eaLnBrk="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43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defRPr>
                <a:solidFill>
                  <a:schemeClr val="bg1"/>
                </a:solidFill>
                <a:latin typeface="Arial" charset="0"/>
                <a:ea typeface="Droid Sans" charset="0"/>
                <a:cs typeface="Droid Sans" charset="0"/>
              </a:defRPr>
            </a:lvl9pPr>
          </a:lstStyle>
          <a:p>
            <a:pPr eaLnBrk="1">
              <a:buSzPct val="45000"/>
              <a:buFont typeface="Wingdings" charset="2"/>
              <a:buChar char=""/>
            </a:pPr>
            <a:r>
              <a:rPr lang="en-US" altLang="en-US" sz="2300">
                <a:solidFill>
                  <a:srgbClr val="000000"/>
                </a:solidFill>
                <a:latin typeface="Times New Roman" pitchFamily="16" charset="0"/>
                <a:cs typeface="Times New Roman" pitchFamily="16" charset="0"/>
              </a:rPr>
              <a:t>The new methodology for determining requirements for a data warehouse system is based on business dimensions.</a:t>
            </a:r>
          </a:p>
          <a:p>
            <a:pPr eaLnBrk="1">
              <a:buSzPct val="45000"/>
              <a:buFont typeface="Wingdings" charset="2"/>
              <a:buChar char=""/>
            </a:pPr>
            <a:r>
              <a:rPr lang="en-US" altLang="en-US" sz="2300">
                <a:solidFill>
                  <a:srgbClr val="000000"/>
                </a:solidFill>
                <a:latin typeface="Times New Roman" pitchFamily="16" charset="0"/>
                <a:cs typeface="Times New Roman" pitchFamily="16" charset="0"/>
              </a:rPr>
              <a:t>By using the new methodology  the measurements and the relevant dimensions that must be captured and kept in the data warehouse.</a:t>
            </a:r>
          </a:p>
          <a:p>
            <a:pPr eaLnBrk="1">
              <a:buSzPct val="45000"/>
              <a:buFont typeface="Wingdings" charset="2"/>
              <a:buChar char=""/>
            </a:pPr>
            <a:r>
              <a:rPr lang="en-US" altLang="en-US" sz="2300">
                <a:solidFill>
                  <a:srgbClr val="000000"/>
                </a:solidFill>
                <a:latin typeface="Times New Roman" pitchFamily="16" charset="0"/>
                <a:cs typeface="Times New Roman" pitchFamily="16" charset="0"/>
              </a:rPr>
              <a:t>This is known as an information package for the specific subject.</a:t>
            </a:r>
          </a:p>
          <a:p>
            <a:pPr eaLnBrk="1">
              <a:buSzPct val="45000"/>
              <a:buFont typeface="Wingdings" charset="2"/>
              <a:buChar char=""/>
            </a:pPr>
            <a:r>
              <a:rPr lang="en-US" altLang="en-US" sz="2300">
                <a:solidFill>
                  <a:srgbClr val="000000"/>
                </a:solidFill>
                <a:latin typeface="Times New Roman" pitchFamily="16" charset="0"/>
                <a:cs typeface="Times New Roman" pitchFamily="16" charset="0"/>
              </a:rPr>
              <a:t>Example : information package for analysing sales for a certain business. </a:t>
            </a:r>
          </a:p>
          <a:p>
            <a:pPr lvl="1" eaLnBrk="1">
              <a:buSzPct val="45000"/>
              <a:buFont typeface="Wingdings" charset="2"/>
              <a:buChar char=""/>
            </a:pPr>
            <a:r>
              <a:rPr lang="en-US" altLang="en-US" sz="2300">
                <a:solidFill>
                  <a:srgbClr val="000000"/>
                </a:solidFill>
                <a:latin typeface="Times New Roman" pitchFamily="16" charset="0"/>
                <a:cs typeface="Times New Roman" pitchFamily="16" charset="0"/>
              </a:rPr>
              <a:t>The subject here is sales. </a:t>
            </a:r>
          </a:p>
          <a:p>
            <a:pPr lvl="1" eaLnBrk="1">
              <a:buSzPct val="45000"/>
              <a:buFont typeface="Wingdings" charset="2"/>
              <a:buChar char=""/>
            </a:pPr>
            <a:r>
              <a:rPr lang="en-US" altLang="en-US" sz="2300">
                <a:solidFill>
                  <a:srgbClr val="000000"/>
                </a:solidFill>
                <a:latin typeface="Times New Roman" pitchFamily="16" charset="0"/>
                <a:cs typeface="Times New Roman" pitchFamily="16" charset="0"/>
              </a:rPr>
              <a:t>The measured facts  are shown in the bottom section of the package diagram. </a:t>
            </a:r>
          </a:p>
          <a:p>
            <a:pPr lvl="3" eaLnBrk="1">
              <a:buSzPct val="45000"/>
              <a:buFont typeface="Symbol" charset="2"/>
              <a:buChar char=""/>
            </a:pPr>
            <a:r>
              <a:rPr lang="en-US" altLang="en-US" sz="2300">
                <a:solidFill>
                  <a:srgbClr val="000000"/>
                </a:solidFill>
                <a:latin typeface="Times New Roman" pitchFamily="16" charset="0"/>
                <a:cs typeface="Times New Roman" pitchFamily="16" charset="0"/>
              </a:rPr>
              <a:t>actual sales, forecast sales, and bud-get sales. </a:t>
            </a:r>
          </a:p>
          <a:p>
            <a:pPr lvl="1" eaLnBrk="1">
              <a:buSzPct val="45000"/>
              <a:buFont typeface="Wingdings" charset="2"/>
              <a:buChar char=""/>
            </a:pPr>
            <a:r>
              <a:rPr lang="en-US" altLang="en-US" sz="2300">
                <a:solidFill>
                  <a:srgbClr val="000000"/>
                </a:solidFill>
                <a:latin typeface="Times New Roman" pitchFamily="16" charset="0"/>
                <a:cs typeface="Times New Roman" pitchFamily="16" charset="0"/>
              </a:rPr>
              <a:t>The business dimensions are shown at the top of diagram as column headings. </a:t>
            </a:r>
          </a:p>
          <a:p>
            <a:pPr lvl="3" eaLnBrk="1">
              <a:buSzPct val="45000"/>
              <a:buFont typeface="Wingdings" charset="2"/>
              <a:buChar char=""/>
            </a:pPr>
            <a:r>
              <a:rPr lang="en-US" altLang="en-US" sz="2300">
                <a:solidFill>
                  <a:srgbClr val="000000"/>
                </a:solidFill>
                <a:latin typeface="Times New Roman" pitchFamily="16" charset="0"/>
                <a:cs typeface="Times New Roman" pitchFamily="16" charset="0"/>
              </a:rPr>
              <a:t>time, location, product, and demographic age group. </a:t>
            </a:r>
          </a:p>
          <a:p>
            <a:pPr eaLnBrk="1">
              <a:buSzPct val="45000"/>
              <a:buFont typeface="Wingdings" charset="2"/>
              <a:buChar char=""/>
            </a:pPr>
            <a:r>
              <a:rPr lang="en-US" altLang="en-US" sz="2300">
                <a:solidFill>
                  <a:srgbClr val="000000"/>
                </a:solidFill>
                <a:latin typeface="Times New Roman" pitchFamily="16" charset="0"/>
                <a:cs typeface="Times New Roman" pitchFamily="16" charset="0"/>
              </a:rPr>
              <a:t>Each of these business dimensions contains a hierarchy or levels. </a:t>
            </a:r>
          </a:p>
          <a:p>
            <a:pPr lvl="1" eaLnBrk="1">
              <a:buSzPct val="45000"/>
              <a:buFont typeface="Wingdings" charset="2"/>
              <a:buChar char=""/>
            </a:pPr>
            <a:r>
              <a:rPr lang="en-US" altLang="en-US" sz="2300">
                <a:solidFill>
                  <a:srgbClr val="000000"/>
                </a:solidFill>
                <a:latin typeface="Times New Roman" pitchFamily="16" charset="0"/>
                <a:cs typeface="Times New Roman" pitchFamily="16" charset="0"/>
              </a:rPr>
              <a:t>For example, the time dimension has the hierarchy going from year down to the level of individual day. ( quarter, month, and week). </a:t>
            </a:r>
          </a:p>
          <a:p>
            <a:pPr eaLnBrk="1">
              <a:buSzPct val="45000"/>
              <a:buFont typeface="Wingdings" charset="2"/>
              <a:buChar char=""/>
            </a:pPr>
            <a:r>
              <a:rPr lang="en-US" altLang="en-US" sz="2300">
                <a:solidFill>
                  <a:srgbClr val="000000"/>
                </a:solidFill>
                <a:latin typeface="Times New Roman" pitchFamily="16" charset="0"/>
                <a:cs typeface="Times New Roman" pitchFamily="16" charset="0"/>
              </a:rPr>
              <a:t>These levels or hierarchical components are shown in the information package diagram.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THE STAR SCHEMA</a:t>
            </a:r>
          </a:p>
        </p:txBody>
      </p:sp>
      <p:sp>
        <p:nvSpPr>
          <p:cNvPr id="11267"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1268" name="AutoShape 3"/>
          <p:cNvSpPr>
            <a:spLocks noChangeAspect="1" noChangeArrowheads="1"/>
          </p:cNvSpPr>
          <p:nvPr/>
        </p:nvSpPr>
        <p:spPr bwMode="auto">
          <a:xfrm>
            <a:off x="431800" y="1638300"/>
            <a:ext cx="9145588" cy="5597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38" y="1117600"/>
            <a:ext cx="6686550" cy="532447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2291"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2292" name="AutoShape 3"/>
          <p:cNvSpPr>
            <a:spLocks noChangeAspect="1" noChangeArrowheads="1"/>
          </p:cNvSpPr>
          <p:nvPr/>
        </p:nvSpPr>
        <p:spPr bwMode="auto">
          <a:xfrm>
            <a:off x="576263" y="320675"/>
            <a:ext cx="8926512" cy="6915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122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625475"/>
            <a:ext cx="4095750" cy="315277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960813"/>
            <a:ext cx="5761037" cy="298767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503238" y="107950"/>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US" altLang="en-US" sz="4400">
                <a:solidFill>
                  <a:srgbClr val="000000"/>
                </a:solidFill>
              </a:rPr>
              <a:t>E-R Modeling Versus Dimensional Modeling</a:t>
            </a:r>
          </a:p>
        </p:txBody>
      </p:sp>
      <p:sp>
        <p:nvSpPr>
          <p:cNvPr id="2" name="Text Box 2"/>
          <p:cNvSpPr txBox="1">
            <a:spLocks noChangeArrowheads="1"/>
          </p:cNvSpPr>
          <p:nvPr/>
        </p:nvSpPr>
        <p:spPr bwMode="auto">
          <a:xfrm>
            <a:off x="503238" y="1331913"/>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indent="10795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9pPr>
          </a:lstStyle>
          <a:p>
            <a:pPr>
              <a:spcAft>
                <a:spcPts val="1425"/>
              </a:spcAft>
              <a:buClrTx/>
              <a:buFontTx/>
              <a:buNone/>
              <a:defRPr/>
            </a:pPr>
            <a:r>
              <a:rPr lang="en-US" altLang="en-US" sz="3000" smtClean="0"/>
              <a:t>E-R Modeling</a:t>
            </a:r>
          </a:p>
          <a:p>
            <a:pPr indent="106363">
              <a:spcAft>
                <a:spcPts val="1425"/>
              </a:spcAft>
              <a:buSzPct val="45000"/>
              <a:buFont typeface="Wingdings" charset="2"/>
              <a:buChar char=""/>
              <a:defRPr/>
            </a:pPr>
            <a:r>
              <a:rPr lang="en-US" altLang="en-US" sz="3000" smtClean="0"/>
              <a:t>OLTP systems capture details of events or transactions</a:t>
            </a:r>
          </a:p>
          <a:p>
            <a:pPr indent="106363">
              <a:spcAft>
                <a:spcPts val="1425"/>
              </a:spcAft>
              <a:buSzPct val="45000"/>
              <a:buFont typeface="Wingdings" charset="2"/>
              <a:buChar char=""/>
              <a:defRPr/>
            </a:pPr>
            <a:r>
              <a:rPr lang="en-US" altLang="en-US" sz="3000" smtClean="0"/>
              <a:t>OLTP systems focus on individual events</a:t>
            </a:r>
          </a:p>
          <a:p>
            <a:pPr indent="106363">
              <a:spcAft>
                <a:spcPts val="1425"/>
              </a:spcAft>
              <a:buSzPct val="45000"/>
              <a:buFont typeface="Wingdings" charset="2"/>
              <a:buChar char=""/>
              <a:defRPr/>
            </a:pPr>
            <a:r>
              <a:rPr lang="en-US" altLang="en-US" sz="3000" smtClean="0"/>
              <a:t>An OLTP system is a window into micro-level transactions</a:t>
            </a:r>
          </a:p>
          <a:p>
            <a:pPr indent="106363">
              <a:spcAft>
                <a:spcPts val="1425"/>
              </a:spcAft>
              <a:buSzPct val="45000"/>
              <a:buFont typeface="Wingdings" charset="2"/>
              <a:buChar char=""/>
              <a:defRPr/>
            </a:pPr>
            <a:r>
              <a:rPr lang="en-US" altLang="en-US" sz="3000" smtClean="0"/>
              <a:t>Picture at detail level necessary to run the business</a:t>
            </a:r>
          </a:p>
          <a:p>
            <a:pPr indent="106363">
              <a:spcAft>
                <a:spcPts val="1425"/>
              </a:spcAft>
              <a:buSzPct val="45000"/>
              <a:buFont typeface="Wingdings" charset="2"/>
              <a:buChar char=""/>
              <a:defRPr/>
            </a:pPr>
            <a:r>
              <a:rPr lang="en-US" altLang="en-US" sz="3000" smtClean="0"/>
              <a:t>Suitable only for questions at transaction level</a:t>
            </a:r>
          </a:p>
          <a:p>
            <a:pPr indent="106363">
              <a:spcAft>
                <a:spcPts val="1425"/>
              </a:spcAft>
              <a:buSzPct val="45000"/>
              <a:buFont typeface="Wingdings" charset="2"/>
              <a:buChar char=""/>
              <a:defRPr/>
            </a:pPr>
            <a:r>
              <a:rPr lang="en-US" altLang="en-US" sz="3000" smtClean="0"/>
              <a:t>Data consistency, non-redundancy, and efficient data storage critical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503238" y="1474788"/>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indent="10795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defRPr>
                <a:solidFill>
                  <a:srgbClr val="000000"/>
                </a:solidFill>
                <a:latin typeface="Arial" charset="0"/>
                <a:ea typeface="Droid Sans" charset="0"/>
                <a:cs typeface="Droid Sans" charset="0"/>
              </a:defRPr>
            </a:lvl9pPr>
          </a:lstStyle>
          <a:p>
            <a:pPr>
              <a:spcAft>
                <a:spcPts val="1425"/>
              </a:spcAft>
              <a:buClrTx/>
              <a:buFontTx/>
              <a:buNone/>
              <a:defRPr/>
            </a:pPr>
            <a:r>
              <a:rPr lang="en-US" altLang="en-US" sz="3000" smtClean="0"/>
              <a:t>Dimensional Modeling</a:t>
            </a:r>
          </a:p>
          <a:p>
            <a:pPr indent="106363">
              <a:spcAft>
                <a:spcPts val="1425"/>
              </a:spcAft>
              <a:buSzPct val="45000"/>
              <a:buFont typeface="Wingdings" charset="2"/>
              <a:buChar char=""/>
              <a:defRPr/>
            </a:pPr>
            <a:r>
              <a:rPr lang="en-US" altLang="en-US" sz="3000" smtClean="0"/>
              <a:t>DW meant to answer questions on overall process</a:t>
            </a:r>
          </a:p>
          <a:p>
            <a:pPr indent="106363">
              <a:spcAft>
                <a:spcPts val="1425"/>
              </a:spcAft>
              <a:buSzPct val="45000"/>
              <a:buFont typeface="Wingdings" charset="2"/>
              <a:buChar char=""/>
              <a:defRPr/>
            </a:pPr>
            <a:r>
              <a:rPr lang="en-US" altLang="en-US" sz="3000" smtClean="0"/>
              <a:t>DW focus is on how managers view the business</a:t>
            </a:r>
          </a:p>
          <a:p>
            <a:pPr indent="106363">
              <a:spcAft>
                <a:spcPts val="1425"/>
              </a:spcAft>
              <a:buSzPct val="45000"/>
              <a:buFont typeface="Wingdings" charset="2"/>
              <a:buChar char=""/>
              <a:defRPr/>
            </a:pPr>
            <a:r>
              <a:rPr lang="en-US" altLang="en-US" sz="3000" smtClean="0"/>
              <a:t>DW reveals business trends</a:t>
            </a:r>
          </a:p>
          <a:p>
            <a:pPr indent="106363">
              <a:spcAft>
                <a:spcPts val="1425"/>
              </a:spcAft>
              <a:buSzPct val="45000"/>
              <a:buFont typeface="Wingdings" charset="2"/>
              <a:buChar char=""/>
              <a:defRPr/>
            </a:pPr>
            <a:r>
              <a:rPr lang="en-US" altLang="en-US" sz="3000" smtClean="0"/>
              <a:t>Information is centered around a business process</a:t>
            </a:r>
          </a:p>
          <a:p>
            <a:pPr indent="106363">
              <a:spcAft>
                <a:spcPts val="1425"/>
              </a:spcAft>
              <a:buSzPct val="45000"/>
              <a:buFont typeface="Wingdings" charset="2"/>
              <a:buChar char=""/>
              <a:defRPr/>
            </a:pPr>
            <a:r>
              <a:rPr lang="en-US" altLang="en-US" sz="3000" smtClean="0"/>
              <a:t>Answers show how the business measures the process</a:t>
            </a:r>
          </a:p>
          <a:p>
            <a:pPr indent="106363">
              <a:spcAft>
                <a:spcPts val="1425"/>
              </a:spcAft>
              <a:buSzPct val="45000"/>
              <a:buFont typeface="Wingdings" charset="2"/>
              <a:buChar char=""/>
              <a:defRPr/>
            </a:pPr>
            <a:r>
              <a:rPr lang="en-US" altLang="en-US" sz="3000" smtClean="0"/>
              <a:t>The measures to be studied in many ways along several business dimensions</a:t>
            </a:r>
          </a:p>
        </p:txBody>
      </p:sp>
      <p:sp>
        <p:nvSpPr>
          <p:cNvPr id="14339" name="Text Box 2"/>
          <p:cNvSpPr txBox="1">
            <a:spLocks noChangeArrowheads="1"/>
          </p:cNvSpPr>
          <p:nvPr/>
        </p:nvSpPr>
        <p:spPr bwMode="auto">
          <a:xfrm>
            <a:off x="503238" y="107950"/>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US" altLang="en-US" sz="4400">
                <a:solidFill>
                  <a:srgbClr val="000000"/>
                </a:solidFill>
              </a:rPr>
              <a:t>E-R Modeling Versus Dimensional Modeling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5363"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5364" name="AutoShape 3"/>
          <p:cNvSpPr>
            <a:spLocks noChangeAspect="1" noChangeArrowheads="1"/>
          </p:cNvSpPr>
          <p:nvPr/>
        </p:nvSpPr>
        <p:spPr bwMode="auto">
          <a:xfrm>
            <a:off x="576263" y="323850"/>
            <a:ext cx="9001125" cy="7099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227138"/>
            <a:ext cx="6743700" cy="51054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6387"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6388" name="AutoShape 3"/>
          <p:cNvSpPr>
            <a:spLocks noChangeAspect="1" noChangeArrowheads="1"/>
          </p:cNvSpPr>
          <p:nvPr/>
        </p:nvSpPr>
        <p:spPr bwMode="auto">
          <a:xfrm>
            <a:off x="503238" y="333375"/>
            <a:ext cx="9074150" cy="697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1951038"/>
            <a:ext cx="7724775" cy="36576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503238" y="107950"/>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Inside a Dimension Table</a:t>
            </a:r>
          </a:p>
        </p:txBody>
      </p:sp>
      <p:sp>
        <p:nvSpPr>
          <p:cNvPr id="17411"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7412" name="AutoShape 3"/>
          <p:cNvSpPr>
            <a:spLocks noChangeAspect="1" noChangeArrowheads="1"/>
          </p:cNvSpPr>
          <p:nvPr/>
        </p:nvSpPr>
        <p:spPr bwMode="auto">
          <a:xfrm>
            <a:off x="792163" y="1377950"/>
            <a:ext cx="8848725" cy="5453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650" y="1374775"/>
            <a:ext cx="6791325" cy="481012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Inside the Fact Table</a:t>
            </a:r>
          </a:p>
        </p:txBody>
      </p:sp>
      <p:sp>
        <p:nvSpPr>
          <p:cNvPr id="18435" name="Text Box 2"/>
          <p:cNvSpPr txBox="1">
            <a:spLocks noChangeArrowheads="1"/>
          </p:cNvSpPr>
          <p:nvPr/>
        </p:nvSpPr>
        <p:spPr bwMode="auto">
          <a:xfrm>
            <a:off x="503238" y="1768475"/>
            <a:ext cx="9069387" cy="489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18436" name="AutoShape 3"/>
          <p:cNvSpPr>
            <a:spLocks noChangeAspect="1" noChangeArrowheads="1"/>
          </p:cNvSpPr>
          <p:nvPr/>
        </p:nvSpPr>
        <p:spPr bwMode="auto">
          <a:xfrm>
            <a:off x="209550" y="1687513"/>
            <a:ext cx="9510713" cy="5548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531938"/>
            <a:ext cx="6867525" cy="44958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US" altLang="en-US" sz="4400">
                <a:solidFill>
                  <a:srgbClr val="000000"/>
                </a:solidFill>
              </a:rPr>
              <a:t>The Factless Fact Table</a:t>
            </a:r>
          </a:p>
        </p:txBody>
      </p:sp>
      <p:sp>
        <p:nvSpPr>
          <p:cNvPr id="20482" name="Text Box 2"/>
          <p:cNvSpPr txBox="1">
            <a:spLocks noChangeArrowheads="1"/>
          </p:cNvSpPr>
          <p:nvPr/>
        </p:nvSpPr>
        <p:spPr bwMode="auto">
          <a:xfrm>
            <a:off x="503238" y="1768475"/>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341313" indent="-3413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1pPr>
            <a:lvl2pP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2pPr>
            <a:lvl3pP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3pPr>
            <a:lvl4pP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4pPr>
            <a:lvl5pP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5pPr>
            <a:lvl6pPr marL="2514600" indent="-228600" defTabSz="449263" fontAlgn="base" hangingPunct="0">
              <a:lnSpc>
                <a:spcPct val="94000"/>
              </a:lnSpc>
              <a:spcBef>
                <a:spcPct val="0"/>
              </a:spcBef>
              <a:spcAft>
                <a:spcPct val="0"/>
              </a:spcAft>
              <a:buClr>
                <a:srgbClr val="000000"/>
              </a:buClr>
              <a:buSzPct val="100000"/>
              <a:buFont typeface="Times New Roman" pitchFamily="16" charset="0"/>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6pPr>
            <a:lvl7pPr marL="2971800" indent="-228600" defTabSz="449263" fontAlgn="base" hangingPunct="0">
              <a:lnSpc>
                <a:spcPct val="94000"/>
              </a:lnSpc>
              <a:spcBef>
                <a:spcPct val="0"/>
              </a:spcBef>
              <a:spcAft>
                <a:spcPct val="0"/>
              </a:spcAft>
              <a:buClr>
                <a:srgbClr val="000000"/>
              </a:buClr>
              <a:buSzPct val="100000"/>
              <a:buFont typeface="Times New Roman" pitchFamily="16" charset="0"/>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7pPr>
            <a:lvl8pPr marL="3429000" indent="-228600" defTabSz="449263" fontAlgn="base" hangingPunct="0">
              <a:lnSpc>
                <a:spcPct val="94000"/>
              </a:lnSpc>
              <a:spcBef>
                <a:spcPct val="0"/>
              </a:spcBef>
              <a:spcAft>
                <a:spcPct val="0"/>
              </a:spcAft>
              <a:buClr>
                <a:srgbClr val="000000"/>
              </a:buClr>
              <a:buSzPct val="100000"/>
              <a:buFont typeface="Times New Roman" pitchFamily="16" charset="0"/>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8pPr>
            <a:lvl9pPr marL="3886200" indent="-228600" defTabSz="449263" fontAlgn="base" hangingPunct="0">
              <a:lnSpc>
                <a:spcPct val="94000"/>
              </a:lnSpc>
              <a:spcBef>
                <a:spcPct val="0"/>
              </a:spcBef>
              <a:spcAft>
                <a:spcPct val="0"/>
              </a:spcAft>
              <a:buClr>
                <a:srgbClr val="000000"/>
              </a:buClr>
              <a:buSzPct val="100000"/>
              <a:buFont typeface="Times New Roman" pitchFamily="16" charset="0"/>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defRPr>
                <a:solidFill>
                  <a:srgbClr val="000000"/>
                </a:solidFill>
                <a:latin typeface="Arial" charset="0"/>
                <a:ea typeface="Droid Sans" charset="0"/>
                <a:cs typeface="Droid Sans" charset="0"/>
              </a:defRPr>
            </a:lvl9pPr>
          </a:lstStyle>
          <a:p>
            <a:pPr>
              <a:spcAft>
                <a:spcPts val="1425"/>
              </a:spcAft>
              <a:buFont typeface="Arial" charset="0"/>
              <a:buChar char="•"/>
              <a:defRPr/>
            </a:pPr>
            <a:r>
              <a:rPr lang="en-IN" altLang="en-US" sz="2200" smtClean="0"/>
              <a:t>For analyzing student attendance, the possible dimensions are</a:t>
            </a:r>
          </a:p>
          <a:p>
            <a:pPr marL="342900">
              <a:spcAft>
                <a:spcPts val="1425"/>
              </a:spcAft>
              <a:buClrTx/>
              <a:buFontTx/>
              <a:buNone/>
              <a:defRPr/>
            </a:pPr>
            <a:r>
              <a:rPr lang="en-IN" altLang="en-US" sz="2200" smtClean="0"/>
              <a:t>	 student, course, date, room, and professor. </a:t>
            </a:r>
          </a:p>
          <a:p>
            <a:pPr>
              <a:spcAft>
                <a:spcPts val="1425"/>
              </a:spcAft>
              <a:buFont typeface="Arial" charset="0"/>
              <a:buChar char="•"/>
              <a:defRPr/>
            </a:pPr>
            <a:r>
              <a:rPr lang="en-IN" altLang="en-US" sz="2200" smtClean="0"/>
              <a:t>The attendance may be affected by any of these dimensions.</a:t>
            </a:r>
          </a:p>
          <a:p>
            <a:pPr>
              <a:spcAft>
                <a:spcPts val="1425"/>
              </a:spcAft>
              <a:buFont typeface="Arial" charset="0"/>
              <a:buChar char="•"/>
              <a:defRPr/>
            </a:pPr>
            <a:r>
              <a:rPr lang="en-IN" altLang="en-US" sz="2200" smtClean="0"/>
              <a:t>When you want to mark the attendance relating to a particular course, date, room, and professor, what is the measurement you come up for recording the event?</a:t>
            </a:r>
          </a:p>
          <a:p>
            <a:pPr>
              <a:spcAft>
                <a:spcPts val="1425"/>
              </a:spcAft>
              <a:buFont typeface="Arial" charset="0"/>
              <a:buChar char="•"/>
              <a:defRPr/>
            </a:pPr>
            <a:r>
              <a:rPr lang="en-IN" altLang="en-US" sz="2200" smtClean="0"/>
              <a:t>In the fact table row, the attendance will be indicated with the number </a:t>
            </a:r>
            <a:r>
              <a:rPr lang="en-IN" altLang="en-US" sz="2200" i="1" smtClean="0"/>
              <a:t>one</a:t>
            </a:r>
            <a:r>
              <a:rPr lang="en-IN" altLang="en-US" sz="2200" smtClean="0"/>
              <a:t>. Every fact table row will contain the number </a:t>
            </a:r>
            <a:r>
              <a:rPr lang="en-IN" altLang="en-US" sz="2200" i="1" smtClean="0"/>
              <a:t>one </a:t>
            </a:r>
            <a:r>
              <a:rPr lang="en-IN" altLang="en-US" sz="2200" smtClean="0"/>
              <a:t>as attendance.</a:t>
            </a:r>
          </a:p>
          <a:p>
            <a:pPr>
              <a:spcAft>
                <a:spcPts val="1425"/>
              </a:spcAft>
              <a:buFont typeface="Arial" charset="0"/>
              <a:buChar char="•"/>
              <a:defRPr/>
            </a:pPr>
            <a:r>
              <a:rPr lang="en-IN" altLang="en-US" sz="2200" smtClean="0"/>
              <a:t>The very presence of a corresponding fact table row could indicate the attendance.</a:t>
            </a:r>
          </a:p>
          <a:p>
            <a:pPr>
              <a:spcAft>
                <a:spcPts val="1425"/>
              </a:spcAft>
              <a:buFont typeface="Arial" charset="0"/>
              <a:buChar char="•"/>
              <a:defRPr/>
            </a:pPr>
            <a:r>
              <a:rPr lang="en-IN" altLang="en-US" sz="2200" smtClean="0"/>
              <a:t>This type of situation arises when the fact table represents events. Such fact tables really do not need to contain facts. </a:t>
            </a:r>
          </a:p>
          <a:p>
            <a:pPr>
              <a:spcAft>
                <a:spcPts val="1425"/>
              </a:spcAft>
              <a:buFont typeface="Arial" charset="0"/>
              <a:buChar char="•"/>
              <a:defRPr/>
            </a:pPr>
            <a:r>
              <a:rPr lang="en-IN" altLang="en-US" sz="2200" smtClean="0"/>
              <a:t>They are “factless” fact tables.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0483" name="AutoShape 2"/>
          <p:cNvSpPr>
            <a:spLocks noChangeAspect="1" noChangeArrowheads="1"/>
          </p:cNvSpPr>
          <p:nvPr/>
        </p:nvSpPr>
        <p:spPr bwMode="auto">
          <a:xfrm>
            <a:off x="0" y="1763713"/>
            <a:ext cx="10044113" cy="5472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0484" name="Text Box 3"/>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US" altLang="en-US" sz="4400">
                <a:solidFill>
                  <a:srgbClr val="000000"/>
                </a:solidFill>
              </a:rPr>
              <a:t>The Factless Fact Table</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1751013"/>
            <a:ext cx="7258050" cy="405765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15900" y="1768475"/>
            <a:ext cx="9720263"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eaLnBrk="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1pPr>
            <a:lvl2pPr eaLnBrk="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2pPr>
            <a:lvl3pPr eaLnBrk="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3pPr>
            <a:lvl4pPr eaLnBrk="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4pPr>
            <a:lvl5pPr eaLnBrk="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 pos="9434513" algn="l"/>
              </a:tabLst>
              <a:defRPr>
                <a:solidFill>
                  <a:schemeClr val="bg1"/>
                </a:solidFill>
                <a:latin typeface="Arial" charset="0"/>
                <a:ea typeface="Droid Sans" charset="0"/>
                <a:cs typeface="Droid Sans" charset="0"/>
              </a:defRPr>
            </a:lvl9pPr>
          </a:lstStyle>
          <a:p>
            <a:pPr eaLnBrk="1">
              <a:spcAft>
                <a:spcPts val="1425"/>
              </a:spcAft>
              <a:buClrTx/>
              <a:buFontTx/>
              <a:buNone/>
            </a:pPr>
            <a:r>
              <a:rPr lang="en-IN" altLang="en-US" sz="3200">
                <a:solidFill>
                  <a:srgbClr val="000000"/>
                </a:solidFill>
              </a:rPr>
              <a:t>Information packages enable</a:t>
            </a:r>
            <a:r>
              <a:rPr lang="en-IN" altLang="en-US" sz="3200">
                <a:solidFill>
                  <a:srgbClr val="000000"/>
                </a:solidFill>
                <a:latin typeface="EuropeanPi-Three" charset="0"/>
              </a:rPr>
              <a:t>s to :</a:t>
            </a:r>
          </a:p>
          <a:p>
            <a:pPr eaLnBrk="1">
              <a:spcAft>
                <a:spcPts val="1425"/>
              </a:spcAft>
              <a:buFont typeface="Arial" charset="0"/>
              <a:buChar char="•"/>
            </a:pPr>
            <a:r>
              <a:rPr lang="en-IN" altLang="en-US" sz="3200">
                <a:solidFill>
                  <a:srgbClr val="000000"/>
                </a:solidFill>
                <a:latin typeface="TimesNewRomanPS" charset="0"/>
              </a:rPr>
              <a:t>Define the common subject areas</a:t>
            </a:r>
          </a:p>
          <a:p>
            <a:pPr eaLnBrk="1">
              <a:spcAft>
                <a:spcPts val="1425"/>
              </a:spcAft>
              <a:buFont typeface="Arial" charset="0"/>
              <a:buChar char="•"/>
            </a:pPr>
            <a:r>
              <a:rPr lang="en-IN" altLang="en-US" sz="3200">
                <a:solidFill>
                  <a:srgbClr val="000000"/>
                </a:solidFill>
                <a:latin typeface="EuropeanPi-Three" charset="0"/>
              </a:rPr>
              <a:t> </a:t>
            </a:r>
            <a:r>
              <a:rPr lang="en-IN" altLang="en-US" sz="3200">
                <a:solidFill>
                  <a:srgbClr val="000000"/>
                </a:solidFill>
                <a:latin typeface="TimesNewRomanPS" charset="0"/>
              </a:rPr>
              <a:t>Design key business metrics</a:t>
            </a:r>
          </a:p>
          <a:p>
            <a:pPr eaLnBrk="1">
              <a:spcAft>
                <a:spcPts val="1425"/>
              </a:spcAft>
              <a:buFont typeface="Arial" charset="0"/>
              <a:buChar char="•"/>
            </a:pPr>
            <a:r>
              <a:rPr lang="en-IN" altLang="en-US" sz="3200">
                <a:solidFill>
                  <a:srgbClr val="000000"/>
                </a:solidFill>
                <a:latin typeface="EuropeanPi-Three" charset="0"/>
              </a:rPr>
              <a:t> </a:t>
            </a:r>
            <a:r>
              <a:rPr lang="en-IN" altLang="en-US" sz="3200">
                <a:solidFill>
                  <a:srgbClr val="000000"/>
                </a:solidFill>
                <a:latin typeface="TimesNewRomanPS" charset="0"/>
              </a:rPr>
              <a:t>Decide how data must be presented</a:t>
            </a:r>
          </a:p>
          <a:p>
            <a:pPr eaLnBrk="1">
              <a:spcAft>
                <a:spcPts val="1425"/>
              </a:spcAft>
              <a:buFont typeface="Arial" charset="0"/>
              <a:buChar char="•"/>
            </a:pPr>
            <a:r>
              <a:rPr lang="en-IN" altLang="en-US" sz="3200">
                <a:solidFill>
                  <a:srgbClr val="000000"/>
                </a:solidFill>
                <a:latin typeface="EuropeanPi-Three" charset="0"/>
              </a:rPr>
              <a:t> </a:t>
            </a:r>
            <a:r>
              <a:rPr lang="en-IN" altLang="en-US" sz="3200">
                <a:solidFill>
                  <a:srgbClr val="000000"/>
                </a:solidFill>
                <a:latin typeface="TimesNewRomanPS" charset="0"/>
              </a:rPr>
              <a:t>Determine how users will aggregate or roll up</a:t>
            </a:r>
          </a:p>
          <a:p>
            <a:pPr eaLnBrk="1">
              <a:spcAft>
                <a:spcPts val="1425"/>
              </a:spcAft>
              <a:buFont typeface="Arial" charset="0"/>
              <a:buChar char="•"/>
            </a:pPr>
            <a:r>
              <a:rPr lang="en-IN" altLang="en-US" sz="3200">
                <a:solidFill>
                  <a:srgbClr val="000000"/>
                </a:solidFill>
                <a:latin typeface="EuropeanPi-Three" charset="0"/>
              </a:rPr>
              <a:t> </a:t>
            </a:r>
            <a:r>
              <a:rPr lang="en-IN" altLang="en-US" sz="3200">
                <a:solidFill>
                  <a:srgbClr val="000000"/>
                </a:solidFill>
                <a:latin typeface="TimesNewRomanPS" charset="0"/>
              </a:rPr>
              <a:t>Decide the data quantity for user analysis or query</a:t>
            </a:r>
          </a:p>
          <a:p>
            <a:pPr eaLnBrk="1">
              <a:spcAft>
                <a:spcPts val="1425"/>
              </a:spcAft>
              <a:buFont typeface="Arial" charset="0"/>
              <a:buChar char="•"/>
            </a:pPr>
            <a:r>
              <a:rPr lang="en-IN" altLang="en-US" sz="3200">
                <a:solidFill>
                  <a:srgbClr val="000000"/>
                </a:solidFill>
                <a:latin typeface="EuropeanPi-Three" charset="0"/>
              </a:rPr>
              <a:t> </a:t>
            </a:r>
            <a:r>
              <a:rPr lang="en-IN" altLang="en-US" sz="3200">
                <a:solidFill>
                  <a:srgbClr val="000000"/>
                </a:solidFill>
                <a:latin typeface="TimesNewRomanPS" charset="0"/>
              </a:rPr>
              <a:t>Decide how data will be accessed</a:t>
            </a:r>
          </a:p>
        </p:txBody>
      </p:sp>
      <p:sp>
        <p:nvSpPr>
          <p:cNvPr id="3075" name="Text Box 2"/>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US" altLang="en-US" sz="4400">
                <a:solidFill>
                  <a:srgbClr val="000000"/>
                </a:solidFill>
              </a:rPr>
              <a:t>Information Package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503238" y="301625"/>
            <a:ext cx="929005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a:solidFill>
                  <a:srgbClr val="000000"/>
                </a:solidFill>
              </a:rPr>
              <a:t>Keys in the Data Warehouse Schema</a:t>
            </a:r>
          </a:p>
        </p:txBody>
      </p:sp>
      <p:sp>
        <p:nvSpPr>
          <p:cNvPr id="21507"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57200"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1pPr>
            <a:lvl2pPr marL="855663"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2pPr>
            <a:lvl3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3pPr>
            <a:lvl4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4pPr>
            <a:lvl5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9pPr>
          </a:lstStyle>
          <a:p>
            <a:pPr eaLnBrk="1">
              <a:spcAft>
                <a:spcPts val="1425"/>
              </a:spcAft>
              <a:buFont typeface="Arial" charset="0"/>
              <a:buChar char="•"/>
            </a:pPr>
            <a:r>
              <a:rPr lang="en-IN" altLang="en-US" sz="3200" b="1">
                <a:solidFill>
                  <a:srgbClr val="000000"/>
                </a:solidFill>
              </a:rPr>
              <a:t>Primary Keys</a:t>
            </a:r>
          </a:p>
          <a:p>
            <a:pPr lvl="1" eaLnBrk="1">
              <a:spcAft>
                <a:spcPts val="1138"/>
              </a:spcAft>
              <a:buFont typeface="Arial" charset="0"/>
              <a:buChar char="•"/>
            </a:pPr>
            <a:r>
              <a:rPr lang="en-IN" altLang="en-US" sz="2800">
                <a:solidFill>
                  <a:srgbClr val="000000"/>
                </a:solidFill>
              </a:rPr>
              <a:t>Each row in a dimension table is identified by a unique value of an attribute designated as the primary key of the dimension.</a:t>
            </a:r>
          </a:p>
          <a:p>
            <a:pPr lvl="1" eaLnBrk="1">
              <a:spcAft>
                <a:spcPts val="1138"/>
              </a:spcAft>
              <a:buFont typeface="Arial" charset="0"/>
              <a:buChar char="•"/>
            </a:pPr>
            <a:r>
              <a:rPr lang="en-IN" altLang="en-US" sz="2800">
                <a:solidFill>
                  <a:srgbClr val="000000"/>
                </a:solidFill>
              </a:rPr>
              <a:t>In a product dimension table-primary key identifies each product uniquely.</a:t>
            </a:r>
          </a:p>
          <a:p>
            <a:pPr lvl="1" eaLnBrk="1">
              <a:spcAft>
                <a:spcPts val="1138"/>
              </a:spcAft>
              <a:buFont typeface="Arial" charset="0"/>
              <a:buChar char="•"/>
            </a:pPr>
            <a:r>
              <a:rPr lang="en-IN" altLang="en-US" sz="2800">
                <a:solidFill>
                  <a:srgbClr val="000000"/>
                </a:solidFill>
              </a:rPr>
              <a:t>In the customer dimension table, the customer number identifies each customer uniquely. </a:t>
            </a:r>
          </a:p>
          <a:p>
            <a:pPr lvl="1" eaLnBrk="1">
              <a:spcAft>
                <a:spcPts val="1138"/>
              </a:spcAft>
              <a:buFont typeface="Arial" charset="0"/>
              <a:buChar char="•"/>
            </a:pPr>
            <a:r>
              <a:rPr lang="en-IN" altLang="en-US" sz="2800">
                <a:solidFill>
                  <a:srgbClr val="000000"/>
                </a:solidFill>
              </a:rPr>
              <a:t>In the sales representative dimension table, the social security number of the sales representative identifies each sales representative.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503238" y="1628775"/>
            <a:ext cx="9290050"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57200"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1pPr>
            <a:lvl2pPr marL="855663"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2pPr>
            <a:lvl3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3pPr>
            <a:lvl4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4pPr>
            <a:lvl5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9pPr>
          </a:lstStyle>
          <a:p>
            <a:pPr eaLnBrk="1">
              <a:spcAft>
                <a:spcPts val="1425"/>
              </a:spcAft>
              <a:buFont typeface="Arial" charset="0"/>
              <a:buChar char="•"/>
            </a:pPr>
            <a:r>
              <a:rPr lang="en-IN" altLang="en-US" sz="3200">
                <a:solidFill>
                  <a:srgbClr val="000000"/>
                </a:solidFill>
              </a:rPr>
              <a:t>some implications of these candidate keys.</a:t>
            </a:r>
          </a:p>
          <a:p>
            <a:pPr eaLnBrk="1">
              <a:spcAft>
                <a:spcPts val="1425"/>
              </a:spcAft>
              <a:buFont typeface="Arial" charset="0"/>
              <a:buChar char="•"/>
            </a:pPr>
            <a:r>
              <a:rPr lang="en-IN" altLang="en-US" sz="3200">
                <a:solidFill>
                  <a:srgbClr val="000000"/>
                </a:solidFill>
              </a:rPr>
              <a:t>Assume that the product code in the operational system is an 8-position code,</a:t>
            </a:r>
          </a:p>
          <a:p>
            <a:pPr lvl="1" eaLnBrk="1">
              <a:spcAft>
                <a:spcPts val="1138"/>
              </a:spcAft>
              <a:buFont typeface="Arial" charset="0"/>
              <a:buChar char="•"/>
            </a:pPr>
            <a:r>
              <a:rPr lang="en-IN" altLang="en-US" sz="2800">
                <a:solidFill>
                  <a:srgbClr val="000000"/>
                </a:solidFill>
              </a:rPr>
              <a:t>two of which positions indicate the code of the warehouse where the product is normally stored,</a:t>
            </a:r>
          </a:p>
          <a:p>
            <a:pPr lvl="1" eaLnBrk="1">
              <a:spcAft>
                <a:spcPts val="1138"/>
              </a:spcAft>
              <a:buFont typeface="Arial" charset="0"/>
              <a:buChar char="•"/>
            </a:pPr>
            <a:r>
              <a:rPr lang="en-IN" altLang="en-US" sz="2800">
                <a:solidFill>
                  <a:srgbClr val="000000"/>
                </a:solidFill>
              </a:rPr>
              <a:t>two other positions denote the product category.</a:t>
            </a:r>
          </a:p>
          <a:p>
            <a:pPr eaLnBrk="1">
              <a:spcAft>
                <a:spcPts val="1425"/>
              </a:spcAft>
              <a:buFont typeface="Arial" charset="0"/>
              <a:buChar char="•"/>
            </a:pPr>
            <a:r>
              <a:rPr lang="en-IN" altLang="en-US" sz="3200">
                <a:solidFill>
                  <a:srgbClr val="000000"/>
                </a:solidFill>
              </a:rPr>
              <a:t>If we use the product code as the primary key.</a:t>
            </a:r>
          </a:p>
          <a:p>
            <a:pPr lvl="1" eaLnBrk="1">
              <a:spcAft>
                <a:spcPts val="1138"/>
              </a:spcAft>
              <a:buFont typeface="Arial" charset="0"/>
              <a:buChar char="•"/>
            </a:pPr>
            <a:r>
              <a:rPr lang="en-IN" altLang="en-US" sz="2800">
                <a:solidFill>
                  <a:srgbClr val="000000"/>
                </a:solidFill>
              </a:rPr>
              <a:t>If the product code gets changed in the middle of a year then</a:t>
            </a:r>
          </a:p>
          <a:p>
            <a:pPr lvl="1" eaLnBrk="1">
              <a:spcAft>
                <a:spcPts val="1138"/>
              </a:spcAft>
              <a:buFont typeface="Arial" charset="0"/>
              <a:buChar char="•"/>
            </a:pPr>
            <a:r>
              <a:rPr lang="en-IN" altLang="en-US" sz="2800">
                <a:solidFill>
                  <a:srgbClr val="000000"/>
                </a:solidFill>
              </a:rPr>
              <a:t>then the aggregate data before the change and after the change to the product code. </a:t>
            </a:r>
          </a:p>
        </p:txBody>
      </p:sp>
      <p:sp>
        <p:nvSpPr>
          <p:cNvPr id="22531" name="Text Box 2"/>
          <p:cNvSpPr txBox="1">
            <a:spLocks noChangeArrowheads="1"/>
          </p:cNvSpPr>
          <p:nvPr/>
        </p:nvSpPr>
        <p:spPr bwMode="auto">
          <a:xfrm>
            <a:off x="503238" y="107950"/>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a:solidFill>
                  <a:srgbClr val="000000"/>
                </a:solidFill>
              </a:rPr>
              <a:t>Keys in the Data Warehouse Schema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57200"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1pPr>
            <a:lvl2pPr marL="855663"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2pPr>
            <a:lvl3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3pPr>
            <a:lvl4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4pPr>
            <a:lvl5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9pPr>
          </a:lstStyle>
          <a:p>
            <a:pPr eaLnBrk="1">
              <a:spcAft>
                <a:spcPts val="1425"/>
              </a:spcAft>
              <a:buFont typeface="Arial" charset="0"/>
              <a:buChar char="•"/>
            </a:pPr>
            <a:r>
              <a:rPr lang="en-IN" altLang="en-US" sz="3200" b="1">
                <a:solidFill>
                  <a:srgbClr val="000000"/>
                </a:solidFill>
              </a:rPr>
              <a:t>Surrogate Keys</a:t>
            </a:r>
          </a:p>
          <a:p>
            <a:pPr lvl="1" eaLnBrk="1">
              <a:spcAft>
                <a:spcPts val="1138"/>
              </a:spcAft>
              <a:buFont typeface="Arial" charset="0"/>
              <a:buChar char="•"/>
            </a:pPr>
            <a:r>
              <a:rPr lang="en-IN" altLang="en-US" sz="2800">
                <a:solidFill>
                  <a:srgbClr val="000000"/>
                </a:solidFill>
              </a:rPr>
              <a:t>The surrogate keys are simply system-generated sequence numbers.</a:t>
            </a:r>
          </a:p>
          <a:p>
            <a:pPr lvl="1" eaLnBrk="1">
              <a:spcAft>
                <a:spcPts val="1138"/>
              </a:spcAft>
              <a:buFont typeface="Arial" charset="0"/>
              <a:buChar char="•"/>
            </a:pPr>
            <a:r>
              <a:rPr lang="en-IN" altLang="en-US" sz="2800">
                <a:solidFill>
                  <a:srgbClr val="000000"/>
                </a:solidFill>
              </a:rPr>
              <a:t>They do not have any built-in meanings.</a:t>
            </a:r>
          </a:p>
          <a:p>
            <a:pPr lvl="1" eaLnBrk="1">
              <a:spcAft>
                <a:spcPts val="1138"/>
              </a:spcAft>
              <a:buFont typeface="Arial" charset="0"/>
              <a:buChar char="•"/>
            </a:pPr>
            <a:r>
              <a:rPr lang="en-IN" altLang="en-US" sz="2800">
                <a:solidFill>
                  <a:srgbClr val="000000"/>
                </a:solidFill>
              </a:rPr>
              <a:t>The surrogate keys will be mapped to the production system keys.</a:t>
            </a:r>
          </a:p>
          <a:p>
            <a:pPr lvl="1" eaLnBrk="1">
              <a:spcAft>
                <a:spcPts val="1138"/>
              </a:spcAft>
              <a:buFont typeface="Arial" charset="0"/>
              <a:buChar char="•"/>
            </a:pPr>
            <a:r>
              <a:rPr lang="en-IN" altLang="en-US" sz="2800">
                <a:solidFill>
                  <a:srgbClr val="000000"/>
                </a:solidFill>
              </a:rPr>
              <a:t>Keep the operational system keys as additional attributes in the dimension tables.</a:t>
            </a:r>
          </a:p>
        </p:txBody>
      </p:sp>
      <p:sp>
        <p:nvSpPr>
          <p:cNvPr id="23555" name="Text Box 2"/>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a:solidFill>
                  <a:srgbClr val="000000"/>
                </a:solidFill>
              </a:rPr>
              <a:t>Keys in the Data Warehouse Schema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a:solidFill>
                  <a:srgbClr val="000000"/>
                </a:solidFill>
              </a:rPr>
              <a:t>Keys in the Data Warehouse Schema</a:t>
            </a:r>
          </a:p>
        </p:txBody>
      </p:sp>
      <p:sp>
        <p:nvSpPr>
          <p:cNvPr id="24579" name="AutoShape 2"/>
          <p:cNvSpPr>
            <a:spLocks noChangeAspect="1" noChangeArrowheads="1"/>
          </p:cNvSpPr>
          <p:nvPr/>
        </p:nvSpPr>
        <p:spPr bwMode="auto">
          <a:xfrm>
            <a:off x="1435100" y="1989138"/>
            <a:ext cx="7205663" cy="4383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57200"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1pPr>
            <a:lvl2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2pPr>
            <a:lvl3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3pPr>
            <a:lvl4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4pPr>
            <a:lvl5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9pPr>
          </a:lstStyle>
          <a:p>
            <a:pPr eaLnBrk="1">
              <a:spcAft>
                <a:spcPts val="1425"/>
              </a:spcAft>
              <a:buFont typeface="Arial" charset="0"/>
              <a:buChar char="•"/>
            </a:pPr>
            <a:r>
              <a:rPr lang="en-IN" altLang="en-US" sz="3200" b="1">
                <a:solidFill>
                  <a:srgbClr val="000000"/>
                </a:solidFill>
              </a:rPr>
              <a:t>Foreign Keys</a:t>
            </a:r>
          </a:p>
          <a:p>
            <a:pPr eaLnBrk="1">
              <a:spcAft>
                <a:spcPts val="1425"/>
              </a:spcAft>
              <a:buFont typeface="Arial" charset="0"/>
              <a:buChar char="•"/>
            </a:pPr>
            <a:r>
              <a:rPr lang="en-IN" altLang="en-US" sz="3200">
                <a:solidFill>
                  <a:srgbClr val="000000"/>
                </a:solidFill>
              </a:rPr>
              <a:t>Each dimension table is in a one-to-many relationship with the central fact table. </a:t>
            </a:r>
          </a:p>
          <a:p>
            <a:pPr eaLnBrk="1">
              <a:spcAft>
                <a:spcPts val="1425"/>
              </a:spcAft>
              <a:buFont typeface="Arial" charset="0"/>
              <a:buChar char="•"/>
            </a:pPr>
            <a:r>
              <a:rPr lang="en-IN" altLang="en-US" sz="3200">
                <a:solidFill>
                  <a:srgbClr val="000000"/>
                </a:solidFill>
              </a:rPr>
              <a:t>So the primary key of each dimension table must be a foreign key in the fact table.</a:t>
            </a:r>
          </a:p>
          <a:p>
            <a:pPr eaLnBrk="1">
              <a:spcAft>
                <a:spcPts val="1425"/>
              </a:spcAft>
              <a:buFont typeface="Arial" charset="0"/>
              <a:buChar char="•"/>
            </a:pPr>
            <a:r>
              <a:rPr lang="en-IN" altLang="en-US" sz="3200">
                <a:solidFill>
                  <a:srgbClr val="000000"/>
                </a:solidFill>
              </a:rPr>
              <a:t>If there are four dimension tables of product, date, customer, and sales representative, then the primary key of each of these four tables must be present in the orders fact table as foreign keys.</a:t>
            </a:r>
          </a:p>
        </p:txBody>
      </p:sp>
      <p:sp>
        <p:nvSpPr>
          <p:cNvPr id="25603" name="Text Box 2"/>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a:solidFill>
                  <a:srgbClr val="000000"/>
                </a:solidFill>
              </a:rPr>
              <a:t>Keys in the Data Warehouse Schema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503238" y="1768475"/>
            <a:ext cx="9290050" cy="546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57200"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1pPr>
            <a:lvl2pPr indent="-284163"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2pPr>
            <a:lvl3pPr marL="1312863"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3pPr>
            <a:lvl4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4pPr>
            <a:lvl5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9pPr>
          </a:lstStyle>
          <a:p>
            <a:pPr eaLnBrk="1">
              <a:spcAft>
                <a:spcPts val="1425"/>
              </a:spcAft>
              <a:buFont typeface="Arial" charset="0"/>
              <a:buChar char="•"/>
            </a:pPr>
            <a:r>
              <a:rPr lang="en-IN" altLang="en-US" sz="3200">
                <a:solidFill>
                  <a:srgbClr val="000000"/>
                </a:solidFill>
              </a:rPr>
              <a:t>The primary keys for the fact tables</a:t>
            </a:r>
          </a:p>
          <a:p>
            <a:pPr lvl="1" eaLnBrk="1">
              <a:spcAft>
                <a:spcPts val="1138"/>
              </a:spcAft>
              <a:buClrTx/>
              <a:buFontTx/>
              <a:buNone/>
            </a:pPr>
            <a:r>
              <a:rPr lang="en-IN" altLang="en-US" sz="2800">
                <a:solidFill>
                  <a:srgbClr val="000000"/>
                </a:solidFill>
              </a:rPr>
              <a:t>1. </a:t>
            </a:r>
            <a:r>
              <a:rPr lang="en-IN" altLang="en-US" sz="2800" i="1">
                <a:solidFill>
                  <a:srgbClr val="000000"/>
                </a:solidFill>
              </a:rPr>
              <a:t>A single compound primary key whose length is the total length of the keys of the individual dimension tables. </a:t>
            </a:r>
          </a:p>
          <a:p>
            <a:pPr lvl="2" eaLnBrk="1">
              <a:spcAft>
                <a:spcPts val="850"/>
              </a:spcAft>
              <a:buFont typeface="Arial" charset="0"/>
              <a:buChar char="•"/>
            </a:pPr>
            <a:r>
              <a:rPr lang="en-IN" altLang="en-US" sz="2400">
                <a:solidFill>
                  <a:srgbClr val="000000"/>
                </a:solidFill>
              </a:rPr>
              <a:t>increases the size of the fact table (compound primary key, + the foreign keys).</a:t>
            </a:r>
          </a:p>
          <a:p>
            <a:pPr lvl="1" eaLnBrk="1">
              <a:spcAft>
                <a:spcPts val="1138"/>
              </a:spcAft>
              <a:buClrTx/>
              <a:buFontTx/>
              <a:buNone/>
            </a:pPr>
            <a:r>
              <a:rPr lang="en-IN" altLang="en-US" sz="2800">
                <a:solidFill>
                  <a:srgbClr val="000000"/>
                </a:solidFill>
              </a:rPr>
              <a:t>2. </a:t>
            </a:r>
            <a:r>
              <a:rPr lang="en-IN" altLang="en-US" sz="2800" i="1">
                <a:solidFill>
                  <a:srgbClr val="000000"/>
                </a:solidFill>
              </a:rPr>
              <a:t>Concatenated primary key that is the concatenation of all the primary keys of the dimension tables. </a:t>
            </a:r>
          </a:p>
          <a:p>
            <a:pPr lvl="1" eaLnBrk="1">
              <a:spcAft>
                <a:spcPts val="1138"/>
              </a:spcAft>
              <a:buClrTx/>
              <a:buFontTx/>
              <a:buNone/>
            </a:pPr>
            <a:r>
              <a:rPr lang="en-IN" altLang="en-US" sz="2800">
                <a:solidFill>
                  <a:srgbClr val="000000"/>
                </a:solidFill>
              </a:rPr>
              <a:t>3.  </a:t>
            </a:r>
            <a:r>
              <a:rPr lang="en-IN" altLang="en-US" sz="2800" i="1">
                <a:solidFill>
                  <a:srgbClr val="000000"/>
                </a:solidFill>
              </a:rPr>
              <a:t>A generated primary key independent of the keys of the dimension tables.</a:t>
            </a:r>
          </a:p>
          <a:p>
            <a:pPr lvl="2" eaLnBrk="1">
              <a:spcAft>
                <a:spcPts val="850"/>
              </a:spcAft>
              <a:buFont typeface="Arial" charset="0"/>
              <a:buChar char="•"/>
            </a:pPr>
            <a:r>
              <a:rPr lang="en-IN" altLang="en-US" sz="2400">
                <a:solidFill>
                  <a:srgbClr val="000000"/>
                </a:solidFill>
              </a:rPr>
              <a:t>Increases the size of the fact table (generated primary key)</a:t>
            </a:r>
          </a:p>
        </p:txBody>
      </p:sp>
      <p:sp>
        <p:nvSpPr>
          <p:cNvPr id="26627" name="Text Box 2"/>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a:solidFill>
                  <a:srgbClr val="000000"/>
                </a:solidFill>
              </a:rPr>
              <a:t>Keys in the Data Warehouse Schema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THE SNOWFLAKE SCHEMA</a:t>
            </a:r>
          </a:p>
        </p:txBody>
      </p:sp>
      <p:sp>
        <p:nvSpPr>
          <p:cNvPr id="27651" name="Text Box 2"/>
          <p:cNvSpPr txBox="1">
            <a:spLocks noChangeArrowheads="1"/>
          </p:cNvSpPr>
          <p:nvPr/>
        </p:nvSpPr>
        <p:spPr bwMode="auto">
          <a:xfrm>
            <a:off x="503238" y="1768475"/>
            <a:ext cx="939482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57200"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1pPr>
            <a:lvl2pPr marL="855663" indent="-457200"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2pPr>
            <a:lvl3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3pPr>
            <a:lvl4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4pPr>
            <a:lvl5pPr eaLnBrk="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solidFill>
                  <a:schemeClr val="bg1"/>
                </a:solidFill>
                <a:latin typeface="Arial" charset="0"/>
                <a:ea typeface="Droid Sans" charset="0"/>
                <a:cs typeface="Droid Sans" charset="0"/>
              </a:defRPr>
            </a:lvl9pPr>
          </a:lstStyle>
          <a:p>
            <a:pPr eaLnBrk="1">
              <a:spcAft>
                <a:spcPts val="1425"/>
              </a:spcAft>
              <a:buFont typeface="Arial" charset="0"/>
              <a:buChar char="•"/>
            </a:pPr>
            <a:r>
              <a:rPr lang="en-IN" altLang="en-US" sz="3200">
                <a:solidFill>
                  <a:srgbClr val="000000"/>
                </a:solidFill>
              </a:rPr>
              <a:t>“Snowflaking” is a method of normalizing the dimension tables in a STAR schema.</a:t>
            </a:r>
          </a:p>
          <a:p>
            <a:pPr lvl="1" eaLnBrk="1">
              <a:spcAft>
                <a:spcPts val="1138"/>
              </a:spcAft>
              <a:buFont typeface="Arial" charset="0"/>
              <a:buChar char="•"/>
            </a:pPr>
            <a:r>
              <a:rPr lang="en-IN" altLang="en-US" sz="2800">
                <a:solidFill>
                  <a:srgbClr val="000000"/>
                </a:solidFill>
              </a:rPr>
              <a:t>Partially normalize only a few dimension tables, leaving the others intact.</a:t>
            </a:r>
          </a:p>
          <a:p>
            <a:pPr lvl="1" eaLnBrk="1">
              <a:spcAft>
                <a:spcPts val="1138"/>
              </a:spcAft>
              <a:buFont typeface="Arial" charset="0"/>
              <a:buChar char="•"/>
            </a:pPr>
            <a:r>
              <a:rPr lang="en-IN" altLang="en-US" sz="2800">
                <a:solidFill>
                  <a:srgbClr val="000000"/>
                </a:solidFill>
              </a:rPr>
              <a:t>Partially or fully normalize only a few dimension tables, leaving the rest intact.</a:t>
            </a:r>
          </a:p>
          <a:p>
            <a:pPr lvl="1" eaLnBrk="1">
              <a:spcAft>
                <a:spcPts val="1138"/>
              </a:spcAft>
              <a:buFont typeface="Arial" charset="0"/>
              <a:buChar char="•"/>
            </a:pPr>
            <a:r>
              <a:rPr lang="en-IN" altLang="en-US" sz="2800">
                <a:solidFill>
                  <a:srgbClr val="000000"/>
                </a:solidFill>
              </a:rPr>
              <a:t>Partially normalize every dimension table.</a:t>
            </a:r>
          </a:p>
          <a:p>
            <a:pPr lvl="1" eaLnBrk="1">
              <a:spcAft>
                <a:spcPts val="1138"/>
              </a:spcAft>
              <a:buFont typeface="Arial" charset="0"/>
              <a:buChar char="•"/>
            </a:pPr>
            <a:r>
              <a:rPr lang="en-IN" altLang="en-US" sz="2800">
                <a:solidFill>
                  <a:srgbClr val="000000"/>
                </a:solidFill>
              </a:rPr>
              <a:t>Fully normalize every dimension table</a:t>
            </a:r>
          </a:p>
          <a:p>
            <a:pPr eaLnBrk="1">
              <a:spcAft>
                <a:spcPts val="1425"/>
              </a:spcAft>
              <a:buFont typeface="Arial" charset="0"/>
              <a:buNone/>
            </a:pPr>
            <a:endParaRPr lang="en-IN" altLang="en-US" sz="3200">
              <a:solidFill>
                <a:srgbClr val="000000"/>
              </a:solidFill>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8675" name="AutoShape 2"/>
          <p:cNvSpPr>
            <a:spLocks noChangeAspect="1" noChangeArrowheads="1"/>
          </p:cNvSpPr>
          <p:nvPr/>
        </p:nvSpPr>
        <p:spPr bwMode="auto">
          <a:xfrm>
            <a:off x="973138" y="1609725"/>
            <a:ext cx="8134350" cy="591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8676" name="Text Box 3"/>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THE STAR SCHEMA</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1584325"/>
            <a:ext cx="7019925" cy="554355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9699" name="AutoShape 2"/>
          <p:cNvSpPr>
            <a:spLocks noChangeAspect="1" noChangeArrowheads="1"/>
          </p:cNvSpPr>
          <p:nvPr/>
        </p:nvSpPr>
        <p:spPr bwMode="auto">
          <a:xfrm>
            <a:off x="892175" y="1323975"/>
            <a:ext cx="8296275" cy="620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29700" name="Text Box 3"/>
          <p:cNvSpPr txBox="1">
            <a:spLocks noChangeArrowheads="1"/>
          </p:cNvSpPr>
          <p:nvPr/>
        </p:nvSpPr>
        <p:spPr bwMode="auto">
          <a:xfrm>
            <a:off x="503238" y="349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THE SNOWFLAKE SCHEMA</a:t>
            </a:r>
          </a:p>
        </p:txBody>
      </p:sp>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277938"/>
            <a:ext cx="8791575" cy="615315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30723" name="AutoShape 2"/>
          <p:cNvSpPr>
            <a:spLocks noChangeAspect="1" noChangeArrowheads="1"/>
          </p:cNvSpPr>
          <p:nvPr/>
        </p:nvSpPr>
        <p:spPr bwMode="auto">
          <a:xfrm>
            <a:off x="503238" y="827088"/>
            <a:ext cx="8689975" cy="6708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30724" name="Text Box 3"/>
          <p:cNvSpPr txBox="1">
            <a:spLocks noChangeArrowheads="1"/>
          </p:cNvSpPr>
          <p:nvPr/>
        </p:nvSpPr>
        <p:spPr bwMode="auto">
          <a:xfrm>
            <a:off x="503238" y="-18097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THE SNOWFLAKE SCHEMA</a:t>
            </a:r>
          </a:p>
        </p:txBody>
      </p:sp>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827088"/>
            <a:ext cx="8096250" cy="67056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4099" name="Text Box 2"/>
          <p:cNvSpPr txBox="1">
            <a:spLocks noChangeArrowheads="1"/>
          </p:cNvSpPr>
          <p:nvPr/>
        </p:nvSpPr>
        <p:spPr bwMode="auto">
          <a:xfrm>
            <a:off x="503238" y="1768475"/>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4100" name="AutoShape 3"/>
          <p:cNvSpPr>
            <a:spLocks noChangeAspect="1" noChangeArrowheads="1"/>
          </p:cNvSpPr>
          <p:nvPr/>
        </p:nvSpPr>
        <p:spPr bwMode="auto">
          <a:xfrm>
            <a:off x="487363" y="250825"/>
            <a:ext cx="9090025" cy="6435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825" y="1322388"/>
            <a:ext cx="6276975" cy="49149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b="1">
                <a:solidFill>
                  <a:srgbClr val="000000"/>
                </a:solidFill>
              </a:rPr>
              <a:t>UPDATES TO THE DIMENSION TABLES</a:t>
            </a:r>
          </a:p>
        </p:txBody>
      </p:sp>
      <p:sp>
        <p:nvSpPr>
          <p:cNvPr id="31747"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31748" name="Text Box 3"/>
          <p:cNvSpPr txBox="1">
            <a:spLocks noChangeArrowheads="1"/>
          </p:cNvSpPr>
          <p:nvPr/>
        </p:nvSpPr>
        <p:spPr bwMode="auto">
          <a:xfrm>
            <a:off x="287338" y="1728788"/>
            <a:ext cx="9417050" cy="51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5900" indent="-215900"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charset="0"/>
                <a:ea typeface="Droid Sans" charset="0"/>
                <a:cs typeface="Droid Sans" charset="0"/>
              </a:defRPr>
            </a:lvl9pPr>
          </a:lstStyle>
          <a:p>
            <a:pPr eaLnBrk="1">
              <a:buSzPct val="45000"/>
              <a:buFont typeface="Wingdings" charset="2"/>
              <a:buChar char=""/>
            </a:pPr>
            <a:r>
              <a:rPr lang="en-IN" altLang="en-US" sz="2200">
                <a:solidFill>
                  <a:srgbClr val="000000"/>
                </a:solidFill>
              </a:rPr>
              <a:t>The dimension tables are more stable and less volatile.</a:t>
            </a:r>
          </a:p>
          <a:p>
            <a:pPr eaLnBrk="1">
              <a:buSzPct val="45000"/>
              <a:buFont typeface="Wingdings" charset="2"/>
              <a:buChar char=""/>
            </a:pPr>
            <a:r>
              <a:rPr lang="en-IN" altLang="en-US" sz="2200">
                <a:solidFill>
                  <a:srgbClr val="000000"/>
                </a:solidFill>
              </a:rPr>
              <a:t>The fact table, which changes through the increase in the number of rows</a:t>
            </a:r>
          </a:p>
          <a:p>
            <a:pPr eaLnBrk="1">
              <a:buSzPct val="45000"/>
              <a:buFont typeface="Wingdings" charset="2"/>
              <a:buChar char=""/>
            </a:pPr>
            <a:r>
              <a:rPr lang="en-IN" altLang="en-US" sz="2200">
                <a:solidFill>
                  <a:srgbClr val="000000"/>
                </a:solidFill>
              </a:rPr>
              <a:t>A dimension table does not change just through the increase in the number of rows, but also through changes to the attributes themselves.</a:t>
            </a:r>
          </a:p>
          <a:p>
            <a:pPr eaLnBrk="1">
              <a:buSzPct val="45000"/>
              <a:buFont typeface="Wingdings" charset="2"/>
              <a:buChar char=""/>
            </a:pPr>
            <a:r>
              <a:rPr lang="en-IN" altLang="en-US" sz="2200">
                <a:solidFill>
                  <a:srgbClr val="000000"/>
                </a:solidFill>
              </a:rPr>
              <a:t>If a particular product is moved to a different product category, then the corresponding values must be changed in the product dimension table. </a:t>
            </a:r>
          </a:p>
          <a:p>
            <a:pPr eaLnBrk="1">
              <a:buSzPct val="45000"/>
              <a:buFont typeface="Wingdings" charset="2"/>
              <a:buChar char=""/>
            </a:pPr>
            <a:r>
              <a:rPr lang="en-IN" altLang="en-US" sz="2200">
                <a:solidFill>
                  <a:srgbClr val="000000"/>
                </a:solidFill>
              </a:rPr>
              <a:t>The types of changes that affect dimension tables and discuss the ways for dealing with these types.</a:t>
            </a:r>
          </a:p>
          <a:p>
            <a:pPr eaLnBrk="1">
              <a:buSzPct val="45000"/>
              <a:buFont typeface="Wingdings" charset="2"/>
              <a:buChar char=""/>
            </a:pPr>
            <a:endParaRPr lang="en-IN" altLang="en-US" sz="22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3238" y="301625"/>
            <a:ext cx="9069387" cy="1260475"/>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z="3200" smtClean="0"/>
              <a:t>Slowly Changing Dimensions</a:t>
            </a:r>
          </a:p>
        </p:txBody>
      </p:sp>
      <p:sp>
        <p:nvSpPr>
          <p:cNvPr id="32771" name="Rectangle 2"/>
          <p:cNvSpPr>
            <a:spLocks noGrp="1" noChangeArrowheads="1"/>
          </p:cNvSpPr>
          <p:nvPr>
            <p:ph type="subTitle" idx="4294967295"/>
          </p:nvPr>
        </p:nvSpPr>
        <p:spPr>
          <a:xfrm>
            <a:off x="503238" y="1863725"/>
            <a:ext cx="9069387" cy="5413375"/>
          </a:xfrm>
        </p:spPr>
        <p:txBody>
          <a:bodyPr tIns="0" anchor="ctr"/>
          <a:lstStyle/>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Most dimensions are generally constant over time</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Many dimensions, though not constant over time, change slowly</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The product key of the source record does not change</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The description and other attributes change slowly over time</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In the source OLTP systems, the new values overwrite the old ones</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Overwriting of dimension table attributes is not always the appropriate option in a</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data warehouse</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400" smtClean="0"/>
              <a:t>The ways changes are made to the dimension tables depend on the types of changes and what information must be preserved in the data warehouse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503238" y="280988"/>
            <a:ext cx="9069387" cy="1300162"/>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mtClean="0"/>
              <a:t>Three types of dimension table changes</a:t>
            </a:r>
          </a:p>
        </p:txBody>
      </p:sp>
      <p:sp>
        <p:nvSpPr>
          <p:cNvPr id="33795" name="Rectangle 2"/>
          <p:cNvSpPr>
            <a:spLocks noGrp="1" noChangeArrowheads="1"/>
          </p:cNvSpPr>
          <p:nvPr>
            <p:ph type="subTitle" idx="4294967295"/>
          </p:nvPr>
        </p:nvSpPr>
        <p:spPr>
          <a:xfrm>
            <a:off x="503238" y="1768475"/>
            <a:ext cx="9069387" cy="4383088"/>
          </a:xfrm>
        </p:spPr>
        <p:txBody>
          <a:bodyPr tIns="0" anchor="ctr"/>
          <a:lstStyle/>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mtClean="0"/>
              <a:t>Type 1 Changes: Correction of Errors</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mtClean="0"/>
              <a:t>Type 2 Changes: Preservation of History</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mtClean="0"/>
              <a:t>Type 3 Changes: Tentative Soft Revisions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03238" y="301625"/>
            <a:ext cx="9069387" cy="1260475"/>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mtClean="0"/>
              <a:t>Type 1 Changes</a:t>
            </a:r>
          </a:p>
        </p:txBody>
      </p:sp>
      <p:sp>
        <p:nvSpPr>
          <p:cNvPr id="34819" name="Rectangle 2"/>
          <p:cNvSpPr>
            <a:spLocks noGrp="1" noChangeArrowheads="1"/>
          </p:cNvSpPr>
          <p:nvPr>
            <p:ph type="subTitle" idx="4294967295"/>
          </p:nvPr>
        </p:nvSpPr>
        <p:spPr>
          <a:xfrm>
            <a:off x="503238" y="1595438"/>
            <a:ext cx="9069387" cy="5734050"/>
          </a:xfrm>
        </p:spPr>
        <p:txBody>
          <a:bodyPr tIns="0" anchor="ctr"/>
          <a:lstStyle/>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The general principles for Type 1 changes:</a:t>
            </a:r>
          </a:p>
          <a:p>
            <a:pPr marL="863600" lvl="3"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Usually, the changes relate to correction of errors in source systems </a:t>
            </a:r>
          </a:p>
          <a:p>
            <a:pPr marL="863600" lvl="3"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Sometimes the change in the source system has no significance</a:t>
            </a:r>
          </a:p>
          <a:p>
            <a:pPr marL="863600" lvl="3"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The old value in the source system needs to be discarded</a:t>
            </a:r>
          </a:p>
          <a:p>
            <a:pPr marL="863600" lvl="3"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The change in the source system need not be preserved in the data warehouse</a:t>
            </a:r>
          </a:p>
          <a:p>
            <a:pPr marL="215900" indent="-215900">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Method for applying Type 1 changes is:</a:t>
            </a:r>
          </a:p>
          <a:p>
            <a:pPr marL="431800" lvl="1"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Overwrite the attribute value in the dimension table row with the new value</a:t>
            </a:r>
          </a:p>
          <a:p>
            <a:pPr marL="431800" lvl="1"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The old value of the attribute is not preserved</a:t>
            </a:r>
          </a:p>
          <a:p>
            <a:pPr marL="431800" lvl="1"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No other changes are made in the dimension table row</a:t>
            </a:r>
          </a:p>
          <a:p>
            <a:pPr marL="431800" lvl="1"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The key of this dimension table or any other key values are not affected</a:t>
            </a:r>
          </a:p>
          <a:p>
            <a:pPr marL="431800" lvl="1" indent="-215900">
              <a:spcAft>
                <a:spcPts val="1425"/>
              </a:spcAft>
              <a:buSzPct val="45000"/>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altLang="en-US" sz="2100" smtClean="0"/>
              <a:t>This type is easiest to implement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03238" y="301625"/>
            <a:ext cx="9069387" cy="1260475"/>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smtClean="0"/>
              <a:t>Type 1 Changes</a:t>
            </a:r>
          </a:p>
        </p:txBody>
      </p:sp>
      <p:sp>
        <p:nvSpPr>
          <p:cNvPr id="35843" name="Rectangle 2"/>
          <p:cNvSpPr>
            <a:spLocks noGrp="1" noChangeArrowheads="1"/>
          </p:cNvSpPr>
          <p:nvPr>
            <p:ph type="subTitle" idx="4294967295"/>
          </p:nvPr>
        </p:nvSpPr>
        <p:spPr>
          <a:xfrm>
            <a:off x="503238" y="1768475"/>
            <a:ext cx="9069387" cy="4383088"/>
          </a:xfrm>
        </p:spPr>
        <p:txBody>
          <a:bodyPr tIns="0" anchor="ctr"/>
          <a:lstStyle/>
          <a:p>
            <a:endParaRPr lang="en-IN" altLang="en-US" smtClean="0"/>
          </a:p>
        </p:txBody>
      </p:sp>
      <p:pic>
        <p:nvPicPr>
          <p:cNvPr id="358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460500"/>
            <a:ext cx="8886825" cy="5953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altLang="en-US" smtClean="0"/>
              <a:t>Type 2 Changes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en-IN" sz="2200" dirty="0" smtClean="0"/>
              <a:t>The general principles for this Type 2 of changes</a:t>
            </a:r>
          </a:p>
          <a:p>
            <a:pPr marL="857250" lvl="1" indent="-457200">
              <a:buFont typeface="Arial" panose="020B0604020202020204" pitchFamily="34" charset="0"/>
              <a:buChar char="•"/>
              <a:defRPr/>
            </a:pPr>
            <a:r>
              <a:rPr lang="en-IN" sz="2200" dirty="0" smtClean="0">
                <a:latin typeface="TimesNewRomanPS"/>
              </a:rPr>
              <a:t>They usually relate to true changes in source systems</a:t>
            </a:r>
          </a:p>
          <a:p>
            <a:pPr marL="857250" lvl="1" indent="-457200">
              <a:buFont typeface="Arial" panose="020B0604020202020204" pitchFamily="34" charset="0"/>
              <a:buChar char="•"/>
              <a:defRPr/>
            </a:pPr>
            <a:r>
              <a:rPr lang="en-IN" sz="2200" dirty="0" smtClean="0">
                <a:latin typeface="EuropeanPi-Three"/>
              </a:rPr>
              <a:t> </a:t>
            </a:r>
            <a:r>
              <a:rPr lang="en-IN" sz="2200" dirty="0" smtClean="0">
                <a:latin typeface="TimesNewRomanPS"/>
              </a:rPr>
              <a:t>There is a need to preserve history in the data warehouse</a:t>
            </a:r>
          </a:p>
          <a:p>
            <a:pPr marL="857250" lvl="1" indent="-457200">
              <a:buFont typeface="Arial" panose="020B0604020202020204" pitchFamily="34" charset="0"/>
              <a:buChar char="•"/>
              <a:defRPr/>
            </a:pPr>
            <a:r>
              <a:rPr lang="en-IN" sz="2200" dirty="0" smtClean="0">
                <a:latin typeface="EuropeanPi-Three"/>
              </a:rPr>
              <a:t> </a:t>
            </a:r>
            <a:r>
              <a:rPr lang="en-IN" sz="2200" dirty="0" smtClean="0">
                <a:latin typeface="TimesNewRomanPS"/>
              </a:rPr>
              <a:t>This type of change partitions the history in the data warehouse</a:t>
            </a:r>
          </a:p>
          <a:p>
            <a:pPr marL="857250" lvl="1" indent="-457200">
              <a:buFont typeface="Arial" panose="020B0604020202020204" pitchFamily="34" charset="0"/>
              <a:buChar char="•"/>
              <a:defRPr/>
            </a:pPr>
            <a:r>
              <a:rPr lang="en-IN" sz="2200" dirty="0" smtClean="0">
                <a:latin typeface="EuropeanPi-Three"/>
              </a:rPr>
              <a:t> </a:t>
            </a:r>
            <a:r>
              <a:rPr lang="en-IN" sz="2200" dirty="0" smtClean="0">
                <a:latin typeface="TimesNewRomanPS"/>
              </a:rPr>
              <a:t>Every change for the same attribute must be preserved</a:t>
            </a:r>
          </a:p>
          <a:p>
            <a:pPr marL="457200" indent="-457200">
              <a:buFont typeface="Arial" panose="020B0604020202020204" pitchFamily="34" charset="0"/>
              <a:buChar char="•"/>
              <a:defRPr/>
            </a:pPr>
            <a:r>
              <a:rPr lang="en-IN" sz="2200" dirty="0" smtClean="0"/>
              <a:t>The method for applying Type 2 changes is:</a:t>
            </a:r>
          </a:p>
          <a:p>
            <a:pPr lvl="1">
              <a:buFont typeface="Arial" panose="020B0604020202020204" pitchFamily="34" charset="0"/>
              <a:buChar char="•"/>
              <a:defRPr/>
            </a:pPr>
            <a:r>
              <a:rPr lang="en-IN" sz="2200" dirty="0" smtClean="0"/>
              <a:t> Add a new dimension table row with the new value of the changed attribute</a:t>
            </a:r>
          </a:p>
          <a:p>
            <a:pPr lvl="1">
              <a:buFont typeface="Arial" panose="020B0604020202020204" pitchFamily="34" charset="0"/>
              <a:buChar char="•"/>
              <a:defRPr/>
            </a:pPr>
            <a:r>
              <a:rPr lang="en-IN" sz="2200" dirty="0" smtClean="0"/>
              <a:t> An effective date field may be included in the dimension table</a:t>
            </a:r>
          </a:p>
          <a:p>
            <a:pPr lvl="1">
              <a:buFont typeface="Arial" panose="020B0604020202020204" pitchFamily="34" charset="0"/>
              <a:buChar char="•"/>
              <a:defRPr/>
            </a:pPr>
            <a:r>
              <a:rPr lang="en-IN" sz="2200" dirty="0" smtClean="0"/>
              <a:t> There are no changes to the original row in the dimension table</a:t>
            </a:r>
          </a:p>
          <a:p>
            <a:pPr lvl="1">
              <a:buFont typeface="Arial" panose="020B0604020202020204" pitchFamily="34" charset="0"/>
              <a:buChar char="•"/>
              <a:defRPr/>
            </a:pPr>
            <a:r>
              <a:rPr lang="en-IN" sz="2200" dirty="0" smtClean="0"/>
              <a:t> The key of the original row is not affected</a:t>
            </a:r>
          </a:p>
          <a:p>
            <a:pPr lvl="1">
              <a:buFont typeface="Arial" panose="020B0604020202020204" pitchFamily="34" charset="0"/>
              <a:buChar char="•"/>
              <a:defRPr/>
            </a:pPr>
            <a:r>
              <a:rPr lang="en-IN" sz="2200" dirty="0" smtClean="0"/>
              <a:t> The new row is inserted with a new surrogate key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altLang="en-US" smtClean="0"/>
              <a:t>Type 2 Changes</a:t>
            </a:r>
          </a:p>
        </p:txBody>
      </p:sp>
      <p:pic>
        <p:nvPicPr>
          <p:cNvPr id="378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68400" y="1673225"/>
            <a:ext cx="7759700" cy="5851525"/>
          </a:xfrm>
          <a:noFill/>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N" altLang="en-US" b="1" smtClean="0"/>
              <a:t>Type 3 Changes</a:t>
            </a:r>
            <a:endParaRPr lang="en-IN" altLang="en-US" smtClean="0"/>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en-IN" sz="2200" dirty="0" smtClean="0"/>
              <a:t>The general principles for Type 3 changes:</a:t>
            </a:r>
          </a:p>
          <a:p>
            <a:pPr marL="857250" lvl="1" indent="-457200">
              <a:buFont typeface="Arial" panose="020B0604020202020204" pitchFamily="34" charset="0"/>
              <a:buChar char="•"/>
              <a:defRPr/>
            </a:pPr>
            <a:r>
              <a:rPr lang="en-IN" sz="2200" dirty="0" smtClean="0"/>
              <a:t>They usually relate to “soft” or tentative changes in the source systems</a:t>
            </a:r>
          </a:p>
          <a:p>
            <a:pPr marL="857250" lvl="1" indent="-457200">
              <a:buFont typeface="Arial" panose="020B0604020202020204" pitchFamily="34" charset="0"/>
              <a:buChar char="•"/>
              <a:defRPr/>
            </a:pPr>
            <a:r>
              <a:rPr lang="en-IN" sz="2200" dirty="0" smtClean="0"/>
              <a:t>There is a need to keep track of history with old and new values of the changed attribute</a:t>
            </a:r>
          </a:p>
          <a:p>
            <a:pPr marL="857250" lvl="1" indent="-457200">
              <a:buFont typeface="Arial" panose="020B0604020202020204" pitchFamily="34" charset="0"/>
              <a:buChar char="•"/>
              <a:defRPr/>
            </a:pPr>
            <a:r>
              <a:rPr lang="en-IN" sz="2200" dirty="0" smtClean="0"/>
              <a:t>They are used to compare performances across the transition</a:t>
            </a:r>
          </a:p>
          <a:p>
            <a:pPr marL="857250" lvl="1" indent="-457200">
              <a:buFont typeface="Arial" panose="020B0604020202020204" pitchFamily="34" charset="0"/>
              <a:buChar char="•"/>
              <a:defRPr/>
            </a:pPr>
            <a:r>
              <a:rPr lang="en-IN" sz="2200" dirty="0" smtClean="0"/>
              <a:t>They provide the ability to track forward and backward</a:t>
            </a:r>
          </a:p>
          <a:p>
            <a:pPr>
              <a:buFont typeface="Arial" panose="020B0604020202020204" pitchFamily="34" charset="0"/>
              <a:buChar char="•"/>
              <a:defRPr/>
            </a:pPr>
            <a:r>
              <a:rPr lang="en-IN" sz="2200" dirty="0" smtClean="0"/>
              <a:t>The methods for applying Type 3 changes are:</a:t>
            </a:r>
          </a:p>
          <a:p>
            <a:pPr lvl="1">
              <a:buFont typeface="Arial" panose="020B0604020202020204" pitchFamily="34" charset="0"/>
              <a:buChar char="•"/>
              <a:defRPr/>
            </a:pPr>
            <a:r>
              <a:rPr lang="en-IN" sz="2200" dirty="0" smtClean="0"/>
              <a:t>Add an “old” field in the dimension table for the affected attribute</a:t>
            </a:r>
          </a:p>
          <a:p>
            <a:pPr lvl="1">
              <a:buFont typeface="Arial" panose="020B0604020202020204" pitchFamily="34" charset="0"/>
              <a:buChar char="•"/>
              <a:defRPr/>
            </a:pPr>
            <a:r>
              <a:rPr lang="en-IN" sz="2200" dirty="0" smtClean="0"/>
              <a:t>Push down the existing value of the attribute from the “current” field to the “old” field</a:t>
            </a:r>
          </a:p>
          <a:p>
            <a:pPr lvl="1">
              <a:buFont typeface="Arial" panose="020B0604020202020204" pitchFamily="34" charset="0"/>
              <a:buChar char="•"/>
              <a:defRPr/>
            </a:pPr>
            <a:r>
              <a:rPr lang="en-IN" sz="2200" dirty="0" smtClean="0"/>
              <a:t>Keep the new value of the attribute in the “current” field</a:t>
            </a:r>
          </a:p>
          <a:p>
            <a:pPr lvl="1">
              <a:buFont typeface="Arial" panose="020B0604020202020204" pitchFamily="34" charset="0"/>
              <a:buChar char="•"/>
              <a:defRPr/>
            </a:pPr>
            <a:r>
              <a:rPr lang="en-IN" sz="2200" dirty="0" smtClean="0"/>
              <a:t>Also, you may add a “current” effective date field for the attribute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IN" altLang="en-US" b="1" smtClean="0"/>
              <a:t>Type 3 Changes</a:t>
            </a:r>
            <a:endParaRPr lang="en-IN" altLang="en-US" smtClean="0"/>
          </a:p>
        </p:txBody>
      </p:sp>
      <p:sp>
        <p:nvSpPr>
          <p:cNvPr id="39939" name="Content Placeholder 2"/>
          <p:cNvSpPr>
            <a:spLocks noGrp="1"/>
          </p:cNvSpPr>
          <p:nvPr>
            <p:ph idx="1"/>
          </p:nvPr>
        </p:nvSpPr>
        <p:spPr/>
        <p:txBody>
          <a:bodyPr/>
          <a:lstStyle/>
          <a:p>
            <a:endParaRPr lang="en-IN" altLang="en-US"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474788"/>
            <a:ext cx="8010525" cy="591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N" altLang="en-US" sz="3200" b="1" smtClean="0"/>
              <a:t>MISCELLANEOUS DIMENSIONS</a:t>
            </a:r>
            <a:endParaRPr lang="en-IN" altLang="en-US" sz="3200" smtClean="0"/>
          </a:p>
        </p:txBody>
      </p:sp>
      <p:sp>
        <p:nvSpPr>
          <p:cNvPr id="40963" name="Content Placeholder 2"/>
          <p:cNvSpPr>
            <a:spLocks noGrp="1"/>
          </p:cNvSpPr>
          <p:nvPr>
            <p:ph idx="1"/>
          </p:nvPr>
        </p:nvSpPr>
        <p:spPr>
          <a:xfrm>
            <a:off x="144463" y="1846263"/>
            <a:ext cx="9648825" cy="4381500"/>
          </a:xfrm>
        </p:spPr>
        <p:txBody>
          <a:bodyPr/>
          <a:lstStyle/>
          <a:p>
            <a:pPr marL="457200" indent="-457200">
              <a:buFont typeface="Arial" charset="0"/>
              <a:buChar char="•"/>
            </a:pPr>
            <a:r>
              <a:rPr lang="en-IN" altLang="en-US" sz="2200" b="1" smtClean="0"/>
              <a:t>Large Dimensions</a:t>
            </a:r>
            <a:endParaRPr lang="en-IN" altLang="en-US" sz="2200" smtClean="0"/>
          </a:p>
          <a:p>
            <a:pPr marL="857250" lvl="1" indent="-457200">
              <a:buFont typeface="Arial" charset="0"/>
              <a:buChar char="•"/>
            </a:pPr>
            <a:r>
              <a:rPr lang="en-IN" altLang="en-US" sz="2200" smtClean="0"/>
              <a:t>A large dimension is very deep(very large number of rows). </a:t>
            </a:r>
          </a:p>
          <a:p>
            <a:pPr marL="857250" lvl="1" indent="-457200">
              <a:buFont typeface="Arial" charset="0"/>
              <a:buChar char="•"/>
            </a:pPr>
            <a:r>
              <a:rPr lang="en-IN" altLang="en-US" sz="2200" smtClean="0"/>
              <a:t>A large dimension may also be very wide ( large number of attributes).</a:t>
            </a:r>
          </a:p>
          <a:p>
            <a:pPr marL="857250" lvl="1" indent="-457200">
              <a:buFont typeface="Arial" charset="0"/>
              <a:buChar char="•"/>
            </a:pPr>
            <a:r>
              <a:rPr lang="en-IN" altLang="en-US" sz="2200" smtClean="0"/>
              <a:t>Issues</a:t>
            </a:r>
          </a:p>
          <a:p>
            <a:pPr marL="1257300" lvl="2" indent="-457200">
              <a:buFont typeface="Arial" charset="0"/>
              <a:buChar char="•"/>
            </a:pPr>
            <a:r>
              <a:rPr lang="en-IN" altLang="en-US" sz="2200" smtClean="0"/>
              <a:t>Population of very large dimension tables</a:t>
            </a:r>
          </a:p>
          <a:p>
            <a:pPr marL="1257300" lvl="2" indent="-457200">
              <a:buFont typeface="Arial" charset="0"/>
              <a:buChar char="•"/>
            </a:pPr>
            <a:r>
              <a:rPr lang="en-IN" altLang="en-US" sz="2200" smtClean="0"/>
              <a:t>Browse performance of unconstrained dimensions, especially where the cardinality of the attributes is low</a:t>
            </a:r>
          </a:p>
          <a:p>
            <a:pPr marL="1257300" lvl="2" indent="-457200">
              <a:buFont typeface="Arial" charset="0"/>
              <a:buChar char="•"/>
            </a:pPr>
            <a:r>
              <a:rPr lang="en-IN" altLang="en-US" sz="2200" smtClean="0"/>
              <a:t>Browsing time for cross-constrained values of the dimension attributes</a:t>
            </a:r>
          </a:p>
          <a:p>
            <a:pPr marL="1257300" lvl="2" indent="-457200">
              <a:buFont typeface="Arial" charset="0"/>
              <a:buChar char="•"/>
            </a:pPr>
            <a:r>
              <a:rPr lang="en-IN" altLang="en-US" sz="2200" smtClean="0"/>
              <a:t>Inefficiencies in fact table queries when large dimensions need to be used</a:t>
            </a:r>
          </a:p>
          <a:p>
            <a:pPr marL="1257300" lvl="2" indent="-457200">
              <a:buFont typeface="Arial" charset="0"/>
              <a:buChar char="•"/>
            </a:pPr>
            <a:r>
              <a:rPr lang="en-IN" altLang="en-US" sz="2200" smtClean="0"/>
              <a:t>Additional rows created to handle Type 2 slowly changing dimensions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5123" name="Text Box 2"/>
          <p:cNvSpPr txBox="1">
            <a:spLocks noChangeArrowheads="1"/>
          </p:cNvSpPr>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5124" name="AutoShape 3"/>
          <p:cNvSpPr>
            <a:spLocks noChangeAspect="1" noChangeArrowheads="1"/>
          </p:cNvSpPr>
          <p:nvPr/>
        </p:nvSpPr>
        <p:spPr bwMode="auto">
          <a:xfrm>
            <a:off x="215900" y="134938"/>
            <a:ext cx="9494838" cy="7316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522288"/>
            <a:ext cx="6419850" cy="65151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IN" altLang="en-US" b="1" smtClean="0"/>
              <a:t>Large Dimensions</a:t>
            </a:r>
            <a:endParaRPr lang="en-IN" altLang="en-US" smtClean="0"/>
          </a:p>
        </p:txBody>
      </p:sp>
      <p:sp>
        <p:nvSpPr>
          <p:cNvPr id="41987" name="Content Placeholder 2"/>
          <p:cNvSpPr>
            <a:spLocks noGrp="1"/>
          </p:cNvSpPr>
          <p:nvPr>
            <p:ph idx="1"/>
          </p:nvPr>
        </p:nvSpPr>
        <p:spPr>
          <a:xfrm rot="16200000">
            <a:off x="-2127250" y="-1149350"/>
            <a:ext cx="9067800" cy="4381500"/>
          </a:xfrm>
        </p:spPr>
        <p:txBody>
          <a:bodyPr/>
          <a:lstStyle/>
          <a:p>
            <a:r>
              <a:rPr lang="en-IN" altLang="en-US" b="1" i="1" smtClean="0"/>
              <a:t>Multiple Hierarchies</a:t>
            </a:r>
            <a:endParaRPr lang="en-IN" altLang="en-US"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39700"/>
            <a:ext cx="7848600" cy="695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altLang="en-US" b="1" smtClean="0"/>
              <a:t>Rapidly Changing Dimensions</a:t>
            </a:r>
            <a:endParaRPr lang="en-IN" altLang="en-US" smtClean="0"/>
          </a:p>
        </p:txBody>
      </p:sp>
      <p:sp>
        <p:nvSpPr>
          <p:cNvPr id="43011" name="Content Placeholder 2"/>
          <p:cNvSpPr>
            <a:spLocks noGrp="1"/>
          </p:cNvSpPr>
          <p:nvPr>
            <p:ph idx="1"/>
          </p:nvPr>
        </p:nvSpPr>
        <p:spPr/>
        <p:txBody>
          <a:bodyPr/>
          <a:lstStyle/>
          <a:p>
            <a:pPr marL="457200" indent="-457200">
              <a:buFont typeface="Arial" charset="0"/>
              <a:buChar char="•"/>
            </a:pPr>
            <a:r>
              <a:rPr lang="en-IN" altLang="en-US" smtClean="0"/>
              <a:t>Break off the rapidly changing attributes into another dimension table</a:t>
            </a:r>
          </a:p>
          <a:p>
            <a:pPr marL="457200" indent="-457200">
              <a:buFont typeface="Arial" charset="0"/>
              <a:buChar char="•"/>
            </a:pPr>
            <a:r>
              <a:rPr lang="en-IN" altLang="en-US" smtClean="0"/>
              <a:t>Leaving the slowly changing attributes behind in the original table.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IN" altLang="en-US" smtClean="0"/>
          </a:p>
        </p:txBody>
      </p:sp>
      <p:sp>
        <p:nvSpPr>
          <p:cNvPr id="44035" name="Content Placeholder 2"/>
          <p:cNvSpPr>
            <a:spLocks noGrp="1"/>
          </p:cNvSpPr>
          <p:nvPr>
            <p:ph idx="1"/>
          </p:nvPr>
        </p:nvSpPr>
        <p:spPr/>
        <p:txBody>
          <a:bodyPr/>
          <a:lstStyle/>
          <a:p>
            <a:endParaRPr lang="en-IN" altLang="en-US" smtClean="0"/>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611188"/>
            <a:ext cx="8239125" cy="597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IN" altLang="en-US" b="1" smtClean="0"/>
              <a:t>Junk Dimensions</a:t>
            </a:r>
            <a:endParaRPr lang="en-IN" altLang="en-US" smtClean="0"/>
          </a:p>
        </p:txBody>
      </p:sp>
      <p:sp>
        <p:nvSpPr>
          <p:cNvPr id="45059" name="Content Placeholder 2"/>
          <p:cNvSpPr>
            <a:spLocks noGrp="1"/>
          </p:cNvSpPr>
          <p:nvPr>
            <p:ph idx="1"/>
          </p:nvPr>
        </p:nvSpPr>
        <p:spPr>
          <a:xfrm>
            <a:off x="503238" y="1768475"/>
            <a:ext cx="9067800" cy="5395913"/>
          </a:xfrm>
        </p:spPr>
        <p:txBody>
          <a:bodyPr/>
          <a:lstStyle/>
          <a:p>
            <a:pPr>
              <a:buFont typeface="Arial" charset="0"/>
              <a:buChar char="•"/>
            </a:pPr>
            <a:r>
              <a:rPr lang="en-IN" altLang="en-US" sz="2400" smtClean="0"/>
              <a:t>Exclude and discard all flags and texts. </a:t>
            </a:r>
          </a:p>
          <a:p>
            <a:pPr lvl="1">
              <a:buFont typeface="Arial" charset="0"/>
              <a:buChar char="•"/>
            </a:pPr>
            <a:r>
              <a:rPr lang="en-IN" altLang="en-US" sz="2000" smtClean="0"/>
              <a:t>not a good option because you are likely to throw away some useful information.</a:t>
            </a:r>
          </a:p>
          <a:p>
            <a:pPr>
              <a:buFont typeface="Arial" charset="0"/>
              <a:buChar char="•"/>
            </a:pPr>
            <a:r>
              <a:rPr lang="en-IN" altLang="en-US" sz="2400" smtClean="0"/>
              <a:t>Place the flags and texts unchanged in the fact table. </a:t>
            </a:r>
          </a:p>
          <a:p>
            <a:pPr lvl="1">
              <a:buFont typeface="Arial" charset="0"/>
              <a:buChar char="•"/>
            </a:pPr>
            <a:r>
              <a:rPr lang="en-IN" altLang="en-US" sz="2000" smtClean="0"/>
              <a:t>This option is likely to swell up the fact table to no specific advantage.</a:t>
            </a:r>
          </a:p>
          <a:p>
            <a:pPr>
              <a:buFont typeface="Arial" charset="0"/>
              <a:buChar char="•"/>
            </a:pPr>
            <a:r>
              <a:rPr lang="en-IN" altLang="en-US" sz="2400" smtClean="0"/>
              <a:t>Make each flag and text a separate dimension table on its own.</a:t>
            </a:r>
          </a:p>
          <a:p>
            <a:pPr lvl="1">
              <a:buFont typeface="Arial" charset="0"/>
              <a:buChar char="•"/>
            </a:pPr>
            <a:r>
              <a:rPr lang="en-IN" altLang="en-US" sz="2000" smtClean="0"/>
              <a:t>The  number of dimension tables will greatly increase.</a:t>
            </a:r>
          </a:p>
          <a:p>
            <a:pPr>
              <a:buFont typeface="Arial" charset="0"/>
              <a:buChar char="•"/>
            </a:pPr>
            <a:r>
              <a:rPr lang="en-IN" altLang="en-US" sz="2400" smtClean="0"/>
              <a:t>Keep only those flags and texts that are meaningful; </a:t>
            </a:r>
          </a:p>
          <a:p>
            <a:pPr lvl="1">
              <a:buFont typeface="Arial" charset="0"/>
              <a:buChar char="•"/>
            </a:pPr>
            <a:r>
              <a:rPr lang="en-IN" altLang="en-US" sz="2000" smtClean="0"/>
              <a:t>Group  all the useful flags into a single “junk” dimension. </a:t>
            </a:r>
          </a:p>
          <a:p>
            <a:pPr lvl="1">
              <a:buFont typeface="Arial" charset="0"/>
              <a:buChar char="•"/>
            </a:pPr>
            <a:r>
              <a:rPr lang="en-IN" altLang="en-US" sz="2000" smtClean="0"/>
              <a:t>“Junk” dimension attributes are useful for constraining queries based on flag/text values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N" altLang="en-US" b="1" smtClean="0"/>
              <a:t>AGGREGATE FACT TABLES</a:t>
            </a:r>
            <a:endParaRPr lang="en-IN" altLang="en-US" smtClean="0"/>
          </a:p>
        </p:txBody>
      </p:sp>
      <p:sp>
        <p:nvSpPr>
          <p:cNvPr id="46083" name="Content Placeholder 2"/>
          <p:cNvSpPr>
            <a:spLocks noGrp="1"/>
          </p:cNvSpPr>
          <p:nvPr>
            <p:ph idx="1"/>
          </p:nvPr>
        </p:nvSpPr>
        <p:spPr>
          <a:xfrm>
            <a:off x="503238" y="1474788"/>
            <a:ext cx="9067800" cy="4381500"/>
          </a:xfrm>
        </p:spPr>
        <p:txBody>
          <a:bodyPr/>
          <a:lstStyle/>
          <a:p>
            <a:pPr marL="457200" indent="-457200">
              <a:buFont typeface="Arial" charset="0"/>
              <a:buChar char="•"/>
            </a:pPr>
            <a:r>
              <a:rPr lang="en-IN" altLang="en-US" sz="2400" smtClean="0"/>
              <a:t>Aggregates are precalculated summaries derived from the most granular fact table. </a:t>
            </a:r>
          </a:p>
          <a:p>
            <a:pPr marL="457200" indent="-457200">
              <a:buFont typeface="Arial" charset="0"/>
              <a:buChar char="•"/>
            </a:pPr>
            <a:r>
              <a:rPr lang="en-IN" altLang="en-US" sz="2400" smtClean="0"/>
              <a:t>These summaries form a set of separate aggregate fact tables. </a:t>
            </a:r>
          </a:p>
          <a:p>
            <a:pPr marL="457200" indent="-457200">
              <a:buFont typeface="Arial" charset="0"/>
              <a:buChar char="•"/>
            </a:pPr>
            <a:r>
              <a:rPr lang="en-IN" altLang="en-US" sz="2400" smtClean="0"/>
              <a:t>Create  each aggregate fact table as a specific summarization across any number of dimensions.</a:t>
            </a:r>
          </a:p>
          <a:p>
            <a:pPr marL="457200" indent="-457200">
              <a:buFont typeface="Arial" charset="0"/>
              <a:buChar char="•"/>
            </a:pPr>
            <a:r>
              <a:rPr lang="en-IN" altLang="en-US" sz="2400" smtClean="0"/>
              <a:t>Query : Total sales for all customers in the South-Central territory for the first two quarters of 2000 for product category Bigtools.</a:t>
            </a:r>
          </a:p>
          <a:p>
            <a:pPr marL="457200" indent="-457200">
              <a:buFont typeface="Arial" charset="0"/>
              <a:buChar char="•"/>
            </a:pPr>
            <a:r>
              <a:rPr lang="en-IN" altLang="en-US" sz="2400" smtClean="0"/>
              <a:t>Qualifying rows:</a:t>
            </a:r>
          </a:p>
          <a:p>
            <a:pPr marL="457200" indent="-457200">
              <a:buFont typeface="Arial" charset="0"/>
              <a:buChar char="•"/>
            </a:pPr>
            <a:r>
              <a:rPr lang="en-IN" altLang="en-US" sz="2400" smtClean="0"/>
              <a:t>All fact table rows where the customer key relates to all customers in the South-Central territory, the product key relates to all products in the product category Bigtools, and the time key relates to about 180 days in the first two quarters of 2000. A large number of fact table rows participate in the summation.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IN" altLang="en-US" smtClean="0"/>
          </a:p>
        </p:txBody>
      </p:sp>
      <p:sp>
        <p:nvSpPr>
          <p:cNvPr id="47107" name="Content Placeholder 2"/>
          <p:cNvSpPr>
            <a:spLocks noGrp="1"/>
          </p:cNvSpPr>
          <p:nvPr>
            <p:ph idx="1"/>
          </p:nvPr>
        </p:nvSpPr>
        <p:spPr/>
        <p:txBody>
          <a:bodyPr/>
          <a:lstStyle/>
          <a:p>
            <a:endParaRPr lang="en-IN" alt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63" y="258763"/>
            <a:ext cx="8077200" cy="690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N" altLang="en-US" b="1" i="1" smtClean="0"/>
              <a:t>Multi-Way Aggregate Fact Tables.</a:t>
            </a:r>
            <a:endParaRPr lang="en-IN" altLang="en-US" smtClean="0"/>
          </a:p>
        </p:txBody>
      </p:sp>
      <p:sp>
        <p:nvSpPr>
          <p:cNvPr id="48131" name="Content Placeholder 2"/>
          <p:cNvSpPr>
            <a:spLocks noGrp="1"/>
          </p:cNvSpPr>
          <p:nvPr>
            <p:ph idx="1"/>
          </p:nvPr>
        </p:nvSpPr>
        <p:spPr>
          <a:xfrm>
            <a:off x="287338" y="2062163"/>
            <a:ext cx="9432925" cy="4381500"/>
          </a:xfrm>
        </p:spPr>
        <p:txBody>
          <a:bodyPr/>
          <a:lstStyle/>
          <a:p>
            <a:pPr marL="457200" indent="-457200" algn="just">
              <a:buFont typeface="Arial" charset="0"/>
              <a:buChar char="•"/>
            </a:pPr>
            <a:r>
              <a:rPr lang="en-IN" altLang="en-US" sz="2400" i="1" smtClean="0"/>
              <a:t>One-Way Aggregates. </a:t>
            </a:r>
          </a:p>
          <a:p>
            <a:pPr marL="857250" lvl="1" indent="-457200" algn="just">
              <a:buFont typeface="Arial" charset="0"/>
              <a:buChar char="•"/>
            </a:pPr>
            <a:r>
              <a:rPr lang="en-IN" altLang="en-US" sz="2400" smtClean="0"/>
              <a:t>When you rise to higher levels in the hierarchy of   one dimension and keep the level at the lowest in the other dimensions, you create one-way aggregate tables. </a:t>
            </a:r>
          </a:p>
          <a:p>
            <a:pPr marL="457200" indent="-457200" algn="just">
              <a:buFont typeface="Arial" charset="0"/>
              <a:buChar char="•"/>
            </a:pPr>
            <a:r>
              <a:rPr lang="en-IN" altLang="en-US" sz="2400" i="1" smtClean="0"/>
              <a:t>Two-Way Aggregates.</a:t>
            </a:r>
          </a:p>
          <a:p>
            <a:pPr marL="857250" lvl="1" indent="-457200" algn="just">
              <a:buFont typeface="Arial" charset="0"/>
              <a:buChar char="•"/>
            </a:pPr>
            <a:r>
              <a:rPr lang="en-IN" altLang="en-US" sz="2400" smtClean="0"/>
              <a:t>When you rise to higher levels in the hierarchies of two dimensions  and keep the level at the lowest in the other dimension, you create two-way aggregate tables.</a:t>
            </a:r>
          </a:p>
          <a:p>
            <a:pPr marL="457200" indent="-457200">
              <a:buFont typeface="Arial" charset="0"/>
              <a:buChar char="•"/>
            </a:pPr>
            <a:r>
              <a:rPr lang="en-IN" altLang="en-US" sz="2400" i="1" smtClean="0"/>
              <a:t>Three-Way Aggregates. </a:t>
            </a:r>
          </a:p>
          <a:p>
            <a:pPr marL="857250" lvl="1" indent="-457200">
              <a:buFont typeface="Arial" charset="0"/>
              <a:buChar char="•"/>
            </a:pPr>
            <a:r>
              <a:rPr lang="en-IN" altLang="en-US" sz="2400" smtClean="0"/>
              <a:t>When you rise to higher levels in the hierarchies of all the three dimensions, you create three-way aggregate tables.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p:txBody>
          <a:bodyPr/>
          <a:lstStyle/>
          <a:p>
            <a:endParaRPr lang="en-IN" altLang="en-US" smtClean="0"/>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5" y="1619250"/>
            <a:ext cx="793432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6" name="Title 1"/>
          <p:cNvSpPr>
            <a:spLocks noGrp="1"/>
          </p:cNvSpPr>
          <p:nvPr>
            <p:ph type="title"/>
          </p:nvPr>
        </p:nvSpPr>
        <p:spPr/>
        <p:txBody>
          <a:bodyPr/>
          <a:lstStyle/>
          <a:p>
            <a:r>
              <a:rPr lang="en-IN" altLang="en-US" b="1" i="1" smtClean="0"/>
              <a:t>Multi-Way Aggregate </a:t>
            </a:r>
            <a:endParaRPr lang="en-I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IN" altLang="en-US" smtClean="0"/>
          </a:p>
        </p:txBody>
      </p:sp>
      <p:sp>
        <p:nvSpPr>
          <p:cNvPr id="50179" name="Content Placeholder 2"/>
          <p:cNvSpPr>
            <a:spLocks noGrp="1"/>
          </p:cNvSpPr>
          <p:nvPr>
            <p:ph idx="1"/>
          </p:nvPr>
        </p:nvSpPr>
        <p:spPr/>
        <p:txBody>
          <a:bodyPr/>
          <a:lstStyle/>
          <a:p>
            <a:endParaRPr lang="en-IN" altLang="en-US" smtClean="0"/>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611188"/>
            <a:ext cx="7610475"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IN" altLang="en-US" sz="4000" smtClean="0"/>
              <a:t>Families Of STARS </a:t>
            </a:r>
            <a:r>
              <a:rPr lang="en-IN" altLang="en-US" sz="4000" b="1" smtClean="0"/>
              <a:t>/ </a:t>
            </a:r>
            <a:r>
              <a:rPr lang="en-IN" altLang="en-US" sz="4000" smtClean="0"/>
              <a:t>Fact</a:t>
            </a:r>
            <a:br>
              <a:rPr lang="en-IN" altLang="en-US" sz="4000" smtClean="0"/>
            </a:br>
            <a:r>
              <a:rPr lang="en-IN" altLang="en-US" sz="4000" smtClean="0"/>
              <a:t>Constellation Schema</a:t>
            </a:r>
          </a:p>
        </p:txBody>
      </p:sp>
      <p:sp>
        <p:nvSpPr>
          <p:cNvPr id="51203" name="Content Placeholder 2"/>
          <p:cNvSpPr>
            <a:spLocks noGrp="1"/>
          </p:cNvSpPr>
          <p:nvPr>
            <p:ph idx="1"/>
          </p:nvPr>
        </p:nvSpPr>
        <p:spPr/>
        <p:txBody>
          <a:bodyPr/>
          <a:lstStyle/>
          <a:p>
            <a:endParaRPr lang="en-IN" altLang="en-US" smtClean="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4188"/>
            <a:ext cx="80772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6147" name="Text Box 2"/>
          <p:cNvSpPr txBox="1">
            <a:spLocks noChangeArrowheads="1"/>
          </p:cNvSpPr>
          <p:nvPr/>
        </p:nvSpPr>
        <p:spPr bwMode="auto">
          <a:xfrm>
            <a:off x="503238" y="1768475"/>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6148" name="AutoShape 3"/>
          <p:cNvSpPr>
            <a:spLocks noChangeAspect="1" noChangeArrowheads="1"/>
          </p:cNvSpPr>
          <p:nvPr/>
        </p:nvSpPr>
        <p:spPr bwMode="auto">
          <a:xfrm>
            <a:off x="503238" y="395288"/>
            <a:ext cx="9166225" cy="6264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050925"/>
            <a:ext cx="8191500" cy="545782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7163"/>
            <a:ext cx="8937625" cy="724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404813"/>
            <a:ext cx="9480550" cy="675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03238" y="34925"/>
            <a:ext cx="9070975"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IN" altLang="en-US" sz="4400">
                <a:solidFill>
                  <a:srgbClr val="000000"/>
                </a:solidFill>
              </a:rPr>
              <a:t>DIMENSIONAL MODELING</a:t>
            </a:r>
          </a:p>
        </p:txBody>
      </p:sp>
      <p:sp>
        <p:nvSpPr>
          <p:cNvPr id="7171" name="Text Box 2"/>
          <p:cNvSpPr txBox="1">
            <a:spLocks noChangeArrowheads="1"/>
          </p:cNvSpPr>
          <p:nvPr/>
        </p:nvSpPr>
        <p:spPr bwMode="auto">
          <a:xfrm>
            <a:off x="287338" y="1042988"/>
            <a:ext cx="9577387"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30213" indent="-323850"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1pPr>
            <a:lvl2pPr marL="830263" indent="-322263"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2pPr>
            <a:lvl3pPr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3pPr>
            <a:lvl4pPr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4pPr>
            <a:lvl5pPr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 pos="9434513" algn="l"/>
              </a:tabLst>
              <a:defRPr>
                <a:solidFill>
                  <a:schemeClr val="bg1"/>
                </a:solidFill>
                <a:latin typeface="Arial" charset="0"/>
                <a:ea typeface="Droid Sans" charset="0"/>
                <a:cs typeface="Droid Sans" charset="0"/>
              </a:defRPr>
            </a:lvl9pPr>
          </a:lstStyle>
          <a:p>
            <a:pPr eaLnBrk="1">
              <a:spcAft>
                <a:spcPts val="1425"/>
              </a:spcAft>
              <a:buSzPct val="45000"/>
              <a:buFont typeface="Wingdings" charset="2"/>
              <a:buChar char=""/>
            </a:pPr>
            <a:r>
              <a:rPr lang="en-US" altLang="en-US" sz="2000">
                <a:solidFill>
                  <a:srgbClr val="000000"/>
                </a:solidFill>
              </a:rPr>
              <a:t>Design Decisions</a:t>
            </a:r>
          </a:p>
          <a:p>
            <a:pPr eaLnBrk="1">
              <a:spcAft>
                <a:spcPts val="1425"/>
              </a:spcAft>
              <a:buSzPct val="45000"/>
              <a:buFont typeface="Wingdings" charset="2"/>
              <a:buChar char=""/>
            </a:pPr>
            <a:r>
              <a:rPr lang="en-US" altLang="en-US" sz="2000">
                <a:solidFill>
                  <a:srgbClr val="000000"/>
                </a:solidFill>
              </a:rPr>
              <a:t>Choosing the process.</a:t>
            </a:r>
          </a:p>
          <a:p>
            <a:pPr lvl="1" eaLnBrk="1">
              <a:spcAft>
                <a:spcPts val="1138"/>
              </a:spcAft>
              <a:buSzPct val="45000"/>
              <a:buFont typeface="Wingdings" charset="2"/>
              <a:buChar char=""/>
            </a:pPr>
            <a:r>
              <a:rPr lang="en-US" altLang="en-US" sz="2000">
                <a:solidFill>
                  <a:srgbClr val="000000"/>
                </a:solidFill>
              </a:rPr>
              <a:t>Selecting the subjects from the information packages for the first set of logical structures to be designed.</a:t>
            </a:r>
          </a:p>
          <a:p>
            <a:pPr eaLnBrk="1">
              <a:spcAft>
                <a:spcPts val="1425"/>
              </a:spcAft>
              <a:buSzPct val="45000"/>
              <a:buFont typeface="Wingdings" charset="2"/>
              <a:buChar char=""/>
            </a:pPr>
            <a:r>
              <a:rPr lang="en-US" altLang="en-US" sz="2000">
                <a:solidFill>
                  <a:srgbClr val="000000"/>
                </a:solidFill>
              </a:rPr>
              <a:t>Choosing the grain. </a:t>
            </a:r>
          </a:p>
          <a:p>
            <a:pPr lvl="1" eaLnBrk="1">
              <a:spcAft>
                <a:spcPts val="1138"/>
              </a:spcAft>
              <a:buSzPct val="45000"/>
              <a:buFont typeface="Wingdings" charset="2"/>
              <a:buChar char=""/>
            </a:pPr>
            <a:r>
              <a:rPr lang="en-US" altLang="en-US" sz="2000">
                <a:solidFill>
                  <a:srgbClr val="000000"/>
                </a:solidFill>
              </a:rPr>
              <a:t>Determining the level of detail for the data in the data structures.</a:t>
            </a:r>
          </a:p>
          <a:p>
            <a:pPr eaLnBrk="1">
              <a:spcAft>
                <a:spcPts val="1425"/>
              </a:spcAft>
              <a:buSzPct val="45000"/>
              <a:buFont typeface="Wingdings" charset="2"/>
              <a:buChar char=""/>
            </a:pPr>
            <a:r>
              <a:rPr lang="en-US" altLang="en-US" sz="2000">
                <a:solidFill>
                  <a:srgbClr val="000000"/>
                </a:solidFill>
              </a:rPr>
              <a:t>Identifying and conforming the dimensions.</a:t>
            </a:r>
          </a:p>
          <a:p>
            <a:pPr lvl="1" eaLnBrk="1">
              <a:spcAft>
                <a:spcPts val="1138"/>
              </a:spcAft>
              <a:buSzPct val="45000"/>
              <a:buFont typeface="Wingdings" charset="2"/>
              <a:buChar char=""/>
            </a:pPr>
            <a:r>
              <a:rPr lang="en-US" altLang="en-US" sz="2000">
                <a:solidFill>
                  <a:srgbClr val="000000"/>
                </a:solidFill>
              </a:rPr>
              <a:t>Choosing the business dimensions (such as product, market, time, etc.) to be included in the first set of structures.</a:t>
            </a:r>
          </a:p>
          <a:p>
            <a:pPr eaLnBrk="1">
              <a:spcAft>
                <a:spcPts val="1425"/>
              </a:spcAft>
              <a:buSzPct val="45000"/>
              <a:buFont typeface="Wingdings" charset="2"/>
              <a:buChar char=""/>
            </a:pPr>
            <a:r>
              <a:rPr lang="en-US" altLang="en-US" sz="2000">
                <a:solidFill>
                  <a:srgbClr val="000000"/>
                </a:solidFill>
              </a:rPr>
              <a:t>Choosing the facts.</a:t>
            </a:r>
          </a:p>
          <a:p>
            <a:pPr lvl="1" eaLnBrk="1">
              <a:spcAft>
                <a:spcPts val="1138"/>
              </a:spcAft>
              <a:buSzPct val="45000"/>
              <a:buFont typeface="Wingdings" charset="2"/>
              <a:buChar char=""/>
            </a:pPr>
            <a:r>
              <a:rPr lang="en-US" altLang="en-US" sz="2000">
                <a:solidFill>
                  <a:srgbClr val="000000"/>
                </a:solidFill>
              </a:rPr>
              <a:t> Selecting the metrics or units of measurements (such as product sale units, dollar sales, dollar revenue, etc.) to be included in the first set of structures.</a:t>
            </a:r>
          </a:p>
          <a:p>
            <a:pPr eaLnBrk="1">
              <a:spcAft>
                <a:spcPts val="1425"/>
              </a:spcAft>
              <a:buSzPct val="45000"/>
              <a:buFont typeface="Wingdings" charset="2"/>
              <a:buChar char=""/>
            </a:pPr>
            <a:r>
              <a:rPr lang="en-US" altLang="en-US" sz="2000">
                <a:solidFill>
                  <a:srgbClr val="000000"/>
                </a:solidFill>
              </a:rPr>
              <a:t>Choosing the duration of the database.</a:t>
            </a:r>
          </a:p>
          <a:p>
            <a:pPr lvl="1" eaLnBrk="1">
              <a:spcAft>
                <a:spcPts val="1138"/>
              </a:spcAft>
              <a:buSzPct val="45000"/>
              <a:buFont typeface="Wingdings" charset="2"/>
              <a:buChar char=""/>
            </a:pPr>
            <a:r>
              <a:rPr lang="en-US" altLang="en-US" sz="2000">
                <a:solidFill>
                  <a:srgbClr val="000000"/>
                </a:solidFill>
              </a:rPr>
              <a:t> Determining how far back in time you should go for historical data.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8195" name="Text Box 2"/>
          <p:cNvSpPr txBox="1">
            <a:spLocks noChangeArrowheads="1"/>
          </p:cNvSpPr>
          <p:nvPr/>
        </p:nvSpPr>
        <p:spPr bwMode="auto">
          <a:xfrm>
            <a:off x="503238" y="1768475"/>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8196" name="AutoShape 3"/>
          <p:cNvSpPr>
            <a:spLocks noChangeAspect="1" noChangeArrowheads="1"/>
          </p:cNvSpPr>
          <p:nvPr/>
        </p:nvSpPr>
        <p:spPr bwMode="auto">
          <a:xfrm>
            <a:off x="419100" y="293688"/>
            <a:ext cx="9229725" cy="6438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50" y="1184275"/>
            <a:ext cx="7781925" cy="519112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9219" name="Text Box 2"/>
          <p:cNvSpPr txBox="1">
            <a:spLocks noChangeArrowheads="1"/>
          </p:cNvSpPr>
          <p:nvPr/>
        </p:nvSpPr>
        <p:spPr bwMode="auto">
          <a:xfrm>
            <a:off x="503238" y="1768475"/>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
        <p:nvSpPr>
          <p:cNvPr id="9220" name="AutoShape 3"/>
          <p:cNvSpPr>
            <a:spLocks noChangeAspect="1" noChangeArrowheads="1"/>
          </p:cNvSpPr>
          <p:nvPr/>
        </p:nvSpPr>
        <p:spPr bwMode="auto">
          <a:xfrm>
            <a:off x="431800" y="333375"/>
            <a:ext cx="9234488" cy="6831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727075"/>
            <a:ext cx="8096250" cy="610552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312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charset="0"/>
                <a:ea typeface="Droid Sans" charset="0"/>
                <a:cs typeface="Droid Sans" charset="0"/>
              </a:defRPr>
            </a:lvl9pPr>
          </a:lstStyle>
          <a:p>
            <a:pPr algn="ctr" eaLnBrk="1">
              <a:buClrTx/>
              <a:buFontTx/>
              <a:buNone/>
            </a:pPr>
            <a:r>
              <a:rPr lang="en-US" altLang="en-US" sz="4400">
                <a:solidFill>
                  <a:srgbClr val="000000"/>
                </a:solidFill>
              </a:rPr>
              <a:t>Criteria for combining the tables into a dimensional model.</a:t>
            </a:r>
            <a:br>
              <a:rPr lang="en-US" altLang="en-US" sz="4400">
                <a:solidFill>
                  <a:srgbClr val="000000"/>
                </a:solidFill>
              </a:rPr>
            </a:br>
            <a:endParaRPr lang="en-US" altLang="en-US" sz="4400">
              <a:solidFill>
                <a:srgbClr val="000000"/>
              </a:solidFill>
            </a:endParaRPr>
          </a:p>
        </p:txBody>
      </p:sp>
      <p:sp>
        <p:nvSpPr>
          <p:cNvPr id="10243" name="Text Box 2"/>
          <p:cNvSpPr txBox="1">
            <a:spLocks noChangeArrowheads="1"/>
          </p:cNvSpPr>
          <p:nvPr/>
        </p:nvSpPr>
        <p:spPr bwMode="auto">
          <a:xfrm>
            <a:off x="503238" y="1768475"/>
            <a:ext cx="9070975"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120" rIns="0" bIns="0"/>
          <a:lstStyle>
            <a:lvl1pPr marL="430213" indent="-323850"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1pPr>
            <a:lvl2pPr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2pPr>
            <a:lvl3pPr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3pPr>
            <a:lvl4pPr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4pPr>
            <a:lvl5pPr eaLnBrk="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5pPr>
            <a:lvl6pPr marL="25146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6pPr>
            <a:lvl7pPr marL="29718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7pPr>
            <a:lvl8pPr marL="34290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8pPr>
            <a:lvl9pPr marL="3886200" indent="-228600" defTabSz="449263" eaLnBrk="0" fontAlgn="base" hangingPunct="0">
              <a:lnSpc>
                <a:spcPct val="94000"/>
              </a:lnSpc>
              <a:spcBef>
                <a:spcPct val="0"/>
              </a:spcBef>
              <a:spcAft>
                <a:spcPct val="0"/>
              </a:spcAft>
              <a:buClr>
                <a:srgbClr val="000000"/>
              </a:buClr>
              <a:buSzPct val="100000"/>
              <a:buFont typeface="Times New Roman" pitchFamily="16"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charset="0"/>
                <a:ea typeface="Droid Sans" charset="0"/>
                <a:cs typeface="Droid Sans" charset="0"/>
              </a:defRPr>
            </a:lvl9pPr>
          </a:lstStyle>
          <a:p>
            <a:pPr eaLnBrk="1">
              <a:spcAft>
                <a:spcPts val="1425"/>
              </a:spcAft>
              <a:buSzPct val="45000"/>
              <a:buFont typeface="Wingdings" charset="2"/>
              <a:buChar char=""/>
            </a:pPr>
            <a:r>
              <a:rPr lang="en-US" altLang="en-US" sz="3200">
                <a:solidFill>
                  <a:srgbClr val="000000"/>
                </a:solidFill>
              </a:rPr>
              <a:t>The model should provide the best data access.</a:t>
            </a:r>
          </a:p>
          <a:p>
            <a:pPr eaLnBrk="1">
              <a:spcAft>
                <a:spcPts val="1425"/>
              </a:spcAft>
              <a:buSzPct val="45000"/>
              <a:buFont typeface="Wingdings" charset="2"/>
              <a:buChar char=""/>
            </a:pPr>
            <a:r>
              <a:rPr lang="en-US" altLang="en-US" sz="3200">
                <a:solidFill>
                  <a:srgbClr val="000000"/>
                </a:solidFill>
              </a:rPr>
              <a:t>The whole model must be query-centric.</a:t>
            </a:r>
          </a:p>
          <a:p>
            <a:pPr eaLnBrk="1">
              <a:spcAft>
                <a:spcPts val="1425"/>
              </a:spcAft>
              <a:buSzPct val="45000"/>
              <a:buFont typeface="Wingdings" charset="2"/>
              <a:buChar char=""/>
            </a:pPr>
            <a:r>
              <a:rPr lang="en-US" altLang="en-US" sz="3200">
                <a:solidFill>
                  <a:srgbClr val="000000"/>
                </a:solidFill>
              </a:rPr>
              <a:t>It must be optimized for queries and analyses.</a:t>
            </a:r>
          </a:p>
          <a:p>
            <a:pPr eaLnBrk="1">
              <a:spcAft>
                <a:spcPts val="1425"/>
              </a:spcAft>
              <a:buSzPct val="45000"/>
              <a:buFont typeface="Wingdings" charset="2"/>
              <a:buChar char=""/>
            </a:pPr>
            <a:r>
              <a:rPr lang="en-US" altLang="en-US" sz="3200">
                <a:solidFill>
                  <a:srgbClr val="000000"/>
                </a:solidFill>
              </a:rPr>
              <a:t>The model must show that the dimension tables interact with the fact table.</a:t>
            </a:r>
          </a:p>
          <a:p>
            <a:pPr eaLnBrk="1">
              <a:spcAft>
                <a:spcPts val="1425"/>
              </a:spcAft>
              <a:buSzPct val="45000"/>
              <a:buFont typeface="Wingdings" charset="2"/>
              <a:buChar char=""/>
            </a:pPr>
            <a:r>
              <a:rPr lang="en-US" altLang="en-US" sz="3200">
                <a:solidFill>
                  <a:srgbClr val="000000"/>
                </a:solidFill>
              </a:rPr>
              <a:t>It should also be structured in such a way that every dimension can interact equally with the fact table.</a:t>
            </a:r>
          </a:p>
          <a:p>
            <a:pPr eaLnBrk="1">
              <a:spcAft>
                <a:spcPts val="1425"/>
              </a:spcAft>
              <a:buSzPct val="45000"/>
              <a:buFont typeface="Wingdings" charset="2"/>
              <a:buChar char=""/>
            </a:pPr>
            <a:r>
              <a:rPr lang="en-US" altLang="en-US" sz="3200">
                <a:solidFill>
                  <a:srgbClr val="000000"/>
                </a:solidFill>
              </a:rPr>
              <a:t>The model should allow drilling down or rolling up along dimension hierarchies.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a:cs typeface="Droid Sans"/>
      </a:majorFont>
      <a:minorFont>
        <a:latin typeface="Arial"/>
        <a:ea typeface="Droid Sans"/>
        <a:cs typeface="Droid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2137</Words>
  <Application>Microsoft Office PowerPoint</Application>
  <PresentationFormat>Custom</PresentationFormat>
  <Paragraphs>253</Paragraphs>
  <Slides>51</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Droid Sans</vt:lpstr>
      <vt:lpstr>Times New Roman</vt:lpstr>
      <vt:lpstr>DejaVu Sans</vt:lpstr>
      <vt:lpstr>Wingdings</vt:lpstr>
      <vt:lpstr>Symbol</vt:lpstr>
      <vt:lpstr>EuropeanPi-Three</vt:lpstr>
      <vt:lpstr>TimesNewRomanPS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Slowly Changing Dimensions</vt:lpstr>
      <vt:lpstr>Three types of dimension table changes</vt:lpstr>
      <vt:lpstr>Type 1 Changes</vt:lpstr>
      <vt:lpstr>Type 1 Changes</vt:lpstr>
      <vt:lpstr>Type 2 Changes</vt:lpstr>
      <vt:lpstr>Type 2 Changes</vt:lpstr>
      <vt:lpstr>Type 3 Changes</vt:lpstr>
      <vt:lpstr>Type 3 Changes</vt:lpstr>
      <vt:lpstr>MISCELLANEOUS DIMENSIONS</vt:lpstr>
      <vt:lpstr>Large Dimensions</vt:lpstr>
      <vt:lpstr>Rapidly Changing Dimensions</vt:lpstr>
      <vt:lpstr>PowerPoint Presentation</vt:lpstr>
      <vt:lpstr>Junk Dimensions</vt:lpstr>
      <vt:lpstr>AGGREGATE FACT TABLES</vt:lpstr>
      <vt:lpstr>PowerPoint Presentation</vt:lpstr>
      <vt:lpstr>Multi-Way Aggregate Fact Tables.</vt:lpstr>
      <vt:lpstr>Multi-Way Aggregate </vt:lpstr>
      <vt:lpstr>PowerPoint Presentation</vt:lpstr>
      <vt:lpstr>Families Of STARS / Fact Constellation Schema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Package</dc:title>
  <dc:creator>Idea</dc:creator>
  <cp:lastModifiedBy>Idea</cp:lastModifiedBy>
  <cp:revision>39</cp:revision>
  <cp:lastPrinted>1601-01-01T00:00:00Z</cp:lastPrinted>
  <dcterms:created xsi:type="dcterms:W3CDTF">2014-09-21T09:13:23Z</dcterms:created>
  <dcterms:modified xsi:type="dcterms:W3CDTF">2015-10-04T18:06:40Z</dcterms:modified>
</cp:coreProperties>
</file>