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FB76-9C29-4937-871F-F073DE3E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97140-8789-4E8D-A909-3963F4AA2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3940B-B80C-42D3-8994-87AD5801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3474-F85B-4806-A247-055D9E16052B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2BE92-95A2-42A1-B426-409CC5D1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5008B-61E7-43F5-9118-A8589600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6B35-5B1D-4724-9423-FB7559A4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4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5C8E-6E4F-41AA-B1B9-96FF5C5E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DDD19-74EF-4D9F-96EC-36465DB9C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3C901-5D38-41EE-AC51-59336A94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3474-F85B-4806-A247-055D9E16052B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F067F-DE41-4E63-B141-E9A36609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82610-33CE-4907-A375-8E5BBE58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6B35-5B1D-4724-9423-FB7559A4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5B01F-45D9-42FA-B976-AA39DD323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88958-D755-48E0-B157-AF07D38B1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02CAA-A96F-4844-98A5-4EEABD79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3474-F85B-4806-A247-055D9E16052B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E9D53-8CB5-4117-B08A-DF1A54D2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C2065-358B-4860-8306-DD8A6C2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6B35-5B1D-4724-9423-FB7559A4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6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2AAC-33D4-45FB-A571-1A8631A0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D19E-9180-4FD5-A790-479CB9396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07218-2706-4488-8D3D-FE034A56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3474-F85B-4806-A247-055D9E16052B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05328-97B9-4D69-BC40-1D2EF1F0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2CF41-E0CA-4475-8194-CBB55F17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6B35-5B1D-4724-9423-FB7559A4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4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B494-B2D9-4D23-8E80-112B3CD4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BAC53-E99B-409C-8068-8379D412F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F2D66-7AF6-4F90-BACC-347EAAC3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3474-F85B-4806-A247-055D9E16052B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0C950-3649-4A0B-8581-93FC481B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D8AA0-1C65-4ADB-9506-9C28FDBC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6B35-5B1D-4724-9423-FB7559A4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9D80-1A9D-4E21-8F7D-84EEA301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646F-041C-41B9-830A-8F2345EDF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4DC8C-8BBB-4DF7-B469-C827AB16F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FEF89-637D-4AF6-8BBE-C21979D6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3474-F85B-4806-A247-055D9E16052B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283B5-B38B-4196-8D67-1B58BAAE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BF92E-7DD4-4F2D-8D54-5CA24350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6B35-5B1D-4724-9423-FB7559A4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9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A748-DEC8-457D-A99B-D94C005F4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51970-1592-4DC0-B612-36911734C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82905-61A0-4203-95E3-EE1FCAFBA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DE5FF-F78C-4884-8ADD-087F6D649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F799D-DB2C-4FB0-B25D-6A41FC46E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58AB6-A1F6-4C9E-9E78-979DB268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3474-F85B-4806-A247-055D9E16052B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89327-DCE5-4873-8212-3135EB5E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E44C7A-FF27-42F4-9165-2D12F047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6B35-5B1D-4724-9423-FB7559A4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1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761E-EBD1-4220-9A5E-B0017180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E6114-1A62-46B1-8AD2-F1A82C4C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3474-F85B-4806-A247-055D9E16052B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4238A-6EFE-422C-94A6-8553173A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6AFCB-D838-4337-86C1-AE9A4DC6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6B35-5B1D-4724-9423-FB7559A4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3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77B9B-2C8E-4FE5-80C9-64CA0FE4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3474-F85B-4806-A247-055D9E16052B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6C730-4C07-4E80-950C-4BD97E18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D2A7B-0F24-4A42-8CBD-22326B36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6B35-5B1D-4724-9423-FB7559A4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7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4277-D92A-4A20-B118-47D0132F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559F-824D-4BCD-B966-875825C7E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C316A-404D-45F3-A451-9592BF6C8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39644-375D-4539-B687-B6D70CA0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3474-F85B-4806-A247-055D9E16052B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90601-F275-489D-9E7A-1FE97D58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C3D75-660D-445D-8D97-56E01D5F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6B35-5B1D-4724-9423-FB7559A4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BDD3-E4EF-43A5-B707-D53D0662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FE80C-CB87-4B69-A512-8DB40A116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EA8F9-4A57-4911-8462-84F89350C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2D873-FD86-4505-97E7-109ED710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3474-F85B-4806-A247-055D9E16052B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977B3-7688-4138-8873-63CEA03B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F738F-F093-466F-A052-DDC59FF6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6B35-5B1D-4724-9423-FB7559A4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5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7D43E-87EE-4CE4-97EA-5BE30846A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ADCBB-3CFC-4F9B-930F-6D0E3E3B2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1FB83-CCA3-4C1C-9637-861BFC2C6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3474-F85B-4806-A247-055D9E16052B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82E56-8715-4D88-85E5-27BEBD6D8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B61A9-49DD-4D01-8996-8EFA271A3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A6B35-5B1D-4724-9423-FB7559A4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3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wampserver/file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CC75-E2CD-467C-B2C7-64DE91CBD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368376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9868-FC17-4AC7-8D28-98B1B568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Installation of </a:t>
            </a:r>
            <a:r>
              <a:rPr lang="en-US" dirty="0" err="1"/>
              <a:t>wamp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08F5BFD-AA0E-4B18-9823-CE3004371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29" y="1410354"/>
            <a:ext cx="10779177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Download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wampserver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from site: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https://sourceforge.net/projects/wampserver/files/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Click on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Wampserver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3 and select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wampserver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3.0.0</a:t>
            </a:r>
            <a:endParaRPr lang="en-US" sz="2800" dirty="0"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Select wampserver3.2.3_x86.exe (based on your windows version) to download wampserver3.2.3_x64.exe.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Once it get downloaded in Downloads folder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then start installation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7749FA-2F74-49DE-A5CB-B07F8A054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859" y="5629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48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9868-FC17-4AC7-8D28-98B1B568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Installation of </a:t>
            </a:r>
            <a:r>
              <a:rPr lang="en-US" dirty="0" err="1"/>
              <a:t>wamp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08F5BFD-AA0E-4B18-9823-CE3004371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09" y="1013281"/>
            <a:ext cx="1077917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Once it get installed test Hello world program using php or html file you must get output as follows: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7749FA-2F74-49DE-A5CB-B07F8A054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859" y="5629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19D74D-0B50-47CB-8F55-961E61AED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394" y="3952229"/>
            <a:ext cx="6467475" cy="2095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A7ACBC-7D84-47CB-BD69-9360B3D91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49" y="2163287"/>
            <a:ext cx="38671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6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9518A0-006E-4455-AF41-A997DCCE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is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49DBA-577D-4CF6-B12A-7D1C6ABDC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177069"/>
            <a:ext cx="6180888" cy="3563159"/>
          </a:xfrm>
        </p:spPr>
        <p:txBody>
          <a:bodyPr>
            <a:normAutofit fontScale="25000" lnSpcReduction="20000"/>
          </a:bodyPr>
          <a:lstStyle/>
          <a:p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r>
              <a:rPr lang="en-US" sz="11200" b="0" i="0" dirty="0">
                <a:effectLst/>
                <a:latin typeface="arial" panose="020B0604020202020204" pitchFamily="34" charset="0"/>
              </a:rPr>
              <a:t>A </a:t>
            </a:r>
            <a:r>
              <a:rPr lang="en-US" sz="11200" b="1" i="0" dirty="0">
                <a:effectLst/>
                <a:latin typeface="arial" panose="020B0604020202020204" pitchFamily="34" charset="0"/>
              </a:rPr>
              <a:t>web server</a:t>
            </a:r>
            <a:r>
              <a:rPr lang="en-US" sz="11200" b="0" i="0" dirty="0">
                <a:effectLst/>
                <a:latin typeface="arial" panose="020B0604020202020204" pitchFamily="34" charset="0"/>
              </a:rPr>
              <a:t> is software and hardware that uses </a:t>
            </a:r>
            <a:r>
              <a:rPr lang="en-US" sz="11200" b="1" i="0" dirty="0">
                <a:effectLst/>
                <a:latin typeface="arial" panose="020B0604020202020204" pitchFamily="34" charset="0"/>
              </a:rPr>
              <a:t>HTTP</a:t>
            </a:r>
            <a:r>
              <a:rPr lang="en-US" sz="11200" b="0" i="0" dirty="0">
                <a:effectLst/>
                <a:latin typeface="arial" panose="020B0604020202020204" pitchFamily="34" charset="0"/>
              </a:rPr>
              <a:t> (Hypertext Transfer Protocol) and other protocols to respond to client requests made over the </a:t>
            </a:r>
            <a:r>
              <a:rPr lang="en-US" sz="11200" b="1" i="0" dirty="0">
                <a:effectLst/>
                <a:latin typeface="arial" panose="020B0604020202020204" pitchFamily="34" charset="0"/>
              </a:rPr>
              <a:t>World Wide</a:t>
            </a:r>
            <a:r>
              <a:rPr lang="en-US" sz="11200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sz="11200" b="1" i="0" dirty="0">
                <a:effectLst/>
                <a:latin typeface="arial" panose="020B0604020202020204" pitchFamily="34" charset="0"/>
              </a:rPr>
              <a:t>Web</a:t>
            </a:r>
          </a:p>
          <a:p>
            <a:endParaRPr lang="en-US" sz="11200" b="0" i="0" dirty="0">
              <a:effectLst/>
              <a:latin typeface="arial" panose="020B0604020202020204" pitchFamily="34" charset="0"/>
            </a:endParaRPr>
          </a:p>
          <a:p>
            <a:r>
              <a:rPr lang="en-US" sz="11200" b="0" i="0" dirty="0">
                <a:effectLst/>
                <a:latin typeface="arial" panose="020B0604020202020204" pitchFamily="34" charset="0"/>
              </a:rPr>
              <a:t>The main job of a </a:t>
            </a:r>
            <a:r>
              <a:rPr lang="en-US" sz="11200" b="1" i="0" dirty="0">
                <a:effectLst/>
                <a:latin typeface="arial" panose="020B0604020202020204" pitchFamily="34" charset="0"/>
              </a:rPr>
              <a:t>web server</a:t>
            </a:r>
            <a:r>
              <a:rPr lang="en-US" sz="11200" b="0" i="0" dirty="0">
                <a:effectLst/>
                <a:latin typeface="arial" panose="020B0604020202020204" pitchFamily="34" charset="0"/>
              </a:rPr>
              <a:t> is to display website content through storing, processing and delivering webpages to users.</a:t>
            </a:r>
            <a:endParaRPr lang="en-US" sz="1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CF946-AEE6-43F0-9C54-7262CF639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718" y="2812887"/>
            <a:ext cx="4927035" cy="18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6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ABFF-28FB-4818-9F3F-6ADFDF39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What is LAMP/WAMP / MAMP/ XAMPP</a:t>
            </a:r>
            <a:br>
              <a:rPr lang="en-US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FD75019-5ECE-4E5D-A9EC-416C87A9B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54" y="2337927"/>
            <a:ext cx="4095750" cy="4095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9EE995-A684-4C25-BEFE-3116656A0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822" y="3214687"/>
            <a:ext cx="4229100" cy="4286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6DB7A1E-164D-4974-99CC-BA9E7C291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822" y="4157222"/>
            <a:ext cx="4581525" cy="4000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C904BFF-92F0-4C1A-92C6-E66B2C703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822" y="5116855"/>
            <a:ext cx="8268089" cy="64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1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9CDE0-DB29-41D8-9D1C-11E3965E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4479"/>
          </a:xfrm>
        </p:spPr>
        <p:txBody>
          <a:bodyPr>
            <a:normAutofit fontScale="90000"/>
          </a:bodyPr>
          <a:lstStyle/>
          <a:p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4000" b="0" i="0" u="none" strike="noStrike" baseline="0" dirty="0">
                <a:solidFill>
                  <a:srgbClr val="000000"/>
                </a:solidFill>
              </a:rPr>
              <a:t>What is Apache Web Server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976F-98E4-420F-B3F2-AC0B1BCF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54" y="794479"/>
            <a:ext cx="10515600" cy="2776355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Apache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a cross-platform software, therefore it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works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on both Unix and Windows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servers.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Its job is to establish a connection between a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server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and the browsers of website visitors (Firefox, Google Chrome, Safari, etc.) while delivering files back and forth between them (client-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server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structure).</a:t>
            </a:r>
            <a:endParaRPr lang="en-US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2B9C5-5267-4153-A0EC-1E550D934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972" y="3233738"/>
            <a:ext cx="8490211" cy="327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4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2CC9-D6D0-4E72-B6F3-15B8D20F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3600" b="0" i="0" u="none" strike="noStrike" baseline="0" dirty="0">
                <a:solidFill>
                  <a:srgbClr val="000000"/>
                </a:solidFill>
              </a:rPr>
              <a:t>What is MYSQL </a:t>
            </a:r>
            <a:br>
              <a:rPr lang="en-US" sz="3600" b="0" i="0" u="none" strike="noStrike" baseline="0" dirty="0">
                <a:solidFill>
                  <a:srgbClr val="000000"/>
                </a:solidFill>
              </a:rPr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CF66F-735C-43D7-83CB-080CCD03C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a freely available open source Relational Database Management System (RDBMS) that uses Structured Query Language (SQL).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SQL is the most popular language for adding, accessing and managing content in a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2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972D-2D4D-4023-84E1-DAA7212B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b="0" i="0" u="none" strike="noStrike" baseline="0" dirty="0">
                <a:solidFill>
                  <a:srgbClr val="000000"/>
                </a:solidFill>
              </a:rPr>
              <a:t> </a:t>
            </a:r>
            <a:br>
              <a:rPr lang="en-US" b="0" i="0" u="none" strike="noStrike" baseline="0" dirty="0">
                <a:solidFill>
                  <a:srgbClr val="000000"/>
                </a:solidFill>
              </a:rPr>
            </a:br>
            <a:r>
              <a:rPr lang="en-US" b="0" i="0" u="none" strike="noStrike" baseline="0" dirty="0">
                <a:solidFill>
                  <a:srgbClr val="000000"/>
                </a:solidFill>
              </a:rPr>
              <a:t>What is PHP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4EC20-6B8E-480F-8B31-B9F1243EC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PHP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a general-purpose scripting language that is especially suited to server-side web development, in which case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PHP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generally runs on a web server.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Any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PHP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code in a requested file is executed by the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PHP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runtime, usually to create dynamic web page content or dynamic images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on websites or elsewhere.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0AAF-6DF5-4347-809D-EE08929B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4000" b="0" i="0" u="none" strike="noStrike" baseline="0" dirty="0">
                <a:solidFill>
                  <a:srgbClr val="000000"/>
                </a:solidFill>
              </a:rPr>
              <a:t>What is Local Host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62E33-47EE-4C87-9FE7-52305874E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localhost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the default name describing the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local computer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address also known as the loopback address.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 example, typing: ping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localhost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would ping the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local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IP address of 127.0. 0.1 (the loopback address)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0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4042-990E-418F-AC67-FC74F8DF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9157" cy="1325563"/>
          </a:xfrm>
        </p:spPr>
        <p:txBody>
          <a:bodyPr/>
          <a:lstStyle/>
          <a:p>
            <a:r>
              <a:rPr lang="en-US" dirty="0"/>
              <a:t>What is port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7BD54-24F6-41C0-B27F-730A1C883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effectLst/>
                <a:latin typeface="arial" panose="020B0604020202020204" pitchFamily="34" charset="0"/>
              </a:rPr>
              <a:t>port number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always associated with an IP address of a host and the type of transport protocol used </a:t>
            </a:r>
            <a:r>
              <a:rPr lang="en-US" b="1" i="0" dirty="0">
                <a:effectLst/>
                <a:latin typeface="arial" panose="020B0604020202020204" pitchFamily="34" charset="0"/>
              </a:rPr>
              <a:t>for</a:t>
            </a:r>
            <a:r>
              <a:rPr lang="en-US" b="0" i="0" dirty="0">
                <a:effectLst/>
                <a:latin typeface="arial" panose="020B0604020202020204" pitchFamily="34" charset="0"/>
              </a:rPr>
              <a:t> communication.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3F898-5594-43DF-9E5F-A376078A7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8130"/>
            <a:ext cx="10515600" cy="322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4042-990E-418F-AC67-FC74F8DF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9157" cy="1325563"/>
          </a:xfrm>
        </p:spPr>
        <p:txBody>
          <a:bodyPr/>
          <a:lstStyle/>
          <a:p>
            <a:r>
              <a:rPr lang="en-US" dirty="0"/>
              <a:t>What is port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7BD54-24F6-41C0-B27F-730A1C883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</a:rPr>
              <a:t>On which port MySQL and Apache Web Server works?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Every service has a default port: The Apache web server typically uses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port 80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 MySQL database server utilizes port 3306. These ports are configurable.</a:t>
            </a:r>
          </a:p>
          <a:p>
            <a:r>
              <a:rPr lang="en-US" u="none" strike="noStrike" baseline="0" dirty="0">
                <a:solidFill>
                  <a:srgbClr val="222222"/>
                </a:solidFill>
                <a:latin typeface="arial" panose="020B0604020202020204" pitchFamily="34" charset="0"/>
              </a:rPr>
              <a:t>We can change th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e port numbers ,steps to change the port number per OS are different.</a:t>
            </a:r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Refer this site:</a:t>
            </a:r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https://www.papercut.com/support/resources/manuals/ng-mf/common/topics/customize-enable-additional-ports.html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8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491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Times New Roman</vt:lpstr>
      <vt:lpstr>Office Theme</vt:lpstr>
      <vt:lpstr>Web Server</vt:lpstr>
      <vt:lpstr>What is web server</vt:lpstr>
      <vt:lpstr>   What is LAMP/WAMP / MAMP/ XAMPP </vt:lpstr>
      <vt:lpstr>   What is Apache Web Server  </vt:lpstr>
      <vt:lpstr>   What is MYSQL  </vt:lpstr>
      <vt:lpstr>   What is PHP  </vt:lpstr>
      <vt:lpstr>   What is Local Host  </vt:lpstr>
      <vt:lpstr>What is port number</vt:lpstr>
      <vt:lpstr>What is port number</vt:lpstr>
      <vt:lpstr>Installation of wamp</vt:lpstr>
      <vt:lpstr>Installation of wamp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Server</dc:title>
  <dc:creator>Sarode, Sanjay</dc:creator>
  <cp:lastModifiedBy>Sarode, Sanjay</cp:lastModifiedBy>
  <cp:revision>8</cp:revision>
  <dcterms:created xsi:type="dcterms:W3CDTF">2020-09-18T19:40:35Z</dcterms:created>
  <dcterms:modified xsi:type="dcterms:W3CDTF">2020-09-21T04:21:51Z</dcterms:modified>
</cp:coreProperties>
</file>