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809" r:id="rId5"/>
    <p:sldId id="811" r:id="rId6"/>
    <p:sldId id="812" r:id="rId7"/>
    <p:sldId id="802" r:id="rId8"/>
    <p:sldId id="803" r:id="rId9"/>
    <p:sldId id="804" r:id="rId10"/>
    <p:sldId id="266" r:id="rId11"/>
    <p:sldId id="796" r:id="rId12"/>
    <p:sldId id="797" r:id="rId13"/>
    <p:sldId id="267" r:id="rId14"/>
    <p:sldId id="269" r:id="rId15"/>
    <p:sldId id="813" r:id="rId16"/>
    <p:sldId id="814" r:id="rId17"/>
    <p:sldId id="286" r:id="rId18"/>
    <p:sldId id="287" r:id="rId19"/>
    <p:sldId id="288" r:id="rId20"/>
    <p:sldId id="289" r:id="rId21"/>
    <p:sldId id="290" r:id="rId22"/>
    <p:sldId id="805" r:id="rId23"/>
    <p:sldId id="257" r:id="rId24"/>
    <p:sldId id="258" r:id="rId25"/>
    <p:sldId id="277" r:id="rId26"/>
    <p:sldId id="806" r:id="rId27"/>
    <p:sldId id="808" r:id="rId28"/>
    <p:sldId id="270" r:id="rId29"/>
    <p:sldId id="271" r:id="rId30"/>
    <p:sldId id="272" r:id="rId31"/>
    <p:sldId id="273" r:id="rId32"/>
    <p:sldId id="274" r:id="rId33"/>
    <p:sldId id="275" r:id="rId34"/>
    <p:sldId id="282" r:id="rId35"/>
    <p:sldId id="276" r:id="rId36"/>
    <p:sldId id="280" r:id="rId37"/>
    <p:sldId id="278" r:id="rId38"/>
    <p:sldId id="27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F91D2C-D416-4134-AE2E-03251BA987D7}" v="1" dt="2021-10-02T08:39:08.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MohdHamza" userId="S::khan16554@tsecedu.org::104ede79-2dd7-46c2-9a78-48c6ad74b386" providerId="AD" clId="Web-{AAF91D2C-D416-4134-AE2E-03251BA987D7}"/>
    <pc:docChg chg="modSld">
      <pc:chgData name="Khan MohdHamza" userId="S::khan16554@tsecedu.org::104ede79-2dd7-46c2-9a78-48c6ad74b386" providerId="AD" clId="Web-{AAF91D2C-D416-4134-AE2E-03251BA987D7}" dt="2021-10-02T08:39:08.969" v="0" actId="1076"/>
      <pc:docMkLst>
        <pc:docMk/>
      </pc:docMkLst>
      <pc:sldChg chg="modSp">
        <pc:chgData name="Khan MohdHamza" userId="S::khan16554@tsecedu.org::104ede79-2dd7-46c2-9a78-48c6ad74b386" providerId="AD" clId="Web-{AAF91D2C-D416-4134-AE2E-03251BA987D7}" dt="2021-10-02T08:39:08.969" v="0" actId="1076"/>
        <pc:sldMkLst>
          <pc:docMk/>
          <pc:sldMk cId="0" sldId="258"/>
        </pc:sldMkLst>
        <pc:picChg chg="mod">
          <ac:chgData name="Khan MohdHamza" userId="S::khan16554@tsecedu.org::104ede79-2dd7-46c2-9a78-48c6ad74b386" providerId="AD" clId="Web-{AAF91D2C-D416-4134-AE2E-03251BA987D7}" dt="2021-10-02T08:39:08.969" v="0" actId="1076"/>
          <ac:picMkLst>
            <pc:docMk/>
            <pc:sldMk cId="0" sldId="258"/>
            <ac:picMk id="4" creationId="{5EED94B3-0751-4083-BDD0-D24070B99D33}"/>
          </ac:picMkLst>
        </pc:picChg>
      </pc:sldChg>
    </pc:docChg>
  </pc:docChgLst>
  <pc:docChgLst>
    <pc:chgData name="Parul Jain" userId="ef49ee6541822c7c" providerId="LiveId" clId="{B5D6EB8E-1138-4B02-8A7B-7A47953DEEBF}"/>
    <pc:docChg chg="delSld">
      <pc:chgData name="Parul Jain" userId="ef49ee6541822c7c" providerId="LiveId" clId="{B5D6EB8E-1138-4B02-8A7B-7A47953DEEBF}" dt="2021-09-02T12:58:31.560" v="0" actId="2696"/>
      <pc:docMkLst>
        <pc:docMk/>
      </pc:docMkLst>
      <pc:sldChg chg="del">
        <pc:chgData name="Parul Jain" userId="ef49ee6541822c7c" providerId="LiveId" clId="{B5D6EB8E-1138-4B02-8A7B-7A47953DEEBF}" dt="2021-09-02T12:58:31.560" v="0" actId="2696"/>
        <pc:sldMkLst>
          <pc:docMk/>
          <pc:sldMk cId="2810828117"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5E16A-30BF-40E7-8156-4656F7BA42B1}" type="datetimeFigureOut">
              <a:rPr lang="en-IN" smtClean="0"/>
              <a:t>02-10-2021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52EA3-6F91-4C3B-911E-5E15D46759F8}" type="slidenum">
              <a:rPr lang="en-IN" smtClean="0"/>
              <a:t>‹#›</a:t>
            </a:fld>
            <a:endParaRPr lang="en-IN"/>
          </a:p>
        </p:txBody>
      </p:sp>
    </p:spTree>
    <p:extLst>
      <p:ext uri="{BB962C8B-B14F-4D97-AF65-F5344CB8AC3E}">
        <p14:creationId xmlns:p14="http://schemas.microsoft.com/office/powerpoint/2010/main" val="235492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42DD505-0335-4C29-BDD0-8C26894F7150}"/>
              </a:ext>
            </a:extLst>
          </p:cNvPr>
          <p:cNvSpPr>
            <a:spLocks noGrp="1" noChangeArrowheads="1"/>
          </p:cNvSpPr>
          <p:nvPr>
            <p:ph type="sldNum"/>
          </p:nvPr>
        </p:nvSpPr>
        <p:spPr>
          <a:ln/>
        </p:spPr>
        <p:txBody>
          <a:bodyPr/>
          <a:lstStyle/>
          <a:p>
            <a:fld id="{F2E26429-EC2D-41BA-9C1F-3122DF24BAFE}" type="slidenum">
              <a:rPr lang="en-US" altLang="en-US"/>
              <a:pPr/>
              <a:t>4</a:t>
            </a:fld>
            <a:endParaRPr lang="en-US" altLang="en-US"/>
          </a:p>
        </p:txBody>
      </p:sp>
      <p:sp>
        <p:nvSpPr>
          <p:cNvPr id="1310721" name="Text Box 1">
            <a:extLst>
              <a:ext uri="{FF2B5EF4-FFF2-40B4-BE49-F238E27FC236}">
                <a16:creationId xmlns:a16="http://schemas.microsoft.com/office/drawing/2014/main" id="{7D3CF6C1-16A2-4988-A167-1C9931A8997C}"/>
              </a:ext>
            </a:extLst>
          </p:cNvPr>
          <p:cNvSpPr txBox="1">
            <a:spLocks noChangeArrowheads="1"/>
          </p:cNvSpPr>
          <p:nvPr/>
        </p:nvSpPr>
        <p:spPr bwMode="auto">
          <a:xfrm>
            <a:off x="3886200" y="8686800"/>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1B09E7AA-1AB0-4426-A1BF-3216404A5A70}" type="slidenum">
              <a:rPr lang="en-GB" altLang="en-US" sz="1200" b="1">
                <a:cs typeface="Lucida Sans Unicode" panose="020B0602030504020204" pitchFamily="34" charset="0"/>
              </a:rPr>
              <a:pPr algn="r">
                <a:buClrTx/>
                <a:buFontTx/>
                <a:buNone/>
              </a:pPr>
              <a:t>4</a:t>
            </a:fld>
            <a:endParaRPr lang="en-GB" altLang="en-US" sz="1200" b="1">
              <a:cs typeface="Lucida Sans Unicode" panose="020B0602030504020204" pitchFamily="34" charset="0"/>
            </a:endParaRPr>
          </a:p>
        </p:txBody>
      </p:sp>
      <p:sp>
        <p:nvSpPr>
          <p:cNvPr id="1310722" name="Rectangle 2">
            <a:extLst>
              <a:ext uri="{FF2B5EF4-FFF2-40B4-BE49-F238E27FC236}">
                <a16:creationId xmlns:a16="http://schemas.microsoft.com/office/drawing/2014/main" id="{8ABEBF92-C2C2-4B14-B3B8-6E7FDB5563C8}"/>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23" name="Text Box 3">
            <a:extLst>
              <a:ext uri="{FF2B5EF4-FFF2-40B4-BE49-F238E27FC236}">
                <a16:creationId xmlns:a16="http://schemas.microsoft.com/office/drawing/2014/main" id="{D44DDBB3-AE0E-40CB-8581-0F79BA26A89B}"/>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70ED29-409D-4F5F-9C60-C3F230BCBF47}"/>
              </a:ext>
            </a:extLst>
          </p:cNvPr>
          <p:cNvSpPr>
            <a:spLocks noGrp="1" noChangeArrowheads="1"/>
          </p:cNvSpPr>
          <p:nvPr>
            <p:ph type="sldNum"/>
          </p:nvPr>
        </p:nvSpPr>
        <p:spPr>
          <a:ln/>
        </p:spPr>
        <p:txBody>
          <a:bodyPr/>
          <a:lstStyle/>
          <a:p>
            <a:fld id="{6A88F52C-6985-4F3B-B8AD-8B61710144E1}" type="slidenum">
              <a:rPr lang="en-US" altLang="en-US"/>
              <a:pPr/>
              <a:t>23</a:t>
            </a:fld>
            <a:endParaRPr lang="en-US" altLang="en-US"/>
          </a:p>
        </p:txBody>
      </p:sp>
      <p:sp>
        <p:nvSpPr>
          <p:cNvPr id="1314817" name="Text Box 1">
            <a:extLst>
              <a:ext uri="{FF2B5EF4-FFF2-40B4-BE49-F238E27FC236}">
                <a16:creationId xmlns:a16="http://schemas.microsoft.com/office/drawing/2014/main" id="{122AA485-78B5-44A8-A0E3-2A4B9FD56811}"/>
              </a:ext>
            </a:extLst>
          </p:cNvPr>
          <p:cNvSpPr txBox="1">
            <a:spLocks noChangeArrowheads="1"/>
          </p:cNvSpPr>
          <p:nvPr/>
        </p:nvSpPr>
        <p:spPr bwMode="auto">
          <a:xfrm>
            <a:off x="3886200" y="8686800"/>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03033CD8-E45C-440A-B782-932600E23251}" type="slidenum">
              <a:rPr lang="en-GB" altLang="en-US" sz="1200" b="1">
                <a:cs typeface="Lucida Sans Unicode" panose="020B0602030504020204" pitchFamily="34" charset="0"/>
              </a:rPr>
              <a:pPr algn="r">
                <a:buClrTx/>
                <a:buFontTx/>
                <a:buNone/>
              </a:pPr>
              <a:t>23</a:t>
            </a:fld>
            <a:endParaRPr lang="en-GB" altLang="en-US" sz="1200" b="1">
              <a:cs typeface="Lucida Sans Unicode" panose="020B0602030504020204" pitchFamily="34" charset="0"/>
            </a:endParaRPr>
          </a:p>
        </p:txBody>
      </p:sp>
      <p:sp>
        <p:nvSpPr>
          <p:cNvPr id="1314818" name="Rectangle 2">
            <a:extLst>
              <a:ext uri="{FF2B5EF4-FFF2-40B4-BE49-F238E27FC236}">
                <a16:creationId xmlns:a16="http://schemas.microsoft.com/office/drawing/2014/main" id="{637F8D21-6118-4194-AA6E-114A10FB9757}"/>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4819" name="Text Box 3">
            <a:extLst>
              <a:ext uri="{FF2B5EF4-FFF2-40B4-BE49-F238E27FC236}">
                <a16:creationId xmlns:a16="http://schemas.microsoft.com/office/drawing/2014/main" id="{3FCB57D0-EDBF-4582-A40F-8C667556C878}"/>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7041F4-E340-42AB-B57F-C1ABF00AE119}"/>
              </a:ext>
            </a:extLst>
          </p:cNvPr>
          <p:cNvSpPr>
            <a:spLocks noGrp="1" noChangeArrowheads="1"/>
          </p:cNvSpPr>
          <p:nvPr>
            <p:ph type="sldNum"/>
          </p:nvPr>
        </p:nvSpPr>
        <p:spPr>
          <a:ln/>
        </p:spPr>
        <p:txBody>
          <a:bodyPr/>
          <a:lstStyle/>
          <a:p>
            <a:fld id="{81AB962D-63F6-44FF-91FF-C8D35B8FAE6C}" type="slidenum">
              <a:rPr lang="en-US" altLang="en-US"/>
              <a:pPr/>
              <a:t>24</a:t>
            </a:fld>
            <a:endParaRPr lang="en-US" altLang="en-US"/>
          </a:p>
        </p:txBody>
      </p:sp>
      <p:sp>
        <p:nvSpPr>
          <p:cNvPr id="1316865" name="Text Box 1">
            <a:extLst>
              <a:ext uri="{FF2B5EF4-FFF2-40B4-BE49-F238E27FC236}">
                <a16:creationId xmlns:a16="http://schemas.microsoft.com/office/drawing/2014/main" id="{3EB11BF8-DBC5-4F4F-A276-670C81A8E0BF}"/>
              </a:ext>
            </a:extLst>
          </p:cNvPr>
          <p:cNvSpPr txBox="1">
            <a:spLocks noChangeArrowheads="1"/>
          </p:cNvSpPr>
          <p:nvPr/>
        </p:nvSpPr>
        <p:spPr bwMode="auto">
          <a:xfrm>
            <a:off x="3886200" y="8686800"/>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FA6483A1-5B98-4E13-9BB2-098D7B2EA393}" type="slidenum">
              <a:rPr lang="en-GB" altLang="en-US" sz="1200" b="1">
                <a:cs typeface="Lucida Sans Unicode" panose="020B0602030504020204" pitchFamily="34" charset="0"/>
              </a:rPr>
              <a:pPr algn="r">
                <a:buClrTx/>
                <a:buFontTx/>
                <a:buNone/>
              </a:pPr>
              <a:t>24</a:t>
            </a:fld>
            <a:endParaRPr lang="en-GB" altLang="en-US" sz="1200" b="1">
              <a:cs typeface="Lucida Sans Unicode" panose="020B0602030504020204" pitchFamily="34" charset="0"/>
            </a:endParaRPr>
          </a:p>
        </p:txBody>
      </p:sp>
      <p:sp>
        <p:nvSpPr>
          <p:cNvPr id="1316866" name="Rectangle 2">
            <a:extLst>
              <a:ext uri="{FF2B5EF4-FFF2-40B4-BE49-F238E27FC236}">
                <a16:creationId xmlns:a16="http://schemas.microsoft.com/office/drawing/2014/main" id="{25E62750-1FAE-4520-BEEA-C23EA714067B}"/>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6867" name="Text Box 3">
            <a:extLst>
              <a:ext uri="{FF2B5EF4-FFF2-40B4-BE49-F238E27FC236}">
                <a16:creationId xmlns:a16="http://schemas.microsoft.com/office/drawing/2014/main" id="{F3C66041-440C-436D-B38F-8887A2B4859B}"/>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239F1E38-304F-4165-9A31-809B74F2B068}"/>
              </a:ext>
            </a:extLst>
          </p:cNvPr>
          <p:cNvSpPr txBox="1">
            <a:spLocks noGrp="1"/>
          </p:cNvSpPr>
          <p:nvPr>
            <p:ph type="sldNum" sz="quarter" idx="5"/>
          </p:nvPr>
        </p:nvSpPr>
        <p:spPr>
          <a:ln/>
        </p:spPr>
        <p:txBody>
          <a:bodyPr lIns="0" tIns="0" rIns="0" bIns="0" anchor="b" anchorCtr="0">
            <a:noAutofit/>
          </a:bodyPr>
          <a:lstStyle/>
          <a:p>
            <a:pPr lvl="0"/>
            <a:fld id="{6BBCEEF1-760F-4E72-BABF-2FF1754C8C19}" type="slidenum">
              <a:t>31</a:t>
            </a:fld>
            <a:endParaRPr lang="en-US"/>
          </a:p>
        </p:txBody>
      </p:sp>
      <p:sp>
        <p:nvSpPr>
          <p:cNvPr id="2" name="Slide Image Placeholder 1">
            <a:extLst>
              <a:ext uri="{FF2B5EF4-FFF2-40B4-BE49-F238E27FC236}">
                <a16:creationId xmlns:a16="http://schemas.microsoft.com/office/drawing/2014/main" id="{02462105-E7BE-4B48-991C-141043047092}"/>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F871BA46-C530-4786-BD4E-7CD053F42EDF}"/>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ADA99BCD-9742-43F3-B383-D3B981822838}"/>
              </a:ext>
            </a:extLst>
          </p:cNvPr>
          <p:cNvSpPr txBox="1">
            <a:spLocks noGrp="1"/>
          </p:cNvSpPr>
          <p:nvPr>
            <p:ph type="sldNum" sz="quarter" idx="5"/>
          </p:nvPr>
        </p:nvSpPr>
        <p:spPr>
          <a:ln/>
        </p:spPr>
        <p:txBody>
          <a:bodyPr lIns="0" tIns="0" rIns="0" bIns="0" anchor="b" anchorCtr="0">
            <a:noAutofit/>
          </a:bodyPr>
          <a:lstStyle/>
          <a:p>
            <a:pPr lvl="0"/>
            <a:fld id="{8259B5BA-033D-40EC-B8D3-A5312F1137CA}" type="slidenum">
              <a:t>33</a:t>
            </a:fld>
            <a:endParaRPr lang="en-US"/>
          </a:p>
        </p:txBody>
      </p:sp>
      <p:sp>
        <p:nvSpPr>
          <p:cNvPr id="2" name="Slide Image Placeholder 1">
            <a:extLst>
              <a:ext uri="{FF2B5EF4-FFF2-40B4-BE49-F238E27FC236}">
                <a16:creationId xmlns:a16="http://schemas.microsoft.com/office/drawing/2014/main" id="{CA07477D-6216-4A87-B396-D32A1B975A40}"/>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56FEF581-B3F2-418A-8152-727DC04BFBEF}"/>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C2229B7C-4513-4F66-8FF0-E8A98466FEE9}"/>
              </a:ext>
            </a:extLst>
          </p:cNvPr>
          <p:cNvSpPr txBox="1">
            <a:spLocks noGrp="1"/>
          </p:cNvSpPr>
          <p:nvPr>
            <p:ph type="sldNum" sz="quarter" idx="5"/>
          </p:nvPr>
        </p:nvSpPr>
        <p:spPr>
          <a:ln/>
        </p:spPr>
        <p:txBody>
          <a:bodyPr lIns="0" tIns="0" rIns="0" bIns="0" anchor="b" anchorCtr="0">
            <a:noAutofit/>
          </a:bodyPr>
          <a:lstStyle/>
          <a:p>
            <a:pPr lvl="0"/>
            <a:fld id="{32334890-6F06-4EF0-BBDD-7C352ED5BE14}" type="slidenum">
              <a:t>34</a:t>
            </a:fld>
            <a:endParaRPr lang="en-US"/>
          </a:p>
        </p:txBody>
      </p:sp>
      <p:sp>
        <p:nvSpPr>
          <p:cNvPr id="2" name="Slide Image Placeholder 1">
            <a:extLst>
              <a:ext uri="{FF2B5EF4-FFF2-40B4-BE49-F238E27FC236}">
                <a16:creationId xmlns:a16="http://schemas.microsoft.com/office/drawing/2014/main" id="{B9911FC8-A870-4AF7-9794-369505E2917B}"/>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A24D1AE7-FE57-480F-B49E-F8BECE06CE13}"/>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B7D4C264-E689-41F6-967D-AECE7B23A30B}"/>
              </a:ext>
            </a:extLst>
          </p:cNvPr>
          <p:cNvSpPr txBox="1">
            <a:spLocks noGrp="1"/>
          </p:cNvSpPr>
          <p:nvPr>
            <p:ph type="sldNum" sz="quarter" idx="5"/>
          </p:nvPr>
        </p:nvSpPr>
        <p:spPr>
          <a:ln/>
        </p:spPr>
        <p:txBody>
          <a:bodyPr lIns="0" tIns="0" rIns="0" bIns="0" anchor="b" anchorCtr="0">
            <a:noAutofit/>
          </a:bodyPr>
          <a:lstStyle/>
          <a:p>
            <a:pPr lvl="0"/>
            <a:fld id="{9E2E022D-457B-422B-B183-928D000DF539}" type="slidenum">
              <a:t>35</a:t>
            </a:fld>
            <a:endParaRPr lang="en-US"/>
          </a:p>
        </p:txBody>
      </p:sp>
      <p:sp>
        <p:nvSpPr>
          <p:cNvPr id="2" name="Slide Image Placeholder 1">
            <a:extLst>
              <a:ext uri="{FF2B5EF4-FFF2-40B4-BE49-F238E27FC236}">
                <a16:creationId xmlns:a16="http://schemas.microsoft.com/office/drawing/2014/main" id="{FA0F8A0A-63B2-46A8-9F4C-820EEC760612}"/>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F970C3A2-877D-40A1-B0C7-CA09EB25E0E5}"/>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D8FC19-888B-4911-B404-1CE8B636031F}"/>
              </a:ext>
            </a:extLst>
          </p:cNvPr>
          <p:cNvSpPr>
            <a:spLocks noGrp="1" noChangeArrowheads="1"/>
          </p:cNvSpPr>
          <p:nvPr>
            <p:ph type="sldNum"/>
          </p:nvPr>
        </p:nvSpPr>
        <p:spPr>
          <a:ln/>
        </p:spPr>
        <p:txBody>
          <a:bodyPr/>
          <a:lstStyle/>
          <a:p>
            <a:fld id="{2E4692F1-2CC5-4D74-B64C-6F8DF025AEA2}" type="slidenum">
              <a:rPr lang="en-US" altLang="en-US"/>
              <a:pPr/>
              <a:t>5</a:t>
            </a:fld>
            <a:endParaRPr lang="en-US" altLang="en-US"/>
          </a:p>
        </p:txBody>
      </p:sp>
      <p:sp>
        <p:nvSpPr>
          <p:cNvPr id="1311745" name="Text Box 1">
            <a:extLst>
              <a:ext uri="{FF2B5EF4-FFF2-40B4-BE49-F238E27FC236}">
                <a16:creationId xmlns:a16="http://schemas.microsoft.com/office/drawing/2014/main" id="{008C6B9D-7717-4473-8365-27FB9E53CA2F}"/>
              </a:ext>
            </a:extLst>
          </p:cNvPr>
          <p:cNvSpPr txBox="1">
            <a:spLocks noChangeArrowheads="1"/>
          </p:cNvSpPr>
          <p:nvPr/>
        </p:nvSpPr>
        <p:spPr bwMode="auto">
          <a:xfrm>
            <a:off x="3886200" y="8686800"/>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442EA5C3-7515-4B84-AE75-30FEDF372EDA}" type="slidenum">
              <a:rPr lang="en-GB" altLang="en-US" sz="1200" b="1">
                <a:cs typeface="Lucida Sans Unicode" panose="020B0602030504020204" pitchFamily="34" charset="0"/>
              </a:rPr>
              <a:pPr algn="r">
                <a:buClrTx/>
                <a:buFontTx/>
                <a:buNone/>
              </a:pPr>
              <a:t>5</a:t>
            </a:fld>
            <a:endParaRPr lang="en-GB" altLang="en-US" sz="1200" b="1">
              <a:cs typeface="Lucida Sans Unicode" panose="020B0602030504020204" pitchFamily="34" charset="0"/>
            </a:endParaRPr>
          </a:p>
        </p:txBody>
      </p:sp>
      <p:sp>
        <p:nvSpPr>
          <p:cNvPr id="1311746" name="Rectangle 2">
            <a:extLst>
              <a:ext uri="{FF2B5EF4-FFF2-40B4-BE49-F238E27FC236}">
                <a16:creationId xmlns:a16="http://schemas.microsoft.com/office/drawing/2014/main" id="{F0F11EB5-561E-4999-A2F9-8443293C8C78}"/>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1747" name="Text Box 3">
            <a:extLst>
              <a:ext uri="{FF2B5EF4-FFF2-40B4-BE49-F238E27FC236}">
                <a16:creationId xmlns:a16="http://schemas.microsoft.com/office/drawing/2014/main" id="{D86332E7-6040-40B4-9B0B-4560B24A7635}"/>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8337D7-0F00-4A91-88F7-B73270E81A57}"/>
              </a:ext>
            </a:extLst>
          </p:cNvPr>
          <p:cNvSpPr>
            <a:spLocks noGrp="1" noChangeArrowheads="1"/>
          </p:cNvSpPr>
          <p:nvPr>
            <p:ph type="sldNum"/>
          </p:nvPr>
        </p:nvSpPr>
        <p:spPr>
          <a:ln/>
        </p:spPr>
        <p:txBody>
          <a:bodyPr/>
          <a:lstStyle/>
          <a:p>
            <a:fld id="{2F5320D3-449B-4106-A77E-2E925D6D71EA}" type="slidenum">
              <a:rPr lang="en-US" altLang="en-US"/>
              <a:pPr/>
              <a:t>6</a:t>
            </a:fld>
            <a:endParaRPr lang="en-US" altLang="en-US"/>
          </a:p>
        </p:txBody>
      </p:sp>
      <p:sp>
        <p:nvSpPr>
          <p:cNvPr id="1312769" name="Text Box 1">
            <a:extLst>
              <a:ext uri="{FF2B5EF4-FFF2-40B4-BE49-F238E27FC236}">
                <a16:creationId xmlns:a16="http://schemas.microsoft.com/office/drawing/2014/main" id="{FECD12B8-19EE-476B-9BC4-F1BFF5884149}"/>
              </a:ext>
            </a:extLst>
          </p:cNvPr>
          <p:cNvSpPr txBox="1">
            <a:spLocks noChangeArrowheads="1"/>
          </p:cNvSpPr>
          <p:nvPr/>
        </p:nvSpPr>
        <p:spPr bwMode="auto">
          <a:xfrm>
            <a:off x="3886200" y="8686800"/>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E7BA49A8-4733-4337-B7FC-A539907F5496}" type="slidenum">
              <a:rPr lang="en-GB" altLang="en-US" sz="1200" b="1">
                <a:cs typeface="Lucida Sans Unicode" panose="020B0602030504020204" pitchFamily="34" charset="0"/>
              </a:rPr>
              <a:pPr algn="r">
                <a:buClrTx/>
                <a:buFontTx/>
                <a:buNone/>
              </a:pPr>
              <a:t>6</a:t>
            </a:fld>
            <a:endParaRPr lang="en-GB" altLang="en-US" sz="1200" b="1">
              <a:cs typeface="Lucida Sans Unicode" panose="020B0602030504020204" pitchFamily="34" charset="0"/>
            </a:endParaRPr>
          </a:p>
        </p:txBody>
      </p:sp>
      <p:sp>
        <p:nvSpPr>
          <p:cNvPr id="1312770" name="Rectangle 2">
            <a:extLst>
              <a:ext uri="{FF2B5EF4-FFF2-40B4-BE49-F238E27FC236}">
                <a16:creationId xmlns:a16="http://schemas.microsoft.com/office/drawing/2014/main" id="{9AE9DFBB-2E98-4DCD-89D6-8FD3072E329C}"/>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2771" name="Text Box 3">
            <a:extLst>
              <a:ext uri="{FF2B5EF4-FFF2-40B4-BE49-F238E27FC236}">
                <a16:creationId xmlns:a16="http://schemas.microsoft.com/office/drawing/2014/main" id="{1BC3DCF4-681D-4D5C-85A8-686DC0C6C251}"/>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C17E78-07F0-4F2A-900D-C5702927B2C8}"/>
              </a:ext>
            </a:extLst>
          </p:cNvPr>
          <p:cNvSpPr>
            <a:spLocks noGrp="1" noChangeArrowheads="1"/>
          </p:cNvSpPr>
          <p:nvPr>
            <p:ph type="sldNum"/>
          </p:nvPr>
        </p:nvSpPr>
        <p:spPr>
          <a:ln/>
        </p:spPr>
        <p:txBody>
          <a:bodyPr/>
          <a:lstStyle/>
          <a:p>
            <a:fld id="{268CDECE-4A66-42D2-83CD-63BCBB87999C}" type="slidenum">
              <a:rPr lang="en-US" altLang="en-US"/>
              <a:pPr/>
              <a:t>8</a:t>
            </a:fld>
            <a:endParaRPr lang="en-US" altLang="en-US"/>
          </a:p>
        </p:txBody>
      </p:sp>
      <p:sp>
        <p:nvSpPr>
          <p:cNvPr id="1304577" name="Text Box 1">
            <a:extLst>
              <a:ext uri="{FF2B5EF4-FFF2-40B4-BE49-F238E27FC236}">
                <a16:creationId xmlns:a16="http://schemas.microsoft.com/office/drawing/2014/main" id="{1CD942DB-DEE6-440B-849E-B49ADA8A7308}"/>
              </a:ext>
            </a:extLst>
          </p:cNvPr>
          <p:cNvSpPr txBox="1">
            <a:spLocks noChangeArrowheads="1"/>
          </p:cNvSpPr>
          <p:nvPr/>
        </p:nvSpPr>
        <p:spPr bwMode="auto">
          <a:xfrm>
            <a:off x="3886200" y="8686800"/>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760C4FB9-DC66-4E51-AA2C-52D3007C1437}" type="slidenum">
              <a:rPr lang="en-GB" altLang="en-US" sz="1200" b="1">
                <a:cs typeface="Lucida Sans Unicode" panose="020B0602030504020204" pitchFamily="34" charset="0"/>
              </a:rPr>
              <a:pPr algn="r">
                <a:buClrTx/>
                <a:buFontTx/>
                <a:buNone/>
              </a:pPr>
              <a:t>8</a:t>
            </a:fld>
            <a:endParaRPr lang="en-GB" altLang="en-US" sz="1200" b="1">
              <a:cs typeface="Lucida Sans Unicode" panose="020B0602030504020204" pitchFamily="34" charset="0"/>
            </a:endParaRPr>
          </a:p>
        </p:txBody>
      </p:sp>
      <p:sp>
        <p:nvSpPr>
          <p:cNvPr id="1304578" name="Rectangle 2">
            <a:extLst>
              <a:ext uri="{FF2B5EF4-FFF2-40B4-BE49-F238E27FC236}">
                <a16:creationId xmlns:a16="http://schemas.microsoft.com/office/drawing/2014/main" id="{A2F56105-E5B2-44FB-8C59-138B6F485ED3}"/>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4579" name="Text Box 3">
            <a:extLst>
              <a:ext uri="{FF2B5EF4-FFF2-40B4-BE49-F238E27FC236}">
                <a16:creationId xmlns:a16="http://schemas.microsoft.com/office/drawing/2014/main" id="{A9CB82BC-AA00-4C9C-B0F1-D91F2B6D0F68}"/>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23746-54D2-4CAB-80F5-0A70F3295F00}"/>
              </a:ext>
            </a:extLst>
          </p:cNvPr>
          <p:cNvSpPr>
            <a:spLocks noGrp="1" noChangeArrowheads="1"/>
          </p:cNvSpPr>
          <p:nvPr>
            <p:ph type="sldNum"/>
          </p:nvPr>
        </p:nvSpPr>
        <p:spPr>
          <a:ln/>
        </p:spPr>
        <p:txBody>
          <a:bodyPr/>
          <a:lstStyle/>
          <a:p>
            <a:fld id="{5964139F-D7C6-4A8A-8DDD-B513D65BA46D}" type="slidenum">
              <a:rPr lang="en-US" altLang="en-US"/>
              <a:pPr/>
              <a:t>9</a:t>
            </a:fld>
            <a:endParaRPr lang="en-US" altLang="en-US"/>
          </a:p>
        </p:txBody>
      </p:sp>
      <p:sp>
        <p:nvSpPr>
          <p:cNvPr id="1305601" name="Text Box 1">
            <a:extLst>
              <a:ext uri="{FF2B5EF4-FFF2-40B4-BE49-F238E27FC236}">
                <a16:creationId xmlns:a16="http://schemas.microsoft.com/office/drawing/2014/main" id="{753CE6A0-F537-47FE-A1BA-986EDD7F5B99}"/>
              </a:ext>
            </a:extLst>
          </p:cNvPr>
          <p:cNvSpPr txBox="1">
            <a:spLocks noChangeArrowheads="1"/>
          </p:cNvSpPr>
          <p:nvPr/>
        </p:nvSpPr>
        <p:spPr bwMode="auto">
          <a:xfrm>
            <a:off x="3886200" y="8686800"/>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E5EF9FD3-E6C4-4D4D-B927-149BEFD21B9B}" type="slidenum">
              <a:rPr lang="en-GB" altLang="en-US" sz="1200" b="1">
                <a:cs typeface="Lucida Sans Unicode" panose="020B0602030504020204" pitchFamily="34" charset="0"/>
              </a:rPr>
              <a:pPr algn="r">
                <a:buClrTx/>
                <a:buFontTx/>
                <a:buNone/>
              </a:pPr>
              <a:t>9</a:t>
            </a:fld>
            <a:endParaRPr lang="en-GB" altLang="en-US" sz="1200" b="1">
              <a:cs typeface="Lucida Sans Unicode" panose="020B0602030504020204" pitchFamily="34" charset="0"/>
            </a:endParaRPr>
          </a:p>
        </p:txBody>
      </p:sp>
      <p:sp>
        <p:nvSpPr>
          <p:cNvPr id="1305602" name="Rectangle 2">
            <a:extLst>
              <a:ext uri="{FF2B5EF4-FFF2-40B4-BE49-F238E27FC236}">
                <a16:creationId xmlns:a16="http://schemas.microsoft.com/office/drawing/2014/main" id="{DAA1FF44-50B0-41FA-832B-67B51F21328A}"/>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5603" name="Text Box 3">
            <a:extLst>
              <a:ext uri="{FF2B5EF4-FFF2-40B4-BE49-F238E27FC236}">
                <a16:creationId xmlns:a16="http://schemas.microsoft.com/office/drawing/2014/main" id="{11C7A90A-0E5A-473D-B29B-D7C75B06B5F7}"/>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7366E7-0C57-4DE0-B4A2-FE1458E713C5}"/>
              </a:ext>
            </a:extLst>
          </p:cNvPr>
          <p:cNvSpPr>
            <a:spLocks noGrp="1" noChangeArrowheads="1"/>
          </p:cNvSpPr>
          <p:nvPr>
            <p:ph type="sldNum"/>
          </p:nvPr>
        </p:nvSpPr>
        <p:spPr>
          <a:ln/>
        </p:spPr>
        <p:txBody>
          <a:bodyPr/>
          <a:lstStyle/>
          <a:p>
            <a:fld id="{78046FF3-3F1F-45B2-9EF6-DFDB96B6FF7E}" type="slidenum">
              <a:rPr lang="en-US" altLang="en-US"/>
              <a:pPr/>
              <a:t>19</a:t>
            </a:fld>
            <a:endParaRPr lang="en-US" altLang="en-US"/>
          </a:p>
        </p:txBody>
      </p:sp>
      <p:sp>
        <p:nvSpPr>
          <p:cNvPr id="1313793" name="Text Box 1">
            <a:extLst>
              <a:ext uri="{FF2B5EF4-FFF2-40B4-BE49-F238E27FC236}">
                <a16:creationId xmlns:a16="http://schemas.microsoft.com/office/drawing/2014/main" id="{C404A234-83C1-4A5E-82CA-C6B60C730A2C}"/>
              </a:ext>
            </a:extLst>
          </p:cNvPr>
          <p:cNvSpPr txBox="1">
            <a:spLocks noChangeArrowheads="1"/>
          </p:cNvSpPr>
          <p:nvPr/>
        </p:nvSpPr>
        <p:spPr bwMode="auto">
          <a:xfrm>
            <a:off x="3886200" y="8686800"/>
            <a:ext cx="29686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r">
              <a:buClrTx/>
              <a:buFontTx/>
              <a:buNone/>
            </a:pPr>
            <a:fld id="{4E435023-C361-4529-B05B-71375566A3A6}" type="slidenum">
              <a:rPr lang="en-GB" altLang="en-US" sz="1200" b="1">
                <a:cs typeface="Lucida Sans Unicode" panose="020B0602030504020204" pitchFamily="34" charset="0"/>
              </a:rPr>
              <a:pPr algn="r">
                <a:buClrTx/>
                <a:buFontTx/>
                <a:buNone/>
              </a:pPr>
              <a:t>19</a:t>
            </a:fld>
            <a:endParaRPr lang="en-GB" altLang="en-US" sz="1200" b="1">
              <a:cs typeface="Lucida Sans Unicode" panose="020B0602030504020204" pitchFamily="34" charset="0"/>
            </a:endParaRPr>
          </a:p>
        </p:txBody>
      </p:sp>
      <p:sp>
        <p:nvSpPr>
          <p:cNvPr id="1313794" name="Rectangle 2">
            <a:extLst>
              <a:ext uri="{FF2B5EF4-FFF2-40B4-BE49-F238E27FC236}">
                <a16:creationId xmlns:a16="http://schemas.microsoft.com/office/drawing/2014/main" id="{35FF939D-88F7-4DA6-8B1B-6A03FF77837E}"/>
              </a:ext>
            </a:extLst>
          </p:cNvPr>
          <p:cNvSpPr txBox="1">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3795" name="Text Box 3">
            <a:extLst>
              <a:ext uri="{FF2B5EF4-FFF2-40B4-BE49-F238E27FC236}">
                <a16:creationId xmlns:a16="http://schemas.microsoft.com/office/drawing/2014/main" id="{6CC5B73C-55CF-46C3-810D-E6C0B33DD08F}"/>
              </a:ext>
            </a:extLst>
          </p:cNvPr>
          <p:cNvSpPr txBox="1">
            <a:spLocks noChangeArrowheads="1"/>
          </p:cNvSpPr>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D6B020A5-4826-44E3-9171-7C843D5F77C3}"/>
              </a:ext>
            </a:extLst>
          </p:cNvPr>
          <p:cNvSpPr txBox="1">
            <a:spLocks noGrp="1"/>
          </p:cNvSpPr>
          <p:nvPr>
            <p:ph type="sldNum" sz="quarter" idx="5"/>
          </p:nvPr>
        </p:nvSpPr>
        <p:spPr>
          <a:ln/>
        </p:spPr>
        <p:txBody>
          <a:bodyPr lIns="0" tIns="0" rIns="0" bIns="0" anchor="b" anchorCtr="0">
            <a:noAutofit/>
          </a:bodyPr>
          <a:lstStyle/>
          <a:p>
            <a:pPr lvl="0"/>
            <a:fld id="{A9DD573A-2496-47EF-88A4-1BF3766BAE07}" type="slidenum">
              <a:t>20</a:t>
            </a:fld>
            <a:endParaRPr lang="en-US"/>
          </a:p>
        </p:txBody>
      </p:sp>
      <p:sp>
        <p:nvSpPr>
          <p:cNvPr id="2" name="Slide Image Placeholder 1">
            <a:extLst>
              <a:ext uri="{FF2B5EF4-FFF2-40B4-BE49-F238E27FC236}">
                <a16:creationId xmlns:a16="http://schemas.microsoft.com/office/drawing/2014/main" id="{8FC4CAE8-4F63-495A-8F73-8189019D1E02}"/>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4B6E1371-FB66-4D1D-BFAA-2AAC921D0298}"/>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8182478A-4F6B-4674-97D5-EC366AE28DB7}"/>
              </a:ext>
            </a:extLst>
          </p:cNvPr>
          <p:cNvSpPr txBox="1">
            <a:spLocks noGrp="1"/>
          </p:cNvSpPr>
          <p:nvPr>
            <p:ph type="sldNum" sz="quarter" idx="5"/>
          </p:nvPr>
        </p:nvSpPr>
        <p:spPr>
          <a:ln/>
        </p:spPr>
        <p:txBody>
          <a:bodyPr lIns="0" tIns="0" rIns="0" bIns="0" anchor="b" anchorCtr="0">
            <a:noAutofit/>
          </a:bodyPr>
          <a:lstStyle/>
          <a:p>
            <a:pPr lvl="0"/>
            <a:fld id="{33C4A4AE-923E-4535-B7A4-CD2ABB2423ED}" type="slidenum">
              <a:t>21</a:t>
            </a:fld>
            <a:endParaRPr lang="en-US"/>
          </a:p>
        </p:txBody>
      </p:sp>
      <p:sp>
        <p:nvSpPr>
          <p:cNvPr id="2" name="Slide Image Placeholder 1">
            <a:extLst>
              <a:ext uri="{FF2B5EF4-FFF2-40B4-BE49-F238E27FC236}">
                <a16:creationId xmlns:a16="http://schemas.microsoft.com/office/drawing/2014/main" id="{1E4C72F3-773D-4A27-8080-0946857D87D0}"/>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28C33243-3189-4A23-A5D5-D27B259FC56F}"/>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 6">
            <a:extLst>
              <a:ext uri="{FF2B5EF4-FFF2-40B4-BE49-F238E27FC236}">
                <a16:creationId xmlns:a16="http://schemas.microsoft.com/office/drawing/2014/main" id="{A4219BAB-333B-4735-93AB-13191722AC68}"/>
              </a:ext>
            </a:extLst>
          </p:cNvPr>
          <p:cNvSpPr txBox="1">
            <a:spLocks noGrp="1"/>
          </p:cNvSpPr>
          <p:nvPr>
            <p:ph type="sldNum" sz="quarter" idx="5"/>
          </p:nvPr>
        </p:nvSpPr>
        <p:spPr>
          <a:ln/>
        </p:spPr>
        <p:txBody>
          <a:bodyPr lIns="0" tIns="0" rIns="0" bIns="0" anchor="b" anchorCtr="0">
            <a:noAutofit/>
          </a:bodyPr>
          <a:lstStyle/>
          <a:p>
            <a:pPr lvl="0"/>
            <a:fld id="{A8648805-D13F-44D3-AFC1-1D0525B21702}" type="slidenum">
              <a:t>22</a:t>
            </a:fld>
            <a:endParaRPr lang="en-US"/>
          </a:p>
        </p:txBody>
      </p:sp>
      <p:sp>
        <p:nvSpPr>
          <p:cNvPr id="2" name="Slide Image Placeholder 1">
            <a:extLst>
              <a:ext uri="{FF2B5EF4-FFF2-40B4-BE49-F238E27FC236}">
                <a16:creationId xmlns:a16="http://schemas.microsoft.com/office/drawing/2014/main" id="{84664D1C-7F11-48DC-A05C-AD7112D6BBE8}"/>
              </a:ext>
            </a:extLst>
          </p:cNvPr>
          <p:cNvSpPr>
            <a:spLocks noGrp="1" noRot="1" noChangeAspect="1" noResize="1"/>
          </p:cNvSpPr>
          <p:nvPr>
            <p:ph type="sldImg"/>
          </p:nvPr>
        </p:nvSpPr>
        <p:spPr>
          <a:xfrm>
            <a:off x="1009650" y="846138"/>
            <a:ext cx="5753100" cy="3236912"/>
          </a:xfrm>
          <a:solidFill>
            <a:srgbClr val="729FCF"/>
          </a:solidFill>
          <a:ln w="25400">
            <a:solidFill>
              <a:srgbClr val="3465A4"/>
            </a:solidFill>
            <a:prstDash val="solid"/>
          </a:ln>
        </p:spPr>
      </p:sp>
      <p:sp>
        <p:nvSpPr>
          <p:cNvPr id="3" name=" 2">
            <a:extLst>
              <a:ext uri="{FF2B5EF4-FFF2-40B4-BE49-F238E27FC236}">
                <a16:creationId xmlns:a16="http://schemas.microsoft.com/office/drawing/2014/main" id="{52D16D58-035E-4189-B835-9E3AF67FDB99}"/>
              </a:ext>
            </a:extLst>
          </p:cNvPr>
          <p:cNvSpPr txBox="1">
            <a:spLocks noGrp="1"/>
          </p:cNvSpPr>
          <p:nvPr>
            <p:ph type="body" sz="quarter" idx="1"/>
          </p:nvPr>
        </p:nvSpPr>
        <p:spPr>
          <a:xfrm>
            <a:off x="740159" y="4402440"/>
            <a:ext cx="6292079" cy="4741200"/>
          </a:xfrm>
        </p:spPr>
        <p:txBody>
          <a:bodyPr/>
          <a:lstStyle/>
          <a:p>
            <a:pPr indent="0"/>
            <a:endParaRPr lang="en-US" sz="2770">
              <a:latin typeface="Arial" pitchFamily="1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8C9B-8EB4-41E8-8E8D-0C7F2A39B1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C1EAFB-EBB6-426B-B0B8-2B33492C0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FF307E-4691-4E1F-963A-7D7828408978}"/>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5" name="Footer Placeholder 4">
            <a:extLst>
              <a:ext uri="{FF2B5EF4-FFF2-40B4-BE49-F238E27FC236}">
                <a16:creationId xmlns:a16="http://schemas.microsoft.com/office/drawing/2014/main" id="{726A2312-B933-4703-86A2-1DB187CC78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4BD34-1116-450D-B3F9-44C0B21F5534}"/>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113681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6270-43F0-4251-99AA-31B0D07263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EDA976-E486-442D-A7AD-C85CAF1B5D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D9E8BD-368C-4643-A0F9-FDE426801174}"/>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5" name="Footer Placeholder 4">
            <a:extLst>
              <a:ext uri="{FF2B5EF4-FFF2-40B4-BE49-F238E27FC236}">
                <a16:creationId xmlns:a16="http://schemas.microsoft.com/office/drawing/2014/main" id="{F9215580-163F-48DA-8FB3-C60F0604D2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6DAA61-1687-4D76-9C36-67B8B9BCC35A}"/>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273213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56E07-D92F-42BA-9F16-3B971FB82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3B11CC-C04D-4502-8AE1-DC1F66E1A9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B90A4C-621D-4DD8-9677-ECD302DCB2DA}"/>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5" name="Footer Placeholder 4">
            <a:extLst>
              <a:ext uri="{FF2B5EF4-FFF2-40B4-BE49-F238E27FC236}">
                <a16:creationId xmlns:a16="http://schemas.microsoft.com/office/drawing/2014/main" id="{941676BA-B031-42CF-9C93-C3F71B5EE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DDF042-442C-44DE-9DA6-7622D91702DE}"/>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315642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1335-F975-46F6-89C0-F917B6FA9D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13EA7-2366-4704-90D6-F8B4319C4B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0565D-70BC-4075-8AB2-CCAAAF563E8E}"/>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5" name="Footer Placeholder 4">
            <a:extLst>
              <a:ext uri="{FF2B5EF4-FFF2-40B4-BE49-F238E27FC236}">
                <a16:creationId xmlns:a16="http://schemas.microsoft.com/office/drawing/2014/main" id="{53C0DA09-4657-477B-B0C1-A939077A3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5213C1-C0C5-4D06-8DD3-2AE5439050F9}"/>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49768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E5D8-E7C9-40B3-B2F4-E521B7EBA5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F167DC-B17A-479B-AB0D-4FF1FCBF1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09CE4-1C1D-4157-BAFF-EE8A69568AA0}"/>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5" name="Footer Placeholder 4">
            <a:extLst>
              <a:ext uri="{FF2B5EF4-FFF2-40B4-BE49-F238E27FC236}">
                <a16:creationId xmlns:a16="http://schemas.microsoft.com/office/drawing/2014/main" id="{B9124415-8BFF-4E50-BD83-49F5C0DA6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E819D7-3D84-418F-B0BB-87F4F9732900}"/>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54575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B54-19F5-4302-9269-ABEB0E36BC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56C431-4C40-431C-901D-ACC50FEB30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26D92B-1F9D-4BF3-A259-075C0833E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F7B0A3-FD8A-46D8-B0D5-92A63F5A9E84}"/>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6" name="Footer Placeholder 5">
            <a:extLst>
              <a:ext uri="{FF2B5EF4-FFF2-40B4-BE49-F238E27FC236}">
                <a16:creationId xmlns:a16="http://schemas.microsoft.com/office/drawing/2014/main" id="{B5CAD90E-8454-4ED1-8411-37CB2D7730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42DE0-3F4D-4186-88A3-4238F1401A05}"/>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160966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E0FF-73F3-46E0-B3BE-D1981A97D8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9B0C22-E168-4BFF-9BC9-FAFF5E8F04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FAE0F-E26A-4E8D-A8B0-1B3899B772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C51479-4270-496D-955E-F5A3B9F58D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E7F537-B1F0-4268-A0F9-2062671062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2EDFFF-CC70-4D80-ADEF-49DCE77E6448}"/>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8" name="Footer Placeholder 7">
            <a:extLst>
              <a:ext uri="{FF2B5EF4-FFF2-40B4-BE49-F238E27FC236}">
                <a16:creationId xmlns:a16="http://schemas.microsoft.com/office/drawing/2014/main" id="{0193F7CA-9883-4956-AA4B-90F55D48CB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F1711A-41DA-4FAE-8CFF-C81247567D4C}"/>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65986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01A4-5D01-414B-AEC7-EE68E09FD7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FF2C9A-421F-4057-A468-BA4EF9209267}"/>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4" name="Footer Placeholder 3">
            <a:extLst>
              <a:ext uri="{FF2B5EF4-FFF2-40B4-BE49-F238E27FC236}">
                <a16:creationId xmlns:a16="http://schemas.microsoft.com/office/drawing/2014/main" id="{3DE53787-220F-4808-A5B3-DB15DC40E1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9F394C-91BF-4637-A2ED-F1CAE8D1D138}"/>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428771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E4BE54-CE10-47F2-A747-1FE0D9345A8D}"/>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3" name="Footer Placeholder 2">
            <a:extLst>
              <a:ext uri="{FF2B5EF4-FFF2-40B4-BE49-F238E27FC236}">
                <a16:creationId xmlns:a16="http://schemas.microsoft.com/office/drawing/2014/main" id="{0BAD7C41-DA63-4931-92FE-D21AFD5C89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9F0078-3DBD-4E8B-AE0E-8C5172982A9D}"/>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196612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537B-ED29-4421-B3E4-C456261DF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9104CC-4A31-4CD9-A879-0E84DC332C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B2DDAC-9465-41A4-972D-12ABD31D7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99A13-7354-478F-89CF-1C51461E3595}"/>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6" name="Footer Placeholder 5">
            <a:extLst>
              <a:ext uri="{FF2B5EF4-FFF2-40B4-BE49-F238E27FC236}">
                <a16:creationId xmlns:a16="http://schemas.microsoft.com/office/drawing/2014/main" id="{90444F71-CBE4-4CFD-9AC7-AF1BA08D0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8434B-6445-43B0-A02F-F2A680AB6C40}"/>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1496186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959B-9897-4BD0-92CC-4FBC9AEF0F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754F03-11D9-404D-B919-875A3C1E7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012293-4249-457E-8821-07B9B8D565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40EAB-7221-4FF9-9B18-49E7CFB410A1}"/>
              </a:ext>
            </a:extLst>
          </p:cNvPr>
          <p:cNvSpPr>
            <a:spLocks noGrp="1"/>
          </p:cNvSpPr>
          <p:nvPr>
            <p:ph type="dt" sz="half" idx="10"/>
          </p:nvPr>
        </p:nvSpPr>
        <p:spPr/>
        <p:txBody>
          <a:bodyPr/>
          <a:lstStyle/>
          <a:p>
            <a:fld id="{B550E625-00C9-4FCA-80CF-BAE6A7498F85}" type="datetimeFigureOut">
              <a:rPr lang="en-IN" smtClean="0"/>
              <a:t>02-10-2021</a:t>
            </a:fld>
            <a:endParaRPr lang="en-IN"/>
          </a:p>
        </p:txBody>
      </p:sp>
      <p:sp>
        <p:nvSpPr>
          <p:cNvPr id="6" name="Footer Placeholder 5">
            <a:extLst>
              <a:ext uri="{FF2B5EF4-FFF2-40B4-BE49-F238E27FC236}">
                <a16:creationId xmlns:a16="http://schemas.microsoft.com/office/drawing/2014/main" id="{7E693075-B470-4CDF-8478-A3F551462A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1FB53B-8BE4-4DA1-A89C-98775F2A13C2}"/>
              </a:ext>
            </a:extLst>
          </p:cNvPr>
          <p:cNvSpPr>
            <a:spLocks noGrp="1"/>
          </p:cNvSpPr>
          <p:nvPr>
            <p:ph type="sldNum" sz="quarter" idx="12"/>
          </p:nvPr>
        </p:nvSpPr>
        <p:spPr/>
        <p:txBody>
          <a:bodyPr/>
          <a:lstStyle/>
          <a:p>
            <a:fld id="{41DBBE59-D65F-415E-B121-8FE09D7D6726}" type="slidenum">
              <a:rPr lang="en-IN" smtClean="0"/>
              <a:t>‹#›</a:t>
            </a:fld>
            <a:endParaRPr lang="en-IN"/>
          </a:p>
        </p:txBody>
      </p:sp>
    </p:spTree>
    <p:extLst>
      <p:ext uri="{BB962C8B-B14F-4D97-AF65-F5344CB8AC3E}">
        <p14:creationId xmlns:p14="http://schemas.microsoft.com/office/powerpoint/2010/main" val="399580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4D384-E085-417C-A7CC-A245858B9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FED508-CD61-41C2-8404-147691367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E7161-99C5-4E17-B591-71E16595A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0E625-00C9-4FCA-80CF-BAE6A7498F85}" type="datetimeFigureOut">
              <a:rPr lang="en-IN" smtClean="0"/>
              <a:t>02-10-2021</a:t>
            </a:fld>
            <a:endParaRPr lang="en-IN"/>
          </a:p>
        </p:txBody>
      </p:sp>
      <p:sp>
        <p:nvSpPr>
          <p:cNvPr id="5" name="Footer Placeholder 4">
            <a:extLst>
              <a:ext uri="{FF2B5EF4-FFF2-40B4-BE49-F238E27FC236}">
                <a16:creationId xmlns:a16="http://schemas.microsoft.com/office/drawing/2014/main" id="{4CFC62C0-5BCA-41EB-ADEE-5B18BAFBCD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8F83ED-A7EB-4065-8B6A-03C4566DE8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BBE59-D65F-415E-B121-8FE09D7D6726}" type="slidenum">
              <a:rPr lang="en-IN" smtClean="0"/>
              <a:t>‹#›</a:t>
            </a:fld>
            <a:endParaRPr lang="en-IN"/>
          </a:p>
        </p:txBody>
      </p:sp>
    </p:spTree>
    <p:extLst>
      <p:ext uri="{BB962C8B-B14F-4D97-AF65-F5344CB8AC3E}">
        <p14:creationId xmlns:p14="http://schemas.microsoft.com/office/powerpoint/2010/main" val="479064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9493-A5D7-4C10-B158-8D68B832875E}"/>
              </a:ext>
            </a:extLst>
          </p:cNvPr>
          <p:cNvSpPr>
            <a:spLocks noGrp="1"/>
          </p:cNvSpPr>
          <p:nvPr>
            <p:ph type="title"/>
          </p:nvPr>
        </p:nvSpPr>
        <p:spPr/>
        <p:txBody>
          <a:bodyPr/>
          <a:lstStyle/>
          <a:p>
            <a:pPr algn="ctr"/>
            <a:r>
              <a:rPr lang="en-US" b="1">
                <a:solidFill>
                  <a:srgbClr val="FF0000"/>
                </a:solidFill>
              </a:rPr>
              <a:t>Schedule Representation</a:t>
            </a:r>
            <a:br>
              <a:rPr lang="en-US"/>
            </a:br>
            <a:endParaRPr lang="en-IN"/>
          </a:p>
        </p:txBody>
      </p:sp>
      <p:sp>
        <p:nvSpPr>
          <p:cNvPr id="3" name="Content Placeholder 2">
            <a:extLst>
              <a:ext uri="{FF2B5EF4-FFF2-40B4-BE49-F238E27FC236}">
                <a16:creationId xmlns:a16="http://schemas.microsoft.com/office/drawing/2014/main" id="{D9780916-A0C2-46F3-BDC4-04B4B787DA3C}"/>
              </a:ext>
            </a:extLst>
          </p:cNvPr>
          <p:cNvSpPr>
            <a:spLocks noGrp="1"/>
          </p:cNvSpPr>
          <p:nvPr>
            <p:ph idx="1"/>
          </p:nvPr>
        </p:nvSpPr>
        <p:spPr>
          <a:xfrm>
            <a:off x="838200" y="1317072"/>
            <a:ext cx="10515600" cy="4859891"/>
          </a:xfrm>
        </p:spPr>
        <p:txBody>
          <a:bodyPr/>
          <a:lstStyle/>
          <a:p>
            <a:endParaRPr lang="en-IN"/>
          </a:p>
        </p:txBody>
      </p:sp>
      <p:graphicFrame>
        <p:nvGraphicFramePr>
          <p:cNvPr id="4" name="Table 4">
            <a:extLst>
              <a:ext uri="{FF2B5EF4-FFF2-40B4-BE49-F238E27FC236}">
                <a16:creationId xmlns:a16="http://schemas.microsoft.com/office/drawing/2014/main" id="{456B4197-27D4-4980-B81D-D9A4C117F33F}"/>
              </a:ext>
            </a:extLst>
          </p:cNvPr>
          <p:cNvGraphicFramePr>
            <a:graphicFrameLocks noGrp="1"/>
          </p:cNvGraphicFramePr>
          <p:nvPr>
            <p:extLst>
              <p:ext uri="{D42A27DB-BD31-4B8C-83A1-F6EECF244321}">
                <p14:modId xmlns:p14="http://schemas.microsoft.com/office/powerpoint/2010/main" val="3098882718"/>
              </p:ext>
            </p:extLst>
          </p:nvPr>
        </p:nvGraphicFramePr>
        <p:xfrm>
          <a:off x="1327324" y="1974256"/>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13963513"/>
                    </a:ext>
                  </a:extLst>
                </a:gridCol>
                <a:gridCol w="2709333">
                  <a:extLst>
                    <a:ext uri="{9D8B030D-6E8A-4147-A177-3AD203B41FA5}">
                      <a16:colId xmlns:a16="http://schemas.microsoft.com/office/drawing/2014/main" val="747951211"/>
                    </a:ext>
                  </a:extLst>
                </a:gridCol>
                <a:gridCol w="2709333">
                  <a:extLst>
                    <a:ext uri="{9D8B030D-6E8A-4147-A177-3AD203B41FA5}">
                      <a16:colId xmlns:a16="http://schemas.microsoft.com/office/drawing/2014/main" val="2967233566"/>
                    </a:ext>
                  </a:extLst>
                </a:gridCol>
              </a:tblGrid>
              <a:tr h="370840">
                <a:tc>
                  <a:txBody>
                    <a:bodyPr/>
                    <a:lstStyle/>
                    <a:p>
                      <a:r>
                        <a:rPr lang="en-US"/>
                        <a:t>Tasks</a:t>
                      </a:r>
                      <a:endParaRPr lang="en-IN"/>
                    </a:p>
                  </a:txBody>
                  <a:tcPr/>
                </a:tc>
                <a:tc>
                  <a:txBody>
                    <a:bodyPr/>
                    <a:lstStyle/>
                    <a:p>
                      <a:r>
                        <a:rPr lang="en-US"/>
                        <a:t>Duration (Days)</a:t>
                      </a:r>
                      <a:endParaRPr lang="en-IN"/>
                    </a:p>
                  </a:txBody>
                  <a:tcPr/>
                </a:tc>
                <a:tc>
                  <a:txBody>
                    <a:bodyPr/>
                    <a:lstStyle/>
                    <a:p>
                      <a:r>
                        <a:rPr lang="en-US"/>
                        <a:t>Dependencies </a:t>
                      </a:r>
                      <a:endParaRPr lang="en-IN"/>
                    </a:p>
                  </a:txBody>
                  <a:tcPr/>
                </a:tc>
                <a:extLst>
                  <a:ext uri="{0D108BD9-81ED-4DB2-BD59-A6C34878D82A}">
                    <a16:rowId xmlns:a16="http://schemas.microsoft.com/office/drawing/2014/main" val="1163797225"/>
                  </a:ext>
                </a:extLst>
              </a:tr>
              <a:tr h="370840">
                <a:tc>
                  <a:txBody>
                    <a:bodyPr/>
                    <a:lstStyle/>
                    <a:p>
                      <a:r>
                        <a:rPr lang="en-US"/>
                        <a:t>T1</a:t>
                      </a:r>
                      <a:endParaRPr lang="en-IN"/>
                    </a:p>
                  </a:txBody>
                  <a:tcPr/>
                </a:tc>
                <a:tc>
                  <a:txBody>
                    <a:bodyPr/>
                    <a:lstStyle/>
                    <a:p>
                      <a:r>
                        <a:rPr lang="en-US"/>
                        <a:t>10</a:t>
                      </a:r>
                      <a:endParaRPr lang="en-IN"/>
                    </a:p>
                  </a:txBody>
                  <a:tcPr/>
                </a:tc>
                <a:tc>
                  <a:txBody>
                    <a:bodyPr/>
                    <a:lstStyle/>
                    <a:p>
                      <a:endParaRPr lang="en-IN"/>
                    </a:p>
                  </a:txBody>
                  <a:tcPr/>
                </a:tc>
                <a:extLst>
                  <a:ext uri="{0D108BD9-81ED-4DB2-BD59-A6C34878D82A}">
                    <a16:rowId xmlns:a16="http://schemas.microsoft.com/office/drawing/2014/main" val="2978635676"/>
                  </a:ext>
                </a:extLst>
              </a:tr>
              <a:tr h="370840">
                <a:tc>
                  <a:txBody>
                    <a:bodyPr/>
                    <a:lstStyle/>
                    <a:p>
                      <a:r>
                        <a:rPr lang="en-US"/>
                        <a:t>T2</a:t>
                      </a:r>
                      <a:endParaRPr lang="en-IN"/>
                    </a:p>
                  </a:txBody>
                  <a:tcPr/>
                </a:tc>
                <a:tc>
                  <a:txBody>
                    <a:bodyPr/>
                    <a:lstStyle/>
                    <a:p>
                      <a:r>
                        <a:rPr lang="en-US"/>
                        <a:t>5</a:t>
                      </a:r>
                      <a:endParaRPr lang="en-IN"/>
                    </a:p>
                  </a:txBody>
                  <a:tcPr/>
                </a:tc>
                <a:tc>
                  <a:txBody>
                    <a:bodyPr/>
                    <a:lstStyle/>
                    <a:p>
                      <a:r>
                        <a:rPr lang="en-US"/>
                        <a:t>T1</a:t>
                      </a:r>
                      <a:endParaRPr lang="en-IN"/>
                    </a:p>
                  </a:txBody>
                  <a:tcPr/>
                </a:tc>
                <a:extLst>
                  <a:ext uri="{0D108BD9-81ED-4DB2-BD59-A6C34878D82A}">
                    <a16:rowId xmlns:a16="http://schemas.microsoft.com/office/drawing/2014/main" val="1429634855"/>
                  </a:ext>
                </a:extLst>
              </a:tr>
              <a:tr h="370840">
                <a:tc>
                  <a:txBody>
                    <a:bodyPr/>
                    <a:lstStyle/>
                    <a:p>
                      <a:r>
                        <a:rPr lang="en-US"/>
                        <a:t>T3</a:t>
                      </a:r>
                      <a:endParaRPr lang="en-IN"/>
                    </a:p>
                  </a:txBody>
                  <a:tcPr/>
                </a:tc>
                <a:tc>
                  <a:txBody>
                    <a:bodyPr/>
                    <a:lstStyle/>
                    <a:p>
                      <a:r>
                        <a:rPr lang="en-US"/>
                        <a:t>4</a:t>
                      </a:r>
                      <a:endParaRPr lang="en-IN"/>
                    </a:p>
                  </a:txBody>
                  <a:tcPr/>
                </a:tc>
                <a:tc>
                  <a:txBody>
                    <a:bodyPr/>
                    <a:lstStyle/>
                    <a:p>
                      <a:r>
                        <a:rPr lang="en-US"/>
                        <a:t>T1</a:t>
                      </a:r>
                      <a:endParaRPr lang="en-IN"/>
                    </a:p>
                  </a:txBody>
                  <a:tcPr/>
                </a:tc>
                <a:extLst>
                  <a:ext uri="{0D108BD9-81ED-4DB2-BD59-A6C34878D82A}">
                    <a16:rowId xmlns:a16="http://schemas.microsoft.com/office/drawing/2014/main" val="3238401214"/>
                  </a:ext>
                </a:extLst>
              </a:tr>
              <a:tr h="370840">
                <a:tc>
                  <a:txBody>
                    <a:bodyPr/>
                    <a:lstStyle/>
                    <a:p>
                      <a:r>
                        <a:rPr lang="en-US"/>
                        <a:t>T4</a:t>
                      </a:r>
                      <a:endParaRPr lang="en-IN"/>
                    </a:p>
                  </a:txBody>
                  <a:tcPr/>
                </a:tc>
                <a:tc>
                  <a:txBody>
                    <a:bodyPr/>
                    <a:lstStyle/>
                    <a:p>
                      <a:r>
                        <a:rPr lang="en-US"/>
                        <a:t>6</a:t>
                      </a:r>
                      <a:endParaRPr lang="en-IN"/>
                    </a:p>
                  </a:txBody>
                  <a:tcPr/>
                </a:tc>
                <a:tc>
                  <a:txBody>
                    <a:bodyPr/>
                    <a:lstStyle/>
                    <a:p>
                      <a:r>
                        <a:rPr lang="en-US"/>
                        <a:t>T2</a:t>
                      </a:r>
                      <a:endParaRPr lang="en-IN"/>
                    </a:p>
                  </a:txBody>
                  <a:tcPr/>
                </a:tc>
                <a:extLst>
                  <a:ext uri="{0D108BD9-81ED-4DB2-BD59-A6C34878D82A}">
                    <a16:rowId xmlns:a16="http://schemas.microsoft.com/office/drawing/2014/main" val="3821057316"/>
                  </a:ext>
                </a:extLst>
              </a:tr>
              <a:tr h="370840">
                <a:tc>
                  <a:txBody>
                    <a:bodyPr/>
                    <a:lstStyle/>
                    <a:p>
                      <a:r>
                        <a:rPr lang="en-US"/>
                        <a:t>T5</a:t>
                      </a:r>
                      <a:endParaRPr lang="en-IN"/>
                    </a:p>
                  </a:txBody>
                  <a:tcPr/>
                </a:tc>
                <a:tc>
                  <a:txBody>
                    <a:bodyPr/>
                    <a:lstStyle/>
                    <a:p>
                      <a:r>
                        <a:rPr lang="en-US"/>
                        <a:t>9</a:t>
                      </a:r>
                      <a:endParaRPr lang="en-IN"/>
                    </a:p>
                  </a:txBody>
                  <a:tcPr/>
                </a:tc>
                <a:tc>
                  <a:txBody>
                    <a:bodyPr/>
                    <a:lstStyle/>
                    <a:p>
                      <a:r>
                        <a:rPr lang="en-US"/>
                        <a:t>T3</a:t>
                      </a:r>
                      <a:endParaRPr lang="en-IN"/>
                    </a:p>
                  </a:txBody>
                  <a:tcPr/>
                </a:tc>
                <a:extLst>
                  <a:ext uri="{0D108BD9-81ED-4DB2-BD59-A6C34878D82A}">
                    <a16:rowId xmlns:a16="http://schemas.microsoft.com/office/drawing/2014/main" val="2333313170"/>
                  </a:ext>
                </a:extLst>
              </a:tr>
              <a:tr h="370840">
                <a:tc>
                  <a:txBody>
                    <a:bodyPr/>
                    <a:lstStyle/>
                    <a:p>
                      <a:r>
                        <a:rPr lang="en-US"/>
                        <a:t>T6</a:t>
                      </a:r>
                      <a:endParaRPr lang="en-IN"/>
                    </a:p>
                  </a:txBody>
                  <a:tcPr/>
                </a:tc>
                <a:tc>
                  <a:txBody>
                    <a:bodyPr/>
                    <a:lstStyle/>
                    <a:p>
                      <a:r>
                        <a:rPr lang="en-US"/>
                        <a:t>5</a:t>
                      </a:r>
                      <a:endParaRPr lang="en-IN"/>
                    </a:p>
                  </a:txBody>
                  <a:tcPr/>
                </a:tc>
                <a:tc>
                  <a:txBody>
                    <a:bodyPr/>
                    <a:lstStyle/>
                    <a:p>
                      <a:r>
                        <a:rPr lang="en-US"/>
                        <a:t>T4,T5</a:t>
                      </a:r>
                      <a:endParaRPr lang="en-IN"/>
                    </a:p>
                  </a:txBody>
                  <a:tcPr/>
                </a:tc>
                <a:extLst>
                  <a:ext uri="{0D108BD9-81ED-4DB2-BD59-A6C34878D82A}">
                    <a16:rowId xmlns:a16="http://schemas.microsoft.com/office/drawing/2014/main" val="1909768025"/>
                  </a:ext>
                </a:extLst>
              </a:tr>
            </a:tbl>
          </a:graphicData>
        </a:graphic>
      </p:graphicFrame>
    </p:spTree>
    <p:extLst>
      <p:ext uri="{BB962C8B-B14F-4D97-AF65-F5344CB8AC3E}">
        <p14:creationId xmlns:p14="http://schemas.microsoft.com/office/powerpoint/2010/main" val="2971372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9C1B9-0055-45D0-913E-7E8645FEC6B7}"/>
              </a:ext>
            </a:extLst>
          </p:cNvPr>
          <p:cNvSpPr>
            <a:spLocks noGrp="1"/>
          </p:cNvSpPr>
          <p:nvPr>
            <p:ph type="title"/>
          </p:nvPr>
        </p:nvSpPr>
        <p:spPr/>
        <p:txBody>
          <a:bodyPr/>
          <a:lstStyle/>
          <a:p>
            <a:r>
              <a:rPr lang="en-US" sz="4400" b="1">
                <a:solidFill>
                  <a:srgbClr val="FF0000"/>
                </a:solidFill>
              </a:rPr>
              <a:t>Developing WBS</a:t>
            </a:r>
            <a:endParaRPr lang="en-IN" b="1">
              <a:solidFill>
                <a:srgbClr val="FF0000"/>
              </a:solidFill>
            </a:endParaRPr>
          </a:p>
        </p:txBody>
      </p:sp>
      <p:sp>
        <p:nvSpPr>
          <p:cNvPr id="3" name="Content Placeholder 2">
            <a:extLst>
              <a:ext uri="{FF2B5EF4-FFF2-40B4-BE49-F238E27FC236}">
                <a16:creationId xmlns:a16="http://schemas.microsoft.com/office/drawing/2014/main" id="{CEB78295-1403-48C5-98EA-BE26E2227479}"/>
              </a:ext>
            </a:extLst>
          </p:cNvPr>
          <p:cNvSpPr>
            <a:spLocks noGrp="1"/>
          </p:cNvSpPr>
          <p:nvPr>
            <p:ph idx="1"/>
          </p:nvPr>
        </p:nvSpPr>
        <p:spPr/>
        <p:txBody>
          <a:bodyPr/>
          <a:lstStyle/>
          <a:p>
            <a:pPr lvl="0">
              <a:buSzPct val="45000"/>
              <a:buFont typeface="StarSymbol"/>
              <a:buChar char="●"/>
            </a:pPr>
            <a:r>
              <a:rPr lang="en-US" sz="2800"/>
              <a:t>The WBS Should Be Deliverable-Oriented</a:t>
            </a:r>
          </a:p>
          <a:p>
            <a:pPr lvl="0">
              <a:buSzPct val="45000"/>
              <a:buFont typeface="StarSymbol"/>
              <a:buChar char="●"/>
            </a:pPr>
            <a:r>
              <a:rPr lang="en-US" sz="2800"/>
              <a:t>Ensure WBS allows for the delivery of all the project’s deliverables as defined in project scope</a:t>
            </a:r>
          </a:p>
          <a:p>
            <a:pPr lvl="0">
              <a:buSzPct val="45000"/>
              <a:buFont typeface="StarSymbol"/>
              <a:buChar char="●"/>
            </a:pPr>
            <a:r>
              <a:rPr lang="en-US" sz="2800"/>
              <a:t>Developing the WBS should involve the people who will be doing the Work</a:t>
            </a:r>
          </a:p>
          <a:p>
            <a:endParaRPr lang="en-IN"/>
          </a:p>
        </p:txBody>
      </p:sp>
    </p:spTree>
    <p:extLst>
      <p:ext uri="{BB962C8B-B14F-4D97-AF65-F5344CB8AC3E}">
        <p14:creationId xmlns:p14="http://schemas.microsoft.com/office/powerpoint/2010/main" val="344103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EEC75-658A-4CAF-9C61-6F52192BEC30}"/>
              </a:ext>
            </a:extLst>
          </p:cNvPr>
          <p:cNvSpPr>
            <a:spLocks noGrp="1"/>
          </p:cNvSpPr>
          <p:nvPr>
            <p:ph type="title"/>
          </p:nvPr>
        </p:nvSpPr>
        <p:spPr/>
        <p:txBody>
          <a:bodyPr/>
          <a:lstStyle/>
          <a:p>
            <a:r>
              <a:rPr lang="en-US" sz="4400" b="1">
                <a:solidFill>
                  <a:srgbClr val="FF0000"/>
                </a:solidFill>
              </a:rPr>
              <a:t>Example of WBS with Estimated Task Durations</a:t>
            </a:r>
            <a:endParaRPr lang="en-IN" b="1">
              <a:solidFill>
                <a:srgbClr val="FF0000"/>
              </a:solidFill>
            </a:endParaRPr>
          </a:p>
        </p:txBody>
      </p:sp>
      <p:sp>
        <p:nvSpPr>
          <p:cNvPr id="3" name="Content Placeholder 2">
            <a:extLst>
              <a:ext uri="{FF2B5EF4-FFF2-40B4-BE49-F238E27FC236}">
                <a16:creationId xmlns:a16="http://schemas.microsoft.com/office/drawing/2014/main" id="{ABB90044-7C24-4C20-BC64-6821D01328B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7D93821-004C-4D3E-AB73-FC0D015C3133}"/>
              </a:ext>
            </a:extLst>
          </p:cNvPr>
          <p:cNvPicPr>
            <a:picLocks noChangeAspect="1"/>
          </p:cNvPicPr>
          <p:nvPr/>
        </p:nvPicPr>
        <p:blipFill>
          <a:blip r:embed="rId2"/>
          <a:stretch>
            <a:fillRect/>
          </a:stretch>
        </p:blipFill>
        <p:spPr>
          <a:xfrm>
            <a:off x="1000125" y="257175"/>
            <a:ext cx="10353675" cy="6600825"/>
          </a:xfrm>
          <a:prstGeom prst="rect">
            <a:avLst/>
          </a:prstGeom>
        </p:spPr>
      </p:pic>
    </p:spTree>
    <p:extLst>
      <p:ext uri="{BB962C8B-B14F-4D97-AF65-F5344CB8AC3E}">
        <p14:creationId xmlns:p14="http://schemas.microsoft.com/office/powerpoint/2010/main" val="273642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534E-F558-42A3-8E6D-6FFE1387B6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21BC93-5F04-4BEA-83D0-BC01DB1AEB2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01874B8-7B84-4862-8BC1-ABA3BA62D331}"/>
              </a:ext>
            </a:extLst>
          </p:cNvPr>
          <p:cNvPicPr>
            <a:picLocks noChangeAspect="1"/>
          </p:cNvPicPr>
          <p:nvPr/>
        </p:nvPicPr>
        <p:blipFill>
          <a:blip r:embed="rId2"/>
          <a:stretch>
            <a:fillRect/>
          </a:stretch>
        </p:blipFill>
        <p:spPr>
          <a:xfrm>
            <a:off x="1884219" y="681037"/>
            <a:ext cx="7852207" cy="5849350"/>
          </a:xfrm>
          <a:prstGeom prst="rect">
            <a:avLst/>
          </a:prstGeom>
        </p:spPr>
      </p:pic>
    </p:spTree>
    <p:extLst>
      <p:ext uri="{BB962C8B-B14F-4D97-AF65-F5344CB8AC3E}">
        <p14:creationId xmlns:p14="http://schemas.microsoft.com/office/powerpoint/2010/main" val="218715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7DFC-23F0-4B0C-8945-25925F8F6559}"/>
              </a:ext>
            </a:extLst>
          </p:cNvPr>
          <p:cNvSpPr>
            <a:spLocks noGrp="1"/>
          </p:cNvSpPr>
          <p:nvPr>
            <p:ph type="title"/>
          </p:nvPr>
        </p:nvSpPr>
        <p:spPr>
          <a:xfrm>
            <a:off x="838200" y="365126"/>
            <a:ext cx="10515600" cy="918730"/>
          </a:xfrm>
        </p:spPr>
        <p:txBody>
          <a:bodyPr/>
          <a:lstStyle/>
          <a:p>
            <a:r>
              <a:rPr lang="en-US" b="1">
                <a:solidFill>
                  <a:schemeClr val="accent1"/>
                </a:solidFill>
              </a:rPr>
              <a:t>Example of WBS with Estimated Task Duration</a:t>
            </a:r>
            <a:endParaRPr lang="en-IN" b="1">
              <a:solidFill>
                <a:schemeClr val="accent1"/>
              </a:solidFill>
            </a:endParaRPr>
          </a:p>
        </p:txBody>
      </p:sp>
      <p:sp>
        <p:nvSpPr>
          <p:cNvPr id="3" name="Content Placeholder 2">
            <a:extLst>
              <a:ext uri="{FF2B5EF4-FFF2-40B4-BE49-F238E27FC236}">
                <a16:creationId xmlns:a16="http://schemas.microsoft.com/office/drawing/2014/main" id="{5AC8393B-A6DB-4483-ABBC-FF0BEDFECB64}"/>
              </a:ext>
            </a:extLst>
          </p:cNvPr>
          <p:cNvSpPr>
            <a:spLocks noGrp="1"/>
          </p:cNvSpPr>
          <p:nvPr>
            <p:ph idx="1"/>
          </p:nvPr>
        </p:nvSpPr>
        <p:spPr>
          <a:xfrm>
            <a:off x="838200" y="1283856"/>
            <a:ext cx="10515600" cy="4893107"/>
          </a:xfrm>
        </p:spPr>
        <p:txBody>
          <a:bodyPr/>
          <a:lstStyle/>
          <a:p>
            <a:r>
              <a:rPr lang="en-US"/>
              <a:t>6.2 Test Result Report</a:t>
            </a:r>
          </a:p>
          <a:p>
            <a:pPr lvl="1"/>
            <a:r>
              <a:rPr lang="en-US"/>
              <a:t>6.2.1 Review test plan  with client 			1 day</a:t>
            </a:r>
          </a:p>
          <a:p>
            <a:pPr lvl="1"/>
            <a:r>
              <a:rPr lang="en-US"/>
              <a:t>6.2.2 Carry out test plan 				5 days</a:t>
            </a:r>
          </a:p>
          <a:p>
            <a:pPr lvl="1"/>
            <a:r>
              <a:rPr lang="en-US"/>
              <a:t>6.2.3 Analyze result 					2 days</a:t>
            </a:r>
          </a:p>
          <a:p>
            <a:pPr lvl="1"/>
            <a:r>
              <a:rPr lang="en-US"/>
              <a:t>6.2.4 Prepare test result report &amp;presentation		3 days</a:t>
            </a:r>
          </a:p>
          <a:p>
            <a:pPr lvl="1"/>
            <a:r>
              <a:rPr lang="en-US"/>
              <a:t>6.2.5 Present test result to client			1 day	</a:t>
            </a:r>
          </a:p>
          <a:p>
            <a:pPr lvl="1"/>
            <a:r>
              <a:rPr lang="en-US"/>
              <a:t>6.2.6 Address any s/w issue or problem		5 days</a:t>
            </a:r>
            <a:endParaRPr lang="en-IN"/>
          </a:p>
        </p:txBody>
      </p:sp>
    </p:spTree>
    <p:extLst>
      <p:ext uri="{BB962C8B-B14F-4D97-AF65-F5344CB8AC3E}">
        <p14:creationId xmlns:p14="http://schemas.microsoft.com/office/powerpoint/2010/main" val="2543291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5E6C-50BF-45F1-A5D1-762EB6FACF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C52094-DA88-44FD-8621-24F5A6DD933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DC68D7D-ADCA-469F-858F-2058004B571B}"/>
              </a:ext>
            </a:extLst>
          </p:cNvPr>
          <p:cNvPicPr>
            <a:picLocks noChangeAspect="1"/>
          </p:cNvPicPr>
          <p:nvPr/>
        </p:nvPicPr>
        <p:blipFill>
          <a:blip r:embed="rId2"/>
          <a:stretch>
            <a:fillRect/>
          </a:stretch>
        </p:blipFill>
        <p:spPr>
          <a:xfrm>
            <a:off x="2100262" y="1181100"/>
            <a:ext cx="7991475" cy="4495800"/>
          </a:xfrm>
          <a:prstGeom prst="rect">
            <a:avLst/>
          </a:prstGeom>
        </p:spPr>
      </p:pic>
    </p:spTree>
    <p:extLst>
      <p:ext uri="{BB962C8B-B14F-4D97-AF65-F5344CB8AC3E}">
        <p14:creationId xmlns:p14="http://schemas.microsoft.com/office/powerpoint/2010/main" val="11217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EBAF-0E1E-4ADF-9590-8681247713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EA2389-4975-48DB-89E2-EBB33CFC664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1F7A147-7FAF-4359-B22E-405C275D93B3}"/>
              </a:ext>
            </a:extLst>
          </p:cNvPr>
          <p:cNvPicPr>
            <a:picLocks noChangeAspect="1"/>
          </p:cNvPicPr>
          <p:nvPr/>
        </p:nvPicPr>
        <p:blipFill>
          <a:blip r:embed="rId2"/>
          <a:stretch>
            <a:fillRect/>
          </a:stretch>
        </p:blipFill>
        <p:spPr>
          <a:xfrm>
            <a:off x="1490662" y="347662"/>
            <a:ext cx="9210675" cy="6162675"/>
          </a:xfrm>
          <a:prstGeom prst="rect">
            <a:avLst/>
          </a:prstGeom>
        </p:spPr>
      </p:pic>
    </p:spTree>
    <p:extLst>
      <p:ext uri="{BB962C8B-B14F-4D97-AF65-F5344CB8AC3E}">
        <p14:creationId xmlns:p14="http://schemas.microsoft.com/office/powerpoint/2010/main" val="2276445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D443-B6A6-40F9-A7A3-C81ADECA62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D5AD64-E00E-4638-8EC2-4C6A4105F94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C586B0C-31DC-42A9-A5A6-9CBAAF73A013}"/>
              </a:ext>
            </a:extLst>
          </p:cNvPr>
          <p:cNvPicPr>
            <a:picLocks noChangeAspect="1"/>
          </p:cNvPicPr>
          <p:nvPr/>
        </p:nvPicPr>
        <p:blipFill>
          <a:blip r:embed="rId2"/>
          <a:stretch>
            <a:fillRect/>
          </a:stretch>
        </p:blipFill>
        <p:spPr>
          <a:xfrm>
            <a:off x="1614487" y="733425"/>
            <a:ext cx="8963025" cy="5391150"/>
          </a:xfrm>
          <a:prstGeom prst="rect">
            <a:avLst/>
          </a:prstGeom>
        </p:spPr>
      </p:pic>
    </p:spTree>
    <p:extLst>
      <p:ext uri="{BB962C8B-B14F-4D97-AF65-F5344CB8AC3E}">
        <p14:creationId xmlns:p14="http://schemas.microsoft.com/office/powerpoint/2010/main" val="3778099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3649-A3B1-435A-8519-FF31BD4C6E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57FC7E-4E64-47CA-8271-60BDA823F3E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DEB275-784A-4C29-B3FE-E2230C84B7DF}"/>
              </a:ext>
            </a:extLst>
          </p:cNvPr>
          <p:cNvPicPr>
            <a:picLocks noChangeAspect="1"/>
          </p:cNvPicPr>
          <p:nvPr/>
        </p:nvPicPr>
        <p:blipFill>
          <a:blip r:embed="rId2"/>
          <a:stretch>
            <a:fillRect/>
          </a:stretch>
        </p:blipFill>
        <p:spPr>
          <a:xfrm>
            <a:off x="2100262" y="366712"/>
            <a:ext cx="7991475" cy="6124575"/>
          </a:xfrm>
          <a:prstGeom prst="rect">
            <a:avLst/>
          </a:prstGeom>
        </p:spPr>
      </p:pic>
    </p:spTree>
    <p:extLst>
      <p:ext uri="{BB962C8B-B14F-4D97-AF65-F5344CB8AC3E}">
        <p14:creationId xmlns:p14="http://schemas.microsoft.com/office/powerpoint/2010/main" val="3039235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4A66-96C1-486E-99BE-6D4A901523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E644DE-8878-48F3-98A3-6D0E06C15C1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8D6616B-3664-4F95-8F71-F2CE0C99B08D}"/>
              </a:ext>
            </a:extLst>
          </p:cNvPr>
          <p:cNvPicPr>
            <a:picLocks noChangeAspect="1"/>
          </p:cNvPicPr>
          <p:nvPr/>
        </p:nvPicPr>
        <p:blipFill>
          <a:blip r:embed="rId2"/>
          <a:stretch>
            <a:fillRect/>
          </a:stretch>
        </p:blipFill>
        <p:spPr>
          <a:xfrm>
            <a:off x="1628775" y="771525"/>
            <a:ext cx="8934450" cy="5314950"/>
          </a:xfrm>
          <a:prstGeom prst="rect">
            <a:avLst/>
          </a:prstGeom>
        </p:spPr>
      </p:pic>
    </p:spTree>
    <p:extLst>
      <p:ext uri="{BB962C8B-B14F-4D97-AF65-F5344CB8AC3E}">
        <p14:creationId xmlns:p14="http://schemas.microsoft.com/office/powerpoint/2010/main" val="4283981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D4F9B7-5356-43B8-AF3F-3D0D970924B5}"/>
              </a:ext>
            </a:extLst>
          </p:cNvPr>
          <p:cNvSpPr>
            <a:spLocks noGrp="1"/>
          </p:cNvSpPr>
          <p:nvPr>
            <p:ph type="sldNum" idx="12"/>
          </p:nvPr>
        </p:nvSpPr>
        <p:spPr/>
        <p:txBody>
          <a:bodyPr/>
          <a:lstStyle/>
          <a:p>
            <a:fld id="{B357D95A-017C-4006-852D-E86B1CE22FBC}" type="slidenum">
              <a:rPr lang="en-US" altLang="en-US"/>
              <a:pPr/>
              <a:t>19</a:t>
            </a:fld>
            <a:endParaRPr lang="en-US" altLang="en-US"/>
          </a:p>
        </p:txBody>
      </p:sp>
      <p:sp>
        <p:nvSpPr>
          <p:cNvPr id="565249" name="Text Box 1">
            <a:extLst>
              <a:ext uri="{FF2B5EF4-FFF2-40B4-BE49-F238E27FC236}">
                <a16:creationId xmlns:a16="http://schemas.microsoft.com/office/drawing/2014/main" id="{11B0C690-3ECD-4933-876C-477123C91646}"/>
              </a:ext>
            </a:extLst>
          </p:cNvPr>
          <p:cNvSpPr txBox="1">
            <a:spLocks noChangeArrowheads="1"/>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a:t>Timeline Chart</a:t>
            </a:r>
          </a:p>
        </p:txBody>
      </p:sp>
      <p:sp>
        <p:nvSpPr>
          <p:cNvPr id="565250" name="Text Box 2">
            <a:extLst>
              <a:ext uri="{FF2B5EF4-FFF2-40B4-BE49-F238E27FC236}">
                <a16:creationId xmlns:a16="http://schemas.microsoft.com/office/drawing/2014/main" id="{E95A7860-CFAB-4005-B8FB-6B0DE725083A}"/>
              </a:ext>
            </a:extLst>
          </p:cNvPr>
          <p:cNvSpPr txBox="1">
            <a:spLocks noChangeArrowheads="1"/>
          </p:cNvSpPr>
          <p:nvPr/>
        </p:nvSpPr>
        <p:spPr bwMode="auto">
          <a:xfrm>
            <a:off x="2895601" y="3976689"/>
            <a:ext cx="6403975"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9493-A5D7-4C10-B158-8D68B832875E}"/>
              </a:ext>
            </a:extLst>
          </p:cNvPr>
          <p:cNvSpPr>
            <a:spLocks noGrp="1"/>
          </p:cNvSpPr>
          <p:nvPr>
            <p:ph type="title"/>
          </p:nvPr>
        </p:nvSpPr>
        <p:spPr/>
        <p:txBody>
          <a:bodyPr/>
          <a:lstStyle/>
          <a:p>
            <a:pPr algn="ctr"/>
            <a:r>
              <a:rPr lang="en-US" b="1">
                <a:solidFill>
                  <a:srgbClr val="FF0000"/>
                </a:solidFill>
              </a:rPr>
              <a:t>Schedule Representation</a:t>
            </a:r>
            <a:br>
              <a:rPr lang="en-US"/>
            </a:br>
            <a:endParaRPr lang="en-IN"/>
          </a:p>
        </p:txBody>
      </p:sp>
      <p:sp>
        <p:nvSpPr>
          <p:cNvPr id="3" name="Content Placeholder 2">
            <a:extLst>
              <a:ext uri="{FF2B5EF4-FFF2-40B4-BE49-F238E27FC236}">
                <a16:creationId xmlns:a16="http://schemas.microsoft.com/office/drawing/2014/main" id="{D9780916-A0C2-46F3-BDC4-04B4B787DA3C}"/>
              </a:ext>
            </a:extLst>
          </p:cNvPr>
          <p:cNvSpPr>
            <a:spLocks noGrp="1"/>
          </p:cNvSpPr>
          <p:nvPr>
            <p:ph idx="1"/>
          </p:nvPr>
        </p:nvSpPr>
        <p:spPr>
          <a:xfrm>
            <a:off x="838200" y="1015068"/>
            <a:ext cx="10515600" cy="5161895"/>
          </a:xfrm>
        </p:spPr>
        <p:txBody>
          <a:bodyPr/>
          <a:lstStyle/>
          <a:p>
            <a:endParaRPr lang="en-IN"/>
          </a:p>
        </p:txBody>
      </p:sp>
      <p:graphicFrame>
        <p:nvGraphicFramePr>
          <p:cNvPr id="4" name="Table 4">
            <a:extLst>
              <a:ext uri="{FF2B5EF4-FFF2-40B4-BE49-F238E27FC236}">
                <a16:creationId xmlns:a16="http://schemas.microsoft.com/office/drawing/2014/main" id="{456B4197-27D4-4980-B81D-D9A4C117F33F}"/>
              </a:ext>
            </a:extLst>
          </p:cNvPr>
          <p:cNvGraphicFramePr>
            <a:graphicFrameLocks noGrp="1"/>
          </p:cNvGraphicFramePr>
          <p:nvPr>
            <p:extLst>
              <p:ext uri="{D42A27DB-BD31-4B8C-83A1-F6EECF244321}">
                <p14:modId xmlns:p14="http://schemas.microsoft.com/office/powerpoint/2010/main" val="1617084522"/>
              </p:ext>
            </p:extLst>
          </p:nvPr>
        </p:nvGraphicFramePr>
        <p:xfrm>
          <a:off x="1142767" y="1042691"/>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13963513"/>
                    </a:ext>
                  </a:extLst>
                </a:gridCol>
                <a:gridCol w="2709333">
                  <a:extLst>
                    <a:ext uri="{9D8B030D-6E8A-4147-A177-3AD203B41FA5}">
                      <a16:colId xmlns:a16="http://schemas.microsoft.com/office/drawing/2014/main" val="747951211"/>
                    </a:ext>
                  </a:extLst>
                </a:gridCol>
                <a:gridCol w="2709333">
                  <a:extLst>
                    <a:ext uri="{9D8B030D-6E8A-4147-A177-3AD203B41FA5}">
                      <a16:colId xmlns:a16="http://schemas.microsoft.com/office/drawing/2014/main" val="2967233566"/>
                    </a:ext>
                  </a:extLst>
                </a:gridCol>
              </a:tblGrid>
              <a:tr h="370840">
                <a:tc>
                  <a:txBody>
                    <a:bodyPr/>
                    <a:lstStyle/>
                    <a:p>
                      <a:r>
                        <a:rPr lang="en-US"/>
                        <a:t>Tasks</a:t>
                      </a:r>
                      <a:endParaRPr lang="en-IN"/>
                    </a:p>
                  </a:txBody>
                  <a:tcPr/>
                </a:tc>
                <a:tc>
                  <a:txBody>
                    <a:bodyPr/>
                    <a:lstStyle/>
                    <a:p>
                      <a:r>
                        <a:rPr lang="en-US"/>
                        <a:t>Duration (Days)</a:t>
                      </a:r>
                      <a:endParaRPr lang="en-IN"/>
                    </a:p>
                  </a:txBody>
                  <a:tcPr/>
                </a:tc>
                <a:tc>
                  <a:txBody>
                    <a:bodyPr/>
                    <a:lstStyle/>
                    <a:p>
                      <a:r>
                        <a:rPr lang="en-US"/>
                        <a:t>Dependencies </a:t>
                      </a:r>
                      <a:endParaRPr lang="en-IN"/>
                    </a:p>
                  </a:txBody>
                  <a:tcPr/>
                </a:tc>
                <a:extLst>
                  <a:ext uri="{0D108BD9-81ED-4DB2-BD59-A6C34878D82A}">
                    <a16:rowId xmlns:a16="http://schemas.microsoft.com/office/drawing/2014/main" val="1163797225"/>
                  </a:ext>
                </a:extLst>
              </a:tr>
              <a:tr h="370840">
                <a:tc>
                  <a:txBody>
                    <a:bodyPr/>
                    <a:lstStyle/>
                    <a:p>
                      <a:r>
                        <a:rPr lang="en-US"/>
                        <a:t>T1</a:t>
                      </a:r>
                      <a:endParaRPr lang="en-IN"/>
                    </a:p>
                  </a:txBody>
                  <a:tcPr/>
                </a:tc>
                <a:tc>
                  <a:txBody>
                    <a:bodyPr/>
                    <a:lstStyle/>
                    <a:p>
                      <a:r>
                        <a:rPr lang="en-US"/>
                        <a:t>10</a:t>
                      </a:r>
                      <a:endParaRPr lang="en-IN"/>
                    </a:p>
                  </a:txBody>
                  <a:tcPr/>
                </a:tc>
                <a:tc>
                  <a:txBody>
                    <a:bodyPr/>
                    <a:lstStyle/>
                    <a:p>
                      <a:endParaRPr lang="en-IN"/>
                    </a:p>
                  </a:txBody>
                  <a:tcPr/>
                </a:tc>
                <a:extLst>
                  <a:ext uri="{0D108BD9-81ED-4DB2-BD59-A6C34878D82A}">
                    <a16:rowId xmlns:a16="http://schemas.microsoft.com/office/drawing/2014/main" val="2978635676"/>
                  </a:ext>
                </a:extLst>
              </a:tr>
              <a:tr h="370840">
                <a:tc>
                  <a:txBody>
                    <a:bodyPr/>
                    <a:lstStyle/>
                    <a:p>
                      <a:r>
                        <a:rPr lang="en-US"/>
                        <a:t>T2</a:t>
                      </a:r>
                      <a:endParaRPr lang="en-IN"/>
                    </a:p>
                  </a:txBody>
                  <a:tcPr/>
                </a:tc>
                <a:tc>
                  <a:txBody>
                    <a:bodyPr/>
                    <a:lstStyle/>
                    <a:p>
                      <a:r>
                        <a:rPr lang="en-US"/>
                        <a:t>5</a:t>
                      </a:r>
                      <a:endParaRPr lang="en-IN"/>
                    </a:p>
                  </a:txBody>
                  <a:tcPr/>
                </a:tc>
                <a:tc>
                  <a:txBody>
                    <a:bodyPr/>
                    <a:lstStyle/>
                    <a:p>
                      <a:r>
                        <a:rPr lang="en-US"/>
                        <a:t>T1</a:t>
                      </a:r>
                      <a:endParaRPr lang="en-IN"/>
                    </a:p>
                  </a:txBody>
                  <a:tcPr/>
                </a:tc>
                <a:extLst>
                  <a:ext uri="{0D108BD9-81ED-4DB2-BD59-A6C34878D82A}">
                    <a16:rowId xmlns:a16="http://schemas.microsoft.com/office/drawing/2014/main" val="1429634855"/>
                  </a:ext>
                </a:extLst>
              </a:tr>
              <a:tr h="370840">
                <a:tc>
                  <a:txBody>
                    <a:bodyPr/>
                    <a:lstStyle/>
                    <a:p>
                      <a:r>
                        <a:rPr lang="en-US"/>
                        <a:t>T3</a:t>
                      </a:r>
                      <a:endParaRPr lang="en-IN"/>
                    </a:p>
                  </a:txBody>
                  <a:tcPr/>
                </a:tc>
                <a:tc>
                  <a:txBody>
                    <a:bodyPr/>
                    <a:lstStyle/>
                    <a:p>
                      <a:r>
                        <a:rPr lang="en-US"/>
                        <a:t>4</a:t>
                      </a:r>
                      <a:endParaRPr lang="en-IN"/>
                    </a:p>
                  </a:txBody>
                  <a:tcPr/>
                </a:tc>
                <a:tc>
                  <a:txBody>
                    <a:bodyPr/>
                    <a:lstStyle/>
                    <a:p>
                      <a:r>
                        <a:rPr lang="en-US"/>
                        <a:t>T1</a:t>
                      </a:r>
                      <a:endParaRPr lang="en-IN"/>
                    </a:p>
                  </a:txBody>
                  <a:tcPr/>
                </a:tc>
                <a:extLst>
                  <a:ext uri="{0D108BD9-81ED-4DB2-BD59-A6C34878D82A}">
                    <a16:rowId xmlns:a16="http://schemas.microsoft.com/office/drawing/2014/main" val="3238401214"/>
                  </a:ext>
                </a:extLst>
              </a:tr>
              <a:tr h="370840">
                <a:tc>
                  <a:txBody>
                    <a:bodyPr/>
                    <a:lstStyle/>
                    <a:p>
                      <a:r>
                        <a:rPr lang="en-US"/>
                        <a:t>T4</a:t>
                      </a:r>
                      <a:endParaRPr lang="en-IN"/>
                    </a:p>
                  </a:txBody>
                  <a:tcPr/>
                </a:tc>
                <a:tc>
                  <a:txBody>
                    <a:bodyPr/>
                    <a:lstStyle/>
                    <a:p>
                      <a:r>
                        <a:rPr lang="en-US"/>
                        <a:t>6</a:t>
                      </a:r>
                      <a:endParaRPr lang="en-IN"/>
                    </a:p>
                  </a:txBody>
                  <a:tcPr/>
                </a:tc>
                <a:tc>
                  <a:txBody>
                    <a:bodyPr/>
                    <a:lstStyle/>
                    <a:p>
                      <a:r>
                        <a:rPr lang="en-US"/>
                        <a:t>T2</a:t>
                      </a:r>
                      <a:endParaRPr lang="en-IN"/>
                    </a:p>
                  </a:txBody>
                  <a:tcPr/>
                </a:tc>
                <a:extLst>
                  <a:ext uri="{0D108BD9-81ED-4DB2-BD59-A6C34878D82A}">
                    <a16:rowId xmlns:a16="http://schemas.microsoft.com/office/drawing/2014/main" val="3821057316"/>
                  </a:ext>
                </a:extLst>
              </a:tr>
              <a:tr h="370840">
                <a:tc>
                  <a:txBody>
                    <a:bodyPr/>
                    <a:lstStyle/>
                    <a:p>
                      <a:r>
                        <a:rPr lang="en-US"/>
                        <a:t>T5</a:t>
                      </a:r>
                      <a:endParaRPr lang="en-IN"/>
                    </a:p>
                  </a:txBody>
                  <a:tcPr/>
                </a:tc>
                <a:tc>
                  <a:txBody>
                    <a:bodyPr/>
                    <a:lstStyle/>
                    <a:p>
                      <a:r>
                        <a:rPr lang="en-US"/>
                        <a:t>9</a:t>
                      </a:r>
                      <a:endParaRPr lang="en-IN"/>
                    </a:p>
                  </a:txBody>
                  <a:tcPr/>
                </a:tc>
                <a:tc>
                  <a:txBody>
                    <a:bodyPr/>
                    <a:lstStyle/>
                    <a:p>
                      <a:r>
                        <a:rPr lang="en-US"/>
                        <a:t>T3</a:t>
                      </a:r>
                      <a:endParaRPr lang="en-IN"/>
                    </a:p>
                  </a:txBody>
                  <a:tcPr/>
                </a:tc>
                <a:extLst>
                  <a:ext uri="{0D108BD9-81ED-4DB2-BD59-A6C34878D82A}">
                    <a16:rowId xmlns:a16="http://schemas.microsoft.com/office/drawing/2014/main" val="2333313170"/>
                  </a:ext>
                </a:extLst>
              </a:tr>
              <a:tr h="370840">
                <a:tc>
                  <a:txBody>
                    <a:bodyPr/>
                    <a:lstStyle/>
                    <a:p>
                      <a:r>
                        <a:rPr lang="en-US"/>
                        <a:t>T6</a:t>
                      </a:r>
                      <a:endParaRPr lang="en-IN"/>
                    </a:p>
                  </a:txBody>
                  <a:tcPr/>
                </a:tc>
                <a:tc>
                  <a:txBody>
                    <a:bodyPr/>
                    <a:lstStyle/>
                    <a:p>
                      <a:r>
                        <a:rPr lang="en-US"/>
                        <a:t>5</a:t>
                      </a:r>
                      <a:endParaRPr lang="en-IN"/>
                    </a:p>
                  </a:txBody>
                  <a:tcPr/>
                </a:tc>
                <a:tc>
                  <a:txBody>
                    <a:bodyPr/>
                    <a:lstStyle/>
                    <a:p>
                      <a:r>
                        <a:rPr lang="en-US"/>
                        <a:t>T4,T5</a:t>
                      </a:r>
                      <a:endParaRPr lang="en-IN"/>
                    </a:p>
                  </a:txBody>
                  <a:tcPr/>
                </a:tc>
                <a:extLst>
                  <a:ext uri="{0D108BD9-81ED-4DB2-BD59-A6C34878D82A}">
                    <a16:rowId xmlns:a16="http://schemas.microsoft.com/office/drawing/2014/main" val="1909768025"/>
                  </a:ext>
                </a:extLst>
              </a:tr>
            </a:tbl>
          </a:graphicData>
        </a:graphic>
      </p:graphicFrame>
      <p:pic>
        <p:nvPicPr>
          <p:cNvPr id="6" name="Picture 5">
            <a:extLst>
              <a:ext uri="{FF2B5EF4-FFF2-40B4-BE49-F238E27FC236}">
                <a16:creationId xmlns:a16="http://schemas.microsoft.com/office/drawing/2014/main" id="{DCE26B11-B9F0-40A0-9842-3D28F257FFDD}"/>
              </a:ext>
            </a:extLst>
          </p:cNvPr>
          <p:cNvPicPr>
            <a:picLocks noChangeAspect="1"/>
          </p:cNvPicPr>
          <p:nvPr/>
        </p:nvPicPr>
        <p:blipFill>
          <a:blip r:embed="rId2"/>
          <a:stretch>
            <a:fillRect/>
          </a:stretch>
        </p:blipFill>
        <p:spPr>
          <a:xfrm>
            <a:off x="570452" y="3807481"/>
            <a:ext cx="7491369" cy="2459095"/>
          </a:xfrm>
          <a:prstGeom prst="rect">
            <a:avLst/>
          </a:prstGeom>
        </p:spPr>
      </p:pic>
      <p:sp>
        <p:nvSpPr>
          <p:cNvPr id="7" name="TextBox 6">
            <a:extLst>
              <a:ext uri="{FF2B5EF4-FFF2-40B4-BE49-F238E27FC236}">
                <a16:creationId xmlns:a16="http://schemas.microsoft.com/office/drawing/2014/main" id="{56595C59-59F3-40CE-AD40-C24B8228B564}"/>
              </a:ext>
            </a:extLst>
          </p:cNvPr>
          <p:cNvSpPr txBox="1"/>
          <p:nvPr/>
        </p:nvSpPr>
        <p:spPr>
          <a:xfrm>
            <a:off x="8056227" y="4370664"/>
            <a:ext cx="4135773" cy="923330"/>
          </a:xfrm>
          <a:prstGeom prst="rect">
            <a:avLst/>
          </a:prstGeom>
          <a:noFill/>
        </p:spPr>
        <p:txBody>
          <a:bodyPr wrap="square" rtlCol="0">
            <a:spAutoFit/>
          </a:bodyPr>
          <a:lstStyle/>
          <a:p>
            <a:r>
              <a:rPr lang="en-US"/>
              <a:t>Path1: Start- T1-T2-T4-T6 –End=26 days</a:t>
            </a:r>
          </a:p>
          <a:p>
            <a:r>
              <a:rPr lang="en-US"/>
              <a:t>Path2: Start- T1-T3-T5-T6 –End=28 days</a:t>
            </a:r>
            <a:endParaRPr lang="en-IN"/>
          </a:p>
          <a:p>
            <a:endParaRPr lang="en-IN"/>
          </a:p>
        </p:txBody>
      </p:sp>
    </p:spTree>
    <p:extLst>
      <p:ext uri="{BB962C8B-B14F-4D97-AF65-F5344CB8AC3E}">
        <p14:creationId xmlns:p14="http://schemas.microsoft.com/office/powerpoint/2010/main" val="235839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4E68A154-910D-44A9-83DD-94AC885522BE}"/>
              </a:ext>
            </a:extLst>
          </p:cNvPr>
          <p:cNvSpPr txBox="1">
            <a:spLocks noGrp="1"/>
          </p:cNvSpPr>
          <p:nvPr>
            <p:ph type="title" idx="4294967295"/>
          </p:nvPr>
        </p:nvSpPr>
        <p:spPr>
          <a:xfrm>
            <a:off x="1980739" y="476539"/>
            <a:ext cx="8229954" cy="701731"/>
          </a:xfrm>
        </p:spPr>
        <p:txBody>
          <a:bodyPr wrap="square">
            <a:spAutoFit/>
          </a:bodyPr>
          <a:lstStyle/>
          <a:p>
            <a:pPr lvl="0"/>
            <a:r>
              <a:rPr lang="en-US" b="1">
                <a:solidFill>
                  <a:srgbClr val="FF0000"/>
                </a:solidFill>
              </a:rPr>
              <a:t>Task Network-Example of MIS</a:t>
            </a:r>
          </a:p>
        </p:txBody>
      </p:sp>
      <p:sp>
        <p:nvSpPr>
          <p:cNvPr id="3" name=" 2">
            <a:extLst>
              <a:ext uri="{FF2B5EF4-FFF2-40B4-BE49-F238E27FC236}">
                <a16:creationId xmlns:a16="http://schemas.microsoft.com/office/drawing/2014/main" id="{65A0EA79-4A58-4CE7-A76B-FA5F3D397797}"/>
              </a:ext>
            </a:extLst>
          </p:cNvPr>
          <p:cNvSpPr txBox="1">
            <a:spLocks noGrp="1"/>
          </p:cNvSpPr>
          <p:nvPr>
            <p:ph type="body" idx="4294967295"/>
          </p:nvPr>
        </p:nvSpPr>
        <p:spPr>
          <a:xfrm>
            <a:off x="1980739" y="1654483"/>
            <a:ext cx="8229954" cy="5064687"/>
          </a:xfrm>
        </p:spPr>
        <p:txBody>
          <a:bodyPr/>
          <a:lstStyle/>
          <a:p>
            <a:pPr lvl="0"/>
            <a:endParaRPr lang="en-US"/>
          </a:p>
          <a:p>
            <a:pPr lvl="0"/>
            <a:endParaRPr lang="en-US"/>
          </a:p>
          <a:p>
            <a:pPr marL="0" lvl="1" indent="0" hangingPunct="0">
              <a:spcBef>
                <a:spcPts val="0"/>
              </a:spcBef>
              <a:spcAft>
                <a:spcPts val="1386"/>
              </a:spcAft>
              <a:buNone/>
            </a:pPr>
            <a:endParaRPr lang="en-US" sz="3148">
              <a:latin typeface="Liberation Sans" pitchFamily="34"/>
            </a:endParaRPr>
          </a:p>
          <a:p>
            <a:pPr marL="0" lvl="1" indent="0" hangingPunct="0">
              <a:spcBef>
                <a:spcPts val="0"/>
              </a:spcBef>
              <a:spcAft>
                <a:spcPts val="1386"/>
              </a:spcAft>
              <a:buNone/>
            </a:pPr>
            <a:endParaRPr lang="en-US" sz="3148">
              <a:latin typeface="Liberation Sans" pitchFamily="34"/>
            </a:endParaRPr>
          </a:p>
        </p:txBody>
      </p:sp>
      <p:pic>
        <p:nvPicPr>
          <p:cNvPr id="4" name="Picture 3">
            <a:extLst>
              <a:ext uri="{FF2B5EF4-FFF2-40B4-BE49-F238E27FC236}">
                <a16:creationId xmlns:a16="http://schemas.microsoft.com/office/drawing/2014/main" id="{E75E4F77-1A47-492F-861F-32D21F73A9EB}"/>
              </a:ext>
            </a:extLst>
          </p:cNvPr>
          <p:cNvPicPr>
            <a:picLocks noChangeAspect="1"/>
          </p:cNvPicPr>
          <p:nvPr/>
        </p:nvPicPr>
        <p:blipFill>
          <a:blip r:embed="rId3">
            <a:lum/>
            <a:alphaModFix/>
          </a:blip>
          <a:srcRect/>
          <a:stretch>
            <a:fillRect/>
          </a:stretch>
        </p:blipFill>
        <p:spPr>
          <a:xfrm>
            <a:off x="1855331" y="1824960"/>
            <a:ext cx="8627082" cy="46453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8CC3278B-CB18-4BDF-9F08-2F0097AF2753}"/>
              </a:ext>
            </a:extLst>
          </p:cNvPr>
          <p:cNvSpPr txBox="1">
            <a:spLocks noGrp="1"/>
          </p:cNvSpPr>
          <p:nvPr>
            <p:ph type="title" idx="4294967295"/>
          </p:nvPr>
        </p:nvSpPr>
        <p:spPr>
          <a:xfrm>
            <a:off x="2283920" y="635014"/>
            <a:ext cx="9539562" cy="594971"/>
          </a:xfrm>
        </p:spPr>
        <p:txBody>
          <a:bodyPr>
            <a:spAutoFit/>
          </a:bodyPr>
          <a:lstStyle/>
          <a:p>
            <a:pPr lvl="0"/>
            <a:r>
              <a:rPr lang="en-US" sz="3629" b="1">
                <a:solidFill>
                  <a:srgbClr val="FF0000"/>
                </a:solidFill>
              </a:rPr>
              <a:t>Example of Gantt Chart</a:t>
            </a:r>
          </a:p>
        </p:txBody>
      </p:sp>
      <p:sp>
        <p:nvSpPr>
          <p:cNvPr id="3" name=" 2">
            <a:extLst>
              <a:ext uri="{FF2B5EF4-FFF2-40B4-BE49-F238E27FC236}">
                <a16:creationId xmlns:a16="http://schemas.microsoft.com/office/drawing/2014/main" id="{5F464088-7701-4604-9B00-3A486DAE4A49}"/>
              </a:ext>
            </a:extLst>
          </p:cNvPr>
          <p:cNvSpPr txBox="1">
            <a:spLocks noGrp="1"/>
          </p:cNvSpPr>
          <p:nvPr>
            <p:ph type="body" idx="4294967295"/>
          </p:nvPr>
        </p:nvSpPr>
        <p:spPr/>
        <p:txBody>
          <a:bodyPr/>
          <a:lstStyle/>
          <a:p>
            <a:pPr lvl="0"/>
            <a:r>
              <a:rPr lang="en-US"/>
              <a:t> </a:t>
            </a:r>
          </a:p>
          <a:p>
            <a:pPr lvl="0" algn="just"/>
            <a:endParaRPr lang="en-US"/>
          </a:p>
          <a:p>
            <a:pPr lvl="0" algn="just"/>
            <a:endParaRPr lang="en-US"/>
          </a:p>
          <a:p>
            <a:pPr marL="0" lvl="1" indent="0" hangingPunct="0">
              <a:spcBef>
                <a:spcPts val="0"/>
              </a:spcBef>
              <a:spcAft>
                <a:spcPts val="1386"/>
              </a:spcAft>
              <a:buNone/>
            </a:pPr>
            <a:endParaRPr lang="en-US" sz="3148">
              <a:latin typeface="Liberation Sans" pitchFamily="34"/>
            </a:endParaRPr>
          </a:p>
        </p:txBody>
      </p:sp>
      <p:pic>
        <p:nvPicPr>
          <p:cNvPr id="4" name="Picture 3">
            <a:extLst>
              <a:ext uri="{FF2B5EF4-FFF2-40B4-BE49-F238E27FC236}">
                <a16:creationId xmlns:a16="http://schemas.microsoft.com/office/drawing/2014/main" id="{5EED94B3-0751-4083-BDD0-D24070B99D33}"/>
              </a:ext>
            </a:extLst>
          </p:cNvPr>
          <p:cNvPicPr>
            <a:picLocks noChangeAspect="1"/>
          </p:cNvPicPr>
          <p:nvPr/>
        </p:nvPicPr>
        <p:blipFill>
          <a:blip r:embed="rId3">
            <a:lum/>
            <a:alphaModFix/>
          </a:blip>
          <a:srcRect/>
          <a:stretch>
            <a:fillRect/>
          </a:stretch>
        </p:blipFill>
        <p:spPr>
          <a:xfrm>
            <a:off x="2627379" y="1595392"/>
            <a:ext cx="7068289" cy="3235156"/>
          </a:xfrm>
          <a:prstGeom prst="rect">
            <a:avLst/>
          </a:prstGeom>
          <a:noFill/>
          <a:ln>
            <a:noFill/>
          </a:ln>
        </p:spPr>
      </p:pic>
      <p:pic>
        <p:nvPicPr>
          <p:cNvPr id="5" name="Picture 4">
            <a:extLst>
              <a:ext uri="{FF2B5EF4-FFF2-40B4-BE49-F238E27FC236}">
                <a16:creationId xmlns:a16="http://schemas.microsoft.com/office/drawing/2014/main" id="{ADC55CD9-A2DC-48FA-802A-C2A14CB9CE22}"/>
              </a:ext>
            </a:extLst>
          </p:cNvPr>
          <p:cNvPicPr>
            <a:picLocks noChangeAspect="1"/>
          </p:cNvPicPr>
          <p:nvPr/>
        </p:nvPicPr>
        <p:blipFill>
          <a:blip r:embed="rId4">
            <a:lum/>
            <a:alphaModFix/>
          </a:blip>
          <a:srcRect/>
          <a:stretch>
            <a:fillRect/>
          </a:stretch>
        </p:blipFill>
        <p:spPr>
          <a:xfrm>
            <a:off x="2752461" y="4811257"/>
            <a:ext cx="6618908" cy="204703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A67F956D-1540-4724-91CE-0F5C95E2DAA1}"/>
              </a:ext>
            </a:extLst>
          </p:cNvPr>
          <p:cNvSpPr txBox="1">
            <a:spLocks noGrp="1"/>
          </p:cNvSpPr>
          <p:nvPr>
            <p:ph type="title" idx="4294967295"/>
          </p:nvPr>
        </p:nvSpPr>
        <p:spPr>
          <a:xfrm>
            <a:off x="2283920" y="635014"/>
            <a:ext cx="9539562" cy="594971"/>
          </a:xfrm>
        </p:spPr>
        <p:txBody>
          <a:bodyPr>
            <a:spAutoFit/>
          </a:bodyPr>
          <a:lstStyle/>
          <a:p>
            <a:pPr lvl="0"/>
            <a:r>
              <a:rPr lang="en-US" sz="3629" b="1">
                <a:solidFill>
                  <a:srgbClr val="FF0000"/>
                </a:solidFill>
              </a:rPr>
              <a:t>Example of Gantt Chart</a:t>
            </a:r>
          </a:p>
        </p:txBody>
      </p:sp>
      <p:sp>
        <p:nvSpPr>
          <p:cNvPr id="3" name=" 2">
            <a:extLst>
              <a:ext uri="{FF2B5EF4-FFF2-40B4-BE49-F238E27FC236}">
                <a16:creationId xmlns:a16="http://schemas.microsoft.com/office/drawing/2014/main" id="{631C937C-BFD9-4433-B300-EA4FEDCDC10B}"/>
              </a:ext>
            </a:extLst>
          </p:cNvPr>
          <p:cNvSpPr txBox="1">
            <a:spLocks noGrp="1"/>
          </p:cNvSpPr>
          <p:nvPr>
            <p:ph type="body" idx="4294967295"/>
          </p:nvPr>
        </p:nvSpPr>
        <p:spPr/>
        <p:txBody>
          <a:bodyPr/>
          <a:lstStyle/>
          <a:p>
            <a:pPr lvl="0"/>
            <a:r>
              <a:rPr lang="en-US"/>
              <a:t> </a:t>
            </a:r>
          </a:p>
          <a:p>
            <a:pPr lvl="0" algn="just"/>
            <a:endParaRPr lang="en-US"/>
          </a:p>
          <a:p>
            <a:pPr lvl="0" algn="just"/>
            <a:endParaRPr lang="en-US"/>
          </a:p>
          <a:p>
            <a:pPr marL="0" lvl="1" indent="0" hangingPunct="0">
              <a:spcBef>
                <a:spcPts val="0"/>
              </a:spcBef>
              <a:spcAft>
                <a:spcPts val="1386"/>
              </a:spcAft>
              <a:buNone/>
            </a:pPr>
            <a:endParaRPr lang="en-US" sz="3148">
              <a:latin typeface="Liberation Sans" pitchFamily="34"/>
            </a:endParaRPr>
          </a:p>
        </p:txBody>
      </p:sp>
      <p:pic>
        <p:nvPicPr>
          <p:cNvPr id="4" name="Picture 3">
            <a:extLst>
              <a:ext uri="{FF2B5EF4-FFF2-40B4-BE49-F238E27FC236}">
                <a16:creationId xmlns:a16="http://schemas.microsoft.com/office/drawing/2014/main" id="{CE4367A0-5264-4C8A-805D-A600C3550E9C}"/>
              </a:ext>
            </a:extLst>
          </p:cNvPr>
          <p:cNvPicPr>
            <a:picLocks noChangeAspect="1"/>
          </p:cNvPicPr>
          <p:nvPr/>
        </p:nvPicPr>
        <p:blipFill>
          <a:blip r:embed="rId3">
            <a:lum/>
            <a:alphaModFix/>
          </a:blip>
          <a:srcRect/>
          <a:stretch>
            <a:fillRect/>
          </a:stretch>
        </p:blipFill>
        <p:spPr>
          <a:xfrm>
            <a:off x="2104189" y="1556180"/>
            <a:ext cx="7706111" cy="50800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lide Number Placeholder 73">
            <a:extLst>
              <a:ext uri="{FF2B5EF4-FFF2-40B4-BE49-F238E27FC236}">
                <a16:creationId xmlns:a16="http://schemas.microsoft.com/office/drawing/2014/main" id="{4CC92E02-4D29-45F4-9787-BD70A888D7E8}"/>
              </a:ext>
            </a:extLst>
          </p:cNvPr>
          <p:cNvSpPr>
            <a:spLocks noGrp="1"/>
          </p:cNvSpPr>
          <p:nvPr>
            <p:ph type="sldNum" idx="12"/>
          </p:nvPr>
        </p:nvSpPr>
        <p:spPr/>
        <p:txBody>
          <a:bodyPr/>
          <a:lstStyle/>
          <a:p>
            <a:fld id="{52CBE00C-24EE-4F20-8456-E2E8F626A405}" type="slidenum">
              <a:rPr lang="en-US" altLang="en-US"/>
              <a:pPr/>
              <a:t>23</a:t>
            </a:fld>
            <a:endParaRPr lang="en-US" altLang="en-US"/>
          </a:p>
        </p:txBody>
      </p:sp>
      <p:sp>
        <p:nvSpPr>
          <p:cNvPr id="566273" name="Text Box 1">
            <a:extLst>
              <a:ext uri="{FF2B5EF4-FFF2-40B4-BE49-F238E27FC236}">
                <a16:creationId xmlns:a16="http://schemas.microsoft.com/office/drawing/2014/main" id="{A2F9A0BD-D583-4691-94D2-A0603479AC3C}"/>
              </a:ext>
            </a:extLst>
          </p:cNvPr>
          <p:cNvSpPr txBox="1">
            <a:spLocks noChangeArrowheads="1"/>
          </p:cNvSpPr>
          <p:nvPr/>
        </p:nvSpPr>
        <p:spPr bwMode="auto">
          <a:xfrm>
            <a:off x="9982201" y="6248401"/>
            <a:ext cx="5302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nSpc>
                <a:spcPct val="95000"/>
              </a:lnSpc>
              <a:buClrTx/>
              <a:buFontTx/>
              <a:buNone/>
            </a:pPr>
            <a:fld id="{8EEFA020-C0EE-4500-AF77-A57A57D1DC1D}" type="slidenum">
              <a:rPr lang="en-GB" altLang="en-US" sz="1600">
                <a:cs typeface="Lucida Sans Unicode" panose="020B0602030504020204" pitchFamily="34" charset="0"/>
              </a:rPr>
              <a:pPr>
                <a:lnSpc>
                  <a:spcPct val="95000"/>
                </a:lnSpc>
                <a:buClrTx/>
                <a:buFontTx/>
                <a:buNone/>
              </a:pPr>
              <a:t>23</a:t>
            </a:fld>
            <a:endParaRPr lang="en-GB" altLang="en-US" sz="1600">
              <a:cs typeface="Lucida Sans Unicode" panose="020B0602030504020204" pitchFamily="34" charset="0"/>
            </a:endParaRPr>
          </a:p>
        </p:txBody>
      </p:sp>
      <p:sp>
        <p:nvSpPr>
          <p:cNvPr id="566274" name="Text Box 2">
            <a:extLst>
              <a:ext uri="{FF2B5EF4-FFF2-40B4-BE49-F238E27FC236}">
                <a16:creationId xmlns:a16="http://schemas.microsoft.com/office/drawing/2014/main" id="{C932ACBD-092C-4808-916D-377F94C2F062}"/>
              </a:ext>
            </a:extLst>
          </p:cNvPr>
          <p:cNvSpPr txBox="1">
            <a:spLocks noChangeArrowheads="1"/>
          </p:cNvSpPr>
          <p:nvPr/>
        </p:nvSpPr>
        <p:spPr bwMode="auto">
          <a:xfrm>
            <a:off x="1524000" y="76200"/>
            <a:ext cx="8458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a:solidFill>
                  <a:srgbClr val="FF0000"/>
                </a:solidFill>
              </a:rPr>
              <a:t>Mechanics of a Timeline Chart</a:t>
            </a:r>
          </a:p>
        </p:txBody>
      </p:sp>
      <p:sp>
        <p:nvSpPr>
          <p:cNvPr id="566275" name="Text Box 3">
            <a:extLst>
              <a:ext uri="{FF2B5EF4-FFF2-40B4-BE49-F238E27FC236}">
                <a16:creationId xmlns:a16="http://schemas.microsoft.com/office/drawing/2014/main" id="{0501285D-5876-4188-B9B9-7F05C1DCC30B}"/>
              </a:ext>
            </a:extLst>
          </p:cNvPr>
          <p:cNvSpPr txBox="1">
            <a:spLocks noChangeArrowheads="1"/>
          </p:cNvSpPr>
          <p:nvPr/>
        </p:nvSpPr>
        <p:spPr bwMode="auto">
          <a:xfrm>
            <a:off x="604009" y="1066801"/>
            <a:ext cx="10749781" cy="38659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8138" indent="-338138">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1pPr>
            <a:lvl2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2pPr>
            <a:lvl3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3pPr>
            <a:lvl4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4pPr>
            <a:lvl5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9pPr>
          </a:lstStyle>
          <a:p>
            <a:pPr>
              <a:lnSpc>
                <a:spcPct val="80000"/>
              </a:lnSpc>
              <a:spcBef>
                <a:spcPts val="500"/>
              </a:spcBef>
              <a:buFont typeface="Times New Roman" panose="02020603050405020304" pitchFamily="18" charset="0"/>
              <a:buChar char="•"/>
            </a:pPr>
            <a:r>
              <a:rPr lang="en-US" altLang="en-US"/>
              <a:t>Also called a </a:t>
            </a:r>
            <a:r>
              <a:rPr lang="en-US" altLang="en-US" b="1">
                <a:solidFill>
                  <a:srgbClr val="0070C0"/>
                </a:solidFill>
              </a:rPr>
              <a:t>Gantt chart</a:t>
            </a:r>
            <a:r>
              <a:rPr lang="en-US" altLang="en-US"/>
              <a:t>; invented by Henry Gantt, industrial engineer, 1917</a:t>
            </a:r>
          </a:p>
          <a:p>
            <a:pPr>
              <a:lnSpc>
                <a:spcPct val="80000"/>
              </a:lnSpc>
              <a:spcBef>
                <a:spcPts val="500"/>
              </a:spcBef>
              <a:buFont typeface="Times New Roman" panose="02020603050405020304" pitchFamily="18" charset="0"/>
              <a:buChar char="•"/>
            </a:pPr>
            <a:r>
              <a:rPr lang="en-US" altLang="en-US"/>
              <a:t>All </a:t>
            </a:r>
            <a:r>
              <a:rPr lang="en-US" altLang="en-US" u="sng"/>
              <a:t>project tasks</a:t>
            </a:r>
            <a:r>
              <a:rPr lang="en-US" altLang="en-US"/>
              <a:t> are listed in the far left column</a:t>
            </a:r>
          </a:p>
          <a:p>
            <a:pPr>
              <a:lnSpc>
                <a:spcPct val="80000"/>
              </a:lnSpc>
              <a:spcBef>
                <a:spcPts val="500"/>
              </a:spcBef>
              <a:buFont typeface="Times New Roman" panose="02020603050405020304" pitchFamily="18" charset="0"/>
              <a:buChar char="•"/>
            </a:pPr>
            <a:r>
              <a:rPr lang="en-US" altLang="en-US"/>
              <a:t>The next few columns may list the following for each task: projected </a:t>
            </a:r>
            <a:r>
              <a:rPr lang="en-US" altLang="en-US" b="1">
                <a:solidFill>
                  <a:srgbClr val="0070C0"/>
                </a:solidFill>
              </a:rPr>
              <a:t>start date, projected stop date, projected duration, actual start date, actual stop date, actual duration, task inter-dependencies</a:t>
            </a:r>
            <a:r>
              <a:rPr lang="en-US" altLang="en-US"/>
              <a:t> (i.e., predecessors)</a:t>
            </a:r>
            <a:r>
              <a:rPr lang="ar-SA" altLang="en-US"/>
              <a:t>‏</a:t>
            </a:r>
            <a:endParaRPr lang="en-US" altLang="en-US"/>
          </a:p>
          <a:p>
            <a:pPr>
              <a:lnSpc>
                <a:spcPct val="80000"/>
              </a:lnSpc>
              <a:spcBef>
                <a:spcPts val="500"/>
              </a:spcBef>
              <a:buFont typeface="Times New Roman" panose="02020603050405020304" pitchFamily="18" charset="0"/>
              <a:buChar char="•"/>
            </a:pPr>
            <a:r>
              <a:rPr lang="en-US" altLang="en-US"/>
              <a:t>To the far right are columns representing </a:t>
            </a:r>
            <a:r>
              <a:rPr lang="en-US" altLang="en-US" u="sng"/>
              <a:t>dates on a calendar</a:t>
            </a:r>
          </a:p>
          <a:p>
            <a:pPr>
              <a:lnSpc>
                <a:spcPct val="80000"/>
              </a:lnSpc>
              <a:spcBef>
                <a:spcPts val="500"/>
              </a:spcBef>
              <a:buFont typeface="Times New Roman" panose="02020603050405020304" pitchFamily="18" charset="0"/>
              <a:buChar char="•"/>
            </a:pPr>
            <a:r>
              <a:rPr lang="en-US" altLang="en-US"/>
              <a:t>The </a:t>
            </a:r>
            <a:r>
              <a:rPr lang="en-US" altLang="en-US" u="sng"/>
              <a:t>length of a horizontal bar</a:t>
            </a:r>
            <a:r>
              <a:rPr lang="en-US" altLang="en-US"/>
              <a:t> on the calendar indicates the duration of the task</a:t>
            </a:r>
          </a:p>
          <a:p>
            <a:pPr>
              <a:lnSpc>
                <a:spcPct val="80000"/>
              </a:lnSpc>
              <a:spcBef>
                <a:spcPts val="500"/>
              </a:spcBef>
              <a:buFont typeface="Times New Roman" panose="02020603050405020304" pitchFamily="18" charset="0"/>
              <a:buChar char="•"/>
            </a:pPr>
            <a:r>
              <a:rPr lang="en-US" altLang="en-US"/>
              <a:t>When </a:t>
            </a:r>
            <a:r>
              <a:rPr lang="en-US" altLang="en-US" u="sng">
                <a:solidFill>
                  <a:srgbClr val="0070C0"/>
                </a:solidFill>
              </a:rPr>
              <a:t>multiple bars</a:t>
            </a:r>
            <a:r>
              <a:rPr lang="en-US" altLang="en-US">
                <a:solidFill>
                  <a:srgbClr val="0070C0"/>
                </a:solidFill>
              </a:rPr>
              <a:t> </a:t>
            </a:r>
            <a:r>
              <a:rPr lang="en-US" altLang="en-US"/>
              <a:t>occur at the same time interval on the calendar, this implies task </a:t>
            </a:r>
            <a:r>
              <a:rPr lang="en-US" altLang="en-US" b="1" u="sng">
                <a:solidFill>
                  <a:srgbClr val="0070C0"/>
                </a:solidFill>
              </a:rPr>
              <a:t>concurrency</a:t>
            </a:r>
          </a:p>
          <a:p>
            <a:pPr>
              <a:lnSpc>
                <a:spcPct val="80000"/>
              </a:lnSpc>
              <a:spcBef>
                <a:spcPts val="500"/>
              </a:spcBef>
              <a:buFont typeface="Times New Roman" panose="02020603050405020304" pitchFamily="18" charset="0"/>
              <a:buChar char="•"/>
            </a:pPr>
            <a:r>
              <a:rPr lang="en-US" altLang="en-US"/>
              <a:t>A </a:t>
            </a:r>
            <a:r>
              <a:rPr lang="en-US" altLang="en-US" u="sng">
                <a:solidFill>
                  <a:srgbClr val="0070C0"/>
                </a:solidFill>
              </a:rPr>
              <a:t>diamond</a:t>
            </a:r>
            <a:r>
              <a:rPr lang="en-US" altLang="en-US"/>
              <a:t> in the calendar area of a specific task indicates that the task is a </a:t>
            </a:r>
            <a:r>
              <a:rPr lang="en-US" altLang="en-US" b="1" u="sng">
                <a:solidFill>
                  <a:srgbClr val="0070C0"/>
                </a:solidFill>
              </a:rPr>
              <a:t>milestone</a:t>
            </a:r>
            <a:r>
              <a:rPr lang="en-US" altLang="en-US"/>
              <a:t>; a milestone has a time duration of zero</a:t>
            </a:r>
          </a:p>
          <a:p>
            <a:pPr>
              <a:lnSpc>
                <a:spcPct val="80000"/>
              </a:lnSpc>
              <a:spcBef>
                <a:spcPts val="500"/>
              </a:spcBef>
              <a:buFont typeface="Times New Roman" panose="02020603050405020304" pitchFamily="18" charset="0"/>
              <a:buChar char="•"/>
            </a:pPr>
            <a:endParaRPr lang="en-US" altLang="en-US"/>
          </a:p>
          <a:p>
            <a:pPr>
              <a:lnSpc>
                <a:spcPct val="80000"/>
              </a:lnSpc>
              <a:spcBef>
                <a:spcPts val="500"/>
              </a:spcBef>
            </a:pPr>
            <a:endParaRPr lang="en-US" altLang="en-US" sz="2000"/>
          </a:p>
        </p:txBody>
      </p:sp>
      <p:grpSp>
        <p:nvGrpSpPr>
          <p:cNvPr id="566276" name="Group 4">
            <a:extLst>
              <a:ext uri="{FF2B5EF4-FFF2-40B4-BE49-F238E27FC236}">
                <a16:creationId xmlns:a16="http://schemas.microsoft.com/office/drawing/2014/main" id="{D5AED6AF-3CDF-4523-ADE7-294BEB5F5F1F}"/>
              </a:ext>
            </a:extLst>
          </p:cNvPr>
          <p:cNvGrpSpPr>
            <a:grpSpLocks/>
          </p:cNvGrpSpPr>
          <p:nvPr/>
        </p:nvGrpSpPr>
        <p:grpSpPr bwMode="auto">
          <a:xfrm>
            <a:off x="1981200" y="5181601"/>
            <a:ext cx="7772400" cy="1065213"/>
            <a:chOff x="288" y="3264"/>
            <a:chExt cx="4896" cy="671"/>
          </a:xfrm>
        </p:grpSpPr>
        <p:sp>
          <p:nvSpPr>
            <p:cNvPr id="566277" name="Rectangle 5">
              <a:extLst>
                <a:ext uri="{FF2B5EF4-FFF2-40B4-BE49-F238E27FC236}">
                  <a16:creationId xmlns:a16="http://schemas.microsoft.com/office/drawing/2014/main" id="{B2E14637-6C9A-4E88-BB80-38A2B24697BA}"/>
                </a:ext>
              </a:extLst>
            </p:cNvPr>
            <p:cNvSpPr>
              <a:spLocks noChangeArrowheads="1"/>
            </p:cNvSpPr>
            <p:nvPr/>
          </p:nvSpPr>
          <p:spPr bwMode="auto">
            <a:xfrm>
              <a:off x="4740" y="3734"/>
              <a:ext cx="22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78" name="Rectangle 6">
              <a:extLst>
                <a:ext uri="{FF2B5EF4-FFF2-40B4-BE49-F238E27FC236}">
                  <a16:creationId xmlns:a16="http://schemas.microsoft.com/office/drawing/2014/main" id="{DACAD00C-2BA8-40F1-AE18-2940E60260EA}"/>
                </a:ext>
              </a:extLst>
            </p:cNvPr>
            <p:cNvSpPr>
              <a:spLocks noChangeArrowheads="1"/>
            </p:cNvSpPr>
            <p:nvPr/>
          </p:nvSpPr>
          <p:spPr bwMode="auto">
            <a:xfrm>
              <a:off x="4740" y="3504"/>
              <a:ext cx="220"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79" name="Rectangle 7">
              <a:extLst>
                <a:ext uri="{FF2B5EF4-FFF2-40B4-BE49-F238E27FC236}">
                  <a16:creationId xmlns:a16="http://schemas.microsoft.com/office/drawing/2014/main" id="{695E5770-B8F0-4564-A897-DC1F77E04AB8}"/>
                </a:ext>
              </a:extLst>
            </p:cNvPr>
            <p:cNvSpPr>
              <a:spLocks noChangeArrowheads="1"/>
            </p:cNvSpPr>
            <p:nvPr/>
          </p:nvSpPr>
          <p:spPr bwMode="auto">
            <a:xfrm>
              <a:off x="4740" y="3264"/>
              <a:ext cx="220"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80" name="Rectangle 8">
              <a:extLst>
                <a:ext uri="{FF2B5EF4-FFF2-40B4-BE49-F238E27FC236}">
                  <a16:creationId xmlns:a16="http://schemas.microsoft.com/office/drawing/2014/main" id="{3C2BEDE5-C4E6-4E17-91A3-821DD8A0306D}"/>
                </a:ext>
              </a:extLst>
            </p:cNvPr>
            <p:cNvSpPr>
              <a:spLocks noChangeArrowheads="1"/>
            </p:cNvSpPr>
            <p:nvPr/>
          </p:nvSpPr>
          <p:spPr bwMode="auto">
            <a:xfrm>
              <a:off x="4512" y="3734"/>
              <a:ext cx="22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81" name="Rectangle 9">
              <a:extLst>
                <a:ext uri="{FF2B5EF4-FFF2-40B4-BE49-F238E27FC236}">
                  <a16:creationId xmlns:a16="http://schemas.microsoft.com/office/drawing/2014/main" id="{F0AC04F2-1691-40A1-8655-247F591D4167}"/>
                </a:ext>
              </a:extLst>
            </p:cNvPr>
            <p:cNvSpPr>
              <a:spLocks noChangeArrowheads="1"/>
            </p:cNvSpPr>
            <p:nvPr/>
          </p:nvSpPr>
          <p:spPr bwMode="auto">
            <a:xfrm>
              <a:off x="4512" y="3504"/>
              <a:ext cx="226"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82" name="Rectangle 10">
              <a:extLst>
                <a:ext uri="{FF2B5EF4-FFF2-40B4-BE49-F238E27FC236}">
                  <a16:creationId xmlns:a16="http://schemas.microsoft.com/office/drawing/2014/main" id="{83B547A0-7E69-4F10-BCCD-3B03EF4738F9}"/>
                </a:ext>
              </a:extLst>
            </p:cNvPr>
            <p:cNvSpPr>
              <a:spLocks noChangeArrowheads="1"/>
            </p:cNvSpPr>
            <p:nvPr/>
          </p:nvSpPr>
          <p:spPr bwMode="auto">
            <a:xfrm>
              <a:off x="4512" y="3264"/>
              <a:ext cx="22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83" name="Rectangle 11">
              <a:extLst>
                <a:ext uri="{FF2B5EF4-FFF2-40B4-BE49-F238E27FC236}">
                  <a16:creationId xmlns:a16="http://schemas.microsoft.com/office/drawing/2014/main" id="{397EB227-D7B7-40E8-BF25-046C8F9EA389}"/>
                </a:ext>
              </a:extLst>
            </p:cNvPr>
            <p:cNvSpPr>
              <a:spLocks noChangeArrowheads="1"/>
            </p:cNvSpPr>
            <p:nvPr/>
          </p:nvSpPr>
          <p:spPr bwMode="auto">
            <a:xfrm>
              <a:off x="2825" y="3734"/>
              <a:ext cx="35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1</a:t>
              </a:r>
            </a:p>
          </p:txBody>
        </p:sp>
        <p:sp>
          <p:nvSpPr>
            <p:cNvPr id="566284" name="Rectangle 12">
              <a:extLst>
                <a:ext uri="{FF2B5EF4-FFF2-40B4-BE49-F238E27FC236}">
                  <a16:creationId xmlns:a16="http://schemas.microsoft.com/office/drawing/2014/main" id="{3620FB20-816C-4998-B754-6FE1BBF213F4}"/>
                </a:ext>
              </a:extLst>
            </p:cNvPr>
            <p:cNvSpPr>
              <a:spLocks noChangeArrowheads="1"/>
            </p:cNvSpPr>
            <p:nvPr/>
          </p:nvSpPr>
          <p:spPr bwMode="auto">
            <a:xfrm>
              <a:off x="2825" y="3504"/>
              <a:ext cx="35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None</a:t>
              </a:r>
            </a:p>
          </p:txBody>
        </p:sp>
        <p:sp>
          <p:nvSpPr>
            <p:cNvPr id="566285" name="Rectangle 13">
              <a:extLst>
                <a:ext uri="{FF2B5EF4-FFF2-40B4-BE49-F238E27FC236}">
                  <a16:creationId xmlns:a16="http://schemas.microsoft.com/office/drawing/2014/main" id="{71558531-AD6D-4A51-BE02-058D7A0229F4}"/>
                </a:ext>
              </a:extLst>
            </p:cNvPr>
            <p:cNvSpPr>
              <a:spLocks noChangeArrowheads="1"/>
            </p:cNvSpPr>
            <p:nvPr/>
          </p:nvSpPr>
          <p:spPr bwMode="auto">
            <a:xfrm>
              <a:off x="2825" y="3264"/>
              <a:ext cx="354"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Pred.</a:t>
              </a:r>
            </a:p>
          </p:txBody>
        </p:sp>
        <p:sp>
          <p:nvSpPr>
            <p:cNvPr id="566286" name="Rectangle 14">
              <a:extLst>
                <a:ext uri="{FF2B5EF4-FFF2-40B4-BE49-F238E27FC236}">
                  <a16:creationId xmlns:a16="http://schemas.microsoft.com/office/drawing/2014/main" id="{2A1E9B3C-7163-4BBD-B25B-9155B3BF851E}"/>
                </a:ext>
              </a:extLst>
            </p:cNvPr>
            <p:cNvSpPr>
              <a:spLocks noChangeArrowheads="1"/>
            </p:cNvSpPr>
            <p:nvPr/>
          </p:nvSpPr>
          <p:spPr bwMode="auto">
            <a:xfrm>
              <a:off x="3181" y="3734"/>
              <a:ext cx="22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87" name="Rectangle 15">
              <a:extLst>
                <a:ext uri="{FF2B5EF4-FFF2-40B4-BE49-F238E27FC236}">
                  <a16:creationId xmlns:a16="http://schemas.microsoft.com/office/drawing/2014/main" id="{74359ECA-B526-4B37-ABE9-0165BE5FF039}"/>
                </a:ext>
              </a:extLst>
            </p:cNvPr>
            <p:cNvSpPr>
              <a:spLocks noChangeArrowheads="1"/>
            </p:cNvSpPr>
            <p:nvPr/>
          </p:nvSpPr>
          <p:spPr bwMode="auto">
            <a:xfrm>
              <a:off x="3181" y="3504"/>
              <a:ext cx="22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88" name="Rectangle 16">
              <a:extLst>
                <a:ext uri="{FF2B5EF4-FFF2-40B4-BE49-F238E27FC236}">
                  <a16:creationId xmlns:a16="http://schemas.microsoft.com/office/drawing/2014/main" id="{53215F6B-5C8A-4393-9298-DE610BBBE236}"/>
                </a:ext>
              </a:extLst>
            </p:cNvPr>
            <p:cNvSpPr>
              <a:spLocks noChangeArrowheads="1"/>
            </p:cNvSpPr>
            <p:nvPr/>
          </p:nvSpPr>
          <p:spPr bwMode="auto">
            <a:xfrm>
              <a:off x="3181" y="3264"/>
              <a:ext cx="22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89" name="Rectangle 17">
              <a:extLst>
                <a:ext uri="{FF2B5EF4-FFF2-40B4-BE49-F238E27FC236}">
                  <a16:creationId xmlns:a16="http://schemas.microsoft.com/office/drawing/2014/main" id="{86FE8F8B-B43E-45AC-B81F-87B9E666FCF6}"/>
                </a:ext>
              </a:extLst>
            </p:cNvPr>
            <p:cNvSpPr>
              <a:spLocks noChangeArrowheads="1"/>
            </p:cNvSpPr>
            <p:nvPr/>
          </p:nvSpPr>
          <p:spPr bwMode="auto">
            <a:xfrm>
              <a:off x="3404" y="3734"/>
              <a:ext cx="22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0" name="Rectangle 18">
              <a:extLst>
                <a:ext uri="{FF2B5EF4-FFF2-40B4-BE49-F238E27FC236}">
                  <a16:creationId xmlns:a16="http://schemas.microsoft.com/office/drawing/2014/main" id="{0890E86C-702A-4790-82C2-32A6917D391C}"/>
                </a:ext>
              </a:extLst>
            </p:cNvPr>
            <p:cNvSpPr>
              <a:spLocks noChangeArrowheads="1"/>
            </p:cNvSpPr>
            <p:nvPr/>
          </p:nvSpPr>
          <p:spPr bwMode="auto">
            <a:xfrm>
              <a:off x="3404" y="3504"/>
              <a:ext cx="220"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1" name="Rectangle 19">
              <a:extLst>
                <a:ext uri="{FF2B5EF4-FFF2-40B4-BE49-F238E27FC236}">
                  <a16:creationId xmlns:a16="http://schemas.microsoft.com/office/drawing/2014/main" id="{A4CA0ED4-5598-4AA8-8A11-8C19CB045DC9}"/>
                </a:ext>
              </a:extLst>
            </p:cNvPr>
            <p:cNvSpPr>
              <a:spLocks noChangeArrowheads="1"/>
            </p:cNvSpPr>
            <p:nvPr/>
          </p:nvSpPr>
          <p:spPr bwMode="auto">
            <a:xfrm>
              <a:off x="3404" y="3264"/>
              <a:ext cx="220"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2" name="Rectangle 20">
              <a:extLst>
                <a:ext uri="{FF2B5EF4-FFF2-40B4-BE49-F238E27FC236}">
                  <a16:creationId xmlns:a16="http://schemas.microsoft.com/office/drawing/2014/main" id="{45A2F239-EA43-49CE-913E-CB80C9588955}"/>
                </a:ext>
              </a:extLst>
            </p:cNvPr>
            <p:cNvSpPr>
              <a:spLocks noChangeArrowheads="1"/>
            </p:cNvSpPr>
            <p:nvPr/>
          </p:nvSpPr>
          <p:spPr bwMode="auto">
            <a:xfrm>
              <a:off x="4294" y="3734"/>
              <a:ext cx="216"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3" name="Rectangle 21">
              <a:extLst>
                <a:ext uri="{FF2B5EF4-FFF2-40B4-BE49-F238E27FC236}">
                  <a16:creationId xmlns:a16="http://schemas.microsoft.com/office/drawing/2014/main" id="{EDF24143-287E-4BB1-99F2-3E437E8CBDA7}"/>
                </a:ext>
              </a:extLst>
            </p:cNvPr>
            <p:cNvSpPr>
              <a:spLocks noChangeArrowheads="1"/>
            </p:cNvSpPr>
            <p:nvPr/>
          </p:nvSpPr>
          <p:spPr bwMode="auto">
            <a:xfrm>
              <a:off x="4294" y="3504"/>
              <a:ext cx="216"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4" name="Rectangle 22">
              <a:extLst>
                <a:ext uri="{FF2B5EF4-FFF2-40B4-BE49-F238E27FC236}">
                  <a16:creationId xmlns:a16="http://schemas.microsoft.com/office/drawing/2014/main" id="{CA85A615-CF9A-4A0A-8103-22FA18A63EB3}"/>
                </a:ext>
              </a:extLst>
            </p:cNvPr>
            <p:cNvSpPr>
              <a:spLocks noChangeArrowheads="1"/>
            </p:cNvSpPr>
            <p:nvPr/>
          </p:nvSpPr>
          <p:spPr bwMode="auto">
            <a:xfrm>
              <a:off x="4294" y="3264"/>
              <a:ext cx="216"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5" name="Rectangle 23">
              <a:extLst>
                <a:ext uri="{FF2B5EF4-FFF2-40B4-BE49-F238E27FC236}">
                  <a16:creationId xmlns:a16="http://schemas.microsoft.com/office/drawing/2014/main" id="{A7AFA01C-758C-46D2-BE65-97770F7C7265}"/>
                </a:ext>
              </a:extLst>
            </p:cNvPr>
            <p:cNvSpPr>
              <a:spLocks noChangeArrowheads="1"/>
            </p:cNvSpPr>
            <p:nvPr/>
          </p:nvSpPr>
          <p:spPr bwMode="auto">
            <a:xfrm>
              <a:off x="4962" y="3734"/>
              <a:ext cx="22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6" name="Rectangle 24">
              <a:extLst>
                <a:ext uri="{FF2B5EF4-FFF2-40B4-BE49-F238E27FC236}">
                  <a16:creationId xmlns:a16="http://schemas.microsoft.com/office/drawing/2014/main" id="{2B50F012-725B-4073-90CF-32DC5C7BA92D}"/>
                </a:ext>
              </a:extLst>
            </p:cNvPr>
            <p:cNvSpPr>
              <a:spLocks noChangeArrowheads="1"/>
            </p:cNvSpPr>
            <p:nvPr/>
          </p:nvSpPr>
          <p:spPr bwMode="auto">
            <a:xfrm>
              <a:off x="4071" y="3734"/>
              <a:ext cx="22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7" name="Rectangle 25">
              <a:extLst>
                <a:ext uri="{FF2B5EF4-FFF2-40B4-BE49-F238E27FC236}">
                  <a16:creationId xmlns:a16="http://schemas.microsoft.com/office/drawing/2014/main" id="{016B454F-F741-4D3A-82B0-5C98B4137C1D}"/>
                </a:ext>
              </a:extLst>
            </p:cNvPr>
            <p:cNvSpPr>
              <a:spLocks noChangeArrowheads="1"/>
            </p:cNvSpPr>
            <p:nvPr/>
          </p:nvSpPr>
          <p:spPr bwMode="auto">
            <a:xfrm>
              <a:off x="3849" y="3734"/>
              <a:ext cx="22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8" name="Rectangle 26">
              <a:extLst>
                <a:ext uri="{FF2B5EF4-FFF2-40B4-BE49-F238E27FC236}">
                  <a16:creationId xmlns:a16="http://schemas.microsoft.com/office/drawing/2014/main" id="{718D7F25-AFAA-4A4A-835B-F977B17F4190}"/>
                </a:ext>
              </a:extLst>
            </p:cNvPr>
            <p:cNvSpPr>
              <a:spLocks noChangeArrowheads="1"/>
            </p:cNvSpPr>
            <p:nvPr/>
          </p:nvSpPr>
          <p:spPr bwMode="auto">
            <a:xfrm>
              <a:off x="3626" y="3734"/>
              <a:ext cx="22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299" name="Rectangle 27">
              <a:extLst>
                <a:ext uri="{FF2B5EF4-FFF2-40B4-BE49-F238E27FC236}">
                  <a16:creationId xmlns:a16="http://schemas.microsoft.com/office/drawing/2014/main" id="{488F855C-B2AA-4AB3-9B8D-2D3149CC2505}"/>
                </a:ext>
              </a:extLst>
            </p:cNvPr>
            <p:cNvSpPr>
              <a:spLocks noChangeArrowheads="1"/>
            </p:cNvSpPr>
            <p:nvPr/>
          </p:nvSpPr>
          <p:spPr bwMode="auto">
            <a:xfrm>
              <a:off x="2469" y="3734"/>
              <a:ext cx="35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3/1</a:t>
              </a:r>
            </a:p>
          </p:txBody>
        </p:sp>
        <p:sp>
          <p:nvSpPr>
            <p:cNvPr id="566300" name="Rectangle 28">
              <a:extLst>
                <a:ext uri="{FF2B5EF4-FFF2-40B4-BE49-F238E27FC236}">
                  <a16:creationId xmlns:a16="http://schemas.microsoft.com/office/drawing/2014/main" id="{CC325DAE-A530-4A9B-A935-9EFBC6F0BCBB}"/>
                </a:ext>
              </a:extLst>
            </p:cNvPr>
            <p:cNvSpPr>
              <a:spLocks noChangeArrowheads="1"/>
            </p:cNvSpPr>
            <p:nvPr/>
          </p:nvSpPr>
          <p:spPr bwMode="auto">
            <a:xfrm>
              <a:off x="2113" y="3734"/>
              <a:ext cx="35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3/1</a:t>
              </a:r>
            </a:p>
          </p:txBody>
        </p:sp>
        <p:sp>
          <p:nvSpPr>
            <p:cNvPr id="566301" name="Rectangle 29">
              <a:extLst>
                <a:ext uri="{FF2B5EF4-FFF2-40B4-BE49-F238E27FC236}">
                  <a16:creationId xmlns:a16="http://schemas.microsoft.com/office/drawing/2014/main" id="{E0901274-CC8A-4B40-AE4D-060F978DB1C0}"/>
                </a:ext>
              </a:extLst>
            </p:cNvPr>
            <p:cNvSpPr>
              <a:spLocks noChangeArrowheads="1"/>
            </p:cNvSpPr>
            <p:nvPr/>
          </p:nvSpPr>
          <p:spPr bwMode="auto">
            <a:xfrm>
              <a:off x="1623" y="3734"/>
              <a:ext cx="488"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0</a:t>
              </a:r>
            </a:p>
          </p:txBody>
        </p:sp>
        <p:sp>
          <p:nvSpPr>
            <p:cNvPr id="566302" name="Rectangle 30">
              <a:extLst>
                <a:ext uri="{FF2B5EF4-FFF2-40B4-BE49-F238E27FC236}">
                  <a16:creationId xmlns:a16="http://schemas.microsoft.com/office/drawing/2014/main" id="{42EE5D90-A0F1-4942-AF72-469D3CA78388}"/>
                </a:ext>
              </a:extLst>
            </p:cNvPr>
            <p:cNvSpPr>
              <a:spLocks noChangeArrowheads="1"/>
            </p:cNvSpPr>
            <p:nvPr/>
          </p:nvSpPr>
          <p:spPr bwMode="auto">
            <a:xfrm>
              <a:off x="677" y="3734"/>
              <a:ext cx="94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GB" altLang="en-US" sz="1200">
                  <a:cs typeface="Lucida Sans Unicode" panose="020B0602030504020204" pitchFamily="34" charset="0"/>
                </a:rPr>
                <a:t> Milestone N</a:t>
              </a:r>
            </a:p>
          </p:txBody>
        </p:sp>
        <p:sp>
          <p:nvSpPr>
            <p:cNvPr id="566303" name="Rectangle 31">
              <a:extLst>
                <a:ext uri="{FF2B5EF4-FFF2-40B4-BE49-F238E27FC236}">
                  <a16:creationId xmlns:a16="http://schemas.microsoft.com/office/drawing/2014/main" id="{8CF95D97-E647-4495-A899-16CDF3306E68}"/>
                </a:ext>
              </a:extLst>
            </p:cNvPr>
            <p:cNvSpPr>
              <a:spLocks noChangeArrowheads="1"/>
            </p:cNvSpPr>
            <p:nvPr/>
          </p:nvSpPr>
          <p:spPr bwMode="auto">
            <a:xfrm>
              <a:off x="288" y="3734"/>
              <a:ext cx="387"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GB" altLang="en-US" sz="1200">
                  <a:cs typeface="Lucida Sans Unicode" panose="020B0602030504020204" pitchFamily="34" charset="0"/>
                </a:rPr>
                <a:t>2</a:t>
              </a:r>
            </a:p>
          </p:txBody>
        </p:sp>
        <p:sp>
          <p:nvSpPr>
            <p:cNvPr id="566304" name="Rectangle 32">
              <a:extLst>
                <a:ext uri="{FF2B5EF4-FFF2-40B4-BE49-F238E27FC236}">
                  <a16:creationId xmlns:a16="http://schemas.microsoft.com/office/drawing/2014/main" id="{D1F77538-120F-424F-A2EC-200D22529CE3}"/>
                </a:ext>
              </a:extLst>
            </p:cNvPr>
            <p:cNvSpPr>
              <a:spLocks noChangeArrowheads="1"/>
            </p:cNvSpPr>
            <p:nvPr/>
          </p:nvSpPr>
          <p:spPr bwMode="auto">
            <a:xfrm>
              <a:off x="4962" y="3504"/>
              <a:ext cx="22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05" name="Rectangle 33">
              <a:extLst>
                <a:ext uri="{FF2B5EF4-FFF2-40B4-BE49-F238E27FC236}">
                  <a16:creationId xmlns:a16="http://schemas.microsoft.com/office/drawing/2014/main" id="{F13CF144-4249-46E9-AE83-6E39E2460171}"/>
                </a:ext>
              </a:extLst>
            </p:cNvPr>
            <p:cNvSpPr>
              <a:spLocks noChangeArrowheads="1"/>
            </p:cNvSpPr>
            <p:nvPr/>
          </p:nvSpPr>
          <p:spPr bwMode="auto">
            <a:xfrm>
              <a:off x="4071" y="3504"/>
              <a:ext cx="22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06" name="Rectangle 34">
              <a:extLst>
                <a:ext uri="{FF2B5EF4-FFF2-40B4-BE49-F238E27FC236}">
                  <a16:creationId xmlns:a16="http://schemas.microsoft.com/office/drawing/2014/main" id="{75205622-4253-4C31-A67E-0067EA0FF885}"/>
                </a:ext>
              </a:extLst>
            </p:cNvPr>
            <p:cNvSpPr>
              <a:spLocks noChangeArrowheads="1"/>
            </p:cNvSpPr>
            <p:nvPr/>
          </p:nvSpPr>
          <p:spPr bwMode="auto">
            <a:xfrm>
              <a:off x="3849" y="3504"/>
              <a:ext cx="220"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07" name="Rectangle 35">
              <a:extLst>
                <a:ext uri="{FF2B5EF4-FFF2-40B4-BE49-F238E27FC236}">
                  <a16:creationId xmlns:a16="http://schemas.microsoft.com/office/drawing/2014/main" id="{722D550F-67E2-4960-BB23-F1225F1DD4FF}"/>
                </a:ext>
              </a:extLst>
            </p:cNvPr>
            <p:cNvSpPr>
              <a:spLocks noChangeArrowheads="1"/>
            </p:cNvSpPr>
            <p:nvPr/>
          </p:nvSpPr>
          <p:spPr bwMode="auto">
            <a:xfrm>
              <a:off x="3626" y="3504"/>
              <a:ext cx="221"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08" name="Rectangle 36">
              <a:extLst>
                <a:ext uri="{FF2B5EF4-FFF2-40B4-BE49-F238E27FC236}">
                  <a16:creationId xmlns:a16="http://schemas.microsoft.com/office/drawing/2014/main" id="{D5E60CCE-75F9-40ED-997C-5B68A76661EA}"/>
                </a:ext>
              </a:extLst>
            </p:cNvPr>
            <p:cNvSpPr>
              <a:spLocks noChangeArrowheads="1"/>
            </p:cNvSpPr>
            <p:nvPr/>
          </p:nvSpPr>
          <p:spPr bwMode="auto">
            <a:xfrm>
              <a:off x="2469" y="3504"/>
              <a:ext cx="35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2/28</a:t>
              </a:r>
            </a:p>
          </p:txBody>
        </p:sp>
        <p:sp>
          <p:nvSpPr>
            <p:cNvPr id="566309" name="Rectangle 37">
              <a:extLst>
                <a:ext uri="{FF2B5EF4-FFF2-40B4-BE49-F238E27FC236}">
                  <a16:creationId xmlns:a16="http://schemas.microsoft.com/office/drawing/2014/main" id="{3638D2A1-0F8E-4AF8-BA2D-42F9F3E751B7}"/>
                </a:ext>
              </a:extLst>
            </p:cNvPr>
            <p:cNvSpPr>
              <a:spLocks noChangeArrowheads="1"/>
            </p:cNvSpPr>
            <p:nvPr/>
          </p:nvSpPr>
          <p:spPr bwMode="auto">
            <a:xfrm>
              <a:off x="2113" y="3504"/>
              <a:ext cx="35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1/1</a:t>
              </a:r>
            </a:p>
          </p:txBody>
        </p:sp>
        <p:sp>
          <p:nvSpPr>
            <p:cNvPr id="566310" name="Rectangle 38">
              <a:extLst>
                <a:ext uri="{FF2B5EF4-FFF2-40B4-BE49-F238E27FC236}">
                  <a16:creationId xmlns:a16="http://schemas.microsoft.com/office/drawing/2014/main" id="{A4E4A950-8881-4812-BDF4-0EA65041801C}"/>
                </a:ext>
              </a:extLst>
            </p:cNvPr>
            <p:cNvSpPr>
              <a:spLocks noChangeArrowheads="1"/>
            </p:cNvSpPr>
            <p:nvPr/>
          </p:nvSpPr>
          <p:spPr bwMode="auto">
            <a:xfrm>
              <a:off x="1623" y="3504"/>
              <a:ext cx="488"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2 months</a:t>
              </a:r>
            </a:p>
          </p:txBody>
        </p:sp>
        <p:sp>
          <p:nvSpPr>
            <p:cNvPr id="566311" name="Rectangle 39">
              <a:extLst>
                <a:ext uri="{FF2B5EF4-FFF2-40B4-BE49-F238E27FC236}">
                  <a16:creationId xmlns:a16="http://schemas.microsoft.com/office/drawing/2014/main" id="{F31E4932-1225-4948-81DD-86D716CFAEE2}"/>
                </a:ext>
              </a:extLst>
            </p:cNvPr>
            <p:cNvSpPr>
              <a:spLocks noChangeArrowheads="1"/>
            </p:cNvSpPr>
            <p:nvPr/>
          </p:nvSpPr>
          <p:spPr bwMode="auto">
            <a:xfrm>
              <a:off x="677" y="3504"/>
              <a:ext cx="94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GB" altLang="en-US" sz="1200">
                  <a:cs typeface="Lucida Sans Unicode" panose="020B0602030504020204" pitchFamily="34" charset="0"/>
                </a:rPr>
                <a:t> Task A</a:t>
              </a:r>
            </a:p>
          </p:txBody>
        </p:sp>
        <p:sp>
          <p:nvSpPr>
            <p:cNvPr id="566312" name="Rectangle 40">
              <a:extLst>
                <a:ext uri="{FF2B5EF4-FFF2-40B4-BE49-F238E27FC236}">
                  <a16:creationId xmlns:a16="http://schemas.microsoft.com/office/drawing/2014/main" id="{3DE506A6-7BFA-4760-9EF5-4D4F6A1582CB}"/>
                </a:ext>
              </a:extLst>
            </p:cNvPr>
            <p:cNvSpPr>
              <a:spLocks noChangeArrowheads="1"/>
            </p:cNvSpPr>
            <p:nvPr/>
          </p:nvSpPr>
          <p:spPr bwMode="auto">
            <a:xfrm>
              <a:off x="288" y="3504"/>
              <a:ext cx="387"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GB" altLang="en-US" sz="1200">
                  <a:cs typeface="Lucida Sans Unicode" panose="020B0602030504020204" pitchFamily="34" charset="0"/>
                </a:rPr>
                <a:t>1</a:t>
              </a:r>
            </a:p>
          </p:txBody>
        </p:sp>
        <p:sp>
          <p:nvSpPr>
            <p:cNvPr id="566313" name="Rectangle 41">
              <a:extLst>
                <a:ext uri="{FF2B5EF4-FFF2-40B4-BE49-F238E27FC236}">
                  <a16:creationId xmlns:a16="http://schemas.microsoft.com/office/drawing/2014/main" id="{462AFA85-139C-49AB-A484-E19A22AE1261}"/>
                </a:ext>
              </a:extLst>
            </p:cNvPr>
            <p:cNvSpPr>
              <a:spLocks noChangeArrowheads="1"/>
            </p:cNvSpPr>
            <p:nvPr/>
          </p:nvSpPr>
          <p:spPr bwMode="auto">
            <a:xfrm>
              <a:off x="4962" y="3264"/>
              <a:ext cx="22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14" name="Rectangle 42">
              <a:extLst>
                <a:ext uri="{FF2B5EF4-FFF2-40B4-BE49-F238E27FC236}">
                  <a16:creationId xmlns:a16="http://schemas.microsoft.com/office/drawing/2014/main" id="{724F2892-974E-43F7-AAF2-C00EA53B4A50}"/>
                </a:ext>
              </a:extLst>
            </p:cNvPr>
            <p:cNvSpPr>
              <a:spLocks noChangeArrowheads="1"/>
            </p:cNvSpPr>
            <p:nvPr/>
          </p:nvSpPr>
          <p:spPr bwMode="auto">
            <a:xfrm>
              <a:off x="4071" y="3264"/>
              <a:ext cx="22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15" name="Rectangle 43">
              <a:extLst>
                <a:ext uri="{FF2B5EF4-FFF2-40B4-BE49-F238E27FC236}">
                  <a16:creationId xmlns:a16="http://schemas.microsoft.com/office/drawing/2014/main" id="{11080C03-B70D-4346-A174-62C9913D4497}"/>
                </a:ext>
              </a:extLst>
            </p:cNvPr>
            <p:cNvSpPr>
              <a:spLocks noChangeArrowheads="1"/>
            </p:cNvSpPr>
            <p:nvPr/>
          </p:nvSpPr>
          <p:spPr bwMode="auto">
            <a:xfrm>
              <a:off x="3849" y="3264"/>
              <a:ext cx="220"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16" name="Rectangle 44">
              <a:extLst>
                <a:ext uri="{FF2B5EF4-FFF2-40B4-BE49-F238E27FC236}">
                  <a16:creationId xmlns:a16="http://schemas.microsoft.com/office/drawing/2014/main" id="{B4CA3852-00C7-45D1-8609-6FFB317B3DED}"/>
                </a:ext>
              </a:extLst>
            </p:cNvPr>
            <p:cNvSpPr>
              <a:spLocks noChangeArrowheads="1"/>
            </p:cNvSpPr>
            <p:nvPr/>
          </p:nvSpPr>
          <p:spPr bwMode="auto">
            <a:xfrm>
              <a:off x="3626" y="3264"/>
              <a:ext cx="221"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17" name="Rectangle 45">
              <a:extLst>
                <a:ext uri="{FF2B5EF4-FFF2-40B4-BE49-F238E27FC236}">
                  <a16:creationId xmlns:a16="http://schemas.microsoft.com/office/drawing/2014/main" id="{139149AD-E495-4D61-9144-E8A13757A1E7}"/>
                </a:ext>
              </a:extLst>
            </p:cNvPr>
            <p:cNvSpPr>
              <a:spLocks noChangeArrowheads="1"/>
            </p:cNvSpPr>
            <p:nvPr/>
          </p:nvSpPr>
          <p:spPr bwMode="auto">
            <a:xfrm>
              <a:off x="2469" y="3264"/>
              <a:ext cx="354"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Finish</a:t>
              </a:r>
            </a:p>
          </p:txBody>
        </p:sp>
        <p:sp>
          <p:nvSpPr>
            <p:cNvPr id="566318" name="Rectangle 46">
              <a:extLst>
                <a:ext uri="{FF2B5EF4-FFF2-40B4-BE49-F238E27FC236}">
                  <a16:creationId xmlns:a16="http://schemas.microsoft.com/office/drawing/2014/main" id="{95963C59-C8AD-49EE-9326-EA5F66CBF4BC}"/>
                </a:ext>
              </a:extLst>
            </p:cNvPr>
            <p:cNvSpPr>
              <a:spLocks noChangeArrowheads="1"/>
            </p:cNvSpPr>
            <p:nvPr/>
          </p:nvSpPr>
          <p:spPr bwMode="auto">
            <a:xfrm>
              <a:off x="2113" y="3264"/>
              <a:ext cx="354"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Start</a:t>
              </a:r>
            </a:p>
          </p:txBody>
        </p:sp>
        <p:sp>
          <p:nvSpPr>
            <p:cNvPr id="566319" name="Rectangle 47">
              <a:extLst>
                <a:ext uri="{FF2B5EF4-FFF2-40B4-BE49-F238E27FC236}">
                  <a16:creationId xmlns:a16="http://schemas.microsoft.com/office/drawing/2014/main" id="{E5013251-F604-4A6F-9EAF-66106FF25DD2}"/>
                </a:ext>
              </a:extLst>
            </p:cNvPr>
            <p:cNvSpPr>
              <a:spLocks noChangeArrowheads="1"/>
            </p:cNvSpPr>
            <p:nvPr/>
          </p:nvSpPr>
          <p:spPr bwMode="auto">
            <a:xfrm>
              <a:off x="1623" y="3264"/>
              <a:ext cx="488"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GB" altLang="en-US" sz="1200">
                  <a:cs typeface="Lucida Sans Unicode" panose="020B0602030504020204" pitchFamily="34" charset="0"/>
                </a:rPr>
                <a:t>Duration</a:t>
              </a:r>
            </a:p>
          </p:txBody>
        </p:sp>
        <p:sp>
          <p:nvSpPr>
            <p:cNvPr id="566320" name="Rectangle 48">
              <a:extLst>
                <a:ext uri="{FF2B5EF4-FFF2-40B4-BE49-F238E27FC236}">
                  <a16:creationId xmlns:a16="http://schemas.microsoft.com/office/drawing/2014/main" id="{586C8360-D4A3-4E6D-A5A1-ABEA36D93A0F}"/>
                </a:ext>
              </a:extLst>
            </p:cNvPr>
            <p:cNvSpPr>
              <a:spLocks noChangeArrowheads="1"/>
            </p:cNvSpPr>
            <p:nvPr/>
          </p:nvSpPr>
          <p:spPr bwMode="auto">
            <a:xfrm>
              <a:off x="677" y="3264"/>
              <a:ext cx="944"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GB" altLang="en-US" sz="1200">
                  <a:cs typeface="Lucida Sans Unicode" panose="020B0602030504020204" pitchFamily="34" charset="0"/>
                </a:rPr>
                <a:t>Task Name</a:t>
              </a:r>
            </a:p>
          </p:txBody>
        </p:sp>
        <p:sp>
          <p:nvSpPr>
            <p:cNvPr id="566321" name="Rectangle 49">
              <a:extLst>
                <a:ext uri="{FF2B5EF4-FFF2-40B4-BE49-F238E27FC236}">
                  <a16:creationId xmlns:a16="http://schemas.microsoft.com/office/drawing/2014/main" id="{7F4A5A61-B973-4B48-B89B-2D98DB1446EE}"/>
                </a:ext>
              </a:extLst>
            </p:cNvPr>
            <p:cNvSpPr>
              <a:spLocks noChangeArrowheads="1"/>
            </p:cNvSpPr>
            <p:nvPr/>
          </p:nvSpPr>
          <p:spPr bwMode="auto">
            <a:xfrm>
              <a:off x="288" y="3264"/>
              <a:ext cx="38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GB" altLang="en-US" sz="1200">
                  <a:cs typeface="Lucida Sans Unicode" panose="020B0602030504020204" pitchFamily="34" charset="0"/>
                </a:rPr>
                <a:t>Task #</a:t>
              </a:r>
            </a:p>
          </p:txBody>
        </p:sp>
        <p:sp>
          <p:nvSpPr>
            <p:cNvPr id="566322" name="Line 50">
              <a:extLst>
                <a:ext uri="{FF2B5EF4-FFF2-40B4-BE49-F238E27FC236}">
                  <a16:creationId xmlns:a16="http://schemas.microsoft.com/office/drawing/2014/main" id="{110D40E6-D811-467A-A7EF-0A577C29CBB9}"/>
                </a:ext>
              </a:extLst>
            </p:cNvPr>
            <p:cNvSpPr>
              <a:spLocks noChangeShapeType="1"/>
            </p:cNvSpPr>
            <p:nvPr/>
          </p:nvSpPr>
          <p:spPr bwMode="auto">
            <a:xfrm>
              <a:off x="288" y="3264"/>
              <a:ext cx="4895" cy="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23" name="Line 51">
              <a:extLst>
                <a:ext uri="{FF2B5EF4-FFF2-40B4-BE49-F238E27FC236}">
                  <a16:creationId xmlns:a16="http://schemas.microsoft.com/office/drawing/2014/main" id="{1D084C9E-2E6C-4EBF-A644-465165DF2096}"/>
                </a:ext>
              </a:extLst>
            </p:cNvPr>
            <p:cNvSpPr>
              <a:spLocks noChangeShapeType="1"/>
            </p:cNvSpPr>
            <p:nvPr/>
          </p:nvSpPr>
          <p:spPr bwMode="auto">
            <a:xfrm>
              <a:off x="288" y="3504"/>
              <a:ext cx="4895"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24" name="Line 52">
              <a:extLst>
                <a:ext uri="{FF2B5EF4-FFF2-40B4-BE49-F238E27FC236}">
                  <a16:creationId xmlns:a16="http://schemas.microsoft.com/office/drawing/2014/main" id="{48F5062B-B138-4605-ADE6-B174834F8602}"/>
                </a:ext>
              </a:extLst>
            </p:cNvPr>
            <p:cNvSpPr>
              <a:spLocks noChangeShapeType="1"/>
            </p:cNvSpPr>
            <p:nvPr/>
          </p:nvSpPr>
          <p:spPr bwMode="auto">
            <a:xfrm>
              <a:off x="288" y="3734"/>
              <a:ext cx="4895"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25" name="Line 53">
              <a:extLst>
                <a:ext uri="{FF2B5EF4-FFF2-40B4-BE49-F238E27FC236}">
                  <a16:creationId xmlns:a16="http://schemas.microsoft.com/office/drawing/2014/main" id="{4D1729A1-BC92-4D61-8792-A9A523C0DDA2}"/>
                </a:ext>
              </a:extLst>
            </p:cNvPr>
            <p:cNvSpPr>
              <a:spLocks noChangeShapeType="1"/>
            </p:cNvSpPr>
            <p:nvPr/>
          </p:nvSpPr>
          <p:spPr bwMode="auto">
            <a:xfrm>
              <a:off x="288" y="3936"/>
              <a:ext cx="4895" cy="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26" name="Line 54">
              <a:extLst>
                <a:ext uri="{FF2B5EF4-FFF2-40B4-BE49-F238E27FC236}">
                  <a16:creationId xmlns:a16="http://schemas.microsoft.com/office/drawing/2014/main" id="{4917FBBF-B695-4090-8DB3-8899CB68DA6C}"/>
                </a:ext>
              </a:extLst>
            </p:cNvPr>
            <p:cNvSpPr>
              <a:spLocks noChangeShapeType="1"/>
            </p:cNvSpPr>
            <p:nvPr/>
          </p:nvSpPr>
          <p:spPr bwMode="auto">
            <a:xfrm>
              <a:off x="288" y="3264"/>
              <a:ext cx="0" cy="67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27" name="Line 55">
              <a:extLst>
                <a:ext uri="{FF2B5EF4-FFF2-40B4-BE49-F238E27FC236}">
                  <a16:creationId xmlns:a16="http://schemas.microsoft.com/office/drawing/2014/main" id="{FE6D32C8-E380-452F-B0B2-71EDCD2591BD}"/>
                </a:ext>
              </a:extLst>
            </p:cNvPr>
            <p:cNvSpPr>
              <a:spLocks noChangeShapeType="1"/>
            </p:cNvSpPr>
            <p:nvPr/>
          </p:nvSpPr>
          <p:spPr bwMode="auto">
            <a:xfrm>
              <a:off x="677"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28" name="Line 56">
              <a:extLst>
                <a:ext uri="{FF2B5EF4-FFF2-40B4-BE49-F238E27FC236}">
                  <a16:creationId xmlns:a16="http://schemas.microsoft.com/office/drawing/2014/main" id="{ACB71A31-E2D9-4E70-AF3F-3A8511F575B7}"/>
                </a:ext>
              </a:extLst>
            </p:cNvPr>
            <p:cNvSpPr>
              <a:spLocks noChangeShapeType="1"/>
            </p:cNvSpPr>
            <p:nvPr/>
          </p:nvSpPr>
          <p:spPr bwMode="auto">
            <a:xfrm>
              <a:off x="1623"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29" name="Line 57">
              <a:extLst>
                <a:ext uri="{FF2B5EF4-FFF2-40B4-BE49-F238E27FC236}">
                  <a16:creationId xmlns:a16="http://schemas.microsoft.com/office/drawing/2014/main" id="{03B9EBF4-1D42-4562-840F-279EC4657759}"/>
                </a:ext>
              </a:extLst>
            </p:cNvPr>
            <p:cNvSpPr>
              <a:spLocks noChangeShapeType="1"/>
            </p:cNvSpPr>
            <p:nvPr/>
          </p:nvSpPr>
          <p:spPr bwMode="auto">
            <a:xfrm>
              <a:off x="2113"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0" name="Line 58">
              <a:extLst>
                <a:ext uri="{FF2B5EF4-FFF2-40B4-BE49-F238E27FC236}">
                  <a16:creationId xmlns:a16="http://schemas.microsoft.com/office/drawing/2014/main" id="{A1F70696-1FF9-4347-A6D6-E891D3811EA8}"/>
                </a:ext>
              </a:extLst>
            </p:cNvPr>
            <p:cNvSpPr>
              <a:spLocks noChangeShapeType="1"/>
            </p:cNvSpPr>
            <p:nvPr/>
          </p:nvSpPr>
          <p:spPr bwMode="auto">
            <a:xfrm>
              <a:off x="2469"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1" name="Line 59">
              <a:extLst>
                <a:ext uri="{FF2B5EF4-FFF2-40B4-BE49-F238E27FC236}">
                  <a16:creationId xmlns:a16="http://schemas.microsoft.com/office/drawing/2014/main" id="{549CD358-BCB4-4F62-9C95-DAB1BACD2532}"/>
                </a:ext>
              </a:extLst>
            </p:cNvPr>
            <p:cNvSpPr>
              <a:spLocks noChangeShapeType="1"/>
            </p:cNvSpPr>
            <p:nvPr/>
          </p:nvSpPr>
          <p:spPr bwMode="auto">
            <a:xfrm>
              <a:off x="2825"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2" name="Line 60">
              <a:extLst>
                <a:ext uri="{FF2B5EF4-FFF2-40B4-BE49-F238E27FC236}">
                  <a16:creationId xmlns:a16="http://schemas.microsoft.com/office/drawing/2014/main" id="{4598E258-B51E-43E6-B9EC-692868674434}"/>
                </a:ext>
              </a:extLst>
            </p:cNvPr>
            <p:cNvSpPr>
              <a:spLocks noChangeShapeType="1"/>
            </p:cNvSpPr>
            <p:nvPr/>
          </p:nvSpPr>
          <p:spPr bwMode="auto">
            <a:xfrm>
              <a:off x="3849"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3" name="Line 61">
              <a:extLst>
                <a:ext uri="{FF2B5EF4-FFF2-40B4-BE49-F238E27FC236}">
                  <a16:creationId xmlns:a16="http://schemas.microsoft.com/office/drawing/2014/main" id="{2050A862-C7E4-47BD-AAD0-6BE64A87A427}"/>
                </a:ext>
              </a:extLst>
            </p:cNvPr>
            <p:cNvSpPr>
              <a:spLocks noChangeShapeType="1"/>
            </p:cNvSpPr>
            <p:nvPr/>
          </p:nvSpPr>
          <p:spPr bwMode="auto">
            <a:xfrm>
              <a:off x="4071"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4" name="Line 62">
              <a:extLst>
                <a:ext uri="{FF2B5EF4-FFF2-40B4-BE49-F238E27FC236}">
                  <a16:creationId xmlns:a16="http://schemas.microsoft.com/office/drawing/2014/main" id="{F0D98C86-D7D8-4BC3-8060-4FEEA492A46E}"/>
                </a:ext>
              </a:extLst>
            </p:cNvPr>
            <p:cNvSpPr>
              <a:spLocks noChangeShapeType="1"/>
            </p:cNvSpPr>
            <p:nvPr/>
          </p:nvSpPr>
          <p:spPr bwMode="auto">
            <a:xfrm>
              <a:off x="4294"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5" name="Line 63">
              <a:extLst>
                <a:ext uri="{FF2B5EF4-FFF2-40B4-BE49-F238E27FC236}">
                  <a16:creationId xmlns:a16="http://schemas.microsoft.com/office/drawing/2014/main" id="{FB04C269-B3C7-4BE1-9D8F-F755A9AC44B4}"/>
                </a:ext>
              </a:extLst>
            </p:cNvPr>
            <p:cNvSpPr>
              <a:spLocks noChangeShapeType="1"/>
            </p:cNvSpPr>
            <p:nvPr/>
          </p:nvSpPr>
          <p:spPr bwMode="auto">
            <a:xfrm>
              <a:off x="5185" y="3264"/>
              <a:ext cx="0" cy="67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6" name="Line 64">
              <a:extLst>
                <a:ext uri="{FF2B5EF4-FFF2-40B4-BE49-F238E27FC236}">
                  <a16:creationId xmlns:a16="http://schemas.microsoft.com/office/drawing/2014/main" id="{F397B9FB-DFB3-49A1-AFBD-F58CACDEA2F9}"/>
                </a:ext>
              </a:extLst>
            </p:cNvPr>
            <p:cNvSpPr>
              <a:spLocks noChangeShapeType="1"/>
            </p:cNvSpPr>
            <p:nvPr/>
          </p:nvSpPr>
          <p:spPr bwMode="auto">
            <a:xfrm>
              <a:off x="4512"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7" name="Line 65">
              <a:extLst>
                <a:ext uri="{FF2B5EF4-FFF2-40B4-BE49-F238E27FC236}">
                  <a16:creationId xmlns:a16="http://schemas.microsoft.com/office/drawing/2014/main" id="{21CAD447-749D-46AC-8A82-76C3647D6C31}"/>
                </a:ext>
              </a:extLst>
            </p:cNvPr>
            <p:cNvSpPr>
              <a:spLocks noChangeShapeType="1"/>
            </p:cNvSpPr>
            <p:nvPr/>
          </p:nvSpPr>
          <p:spPr bwMode="auto">
            <a:xfrm>
              <a:off x="3626"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8" name="Line 66">
              <a:extLst>
                <a:ext uri="{FF2B5EF4-FFF2-40B4-BE49-F238E27FC236}">
                  <a16:creationId xmlns:a16="http://schemas.microsoft.com/office/drawing/2014/main" id="{7F317CDB-654D-43A6-8E4B-65A94991B462}"/>
                </a:ext>
              </a:extLst>
            </p:cNvPr>
            <p:cNvSpPr>
              <a:spLocks noChangeShapeType="1"/>
            </p:cNvSpPr>
            <p:nvPr/>
          </p:nvSpPr>
          <p:spPr bwMode="auto">
            <a:xfrm>
              <a:off x="3404"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39" name="Line 67">
              <a:extLst>
                <a:ext uri="{FF2B5EF4-FFF2-40B4-BE49-F238E27FC236}">
                  <a16:creationId xmlns:a16="http://schemas.microsoft.com/office/drawing/2014/main" id="{53A5676A-D806-4426-8EA1-809AA8542490}"/>
                </a:ext>
              </a:extLst>
            </p:cNvPr>
            <p:cNvSpPr>
              <a:spLocks noChangeShapeType="1"/>
            </p:cNvSpPr>
            <p:nvPr/>
          </p:nvSpPr>
          <p:spPr bwMode="auto">
            <a:xfrm>
              <a:off x="3181"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40" name="Line 68">
              <a:extLst>
                <a:ext uri="{FF2B5EF4-FFF2-40B4-BE49-F238E27FC236}">
                  <a16:creationId xmlns:a16="http://schemas.microsoft.com/office/drawing/2014/main" id="{56081843-037A-428B-A2FE-C9B7C71F29A0}"/>
                </a:ext>
              </a:extLst>
            </p:cNvPr>
            <p:cNvSpPr>
              <a:spLocks noChangeShapeType="1"/>
            </p:cNvSpPr>
            <p:nvPr/>
          </p:nvSpPr>
          <p:spPr bwMode="auto">
            <a:xfrm>
              <a:off x="4740"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6341" name="Line 69">
              <a:extLst>
                <a:ext uri="{FF2B5EF4-FFF2-40B4-BE49-F238E27FC236}">
                  <a16:creationId xmlns:a16="http://schemas.microsoft.com/office/drawing/2014/main" id="{0B118373-F3EB-4DC0-8D60-0FA4E5BA71A7}"/>
                </a:ext>
              </a:extLst>
            </p:cNvPr>
            <p:cNvSpPr>
              <a:spLocks noChangeShapeType="1"/>
            </p:cNvSpPr>
            <p:nvPr/>
          </p:nvSpPr>
          <p:spPr bwMode="auto">
            <a:xfrm>
              <a:off x="4962" y="3264"/>
              <a:ext cx="0" cy="67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sp>
        <p:nvSpPr>
          <p:cNvPr id="566342" name="AutoShape 70">
            <a:extLst>
              <a:ext uri="{FF2B5EF4-FFF2-40B4-BE49-F238E27FC236}">
                <a16:creationId xmlns:a16="http://schemas.microsoft.com/office/drawing/2014/main" id="{E8C065A8-956D-4EC4-BA08-C3F0136900D9}"/>
              </a:ext>
            </a:extLst>
          </p:cNvPr>
          <p:cNvSpPr>
            <a:spLocks noChangeArrowheads="1"/>
          </p:cNvSpPr>
          <p:nvPr/>
        </p:nvSpPr>
        <p:spPr bwMode="auto">
          <a:xfrm>
            <a:off x="7239000" y="5943600"/>
            <a:ext cx="152400" cy="228600"/>
          </a:xfrm>
          <a:prstGeom prst="diamond">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43" name="Rectangle 71">
            <a:extLst>
              <a:ext uri="{FF2B5EF4-FFF2-40B4-BE49-F238E27FC236}">
                <a16:creationId xmlns:a16="http://schemas.microsoft.com/office/drawing/2014/main" id="{99989442-74BB-48FE-B522-E2279D87650C}"/>
              </a:ext>
            </a:extLst>
          </p:cNvPr>
          <p:cNvSpPr>
            <a:spLocks noChangeArrowheads="1"/>
          </p:cNvSpPr>
          <p:nvPr/>
        </p:nvSpPr>
        <p:spPr bwMode="auto">
          <a:xfrm>
            <a:off x="6553200" y="5638800"/>
            <a:ext cx="685800" cy="152400"/>
          </a:xfrm>
          <a:prstGeom prst="rect">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6344" name="Text Box 72">
            <a:extLst>
              <a:ext uri="{FF2B5EF4-FFF2-40B4-BE49-F238E27FC236}">
                <a16:creationId xmlns:a16="http://schemas.microsoft.com/office/drawing/2014/main" id="{E10B43DF-3ACE-44D4-AF6D-B43F46E61E67}"/>
              </a:ext>
            </a:extLst>
          </p:cNvPr>
          <p:cNvSpPr txBox="1">
            <a:spLocks noChangeArrowheads="1"/>
          </p:cNvSpPr>
          <p:nvPr/>
        </p:nvSpPr>
        <p:spPr bwMode="auto">
          <a:xfrm>
            <a:off x="6337300" y="4851400"/>
            <a:ext cx="3604874"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GB" altLang="en-US" sz="1200">
                <a:cs typeface="Lucida Sans Unicode" panose="020B0602030504020204" pitchFamily="34" charset="0"/>
              </a:rPr>
              <a:t>Jan    Feb    Mar  Apr   May   Jun   Jul    Aug    Sep  Oct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62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62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62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62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62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62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lide Number Placeholder 272">
            <a:extLst>
              <a:ext uri="{FF2B5EF4-FFF2-40B4-BE49-F238E27FC236}">
                <a16:creationId xmlns:a16="http://schemas.microsoft.com/office/drawing/2014/main" id="{BB9F2DDE-63E2-4E26-BB53-87E693C5E138}"/>
              </a:ext>
            </a:extLst>
          </p:cNvPr>
          <p:cNvSpPr>
            <a:spLocks noGrp="1"/>
          </p:cNvSpPr>
          <p:nvPr>
            <p:ph type="sldNum" idx="12"/>
          </p:nvPr>
        </p:nvSpPr>
        <p:spPr/>
        <p:txBody>
          <a:bodyPr/>
          <a:lstStyle/>
          <a:p>
            <a:fld id="{03E10286-F4EF-473C-A522-6F32B13704FE}" type="slidenum">
              <a:rPr lang="en-US" altLang="en-US"/>
              <a:pPr/>
              <a:t>24</a:t>
            </a:fld>
            <a:endParaRPr lang="en-US" altLang="en-US"/>
          </a:p>
        </p:txBody>
      </p:sp>
      <p:sp>
        <p:nvSpPr>
          <p:cNvPr id="568321" name="Text Box 1">
            <a:extLst>
              <a:ext uri="{FF2B5EF4-FFF2-40B4-BE49-F238E27FC236}">
                <a16:creationId xmlns:a16="http://schemas.microsoft.com/office/drawing/2014/main" id="{074FA8B8-0198-45E5-A17B-7D9D5E5715F1}"/>
              </a:ext>
            </a:extLst>
          </p:cNvPr>
          <p:cNvSpPr txBox="1">
            <a:spLocks noChangeArrowheads="1"/>
          </p:cNvSpPr>
          <p:nvPr/>
        </p:nvSpPr>
        <p:spPr bwMode="auto">
          <a:xfrm>
            <a:off x="10137776" y="6327776"/>
            <a:ext cx="4540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nSpc>
                <a:spcPct val="95000"/>
              </a:lnSpc>
              <a:buClrTx/>
              <a:buFontTx/>
              <a:buNone/>
            </a:pPr>
            <a:fld id="{ACDC90CA-7099-40E7-A852-8C28AD5DC2B9}" type="slidenum">
              <a:rPr lang="en-GB" altLang="en-US" sz="1600">
                <a:cs typeface="Lucida Sans Unicode" panose="020B0602030504020204" pitchFamily="34" charset="0"/>
              </a:rPr>
              <a:pPr>
                <a:lnSpc>
                  <a:spcPct val="95000"/>
                </a:lnSpc>
                <a:buClrTx/>
                <a:buFontTx/>
                <a:buNone/>
              </a:pPr>
              <a:t>24</a:t>
            </a:fld>
            <a:endParaRPr lang="en-GB" altLang="en-US" sz="1600">
              <a:cs typeface="Lucida Sans Unicode" panose="020B0602030504020204" pitchFamily="34" charset="0"/>
            </a:endParaRPr>
          </a:p>
        </p:txBody>
      </p:sp>
      <p:grpSp>
        <p:nvGrpSpPr>
          <p:cNvPr id="568322" name="Group 2">
            <a:extLst>
              <a:ext uri="{FF2B5EF4-FFF2-40B4-BE49-F238E27FC236}">
                <a16:creationId xmlns:a16="http://schemas.microsoft.com/office/drawing/2014/main" id="{F1221400-69EF-40A6-8347-9E364B5100FC}"/>
              </a:ext>
            </a:extLst>
          </p:cNvPr>
          <p:cNvGrpSpPr>
            <a:grpSpLocks/>
          </p:cNvGrpSpPr>
          <p:nvPr/>
        </p:nvGrpSpPr>
        <p:grpSpPr bwMode="auto">
          <a:xfrm>
            <a:off x="1905000" y="687389"/>
            <a:ext cx="8377238" cy="3544887"/>
            <a:chOff x="240" y="433"/>
            <a:chExt cx="5277" cy="2233"/>
          </a:xfrm>
        </p:grpSpPr>
        <p:sp>
          <p:nvSpPr>
            <p:cNvPr id="568323" name="Rectangle 3">
              <a:extLst>
                <a:ext uri="{FF2B5EF4-FFF2-40B4-BE49-F238E27FC236}">
                  <a16:creationId xmlns:a16="http://schemas.microsoft.com/office/drawing/2014/main" id="{874F817A-2C5A-4789-BA66-1B807C67E0F0}"/>
                </a:ext>
              </a:extLst>
            </p:cNvPr>
            <p:cNvSpPr>
              <a:spLocks noChangeArrowheads="1"/>
            </p:cNvSpPr>
            <p:nvPr/>
          </p:nvSpPr>
          <p:spPr bwMode="auto">
            <a:xfrm>
              <a:off x="5038" y="249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24" name="Rectangle 4">
              <a:extLst>
                <a:ext uri="{FF2B5EF4-FFF2-40B4-BE49-F238E27FC236}">
                  <a16:creationId xmlns:a16="http://schemas.microsoft.com/office/drawing/2014/main" id="{1213A036-AF69-4675-8720-DAA77B77CEBE}"/>
                </a:ext>
              </a:extLst>
            </p:cNvPr>
            <p:cNvSpPr>
              <a:spLocks noChangeArrowheads="1"/>
            </p:cNvSpPr>
            <p:nvPr/>
          </p:nvSpPr>
          <p:spPr bwMode="auto">
            <a:xfrm>
              <a:off x="5038" y="232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25" name="Rectangle 5">
              <a:extLst>
                <a:ext uri="{FF2B5EF4-FFF2-40B4-BE49-F238E27FC236}">
                  <a16:creationId xmlns:a16="http://schemas.microsoft.com/office/drawing/2014/main" id="{F53C1603-B149-4A13-9F6F-0ABE71905E46}"/>
                </a:ext>
              </a:extLst>
            </p:cNvPr>
            <p:cNvSpPr>
              <a:spLocks noChangeArrowheads="1"/>
            </p:cNvSpPr>
            <p:nvPr/>
          </p:nvSpPr>
          <p:spPr bwMode="auto">
            <a:xfrm>
              <a:off x="5038" y="2151"/>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26" name="Rectangle 6">
              <a:extLst>
                <a:ext uri="{FF2B5EF4-FFF2-40B4-BE49-F238E27FC236}">
                  <a16:creationId xmlns:a16="http://schemas.microsoft.com/office/drawing/2014/main" id="{463D4279-BEC1-40DB-841E-9C74EF7BB3AB}"/>
                </a:ext>
              </a:extLst>
            </p:cNvPr>
            <p:cNvSpPr>
              <a:spLocks noChangeArrowheads="1"/>
            </p:cNvSpPr>
            <p:nvPr/>
          </p:nvSpPr>
          <p:spPr bwMode="auto">
            <a:xfrm>
              <a:off x="5038" y="1979"/>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27" name="Rectangle 7">
              <a:extLst>
                <a:ext uri="{FF2B5EF4-FFF2-40B4-BE49-F238E27FC236}">
                  <a16:creationId xmlns:a16="http://schemas.microsoft.com/office/drawing/2014/main" id="{AEED973C-58C8-492F-94C7-8CE5BBF44A7A}"/>
                </a:ext>
              </a:extLst>
            </p:cNvPr>
            <p:cNvSpPr>
              <a:spLocks noChangeArrowheads="1"/>
            </p:cNvSpPr>
            <p:nvPr/>
          </p:nvSpPr>
          <p:spPr bwMode="auto">
            <a:xfrm>
              <a:off x="5038" y="180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28" name="Rectangle 8">
              <a:extLst>
                <a:ext uri="{FF2B5EF4-FFF2-40B4-BE49-F238E27FC236}">
                  <a16:creationId xmlns:a16="http://schemas.microsoft.com/office/drawing/2014/main" id="{CDF846CE-2C79-43E3-A0AD-3C4DB80B698A}"/>
                </a:ext>
              </a:extLst>
            </p:cNvPr>
            <p:cNvSpPr>
              <a:spLocks noChangeArrowheads="1"/>
            </p:cNvSpPr>
            <p:nvPr/>
          </p:nvSpPr>
          <p:spPr bwMode="auto">
            <a:xfrm>
              <a:off x="5038" y="163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29" name="Rectangle 9">
              <a:extLst>
                <a:ext uri="{FF2B5EF4-FFF2-40B4-BE49-F238E27FC236}">
                  <a16:creationId xmlns:a16="http://schemas.microsoft.com/office/drawing/2014/main" id="{25E7C844-E689-4071-B7CE-6C5040A9FA59}"/>
                </a:ext>
              </a:extLst>
            </p:cNvPr>
            <p:cNvSpPr>
              <a:spLocks noChangeArrowheads="1"/>
            </p:cNvSpPr>
            <p:nvPr/>
          </p:nvSpPr>
          <p:spPr bwMode="auto">
            <a:xfrm>
              <a:off x="5038" y="1464"/>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0" name="Rectangle 10">
              <a:extLst>
                <a:ext uri="{FF2B5EF4-FFF2-40B4-BE49-F238E27FC236}">
                  <a16:creationId xmlns:a16="http://schemas.microsoft.com/office/drawing/2014/main" id="{C8AD7E75-DA50-4ABE-984E-6AB3B02A46F4}"/>
                </a:ext>
              </a:extLst>
            </p:cNvPr>
            <p:cNvSpPr>
              <a:spLocks noChangeArrowheads="1"/>
            </p:cNvSpPr>
            <p:nvPr/>
          </p:nvSpPr>
          <p:spPr bwMode="auto">
            <a:xfrm>
              <a:off x="5038" y="1292"/>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1" name="Rectangle 11">
              <a:extLst>
                <a:ext uri="{FF2B5EF4-FFF2-40B4-BE49-F238E27FC236}">
                  <a16:creationId xmlns:a16="http://schemas.microsoft.com/office/drawing/2014/main" id="{9868F681-34B8-4EA6-AA48-7F2CFC592802}"/>
                </a:ext>
              </a:extLst>
            </p:cNvPr>
            <p:cNvSpPr>
              <a:spLocks noChangeArrowheads="1"/>
            </p:cNvSpPr>
            <p:nvPr/>
          </p:nvSpPr>
          <p:spPr bwMode="auto">
            <a:xfrm>
              <a:off x="5038" y="1120"/>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2" name="Rectangle 12">
              <a:extLst>
                <a:ext uri="{FF2B5EF4-FFF2-40B4-BE49-F238E27FC236}">
                  <a16:creationId xmlns:a16="http://schemas.microsoft.com/office/drawing/2014/main" id="{D5C639F2-B2B2-40E4-8DC9-BE1DC968FEF0}"/>
                </a:ext>
              </a:extLst>
            </p:cNvPr>
            <p:cNvSpPr>
              <a:spLocks noChangeArrowheads="1"/>
            </p:cNvSpPr>
            <p:nvPr/>
          </p:nvSpPr>
          <p:spPr bwMode="auto">
            <a:xfrm>
              <a:off x="5038" y="94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3" name="Rectangle 13">
              <a:extLst>
                <a:ext uri="{FF2B5EF4-FFF2-40B4-BE49-F238E27FC236}">
                  <a16:creationId xmlns:a16="http://schemas.microsoft.com/office/drawing/2014/main" id="{2832D85D-A015-49E8-B655-AEF3BD4E6F09}"/>
                </a:ext>
              </a:extLst>
            </p:cNvPr>
            <p:cNvSpPr>
              <a:spLocks noChangeArrowheads="1"/>
            </p:cNvSpPr>
            <p:nvPr/>
          </p:nvSpPr>
          <p:spPr bwMode="auto">
            <a:xfrm>
              <a:off x="5038" y="77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4" name="Rectangle 14">
              <a:extLst>
                <a:ext uri="{FF2B5EF4-FFF2-40B4-BE49-F238E27FC236}">
                  <a16:creationId xmlns:a16="http://schemas.microsoft.com/office/drawing/2014/main" id="{CD28571D-C8DE-4D4F-BF15-F607D9B96693}"/>
                </a:ext>
              </a:extLst>
            </p:cNvPr>
            <p:cNvSpPr>
              <a:spLocks noChangeArrowheads="1"/>
            </p:cNvSpPr>
            <p:nvPr/>
          </p:nvSpPr>
          <p:spPr bwMode="auto">
            <a:xfrm>
              <a:off x="5038" y="60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5" name="Rectangle 15">
              <a:extLst>
                <a:ext uri="{FF2B5EF4-FFF2-40B4-BE49-F238E27FC236}">
                  <a16:creationId xmlns:a16="http://schemas.microsoft.com/office/drawing/2014/main" id="{3473272B-09D3-4663-86D8-1061E59F8D5A}"/>
                </a:ext>
              </a:extLst>
            </p:cNvPr>
            <p:cNvSpPr>
              <a:spLocks noChangeArrowheads="1"/>
            </p:cNvSpPr>
            <p:nvPr/>
          </p:nvSpPr>
          <p:spPr bwMode="auto">
            <a:xfrm>
              <a:off x="5038" y="43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6" name="Rectangle 16">
              <a:extLst>
                <a:ext uri="{FF2B5EF4-FFF2-40B4-BE49-F238E27FC236}">
                  <a16:creationId xmlns:a16="http://schemas.microsoft.com/office/drawing/2014/main" id="{26982275-F77D-4CA1-8C8C-8CA87501D933}"/>
                </a:ext>
              </a:extLst>
            </p:cNvPr>
            <p:cNvSpPr>
              <a:spLocks noChangeArrowheads="1"/>
            </p:cNvSpPr>
            <p:nvPr/>
          </p:nvSpPr>
          <p:spPr bwMode="auto">
            <a:xfrm>
              <a:off x="4798" y="249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7" name="Rectangle 17">
              <a:extLst>
                <a:ext uri="{FF2B5EF4-FFF2-40B4-BE49-F238E27FC236}">
                  <a16:creationId xmlns:a16="http://schemas.microsoft.com/office/drawing/2014/main" id="{403FDD54-33C5-49BC-AA17-88F424B1C251}"/>
                </a:ext>
              </a:extLst>
            </p:cNvPr>
            <p:cNvSpPr>
              <a:spLocks noChangeArrowheads="1"/>
            </p:cNvSpPr>
            <p:nvPr/>
          </p:nvSpPr>
          <p:spPr bwMode="auto">
            <a:xfrm>
              <a:off x="4798" y="232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8" name="Rectangle 18">
              <a:extLst>
                <a:ext uri="{FF2B5EF4-FFF2-40B4-BE49-F238E27FC236}">
                  <a16:creationId xmlns:a16="http://schemas.microsoft.com/office/drawing/2014/main" id="{81E794A0-1F2F-496E-8FF5-B4620D5AC1A7}"/>
                </a:ext>
              </a:extLst>
            </p:cNvPr>
            <p:cNvSpPr>
              <a:spLocks noChangeArrowheads="1"/>
            </p:cNvSpPr>
            <p:nvPr/>
          </p:nvSpPr>
          <p:spPr bwMode="auto">
            <a:xfrm>
              <a:off x="4798" y="2151"/>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39" name="Rectangle 19">
              <a:extLst>
                <a:ext uri="{FF2B5EF4-FFF2-40B4-BE49-F238E27FC236}">
                  <a16:creationId xmlns:a16="http://schemas.microsoft.com/office/drawing/2014/main" id="{0987F7D1-2F8C-4B27-B896-32501B7C8185}"/>
                </a:ext>
              </a:extLst>
            </p:cNvPr>
            <p:cNvSpPr>
              <a:spLocks noChangeArrowheads="1"/>
            </p:cNvSpPr>
            <p:nvPr/>
          </p:nvSpPr>
          <p:spPr bwMode="auto">
            <a:xfrm>
              <a:off x="4798" y="1979"/>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0" name="Rectangle 20">
              <a:extLst>
                <a:ext uri="{FF2B5EF4-FFF2-40B4-BE49-F238E27FC236}">
                  <a16:creationId xmlns:a16="http://schemas.microsoft.com/office/drawing/2014/main" id="{CF88C7AE-D767-4F67-93B5-FD767DE70A3F}"/>
                </a:ext>
              </a:extLst>
            </p:cNvPr>
            <p:cNvSpPr>
              <a:spLocks noChangeArrowheads="1"/>
            </p:cNvSpPr>
            <p:nvPr/>
          </p:nvSpPr>
          <p:spPr bwMode="auto">
            <a:xfrm>
              <a:off x="4798" y="180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1" name="Rectangle 21">
              <a:extLst>
                <a:ext uri="{FF2B5EF4-FFF2-40B4-BE49-F238E27FC236}">
                  <a16:creationId xmlns:a16="http://schemas.microsoft.com/office/drawing/2014/main" id="{247B28BC-F936-467B-92B8-C80891EB904E}"/>
                </a:ext>
              </a:extLst>
            </p:cNvPr>
            <p:cNvSpPr>
              <a:spLocks noChangeArrowheads="1"/>
            </p:cNvSpPr>
            <p:nvPr/>
          </p:nvSpPr>
          <p:spPr bwMode="auto">
            <a:xfrm>
              <a:off x="4798" y="163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2" name="Rectangle 22">
              <a:extLst>
                <a:ext uri="{FF2B5EF4-FFF2-40B4-BE49-F238E27FC236}">
                  <a16:creationId xmlns:a16="http://schemas.microsoft.com/office/drawing/2014/main" id="{6F4BB5E5-8AE5-4DC8-A709-314C65AFDFCF}"/>
                </a:ext>
              </a:extLst>
            </p:cNvPr>
            <p:cNvSpPr>
              <a:spLocks noChangeArrowheads="1"/>
            </p:cNvSpPr>
            <p:nvPr/>
          </p:nvSpPr>
          <p:spPr bwMode="auto">
            <a:xfrm>
              <a:off x="4798" y="1464"/>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3" name="Rectangle 23">
              <a:extLst>
                <a:ext uri="{FF2B5EF4-FFF2-40B4-BE49-F238E27FC236}">
                  <a16:creationId xmlns:a16="http://schemas.microsoft.com/office/drawing/2014/main" id="{6075074E-9FE2-44E8-8B67-722EC15E4B25}"/>
                </a:ext>
              </a:extLst>
            </p:cNvPr>
            <p:cNvSpPr>
              <a:spLocks noChangeArrowheads="1"/>
            </p:cNvSpPr>
            <p:nvPr/>
          </p:nvSpPr>
          <p:spPr bwMode="auto">
            <a:xfrm>
              <a:off x="4798" y="1292"/>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4" name="Rectangle 24">
              <a:extLst>
                <a:ext uri="{FF2B5EF4-FFF2-40B4-BE49-F238E27FC236}">
                  <a16:creationId xmlns:a16="http://schemas.microsoft.com/office/drawing/2014/main" id="{31D6E00E-F5C8-4F8B-A817-48AC93AABB6E}"/>
                </a:ext>
              </a:extLst>
            </p:cNvPr>
            <p:cNvSpPr>
              <a:spLocks noChangeArrowheads="1"/>
            </p:cNvSpPr>
            <p:nvPr/>
          </p:nvSpPr>
          <p:spPr bwMode="auto">
            <a:xfrm>
              <a:off x="4798" y="1120"/>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5" name="Rectangle 25">
              <a:extLst>
                <a:ext uri="{FF2B5EF4-FFF2-40B4-BE49-F238E27FC236}">
                  <a16:creationId xmlns:a16="http://schemas.microsoft.com/office/drawing/2014/main" id="{8A6871FF-A77C-403F-AF14-3A36CF65E2E3}"/>
                </a:ext>
              </a:extLst>
            </p:cNvPr>
            <p:cNvSpPr>
              <a:spLocks noChangeArrowheads="1"/>
            </p:cNvSpPr>
            <p:nvPr/>
          </p:nvSpPr>
          <p:spPr bwMode="auto">
            <a:xfrm>
              <a:off x="4798" y="94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6" name="Rectangle 26">
              <a:extLst>
                <a:ext uri="{FF2B5EF4-FFF2-40B4-BE49-F238E27FC236}">
                  <a16:creationId xmlns:a16="http://schemas.microsoft.com/office/drawing/2014/main" id="{2AB39DFF-0C95-4A19-AE20-F846D9A53770}"/>
                </a:ext>
              </a:extLst>
            </p:cNvPr>
            <p:cNvSpPr>
              <a:spLocks noChangeArrowheads="1"/>
            </p:cNvSpPr>
            <p:nvPr/>
          </p:nvSpPr>
          <p:spPr bwMode="auto">
            <a:xfrm>
              <a:off x="4798" y="77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7" name="Rectangle 27">
              <a:extLst>
                <a:ext uri="{FF2B5EF4-FFF2-40B4-BE49-F238E27FC236}">
                  <a16:creationId xmlns:a16="http://schemas.microsoft.com/office/drawing/2014/main" id="{FAFBD838-5F2C-44AA-8916-0B677A009720}"/>
                </a:ext>
              </a:extLst>
            </p:cNvPr>
            <p:cNvSpPr>
              <a:spLocks noChangeArrowheads="1"/>
            </p:cNvSpPr>
            <p:nvPr/>
          </p:nvSpPr>
          <p:spPr bwMode="auto">
            <a:xfrm>
              <a:off x="4798" y="60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8" name="Rectangle 28">
              <a:extLst>
                <a:ext uri="{FF2B5EF4-FFF2-40B4-BE49-F238E27FC236}">
                  <a16:creationId xmlns:a16="http://schemas.microsoft.com/office/drawing/2014/main" id="{8008D41A-3804-4DE6-B33F-6EE71119C92B}"/>
                </a:ext>
              </a:extLst>
            </p:cNvPr>
            <p:cNvSpPr>
              <a:spLocks noChangeArrowheads="1"/>
            </p:cNvSpPr>
            <p:nvPr/>
          </p:nvSpPr>
          <p:spPr bwMode="auto">
            <a:xfrm>
              <a:off x="4798" y="43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49" name="Rectangle 29">
              <a:extLst>
                <a:ext uri="{FF2B5EF4-FFF2-40B4-BE49-F238E27FC236}">
                  <a16:creationId xmlns:a16="http://schemas.microsoft.com/office/drawing/2014/main" id="{73552DA1-3E98-4CDC-B41B-B8206FB84895}"/>
                </a:ext>
              </a:extLst>
            </p:cNvPr>
            <p:cNvSpPr>
              <a:spLocks noChangeArrowheads="1"/>
            </p:cNvSpPr>
            <p:nvPr/>
          </p:nvSpPr>
          <p:spPr bwMode="auto">
            <a:xfrm>
              <a:off x="5278" y="232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50" name="Rectangle 30">
              <a:extLst>
                <a:ext uri="{FF2B5EF4-FFF2-40B4-BE49-F238E27FC236}">
                  <a16:creationId xmlns:a16="http://schemas.microsoft.com/office/drawing/2014/main" id="{F70C36AA-2273-40B2-B138-BABDE1C35A4F}"/>
                </a:ext>
              </a:extLst>
            </p:cNvPr>
            <p:cNvSpPr>
              <a:spLocks noChangeArrowheads="1"/>
            </p:cNvSpPr>
            <p:nvPr/>
          </p:nvSpPr>
          <p:spPr bwMode="auto">
            <a:xfrm>
              <a:off x="4558" y="232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51" name="Rectangle 31">
              <a:extLst>
                <a:ext uri="{FF2B5EF4-FFF2-40B4-BE49-F238E27FC236}">
                  <a16:creationId xmlns:a16="http://schemas.microsoft.com/office/drawing/2014/main" id="{9039995A-9570-4023-AF17-E0C7BA1D606D}"/>
                </a:ext>
              </a:extLst>
            </p:cNvPr>
            <p:cNvSpPr>
              <a:spLocks noChangeArrowheads="1"/>
            </p:cNvSpPr>
            <p:nvPr/>
          </p:nvSpPr>
          <p:spPr bwMode="auto">
            <a:xfrm>
              <a:off x="4318" y="232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52" name="Rectangle 32">
              <a:extLst>
                <a:ext uri="{FF2B5EF4-FFF2-40B4-BE49-F238E27FC236}">
                  <a16:creationId xmlns:a16="http://schemas.microsoft.com/office/drawing/2014/main" id="{AD4A6F7A-2F25-47FF-919F-1AB3C86C6707}"/>
                </a:ext>
              </a:extLst>
            </p:cNvPr>
            <p:cNvSpPr>
              <a:spLocks noChangeArrowheads="1"/>
            </p:cNvSpPr>
            <p:nvPr/>
          </p:nvSpPr>
          <p:spPr bwMode="auto">
            <a:xfrm>
              <a:off x="4078" y="232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53" name="Rectangle 33">
              <a:extLst>
                <a:ext uri="{FF2B5EF4-FFF2-40B4-BE49-F238E27FC236}">
                  <a16:creationId xmlns:a16="http://schemas.microsoft.com/office/drawing/2014/main" id="{EDC70C11-9A67-4BEE-86AD-B6C1CAEE8301}"/>
                </a:ext>
              </a:extLst>
            </p:cNvPr>
            <p:cNvSpPr>
              <a:spLocks noChangeArrowheads="1"/>
            </p:cNvSpPr>
            <p:nvPr/>
          </p:nvSpPr>
          <p:spPr bwMode="auto">
            <a:xfrm>
              <a:off x="3838" y="232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54" name="Rectangle 34">
              <a:extLst>
                <a:ext uri="{FF2B5EF4-FFF2-40B4-BE49-F238E27FC236}">
                  <a16:creationId xmlns:a16="http://schemas.microsoft.com/office/drawing/2014/main" id="{9198FB49-3EF5-45AD-B3E4-899D7093A269}"/>
                </a:ext>
              </a:extLst>
            </p:cNvPr>
            <p:cNvSpPr>
              <a:spLocks noChangeArrowheads="1"/>
            </p:cNvSpPr>
            <p:nvPr/>
          </p:nvSpPr>
          <p:spPr bwMode="auto">
            <a:xfrm>
              <a:off x="3599" y="232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55" name="Rectangle 35">
              <a:extLst>
                <a:ext uri="{FF2B5EF4-FFF2-40B4-BE49-F238E27FC236}">
                  <a16:creationId xmlns:a16="http://schemas.microsoft.com/office/drawing/2014/main" id="{74AE80BB-2007-4D2E-AE59-8B1E96F096F3}"/>
                </a:ext>
              </a:extLst>
            </p:cNvPr>
            <p:cNvSpPr>
              <a:spLocks noChangeArrowheads="1"/>
            </p:cNvSpPr>
            <p:nvPr/>
          </p:nvSpPr>
          <p:spPr bwMode="auto">
            <a:xfrm>
              <a:off x="3359" y="232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56" name="Rectangle 36">
              <a:extLst>
                <a:ext uri="{FF2B5EF4-FFF2-40B4-BE49-F238E27FC236}">
                  <a16:creationId xmlns:a16="http://schemas.microsoft.com/office/drawing/2014/main" id="{03554DA6-6F47-48DF-8E1D-73F7FC49D961}"/>
                </a:ext>
              </a:extLst>
            </p:cNvPr>
            <p:cNvSpPr>
              <a:spLocks noChangeArrowheads="1"/>
            </p:cNvSpPr>
            <p:nvPr/>
          </p:nvSpPr>
          <p:spPr bwMode="auto">
            <a:xfrm>
              <a:off x="2975" y="2323"/>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J </a:t>
              </a:r>
            </a:p>
          </p:txBody>
        </p:sp>
        <p:sp>
          <p:nvSpPr>
            <p:cNvPr id="568357" name="Rectangle 37">
              <a:extLst>
                <a:ext uri="{FF2B5EF4-FFF2-40B4-BE49-F238E27FC236}">
                  <a16:creationId xmlns:a16="http://schemas.microsoft.com/office/drawing/2014/main" id="{7C29B2AA-B4A4-4D3A-8154-F3BA34E70B98}"/>
                </a:ext>
              </a:extLst>
            </p:cNvPr>
            <p:cNvSpPr>
              <a:spLocks noChangeArrowheads="1"/>
            </p:cNvSpPr>
            <p:nvPr/>
          </p:nvSpPr>
          <p:spPr bwMode="auto">
            <a:xfrm>
              <a:off x="2591" y="2323"/>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5/9</a:t>
              </a:r>
            </a:p>
          </p:txBody>
        </p:sp>
        <p:sp>
          <p:nvSpPr>
            <p:cNvPr id="568358" name="Rectangle 38">
              <a:extLst>
                <a:ext uri="{FF2B5EF4-FFF2-40B4-BE49-F238E27FC236}">
                  <a16:creationId xmlns:a16="http://schemas.microsoft.com/office/drawing/2014/main" id="{D6010E87-E822-4DD9-8B1C-CCA99CEAA218}"/>
                </a:ext>
              </a:extLst>
            </p:cNvPr>
            <p:cNvSpPr>
              <a:spLocks noChangeArrowheads="1"/>
            </p:cNvSpPr>
            <p:nvPr/>
          </p:nvSpPr>
          <p:spPr bwMode="auto">
            <a:xfrm>
              <a:off x="2207" y="2323"/>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5/8</a:t>
              </a:r>
            </a:p>
          </p:txBody>
        </p:sp>
        <p:sp>
          <p:nvSpPr>
            <p:cNvPr id="568359" name="Rectangle 39">
              <a:extLst>
                <a:ext uri="{FF2B5EF4-FFF2-40B4-BE49-F238E27FC236}">
                  <a16:creationId xmlns:a16="http://schemas.microsoft.com/office/drawing/2014/main" id="{3C544EB4-22A4-4373-8398-A15F8E270966}"/>
                </a:ext>
              </a:extLst>
            </p:cNvPr>
            <p:cNvSpPr>
              <a:spLocks noChangeArrowheads="1"/>
            </p:cNvSpPr>
            <p:nvPr/>
          </p:nvSpPr>
          <p:spPr bwMode="auto">
            <a:xfrm>
              <a:off x="1679" y="2323"/>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2</a:t>
              </a:r>
            </a:p>
          </p:txBody>
        </p:sp>
        <p:sp>
          <p:nvSpPr>
            <p:cNvPr id="568360" name="Rectangle 40">
              <a:extLst>
                <a:ext uri="{FF2B5EF4-FFF2-40B4-BE49-F238E27FC236}">
                  <a16:creationId xmlns:a16="http://schemas.microsoft.com/office/drawing/2014/main" id="{D60DC053-A399-4622-916B-A58B2393C2AC}"/>
                </a:ext>
              </a:extLst>
            </p:cNvPr>
            <p:cNvSpPr>
              <a:spLocks noChangeArrowheads="1"/>
            </p:cNvSpPr>
            <p:nvPr/>
          </p:nvSpPr>
          <p:spPr bwMode="auto">
            <a:xfrm>
              <a:off x="659" y="2323"/>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Install Inc Two</a:t>
              </a:r>
            </a:p>
          </p:txBody>
        </p:sp>
        <p:sp>
          <p:nvSpPr>
            <p:cNvPr id="568361" name="Rectangle 41">
              <a:extLst>
                <a:ext uri="{FF2B5EF4-FFF2-40B4-BE49-F238E27FC236}">
                  <a16:creationId xmlns:a16="http://schemas.microsoft.com/office/drawing/2014/main" id="{D477B285-30E7-4C14-8205-1FF322F9081C}"/>
                </a:ext>
              </a:extLst>
            </p:cNvPr>
            <p:cNvSpPr>
              <a:spLocks noChangeArrowheads="1"/>
            </p:cNvSpPr>
            <p:nvPr/>
          </p:nvSpPr>
          <p:spPr bwMode="auto">
            <a:xfrm>
              <a:off x="240" y="2323"/>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K</a:t>
              </a:r>
            </a:p>
          </p:txBody>
        </p:sp>
        <p:sp>
          <p:nvSpPr>
            <p:cNvPr id="568362" name="Rectangle 42">
              <a:extLst>
                <a:ext uri="{FF2B5EF4-FFF2-40B4-BE49-F238E27FC236}">
                  <a16:creationId xmlns:a16="http://schemas.microsoft.com/office/drawing/2014/main" id="{31FB5571-E65F-4480-A456-6F124685B1C7}"/>
                </a:ext>
              </a:extLst>
            </p:cNvPr>
            <p:cNvSpPr>
              <a:spLocks noChangeArrowheads="1"/>
            </p:cNvSpPr>
            <p:nvPr/>
          </p:nvSpPr>
          <p:spPr bwMode="auto">
            <a:xfrm>
              <a:off x="5278" y="1464"/>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63" name="Rectangle 43">
              <a:extLst>
                <a:ext uri="{FF2B5EF4-FFF2-40B4-BE49-F238E27FC236}">
                  <a16:creationId xmlns:a16="http://schemas.microsoft.com/office/drawing/2014/main" id="{F1390764-851F-4607-B560-EB73C71BF9E9}"/>
                </a:ext>
              </a:extLst>
            </p:cNvPr>
            <p:cNvSpPr>
              <a:spLocks noChangeArrowheads="1"/>
            </p:cNvSpPr>
            <p:nvPr/>
          </p:nvSpPr>
          <p:spPr bwMode="auto">
            <a:xfrm>
              <a:off x="4558" y="1464"/>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64" name="Rectangle 44">
              <a:extLst>
                <a:ext uri="{FF2B5EF4-FFF2-40B4-BE49-F238E27FC236}">
                  <a16:creationId xmlns:a16="http://schemas.microsoft.com/office/drawing/2014/main" id="{7B056C94-C8B7-4E27-A795-111D206E66A6}"/>
                </a:ext>
              </a:extLst>
            </p:cNvPr>
            <p:cNvSpPr>
              <a:spLocks noChangeArrowheads="1"/>
            </p:cNvSpPr>
            <p:nvPr/>
          </p:nvSpPr>
          <p:spPr bwMode="auto">
            <a:xfrm>
              <a:off x="4318" y="1464"/>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65" name="Rectangle 45">
              <a:extLst>
                <a:ext uri="{FF2B5EF4-FFF2-40B4-BE49-F238E27FC236}">
                  <a16:creationId xmlns:a16="http://schemas.microsoft.com/office/drawing/2014/main" id="{6F30F2EA-CCB4-4FBE-9EEF-42E4DA050FE2}"/>
                </a:ext>
              </a:extLst>
            </p:cNvPr>
            <p:cNvSpPr>
              <a:spLocks noChangeArrowheads="1"/>
            </p:cNvSpPr>
            <p:nvPr/>
          </p:nvSpPr>
          <p:spPr bwMode="auto">
            <a:xfrm>
              <a:off x="4078" y="1464"/>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66" name="Rectangle 46">
              <a:extLst>
                <a:ext uri="{FF2B5EF4-FFF2-40B4-BE49-F238E27FC236}">
                  <a16:creationId xmlns:a16="http://schemas.microsoft.com/office/drawing/2014/main" id="{F8D118C2-39AB-4F28-949C-981596D221A3}"/>
                </a:ext>
              </a:extLst>
            </p:cNvPr>
            <p:cNvSpPr>
              <a:spLocks noChangeArrowheads="1"/>
            </p:cNvSpPr>
            <p:nvPr/>
          </p:nvSpPr>
          <p:spPr bwMode="auto">
            <a:xfrm>
              <a:off x="3838" y="1464"/>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67" name="Rectangle 47">
              <a:extLst>
                <a:ext uri="{FF2B5EF4-FFF2-40B4-BE49-F238E27FC236}">
                  <a16:creationId xmlns:a16="http://schemas.microsoft.com/office/drawing/2014/main" id="{42823524-5546-41F9-8D7C-96A8A6E5720D}"/>
                </a:ext>
              </a:extLst>
            </p:cNvPr>
            <p:cNvSpPr>
              <a:spLocks noChangeArrowheads="1"/>
            </p:cNvSpPr>
            <p:nvPr/>
          </p:nvSpPr>
          <p:spPr bwMode="auto">
            <a:xfrm>
              <a:off x="3599" y="1464"/>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68" name="Rectangle 48">
              <a:extLst>
                <a:ext uri="{FF2B5EF4-FFF2-40B4-BE49-F238E27FC236}">
                  <a16:creationId xmlns:a16="http://schemas.microsoft.com/office/drawing/2014/main" id="{27CB3209-CB49-425D-AD3E-963379342E66}"/>
                </a:ext>
              </a:extLst>
            </p:cNvPr>
            <p:cNvSpPr>
              <a:spLocks noChangeArrowheads="1"/>
            </p:cNvSpPr>
            <p:nvPr/>
          </p:nvSpPr>
          <p:spPr bwMode="auto">
            <a:xfrm>
              <a:off x="3359" y="1464"/>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69" name="Rectangle 49">
              <a:extLst>
                <a:ext uri="{FF2B5EF4-FFF2-40B4-BE49-F238E27FC236}">
                  <a16:creationId xmlns:a16="http://schemas.microsoft.com/office/drawing/2014/main" id="{95F26E57-8F1D-4535-BEEE-3540756756FA}"/>
                </a:ext>
              </a:extLst>
            </p:cNvPr>
            <p:cNvSpPr>
              <a:spLocks noChangeArrowheads="1"/>
            </p:cNvSpPr>
            <p:nvPr/>
          </p:nvSpPr>
          <p:spPr bwMode="auto">
            <a:xfrm>
              <a:off x="2975" y="1464"/>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E</a:t>
              </a:r>
            </a:p>
          </p:txBody>
        </p:sp>
        <p:sp>
          <p:nvSpPr>
            <p:cNvPr id="568370" name="Rectangle 50">
              <a:extLst>
                <a:ext uri="{FF2B5EF4-FFF2-40B4-BE49-F238E27FC236}">
                  <a16:creationId xmlns:a16="http://schemas.microsoft.com/office/drawing/2014/main" id="{334FA84F-1193-4EB2-994D-0F3B7973F199}"/>
                </a:ext>
              </a:extLst>
            </p:cNvPr>
            <p:cNvSpPr>
              <a:spLocks noChangeArrowheads="1"/>
            </p:cNvSpPr>
            <p:nvPr/>
          </p:nvSpPr>
          <p:spPr bwMode="auto">
            <a:xfrm>
              <a:off x="2591" y="1464"/>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5/6</a:t>
              </a:r>
            </a:p>
          </p:txBody>
        </p:sp>
        <p:sp>
          <p:nvSpPr>
            <p:cNvPr id="568371" name="Rectangle 51">
              <a:extLst>
                <a:ext uri="{FF2B5EF4-FFF2-40B4-BE49-F238E27FC236}">
                  <a16:creationId xmlns:a16="http://schemas.microsoft.com/office/drawing/2014/main" id="{084A638D-83AC-4A21-B34F-0E4E45C1345F}"/>
                </a:ext>
              </a:extLst>
            </p:cNvPr>
            <p:cNvSpPr>
              <a:spLocks noChangeArrowheads="1"/>
            </p:cNvSpPr>
            <p:nvPr/>
          </p:nvSpPr>
          <p:spPr bwMode="auto">
            <a:xfrm>
              <a:off x="2207" y="1464"/>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5/2</a:t>
              </a:r>
            </a:p>
          </p:txBody>
        </p:sp>
        <p:sp>
          <p:nvSpPr>
            <p:cNvPr id="568372" name="Rectangle 52">
              <a:extLst>
                <a:ext uri="{FF2B5EF4-FFF2-40B4-BE49-F238E27FC236}">
                  <a16:creationId xmlns:a16="http://schemas.microsoft.com/office/drawing/2014/main" id="{779FA655-94B0-45D2-8162-15DBC16800B6}"/>
                </a:ext>
              </a:extLst>
            </p:cNvPr>
            <p:cNvSpPr>
              <a:spLocks noChangeArrowheads="1"/>
            </p:cNvSpPr>
            <p:nvPr/>
          </p:nvSpPr>
          <p:spPr bwMode="auto">
            <a:xfrm>
              <a:off x="1679" y="1464"/>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a:t>
              </a:r>
            </a:p>
          </p:txBody>
        </p:sp>
        <p:sp>
          <p:nvSpPr>
            <p:cNvPr id="568373" name="Rectangle 53">
              <a:extLst>
                <a:ext uri="{FF2B5EF4-FFF2-40B4-BE49-F238E27FC236}">
                  <a16:creationId xmlns:a16="http://schemas.microsoft.com/office/drawing/2014/main" id="{55625014-65BF-4249-B288-677747976ED7}"/>
                </a:ext>
              </a:extLst>
            </p:cNvPr>
            <p:cNvSpPr>
              <a:spLocks noChangeArrowheads="1"/>
            </p:cNvSpPr>
            <p:nvPr/>
          </p:nvSpPr>
          <p:spPr bwMode="auto">
            <a:xfrm>
              <a:off x="659" y="1464"/>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Install Inc One</a:t>
              </a:r>
            </a:p>
          </p:txBody>
        </p:sp>
        <p:sp>
          <p:nvSpPr>
            <p:cNvPr id="568374" name="Rectangle 54">
              <a:extLst>
                <a:ext uri="{FF2B5EF4-FFF2-40B4-BE49-F238E27FC236}">
                  <a16:creationId xmlns:a16="http://schemas.microsoft.com/office/drawing/2014/main" id="{D7AC31AF-F798-49DE-AEB3-5D9C7AE92E3F}"/>
                </a:ext>
              </a:extLst>
            </p:cNvPr>
            <p:cNvSpPr>
              <a:spLocks noChangeArrowheads="1"/>
            </p:cNvSpPr>
            <p:nvPr/>
          </p:nvSpPr>
          <p:spPr bwMode="auto">
            <a:xfrm>
              <a:off x="240" y="1464"/>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F</a:t>
              </a:r>
            </a:p>
          </p:txBody>
        </p:sp>
        <p:sp>
          <p:nvSpPr>
            <p:cNvPr id="568375" name="Rectangle 55">
              <a:extLst>
                <a:ext uri="{FF2B5EF4-FFF2-40B4-BE49-F238E27FC236}">
                  <a16:creationId xmlns:a16="http://schemas.microsoft.com/office/drawing/2014/main" id="{318963A1-CC08-4E1B-BA93-3704364D69BE}"/>
                </a:ext>
              </a:extLst>
            </p:cNvPr>
            <p:cNvSpPr>
              <a:spLocks noChangeArrowheads="1"/>
            </p:cNvSpPr>
            <p:nvPr/>
          </p:nvSpPr>
          <p:spPr bwMode="auto">
            <a:xfrm>
              <a:off x="5278" y="2151"/>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76" name="Rectangle 56">
              <a:extLst>
                <a:ext uri="{FF2B5EF4-FFF2-40B4-BE49-F238E27FC236}">
                  <a16:creationId xmlns:a16="http://schemas.microsoft.com/office/drawing/2014/main" id="{B005AF08-3C10-40E5-9EAF-4419FD3B141A}"/>
                </a:ext>
              </a:extLst>
            </p:cNvPr>
            <p:cNvSpPr>
              <a:spLocks noChangeArrowheads="1"/>
            </p:cNvSpPr>
            <p:nvPr/>
          </p:nvSpPr>
          <p:spPr bwMode="auto">
            <a:xfrm>
              <a:off x="4558" y="2151"/>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77" name="Rectangle 57">
              <a:extLst>
                <a:ext uri="{FF2B5EF4-FFF2-40B4-BE49-F238E27FC236}">
                  <a16:creationId xmlns:a16="http://schemas.microsoft.com/office/drawing/2014/main" id="{1C246471-F87F-4C49-AC86-5BAF78AF5834}"/>
                </a:ext>
              </a:extLst>
            </p:cNvPr>
            <p:cNvSpPr>
              <a:spLocks noChangeArrowheads="1"/>
            </p:cNvSpPr>
            <p:nvPr/>
          </p:nvSpPr>
          <p:spPr bwMode="auto">
            <a:xfrm>
              <a:off x="4318" y="2151"/>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78" name="Rectangle 58">
              <a:extLst>
                <a:ext uri="{FF2B5EF4-FFF2-40B4-BE49-F238E27FC236}">
                  <a16:creationId xmlns:a16="http://schemas.microsoft.com/office/drawing/2014/main" id="{643AA42B-773B-436A-8E14-4FEA77DD3D17}"/>
                </a:ext>
              </a:extLst>
            </p:cNvPr>
            <p:cNvSpPr>
              <a:spLocks noChangeArrowheads="1"/>
            </p:cNvSpPr>
            <p:nvPr/>
          </p:nvSpPr>
          <p:spPr bwMode="auto">
            <a:xfrm>
              <a:off x="4078" y="2151"/>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79" name="Rectangle 59">
              <a:extLst>
                <a:ext uri="{FF2B5EF4-FFF2-40B4-BE49-F238E27FC236}">
                  <a16:creationId xmlns:a16="http://schemas.microsoft.com/office/drawing/2014/main" id="{E26A3F2E-D531-4AFC-94FF-7F9D60FB44E4}"/>
                </a:ext>
              </a:extLst>
            </p:cNvPr>
            <p:cNvSpPr>
              <a:spLocks noChangeArrowheads="1"/>
            </p:cNvSpPr>
            <p:nvPr/>
          </p:nvSpPr>
          <p:spPr bwMode="auto">
            <a:xfrm>
              <a:off x="3838" y="2151"/>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80" name="Rectangle 60">
              <a:extLst>
                <a:ext uri="{FF2B5EF4-FFF2-40B4-BE49-F238E27FC236}">
                  <a16:creationId xmlns:a16="http://schemas.microsoft.com/office/drawing/2014/main" id="{3C346FF6-B2AA-4547-86FB-C258FF2D7452}"/>
                </a:ext>
              </a:extLst>
            </p:cNvPr>
            <p:cNvSpPr>
              <a:spLocks noChangeArrowheads="1"/>
            </p:cNvSpPr>
            <p:nvPr/>
          </p:nvSpPr>
          <p:spPr bwMode="auto">
            <a:xfrm>
              <a:off x="3599" y="2151"/>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81" name="Rectangle 61">
              <a:extLst>
                <a:ext uri="{FF2B5EF4-FFF2-40B4-BE49-F238E27FC236}">
                  <a16:creationId xmlns:a16="http://schemas.microsoft.com/office/drawing/2014/main" id="{86D21B65-C98F-4009-B149-E53B204352A0}"/>
                </a:ext>
              </a:extLst>
            </p:cNvPr>
            <p:cNvSpPr>
              <a:spLocks noChangeArrowheads="1"/>
            </p:cNvSpPr>
            <p:nvPr/>
          </p:nvSpPr>
          <p:spPr bwMode="auto">
            <a:xfrm>
              <a:off x="3359" y="2151"/>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82" name="Rectangle 62">
              <a:extLst>
                <a:ext uri="{FF2B5EF4-FFF2-40B4-BE49-F238E27FC236}">
                  <a16:creationId xmlns:a16="http://schemas.microsoft.com/office/drawing/2014/main" id="{585B84B4-6773-42BA-971A-3884B3211510}"/>
                </a:ext>
              </a:extLst>
            </p:cNvPr>
            <p:cNvSpPr>
              <a:spLocks noChangeArrowheads="1"/>
            </p:cNvSpPr>
            <p:nvPr/>
          </p:nvSpPr>
          <p:spPr bwMode="auto">
            <a:xfrm>
              <a:off x="2975" y="2151"/>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E, I</a:t>
              </a:r>
            </a:p>
          </p:txBody>
        </p:sp>
        <p:sp>
          <p:nvSpPr>
            <p:cNvPr id="568383" name="Rectangle 63">
              <a:extLst>
                <a:ext uri="{FF2B5EF4-FFF2-40B4-BE49-F238E27FC236}">
                  <a16:creationId xmlns:a16="http://schemas.microsoft.com/office/drawing/2014/main" id="{8DDC40AB-766B-4136-96B2-36CCE1C803E5}"/>
                </a:ext>
              </a:extLst>
            </p:cNvPr>
            <p:cNvSpPr>
              <a:spLocks noChangeArrowheads="1"/>
            </p:cNvSpPr>
            <p:nvPr/>
          </p:nvSpPr>
          <p:spPr bwMode="auto">
            <a:xfrm>
              <a:off x="2591" y="2151"/>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5/7</a:t>
              </a:r>
            </a:p>
          </p:txBody>
        </p:sp>
        <p:sp>
          <p:nvSpPr>
            <p:cNvPr id="568384" name="Rectangle 64">
              <a:extLst>
                <a:ext uri="{FF2B5EF4-FFF2-40B4-BE49-F238E27FC236}">
                  <a16:creationId xmlns:a16="http://schemas.microsoft.com/office/drawing/2014/main" id="{A2545687-4626-431D-A06F-26891D5272D8}"/>
                </a:ext>
              </a:extLst>
            </p:cNvPr>
            <p:cNvSpPr>
              <a:spLocks noChangeArrowheads="1"/>
            </p:cNvSpPr>
            <p:nvPr/>
          </p:nvSpPr>
          <p:spPr bwMode="auto">
            <a:xfrm>
              <a:off x="2207" y="2151"/>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5/2</a:t>
              </a:r>
            </a:p>
          </p:txBody>
        </p:sp>
        <p:sp>
          <p:nvSpPr>
            <p:cNvPr id="568385" name="Rectangle 65">
              <a:extLst>
                <a:ext uri="{FF2B5EF4-FFF2-40B4-BE49-F238E27FC236}">
                  <a16:creationId xmlns:a16="http://schemas.microsoft.com/office/drawing/2014/main" id="{6BD5DD72-B54E-4E2B-AACD-0A713CF18FD4}"/>
                </a:ext>
              </a:extLst>
            </p:cNvPr>
            <p:cNvSpPr>
              <a:spLocks noChangeArrowheads="1"/>
            </p:cNvSpPr>
            <p:nvPr/>
          </p:nvSpPr>
          <p:spPr bwMode="auto">
            <a:xfrm>
              <a:off x="1679" y="2151"/>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6</a:t>
              </a:r>
            </a:p>
          </p:txBody>
        </p:sp>
        <p:sp>
          <p:nvSpPr>
            <p:cNvPr id="568386" name="Rectangle 66">
              <a:extLst>
                <a:ext uri="{FF2B5EF4-FFF2-40B4-BE49-F238E27FC236}">
                  <a16:creationId xmlns:a16="http://schemas.microsoft.com/office/drawing/2014/main" id="{95CB7ED1-5D68-4774-B17E-2FB107B73B8D}"/>
                </a:ext>
              </a:extLst>
            </p:cNvPr>
            <p:cNvSpPr>
              <a:spLocks noChangeArrowheads="1"/>
            </p:cNvSpPr>
            <p:nvPr/>
          </p:nvSpPr>
          <p:spPr bwMode="auto">
            <a:xfrm>
              <a:off x="659" y="2151"/>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Test Inc Two</a:t>
              </a:r>
            </a:p>
          </p:txBody>
        </p:sp>
        <p:sp>
          <p:nvSpPr>
            <p:cNvPr id="568387" name="Rectangle 67">
              <a:extLst>
                <a:ext uri="{FF2B5EF4-FFF2-40B4-BE49-F238E27FC236}">
                  <a16:creationId xmlns:a16="http://schemas.microsoft.com/office/drawing/2014/main" id="{219004AA-6CB0-413A-9EF2-7F5FEB98D13A}"/>
                </a:ext>
              </a:extLst>
            </p:cNvPr>
            <p:cNvSpPr>
              <a:spLocks noChangeArrowheads="1"/>
            </p:cNvSpPr>
            <p:nvPr/>
          </p:nvSpPr>
          <p:spPr bwMode="auto">
            <a:xfrm>
              <a:off x="240" y="2151"/>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J</a:t>
              </a:r>
            </a:p>
          </p:txBody>
        </p:sp>
        <p:sp>
          <p:nvSpPr>
            <p:cNvPr id="568388" name="Rectangle 68">
              <a:extLst>
                <a:ext uri="{FF2B5EF4-FFF2-40B4-BE49-F238E27FC236}">
                  <a16:creationId xmlns:a16="http://schemas.microsoft.com/office/drawing/2014/main" id="{451D0B31-8442-4BF7-B1F6-5289F2985C7F}"/>
                </a:ext>
              </a:extLst>
            </p:cNvPr>
            <p:cNvSpPr>
              <a:spLocks noChangeArrowheads="1"/>
            </p:cNvSpPr>
            <p:nvPr/>
          </p:nvSpPr>
          <p:spPr bwMode="auto">
            <a:xfrm>
              <a:off x="5278" y="163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89" name="Rectangle 69">
              <a:extLst>
                <a:ext uri="{FF2B5EF4-FFF2-40B4-BE49-F238E27FC236}">
                  <a16:creationId xmlns:a16="http://schemas.microsoft.com/office/drawing/2014/main" id="{C54B01D8-A4B4-4B2B-8ACB-6AC19D15804B}"/>
                </a:ext>
              </a:extLst>
            </p:cNvPr>
            <p:cNvSpPr>
              <a:spLocks noChangeArrowheads="1"/>
            </p:cNvSpPr>
            <p:nvPr/>
          </p:nvSpPr>
          <p:spPr bwMode="auto">
            <a:xfrm>
              <a:off x="4558" y="163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90" name="Rectangle 70">
              <a:extLst>
                <a:ext uri="{FF2B5EF4-FFF2-40B4-BE49-F238E27FC236}">
                  <a16:creationId xmlns:a16="http://schemas.microsoft.com/office/drawing/2014/main" id="{59D61C14-5D28-44CD-9BA4-65CC8C75B7F2}"/>
                </a:ext>
              </a:extLst>
            </p:cNvPr>
            <p:cNvSpPr>
              <a:spLocks noChangeArrowheads="1"/>
            </p:cNvSpPr>
            <p:nvPr/>
          </p:nvSpPr>
          <p:spPr bwMode="auto">
            <a:xfrm>
              <a:off x="4318" y="163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91" name="Rectangle 71">
              <a:extLst>
                <a:ext uri="{FF2B5EF4-FFF2-40B4-BE49-F238E27FC236}">
                  <a16:creationId xmlns:a16="http://schemas.microsoft.com/office/drawing/2014/main" id="{18265427-4969-4228-A6EA-4E423EF47551}"/>
                </a:ext>
              </a:extLst>
            </p:cNvPr>
            <p:cNvSpPr>
              <a:spLocks noChangeArrowheads="1"/>
            </p:cNvSpPr>
            <p:nvPr/>
          </p:nvSpPr>
          <p:spPr bwMode="auto">
            <a:xfrm>
              <a:off x="4078" y="163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92" name="Rectangle 72">
              <a:extLst>
                <a:ext uri="{FF2B5EF4-FFF2-40B4-BE49-F238E27FC236}">
                  <a16:creationId xmlns:a16="http://schemas.microsoft.com/office/drawing/2014/main" id="{CDDD0ED1-E234-4194-AA87-53F6FF3B88D8}"/>
                </a:ext>
              </a:extLst>
            </p:cNvPr>
            <p:cNvSpPr>
              <a:spLocks noChangeArrowheads="1"/>
            </p:cNvSpPr>
            <p:nvPr/>
          </p:nvSpPr>
          <p:spPr bwMode="auto">
            <a:xfrm>
              <a:off x="3838" y="163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93" name="Rectangle 73">
              <a:extLst>
                <a:ext uri="{FF2B5EF4-FFF2-40B4-BE49-F238E27FC236}">
                  <a16:creationId xmlns:a16="http://schemas.microsoft.com/office/drawing/2014/main" id="{E2619E5E-37B8-4EE5-987B-22B41EB564BE}"/>
                </a:ext>
              </a:extLst>
            </p:cNvPr>
            <p:cNvSpPr>
              <a:spLocks noChangeArrowheads="1"/>
            </p:cNvSpPr>
            <p:nvPr/>
          </p:nvSpPr>
          <p:spPr bwMode="auto">
            <a:xfrm>
              <a:off x="3599" y="163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94" name="Rectangle 74">
              <a:extLst>
                <a:ext uri="{FF2B5EF4-FFF2-40B4-BE49-F238E27FC236}">
                  <a16:creationId xmlns:a16="http://schemas.microsoft.com/office/drawing/2014/main" id="{72EE5EFA-5924-4748-8AF5-1BF8E8CB0E45}"/>
                </a:ext>
              </a:extLst>
            </p:cNvPr>
            <p:cNvSpPr>
              <a:spLocks noChangeArrowheads="1"/>
            </p:cNvSpPr>
            <p:nvPr/>
          </p:nvSpPr>
          <p:spPr bwMode="auto">
            <a:xfrm>
              <a:off x="3359" y="163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395" name="Rectangle 75">
              <a:extLst>
                <a:ext uri="{FF2B5EF4-FFF2-40B4-BE49-F238E27FC236}">
                  <a16:creationId xmlns:a16="http://schemas.microsoft.com/office/drawing/2014/main" id="{2E73391A-92AB-4338-8068-981E3F94FB62}"/>
                </a:ext>
              </a:extLst>
            </p:cNvPr>
            <p:cNvSpPr>
              <a:spLocks noChangeArrowheads="1"/>
            </p:cNvSpPr>
            <p:nvPr/>
          </p:nvSpPr>
          <p:spPr bwMode="auto">
            <a:xfrm>
              <a:off x="2975" y="1636"/>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A, B</a:t>
              </a:r>
            </a:p>
          </p:txBody>
        </p:sp>
        <p:sp>
          <p:nvSpPr>
            <p:cNvPr id="568396" name="Rectangle 76">
              <a:extLst>
                <a:ext uri="{FF2B5EF4-FFF2-40B4-BE49-F238E27FC236}">
                  <a16:creationId xmlns:a16="http://schemas.microsoft.com/office/drawing/2014/main" id="{71E82779-D2FA-4F04-AA09-5AAC8AB0E1AF}"/>
                </a:ext>
              </a:extLst>
            </p:cNvPr>
            <p:cNvSpPr>
              <a:spLocks noChangeArrowheads="1"/>
            </p:cNvSpPr>
            <p:nvPr/>
          </p:nvSpPr>
          <p:spPr bwMode="auto">
            <a:xfrm>
              <a:off x="2591" y="1636"/>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4/13</a:t>
              </a:r>
            </a:p>
          </p:txBody>
        </p:sp>
        <p:sp>
          <p:nvSpPr>
            <p:cNvPr id="568397" name="Rectangle 77">
              <a:extLst>
                <a:ext uri="{FF2B5EF4-FFF2-40B4-BE49-F238E27FC236}">
                  <a16:creationId xmlns:a16="http://schemas.microsoft.com/office/drawing/2014/main" id="{8CBB36E6-C31D-47FA-9A45-21A0173A53D5}"/>
                </a:ext>
              </a:extLst>
            </p:cNvPr>
            <p:cNvSpPr>
              <a:spLocks noChangeArrowheads="1"/>
            </p:cNvSpPr>
            <p:nvPr/>
          </p:nvSpPr>
          <p:spPr bwMode="auto">
            <a:xfrm>
              <a:off x="2207" y="1636"/>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4/7</a:t>
              </a:r>
            </a:p>
          </p:txBody>
        </p:sp>
        <p:sp>
          <p:nvSpPr>
            <p:cNvPr id="568398" name="Rectangle 78">
              <a:extLst>
                <a:ext uri="{FF2B5EF4-FFF2-40B4-BE49-F238E27FC236}">
                  <a16:creationId xmlns:a16="http://schemas.microsoft.com/office/drawing/2014/main" id="{D3BF274A-4B13-497E-ACA5-9B33F12984A0}"/>
                </a:ext>
              </a:extLst>
            </p:cNvPr>
            <p:cNvSpPr>
              <a:spLocks noChangeArrowheads="1"/>
            </p:cNvSpPr>
            <p:nvPr/>
          </p:nvSpPr>
          <p:spPr bwMode="auto">
            <a:xfrm>
              <a:off x="1679" y="1636"/>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7</a:t>
              </a:r>
            </a:p>
          </p:txBody>
        </p:sp>
        <p:sp>
          <p:nvSpPr>
            <p:cNvPr id="568399" name="Rectangle 79">
              <a:extLst>
                <a:ext uri="{FF2B5EF4-FFF2-40B4-BE49-F238E27FC236}">
                  <a16:creationId xmlns:a16="http://schemas.microsoft.com/office/drawing/2014/main" id="{2D440BC5-8469-40AF-8614-9F92BDEFD5C1}"/>
                </a:ext>
              </a:extLst>
            </p:cNvPr>
            <p:cNvSpPr>
              <a:spLocks noChangeArrowheads="1"/>
            </p:cNvSpPr>
            <p:nvPr/>
          </p:nvSpPr>
          <p:spPr bwMode="auto">
            <a:xfrm>
              <a:off x="659" y="1636"/>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Analyze Inc Two</a:t>
              </a:r>
            </a:p>
          </p:txBody>
        </p:sp>
        <p:sp>
          <p:nvSpPr>
            <p:cNvPr id="568400" name="Rectangle 80">
              <a:extLst>
                <a:ext uri="{FF2B5EF4-FFF2-40B4-BE49-F238E27FC236}">
                  <a16:creationId xmlns:a16="http://schemas.microsoft.com/office/drawing/2014/main" id="{19C232D1-3B4E-4DF2-A772-3AD228A16165}"/>
                </a:ext>
              </a:extLst>
            </p:cNvPr>
            <p:cNvSpPr>
              <a:spLocks noChangeArrowheads="1"/>
            </p:cNvSpPr>
            <p:nvPr/>
          </p:nvSpPr>
          <p:spPr bwMode="auto">
            <a:xfrm>
              <a:off x="240" y="1636"/>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G</a:t>
              </a:r>
            </a:p>
          </p:txBody>
        </p:sp>
        <p:sp>
          <p:nvSpPr>
            <p:cNvPr id="568401" name="Rectangle 81">
              <a:extLst>
                <a:ext uri="{FF2B5EF4-FFF2-40B4-BE49-F238E27FC236}">
                  <a16:creationId xmlns:a16="http://schemas.microsoft.com/office/drawing/2014/main" id="{6D03AB31-5FE3-48A3-9B09-39E289FDC31C}"/>
                </a:ext>
              </a:extLst>
            </p:cNvPr>
            <p:cNvSpPr>
              <a:spLocks noChangeArrowheads="1"/>
            </p:cNvSpPr>
            <p:nvPr/>
          </p:nvSpPr>
          <p:spPr bwMode="auto">
            <a:xfrm>
              <a:off x="2975" y="2495"/>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F, K</a:t>
              </a:r>
            </a:p>
          </p:txBody>
        </p:sp>
        <p:sp>
          <p:nvSpPr>
            <p:cNvPr id="568402" name="Rectangle 82">
              <a:extLst>
                <a:ext uri="{FF2B5EF4-FFF2-40B4-BE49-F238E27FC236}">
                  <a16:creationId xmlns:a16="http://schemas.microsoft.com/office/drawing/2014/main" id="{7A61E41A-9199-421F-8370-C5AF3018FDAE}"/>
                </a:ext>
              </a:extLst>
            </p:cNvPr>
            <p:cNvSpPr>
              <a:spLocks noChangeArrowheads="1"/>
            </p:cNvSpPr>
            <p:nvPr/>
          </p:nvSpPr>
          <p:spPr bwMode="auto">
            <a:xfrm>
              <a:off x="2975" y="1979"/>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H</a:t>
              </a:r>
            </a:p>
          </p:txBody>
        </p:sp>
        <p:sp>
          <p:nvSpPr>
            <p:cNvPr id="568403" name="Rectangle 83">
              <a:extLst>
                <a:ext uri="{FF2B5EF4-FFF2-40B4-BE49-F238E27FC236}">
                  <a16:creationId xmlns:a16="http://schemas.microsoft.com/office/drawing/2014/main" id="{70719E7C-CBC1-45EE-8FED-F1B540F8B84B}"/>
                </a:ext>
              </a:extLst>
            </p:cNvPr>
            <p:cNvSpPr>
              <a:spLocks noChangeArrowheads="1"/>
            </p:cNvSpPr>
            <p:nvPr/>
          </p:nvSpPr>
          <p:spPr bwMode="auto">
            <a:xfrm>
              <a:off x="2975" y="1808"/>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G</a:t>
              </a:r>
            </a:p>
          </p:txBody>
        </p:sp>
        <p:sp>
          <p:nvSpPr>
            <p:cNvPr id="568404" name="Rectangle 84">
              <a:extLst>
                <a:ext uri="{FF2B5EF4-FFF2-40B4-BE49-F238E27FC236}">
                  <a16:creationId xmlns:a16="http://schemas.microsoft.com/office/drawing/2014/main" id="{94B00B97-C344-4A52-A5DC-6141597E5052}"/>
                </a:ext>
              </a:extLst>
            </p:cNvPr>
            <p:cNvSpPr>
              <a:spLocks noChangeArrowheads="1"/>
            </p:cNvSpPr>
            <p:nvPr/>
          </p:nvSpPr>
          <p:spPr bwMode="auto">
            <a:xfrm>
              <a:off x="2975" y="1292"/>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D</a:t>
              </a:r>
            </a:p>
          </p:txBody>
        </p:sp>
        <p:sp>
          <p:nvSpPr>
            <p:cNvPr id="568405" name="Rectangle 85">
              <a:extLst>
                <a:ext uri="{FF2B5EF4-FFF2-40B4-BE49-F238E27FC236}">
                  <a16:creationId xmlns:a16="http://schemas.microsoft.com/office/drawing/2014/main" id="{57543703-8EA0-459A-825B-A09E84AC1DC6}"/>
                </a:ext>
              </a:extLst>
            </p:cNvPr>
            <p:cNvSpPr>
              <a:spLocks noChangeArrowheads="1"/>
            </p:cNvSpPr>
            <p:nvPr/>
          </p:nvSpPr>
          <p:spPr bwMode="auto">
            <a:xfrm>
              <a:off x="2975" y="1120"/>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C</a:t>
              </a:r>
            </a:p>
          </p:txBody>
        </p:sp>
        <p:sp>
          <p:nvSpPr>
            <p:cNvPr id="568406" name="Rectangle 86">
              <a:extLst>
                <a:ext uri="{FF2B5EF4-FFF2-40B4-BE49-F238E27FC236}">
                  <a16:creationId xmlns:a16="http://schemas.microsoft.com/office/drawing/2014/main" id="{4AFF4C02-F43D-4707-9B20-F52516BF4983}"/>
                </a:ext>
              </a:extLst>
            </p:cNvPr>
            <p:cNvSpPr>
              <a:spLocks noChangeArrowheads="1"/>
            </p:cNvSpPr>
            <p:nvPr/>
          </p:nvSpPr>
          <p:spPr bwMode="auto">
            <a:xfrm>
              <a:off x="2975" y="948"/>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B</a:t>
              </a:r>
            </a:p>
          </p:txBody>
        </p:sp>
        <p:sp>
          <p:nvSpPr>
            <p:cNvPr id="568407" name="Rectangle 87">
              <a:extLst>
                <a:ext uri="{FF2B5EF4-FFF2-40B4-BE49-F238E27FC236}">
                  <a16:creationId xmlns:a16="http://schemas.microsoft.com/office/drawing/2014/main" id="{A38B239C-E218-48AE-8510-5C35A81D38B6}"/>
                </a:ext>
              </a:extLst>
            </p:cNvPr>
            <p:cNvSpPr>
              <a:spLocks noChangeArrowheads="1"/>
            </p:cNvSpPr>
            <p:nvPr/>
          </p:nvSpPr>
          <p:spPr bwMode="auto">
            <a:xfrm>
              <a:off x="2975" y="776"/>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A</a:t>
              </a:r>
            </a:p>
          </p:txBody>
        </p:sp>
        <p:sp>
          <p:nvSpPr>
            <p:cNvPr id="568408" name="Rectangle 88">
              <a:extLst>
                <a:ext uri="{FF2B5EF4-FFF2-40B4-BE49-F238E27FC236}">
                  <a16:creationId xmlns:a16="http://schemas.microsoft.com/office/drawing/2014/main" id="{1FF98CF3-0853-4550-9AAA-9DC3D3F1206B}"/>
                </a:ext>
              </a:extLst>
            </p:cNvPr>
            <p:cNvSpPr>
              <a:spLocks noChangeArrowheads="1"/>
            </p:cNvSpPr>
            <p:nvPr/>
          </p:nvSpPr>
          <p:spPr bwMode="auto">
            <a:xfrm>
              <a:off x="2975" y="605"/>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None</a:t>
              </a:r>
            </a:p>
          </p:txBody>
        </p:sp>
        <p:sp>
          <p:nvSpPr>
            <p:cNvPr id="568409" name="Rectangle 89">
              <a:extLst>
                <a:ext uri="{FF2B5EF4-FFF2-40B4-BE49-F238E27FC236}">
                  <a16:creationId xmlns:a16="http://schemas.microsoft.com/office/drawing/2014/main" id="{FCD14BD8-8888-4A98-978F-73D63FF0AFD8}"/>
                </a:ext>
              </a:extLst>
            </p:cNvPr>
            <p:cNvSpPr>
              <a:spLocks noChangeArrowheads="1"/>
            </p:cNvSpPr>
            <p:nvPr/>
          </p:nvSpPr>
          <p:spPr bwMode="auto">
            <a:xfrm>
              <a:off x="2975" y="433"/>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Pred.</a:t>
              </a:r>
            </a:p>
          </p:txBody>
        </p:sp>
        <p:sp>
          <p:nvSpPr>
            <p:cNvPr id="568410" name="Rectangle 90">
              <a:extLst>
                <a:ext uri="{FF2B5EF4-FFF2-40B4-BE49-F238E27FC236}">
                  <a16:creationId xmlns:a16="http://schemas.microsoft.com/office/drawing/2014/main" id="{D979F81E-ED3B-43A8-9410-75474441D74F}"/>
                </a:ext>
              </a:extLst>
            </p:cNvPr>
            <p:cNvSpPr>
              <a:spLocks noChangeArrowheads="1"/>
            </p:cNvSpPr>
            <p:nvPr/>
          </p:nvSpPr>
          <p:spPr bwMode="auto">
            <a:xfrm>
              <a:off x="3359" y="249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11" name="Rectangle 91">
              <a:extLst>
                <a:ext uri="{FF2B5EF4-FFF2-40B4-BE49-F238E27FC236}">
                  <a16:creationId xmlns:a16="http://schemas.microsoft.com/office/drawing/2014/main" id="{94571FE3-8C03-41C9-A1FE-522AAB96678B}"/>
                </a:ext>
              </a:extLst>
            </p:cNvPr>
            <p:cNvSpPr>
              <a:spLocks noChangeArrowheads="1"/>
            </p:cNvSpPr>
            <p:nvPr/>
          </p:nvSpPr>
          <p:spPr bwMode="auto">
            <a:xfrm>
              <a:off x="3359" y="1979"/>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12" name="Rectangle 92">
              <a:extLst>
                <a:ext uri="{FF2B5EF4-FFF2-40B4-BE49-F238E27FC236}">
                  <a16:creationId xmlns:a16="http://schemas.microsoft.com/office/drawing/2014/main" id="{03F30420-4702-4EEC-83F1-362D5E303AFE}"/>
                </a:ext>
              </a:extLst>
            </p:cNvPr>
            <p:cNvSpPr>
              <a:spLocks noChangeArrowheads="1"/>
            </p:cNvSpPr>
            <p:nvPr/>
          </p:nvSpPr>
          <p:spPr bwMode="auto">
            <a:xfrm>
              <a:off x="3359" y="180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13" name="Rectangle 93">
              <a:extLst>
                <a:ext uri="{FF2B5EF4-FFF2-40B4-BE49-F238E27FC236}">
                  <a16:creationId xmlns:a16="http://schemas.microsoft.com/office/drawing/2014/main" id="{5F44499D-4D2A-4D16-8795-9B8A1367BF7F}"/>
                </a:ext>
              </a:extLst>
            </p:cNvPr>
            <p:cNvSpPr>
              <a:spLocks noChangeArrowheads="1"/>
            </p:cNvSpPr>
            <p:nvPr/>
          </p:nvSpPr>
          <p:spPr bwMode="auto">
            <a:xfrm>
              <a:off x="3359" y="1292"/>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14" name="Rectangle 94">
              <a:extLst>
                <a:ext uri="{FF2B5EF4-FFF2-40B4-BE49-F238E27FC236}">
                  <a16:creationId xmlns:a16="http://schemas.microsoft.com/office/drawing/2014/main" id="{10158138-E425-413A-B4C0-52466894AC5A}"/>
                </a:ext>
              </a:extLst>
            </p:cNvPr>
            <p:cNvSpPr>
              <a:spLocks noChangeArrowheads="1"/>
            </p:cNvSpPr>
            <p:nvPr/>
          </p:nvSpPr>
          <p:spPr bwMode="auto">
            <a:xfrm>
              <a:off x="3359" y="1120"/>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15" name="Rectangle 95">
              <a:extLst>
                <a:ext uri="{FF2B5EF4-FFF2-40B4-BE49-F238E27FC236}">
                  <a16:creationId xmlns:a16="http://schemas.microsoft.com/office/drawing/2014/main" id="{F73913D3-2D9E-4C0E-BBA5-4D91446DCDFB}"/>
                </a:ext>
              </a:extLst>
            </p:cNvPr>
            <p:cNvSpPr>
              <a:spLocks noChangeArrowheads="1"/>
            </p:cNvSpPr>
            <p:nvPr/>
          </p:nvSpPr>
          <p:spPr bwMode="auto">
            <a:xfrm>
              <a:off x="3359" y="94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16" name="Rectangle 96">
              <a:extLst>
                <a:ext uri="{FF2B5EF4-FFF2-40B4-BE49-F238E27FC236}">
                  <a16:creationId xmlns:a16="http://schemas.microsoft.com/office/drawing/2014/main" id="{2AFFE9F4-3907-463F-9D2E-56C8A9751556}"/>
                </a:ext>
              </a:extLst>
            </p:cNvPr>
            <p:cNvSpPr>
              <a:spLocks noChangeArrowheads="1"/>
            </p:cNvSpPr>
            <p:nvPr/>
          </p:nvSpPr>
          <p:spPr bwMode="auto">
            <a:xfrm>
              <a:off x="3359" y="77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17" name="Rectangle 97">
              <a:extLst>
                <a:ext uri="{FF2B5EF4-FFF2-40B4-BE49-F238E27FC236}">
                  <a16:creationId xmlns:a16="http://schemas.microsoft.com/office/drawing/2014/main" id="{4F67B071-7273-483D-8FA8-465A36695E8D}"/>
                </a:ext>
              </a:extLst>
            </p:cNvPr>
            <p:cNvSpPr>
              <a:spLocks noChangeArrowheads="1"/>
            </p:cNvSpPr>
            <p:nvPr/>
          </p:nvSpPr>
          <p:spPr bwMode="auto">
            <a:xfrm>
              <a:off x="3359" y="60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18" name="Rectangle 98">
              <a:extLst>
                <a:ext uri="{FF2B5EF4-FFF2-40B4-BE49-F238E27FC236}">
                  <a16:creationId xmlns:a16="http://schemas.microsoft.com/office/drawing/2014/main" id="{7D91E54A-6BB0-4CBC-A6CD-F5EB9D92EC99}"/>
                </a:ext>
              </a:extLst>
            </p:cNvPr>
            <p:cNvSpPr>
              <a:spLocks noChangeArrowheads="1"/>
            </p:cNvSpPr>
            <p:nvPr/>
          </p:nvSpPr>
          <p:spPr bwMode="auto">
            <a:xfrm>
              <a:off x="3359" y="43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19" name="Rectangle 99">
              <a:extLst>
                <a:ext uri="{FF2B5EF4-FFF2-40B4-BE49-F238E27FC236}">
                  <a16:creationId xmlns:a16="http://schemas.microsoft.com/office/drawing/2014/main" id="{50C3BE4B-06E6-40F2-9436-E5E2F9D05F01}"/>
                </a:ext>
              </a:extLst>
            </p:cNvPr>
            <p:cNvSpPr>
              <a:spLocks noChangeArrowheads="1"/>
            </p:cNvSpPr>
            <p:nvPr/>
          </p:nvSpPr>
          <p:spPr bwMode="auto">
            <a:xfrm>
              <a:off x="3599" y="249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0" name="Rectangle 100">
              <a:extLst>
                <a:ext uri="{FF2B5EF4-FFF2-40B4-BE49-F238E27FC236}">
                  <a16:creationId xmlns:a16="http://schemas.microsoft.com/office/drawing/2014/main" id="{5D7E9DF3-2E6D-4131-9216-F9F4C14AB055}"/>
                </a:ext>
              </a:extLst>
            </p:cNvPr>
            <p:cNvSpPr>
              <a:spLocks noChangeArrowheads="1"/>
            </p:cNvSpPr>
            <p:nvPr/>
          </p:nvSpPr>
          <p:spPr bwMode="auto">
            <a:xfrm>
              <a:off x="3599" y="1979"/>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1" name="Rectangle 101">
              <a:extLst>
                <a:ext uri="{FF2B5EF4-FFF2-40B4-BE49-F238E27FC236}">
                  <a16:creationId xmlns:a16="http://schemas.microsoft.com/office/drawing/2014/main" id="{A4D78486-380F-4633-A6BF-29960AF41A69}"/>
                </a:ext>
              </a:extLst>
            </p:cNvPr>
            <p:cNvSpPr>
              <a:spLocks noChangeArrowheads="1"/>
            </p:cNvSpPr>
            <p:nvPr/>
          </p:nvSpPr>
          <p:spPr bwMode="auto">
            <a:xfrm>
              <a:off x="3599" y="180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2" name="Rectangle 102">
              <a:extLst>
                <a:ext uri="{FF2B5EF4-FFF2-40B4-BE49-F238E27FC236}">
                  <a16:creationId xmlns:a16="http://schemas.microsoft.com/office/drawing/2014/main" id="{42C73643-BC27-4BFB-92F8-7C48BFB7A010}"/>
                </a:ext>
              </a:extLst>
            </p:cNvPr>
            <p:cNvSpPr>
              <a:spLocks noChangeArrowheads="1"/>
            </p:cNvSpPr>
            <p:nvPr/>
          </p:nvSpPr>
          <p:spPr bwMode="auto">
            <a:xfrm>
              <a:off x="3599" y="1292"/>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3" name="Rectangle 103">
              <a:extLst>
                <a:ext uri="{FF2B5EF4-FFF2-40B4-BE49-F238E27FC236}">
                  <a16:creationId xmlns:a16="http://schemas.microsoft.com/office/drawing/2014/main" id="{5D62C842-DDFF-4CC2-ADA3-9B1EA3AB11EF}"/>
                </a:ext>
              </a:extLst>
            </p:cNvPr>
            <p:cNvSpPr>
              <a:spLocks noChangeArrowheads="1"/>
            </p:cNvSpPr>
            <p:nvPr/>
          </p:nvSpPr>
          <p:spPr bwMode="auto">
            <a:xfrm>
              <a:off x="3599" y="1120"/>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4" name="Rectangle 104">
              <a:extLst>
                <a:ext uri="{FF2B5EF4-FFF2-40B4-BE49-F238E27FC236}">
                  <a16:creationId xmlns:a16="http://schemas.microsoft.com/office/drawing/2014/main" id="{69F70B22-07D5-4179-A7A8-51FCAE947A74}"/>
                </a:ext>
              </a:extLst>
            </p:cNvPr>
            <p:cNvSpPr>
              <a:spLocks noChangeArrowheads="1"/>
            </p:cNvSpPr>
            <p:nvPr/>
          </p:nvSpPr>
          <p:spPr bwMode="auto">
            <a:xfrm>
              <a:off x="3599" y="94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5" name="Rectangle 105">
              <a:extLst>
                <a:ext uri="{FF2B5EF4-FFF2-40B4-BE49-F238E27FC236}">
                  <a16:creationId xmlns:a16="http://schemas.microsoft.com/office/drawing/2014/main" id="{2C934C94-43A0-42A4-93CD-F3AC6BF30156}"/>
                </a:ext>
              </a:extLst>
            </p:cNvPr>
            <p:cNvSpPr>
              <a:spLocks noChangeArrowheads="1"/>
            </p:cNvSpPr>
            <p:nvPr/>
          </p:nvSpPr>
          <p:spPr bwMode="auto">
            <a:xfrm>
              <a:off x="3599" y="77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6" name="Rectangle 106">
              <a:extLst>
                <a:ext uri="{FF2B5EF4-FFF2-40B4-BE49-F238E27FC236}">
                  <a16:creationId xmlns:a16="http://schemas.microsoft.com/office/drawing/2014/main" id="{522A4805-0791-442C-BBB4-3F5768470035}"/>
                </a:ext>
              </a:extLst>
            </p:cNvPr>
            <p:cNvSpPr>
              <a:spLocks noChangeArrowheads="1"/>
            </p:cNvSpPr>
            <p:nvPr/>
          </p:nvSpPr>
          <p:spPr bwMode="auto">
            <a:xfrm>
              <a:off x="3599" y="60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7" name="Rectangle 107">
              <a:extLst>
                <a:ext uri="{FF2B5EF4-FFF2-40B4-BE49-F238E27FC236}">
                  <a16:creationId xmlns:a16="http://schemas.microsoft.com/office/drawing/2014/main" id="{292B18A2-9839-4161-A90D-F1CA06BC4285}"/>
                </a:ext>
              </a:extLst>
            </p:cNvPr>
            <p:cNvSpPr>
              <a:spLocks noChangeArrowheads="1"/>
            </p:cNvSpPr>
            <p:nvPr/>
          </p:nvSpPr>
          <p:spPr bwMode="auto">
            <a:xfrm>
              <a:off x="3599" y="43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8" name="Rectangle 108">
              <a:extLst>
                <a:ext uri="{FF2B5EF4-FFF2-40B4-BE49-F238E27FC236}">
                  <a16:creationId xmlns:a16="http://schemas.microsoft.com/office/drawing/2014/main" id="{AA004C30-DFA6-4DC5-8B83-3B294B639D69}"/>
                </a:ext>
              </a:extLst>
            </p:cNvPr>
            <p:cNvSpPr>
              <a:spLocks noChangeArrowheads="1"/>
            </p:cNvSpPr>
            <p:nvPr/>
          </p:nvSpPr>
          <p:spPr bwMode="auto">
            <a:xfrm>
              <a:off x="4558" y="249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29" name="Rectangle 109">
              <a:extLst>
                <a:ext uri="{FF2B5EF4-FFF2-40B4-BE49-F238E27FC236}">
                  <a16:creationId xmlns:a16="http://schemas.microsoft.com/office/drawing/2014/main" id="{45B5EC89-7073-4914-83EC-2E6A21680C47}"/>
                </a:ext>
              </a:extLst>
            </p:cNvPr>
            <p:cNvSpPr>
              <a:spLocks noChangeArrowheads="1"/>
            </p:cNvSpPr>
            <p:nvPr/>
          </p:nvSpPr>
          <p:spPr bwMode="auto">
            <a:xfrm>
              <a:off x="4558" y="1979"/>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0" name="Rectangle 110">
              <a:extLst>
                <a:ext uri="{FF2B5EF4-FFF2-40B4-BE49-F238E27FC236}">
                  <a16:creationId xmlns:a16="http://schemas.microsoft.com/office/drawing/2014/main" id="{59FF8247-96CA-492C-BB88-430BF101A292}"/>
                </a:ext>
              </a:extLst>
            </p:cNvPr>
            <p:cNvSpPr>
              <a:spLocks noChangeArrowheads="1"/>
            </p:cNvSpPr>
            <p:nvPr/>
          </p:nvSpPr>
          <p:spPr bwMode="auto">
            <a:xfrm>
              <a:off x="4558" y="180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1" name="Rectangle 111">
              <a:extLst>
                <a:ext uri="{FF2B5EF4-FFF2-40B4-BE49-F238E27FC236}">
                  <a16:creationId xmlns:a16="http://schemas.microsoft.com/office/drawing/2014/main" id="{21875A02-4B8D-4AFE-A15B-5F67CAE486CB}"/>
                </a:ext>
              </a:extLst>
            </p:cNvPr>
            <p:cNvSpPr>
              <a:spLocks noChangeArrowheads="1"/>
            </p:cNvSpPr>
            <p:nvPr/>
          </p:nvSpPr>
          <p:spPr bwMode="auto">
            <a:xfrm>
              <a:off x="4558" y="1292"/>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2" name="Rectangle 112">
              <a:extLst>
                <a:ext uri="{FF2B5EF4-FFF2-40B4-BE49-F238E27FC236}">
                  <a16:creationId xmlns:a16="http://schemas.microsoft.com/office/drawing/2014/main" id="{715380F4-E1C0-4224-960B-16B382EB3799}"/>
                </a:ext>
              </a:extLst>
            </p:cNvPr>
            <p:cNvSpPr>
              <a:spLocks noChangeArrowheads="1"/>
            </p:cNvSpPr>
            <p:nvPr/>
          </p:nvSpPr>
          <p:spPr bwMode="auto">
            <a:xfrm>
              <a:off x="4558" y="1120"/>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3" name="Rectangle 113">
              <a:extLst>
                <a:ext uri="{FF2B5EF4-FFF2-40B4-BE49-F238E27FC236}">
                  <a16:creationId xmlns:a16="http://schemas.microsoft.com/office/drawing/2014/main" id="{D4EE9D3C-C31A-4C41-8096-E0D110FA3214}"/>
                </a:ext>
              </a:extLst>
            </p:cNvPr>
            <p:cNvSpPr>
              <a:spLocks noChangeArrowheads="1"/>
            </p:cNvSpPr>
            <p:nvPr/>
          </p:nvSpPr>
          <p:spPr bwMode="auto">
            <a:xfrm>
              <a:off x="4558" y="94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4" name="Rectangle 114">
              <a:extLst>
                <a:ext uri="{FF2B5EF4-FFF2-40B4-BE49-F238E27FC236}">
                  <a16:creationId xmlns:a16="http://schemas.microsoft.com/office/drawing/2014/main" id="{869AFFCB-1F6E-4C5F-953C-893BBAE90302}"/>
                </a:ext>
              </a:extLst>
            </p:cNvPr>
            <p:cNvSpPr>
              <a:spLocks noChangeArrowheads="1"/>
            </p:cNvSpPr>
            <p:nvPr/>
          </p:nvSpPr>
          <p:spPr bwMode="auto">
            <a:xfrm>
              <a:off x="4558" y="77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5" name="Rectangle 115">
              <a:extLst>
                <a:ext uri="{FF2B5EF4-FFF2-40B4-BE49-F238E27FC236}">
                  <a16:creationId xmlns:a16="http://schemas.microsoft.com/office/drawing/2014/main" id="{748AC8C6-7749-4F67-A12C-7750FF268D49}"/>
                </a:ext>
              </a:extLst>
            </p:cNvPr>
            <p:cNvSpPr>
              <a:spLocks noChangeArrowheads="1"/>
            </p:cNvSpPr>
            <p:nvPr/>
          </p:nvSpPr>
          <p:spPr bwMode="auto">
            <a:xfrm>
              <a:off x="4558" y="60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6" name="Rectangle 116">
              <a:extLst>
                <a:ext uri="{FF2B5EF4-FFF2-40B4-BE49-F238E27FC236}">
                  <a16:creationId xmlns:a16="http://schemas.microsoft.com/office/drawing/2014/main" id="{CE980D27-ED38-4CA3-9070-32EABDF56FD5}"/>
                </a:ext>
              </a:extLst>
            </p:cNvPr>
            <p:cNvSpPr>
              <a:spLocks noChangeArrowheads="1"/>
            </p:cNvSpPr>
            <p:nvPr/>
          </p:nvSpPr>
          <p:spPr bwMode="auto">
            <a:xfrm>
              <a:off x="4558" y="43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7" name="Rectangle 117">
              <a:extLst>
                <a:ext uri="{FF2B5EF4-FFF2-40B4-BE49-F238E27FC236}">
                  <a16:creationId xmlns:a16="http://schemas.microsoft.com/office/drawing/2014/main" id="{4AD299FE-EC9D-4E95-82CC-A91F49FFCED7}"/>
                </a:ext>
              </a:extLst>
            </p:cNvPr>
            <p:cNvSpPr>
              <a:spLocks noChangeArrowheads="1"/>
            </p:cNvSpPr>
            <p:nvPr/>
          </p:nvSpPr>
          <p:spPr bwMode="auto">
            <a:xfrm>
              <a:off x="5278" y="249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8" name="Rectangle 118">
              <a:extLst>
                <a:ext uri="{FF2B5EF4-FFF2-40B4-BE49-F238E27FC236}">
                  <a16:creationId xmlns:a16="http://schemas.microsoft.com/office/drawing/2014/main" id="{D2290619-8C17-4035-9F04-C87CC396F415}"/>
                </a:ext>
              </a:extLst>
            </p:cNvPr>
            <p:cNvSpPr>
              <a:spLocks noChangeArrowheads="1"/>
            </p:cNvSpPr>
            <p:nvPr/>
          </p:nvSpPr>
          <p:spPr bwMode="auto">
            <a:xfrm>
              <a:off x="4318" y="249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39" name="Rectangle 119">
              <a:extLst>
                <a:ext uri="{FF2B5EF4-FFF2-40B4-BE49-F238E27FC236}">
                  <a16:creationId xmlns:a16="http://schemas.microsoft.com/office/drawing/2014/main" id="{B6B38135-0E7C-4BA2-9136-AF32C151A41D}"/>
                </a:ext>
              </a:extLst>
            </p:cNvPr>
            <p:cNvSpPr>
              <a:spLocks noChangeArrowheads="1"/>
            </p:cNvSpPr>
            <p:nvPr/>
          </p:nvSpPr>
          <p:spPr bwMode="auto">
            <a:xfrm>
              <a:off x="4078" y="249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40" name="Rectangle 120">
              <a:extLst>
                <a:ext uri="{FF2B5EF4-FFF2-40B4-BE49-F238E27FC236}">
                  <a16:creationId xmlns:a16="http://schemas.microsoft.com/office/drawing/2014/main" id="{2BC6A7C7-26BA-4BDD-AA2B-CB2014A7B0C3}"/>
                </a:ext>
              </a:extLst>
            </p:cNvPr>
            <p:cNvSpPr>
              <a:spLocks noChangeArrowheads="1"/>
            </p:cNvSpPr>
            <p:nvPr/>
          </p:nvSpPr>
          <p:spPr bwMode="auto">
            <a:xfrm>
              <a:off x="3838" y="249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41" name="Rectangle 121">
              <a:extLst>
                <a:ext uri="{FF2B5EF4-FFF2-40B4-BE49-F238E27FC236}">
                  <a16:creationId xmlns:a16="http://schemas.microsoft.com/office/drawing/2014/main" id="{33105231-664C-47D0-AC4A-CC68BD11D048}"/>
                </a:ext>
              </a:extLst>
            </p:cNvPr>
            <p:cNvSpPr>
              <a:spLocks noChangeArrowheads="1"/>
            </p:cNvSpPr>
            <p:nvPr/>
          </p:nvSpPr>
          <p:spPr bwMode="auto">
            <a:xfrm>
              <a:off x="2591" y="2495"/>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5/11</a:t>
              </a:r>
            </a:p>
          </p:txBody>
        </p:sp>
        <p:sp>
          <p:nvSpPr>
            <p:cNvPr id="568442" name="Rectangle 122">
              <a:extLst>
                <a:ext uri="{FF2B5EF4-FFF2-40B4-BE49-F238E27FC236}">
                  <a16:creationId xmlns:a16="http://schemas.microsoft.com/office/drawing/2014/main" id="{563F8B92-F51C-421B-BBFF-48771D110712}"/>
                </a:ext>
              </a:extLst>
            </p:cNvPr>
            <p:cNvSpPr>
              <a:spLocks noChangeArrowheads="1"/>
            </p:cNvSpPr>
            <p:nvPr/>
          </p:nvSpPr>
          <p:spPr bwMode="auto">
            <a:xfrm>
              <a:off x="2207" y="2495"/>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5/10</a:t>
              </a:r>
            </a:p>
          </p:txBody>
        </p:sp>
        <p:sp>
          <p:nvSpPr>
            <p:cNvPr id="568443" name="Rectangle 123">
              <a:extLst>
                <a:ext uri="{FF2B5EF4-FFF2-40B4-BE49-F238E27FC236}">
                  <a16:creationId xmlns:a16="http://schemas.microsoft.com/office/drawing/2014/main" id="{B0C75CC1-4FF4-4DD1-BA5B-1DB1CFC9A195}"/>
                </a:ext>
              </a:extLst>
            </p:cNvPr>
            <p:cNvSpPr>
              <a:spLocks noChangeArrowheads="1"/>
            </p:cNvSpPr>
            <p:nvPr/>
          </p:nvSpPr>
          <p:spPr bwMode="auto">
            <a:xfrm>
              <a:off x="1679" y="2495"/>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2</a:t>
              </a:r>
            </a:p>
          </p:txBody>
        </p:sp>
        <p:sp>
          <p:nvSpPr>
            <p:cNvPr id="568444" name="Rectangle 124">
              <a:extLst>
                <a:ext uri="{FF2B5EF4-FFF2-40B4-BE49-F238E27FC236}">
                  <a16:creationId xmlns:a16="http://schemas.microsoft.com/office/drawing/2014/main" id="{8E8CF09B-3E49-420F-BF21-FEE80792434A}"/>
                </a:ext>
              </a:extLst>
            </p:cNvPr>
            <p:cNvSpPr>
              <a:spLocks noChangeArrowheads="1"/>
            </p:cNvSpPr>
            <p:nvPr/>
          </p:nvSpPr>
          <p:spPr bwMode="auto">
            <a:xfrm>
              <a:off x="659" y="2495"/>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Close out project</a:t>
              </a:r>
            </a:p>
          </p:txBody>
        </p:sp>
        <p:sp>
          <p:nvSpPr>
            <p:cNvPr id="568445" name="Rectangle 125">
              <a:extLst>
                <a:ext uri="{FF2B5EF4-FFF2-40B4-BE49-F238E27FC236}">
                  <a16:creationId xmlns:a16="http://schemas.microsoft.com/office/drawing/2014/main" id="{E86914C8-0674-461A-8F7F-3C4CA6F71EE4}"/>
                </a:ext>
              </a:extLst>
            </p:cNvPr>
            <p:cNvSpPr>
              <a:spLocks noChangeArrowheads="1"/>
            </p:cNvSpPr>
            <p:nvPr/>
          </p:nvSpPr>
          <p:spPr bwMode="auto">
            <a:xfrm>
              <a:off x="240" y="2495"/>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L</a:t>
              </a:r>
            </a:p>
          </p:txBody>
        </p:sp>
        <p:sp>
          <p:nvSpPr>
            <p:cNvPr id="568446" name="Rectangle 126">
              <a:extLst>
                <a:ext uri="{FF2B5EF4-FFF2-40B4-BE49-F238E27FC236}">
                  <a16:creationId xmlns:a16="http://schemas.microsoft.com/office/drawing/2014/main" id="{8F61DED5-DBE9-4129-A956-E041E1EFBAA9}"/>
                </a:ext>
              </a:extLst>
            </p:cNvPr>
            <p:cNvSpPr>
              <a:spLocks noChangeArrowheads="1"/>
            </p:cNvSpPr>
            <p:nvPr/>
          </p:nvSpPr>
          <p:spPr bwMode="auto">
            <a:xfrm>
              <a:off x="5278" y="1979"/>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47" name="Rectangle 127">
              <a:extLst>
                <a:ext uri="{FF2B5EF4-FFF2-40B4-BE49-F238E27FC236}">
                  <a16:creationId xmlns:a16="http://schemas.microsoft.com/office/drawing/2014/main" id="{B90AB76A-3CCD-4A5E-931F-87093DBDB12C}"/>
                </a:ext>
              </a:extLst>
            </p:cNvPr>
            <p:cNvSpPr>
              <a:spLocks noChangeArrowheads="1"/>
            </p:cNvSpPr>
            <p:nvPr/>
          </p:nvSpPr>
          <p:spPr bwMode="auto">
            <a:xfrm>
              <a:off x="4318" y="1979"/>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48" name="Rectangle 128">
              <a:extLst>
                <a:ext uri="{FF2B5EF4-FFF2-40B4-BE49-F238E27FC236}">
                  <a16:creationId xmlns:a16="http://schemas.microsoft.com/office/drawing/2014/main" id="{B5CA46FD-382D-40AA-868C-C4786F56DE70}"/>
                </a:ext>
              </a:extLst>
            </p:cNvPr>
            <p:cNvSpPr>
              <a:spLocks noChangeArrowheads="1"/>
            </p:cNvSpPr>
            <p:nvPr/>
          </p:nvSpPr>
          <p:spPr bwMode="auto">
            <a:xfrm>
              <a:off x="4078" y="1979"/>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49" name="Rectangle 129">
              <a:extLst>
                <a:ext uri="{FF2B5EF4-FFF2-40B4-BE49-F238E27FC236}">
                  <a16:creationId xmlns:a16="http://schemas.microsoft.com/office/drawing/2014/main" id="{E8C66AB7-F994-4877-9728-24B3ED7067F3}"/>
                </a:ext>
              </a:extLst>
            </p:cNvPr>
            <p:cNvSpPr>
              <a:spLocks noChangeArrowheads="1"/>
            </p:cNvSpPr>
            <p:nvPr/>
          </p:nvSpPr>
          <p:spPr bwMode="auto">
            <a:xfrm>
              <a:off x="3838" y="1979"/>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50" name="Rectangle 130">
              <a:extLst>
                <a:ext uri="{FF2B5EF4-FFF2-40B4-BE49-F238E27FC236}">
                  <a16:creationId xmlns:a16="http://schemas.microsoft.com/office/drawing/2014/main" id="{FF7EF871-549C-41B9-82CA-3393E28A5536}"/>
                </a:ext>
              </a:extLst>
            </p:cNvPr>
            <p:cNvSpPr>
              <a:spLocks noChangeArrowheads="1"/>
            </p:cNvSpPr>
            <p:nvPr/>
          </p:nvSpPr>
          <p:spPr bwMode="auto">
            <a:xfrm>
              <a:off x="2591" y="1979"/>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4/22</a:t>
              </a:r>
            </a:p>
          </p:txBody>
        </p:sp>
        <p:sp>
          <p:nvSpPr>
            <p:cNvPr id="568451" name="Rectangle 131">
              <a:extLst>
                <a:ext uri="{FF2B5EF4-FFF2-40B4-BE49-F238E27FC236}">
                  <a16:creationId xmlns:a16="http://schemas.microsoft.com/office/drawing/2014/main" id="{EE78FE42-DBA2-414A-9BA4-0A0034B52E1A}"/>
                </a:ext>
              </a:extLst>
            </p:cNvPr>
            <p:cNvSpPr>
              <a:spLocks noChangeArrowheads="1"/>
            </p:cNvSpPr>
            <p:nvPr/>
          </p:nvSpPr>
          <p:spPr bwMode="auto">
            <a:xfrm>
              <a:off x="2207" y="1979"/>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4/19</a:t>
              </a:r>
            </a:p>
          </p:txBody>
        </p:sp>
        <p:sp>
          <p:nvSpPr>
            <p:cNvPr id="568452" name="Rectangle 132">
              <a:extLst>
                <a:ext uri="{FF2B5EF4-FFF2-40B4-BE49-F238E27FC236}">
                  <a16:creationId xmlns:a16="http://schemas.microsoft.com/office/drawing/2014/main" id="{85369F74-CE46-4902-A536-13103D3FA79F}"/>
                </a:ext>
              </a:extLst>
            </p:cNvPr>
            <p:cNvSpPr>
              <a:spLocks noChangeArrowheads="1"/>
            </p:cNvSpPr>
            <p:nvPr/>
          </p:nvSpPr>
          <p:spPr bwMode="auto">
            <a:xfrm>
              <a:off x="1679" y="1979"/>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a:t>
              </a:r>
            </a:p>
          </p:txBody>
        </p:sp>
        <p:sp>
          <p:nvSpPr>
            <p:cNvPr id="568453" name="Rectangle 133">
              <a:extLst>
                <a:ext uri="{FF2B5EF4-FFF2-40B4-BE49-F238E27FC236}">
                  <a16:creationId xmlns:a16="http://schemas.microsoft.com/office/drawing/2014/main" id="{63F6E5CF-D7CC-4019-98BB-93E2B2DFDD66}"/>
                </a:ext>
              </a:extLst>
            </p:cNvPr>
            <p:cNvSpPr>
              <a:spLocks noChangeArrowheads="1"/>
            </p:cNvSpPr>
            <p:nvPr/>
          </p:nvSpPr>
          <p:spPr bwMode="auto">
            <a:xfrm>
              <a:off x="659" y="1979"/>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Code Inc Two</a:t>
              </a:r>
            </a:p>
          </p:txBody>
        </p:sp>
        <p:sp>
          <p:nvSpPr>
            <p:cNvPr id="568454" name="Rectangle 134">
              <a:extLst>
                <a:ext uri="{FF2B5EF4-FFF2-40B4-BE49-F238E27FC236}">
                  <a16:creationId xmlns:a16="http://schemas.microsoft.com/office/drawing/2014/main" id="{83752B94-DCA8-4543-9A87-271CD32CFC3A}"/>
                </a:ext>
              </a:extLst>
            </p:cNvPr>
            <p:cNvSpPr>
              <a:spLocks noChangeArrowheads="1"/>
            </p:cNvSpPr>
            <p:nvPr/>
          </p:nvSpPr>
          <p:spPr bwMode="auto">
            <a:xfrm>
              <a:off x="240" y="1979"/>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I</a:t>
              </a:r>
            </a:p>
          </p:txBody>
        </p:sp>
        <p:sp>
          <p:nvSpPr>
            <p:cNvPr id="568455" name="Rectangle 135">
              <a:extLst>
                <a:ext uri="{FF2B5EF4-FFF2-40B4-BE49-F238E27FC236}">
                  <a16:creationId xmlns:a16="http://schemas.microsoft.com/office/drawing/2014/main" id="{DEBD39BC-2C3F-41E3-85C0-03628A000900}"/>
                </a:ext>
              </a:extLst>
            </p:cNvPr>
            <p:cNvSpPr>
              <a:spLocks noChangeArrowheads="1"/>
            </p:cNvSpPr>
            <p:nvPr/>
          </p:nvSpPr>
          <p:spPr bwMode="auto">
            <a:xfrm>
              <a:off x="5278" y="180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56" name="Rectangle 136">
              <a:extLst>
                <a:ext uri="{FF2B5EF4-FFF2-40B4-BE49-F238E27FC236}">
                  <a16:creationId xmlns:a16="http://schemas.microsoft.com/office/drawing/2014/main" id="{DF515289-11D8-40C6-BC9C-B64B67560431}"/>
                </a:ext>
              </a:extLst>
            </p:cNvPr>
            <p:cNvSpPr>
              <a:spLocks noChangeArrowheads="1"/>
            </p:cNvSpPr>
            <p:nvPr/>
          </p:nvSpPr>
          <p:spPr bwMode="auto">
            <a:xfrm>
              <a:off x="4318" y="180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57" name="Rectangle 137">
              <a:extLst>
                <a:ext uri="{FF2B5EF4-FFF2-40B4-BE49-F238E27FC236}">
                  <a16:creationId xmlns:a16="http://schemas.microsoft.com/office/drawing/2014/main" id="{782B8306-7668-45C1-B88F-B0A9152C4F17}"/>
                </a:ext>
              </a:extLst>
            </p:cNvPr>
            <p:cNvSpPr>
              <a:spLocks noChangeArrowheads="1"/>
            </p:cNvSpPr>
            <p:nvPr/>
          </p:nvSpPr>
          <p:spPr bwMode="auto">
            <a:xfrm>
              <a:off x="4078" y="180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58" name="Rectangle 138">
              <a:extLst>
                <a:ext uri="{FF2B5EF4-FFF2-40B4-BE49-F238E27FC236}">
                  <a16:creationId xmlns:a16="http://schemas.microsoft.com/office/drawing/2014/main" id="{F9796637-DA27-453F-B52E-0A88668889F0}"/>
                </a:ext>
              </a:extLst>
            </p:cNvPr>
            <p:cNvSpPr>
              <a:spLocks noChangeArrowheads="1"/>
            </p:cNvSpPr>
            <p:nvPr/>
          </p:nvSpPr>
          <p:spPr bwMode="auto">
            <a:xfrm>
              <a:off x="3838" y="180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59" name="Rectangle 139">
              <a:extLst>
                <a:ext uri="{FF2B5EF4-FFF2-40B4-BE49-F238E27FC236}">
                  <a16:creationId xmlns:a16="http://schemas.microsoft.com/office/drawing/2014/main" id="{5DB35909-FAB1-4C87-8379-05585CD6512B}"/>
                </a:ext>
              </a:extLst>
            </p:cNvPr>
            <p:cNvSpPr>
              <a:spLocks noChangeArrowheads="1"/>
            </p:cNvSpPr>
            <p:nvPr/>
          </p:nvSpPr>
          <p:spPr bwMode="auto">
            <a:xfrm>
              <a:off x="2591" y="1808"/>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4/18</a:t>
              </a:r>
            </a:p>
          </p:txBody>
        </p:sp>
        <p:sp>
          <p:nvSpPr>
            <p:cNvPr id="568460" name="Rectangle 140">
              <a:extLst>
                <a:ext uri="{FF2B5EF4-FFF2-40B4-BE49-F238E27FC236}">
                  <a16:creationId xmlns:a16="http://schemas.microsoft.com/office/drawing/2014/main" id="{6D3C319F-65B4-4ED4-80E4-B51FC3320624}"/>
                </a:ext>
              </a:extLst>
            </p:cNvPr>
            <p:cNvSpPr>
              <a:spLocks noChangeArrowheads="1"/>
            </p:cNvSpPr>
            <p:nvPr/>
          </p:nvSpPr>
          <p:spPr bwMode="auto">
            <a:xfrm>
              <a:off x="2207" y="1808"/>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4/14</a:t>
              </a:r>
            </a:p>
          </p:txBody>
        </p:sp>
        <p:sp>
          <p:nvSpPr>
            <p:cNvPr id="568461" name="Rectangle 141">
              <a:extLst>
                <a:ext uri="{FF2B5EF4-FFF2-40B4-BE49-F238E27FC236}">
                  <a16:creationId xmlns:a16="http://schemas.microsoft.com/office/drawing/2014/main" id="{93318B3E-A470-4715-8EBE-2E3724FCA562}"/>
                </a:ext>
              </a:extLst>
            </p:cNvPr>
            <p:cNvSpPr>
              <a:spLocks noChangeArrowheads="1"/>
            </p:cNvSpPr>
            <p:nvPr/>
          </p:nvSpPr>
          <p:spPr bwMode="auto">
            <a:xfrm>
              <a:off x="1679" y="1808"/>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a:t>
              </a:r>
            </a:p>
          </p:txBody>
        </p:sp>
        <p:sp>
          <p:nvSpPr>
            <p:cNvPr id="568462" name="Rectangle 142">
              <a:extLst>
                <a:ext uri="{FF2B5EF4-FFF2-40B4-BE49-F238E27FC236}">
                  <a16:creationId xmlns:a16="http://schemas.microsoft.com/office/drawing/2014/main" id="{46A51402-7EEF-478C-A55F-7C9BAC1822F3}"/>
                </a:ext>
              </a:extLst>
            </p:cNvPr>
            <p:cNvSpPr>
              <a:spLocks noChangeArrowheads="1"/>
            </p:cNvSpPr>
            <p:nvPr/>
          </p:nvSpPr>
          <p:spPr bwMode="auto">
            <a:xfrm>
              <a:off x="659" y="1808"/>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Design Inc Two</a:t>
              </a:r>
            </a:p>
          </p:txBody>
        </p:sp>
        <p:sp>
          <p:nvSpPr>
            <p:cNvPr id="568463" name="Rectangle 143">
              <a:extLst>
                <a:ext uri="{FF2B5EF4-FFF2-40B4-BE49-F238E27FC236}">
                  <a16:creationId xmlns:a16="http://schemas.microsoft.com/office/drawing/2014/main" id="{8100EC89-DA50-491F-93BE-804B383337C5}"/>
                </a:ext>
              </a:extLst>
            </p:cNvPr>
            <p:cNvSpPr>
              <a:spLocks noChangeArrowheads="1"/>
            </p:cNvSpPr>
            <p:nvPr/>
          </p:nvSpPr>
          <p:spPr bwMode="auto">
            <a:xfrm>
              <a:off x="240" y="1808"/>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H</a:t>
              </a:r>
            </a:p>
          </p:txBody>
        </p:sp>
        <p:sp>
          <p:nvSpPr>
            <p:cNvPr id="568464" name="Rectangle 144">
              <a:extLst>
                <a:ext uri="{FF2B5EF4-FFF2-40B4-BE49-F238E27FC236}">
                  <a16:creationId xmlns:a16="http://schemas.microsoft.com/office/drawing/2014/main" id="{46260CC3-916E-4A05-93B3-19092C948828}"/>
                </a:ext>
              </a:extLst>
            </p:cNvPr>
            <p:cNvSpPr>
              <a:spLocks noChangeArrowheads="1"/>
            </p:cNvSpPr>
            <p:nvPr/>
          </p:nvSpPr>
          <p:spPr bwMode="auto">
            <a:xfrm>
              <a:off x="5278" y="1292"/>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65" name="Rectangle 145">
              <a:extLst>
                <a:ext uri="{FF2B5EF4-FFF2-40B4-BE49-F238E27FC236}">
                  <a16:creationId xmlns:a16="http://schemas.microsoft.com/office/drawing/2014/main" id="{51ED4516-A03E-46B4-B474-3B40E783D0C6}"/>
                </a:ext>
              </a:extLst>
            </p:cNvPr>
            <p:cNvSpPr>
              <a:spLocks noChangeArrowheads="1"/>
            </p:cNvSpPr>
            <p:nvPr/>
          </p:nvSpPr>
          <p:spPr bwMode="auto">
            <a:xfrm>
              <a:off x="4318" y="1292"/>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66" name="Rectangle 146">
              <a:extLst>
                <a:ext uri="{FF2B5EF4-FFF2-40B4-BE49-F238E27FC236}">
                  <a16:creationId xmlns:a16="http://schemas.microsoft.com/office/drawing/2014/main" id="{96188B7B-3375-4C81-B516-61B71D64D80C}"/>
                </a:ext>
              </a:extLst>
            </p:cNvPr>
            <p:cNvSpPr>
              <a:spLocks noChangeArrowheads="1"/>
            </p:cNvSpPr>
            <p:nvPr/>
          </p:nvSpPr>
          <p:spPr bwMode="auto">
            <a:xfrm>
              <a:off x="4078" y="1292"/>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67" name="Rectangle 147">
              <a:extLst>
                <a:ext uri="{FF2B5EF4-FFF2-40B4-BE49-F238E27FC236}">
                  <a16:creationId xmlns:a16="http://schemas.microsoft.com/office/drawing/2014/main" id="{21270F1D-9A13-421E-8BDD-0F55D8FA698B}"/>
                </a:ext>
              </a:extLst>
            </p:cNvPr>
            <p:cNvSpPr>
              <a:spLocks noChangeArrowheads="1"/>
            </p:cNvSpPr>
            <p:nvPr/>
          </p:nvSpPr>
          <p:spPr bwMode="auto">
            <a:xfrm>
              <a:off x="3838" y="1292"/>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68" name="Rectangle 148">
              <a:extLst>
                <a:ext uri="{FF2B5EF4-FFF2-40B4-BE49-F238E27FC236}">
                  <a16:creationId xmlns:a16="http://schemas.microsoft.com/office/drawing/2014/main" id="{1FA142D9-3CED-4D96-973F-A2717655BD36}"/>
                </a:ext>
              </a:extLst>
            </p:cNvPr>
            <p:cNvSpPr>
              <a:spLocks noChangeArrowheads="1"/>
            </p:cNvSpPr>
            <p:nvPr/>
          </p:nvSpPr>
          <p:spPr bwMode="auto">
            <a:xfrm>
              <a:off x="2591" y="1292"/>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5/1</a:t>
              </a:r>
            </a:p>
          </p:txBody>
        </p:sp>
        <p:sp>
          <p:nvSpPr>
            <p:cNvPr id="568469" name="Rectangle 149">
              <a:extLst>
                <a:ext uri="{FF2B5EF4-FFF2-40B4-BE49-F238E27FC236}">
                  <a16:creationId xmlns:a16="http://schemas.microsoft.com/office/drawing/2014/main" id="{E912C46A-6A41-480C-8238-28554CED5590}"/>
                </a:ext>
              </a:extLst>
            </p:cNvPr>
            <p:cNvSpPr>
              <a:spLocks noChangeArrowheads="1"/>
            </p:cNvSpPr>
            <p:nvPr/>
          </p:nvSpPr>
          <p:spPr bwMode="auto">
            <a:xfrm>
              <a:off x="2207" y="1292"/>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4/22</a:t>
              </a:r>
            </a:p>
          </p:txBody>
        </p:sp>
        <p:sp>
          <p:nvSpPr>
            <p:cNvPr id="568470" name="Rectangle 150">
              <a:extLst>
                <a:ext uri="{FF2B5EF4-FFF2-40B4-BE49-F238E27FC236}">
                  <a16:creationId xmlns:a16="http://schemas.microsoft.com/office/drawing/2014/main" id="{873992A3-4E3A-4F75-BAD1-5A553919350F}"/>
                </a:ext>
              </a:extLst>
            </p:cNvPr>
            <p:cNvSpPr>
              <a:spLocks noChangeArrowheads="1"/>
            </p:cNvSpPr>
            <p:nvPr/>
          </p:nvSpPr>
          <p:spPr bwMode="auto">
            <a:xfrm>
              <a:off x="1679" y="1292"/>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10</a:t>
              </a:r>
            </a:p>
          </p:txBody>
        </p:sp>
        <p:sp>
          <p:nvSpPr>
            <p:cNvPr id="568471" name="Rectangle 151">
              <a:extLst>
                <a:ext uri="{FF2B5EF4-FFF2-40B4-BE49-F238E27FC236}">
                  <a16:creationId xmlns:a16="http://schemas.microsoft.com/office/drawing/2014/main" id="{574C419B-DC75-4389-8389-5A93A32BC279}"/>
                </a:ext>
              </a:extLst>
            </p:cNvPr>
            <p:cNvSpPr>
              <a:spLocks noChangeArrowheads="1"/>
            </p:cNvSpPr>
            <p:nvPr/>
          </p:nvSpPr>
          <p:spPr bwMode="auto">
            <a:xfrm>
              <a:off x="659" y="1292"/>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Test Inc One</a:t>
              </a:r>
            </a:p>
          </p:txBody>
        </p:sp>
        <p:sp>
          <p:nvSpPr>
            <p:cNvPr id="568472" name="Rectangle 152">
              <a:extLst>
                <a:ext uri="{FF2B5EF4-FFF2-40B4-BE49-F238E27FC236}">
                  <a16:creationId xmlns:a16="http://schemas.microsoft.com/office/drawing/2014/main" id="{19C0B16A-7C2F-4203-B5B1-4557A81DFFE2}"/>
                </a:ext>
              </a:extLst>
            </p:cNvPr>
            <p:cNvSpPr>
              <a:spLocks noChangeArrowheads="1"/>
            </p:cNvSpPr>
            <p:nvPr/>
          </p:nvSpPr>
          <p:spPr bwMode="auto">
            <a:xfrm>
              <a:off x="240" y="1292"/>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E</a:t>
              </a:r>
            </a:p>
          </p:txBody>
        </p:sp>
        <p:sp>
          <p:nvSpPr>
            <p:cNvPr id="568473" name="Rectangle 153">
              <a:extLst>
                <a:ext uri="{FF2B5EF4-FFF2-40B4-BE49-F238E27FC236}">
                  <a16:creationId xmlns:a16="http://schemas.microsoft.com/office/drawing/2014/main" id="{4E3B6635-6B6E-4A00-B4E9-D08C7C04DC42}"/>
                </a:ext>
              </a:extLst>
            </p:cNvPr>
            <p:cNvSpPr>
              <a:spLocks noChangeArrowheads="1"/>
            </p:cNvSpPr>
            <p:nvPr/>
          </p:nvSpPr>
          <p:spPr bwMode="auto">
            <a:xfrm>
              <a:off x="5278" y="1120"/>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74" name="Rectangle 154">
              <a:extLst>
                <a:ext uri="{FF2B5EF4-FFF2-40B4-BE49-F238E27FC236}">
                  <a16:creationId xmlns:a16="http://schemas.microsoft.com/office/drawing/2014/main" id="{865B6AB3-EEAF-4947-B988-62EEFE816C88}"/>
                </a:ext>
              </a:extLst>
            </p:cNvPr>
            <p:cNvSpPr>
              <a:spLocks noChangeArrowheads="1"/>
            </p:cNvSpPr>
            <p:nvPr/>
          </p:nvSpPr>
          <p:spPr bwMode="auto">
            <a:xfrm>
              <a:off x="4318" y="1120"/>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75" name="Rectangle 155">
              <a:extLst>
                <a:ext uri="{FF2B5EF4-FFF2-40B4-BE49-F238E27FC236}">
                  <a16:creationId xmlns:a16="http://schemas.microsoft.com/office/drawing/2014/main" id="{E3A58E4C-1937-4DD6-B640-184F18624611}"/>
                </a:ext>
              </a:extLst>
            </p:cNvPr>
            <p:cNvSpPr>
              <a:spLocks noChangeArrowheads="1"/>
            </p:cNvSpPr>
            <p:nvPr/>
          </p:nvSpPr>
          <p:spPr bwMode="auto">
            <a:xfrm>
              <a:off x="4078" y="1120"/>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76" name="Rectangle 156">
              <a:extLst>
                <a:ext uri="{FF2B5EF4-FFF2-40B4-BE49-F238E27FC236}">
                  <a16:creationId xmlns:a16="http://schemas.microsoft.com/office/drawing/2014/main" id="{948665A6-44E8-4A2A-A9ED-D05892822280}"/>
                </a:ext>
              </a:extLst>
            </p:cNvPr>
            <p:cNvSpPr>
              <a:spLocks noChangeArrowheads="1"/>
            </p:cNvSpPr>
            <p:nvPr/>
          </p:nvSpPr>
          <p:spPr bwMode="auto">
            <a:xfrm>
              <a:off x="3838" y="1120"/>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77" name="Rectangle 157">
              <a:extLst>
                <a:ext uri="{FF2B5EF4-FFF2-40B4-BE49-F238E27FC236}">
                  <a16:creationId xmlns:a16="http://schemas.microsoft.com/office/drawing/2014/main" id="{33D086E6-4973-4FE4-8FD8-C916679BC470}"/>
                </a:ext>
              </a:extLst>
            </p:cNvPr>
            <p:cNvSpPr>
              <a:spLocks noChangeArrowheads="1"/>
            </p:cNvSpPr>
            <p:nvPr/>
          </p:nvSpPr>
          <p:spPr bwMode="auto">
            <a:xfrm>
              <a:off x="2591" y="1120"/>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4/21</a:t>
              </a:r>
            </a:p>
          </p:txBody>
        </p:sp>
        <p:sp>
          <p:nvSpPr>
            <p:cNvPr id="568478" name="Rectangle 158">
              <a:extLst>
                <a:ext uri="{FF2B5EF4-FFF2-40B4-BE49-F238E27FC236}">
                  <a16:creationId xmlns:a16="http://schemas.microsoft.com/office/drawing/2014/main" id="{140ED61C-C12A-4E8C-8570-AE9B2F46D93A}"/>
                </a:ext>
              </a:extLst>
            </p:cNvPr>
            <p:cNvSpPr>
              <a:spLocks noChangeArrowheads="1"/>
            </p:cNvSpPr>
            <p:nvPr/>
          </p:nvSpPr>
          <p:spPr bwMode="auto">
            <a:xfrm>
              <a:off x="2207" y="1120"/>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4/15</a:t>
              </a:r>
            </a:p>
          </p:txBody>
        </p:sp>
        <p:sp>
          <p:nvSpPr>
            <p:cNvPr id="568479" name="Rectangle 159">
              <a:extLst>
                <a:ext uri="{FF2B5EF4-FFF2-40B4-BE49-F238E27FC236}">
                  <a16:creationId xmlns:a16="http://schemas.microsoft.com/office/drawing/2014/main" id="{0B0C29CF-E832-45AE-BB84-9E18469C77DA}"/>
                </a:ext>
              </a:extLst>
            </p:cNvPr>
            <p:cNvSpPr>
              <a:spLocks noChangeArrowheads="1"/>
            </p:cNvSpPr>
            <p:nvPr/>
          </p:nvSpPr>
          <p:spPr bwMode="auto">
            <a:xfrm>
              <a:off x="1679" y="1120"/>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7</a:t>
              </a:r>
            </a:p>
          </p:txBody>
        </p:sp>
        <p:sp>
          <p:nvSpPr>
            <p:cNvPr id="568480" name="Rectangle 160">
              <a:extLst>
                <a:ext uri="{FF2B5EF4-FFF2-40B4-BE49-F238E27FC236}">
                  <a16:creationId xmlns:a16="http://schemas.microsoft.com/office/drawing/2014/main" id="{77C84185-2B26-4DDC-9A31-102BBF170655}"/>
                </a:ext>
              </a:extLst>
            </p:cNvPr>
            <p:cNvSpPr>
              <a:spLocks noChangeArrowheads="1"/>
            </p:cNvSpPr>
            <p:nvPr/>
          </p:nvSpPr>
          <p:spPr bwMode="auto">
            <a:xfrm>
              <a:off x="659" y="1120"/>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Code Inc One</a:t>
              </a:r>
            </a:p>
          </p:txBody>
        </p:sp>
        <p:sp>
          <p:nvSpPr>
            <p:cNvPr id="568481" name="Rectangle 161">
              <a:extLst>
                <a:ext uri="{FF2B5EF4-FFF2-40B4-BE49-F238E27FC236}">
                  <a16:creationId xmlns:a16="http://schemas.microsoft.com/office/drawing/2014/main" id="{A17D5656-42B6-491B-B2BB-97F6526A4A2E}"/>
                </a:ext>
              </a:extLst>
            </p:cNvPr>
            <p:cNvSpPr>
              <a:spLocks noChangeArrowheads="1"/>
            </p:cNvSpPr>
            <p:nvPr/>
          </p:nvSpPr>
          <p:spPr bwMode="auto">
            <a:xfrm>
              <a:off x="240" y="1120"/>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D</a:t>
              </a:r>
            </a:p>
          </p:txBody>
        </p:sp>
        <p:sp>
          <p:nvSpPr>
            <p:cNvPr id="568482" name="Rectangle 162">
              <a:extLst>
                <a:ext uri="{FF2B5EF4-FFF2-40B4-BE49-F238E27FC236}">
                  <a16:creationId xmlns:a16="http://schemas.microsoft.com/office/drawing/2014/main" id="{EE6C4841-1E39-43BA-A333-B77BBC294798}"/>
                </a:ext>
              </a:extLst>
            </p:cNvPr>
            <p:cNvSpPr>
              <a:spLocks noChangeArrowheads="1"/>
            </p:cNvSpPr>
            <p:nvPr/>
          </p:nvSpPr>
          <p:spPr bwMode="auto">
            <a:xfrm>
              <a:off x="5278" y="94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83" name="Rectangle 163">
              <a:extLst>
                <a:ext uri="{FF2B5EF4-FFF2-40B4-BE49-F238E27FC236}">
                  <a16:creationId xmlns:a16="http://schemas.microsoft.com/office/drawing/2014/main" id="{34916C5A-BFFD-43D6-A488-F3C2C000976A}"/>
                </a:ext>
              </a:extLst>
            </p:cNvPr>
            <p:cNvSpPr>
              <a:spLocks noChangeArrowheads="1"/>
            </p:cNvSpPr>
            <p:nvPr/>
          </p:nvSpPr>
          <p:spPr bwMode="auto">
            <a:xfrm>
              <a:off x="4318" y="94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84" name="Rectangle 164">
              <a:extLst>
                <a:ext uri="{FF2B5EF4-FFF2-40B4-BE49-F238E27FC236}">
                  <a16:creationId xmlns:a16="http://schemas.microsoft.com/office/drawing/2014/main" id="{20EDFB2E-9E2C-46DC-8A62-BB86A124A735}"/>
                </a:ext>
              </a:extLst>
            </p:cNvPr>
            <p:cNvSpPr>
              <a:spLocks noChangeArrowheads="1"/>
            </p:cNvSpPr>
            <p:nvPr/>
          </p:nvSpPr>
          <p:spPr bwMode="auto">
            <a:xfrm>
              <a:off x="4078" y="94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85" name="Rectangle 165">
              <a:extLst>
                <a:ext uri="{FF2B5EF4-FFF2-40B4-BE49-F238E27FC236}">
                  <a16:creationId xmlns:a16="http://schemas.microsoft.com/office/drawing/2014/main" id="{380D6E64-28FF-47CB-B2A5-DBBC5676F02C}"/>
                </a:ext>
              </a:extLst>
            </p:cNvPr>
            <p:cNvSpPr>
              <a:spLocks noChangeArrowheads="1"/>
            </p:cNvSpPr>
            <p:nvPr/>
          </p:nvSpPr>
          <p:spPr bwMode="auto">
            <a:xfrm>
              <a:off x="3838" y="948"/>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86" name="Rectangle 166">
              <a:extLst>
                <a:ext uri="{FF2B5EF4-FFF2-40B4-BE49-F238E27FC236}">
                  <a16:creationId xmlns:a16="http://schemas.microsoft.com/office/drawing/2014/main" id="{A569EE81-7744-43BE-A1AC-328EF892EE21}"/>
                </a:ext>
              </a:extLst>
            </p:cNvPr>
            <p:cNvSpPr>
              <a:spLocks noChangeArrowheads="1"/>
            </p:cNvSpPr>
            <p:nvPr/>
          </p:nvSpPr>
          <p:spPr bwMode="auto">
            <a:xfrm>
              <a:off x="2591" y="948"/>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4/14</a:t>
              </a:r>
            </a:p>
          </p:txBody>
        </p:sp>
        <p:sp>
          <p:nvSpPr>
            <p:cNvPr id="568487" name="Rectangle 167">
              <a:extLst>
                <a:ext uri="{FF2B5EF4-FFF2-40B4-BE49-F238E27FC236}">
                  <a16:creationId xmlns:a16="http://schemas.microsoft.com/office/drawing/2014/main" id="{28807F8C-80A7-4941-BF7A-138CC9267ADF}"/>
                </a:ext>
              </a:extLst>
            </p:cNvPr>
            <p:cNvSpPr>
              <a:spLocks noChangeArrowheads="1"/>
            </p:cNvSpPr>
            <p:nvPr/>
          </p:nvSpPr>
          <p:spPr bwMode="auto">
            <a:xfrm>
              <a:off x="2207" y="948"/>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4/7</a:t>
              </a:r>
            </a:p>
          </p:txBody>
        </p:sp>
        <p:sp>
          <p:nvSpPr>
            <p:cNvPr id="568488" name="Rectangle 168">
              <a:extLst>
                <a:ext uri="{FF2B5EF4-FFF2-40B4-BE49-F238E27FC236}">
                  <a16:creationId xmlns:a16="http://schemas.microsoft.com/office/drawing/2014/main" id="{4FBA8370-5FD6-4E8F-ADB5-2741F5A89989}"/>
                </a:ext>
              </a:extLst>
            </p:cNvPr>
            <p:cNvSpPr>
              <a:spLocks noChangeArrowheads="1"/>
            </p:cNvSpPr>
            <p:nvPr/>
          </p:nvSpPr>
          <p:spPr bwMode="auto">
            <a:xfrm>
              <a:off x="1679" y="948"/>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8</a:t>
              </a:r>
            </a:p>
          </p:txBody>
        </p:sp>
        <p:sp>
          <p:nvSpPr>
            <p:cNvPr id="568489" name="Rectangle 169">
              <a:extLst>
                <a:ext uri="{FF2B5EF4-FFF2-40B4-BE49-F238E27FC236}">
                  <a16:creationId xmlns:a16="http://schemas.microsoft.com/office/drawing/2014/main" id="{B215CFD4-9329-4582-B293-74880A386A0A}"/>
                </a:ext>
              </a:extLst>
            </p:cNvPr>
            <p:cNvSpPr>
              <a:spLocks noChangeArrowheads="1"/>
            </p:cNvSpPr>
            <p:nvPr/>
          </p:nvSpPr>
          <p:spPr bwMode="auto">
            <a:xfrm>
              <a:off x="659" y="948"/>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Design Inc One</a:t>
              </a:r>
            </a:p>
          </p:txBody>
        </p:sp>
        <p:sp>
          <p:nvSpPr>
            <p:cNvPr id="568490" name="Rectangle 170">
              <a:extLst>
                <a:ext uri="{FF2B5EF4-FFF2-40B4-BE49-F238E27FC236}">
                  <a16:creationId xmlns:a16="http://schemas.microsoft.com/office/drawing/2014/main" id="{0A93C7B5-41DC-4841-B83D-9F7B1FD626EC}"/>
                </a:ext>
              </a:extLst>
            </p:cNvPr>
            <p:cNvSpPr>
              <a:spLocks noChangeArrowheads="1"/>
            </p:cNvSpPr>
            <p:nvPr/>
          </p:nvSpPr>
          <p:spPr bwMode="auto">
            <a:xfrm>
              <a:off x="240" y="948"/>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C</a:t>
              </a:r>
            </a:p>
          </p:txBody>
        </p:sp>
        <p:sp>
          <p:nvSpPr>
            <p:cNvPr id="568491" name="Rectangle 171">
              <a:extLst>
                <a:ext uri="{FF2B5EF4-FFF2-40B4-BE49-F238E27FC236}">
                  <a16:creationId xmlns:a16="http://schemas.microsoft.com/office/drawing/2014/main" id="{640A3F59-2251-4861-8275-F910FE18A8AA}"/>
                </a:ext>
              </a:extLst>
            </p:cNvPr>
            <p:cNvSpPr>
              <a:spLocks noChangeArrowheads="1"/>
            </p:cNvSpPr>
            <p:nvPr/>
          </p:nvSpPr>
          <p:spPr bwMode="auto">
            <a:xfrm>
              <a:off x="5278" y="77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92" name="Rectangle 172">
              <a:extLst>
                <a:ext uri="{FF2B5EF4-FFF2-40B4-BE49-F238E27FC236}">
                  <a16:creationId xmlns:a16="http://schemas.microsoft.com/office/drawing/2014/main" id="{46BF56AB-F339-40F1-AAFD-DD1F5A03CB93}"/>
                </a:ext>
              </a:extLst>
            </p:cNvPr>
            <p:cNvSpPr>
              <a:spLocks noChangeArrowheads="1"/>
            </p:cNvSpPr>
            <p:nvPr/>
          </p:nvSpPr>
          <p:spPr bwMode="auto">
            <a:xfrm>
              <a:off x="4318" y="77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93" name="Rectangle 173">
              <a:extLst>
                <a:ext uri="{FF2B5EF4-FFF2-40B4-BE49-F238E27FC236}">
                  <a16:creationId xmlns:a16="http://schemas.microsoft.com/office/drawing/2014/main" id="{9A9AAE17-71B7-4650-9F85-7B72223298F9}"/>
                </a:ext>
              </a:extLst>
            </p:cNvPr>
            <p:cNvSpPr>
              <a:spLocks noChangeArrowheads="1"/>
            </p:cNvSpPr>
            <p:nvPr/>
          </p:nvSpPr>
          <p:spPr bwMode="auto">
            <a:xfrm>
              <a:off x="4078" y="77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94" name="Rectangle 174">
              <a:extLst>
                <a:ext uri="{FF2B5EF4-FFF2-40B4-BE49-F238E27FC236}">
                  <a16:creationId xmlns:a16="http://schemas.microsoft.com/office/drawing/2014/main" id="{EDBD1C10-8650-48EA-8424-7A41AC3908F0}"/>
                </a:ext>
              </a:extLst>
            </p:cNvPr>
            <p:cNvSpPr>
              <a:spLocks noChangeArrowheads="1"/>
            </p:cNvSpPr>
            <p:nvPr/>
          </p:nvSpPr>
          <p:spPr bwMode="auto">
            <a:xfrm>
              <a:off x="3838" y="776"/>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495" name="Rectangle 175">
              <a:extLst>
                <a:ext uri="{FF2B5EF4-FFF2-40B4-BE49-F238E27FC236}">
                  <a16:creationId xmlns:a16="http://schemas.microsoft.com/office/drawing/2014/main" id="{EF7B4E5D-1E2B-4F2F-9E2A-D74749C8753B}"/>
                </a:ext>
              </a:extLst>
            </p:cNvPr>
            <p:cNvSpPr>
              <a:spLocks noChangeArrowheads="1"/>
            </p:cNvSpPr>
            <p:nvPr/>
          </p:nvSpPr>
          <p:spPr bwMode="auto">
            <a:xfrm>
              <a:off x="2591" y="776"/>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4/6</a:t>
              </a:r>
            </a:p>
          </p:txBody>
        </p:sp>
        <p:sp>
          <p:nvSpPr>
            <p:cNvPr id="568496" name="Rectangle 176">
              <a:extLst>
                <a:ext uri="{FF2B5EF4-FFF2-40B4-BE49-F238E27FC236}">
                  <a16:creationId xmlns:a16="http://schemas.microsoft.com/office/drawing/2014/main" id="{9383EA72-1804-420C-8AA6-BFAD1035A06B}"/>
                </a:ext>
              </a:extLst>
            </p:cNvPr>
            <p:cNvSpPr>
              <a:spLocks noChangeArrowheads="1"/>
            </p:cNvSpPr>
            <p:nvPr/>
          </p:nvSpPr>
          <p:spPr bwMode="auto">
            <a:xfrm>
              <a:off x="2207" y="776"/>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4/4</a:t>
              </a:r>
            </a:p>
          </p:txBody>
        </p:sp>
        <p:sp>
          <p:nvSpPr>
            <p:cNvPr id="568497" name="Rectangle 177">
              <a:extLst>
                <a:ext uri="{FF2B5EF4-FFF2-40B4-BE49-F238E27FC236}">
                  <a16:creationId xmlns:a16="http://schemas.microsoft.com/office/drawing/2014/main" id="{E5ABC10D-C0AD-4197-AA39-47BFF3CEFA0D}"/>
                </a:ext>
              </a:extLst>
            </p:cNvPr>
            <p:cNvSpPr>
              <a:spLocks noChangeArrowheads="1"/>
            </p:cNvSpPr>
            <p:nvPr/>
          </p:nvSpPr>
          <p:spPr bwMode="auto">
            <a:xfrm>
              <a:off x="1679" y="776"/>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3</a:t>
              </a:r>
            </a:p>
          </p:txBody>
        </p:sp>
        <p:sp>
          <p:nvSpPr>
            <p:cNvPr id="568498" name="Rectangle 178">
              <a:extLst>
                <a:ext uri="{FF2B5EF4-FFF2-40B4-BE49-F238E27FC236}">
                  <a16:creationId xmlns:a16="http://schemas.microsoft.com/office/drawing/2014/main" id="{7D3F663E-E673-4FF2-803D-B22F1D7CE128}"/>
                </a:ext>
              </a:extLst>
            </p:cNvPr>
            <p:cNvSpPr>
              <a:spLocks noChangeArrowheads="1"/>
            </p:cNvSpPr>
            <p:nvPr/>
          </p:nvSpPr>
          <p:spPr bwMode="auto">
            <a:xfrm>
              <a:off x="659" y="776"/>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Analyze Inc One</a:t>
              </a:r>
            </a:p>
          </p:txBody>
        </p:sp>
        <p:sp>
          <p:nvSpPr>
            <p:cNvPr id="568499" name="Rectangle 179">
              <a:extLst>
                <a:ext uri="{FF2B5EF4-FFF2-40B4-BE49-F238E27FC236}">
                  <a16:creationId xmlns:a16="http://schemas.microsoft.com/office/drawing/2014/main" id="{E08571C1-FF9E-437B-BBCE-BB2629EBA4A9}"/>
                </a:ext>
              </a:extLst>
            </p:cNvPr>
            <p:cNvSpPr>
              <a:spLocks noChangeArrowheads="1"/>
            </p:cNvSpPr>
            <p:nvPr/>
          </p:nvSpPr>
          <p:spPr bwMode="auto">
            <a:xfrm>
              <a:off x="240" y="776"/>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B</a:t>
              </a:r>
            </a:p>
          </p:txBody>
        </p:sp>
        <p:sp>
          <p:nvSpPr>
            <p:cNvPr id="568500" name="Rectangle 180">
              <a:extLst>
                <a:ext uri="{FF2B5EF4-FFF2-40B4-BE49-F238E27FC236}">
                  <a16:creationId xmlns:a16="http://schemas.microsoft.com/office/drawing/2014/main" id="{DEECC80A-19ED-4FC7-8603-21540E621558}"/>
                </a:ext>
              </a:extLst>
            </p:cNvPr>
            <p:cNvSpPr>
              <a:spLocks noChangeArrowheads="1"/>
            </p:cNvSpPr>
            <p:nvPr/>
          </p:nvSpPr>
          <p:spPr bwMode="auto">
            <a:xfrm>
              <a:off x="5278" y="60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01" name="Rectangle 181">
              <a:extLst>
                <a:ext uri="{FF2B5EF4-FFF2-40B4-BE49-F238E27FC236}">
                  <a16:creationId xmlns:a16="http://schemas.microsoft.com/office/drawing/2014/main" id="{0AC27A0D-93F6-4A7B-AC7B-BE521203CBEF}"/>
                </a:ext>
              </a:extLst>
            </p:cNvPr>
            <p:cNvSpPr>
              <a:spLocks noChangeArrowheads="1"/>
            </p:cNvSpPr>
            <p:nvPr/>
          </p:nvSpPr>
          <p:spPr bwMode="auto">
            <a:xfrm>
              <a:off x="4318" y="60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02" name="Rectangle 182">
              <a:extLst>
                <a:ext uri="{FF2B5EF4-FFF2-40B4-BE49-F238E27FC236}">
                  <a16:creationId xmlns:a16="http://schemas.microsoft.com/office/drawing/2014/main" id="{9C280069-ACC7-45FF-BD76-EA0D8C2D2BFC}"/>
                </a:ext>
              </a:extLst>
            </p:cNvPr>
            <p:cNvSpPr>
              <a:spLocks noChangeArrowheads="1"/>
            </p:cNvSpPr>
            <p:nvPr/>
          </p:nvSpPr>
          <p:spPr bwMode="auto">
            <a:xfrm>
              <a:off x="4078" y="60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03" name="Rectangle 183">
              <a:extLst>
                <a:ext uri="{FF2B5EF4-FFF2-40B4-BE49-F238E27FC236}">
                  <a16:creationId xmlns:a16="http://schemas.microsoft.com/office/drawing/2014/main" id="{4A4E9ABF-E15F-4FE0-808A-3F51C4B61568}"/>
                </a:ext>
              </a:extLst>
            </p:cNvPr>
            <p:cNvSpPr>
              <a:spLocks noChangeArrowheads="1"/>
            </p:cNvSpPr>
            <p:nvPr/>
          </p:nvSpPr>
          <p:spPr bwMode="auto">
            <a:xfrm>
              <a:off x="3838" y="605"/>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04" name="Rectangle 184">
              <a:extLst>
                <a:ext uri="{FF2B5EF4-FFF2-40B4-BE49-F238E27FC236}">
                  <a16:creationId xmlns:a16="http://schemas.microsoft.com/office/drawing/2014/main" id="{2048311D-346D-495F-A000-7E135AC014B7}"/>
                </a:ext>
              </a:extLst>
            </p:cNvPr>
            <p:cNvSpPr>
              <a:spLocks noChangeArrowheads="1"/>
            </p:cNvSpPr>
            <p:nvPr/>
          </p:nvSpPr>
          <p:spPr bwMode="auto">
            <a:xfrm>
              <a:off x="2591" y="605"/>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4/3</a:t>
              </a:r>
            </a:p>
          </p:txBody>
        </p:sp>
        <p:sp>
          <p:nvSpPr>
            <p:cNvPr id="568505" name="Rectangle 185">
              <a:extLst>
                <a:ext uri="{FF2B5EF4-FFF2-40B4-BE49-F238E27FC236}">
                  <a16:creationId xmlns:a16="http://schemas.microsoft.com/office/drawing/2014/main" id="{F16E4D3E-73B5-4E73-9C46-6C4C69F24B34}"/>
                </a:ext>
              </a:extLst>
            </p:cNvPr>
            <p:cNvSpPr>
              <a:spLocks noChangeArrowheads="1"/>
            </p:cNvSpPr>
            <p:nvPr/>
          </p:nvSpPr>
          <p:spPr bwMode="auto">
            <a:xfrm>
              <a:off x="2207" y="605"/>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4/1</a:t>
              </a:r>
            </a:p>
          </p:txBody>
        </p:sp>
        <p:sp>
          <p:nvSpPr>
            <p:cNvPr id="568506" name="Rectangle 186">
              <a:extLst>
                <a:ext uri="{FF2B5EF4-FFF2-40B4-BE49-F238E27FC236}">
                  <a16:creationId xmlns:a16="http://schemas.microsoft.com/office/drawing/2014/main" id="{753CF329-70F0-46D8-B939-5F1F1CFA22D0}"/>
                </a:ext>
              </a:extLst>
            </p:cNvPr>
            <p:cNvSpPr>
              <a:spLocks noChangeArrowheads="1"/>
            </p:cNvSpPr>
            <p:nvPr/>
          </p:nvSpPr>
          <p:spPr bwMode="auto">
            <a:xfrm>
              <a:off x="1679" y="605"/>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3</a:t>
              </a:r>
            </a:p>
          </p:txBody>
        </p:sp>
        <p:sp>
          <p:nvSpPr>
            <p:cNvPr id="568507" name="Rectangle 187">
              <a:extLst>
                <a:ext uri="{FF2B5EF4-FFF2-40B4-BE49-F238E27FC236}">
                  <a16:creationId xmlns:a16="http://schemas.microsoft.com/office/drawing/2014/main" id="{064373DE-17E4-41D6-81DF-A71276C50A74}"/>
                </a:ext>
              </a:extLst>
            </p:cNvPr>
            <p:cNvSpPr>
              <a:spLocks noChangeArrowheads="1"/>
            </p:cNvSpPr>
            <p:nvPr/>
          </p:nvSpPr>
          <p:spPr bwMode="auto">
            <a:xfrm>
              <a:off x="659" y="605"/>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Establish increments</a:t>
              </a:r>
            </a:p>
          </p:txBody>
        </p:sp>
        <p:sp>
          <p:nvSpPr>
            <p:cNvPr id="568508" name="Rectangle 188">
              <a:extLst>
                <a:ext uri="{FF2B5EF4-FFF2-40B4-BE49-F238E27FC236}">
                  <a16:creationId xmlns:a16="http://schemas.microsoft.com/office/drawing/2014/main" id="{284DA493-72C4-4640-AE15-AE8BFF021368}"/>
                </a:ext>
              </a:extLst>
            </p:cNvPr>
            <p:cNvSpPr>
              <a:spLocks noChangeArrowheads="1"/>
            </p:cNvSpPr>
            <p:nvPr/>
          </p:nvSpPr>
          <p:spPr bwMode="auto">
            <a:xfrm>
              <a:off x="240" y="605"/>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A</a:t>
              </a:r>
            </a:p>
          </p:txBody>
        </p:sp>
        <p:sp>
          <p:nvSpPr>
            <p:cNvPr id="568509" name="Rectangle 189">
              <a:extLst>
                <a:ext uri="{FF2B5EF4-FFF2-40B4-BE49-F238E27FC236}">
                  <a16:creationId xmlns:a16="http://schemas.microsoft.com/office/drawing/2014/main" id="{06275328-7AE7-4485-9D8E-C0F6F6057462}"/>
                </a:ext>
              </a:extLst>
            </p:cNvPr>
            <p:cNvSpPr>
              <a:spLocks noChangeArrowheads="1"/>
            </p:cNvSpPr>
            <p:nvPr/>
          </p:nvSpPr>
          <p:spPr bwMode="auto">
            <a:xfrm>
              <a:off x="5278" y="43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10" name="Rectangle 190">
              <a:extLst>
                <a:ext uri="{FF2B5EF4-FFF2-40B4-BE49-F238E27FC236}">
                  <a16:creationId xmlns:a16="http://schemas.microsoft.com/office/drawing/2014/main" id="{D646B26B-08EE-40F0-A21F-1853A1CAC6BD}"/>
                </a:ext>
              </a:extLst>
            </p:cNvPr>
            <p:cNvSpPr>
              <a:spLocks noChangeArrowheads="1"/>
            </p:cNvSpPr>
            <p:nvPr/>
          </p:nvSpPr>
          <p:spPr bwMode="auto">
            <a:xfrm>
              <a:off x="4318" y="43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11" name="Rectangle 191">
              <a:extLst>
                <a:ext uri="{FF2B5EF4-FFF2-40B4-BE49-F238E27FC236}">
                  <a16:creationId xmlns:a16="http://schemas.microsoft.com/office/drawing/2014/main" id="{EA67D647-AD18-4B7B-8E94-B2A152E964AA}"/>
                </a:ext>
              </a:extLst>
            </p:cNvPr>
            <p:cNvSpPr>
              <a:spLocks noChangeArrowheads="1"/>
            </p:cNvSpPr>
            <p:nvPr/>
          </p:nvSpPr>
          <p:spPr bwMode="auto">
            <a:xfrm>
              <a:off x="4078" y="43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12" name="Rectangle 192">
              <a:extLst>
                <a:ext uri="{FF2B5EF4-FFF2-40B4-BE49-F238E27FC236}">
                  <a16:creationId xmlns:a16="http://schemas.microsoft.com/office/drawing/2014/main" id="{50B3E631-7D7A-4320-B374-A3F9FC5F31B4}"/>
                </a:ext>
              </a:extLst>
            </p:cNvPr>
            <p:cNvSpPr>
              <a:spLocks noChangeArrowheads="1"/>
            </p:cNvSpPr>
            <p:nvPr/>
          </p:nvSpPr>
          <p:spPr bwMode="auto">
            <a:xfrm>
              <a:off x="3838" y="433"/>
              <a:ext cx="23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13" name="Rectangle 193">
              <a:extLst>
                <a:ext uri="{FF2B5EF4-FFF2-40B4-BE49-F238E27FC236}">
                  <a16:creationId xmlns:a16="http://schemas.microsoft.com/office/drawing/2014/main" id="{BA5F8F73-1F5C-44ED-9405-5D9E06F69FB1}"/>
                </a:ext>
              </a:extLst>
            </p:cNvPr>
            <p:cNvSpPr>
              <a:spLocks noChangeArrowheads="1"/>
            </p:cNvSpPr>
            <p:nvPr/>
          </p:nvSpPr>
          <p:spPr bwMode="auto">
            <a:xfrm>
              <a:off x="2591" y="433"/>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Finish</a:t>
              </a:r>
            </a:p>
          </p:txBody>
        </p:sp>
        <p:sp>
          <p:nvSpPr>
            <p:cNvPr id="568514" name="Rectangle 194">
              <a:extLst>
                <a:ext uri="{FF2B5EF4-FFF2-40B4-BE49-F238E27FC236}">
                  <a16:creationId xmlns:a16="http://schemas.microsoft.com/office/drawing/2014/main" id="{CB99F833-53A2-4FCF-9EC0-D1CE18F6F1E2}"/>
                </a:ext>
              </a:extLst>
            </p:cNvPr>
            <p:cNvSpPr>
              <a:spLocks noChangeArrowheads="1"/>
            </p:cNvSpPr>
            <p:nvPr/>
          </p:nvSpPr>
          <p:spPr bwMode="auto">
            <a:xfrm>
              <a:off x="2207" y="433"/>
              <a:ext cx="38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Start</a:t>
              </a:r>
            </a:p>
          </p:txBody>
        </p:sp>
        <p:sp>
          <p:nvSpPr>
            <p:cNvPr id="568515" name="Rectangle 195">
              <a:extLst>
                <a:ext uri="{FF2B5EF4-FFF2-40B4-BE49-F238E27FC236}">
                  <a16:creationId xmlns:a16="http://schemas.microsoft.com/office/drawing/2014/main" id="{E33C0CB0-5A1B-4A17-9AC8-38ECAD5AE38E}"/>
                </a:ext>
              </a:extLst>
            </p:cNvPr>
            <p:cNvSpPr>
              <a:spLocks noChangeArrowheads="1"/>
            </p:cNvSpPr>
            <p:nvPr/>
          </p:nvSpPr>
          <p:spPr bwMode="auto">
            <a:xfrm>
              <a:off x="1679" y="433"/>
              <a:ext cx="526"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spcBef>
                  <a:spcPts val="300"/>
                </a:spcBef>
              </a:pPr>
              <a:r>
                <a:rPr lang="en-US" altLang="en-US" sz="1200">
                  <a:cs typeface="Lucida Sans Unicode" panose="020B0602030504020204" pitchFamily="34" charset="0"/>
                </a:rPr>
                <a:t>Duration</a:t>
              </a:r>
            </a:p>
          </p:txBody>
        </p:sp>
        <p:sp>
          <p:nvSpPr>
            <p:cNvPr id="568516" name="Rectangle 196">
              <a:extLst>
                <a:ext uri="{FF2B5EF4-FFF2-40B4-BE49-F238E27FC236}">
                  <a16:creationId xmlns:a16="http://schemas.microsoft.com/office/drawing/2014/main" id="{22399EE1-6431-45D7-B474-37A63B253A46}"/>
                </a:ext>
              </a:extLst>
            </p:cNvPr>
            <p:cNvSpPr>
              <a:spLocks noChangeArrowheads="1"/>
            </p:cNvSpPr>
            <p:nvPr/>
          </p:nvSpPr>
          <p:spPr bwMode="auto">
            <a:xfrm>
              <a:off x="659" y="433"/>
              <a:ext cx="1018"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Task Name</a:t>
              </a:r>
            </a:p>
          </p:txBody>
        </p:sp>
        <p:sp>
          <p:nvSpPr>
            <p:cNvPr id="568517" name="Rectangle 197">
              <a:extLst>
                <a:ext uri="{FF2B5EF4-FFF2-40B4-BE49-F238E27FC236}">
                  <a16:creationId xmlns:a16="http://schemas.microsoft.com/office/drawing/2014/main" id="{C1C9AC2D-876B-4A35-9698-30AE9D70FA71}"/>
                </a:ext>
              </a:extLst>
            </p:cNvPr>
            <p:cNvSpPr>
              <a:spLocks noChangeArrowheads="1"/>
            </p:cNvSpPr>
            <p:nvPr/>
          </p:nvSpPr>
          <p:spPr bwMode="auto">
            <a:xfrm>
              <a:off x="240" y="433"/>
              <a:ext cx="417"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spcBef>
                  <a:spcPts val="300"/>
                </a:spcBef>
              </a:pPr>
              <a:r>
                <a:rPr lang="en-US" altLang="en-US" sz="1200">
                  <a:cs typeface="Lucida Sans Unicode" panose="020B0602030504020204" pitchFamily="34" charset="0"/>
                </a:rPr>
                <a:t>Task #</a:t>
              </a:r>
            </a:p>
          </p:txBody>
        </p:sp>
        <p:sp>
          <p:nvSpPr>
            <p:cNvPr id="568518" name="Line 198">
              <a:extLst>
                <a:ext uri="{FF2B5EF4-FFF2-40B4-BE49-F238E27FC236}">
                  <a16:creationId xmlns:a16="http://schemas.microsoft.com/office/drawing/2014/main" id="{08F43D56-AB73-4A9F-AD37-53A2D20B739B}"/>
                </a:ext>
              </a:extLst>
            </p:cNvPr>
            <p:cNvSpPr>
              <a:spLocks noChangeShapeType="1"/>
            </p:cNvSpPr>
            <p:nvPr/>
          </p:nvSpPr>
          <p:spPr bwMode="auto">
            <a:xfrm>
              <a:off x="240" y="433"/>
              <a:ext cx="5276" cy="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19" name="Line 199">
              <a:extLst>
                <a:ext uri="{FF2B5EF4-FFF2-40B4-BE49-F238E27FC236}">
                  <a16:creationId xmlns:a16="http://schemas.microsoft.com/office/drawing/2014/main" id="{64D55628-CE5F-4034-9B10-5BC35B8247A1}"/>
                </a:ext>
              </a:extLst>
            </p:cNvPr>
            <p:cNvSpPr>
              <a:spLocks noChangeShapeType="1"/>
            </p:cNvSpPr>
            <p:nvPr/>
          </p:nvSpPr>
          <p:spPr bwMode="auto">
            <a:xfrm>
              <a:off x="240" y="605"/>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0" name="Line 200">
              <a:extLst>
                <a:ext uri="{FF2B5EF4-FFF2-40B4-BE49-F238E27FC236}">
                  <a16:creationId xmlns:a16="http://schemas.microsoft.com/office/drawing/2014/main" id="{51FA463C-D72D-431F-9FE1-4BDACBE32FF7}"/>
                </a:ext>
              </a:extLst>
            </p:cNvPr>
            <p:cNvSpPr>
              <a:spLocks noChangeShapeType="1"/>
            </p:cNvSpPr>
            <p:nvPr/>
          </p:nvSpPr>
          <p:spPr bwMode="auto">
            <a:xfrm>
              <a:off x="240" y="776"/>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1" name="Line 201">
              <a:extLst>
                <a:ext uri="{FF2B5EF4-FFF2-40B4-BE49-F238E27FC236}">
                  <a16:creationId xmlns:a16="http://schemas.microsoft.com/office/drawing/2014/main" id="{0A0D3412-ABD2-448E-A475-FE0138109596}"/>
                </a:ext>
              </a:extLst>
            </p:cNvPr>
            <p:cNvSpPr>
              <a:spLocks noChangeShapeType="1"/>
            </p:cNvSpPr>
            <p:nvPr/>
          </p:nvSpPr>
          <p:spPr bwMode="auto">
            <a:xfrm>
              <a:off x="240" y="948"/>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2" name="Line 202">
              <a:extLst>
                <a:ext uri="{FF2B5EF4-FFF2-40B4-BE49-F238E27FC236}">
                  <a16:creationId xmlns:a16="http://schemas.microsoft.com/office/drawing/2014/main" id="{9C136FD6-CAE2-43A0-BE02-A618A6C79F40}"/>
                </a:ext>
              </a:extLst>
            </p:cNvPr>
            <p:cNvSpPr>
              <a:spLocks noChangeShapeType="1"/>
            </p:cNvSpPr>
            <p:nvPr/>
          </p:nvSpPr>
          <p:spPr bwMode="auto">
            <a:xfrm>
              <a:off x="240" y="1120"/>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3" name="Line 203">
              <a:extLst>
                <a:ext uri="{FF2B5EF4-FFF2-40B4-BE49-F238E27FC236}">
                  <a16:creationId xmlns:a16="http://schemas.microsoft.com/office/drawing/2014/main" id="{CD4EC47E-7DA2-491E-95E8-68AC95491980}"/>
                </a:ext>
              </a:extLst>
            </p:cNvPr>
            <p:cNvSpPr>
              <a:spLocks noChangeShapeType="1"/>
            </p:cNvSpPr>
            <p:nvPr/>
          </p:nvSpPr>
          <p:spPr bwMode="auto">
            <a:xfrm>
              <a:off x="240" y="1292"/>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4" name="Line 204">
              <a:extLst>
                <a:ext uri="{FF2B5EF4-FFF2-40B4-BE49-F238E27FC236}">
                  <a16:creationId xmlns:a16="http://schemas.microsoft.com/office/drawing/2014/main" id="{D251D417-8F3C-48D4-AD99-C210F9F42DB4}"/>
                </a:ext>
              </a:extLst>
            </p:cNvPr>
            <p:cNvSpPr>
              <a:spLocks noChangeShapeType="1"/>
            </p:cNvSpPr>
            <p:nvPr/>
          </p:nvSpPr>
          <p:spPr bwMode="auto">
            <a:xfrm>
              <a:off x="240" y="1464"/>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5" name="Line 205">
              <a:extLst>
                <a:ext uri="{FF2B5EF4-FFF2-40B4-BE49-F238E27FC236}">
                  <a16:creationId xmlns:a16="http://schemas.microsoft.com/office/drawing/2014/main" id="{3C9314A2-30B6-405E-A0D9-22532B19DD48}"/>
                </a:ext>
              </a:extLst>
            </p:cNvPr>
            <p:cNvSpPr>
              <a:spLocks noChangeShapeType="1"/>
            </p:cNvSpPr>
            <p:nvPr/>
          </p:nvSpPr>
          <p:spPr bwMode="auto">
            <a:xfrm>
              <a:off x="240" y="1979"/>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6" name="Line 206">
              <a:extLst>
                <a:ext uri="{FF2B5EF4-FFF2-40B4-BE49-F238E27FC236}">
                  <a16:creationId xmlns:a16="http://schemas.microsoft.com/office/drawing/2014/main" id="{0B8D3E00-3406-4303-AE75-3422D5DC3914}"/>
                </a:ext>
              </a:extLst>
            </p:cNvPr>
            <p:cNvSpPr>
              <a:spLocks noChangeShapeType="1"/>
            </p:cNvSpPr>
            <p:nvPr/>
          </p:nvSpPr>
          <p:spPr bwMode="auto">
            <a:xfrm>
              <a:off x="240" y="2151"/>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7" name="Line 207">
              <a:extLst>
                <a:ext uri="{FF2B5EF4-FFF2-40B4-BE49-F238E27FC236}">
                  <a16:creationId xmlns:a16="http://schemas.microsoft.com/office/drawing/2014/main" id="{510C2400-882B-4100-9930-D4452E69ADF7}"/>
                </a:ext>
              </a:extLst>
            </p:cNvPr>
            <p:cNvSpPr>
              <a:spLocks noChangeShapeType="1"/>
            </p:cNvSpPr>
            <p:nvPr/>
          </p:nvSpPr>
          <p:spPr bwMode="auto">
            <a:xfrm>
              <a:off x="240" y="2667"/>
              <a:ext cx="5276" cy="0"/>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8" name="Line 208">
              <a:extLst>
                <a:ext uri="{FF2B5EF4-FFF2-40B4-BE49-F238E27FC236}">
                  <a16:creationId xmlns:a16="http://schemas.microsoft.com/office/drawing/2014/main" id="{C240755D-84D8-4CC6-B508-A69C655FBDDF}"/>
                </a:ext>
              </a:extLst>
            </p:cNvPr>
            <p:cNvSpPr>
              <a:spLocks noChangeShapeType="1"/>
            </p:cNvSpPr>
            <p:nvPr/>
          </p:nvSpPr>
          <p:spPr bwMode="auto">
            <a:xfrm>
              <a:off x="240" y="433"/>
              <a:ext cx="0" cy="2232"/>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29" name="Line 209">
              <a:extLst>
                <a:ext uri="{FF2B5EF4-FFF2-40B4-BE49-F238E27FC236}">
                  <a16:creationId xmlns:a16="http://schemas.microsoft.com/office/drawing/2014/main" id="{D9E46100-B8EB-4F28-8E31-00150761F15A}"/>
                </a:ext>
              </a:extLst>
            </p:cNvPr>
            <p:cNvSpPr>
              <a:spLocks noChangeShapeType="1"/>
            </p:cNvSpPr>
            <p:nvPr/>
          </p:nvSpPr>
          <p:spPr bwMode="auto">
            <a:xfrm>
              <a:off x="659"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0" name="Line 210">
              <a:extLst>
                <a:ext uri="{FF2B5EF4-FFF2-40B4-BE49-F238E27FC236}">
                  <a16:creationId xmlns:a16="http://schemas.microsoft.com/office/drawing/2014/main" id="{6041DA5D-0CEE-4C72-BB08-ECCF318339F6}"/>
                </a:ext>
              </a:extLst>
            </p:cNvPr>
            <p:cNvSpPr>
              <a:spLocks noChangeShapeType="1"/>
            </p:cNvSpPr>
            <p:nvPr/>
          </p:nvSpPr>
          <p:spPr bwMode="auto">
            <a:xfrm>
              <a:off x="1679"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1" name="Line 211">
              <a:extLst>
                <a:ext uri="{FF2B5EF4-FFF2-40B4-BE49-F238E27FC236}">
                  <a16:creationId xmlns:a16="http://schemas.microsoft.com/office/drawing/2014/main" id="{ED6C8F57-6CFB-44EE-B79E-EF9495E6E845}"/>
                </a:ext>
              </a:extLst>
            </p:cNvPr>
            <p:cNvSpPr>
              <a:spLocks noChangeShapeType="1"/>
            </p:cNvSpPr>
            <p:nvPr/>
          </p:nvSpPr>
          <p:spPr bwMode="auto">
            <a:xfrm>
              <a:off x="2207"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2" name="Line 212">
              <a:extLst>
                <a:ext uri="{FF2B5EF4-FFF2-40B4-BE49-F238E27FC236}">
                  <a16:creationId xmlns:a16="http://schemas.microsoft.com/office/drawing/2014/main" id="{F2D04F3F-725A-493B-9160-2082D8E171A1}"/>
                </a:ext>
              </a:extLst>
            </p:cNvPr>
            <p:cNvSpPr>
              <a:spLocks noChangeShapeType="1"/>
            </p:cNvSpPr>
            <p:nvPr/>
          </p:nvSpPr>
          <p:spPr bwMode="auto">
            <a:xfrm>
              <a:off x="2591"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3" name="Line 213">
              <a:extLst>
                <a:ext uri="{FF2B5EF4-FFF2-40B4-BE49-F238E27FC236}">
                  <a16:creationId xmlns:a16="http://schemas.microsoft.com/office/drawing/2014/main" id="{6AB4BEFF-5AB4-45C9-8736-AB19C69740B0}"/>
                </a:ext>
              </a:extLst>
            </p:cNvPr>
            <p:cNvSpPr>
              <a:spLocks noChangeShapeType="1"/>
            </p:cNvSpPr>
            <p:nvPr/>
          </p:nvSpPr>
          <p:spPr bwMode="auto">
            <a:xfrm>
              <a:off x="2975"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4" name="Line 214">
              <a:extLst>
                <a:ext uri="{FF2B5EF4-FFF2-40B4-BE49-F238E27FC236}">
                  <a16:creationId xmlns:a16="http://schemas.microsoft.com/office/drawing/2014/main" id="{8DBD5630-26BA-424E-B18D-2BCD8B08BC38}"/>
                </a:ext>
              </a:extLst>
            </p:cNvPr>
            <p:cNvSpPr>
              <a:spLocks noChangeShapeType="1"/>
            </p:cNvSpPr>
            <p:nvPr/>
          </p:nvSpPr>
          <p:spPr bwMode="auto">
            <a:xfrm>
              <a:off x="4078"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5" name="Line 215">
              <a:extLst>
                <a:ext uri="{FF2B5EF4-FFF2-40B4-BE49-F238E27FC236}">
                  <a16:creationId xmlns:a16="http://schemas.microsoft.com/office/drawing/2014/main" id="{222AEB2E-A263-4E84-A480-1D9E6E84077C}"/>
                </a:ext>
              </a:extLst>
            </p:cNvPr>
            <p:cNvSpPr>
              <a:spLocks noChangeShapeType="1"/>
            </p:cNvSpPr>
            <p:nvPr/>
          </p:nvSpPr>
          <p:spPr bwMode="auto">
            <a:xfrm>
              <a:off x="4318"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6" name="Line 216">
              <a:extLst>
                <a:ext uri="{FF2B5EF4-FFF2-40B4-BE49-F238E27FC236}">
                  <a16:creationId xmlns:a16="http://schemas.microsoft.com/office/drawing/2014/main" id="{B1FFD158-A98D-44E9-9E6F-2F03F8ED8A25}"/>
                </a:ext>
              </a:extLst>
            </p:cNvPr>
            <p:cNvSpPr>
              <a:spLocks noChangeShapeType="1"/>
            </p:cNvSpPr>
            <p:nvPr/>
          </p:nvSpPr>
          <p:spPr bwMode="auto">
            <a:xfrm>
              <a:off x="4558"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7" name="Line 217">
              <a:extLst>
                <a:ext uri="{FF2B5EF4-FFF2-40B4-BE49-F238E27FC236}">
                  <a16:creationId xmlns:a16="http://schemas.microsoft.com/office/drawing/2014/main" id="{049A91C5-B8B1-45CC-932F-EFB5CACA33AC}"/>
                </a:ext>
              </a:extLst>
            </p:cNvPr>
            <p:cNvSpPr>
              <a:spLocks noChangeShapeType="1"/>
            </p:cNvSpPr>
            <p:nvPr/>
          </p:nvSpPr>
          <p:spPr bwMode="auto">
            <a:xfrm>
              <a:off x="5518" y="433"/>
              <a:ext cx="0" cy="2232"/>
            </a:xfrm>
            <a:prstGeom prst="line">
              <a:avLst/>
            </a:prstGeom>
            <a:noFill/>
            <a:ln w="2844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8" name="Line 218">
              <a:extLst>
                <a:ext uri="{FF2B5EF4-FFF2-40B4-BE49-F238E27FC236}">
                  <a16:creationId xmlns:a16="http://schemas.microsoft.com/office/drawing/2014/main" id="{525364D7-7D26-4410-9BE6-4C45DAB8D1EB}"/>
                </a:ext>
              </a:extLst>
            </p:cNvPr>
            <p:cNvSpPr>
              <a:spLocks noChangeShapeType="1"/>
            </p:cNvSpPr>
            <p:nvPr/>
          </p:nvSpPr>
          <p:spPr bwMode="auto">
            <a:xfrm>
              <a:off x="4798"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39" name="Line 219">
              <a:extLst>
                <a:ext uri="{FF2B5EF4-FFF2-40B4-BE49-F238E27FC236}">
                  <a16:creationId xmlns:a16="http://schemas.microsoft.com/office/drawing/2014/main" id="{B138CBD0-ACAF-400B-90CD-1D1EC100EA1C}"/>
                </a:ext>
              </a:extLst>
            </p:cNvPr>
            <p:cNvSpPr>
              <a:spLocks noChangeShapeType="1"/>
            </p:cNvSpPr>
            <p:nvPr/>
          </p:nvSpPr>
          <p:spPr bwMode="auto">
            <a:xfrm>
              <a:off x="3838"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40" name="Line 220">
              <a:extLst>
                <a:ext uri="{FF2B5EF4-FFF2-40B4-BE49-F238E27FC236}">
                  <a16:creationId xmlns:a16="http://schemas.microsoft.com/office/drawing/2014/main" id="{41A0088F-EEEB-40EB-97AA-FDFEBB37DD61}"/>
                </a:ext>
              </a:extLst>
            </p:cNvPr>
            <p:cNvSpPr>
              <a:spLocks noChangeShapeType="1"/>
            </p:cNvSpPr>
            <p:nvPr/>
          </p:nvSpPr>
          <p:spPr bwMode="auto">
            <a:xfrm>
              <a:off x="3599"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41" name="Line 221">
              <a:extLst>
                <a:ext uri="{FF2B5EF4-FFF2-40B4-BE49-F238E27FC236}">
                  <a16:creationId xmlns:a16="http://schemas.microsoft.com/office/drawing/2014/main" id="{E6E7950D-17A7-424D-B6D4-36A0F15F7F98}"/>
                </a:ext>
              </a:extLst>
            </p:cNvPr>
            <p:cNvSpPr>
              <a:spLocks noChangeShapeType="1"/>
            </p:cNvSpPr>
            <p:nvPr/>
          </p:nvSpPr>
          <p:spPr bwMode="auto">
            <a:xfrm>
              <a:off x="3359"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42" name="Line 222">
              <a:extLst>
                <a:ext uri="{FF2B5EF4-FFF2-40B4-BE49-F238E27FC236}">
                  <a16:creationId xmlns:a16="http://schemas.microsoft.com/office/drawing/2014/main" id="{0F68DA21-41B1-43E8-98A5-FEF668416067}"/>
                </a:ext>
              </a:extLst>
            </p:cNvPr>
            <p:cNvSpPr>
              <a:spLocks noChangeShapeType="1"/>
            </p:cNvSpPr>
            <p:nvPr/>
          </p:nvSpPr>
          <p:spPr bwMode="auto">
            <a:xfrm>
              <a:off x="240" y="1808"/>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43" name="Line 223">
              <a:extLst>
                <a:ext uri="{FF2B5EF4-FFF2-40B4-BE49-F238E27FC236}">
                  <a16:creationId xmlns:a16="http://schemas.microsoft.com/office/drawing/2014/main" id="{A51B4800-16DA-4C2F-A37B-1DCA42E248D2}"/>
                </a:ext>
              </a:extLst>
            </p:cNvPr>
            <p:cNvSpPr>
              <a:spLocks noChangeShapeType="1"/>
            </p:cNvSpPr>
            <p:nvPr/>
          </p:nvSpPr>
          <p:spPr bwMode="auto">
            <a:xfrm>
              <a:off x="240" y="2323"/>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44" name="Line 224">
              <a:extLst>
                <a:ext uri="{FF2B5EF4-FFF2-40B4-BE49-F238E27FC236}">
                  <a16:creationId xmlns:a16="http://schemas.microsoft.com/office/drawing/2014/main" id="{BC415A6A-AC4D-4053-8EBF-D4D5553FFD0E}"/>
                </a:ext>
              </a:extLst>
            </p:cNvPr>
            <p:cNvSpPr>
              <a:spLocks noChangeShapeType="1"/>
            </p:cNvSpPr>
            <p:nvPr/>
          </p:nvSpPr>
          <p:spPr bwMode="auto">
            <a:xfrm>
              <a:off x="240" y="1636"/>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45" name="Line 225">
              <a:extLst>
                <a:ext uri="{FF2B5EF4-FFF2-40B4-BE49-F238E27FC236}">
                  <a16:creationId xmlns:a16="http://schemas.microsoft.com/office/drawing/2014/main" id="{07FAB9A4-6FAB-4BC8-9A9F-F1D4A6789C2C}"/>
                </a:ext>
              </a:extLst>
            </p:cNvPr>
            <p:cNvSpPr>
              <a:spLocks noChangeShapeType="1"/>
            </p:cNvSpPr>
            <p:nvPr/>
          </p:nvSpPr>
          <p:spPr bwMode="auto">
            <a:xfrm>
              <a:off x="240" y="2495"/>
              <a:ext cx="5276" cy="0"/>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46" name="Line 226">
              <a:extLst>
                <a:ext uri="{FF2B5EF4-FFF2-40B4-BE49-F238E27FC236}">
                  <a16:creationId xmlns:a16="http://schemas.microsoft.com/office/drawing/2014/main" id="{701E2CFB-96B7-4FE7-BCC7-767739AD1357}"/>
                </a:ext>
              </a:extLst>
            </p:cNvPr>
            <p:cNvSpPr>
              <a:spLocks noChangeShapeType="1"/>
            </p:cNvSpPr>
            <p:nvPr/>
          </p:nvSpPr>
          <p:spPr bwMode="auto">
            <a:xfrm>
              <a:off x="5038"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8547" name="Line 227">
              <a:extLst>
                <a:ext uri="{FF2B5EF4-FFF2-40B4-BE49-F238E27FC236}">
                  <a16:creationId xmlns:a16="http://schemas.microsoft.com/office/drawing/2014/main" id="{BFE0410A-B7E5-48CD-9161-7FDC07CB05F8}"/>
                </a:ext>
              </a:extLst>
            </p:cNvPr>
            <p:cNvSpPr>
              <a:spLocks noChangeShapeType="1"/>
            </p:cNvSpPr>
            <p:nvPr/>
          </p:nvSpPr>
          <p:spPr bwMode="auto">
            <a:xfrm>
              <a:off x="5278" y="433"/>
              <a:ext cx="0" cy="2232"/>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grpSp>
      <p:grpSp>
        <p:nvGrpSpPr>
          <p:cNvPr id="568548" name="Group 228">
            <a:extLst>
              <a:ext uri="{FF2B5EF4-FFF2-40B4-BE49-F238E27FC236}">
                <a16:creationId xmlns:a16="http://schemas.microsoft.com/office/drawing/2014/main" id="{CF6C04B7-E004-4307-BE17-07783150751E}"/>
              </a:ext>
            </a:extLst>
          </p:cNvPr>
          <p:cNvGrpSpPr>
            <a:grpSpLocks/>
          </p:cNvGrpSpPr>
          <p:nvPr/>
        </p:nvGrpSpPr>
        <p:grpSpPr bwMode="auto">
          <a:xfrm>
            <a:off x="1600200" y="5029200"/>
            <a:ext cx="8986838" cy="1671638"/>
            <a:chOff x="48" y="3168"/>
            <a:chExt cx="5661" cy="1053"/>
          </a:xfrm>
        </p:grpSpPr>
        <p:sp>
          <p:nvSpPr>
            <p:cNvPr id="568549" name="AutoShape 229">
              <a:extLst>
                <a:ext uri="{FF2B5EF4-FFF2-40B4-BE49-F238E27FC236}">
                  <a16:creationId xmlns:a16="http://schemas.microsoft.com/office/drawing/2014/main" id="{94DDD5E3-6755-4091-9B7A-F37B8DFB9EC7}"/>
                </a:ext>
              </a:extLst>
            </p:cNvPr>
            <p:cNvSpPr>
              <a:spLocks noChangeArrowheads="1"/>
            </p:cNvSpPr>
            <p:nvPr/>
          </p:nvSpPr>
          <p:spPr bwMode="auto">
            <a:xfrm>
              <a:off x="48" y="3499"/>
              <a:ext cx="526" cy="301"/>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A. Establish</a:t>
              </a:r>
            </a:p>
            <a:p>
              <a:pPr algn="ctr">
                <a:buClrTx/>
                <a:buFontTx/>
                <a:buNone/>
              </a:pPr>
              <a:r>
                <a:rPr lang="en-US" altLang="en-US" sz="1000">
                  <a:cs typeface="Lucida Sans Unicode" panose="020B0602030504020204" pitchFamily="34" charset="0"/>
                </a:rPr>
                <a:t>Increments</a:t>
              </a:r>
            </a:p>
            <a:p>
              <a:pPr algn="ctr">
                <a:buClrTx/>
                <a:buFontTx/>
                <a:buNone/>
              </a:pPr>
              <a:r>
                <a:rPr lang="en-US" altLang="en-US" sz="1000">
                  <a:cs typeface="Lucida Sans Unicode" panose="020B0602030504020204" pitchFamily="34" charset="0"/>
                </a:rPr>
                <a:t>3</a:t>
              </a:r>
            </a:p>
          </p:txBody>
        </p:sp>
        <p:sp>
          <p:nvSpPr>
            <p:cNvPr id="568550" name="AutoShape 230">
              <a:extLst>
                <a:ext uri="{FF2B5EF4-FFF2-40B4-BE49-F238E27FC236}">
                  <a16:creationId xmlns:a16="http://schemas.microsoft.com/office/drawing/2014/main" id="{572C9AEE-8022-40AC-89DE-A98CBF7AD31A}"/>
                </a:ext>
              </a:extLst>
            </p:cNvPr>
            <p:cNvSpPr>
              <a:spLocks noChangeArrowheads="1"/>
            </p:cNvSpPr>
            <p:nvPr/>
          </p:nvSpPr>
          <p:spPr bwMode="auto">
            <a:xfrm>
              <a:off x="960" y="3168"/>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B. Analyze</a:t>
              </a:r>
            </a:p>
            <a:p>
              <a:pPr algn="ctr">
                <a:buClrTx/>
                <a:buFontTx/>
                <a:buNone/>
              </a:pPr>
              <a:r>
                <a:rPr lang="en-US" altLang="en-US" sz="1000">
                  <a:cs typeface="Lucida Sans Unicode" panose="020B0602030504020204" pitchFamily="34" charset="0"/>
                </a:rPr>
                <a:t>Inc One</a:t>
              </a:r>
            </a:p>
            <a:p>
              <a:pPr algn="ctr">
                <a:buClrTx/>
                <a:buFontTx/>
                <a:buNone/>
              </a:pPr>
              <a:r>
                <a:rPr lang="en-US" altLang="en-US" sz="1000">
                  <a:cs typeface="Lucida Sans Unicode" panose="020B0602030504020204" pitchFamily="34" charset="0"/>
                </a:rPr>
                <a:t>3</a:t>
              </a:r>
            </a:p>
          </p:txBody>
        </p:sp>
        <p:sp>
          <p:nvSpPr>
            <p:cNvPr id="568551" name="AutoShape 231">
              <a:extLst>
                <a:ext uri="{FF2B5EF4-FFF2-40B4-BE49-F238E27FC236}">
                  <a16:creationId xmlns:a16="http://schemas.microsoft.com/office/drawing/2014/main" id="{57B6446A-C8B5-4DDE-BF94-7507D687CBE0}"/>
                </a:ext>
              </a:extLst>
            </p:cNvPr>
            <p:cNvSpPr>
              <a:spLocks noChangeArrowheads="1"/>
            </p:cNvSpPr>
            <p:nvPr/>
          </p:nvSpPr>
          <p:spPr bwMode="auto">
            <a:xfrm>
              <a:off x="1776" y="3168"/>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C. Design</a:t>
              </a:r>
            </a:p>
            <a:p>
              <a:pPr algn="ctr">
                <a:buClrTx/>
                <a:buFontTx/>
                <a:buNone/>
              </a:pPr>
              <a:r>
                <a:rPr lang="en-US" altLang="en-US" sz="1000">
                  <a:cs typeface="Lucida Sans Unicode" panose="020B0602030504020204" pitchFamily="34" charset="0"/>
                </a:rPr>
                <a:t>Inc One</a:t>
              </a:r>
            </a:p>
            <a:p>
              <a:pPr algn="ctr">
                <a:buClrTx/>
                <a:buFontTx/>
                <a:buNone/>
              </a:pPr>
              <a:r>
                <a:rPr lang="en-US" altLang="en-US" sz="1000">
                  <a:cs typeface="Lucida Sans Unicode" panose="020B0602030504020204" pitchFamily="34" charset="0"/>
                </a:rPr>
                <a:t>8</a:t>
              </a:r>
            </a:p>
          </p:txBody>
        </p:sp>
        <p:sp>
          <p:nvSpPr>
            <p:cNvPr id="568552" name="AutoShape 232">
              <a:extLst>
                <a:ext uri="{FF2B5EF4-FFF2-40B4-BE49-F238E27FC236}">
                  <a16:creationId xmlns:a16="http://schemas.microsoft.com/office/drawing/2014/main" id="{73779DB0-6BE4-40A2-8233-03A84FFE3E13}"/>
                </a:ext>
              </a:extLst>
            </p:cNvPr>
            <p:cNvSpPr>
              <a:spLocks noChangeArrowheads="1"/>
            </p:cNvSpPr>
            <p:nvPr/>
          </p:nvSpPr>
          <p:spPr bwMode="auto">
            <a:xfrm>
              <a:off x="2592" y="3168"/>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D. Code</a:t>
              </a:r>
            </a:p>
            <a:p>
              <a:pPr algn="ctr">
                <a:buClrTx/>
                <a:buFontTx/>
                <a:buNone/>
              </a:pPr>
              <a:r>
                <a:rPr lang="en-US" altLang="en-US" sz="1000">
                  <a:cs typeface="Lucida Sans Unicode" panose="020B0602030504020204" pitchFamily="34" charset="0"/>
                </a:rPr>
                <a:t>Inc One</a:t>
              </a:r>
            </a:p>
            <a:p>
              <a:pPr algn="ctr">
                <a:buClrTx/>
                <a:buFontTx/>
                <a:buNone/>
              </a:pPr>
              <a:r>
                <a:rPr lang="en-US" altLang="en-US" sz="1000">
                  <a:cs typeface="Lucida Sans Unicode" panose="020B0602030504020204" pitchFamily="34" charset="0"/>
                </a:rPr>
                <a:t>7</a:t>
              </a:r>
            </a:p>
          </p:txBody>
        </p:sp>
        <p:sp>
          <p:nvSpPr>
            <p:cNvPr id="568553" name="AutoShape 233">
              <a:extLst>
                <a:ext uri="{FF2B5EF4-FFF2-40B4-BE49-F238E27FC236}">
                  <a16:creationId xmlns:a16="http://schemas.microsoft.com/office/drawing/2014/main" id="{3CC46002-C123-405E-A62D-3D5FCF398664}"/>
                </a:ext>
              </a:extLst>
            </p:cNvPr>
            <p:cNvSpPr>
              <a:spLocks noChangeArrowheads="1"/>
            </p:cNvSpPr>
            <p:nvPr/>
          </p:nvSpPr>
          <p:spPr bwMode="auto">
            <a:xfrm>
              <a:off x="4031" y="3168"/>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F. Install</a:t>
              </a:r>
            </a:p>
            <a:p>
              <a:pPr algn="ctr">
                <a:buClrTx/>
                <a:buFontTx/>
                <a:buNone/>
              </a:pPr>
              <a:r>
                <a:rPr lang="en-US" altLang="en-US" sz="1000">
                  <a:cs typeface="Lucida Sans Unicode" panose="020B0602030504020204" pitchFamily="34" charset="0"/>
                </a:rPr>
                <a:t>Inc One</a:t>
              </a:r>
            </a:p>
            <a:p>
              <a:pPr algn="ctr">
                <a:buClrTx/>
                <a:buFontTx/>
                <a:buNone/>
              </a:pPr>
              <a:r>
                <a:rPr lang="en-US" altLang="en-US" sz="1000">
                  <a:cs typeface="Lucida Sans Unicode" panose="020B0602030504020204" pitchFamily="34" charset="0"/>
                </a:rPr>
                <a:t>5</a:t>
              </a:r>
            </a:p>
          </p:txBody>
        </p:sp>
        <p:cxnSp>
          <p:nvCxnSpPr>
            <p:cNvPr id="568554" name="AutoShape 234">
              <a:extLst>
                <a:ext uri="{FF2B5EF4-FFF2-40B4-BE49-F238E27FC236}">
                  <a16:creationId xmlns:a16="http://schemas.microsoft.com/office/drawing/2014/main" id="{DDDB1D22-B9E0-4043-BA0D-8EEFA7FCFE17}"/>
                </a:ext>
              </a:extLst>
            </p:cNvPr>
            <p:cNvCxnSpPr>
              <a:cxnSpLocks noChangeShapeType="1"/>
              <a:stCxn id="568550" idx="3"/>
              <a:endCxn id="568551" idx="1"/>
            </p:cNvCxnSpPr>
            <p:nvPr/>
          </p:nvCxnSpPr>
          <p:spPr bwMode="auto">
            <a:xfrm>
              <a:off x="1487" y="3335"/>
              <a:ext cx="288" cy="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555" name="AutoShape 235">
              <a:extLst>
                <a:ext uri="{FF2B5EF4-FFF2-40B4-BE49-F238E27FC236}">
                  <a16:creationId xmlns:a16="http://schemas.microsoft.com/office/drawing/2014/main" id="{9D0E3EFF-87EA-4350-81E0-820CEBDE495E}"/>
                </a:ext>
              </a:extLst>
            </p:cNvPr>
            <p:cNvCxnSpPr>
              <a:cxnSpLocks noChangeShapeType="1"/>
              <a:stCxn id="568551" idx="3"/>
              <a:endCxn id="568552" idx="1"/>
            </p:cNvCxnSpPr>
            <p:nvPr/>
          </p:nvCxnSpPr>
          <p:spPr bwMode="auto">
            <a:xfrm>
              <a:off x="2303" y="3335"/>
              <a:ext cx="288" cy="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556" name="AutoShape 236">
              <a:extLst>
                <a:ext uri="{FF2B5EF4-FFF2-40B4-BE49-F238E27FC236}">
                  <a16:creationId xmlns:a16="http://schemas.microsoft.com/office/drawing/2014/main" id="{4A1F1B31-82D8-44D2-9C31-D8673251A4F0}"/>
                </a:ext>
              </a:extLst>
            </p:cNvPr>
            <p:cNvCxnSpPr>
              <a:cxnSpLocks noChangeShapeType="1"/>
              <a:stCxn id="568552" idx="3"/>
              <a:endCxn id="568570" idx="1"/>
            </p:cNvCxnSpPr>
            <p:nvPr/>
          </p:nvCxnSpPr>
          <p:spPr bwMode="auto">
            <a:xfrm>
              <a:off x="3119" y="3335"/>
              <a:ext cx="143" cy="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557" name="AutoShape 237">
              <a:extLst>
                <a:ext uri="{FF2B5EF4-FFF2-40B4-BE49-F238E27FC236}">
                  <a16:creationId xmlns:a16="http://schemas.microsoft.com/office/drawing/2014/main" id="{C9AEDF87-F3B0-4DB0-BA07-33379D03D9F6}"/>
                </a:ext>
              </a:extLst>
            </p:cNvPr>
            <p:cNvCxnSpPr>
              <a:cxnSpLocks noChangeShapeType="1"/>
              <a:stCxn id="568549" idx="3"/>
              <a:endCxn id="568550" idx="1"/>
            </p:cNvCxnSpPr>
            <p:nvPr/>
          </p:nvCxnSpPr>
          <p:spPr bwMode="auto">
            <a:xfrm flipV="1">
              <a:off x="575" y="3335"/>
              <a:ext cx="384" cy="313"/>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8558" name="AutoShape 238">
              <a:extLst>
                <a:ext uri="{FF2B5EF4-FFF2-40B4-BE49-F238E27FC236}">
                  <a16:creationId xmlns:a16="http://schemas.microsoft.com/office/drawing/2014/main" id="{047F1535-15C5-4269-820E-72123DA9805D}"/>
                </a:ext>
              </a:extLst>
            </p:cNvPr>
            <p:cNvSpPr>
              <a:spLocks noChangeArrowheads="1"/>
            </p:cNvSpPr>
            <p:nvPr/>
          </p:nvSpPr>
          <p:spPr bwMode="auto">
            <a:xfrm>
              <a:off x="1488" y="3887"/>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G. Analyze</a:t>
              </a:r>
            </a:p>
            <a:p>
              <a:pPr algn="ctr">
                <a:buClrTx/>
                <a:buFontTx/>
                <a:buNone/>
              </a:pPr>
              <a:r>
                <a:rPr lang="en-US" altLang="en-US" sz="1000">
                  <a:cs typeface="Lucida Sans Unicode" panose="020B0602030504020204" pitchFamily="34" charset="0"/>
                </a:rPr>
                <a:t>Inc Two</a:t>
              </a:r>
            </a:p>
            <a:p>
              <a:pPr algn="ctr">
                <a:buClrTx/>
                <a:buFontTx/>
                <a:buNone/>
              </a:pPr>
              <a:r>
                <a:rPr lang="en-US" altLang="en-US" sz="1000">
                  <a:cs typeface="Lucida Sans Unicode" panose="020B0602030504020204" pitchFamily="34" charset="0"/>
                </a:rPr>
                <a:t>7</a:t>
              </a:r>
            </a:p>
          </p:txBody>
        </p:sp>
        <p:sp>
          <p:nvSpPr>
            <p:cNvPr id="568559" name="AutoShape 239">
              <a:extLst>
                <a:ext uri="{FF2B5EF4-FFF2-40B4-BE49-F238E27FC236}">
                  <a16:creationId xmlns:a16="http://schemas.microsoft.com/office/drawing/2014/main" id="{2AD6527D-6B23-4147-A884-C2E76C61859A}"/>
                </a:ext>
              </a:extLst>
            </p:cNvPr>
            <p:cNvSpPr>
              <a:spLocks noChangeArrowheads="1"/>
            </p:cNvSpPr>
            <p:nvPr/>
          </p:nvSpPr>
          <p:spPr bwMode="auto">
            <a:xfrm>
              <a:off x="2304" y="3887"/>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H. Design</a:t>
              </a:r>
            </a:p>
            <a:p>
              <a:pPr algn="ctr">
                <a:buClrTx/>
                <a:buFontTx/>
                <a:buNone/>
              </a:pPr>
              <a:r>
                <a:rPr lang="en-US" altLang="en-US" sz="1000">
                  <a:cs typeface="Lucida Sans Unicode" panose="020B0602030504020204" pitchFamily="34" charset="0"/>
                </a:rPr>
                <a:t>Inc Two</a:t>
              </a:r>
            </a:p>
            <a:p>
              <a:pPr algn="ctr">
                <a:buClrTx/>
                <a:buFontTx/>
                <a:buNone/>
              </a:pPr>
              <a:r>
                <a:rPr lang="en-US" altLang="en-US" sz="1000">
                  <a:cs typeface="Lucida Sans Unicode" panose="020B0602030504020204" pitchFamily="34" charset="0"/>
                </a:rPr>
                <a:t>5</a:t>
              </a:r>
            </a:p>
          </p:txBody>
        </p:sp>
        <p:sp>
          <p:nvSpPr>
            <p:cNvPr id="568560" name="AutoShape 240">
              <a:extLst>
                <a:ext uri="{FF2B5EF4-FFF2-40B4-BE49-F238E27FC236}">
                  <a16:creationId xmlns:a16="http://schemas.microsoft.com/office/drawing/2014/main" id="{DF23BF4E-6E16-4A04-8E35-B33E3687B733}"/>
                </a:ext>
              </a:extLst>
            </p:cNvPr>
            <p:cNvSpPr>
              <a:spLocks noChangeArrowheads="1"/>
            </p:cNvSpPr>
            <p:nvPr/>
          </p:nvSpPr>
          <p:spPr bwMode="auto">
            <a:xfrm>
              <a:off x="3119" y="3887"/>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I. Code</a:t>
              </a:r>
            </a:p>
            <a:p>
              <a:pPr algn="ctr">
                <a:buClrTx/>
                <a:buFontTx/>
                <a:buNone/>
              </a:pPr>
              <a:r>
                <a:rPr lang="en-US" altLang="en-US" sz="1000">
                  <a:cs typeface="Lucida Sans Unicode" panose="020B0602030504020204" pitchFamily="34" charset="0"/>
                </a:rPr>
                <a:t>Inc Two</a:t>
              </a:r>
            </a:p>
            <a:p>
              <a:pPr algn="ctr">
                <a:buClrTx/>
                <a:buFontTx/>
                <a:buNone/>
              </a:pPr>
              <a:r>
                <a:rPr lang="en-US" altLang="en-US" sz="1000">
                  <a:cs typeface="Lucida Sans Unicode" panose="020B0602030504020204" pitchFamily="34" charset="0"/>
                </a:rPr>
                <a:t>4</a:t>
              </a:r>
            </a:p>
          </p:txBody>
        </p:sp>
        <p:sp>
          <p:nvSpPr>
            <p:cNvPr id="568561" name="AutoShape 241">
              <a:extLst>
                <a:ext uri="{FF2B5EF4-FFF2-40B4-BE49-F238E27FC236}">
                  <a16:creationId xmlns:a16="http://schemas.microsoft.com/office/drawing/2014/main" id="{F5C020B5-28F7-4702-A25C-A96B99607ABF}"/>
                </a:ext>
              </a:extLst>
            </p:cNvPr>
            <p:cNvSpPr>
              <a:spLocks noChangeArrowheads="1"/>
            </p:cNvSpPr>
            <p:nvPr/>
          </p:nvSpPr>
          <p:spPr bwMode="auto">
            <a:xfrm>
              <a:off x="4559" y="3887"/>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K. Install</a:t>
              </a:r>
            </a:p>
            <a:p>
              <a:pPr algn="ctr">
                <a:buClrTx/>
                <a:buFontTx/>
                <a:buNone/>
              </a:pPr>
              <a:r>
                <a:rPr lang="en-US" altLang="en-US" sz="1000">
                  <a:cs typeface="Lucida Sans Unicode" panose="020B0602030504020204" pitchFamily="34" charset="0"/>
                </a:rPr>
                <a:t>Inc Two</a:t>
              </a:r>
            </a:p>
            <a:p>
              <a:pPr algn="ctr">
                <a:buClrTx/>
                <a:buFontTx/>
                <a:buNone/>
              </a:pPr>
              <a:r>
                <a:rPr lang="en-US" altLang="en-US" sz="1000">
                  <a:cs typeface="Lucida Sans Unicode" panose="020B0602030504020204" pitchFamily="34" charset="0"/>
                </a:rPr>
                <a:t>2</a:t>
              </a:r>
            </a:p>
          </p:txBody>
        </p:sp>
        <p:cxnSp>
          <p:nvCxnSpPr>
            <p:cNvPr id="568562" name="AutoShape 242">
              <a:extLst>
                <a:ext uri="{FF2B5EF4-FFF2-40B4-BE49-F238E27FC236}">
                  <a16:creationId xmlns:a16="http://schemas.microsoft.com/office/drawing/2014/main" id="{81848E2B-8DD9-4819-BFD5-7D2F9C5FF22E}"/>
                </a:ext>
              </a:extLst>
            </p:cNvPr>
            <p:cNvCxnSpPr>
              <a:cxnSpLocks noChangeShapeType="1"/>
              <a:stCxn id="568558" idx="3"/>
              <a:endCxn id="568559" idx="1"/>
            </p:cNvCxnSpPr>
            <p:nvPr/>
          </p:nvCxnSpPr>
          <p:spPr bwMode="auto">
            <a:xfrm>
              <a:off x="2015" y="4054"/>
              <a:ext cx="288" cy="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563" name="AutoShape 243">
              <a:extLst>
                <a:ext uri="{FF2B5EF4-FFF2-40B4-BE49-F238E27FC236}">
                  <a16:creationId xmlns:a16="http://schemas.microsoft.com/office/drawing/2014/main" id="{744C8E27-387D-4FB0-A245-D122256F1830}"/>
                </a:ext>
              </a:extLst>
            </p:cNvPr>
            <p:cNvCxnSpPr>
              <a:cxnSpLocks noChangeShapeType="1"/>
              <a:stCxn id="568559" idx="3"/>
              <a:endCxn id="568560" idx="1"/>
            </p:cNvCxnSpPr>
            <p:nvPr/>
          </p:nvCxnSpPr>
          <p:spPr bwMode="auto">
            <a:xfrm>
              <a:off x="2831" y="4054"/>
              <a:ext cx="287" cy="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564" name="AutoShape 244">
              <a:extLst>
                <a:ext uri="{FF2B5EF4-FFF2-40B4-BE49-F238E27FC236}">
                  <a16:creationId xmlns:a16="http://schemas.microsoft.com/office/drawing/2014/main" id="{55E5B95C-FE0F-4A1C-974E-51E721FA6C8F}"/>
                </a:ext>
              </a:extLst>
            </p:cNvPr>
            <p:cNvCxnSpPr>
              <a:cxnSpLocks noChangeShapeType="1"/>
              <a:stCxn id="568560" idx="3"/>
              <a:endCxn id="568572" idx="1"/>
            </p:cNvCxnSpPr>
            <p:nvPr/>
          </p:nvCxnSpPr>
          <p:spPr bwMode="auto">
            <a:xfrm>
              <a:off x="3646" y="4054"/>
              <a:ext cx="144" cy="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8565" name="AutoShape 245">
              <a:extLst>
                <a:ext uri="{FF2B5EF4-FFF2-40B4-BE49-F238E27FC236}">
                  <a16:creationId xmlns:a16="http://schemas.microsoft.com/office/drawing/2014/main" id="{BE893EDC-D450-47F2-A9CC-3744020DD87D}"/>
                </a:ext>
              </a:extLst>
            </p:cNvPr>
            <p:cNvSpPr>
              <a:spLocks noChangeArrowheads="1"/>
            </p:cNvSpPr>
            <p:nvPr/>
          </p:nvSpPr>
          <p:spPr bwMode="auto">
            <a:xfrm>
              <a:off x="5183" y="3551"/>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L. Close out</a:t>
              </a:r>
            </a:p>
            <a:p>
              <a:pPr algn="ctr">
                <a:buClrTx/>
                <a:buFontTx/>
                <a:buNone/>
              </a:pPr>
              <a:r>
                <a:rPr lang="en-US" altLang="en-US" sz="1000">
                  <a:cs typeface="Lucida Sans Unicode" panose="020B0602030504020204" pitchFamily="34" charset="0"/>
                </a:rPr>
                <a:t>Project</a:t>
              </a:r>
            </a:p>
            <a:p>
              <a:pPr algn="ctr">
                <a:buClrTx/>
                <a:buFontTx/>
                <a:buNone/>
              </a:pPr>
              <a:r>
                <a:rPr lang="en-US" altLang="en-US" sz="1000">
                  <a:cs typeface="Lucida Sans Unicode" panose="020B0602030504020204" pitchFamily="34" charset="0"/>
                </a:rPr>
                <a:t>2</a:t>
              </a:r>
            </a:p>
          </p:txBody>
        </p:sp>
        <p:cxnSp>
          <p:nvCxnSpPr>
            <p:cNvPr id="568566" name="AutoShape 246">
              <a:extLst>
                <a:ext uri="{FF2B5EF4-FFF2-40B4-BE49-F238E27FC236}">
                  <a16:creationId xmlns:a16="http://schemas.microsoft.com/office/drawing/2014/main" id="{26D6DF3E-C2F8-4BAD-B820-900BA3211F8C}"/>
                </a:ext>
              </a:extLst>
            </p:cNvPr>
            <p:cNvCxnSpPr>
              <a:cxnSpLocks noChangeShapeType="1"/>
              <a:stCxn id="568553" idx="3"/>
              <a:endCxn id="568565" idx="1"/>
            </p:cNvCxnSpPr>
            <p:nvPr/>
          </p:nvCxnSpPr>
          <p:spPr bwMode="auto">
            <a:xfrm>
              <a:off x="4558" y="3335"/>
              <a:ext cx="624" cy="382"/>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567" name="AutoShape 247">
              <a:extLst>
                <a:ext uri="{FF2B5EF4-FFF2-40B4-BE49-F238E27FC236}">
                  <a16:creationId xmlns:a16="http://schemas.microsoft.com/office/drawing/2014/main" id="{1B10675F-2A77-4BCB-954D-F6296AA97516}"/>
                </a:ext>
              </a:extLst>
            </p:cNvPr>
            <p:cNvCxnSpPr>
              <a:cxnSpLocks noChangeShapeType="1"/>
              <a:stCxn id="568561" idx="3"/>
              <a:endCxn id="568565" idx="1"/>
            </p:cNvCxnSpPr>
            <p:nvPr/>
          </p:nvCxnSpPr>
          <p:spPr bwMode="auto">
            <a:xfrm flipV="1">
              <a:off x="5086" y="3718"/>
              <a:ext cx="96" cy="335"/>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568" name="AutoShape 248">
              <a:extLst>
                <a:ext uri="{FF2B5EF4-FFF2-40B4-BE49-F238E27FC236}">
                  <a16:creationId xmlns:a16="http://schemas.microsoft.com/office/drawing/2014/main" id="{6A4C1B6F-E37B-4405-BE12-90141CC1F29C}"/>
                </a:ext>
              </a:extLst>
            </p:cNvPr>
            <p:cNvCxnSpPr>
              <a:cxnSpLocks noChangeShapeType="1"/>
              <a:stCxn id="568549" idx="3"/>
              <a:endCxn id="568558" idx="1"/>
            </p:cNvCxnSpPr>
            <p:nvPr/>
          </p:nvCxnSpPr>
          <p:spPr bwMode="auto">
            <a:xfrm>
              <a:off x="575" y="3650"/>
              <a:ext cx="912" cy="404"/>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569" name="AutoShape 249">
              <a:extLst>
                <a:ext uri="{FF2B5EF4-FFF2-40B4-BE49-F238E27FC236}">
                  <a16:creationId xmlns:a16="http://schemas.microsoft.com/office/drawing/2014/main" id="{F7FF1632-1B8D-4443-B15A-DEC7743FEFC7}"/>
                </a:ext>
              </a:extLst>
            </p:cNvPr>
            <p:cNvCxnSpPr>
              <a:cxnSpLocks noChangeShapeType="1"/>
              <a:stCxn id="568550" idx="2"/>
              <a:endCxn id="568558" idx="0"/>
            </p:cNvCxnSpPr>
            <p:nvPr/>
          </p:nvCxnSpPr>
          <p:spPr bwMode="auto">
            <a:xfrm>
              <a:off x="1223" y="3503"/>
              <a:ext cx="527" cy="383"/>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8570" name="AutoShape 250">
              <a:extLst>
                <a:ext uri="{FF2B5EF4-FFF2-40B4-BE49-F238E27FC236}">
                  <a16:creationId xmlns:a16="http://schemas.microsoft.com/office/drawing/2014/main" id="{BDE666B3-7547-42B3-A479-D74EF2331139}"/>
                </a:ext>
              </a:extLst>
            </p:cNvPr>
            <p:cNvSpPr>
              <a:spLocks noChangeArrowheads="1"/>
            </p:cNvSpPr>
            <p:nvPr/>
          </p:nvSpPr>
          <p:spPr bwMode="auto">
            <a:xfrm>
              <a:off x="3263" y="3168"/>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E. Test</a:t>
              </a:r>
            </a:p>
            <a:p>
              <a:pPr algn="ctr">
                <a:buClrTx/>
                <a:buFontTx/>
                <a:buNone/>
              </a:pPr>
              <a:r>
                <a:rPr lang="en-US" altLang="en-US" sz="1000">
                  <a:cs typeface="Lucida Sans Unicode" panose="020B0602030504020204" pitchFamily="34" charset="0"/>
                </a:rPr>
                <a:t>Inc One</a:t>
              </a:r>
            </a:p>
            <a:p>
              <a:pPr algn="ctr">
                <a:buClrTx/>
                <a:buFontTx/>
                <a:buNone/>
              </a:pPr>
              <a:r>
                <a:rPr lang="en-US" altLang="en-US" sz="1000">
                  <a:cs typeface="Lucida Sans Unicode" panose="020B0602030504020204" pitchFamily="34" charset="0"/>
                </a:rPr>
                <a:t>10</a:t>
              </a:r>
            </a:p>
          </p:txBody>
        </p:sp>
        <p:cxnSp>
          <p:nvCxnSpPr>
            <p:cNvPr id="568571" name="AutoShape 251">
              <a:extLst>
                <a:ext uri="{FF2B5EF4-FFF2-40B4-BE49-F238E27FC236}">
                  <a16:creationId xmlns:a16="http://schemas.microsoft.com/office/drawing/2014/main" id="{FD7740C2-A59C-41B5-B1D8-092455FC7A41}"/>
                </a:ext>
              </a:extLst>
            </p:cNvPr>
            <p:cNvCxnSpPr>
              <a:cxnSpLocks noChangeShapeType="1"/>
              <a:stCxn id="568570" idx="3"/>
              <a:endCxn id="568553" idx="1"/>
            </p:cNvCxnSpPr>
            <p:nvPr/>
          </p:nvCxnSpPr>
          <p:spPr bwMode="auto">
            <a:xfrm>
              <a:off x="3790" y="3335"/>
              <a:ext cx="240" cy="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8572" name="AutoShape 252">
              <a:extLst>
                <a:ext uri="{FF2B5EF4-FFF2-40B4-BE49-F238E27FC236}">
                  <a16:creationId xmlns:a16="http://schemas.microsoft.com/office/drawing/2014/main" id="{EF99BB78-1B1C-4BC8-AD5C-2BADD1489E41}"/>
                </a:ext>
              </a:extLst>
            </p:cNvPr>
            <p:cNvSpPr>
              <a:spLocks noChangeArrowheads="1"/>
            </p:cNvSpPr>
            <p:nvPr/>
          </p:nvSpPr>
          <p:spPr bwMode="auto">
            <a:xfrm>
              <a:off x="3791" y="3887"/>
              <a:ext cx="526" cy="334"/>
            </a:xfrm>
            <a:prstGeom prst="roundRect">
              <a:avLst>
                <a:gd name="adj" fmla="val 16667"/>
              </a:avLst>
            </a:prstGeom>
            <a:solidFill>
              <a:srgbClr val="EAEAEA"/>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1000">
                  <a:cs typeface="Lucida Sans Unicode" panose="020B0602030504020204" pitchFamily="34" charset="0"/>
                </a:rPr>
                <a:t>J. Test</a:t>
              </a:r>
            </a:p>
            <a:p>
              <a:pPr algn="ctr">
                <a:buClrTx/>
                <a:buFontTx/>
                <a:buNone/>
              </a:pPr>
              <a:r>
                <a:rPr lang="en-US" altLang="en-US" sz="1000">
                  <a:cs typeface="Lucida Sans Unicode" panose="020B0602030504020204" pitchFamily="34" charset="0"/>
                </a:rPr>
                <a:t>Inc Two</a:t>
              </a:r>
            </a:p>
            <a:p>
              <a:pPr algn="ctr">
                <a:buClrTx/>
                <a:buFontTx/>
                <a:buNone/>
              </a:pPr>
              <a:r>
                <a:rPr lang="en-US" altLang="en-US" sz="1000">
                  <a:cs typeface="Lucida Sans Unicode" panose="020B0602030504020204" pitchFamily="34" charset="0"/>
                </a:rPr>
                <a:t>6</a:t>
              </a:r>
            </a:p>
          </p:txBody>
        </p:sp>
        <p:cxnSp>
          <p:nvCxnSpPr>
            <p:cNvPr id="568573" name="AutoShape 253">
              <a:extLst>
                <a:ext uri="{FF2B5EF4-FFF2-40B4-BE49-F238E27FC236}">
                  <a16:creationId xmlns:a16="http://schemas.microsoft.com/office/drawing/2014/main" id="{D9265BFA-AA0F-40F3-A18B-25BEB1CA3CE2}"/>
                </a:ext>
              </a:extLst>
            </p:cNvPr>
            <p:cNvCxnSpPr>
              <a:cxnSpLocks noChangeShapeType="1"/>
              <a:stCxn id="568572" idx="3"/>
              <a:endCxn id="568561" idx="1"/>
            </p:cNvCxnSpPr>
            <p:nvPr/>
          </p:nvCxnSpPr>
          <p:spPr bwMode="auto">
            <a:xfrm>
              <a:off x="4318" y="4054"/>
              <a:ext cx="240" cy="0"/>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8574" name="AutoShape 254">
              <a:extLst>
                <a:ext uri="{FF2B5EF4-FFF2-40B4-BE49-F238E27FC236}">
                  <a16:creationId xmlns:a16="http://schemas.microsoft.com/office/drawing/2014/main" id="{53E39593-72D8-4970-BB04-B50938D5BD43}"/>
                </a:ext>
              </a:extLst>
            </p:cNvPr>
            <p:cNvCxnSpPr>
              <a:cxnSpLocks noChangeShapeType="1"/>
              <a:stCxn id="568570" idx="2"/>
              <a:endCxn id="568572" idx="0"/>
            </p:cNvCxnSpPr>
            <p:nvPr/>
          </p:nvCxnSpPr>
          <p:spPr bwMode="auto">
            <a:xfrm>
              <a:off x="3527" y="3503"/>
              <a:ext cx="527" cy="383"/>
            </a:xfrm>
            <a:prstGeom prst="straightConnector1">
              <a:avLst/>
            </a:prstGeom>
            <a:noFill/>
            <a:ln w="381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568575" name="Text Box 255">
            <a:extLst>
              <a:ext uri="{FF2B5EF4-FFF2-40B4-BE49-F238E27FC236}">
                <a16:creationId xmlns:a16="http://schemas.microsoft.com/office/drawing/2014/main" id="{C89E5C5B-60DF-4371-B50B-28722B5EB687}"/>
              </a:ext>
            </a:extLst>
          </p:cNvPr>
          <p:cNvSpPr txBox="1">
            <a:spLocks noChangeArrowheads="1"/>
          </p:cNvSpPr>
          <p:nvPr/>
        </p:nvSpPr>
        <p:spPr bwMode="auto">
          <a:xfrm>
            <a:off x="6694488" y="441326"/>
            <a:ext cx="3763962" cy="24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sz="1000">
                <a:cs typeface="Lucida Sans Unicode" panose="020B0602030504020204" pitchFamily="34" charset="0"/>
              </a:rPr>
              <a:t>4/1      4/8      4/15     4/22      4/29      5/6      5/13      5/20    5/27    6/3</a:t>
            </a:r>
          </a:p>
        </p:txBody>
      </p:sp>
      <p:sp>
        <p:nvSpPr>
          <p:cNvPr id="568576" name="Text Box 256">
            <a:extLst>
              <a:ext uri="{FF2B5EF4-FFF2-40B4-BE49-F238E27FC236}">
                <a16:creationId xmlns:a16="http://schemas.microsoft.com/office/drawing/2014/main" id="{61360797-3AA0-43D5-8D31-030A3D24CD56}"/>
              </a:ext>
            </a:extLst>
          </p:cNvPr>
          <p:cNvSpPr txBox="1">
            <a:spLocks noChangeArrowheads="1"/>
          </p:cNvSpPr>
          <p:nvPr/>
        </p:nvSpPr>
        <p:spPr bwMode="auto">
          <a:xfrm>
            <a:off x="1831976" y="4403726"/>
            <a:ext cx="370681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sz="2000">
                <a:cs typeface="Lucida Sans Unicode" panose="020B0602030504020204" pitchFamily="34" charset="0"/>
              </a:rPr>
              <a:t>Task network and the critical path:</a:t>
            </a:r>
          </a:p>
        </p:txBody>
      </p:sp>
      <p:sp>
        <p:nvSpPr>
          <p:cNvPr id="568577" name="Text Box 257">
            <a:extLst>
              <a:ext uri="{FF2B5EF4-FFF2-40B4-BE49-F238E27FC236}">
                <a16:creationId xmlns:a16="http://schemas.microsoft.com/office/drawing/2014/main" id="{607FE9BA-AF31-4D0F-AAD9-CD51D8452FB1}"/>
              </a:ext>
            </a:extLst>
          </p:cNvPr>
          <p:cNvSpPr txBox="1">
            <a:spLocks noChangeArrowheads="1"/>
          </p:cNvSpPr>
          <p:nvPr/>
        </p:nvSpPr>
        <p:spPr bwMode="auto">
          <a:xfrm>
            <a:off x="1831976" y="152401"/>
            <a:ext cx="1731963"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sz="2000">
                <a:cs typeface="Lucida Sans Unicode" panose="020B0602030504020204" pitchFamily="34" charset="0"/>
              </a:rPr>
              <a:t>Timeline chart:</a:t>
            </a:r>
          </a:p>
        </p:txBody>
      </p:sp>
      <p:sp>
        <p:nvSpPr>
          <p:cNvPr id="568578" name="Text Box 258">
            <a:extLst>
              <a:ext uri="{FF2B5EF4-FFF2-40B4-BE49-F238E27FC236}">
                <a16:creationId xmlns:a16="http://schemas.microsoft.com/office/drawing/2014/main" id="{51171060-40B9-4B05-983A-403FC6544A63}"/>
              </a:ext>
            </a:extLst>
          </p:cNvPr>
          <p:cNvSpPr txBox="1">
            <a:spLocks noChangeArrowheads="1"/>
          </p:cNvSpPr>
          <p:nvPr/>
        </p:nvSpPr>
        <p:spPr bwMode="auto">
          <a:xfrm>
            <a:off x="5260976" y="0"/>
            <a:ext cx="180720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b="1">
                <a:cs typeface="Lucida Sans Unicode" panose="020B0602030504020204" pitchFamily="34" charset="0"/>
              </a:rPr>
              <a:t>SOLUTION</a:t>
            </a:r>
          </a:p>
        </p:txBody>
      </p:sp>
      <p:sp>
        <p:nvSpPr>
          <p:cNvPr id="568579" name="Text Box 259">
            <a:extLst>
              <a:ext uri="{FF2B5EF4-FFF2-40B4-BE49-F238E27FC236}">
                <a16:creationId xmlns:a16="http://schemas.microsoft.com/office/drawing/2014/main" id="{A3BC0318-4D07-4DF6-BCCF-42F8DCEEF74E}"/>
              </a:ext>
            </a:extLst>
          </p:cNvPr>
          <p:cNvSpPr txBox="1">
            <a:spLocks noChangeArrowheads="1"/>
          </p:cNvSpPr>
          <p:nvPr/>
        </p:nvSpPr>
        <p:spPr bwMode="auto">
          <a:xfrm>
            <a:off x="5537201" y="4403726"/>
            <a:ext cx="2079625"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buClrTx/>
              <a:buFontTx/>
              <a:buNone/>
            </a:pPr>
            <a:r>
              <a:rPr lang="en-US" altLang="en-US" sz="2000">
                <a:cs typeface="Lucida Sans Unicode" panose="020B0602030504020204" pitchFamily="34" charset="0"/>
              </a:rPr>
              <a:t>A-B-C-D-E-J-K-L</a:t>
            </a:r>
          </a:p>
        </p:txBody>
      </p:sp>
      <p:sp>
        <p:nvSpPr>
          <p:cNvPr id="568580" name="Rectangle 260">
            <a:extLst>
              <a:ext uri="{FF2B5EF4-FFF2-40B4-BE49-F238E27FC236}">
                <a16:creationId xmlns:a16="http://schemas.microsoft.com/office/drawing/2014/main" id="{EB45934B-B2B3-4C6E-99E4-265A238393BB}"/>
              </a:ext>
            </a:extLst>
          </p:cNvPr>
          <p:cNvSpPr>
            <a:spLocks noChangeArrowheads="1"/>
          </p:cNvSpPr>
          <p:nvPr/>
        </p:nvSpPr>
        <p:spPr bwMode="auto">
          <a:xfrm>
            <a:off x="6858000" y="990600"/>
            <a:ext cx="1524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81" name="Rectangle 261">
            <a:extLst>
              <a:ext uri="{FF2B5EF4-FFF2-40B4-BE49-F238E27FC236}">
                <a16:creationId xmlns:a16="http://schemas.microsoft.com/office/drawing/2014/main" id="{6AFDFD9D-F960-482F-A884-D96886247439}"/>
              </a:ext>
            </a:extLst>
          </p:cNvPr>
          <p:cNvSpPr>
            <a:spLocks noChangeArrowheads="1"/>
          </p:cNvSpPr>
          <p:nvPr/>
        </p:nvSpPr>
        <p:spPr bwMode="auto">
          <a:xfrm>
            <a:off x="7010400" y="1295400"/>
            <a:ext cx="1524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82" name="Rectangle 262">
            <a:extLst>
              <a:ext uri="{FF2B5EF4-FFF2-40B4-BE49-F238E27FC236}">
                <a16:creationId xmlns:a16="http://schemas.microsoft.com/office/drawing/2014/main" id="{84998B85-D192-4227-B2C4-1A208A47ABE3}"/>
              </a:ext>
            </a:extLst>
          </p:cNvPr>
          <p:cNvSpPr>
            <a:spLocks noChangeArrowheads="1"/>
          </p:cNvSpPr>
          <p:nvPr/>
        </p:nvSpPr>
        <p:spPr bwMode="auto">
          <a:xfrm>
            <a:off x="7162800" y="1524000"/>
            <a:ext cx="3810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83" name="Rectangle 263">
            <a:extLst>
              <a:ext uri="{FF2B5EF4-FFF2-40B4-BE49-F238E27FC236}">
                <a16:creationId xmlns:a16="http://schemas.microsoft.com/office/drawing/2014/main" id="{871227BC-A140-4902-A05E-E2C4A6779685}"/>
              </a:ext>
            </a:extLst>
          </p:cNvPr>
          <p:cNvSpPr>
            <a:spLocks noChangeArrowheads="1"/>
          </p:cNvSpPr>
          <p:nvPr/>
        </p:nvSpPr>
        <p:spPr bwMode="auto">
          <a:xfrm>
            <a:off x="7620000" y="1828800"/>
            <a:ext cx="3048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84" name="Rectangle 264">
            <a:extLst>
              <a:ext uri="{FF2B5EF4-FFF2-40B4-BE49-F238E27FC236}">
                <a16:creationId xmlns:a16="http://schemas.microsoft.com/office/drawing/2014/main" id="{5A013AD0-B9D2-479C-8BC5-0A73E623432E}"/>
              </a:ext>
            </a:extLst>
          </p:cNvPr>
          <p:cNvSpPr>
            <a:spLocks noChangeArrowheads="1"/>
          </p:cNvSpPr>
          <p:nvPr/>
        </p:nvSpPr>
        <p:spPr bwMode="auto">
          <a:xfrm>
            <a:off x="7924800" y="2133600"/>
            <a:ext cx="5334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85" name="Rectangle 265">
            <a:extLst>
              <a:ext uri="{FF2B5EF4-FFF2-40B4-BE49-F238E27FC236}">
                <a16:creationId xmlns:a16="http://schemas.microsoft.com/office/drawing/2014/main" id="{FB16B7EF-1468-4096-82C5-07691DB50FFE}"/>
              </a:ext>
            </a:extLst>
          </p:cNvPr>
          <p:cNvSpPr>
            <a:spLocks noChangeArrowheads="1"/>
          </p:cNvSpPr>
          <p:nvPr/>
        </p:nvSpPr>
        <p:spPr bwMode="auto">
          <a:xfrm>
            <a:off x="8458200" y="2438400"/>
            <a:ext cx="3048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86" name="Rectangle 266">
            <a:extLst>
              <a:ext uri="{FF2B5EF4-FFF2-40B4-BE49-F238E27FC236}">
                <a16:creationId xmlns:a16="http://schemas.microsoft.com/office/drawing/2014/main" id="{9A47954C-F014-42C9-9511-08B558FB8D73}"/>
              </a:ext>
            </a:extLst>
          </p:cNvPr>
          <p:cNvSpPr>
            <a:spLocks noChangeArrowheads="1"/>
          </p:cNvSpPr>
          <p:nvPr/>
        </p:nvSpPr>
        <p:spPr bwMode="auto">
          <a:xfrm>
            <a:off x="7162800" y="2667000"/>
            <a:ext cx="3810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87" name="Rectangle 267">
            <a:extLst>
              <a:ext uri="{FF2B5EF4-FFF2-40B4-BE49-F238E27FC236}">
                <a16:creationId xmlns:a16="http://schemas.microsoft.com/office/drawing/2014/main" id="{95FB63B6-7F79-426D-98C3-A03E87E5A532}"/>
              </a:ext>
            </a:extLst>
          </p:cNvPr>
          <p:cNvSpPr>
            <a:spLocks noChangeArrowheads="1"/>
          </p:cNvSpPr>
          <p:nvPr/>
        </p:nvSpPr>
        <p:spPr bwMode="auto">
          <a:xfrm>
            <a:off x="7543800" y="2971800"/>
            <a:ext cx="2286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88" name="Rectangle 268">
            <a:extLst>
              <a:ext uri="{FF2B5EF4-FFF2-40B4-BE49-F238E27FC236}">
                <a16:creationId xmlns:a16="http://schemas.microsoft.com/office/drawing/2014/main" id="{86BFCF83-66E6-41DB-A356-97062EB08C0C}"/>
              </a:ext>
            </a:extLst>
          </p:cNvPr>
          <p:cNvSpPr>
            <a:spLocks noChangeArrowheads="1"/>
          </p:cNvSpPr>
          <p:nvPr/>
        </p:nvSpPr>
        <p:spPr bwMode="auto">
          <a:xfrm>
            <a:off x="7772400" y="3200400"/>
            <a:ext cx="2286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89" name="Rectangle 269">
            <a:extLst>
              <a:ext uri="{FF2B5EF4-FFF2-40B4-BE49-F238E27FC236}">
                <a16:creationId xmlns:a16="http://schemas.microsoft.com/office/drawing/2014/main" id="{B163ED36-CA86-4262-BD8C-A74C332B0CBD}"/>
              </a:ext>
            </a:extLst>
          </p:cNvPr>
          <p:cNvSpPr>
            <a:spLocks noChangeArrowheads="1"/>
          </p:cNvSpPr>
          <p:nvPr/>
        </p:nvSpPr>
        <p:spPr bwMode="auto">
          <a:xfrm>
            <a:off x="8534400" y="3429000"/>
            <a:ext cx="3048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90" name="Rectangle 270">
            <a:extLst>
              <a:ext uri="{FF2B5EF4-FFF2-40B4-BE49-F238E27FC236}">
                <a16:creationId xmlns:a16="http://schemas.microsoft.com/office/drawing/2014/main" id="{B8A82640-24D3-4AB4-89DE-0ED5BB91ABEE}"/>
              </a:ext>
            </a:extLst>
          </p:cNvPr>
          <p:cNvSpPr>
            <a:spLocks noChangeArrowheads="1"/>
          </p:cNvSpPr>
          <p:nvPr/>
        </p:nvSpPr>
        <p:spPr bwMode="auto">
          <a:xfrm>
            <a:off x="8839200" y="3733800"/>
            <a:ext cx="762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68591" name="Rectangle 271">
            <a:extLst>
              <a:ext uri="{FF2B5EF4-FFF2-40B4-BE49-F238E27FC236}">
                <a16:creationId xmlns:a16="http://schemas.microsoft.com/office/drawing/2014/main" id="{CCDAD478-6BAD-404F-A0B3-9BF8F0D8EB80}"/>
              </a:ext>
            </a:extLst>
          </p:cNvPr>
          <p:cNvSpPr>
            <a:spLocks noChangeArrowheads="1"/>
          </p:cNvSpPr>
          <p:nvPr/>
        </p:nvSpPr>
        <p:spPr bwMode="auto">
          <a:xfrm>
            <a:off x="8915400" y="3962400"/>
            <a:ext cx="76200" cy="152400"/>
          </a:xfrm>
          <a:prstGeom prst="rect">
            <a:avLst/>
          </a:prstGeom>
          <a:solidFill>
            <a:srgbClr val="C0C0C0"/>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C2D94-580D-434B-A0D5-EC20C7B08622}"/>
              </a:ext>
            </a:extLst>
          </p:cNvPr>
          <p:cNvSpPr>
            <a:spLocks noGrp="1"/>
          </p:cNvSpPr>
          <p:nvPr>
            <p:ph type="title"/>
          </p:nvPr>
        </p:nvSpPr>
        <p:spPr/>
        <p:txBody>
          <a:bodyPr/>
          <a:lstStyle/>
          <a:p>
            <a:r>
              <a:rPr lang="en-US" sz="4400" b="1">
                <a:solidFill>
                  <a:srgbClr val="FF0000"/>
                </a:solidFill>
              </a:rPr>
              <a:t>Timeline Charts</a:t>
            </a:r>
            <a:endParaRPr lang="en-IN" b="1">
              <a:solidFill>
                <a:srgbClr val="FF0000"/>
              </a:solidFill>
            </a:endParaRPr>
          </a:p>
        </p:txBody>
      </p:sp>
      <p:sp>
        <p:nvSpPr>
          <p:cNvPr id="3" name="Content Placeholder 2">
            <a:extLst>
              <a:ext uri="{FF2B5EF4-FFF2-40B4-BE49-F238E27FC236}">
                <a16:creationId xmlns:a16="http://schemas.microsoft.com/office/drawing/2014/main" id="{F9AE2184-07F9-42EC-A0BD-655E66C535CF}"/>
              </a:ext>
            </a:extLst>
          </p:cNvPr>
          <p:cNvSpPr>
            <a:spLocks noGrp="1"/>
          </p:cNvSpPr>
          <p:nvPr>
            <p:ph idx="1"/>
          </p:nvPr>
        </p:nvSpPr>
        <p:spPr>
          <a:xfrm>
            <a:off x="838199" y="1426128"/>
            <a:ext cx="10872831" cy="5066747"/>
          </a:xfrm>
        </p:spPr>
        <p:txBody>
          <a:bodyPr/>
          <a:lstStyle/>
          <a:p>
            <a:pPr lvl="0">
              <a:buSzPct val="45000"/>
              <a:buFont typeface="StarSymbol"/>
              <a:buChar char="●"/>
            </a:pPr>
            <a:r>
              <a:rPr lang="en-US">
                <a:solidFill>
                  <a:schemeClr val="accent1"/>
                </a:solidFill>
              </a:rPr>
              <a:t>Work breakdown </a:t>
            </a:r>
            <a:r>
              <a:rPr lang="en-US"/>
              <a:t>is input as a </a:t>
            </a:r>
            <a:r>
              <a:rPr lang="en-US">
                <a:solidFill>
                  <a:schemeClr val="accent1"/>
                </a:solidFill>
              </a:rPr>
              <a:t>task network</a:t>
            </a:r>
          </a:p>
          <a:p>
            <a:pPr lvl="0">
              <a:buSzPct val="45000"/>
              <a:buFont typeface="StarSymbol"/>
              <a:buChar char="●"/>
            </a:pPr>
            <a:endParaRPr lang="en-US">
              <a:solidFill>
                <a:schemeClr val="accent1"/>
              </a:solidFill>
            </a:endParaRPr>
          </a:p>
          <a:p>
            <a:pPr lvl="0">
              <a:buSzPct val="45000"/>
              <a:buFont typeface="StarSymbol"/>
              <a:buChar char="●"/>
            </a:pPr>
            <a:r>
              <a:rPr lang="en-US"/>
              <a:t>Tasks are assigned to </a:t>
            </a:r>
            <a:r>
              <a:rPr lang="en-US" b="1"/>
              <a:t>specific person</a:t>
            </a:r>
          </a:p>
          <a:p>
            <a:pPr lvl="0">
              <a:buSzPct val="45000"/>
              <a:buFont typeface="StarSymbol"/>
              <a:buChar char="●"/>
            </a:pPr>
            <a:endParaRPr lang="en-US" b="1"/>
          </a:p>
          <a:p>
            <a:pPr lvl="0">
              <a:buSzPct val="45000"/>
              <a:buFont typeface="StarSymbol"/>
              <a:buChar char="●"/>
            </a:pPr>
            <a:r>
              <a:rPr lang="en-US"/>
              <a:t>Consequence of this input is a </a:t>
            </a:r>
            <a:r>
              <a:rPr lang="en-US" b="1"/>
              <a:t>Timeline chart</a:t>
            </a:r>
            <a:r>
              <a:rPr lang="en-US"/>
              <a:t> also called a </a:t>
            </a:r>
            <a:r>
              <a:rPr lang="en-US" b="1"/>
              <a:t>Gantt Chart</a:t>
            </a:r>
          </a:p>
          <a:p>
            <a:pPr lvl="0">
              <a:buSzPct val="45000"/>
              <a:buFont typeface="StarSymbol"/>
              <a:buChar char="●"/>
            </a:pPr>
            <a:endParaRPr lang="en-US" b="1"/>
          </a:p>
          <a:p>
            <a:pPr lvl="0">
              <a:buSzPct val="45000"/>
              <a:buFont typeface="StarSymbol"/>
              <a:buChar char="●"/>
            </a:pPr>
            <a:r>
              <a:rPr lang="en-US"/>
              <a:t>A timeline chart can be developed for the </a:t>
            </a:r>
            <a:r>
              <a:rPr lang="en-US">
                <a:solidFill>
                  <a:srgbClr val="0070C0"/>
                </a:solidFill>
              </a:rPr>
              <a:t>entire project</a:t>
            </a:r>
          </a:p>
          <a:p>
            <a:pPr lvl="0">
              <a:buSzPct val="45000"/>
              <a:buFont typeface="StarSymbol"/>
              <a:buChar char="●"/>
            </a:pPr>
            <a:endParaRPr lang="en-US">
              <a:solidFill>
                <a:srgbClr val="0070C0"/>
              </a:solidFill>
            </a:endParaRPr>
          </a:p>
          <a:p>
            <a:pPr lvl="0">
              <a:buSzPct val="45000"/>
              <a:buFont typeface="StarSymbol"/>
              <a:buChar char="●"/>
            </a:pPr>
            <a:r>
              <a:rPr lang="en-US"/>
              <a:t>Separate charts can also be developed for each </a:t>
            </a:r>
            <a:r>
              <a:rPr lang="en-US">
                <a:solidFill>
                  <a:srgbClr val="0070C0"/>
                </a:solidFill>
              </a:rPr>
              <a:t>project function </a:t>
            </a:r>
            <a:r>
              <a:rPr lang="en-US"/>
              <a:t>or for each individual working on the project</a:t>
            </a:r>
          </a:p>
          <a:p>
            <a:endParaRPr lang="en-IN"/>
          </a:p>
        </p:txBody>
      </p:sp>
    </p:spTree>
    <p:extLst>
      <p:ext uri="{BB962C8B-B14F-4D97-AF65-F5344CB8AC3E}">
        <p14:creationId xmlns:p14="http://schemas.microsoft.com/office/powerpoint/2010/main" val="284568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5D40-0B3A-43FD-8686-33C29A5D88E9}"/>
              </a:ext>
            </a:extLst>
          </p:cNvPr>
          <p:cNvSpPr>
            <a:spLocks noGrp="1"/>
          </p:cNvSpPr>
          <p:nvPr>
            <p:ph type="title"/>
          </p:nvPr>
        </p:nvSpPr>
        <p:spPr>
          <a:xfrm>
            <a:off x="838200" y="365125"/>
            <a:ext cx="10515600" cy="733833"/>
          </a:xfrm>
        </p:spPr>
        <p:txBody>
          <a:bodyPr/>
          <a:lstStyle/>
          <a:p>
            <a:r>
              <a:rPr lang="en-US" sz="4400" b="1">
                <a:solidFill>
                  <a:srgbClr val="FF0000"/>
                </a:solidFill>
              </a:rPr>
              <a:t>Timeline Charts</a:t>
            </a:r>
            <a:endParaRPr lang="en-IN" b="1">
              <a:solidFill>
                <a:srgbClr val="FF0000"/>
              </a:solidFill>
            </a:endParaRPr>
          </a:p>
        </p:txBody>
      </p:sp>
      <p:pic>
        <p:nvPicPr>
          <p:cNvPr id="4" name="Content Placeholder 3">
            <a:extLst>
              <a:ext uri="{FF2B5EF4-FFF2-40B4-BE49-F238E27FC236}">
                <a16:creationId xmlns:a16="http://schemas.microsoft.com/office/drawing/2014/main" id="{6BD1CB0D-DACE-4CAD-873C-6F5AAD6BB8BD}"/>
              </a:ext>
            </a:extLst>
          </p:cNvPr>
          <p:cNvPicPr>
            <a:picLocks noGrp="1" noChangeAspect="1"/>
          </p:cNvPicPr>
          <p:nvPr>
            <p:ph idx="1"/>
          </p:nvPr>
        </p:nvPicPr>
        <p:blipFill>
          <a:blip r:embed="rId2">
            <a:lum/>
            <a:alphaModFix/>
          </a:blip>
          <a:srcRect/>
          <a:stretch>
            <a:fillRect/>
          </a:stretch>
        </p:blipFill>
        <p:spPr>
          <a:xfrm>
            <a:off x="1828447" y="988086"/>
            <a:ext cx="9072000" cy="4324954"/>
          </a:xfrm>
          <a:prstGeom prst="rect">
            <a:avLst/>
          </a:prstGeom>
          <a:noFill/>
          <a:ln>
            <a:noFill/>
          </a:ln>
        </p:spPr>
      </p:pic>
      <p:pic>
        <p:nvPicPr>
          <p:cNvPr id="5" name="Picture 4">
            <a:extLst>
              <a:ext uri="{FF2B5EF4-FFF2-40B4-BE49-F238E27FC236}">
                <a16:creationId xmlns:a16="http://schemas.microsoft.com/office/drawing/2014/main" id="{19B3E4E1-6652-42ED-A04F-2B2A7822FF99}"/>
              </a:ext>
            </a:extLst>
          </p:cNvPr>
          <p:cNvPicPr>
            <a:picLocks noChangeAspect="1"/>
          </p:cNvPicPr>
          <p:nvPr/>
        </p:nvPicPr>
        <p:blipFill>
          <a:blip r:embed="rId3">
            <a:lum/>
            <a:alphaModFix/>
          </a:blip>
          <a:srcRect/>
          <a:stretch>
            <a:fillRect/>
          </a:stretch>
        </p:blipFill>
        <p:spPr>
          <a:xfrm>
            <a:off x="1828447" y="5313040"/>
            <a:ext cx="9072000" cy="1382760"/>
          </a:xfrm>
          <a:prstGeom prst="rect">
            <a:avLst/>
          </a:prstGeom>
          <a:noFill/>
          <a:ln>
            <a:noFill/>
          </a:ln>
        </p:spPr>
      </p:pic>
    </p:spTree>
    <p:extLst>
      <p:ext uri="{BB962C8B-B14F-4D97-AF65-F5344CB8AC3E}">
        <p14:creationId xmlns:p14="http://schemas.microsoft.com/office/powerpoint/2010/main" val="3870926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9C9E5-2422-4236-BB2A-F9835C722326}"/>
              </a:ext>
            </a:extLst>
          </p:cNvPr>
          <p:cNvSpPr>
            <a:spLocks noGrp="1"/>
          </p:cNvSpPr>
          <p:nvPr>
            <p:ph type="title"/>
          </p:nvPr>
        </p:nvSpPr>
        <p:spPr/>
        <p:txBody>
          <a:bodyPr/>
          <a:lstStyle/>
          <a:p>
            <a:r>
              <a:rPr lang="en-US" sz="4400" b="1">
                <a:solidFill>
                  <a:srgbClr val="FF0000"/>
                </a:solidFill>
              </a:rPr>
              <a:t>Project Tables/Resource Tables</a:t>
            </a:r>
            <a:endParaRPr lang="en-IN" b="1">
              <a:solidFill>
                <a:srgbClr val="FF0000"/>
              </a:solidFill>
            </a:endParaRPr>
          </a:p>
        </p:txBody>
      </p:sp>
      <p:sp>
        <p:nvSpPr>
          <p:cNvPr id="3" name="Content Placeholder 2">
            <a:extLst>
              <a:ext uri="{FF2B5EF4-FFF2-40B4-BE49-F238E27FC236}">
                <a16:creationId xmlns:a16="http://schemas.microsoft.com/office/drawing/2014/main" id="{03E4FF75-60BC-4614-A60C-3759EB679520}"/>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E274406-EBF9-4302-BEFE-85B7A96978D9}"/>
              </a:ext>
            </a:extLst>
          </p:cNvPr>
          <p:cNvPicPr>
            <a:picLocks noChangeAspect="1"/>
          </p:cNvPicPr>
          <p:nvPr/>
        </p:nvPicPr>
        <p:blipFill>
          <a:blip r:embed="rId2">
            <a:lum/>
            <a:alphaModFix/>
          </a:blip>
          <a:srcRect/>
          <a:stretch>
            <a:fillRect/>
          </a:stretch>
        </p:blipFill>
        <p:spPr>
          <a:xfrm>
            <a:off x="916863" y="1825625"/>
            <a:ext cx="9804600" cy="5212080"/>
          </a:xfrm>
          <a:prstGeom prst="rect">
            <a:avLst/>
          </a:prstGeom>
          <a:noFill/>
          <a:ln>
            <a:noFill/>
          </a:ln>
        </p:spPr>
      </p:pic>
    </p:spTree>
    <p:extLst>
      <p:ext uri="{BB962C8B-B14F-4D97-AF65-F5344CB8AC3E}">
        <p14:creationId xmlns:p14="http://schemas.microsoft.com/office/powerpoint/2010/main" val="1842822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1F407-3A51-4BA0-8C79-339C6FF56CB2}"/>
              </a:ext>
            </a:extLst>
          </p:cNvPr>
          <p:cNvSpPr>
            <a:spLocks noGrp="1"/>
          </p:cNvSpPr>
          <p:nvPr>
            <p:ph type="title"/>
          </p:nvPr>
        </p:nvSpPr>
        <p:spPr/>
        <p:txBody>
          <a:bodyPr/>
          <a:lstStyle/>
          <a:p>
            <a:r>
              <a:rPr lang="en-US" sz="4400" b="1">
                <a:solidFill>
                  <a:srgbClr val="FF0000"/>
                </a:solidFill>
              </a:rPr>
              <a:t>Tracking Schedule</a:t>
            </a:r>
            <a:endParaRPr lang="en-IN" b="1">
              <a:solidFill>
                <a:srgbClr val="FF0000"/>
              </a:solidFill>
            </a:endParaRPr>
          </a:p>
        </p:txBody>
      </p:sp>
      <p:sp>
        <p:nvSpPr>
          <p:cNvPr id="3" name="Content Placeholder 2">
            <a:extLst>
              <a:ext uri="{FF2B5EF4-FFF2-40B4-BE49-F238E27FC236}">
                <a16:creationId xmlns:a16="http://schemas.microsoft.com/office/drawing/2014/main" id="{E0555C79-B516-47DF-96AC-582E6C251DE1}"/>
              </a:ext>
            </a:extLst>
          </p:cNvPr>
          <p:cNvSpPr>
            <a:spLocks noGrp="1"/>
          </p:cNvSpPr>
          <p:nvPr>
            <p:ph idx="1"/>
          </p:nvPr>
        </p:nvSpPr>
        <p:spPr>
          <a:xfrm>
            <a:off x="838200" y="1825625"/>
            <a:ext cx="10864442" cy="4667250"/>
          </a:xfrm>
        </p:spPr>
        <p:txBody>
          <a:bodyPr>
            <a:normAutofit lnSpcReduction="10000"/>
          </a:bodyPr>
          <a:lstStyle/>
          <a:p>
            <a:r>
              <a:rPr lang="en-US" sz="2800"/>
              <a:t>Project Schedule provides a </a:t>
            </a:r>
            <a:r>
              <a:rPr lang="en-US" sz="2800" b="1">
                <a:solidFill>
                  <a:srgbClr val="0070C0"/>
                </a:solidFill>
              </a:rPr>
              <a:t>road map </a:t>
            </a:r>
            <a:r>
              <a:rPr lang="en-US" sz="2800"/>
              <a:t>for software project manager</a:t>
            </a:r>
          </a:p>
          <a:p>
            <a:endParaRPr lang="en-US" sz="2800"/>
          </a:p>
          <a:p>
            <a:pPr marL="0" marR="0" lvl="0" indent="0" rtl="0" hangingPunct="0">
              <a:lnSpc>
                <a:spcPct val="100000"/>
              </a:lnSpc>
              <a:spcBef>
                <a:spcPts val="0"/>
              </a:spcBef>
              <a:spcAft>
                <a:spcPts val="1528"/>
              </a:spcAft>
              <a:buNone/>
              <a:tabLst/>
              <a:defRPr sz="2800"/>
            </a:pPr>
            <a:r>
              <a:rPr lang="en-US" sz="2800" b="0" i="0" u="sng" strike="noStrike" kern="1200" cap="none">
                <a:ln>
                  <a:noFill/>
                </a:ln>
                <a:latin typeface="Liberation Sans" pitchFamily="34"/>
                <a:ea typeface="Droid Sans Fallback" pitchFamily="2"/>
                <a:cs typeface="Lohit Hindi" pitchFamily="2"/>
              </a:rPr>
              <a:t>Tracking can be accomplished in the following ways:</a:t>
            </a:r>
            <a:r>
              <a:rPr lang="en-US" sz="2800" b="0" i="0" u="none" strike="noStrike" kern="1200" cap="none">
                <a:ln>
                  <a:noFill/>
                </a:ln>
                <a:latin typeface="Liberation Sans" pitchFamily="34"/>
                <a:ea typeface="Droid Sans Fallback" pitchFamily="2"/>
                <a:cs typeface="Lohit Hindi" pitchFamily="2"/>
              </a:rPr>
              <a:t>-</a:t>
            </a:r>
          </a:p>
          <a:p>
            <a:pPr marL="0" marR="0" lvl="2" indent="0" rtl="0" hangingPunct="0">
              <a:lnSpc>
                <a:spcPct val="100000"/>
              </a:lnSpc>
              <a:spcBef>
                <a:spcPts val="0"/>
              </a:spcBef>
              <a:spcAft>
                <a:spcPts val="0"/>
              </a:spcAft>
              <a:buSzPct val="45000"/>
              <a:buFont typeface="StarSymbol"/>
              <a:buChar char="●"/>
              <a:tabLst/>
            </a:pPr>
            <a:r>
              <a:rPr lang="en-US" sz="2800" b="0" i="0" u="none" strike="noStrike" kern="1200" cap="none">
                <a:ln>
                  <a:noFill/>
                </a:ln>
                <a:latin typeface="Liberation Sans" pitchFamily="34"/>
                <a:ea typeface="Droid Sans Fallback" pitchFamily="2"/>
                <a:cs typeface="Lohit Hindi" pitchFamily="2"/>
              </a:rPr>
              <a:t> Conducting </a:t>
            </a:r>
            <a:r>
              <a:rPr lang="en-US" sz="2800" b="0" i="0" u="none" strike="noStrike" kern="1200" cap="none">
                <a:ln>
                  <a:noFill/>
                </a:ln>
                <a:solidFill>
                  <a:srgbClr val="0070C0"/>
                </a:solidFill>
                <a:latin typeface="Liberation Sans" pitchFamily="34"/>
                <a:ea typeface="Droid Sans Fallback" pitchFamily="2"/>
                <a:cs typeface="Lohit Hindi" pitchFamily="2"/>
              </a:rPr>
              <a:t>periodic project status meetings</a:t>
            </a:r>
            <a:r>
              <a:rPr lang="en-US" sz="2800" b="0" i="0" u="none" strike="noStrike" kern="1200" cap="none">
                <a:ln>
                  <a:noFill/>
                </a:ln>
                <a:latin typeface="Liberation Sans" pitchFamily="34"/>
                <a:ea typeface="Droid Sans Fallback" pitchFamily="2"/>
                <a:cs typeface="Lohit Hindi" pitchFamily="2"/>
              </a:rPr>
              <a:t> in which each team member reports progress and problems</a:t>
            </a:r>
          </a:p>
          <a:p>
            <a:pPr marL="0" marR="0" lvl="3" indent="0" rtl="0" hangingPunct="0">
              <a:lnSpc>
                <a:spcPct val="100000"/>
              </a:lnSpc>
              <a:spcBef>
                <a:spcPts val="0"/>
              </a:spcBef>
              <a:spcAft>
                <a:spcPts val="0"/>
              </a:spcAft>
              <a:buNone/>
              <a:tabLst/>
            </a:pPr>
            <a:endParaRPr lang="en-US" sz="2800" b="0" i="0" u="none" strike="noStrike" kern="1200" cap="none">
              <a:ln>
                <a:noFill/>
              </a:ln>
              <a:latin typeface="Liberation Sans" pitchFamily="34"/>
              <a:ea typeface="Droid Sans Fallback" pitchFamily="2"/>
              <a:cs typeface="Lohit Hindi" pitchFamily="2"/>
            </a:endParaRPr>
          </a:p>
          <a:p>
            <a:pPr marL="0" marR="0" lvl="3" indent="0" rtl="0" hangingPunct="0">
              <a:lnSpc>
                <a:spcPct val="100000"/>
              </a:lnSpc>
              <a:spcBef>
                <a:spcPts val="0"/>
              </a:spcBef>
              <a:spcAft>
                <a:spcPts val="0"/>
              </a:spcAft>
              <a:buSzPct val="45000"/>
              <a:buFont typeface="StarSymbol"/>
              <a:buChar char="●"/>
              <a:tabLst/>
            </a:pPr>
            <a:r>
              <a:rPr lang="en-US" sz="2800" b="0" i="0" u="none" strike="noStrike" kern="1200" cap="none">
                <a:ln>
                  <a:noFill/>
                </a:ln>
                <a:latin typeface="Liberation Sans" pitchFamily="34"/>
                <a:ea typeface="Droid Sans Fallback" pitchFamily="2"/>
                <a:cs typeface="Lohit Hindi" pitchFamily="2"/>
              </a:rPr>
              <a:t>Evaluating results of all </a:t>
            </a:r>
            <a:r>
              <a:rPr lang="en-US" sz="2800" b="0" i="0" u="none" strike="noStrike" kern="1200" cap="none">
                <a:ln>
                  <a:noFill/>
                </a:ln>
                <a:solidFill>
                  <a:srgbClr val="0070C0"/>
                </a:solidFill>
                <a:latin typeface="Liberation Sans" pitchFamily="34"/>
                <a:ea typeface="Droid Sans Fallback" pitchFamily="2"/>
                <a:cs typeface="Lohit Hindi" pitchFamily="2"/>
              </a:rPr>
              <a:t>reviews conducted</a:t>
            </a:r>
            <a:r>
              <a:rPr lang="en-US" sz="2800" b="0" i="0" u="none" strike="noStrike" kern="1200" cap="none">
                <a:ln>
                  <a:noFill/>
                </a:ln>
                <a:latin typeface="Liberation Sans" pitchFamily="34"/>
                <a:ea typeface="Droid Sans Fallback" pitchFamily="2"/>
                <a:cs typeface="Lohit Hindi" pitchFamily="2"/>
              </a:rPr>
              <a:t> throughout the software engineering process</a:t>
            </a:r>
          </a:p>
          <a:p>
            <a:pPr marL="0" marR="0" lvl="3" indent="0" rtl="0" hangingPunct="0">
              <a:lnSpc>
                <a:spcPct val="100000"/>
              </a:lnSpc>
              <a:spcBef>
                <a:spcPts val="0"/>
              </a:spcBef>
              <a:spcAft>
                <a:spcPts val="0"/>
              </a:spcAft>
              <a:buSzPct val="45000"/>
              <a:buFont typeface="StarSymbol"/>
              <a:buChar char="●"/>
              <a:tabLst/>
            </a:pPr>
            <a:endParaRPr lang="en-US" sz="2800" b="0" i="0" u="none" strike="noStrike" kern="1200" cap="none">
              <a:ln>
                <a:noFill/>
              </a:ln>
              <a:latin typeface="Liberation Sans" pitchFamily="34"/>
              <a:ea typeface="Droid Sans Fallback" pitchFamily="2"/>
              <a:cs typeface="Lohit Hindi" pitchFamily="2"/>
            </a:endParaRPr>
          </a:p>
          <a:p>
            <a:pPr marL="0" marR="0" lvl="3" indent="0" rtl="0" hangingPunct="0">
              <a:lnSpc>
                <a:spcPct val="100000"/>
              </a:lnSpc>
              <a:spcBef>
                <a:spcPts val="0"/>
              </a:spcBef>
              <a:spcAft>
                <a:spcPts val="0"/>
              </a:spcAft>
              <a:buSzPct val="45000"/>
              <a:buFont typeface="StarSymbol"/>
              <a:buChar char="●"/>
              <a:tabLst/>
            </a:pPr>
            <a:r>
              <a:rPr lang="en-US" sz="2600" b="0" i="0" u="none" strike="noStrike" kern="1200" cap="none">
                <a:ln>
                  <a:noFill/>
                </a:ln>
                <a:latin typeface="Liberation Sans" pitchFamily="34"/>
                <a:ea typeface="Droid Sans Fallback" pitchFamily="2"/>
                <a:cs typeface="Lohit Hindi" pitchFamily="2"/>
              </a:rPr>
              <a:t>Determining whether formal project </a:t>
            </a:r>
            <a:r>
              <a:rPr lang="en-US" sz="2600" b="0" i="0" u="none" strike="noStrike" kern="1200" cap="none">
                <a:ln>
                  <a:noFill/>
                </a:ln>
                <a:solidFill>
                  <a:srgbClr val="0070C0"/>
                </a:solidFill>
                <a:latin typeface="Liberation Sans" pitchFamily="34"/>
                <a:ea typeface="Droid Sans Fallback" pitchFamily="2"/>
                <a:cs typeface="Lohit Hindi" pitchFamily="2"/>
              </a:rPr>
              <a:t>milestones have been accomplished </a:t>
            </a:r>
            <a:r>
              <a:rPr lang="en-US" sz="2600" b="0" i="0" u="none" strike="noStrike" kern="1200" cap="none">
                <a:ln>
                  <a:noFill/>
                </a:ln>
                <a:latin typeface="Liberation Sans" pitchFamily="34"/>
                <a:ea typeface="Droid Sans Fallback" pitchFamily="2"/>
                <a:cs typeface="Lohit Hindi" pitchFamily="2"/>
              </a:rPr>
              <a:t>by scheduled date</a:t>
            </a:r>
          </a:p>
          <a:p>
            <a:pPr marL="0" marR="0" lvl="3" indent="0" rtl="0" hangingPunct="0">
              <a:lnSpc>
                <a:spcPct val="100000"/>
              </a:lnSpc>
              <a:spcBef>
                <a:spcPts val="0"/>
              </a:spcBef>
              <a:spcAft>
                <a:spcPts val="0"/>
              </a:spcAft>
              <a:buSzPct val="45000"/>
              <a:buFont typeface="StarSymbol"/>
              <a:buChar char="●"/>
              <a:tabLst/>
            </a:pPr>
            <a:endParaRPr lang="en-US" sz="2600" b="0" i="0" u="none" strike="noStrike" kern="1200" cap="none">
              <a:ln>
                <a:noFill/>
              </a:ln>
              <a:latin typeface="Liberation Sans" pitchFamily="34"/>
              <a:ea typeface="Droid Sans Fallback" pitchFamily="2"/>
              <a:cs typeface="Lohit Hindi" pitchFamily="2"/>
            </a:endParaRPr>
          </a:p>
          <a:p>
            <a:endParaRPr lang="en-IN"/>
          </a:p>
        </p:txBody>
      </p:sp>
    </p:spTree>
    <p:extLst>
      <p:ext uri="{BB962C8B-B14F-4D97-AF65-F5344CB8AC3E}">
        <p14:creationId xmlns:p14="http://schemas.microsoft.com/office/powerpoint/2010/main" val="206866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9C45-A651-4BE9-B472-24E5CAD6F30D}"/>
              </a:ext>
            </a:extLst>
          </p:cNvPr>
          <p:cNvSpPr>
            <a:spLocks noGrp="1"/>
          </p:cNvSpPr>
          <p:nvPr>
            <p:ph type="title"/>
          </p:nvPr>
        </p:nvSpPr>
        <p:spPr/>
        <p:txBody>
          <a:bodyPr/>
          <a:lstStyle/>
          <a:p>
            <a:r>
              <a:rPr lang="en-US" sz="4400" b="1">
                <a:solidFill>
                  <a:srgbClr val="FF0000"/>
                </a:solidFill>
              </a:rPr>
              <a:t>Tracking Schedule</a:t>
            </a:r>
            <a:endParaRPr lang="en-IN" b="1">
              <a:solidFill>
                <a:srgbClr val="FF0000"/>
              </a:solidFill>
            </a:endParaRPr>
          </a:p>
        </p:txBody>
      </p:sp>
      <p:sp>
        <p:nvSpPr>
          <p:cNvPr id="3" name="Content Placeholder 2">
            <a:extLst>
              <a:ext uri="{FF2B5EF4-FFF2-40B4-BE49-F238E27FC236}">
                <a16:creationId xmlns:a16="http://schemas.microsoft.com/office/drawing/2014/main" id="{12AE8ECF-36F4-4676-923D-0786DC6710E7}"/>
              </a:ext>
            </a:extLst>
          </p:cNvPr>
          <p:cNvSpPr>
            <a:spLocks noGrp="1"/>
          </p:cNvSpPr>
          <p:nvPr>
            <p:ph idx="1"/>
          </p:nvPr>
        </p:nvSpPr>
        <p:spPr>
          <a:xfrm>
            <a:off x="838200" y="1543574"/>
            <a:ext cx="10515600" cy="4633389"/>
          </a:xfrm>
        </p:spPr>
        <p:txBody>
          <a:bodyPr/>
          <a:lstStyle/>
          <a:p>
            <a:pPr marL="0" lvl="1" indent="0" hangingPunct="0">
              <a:spcBef>
                <a:spcPts val="0"/>
              </a:spcBef>
              <a:spcAft>
                <a:spcPts val="1528"/>
              </a:spcAft>
              <a:buSzPct val="75000"/>
              <a:buFont typeface="StarSymbol"/>
              <a:buChar char="–"/>
            </a:pPr>
            <a:r>
              <a:rPr lang="en-US" sz="2800">
                <a:latin typeface="Liberation Sans" pitchFamily="34"/>
              </a:rPr>
              <a:t>Comparing </a:t>
            </a:r>
            <a:r>
              <a:rPr lang="en-US" sz="2800">
                <a:solidFill>
                  <a:srgbClr val="0070C0"/>
                </a:solidFill>
                <a:latin typeface="Liberation Sans" pitchFamily="34"/>
              </a:rPr>
              <a:t>actual start-date to planned start-date </a:t>
            </a:r>
            <a:r>
              <a:rPr lang="en-US" sz="2800">
                <a:latin typeface="Liberation Sans" pitchFamily="34"/>
              </a:rPr>
              <a:t>for each project task listed in the resource table</a:t>
            </a:r>
          </a:p>
          <a:p>
            <a:pPr marL="0" lvl="1" indent="0" hangingPunct="0">
              <a:spcBef>
                <a:spcPts val="0"/>
              </a:spcBef>
              <a:spcAft>
                <a:spcPts val="1528"/>
              </a:spcAft>
              <a:buSzPct val="75000"/>
              <a:buFont typeface="StarSymbol"/>
              <a:buChar char="–"/>
            </a:pPr>
            <a:endParaRPr lang="en-US" sz="2800">
              <a:latin typeface="Liberation Sans" pitchFamily="34"/>
            </a:endParaRPr>
          </a:p>
          <a:p>
            <a:pPr marL="0" lvl="1" indent="0" hangingPunct="0">
              <a:spcBef>
                <a:spcPts val="0"/>
              </a:spcBef>
              <a:spcAft>
                <a:spcPts val="1528"/>
              </a:spcAft>
              <a:buSzPct val="75000"/>
              <a:buFont typeface="StarSymbol"/>
              <a:buChar char="–"/>
            </a:pPr>
            <a:r>
              <a:rPr lang="en-US" sz="2800">
                <a:latin typeface="Liberation Sans" pitchFamily="34"/>
              </a:rPr>
              <a:t>Meeting Informing with practitioners to obtain their subjective assessment of progress to date and problems on the horizon</a:t>
            </a:r>
          </a:p>
          <a:p>
            <a:pPr marL="0" lvl="1" indent="0" hangingPunct="0">
              <a:spcBef>
                <a:spcPts val="0"/>
              </a:spcBef>
              <a:spcAft>
                <a:spcPts val="1528"/>
              </a:spcAft>
              <a:buSzPct val="75000"/>
              <a:buFont typeface="StarSymbol"/>
              <a:buChar char="–"/>
            </a:pPr>
            <a:endParaRPr lang="en-US" sz="2800">
              <a:latin typeface="Liberation Sans" pitchFamily="34"/>
            </a:endParaRPr>
          </a:p>
          <a:p>
            <a:pPr marL="0" lvl="1" indent="0" hangingPunct="0">
              <a:spcBef>
                <a:spcPts val="0"/>
              </a:spcBef>
              <a:spcAft>
                <a:spcPts val="1528"/>
              </a:spcAft>
              <a:buSzPct val="75000"/>
              <a:buFont typeface="StarSymbol"/>
              <a:buChar char="–"/>
            </a:pPr>
            <a:r>
              <a:rPr lang="en-US" sz="2800">
                <a:latin typeface="Liberation Sans" pitchFamily="34"/>
              </a:rPr>
              <a:t>Using </a:t>
            </a:r>
            <a:r>
              <a:rPr lang="en-US" sz="2800">
                <a:solidFill>
                  <a:srgbClr val="0070C0"/>
                </a:solidFill>
                <a:latin typeface="Liberation Sans" pitchFamily="34"/>
              </a:rPr>
              <a:t>earned value analysis </a:t>
            </a:r>
            <a:r>
              <a:rPr lang="en-US" sz="2800">
                <a:latin typeface="Liberation Sans" pitchFamily="34"/>
              </a:rPr>
              <a:t>to assess progress quantitatively</a:t>
            </a:r>
          </a:p>
          <a:p>
            <a:endParaRPr lang="en-IN"/>
          </a:p>
        </p:txBody>
      </p:sp>
    </p:spTree>
    <p:extLst>
      <p:ext uri="{BB962C8B-B14F-4D97-AF65-F5344CB8AC3E}">
        <p14:creationId xmlns:p14="http://schemas.microsoft.com/office/powerpoint/2010/main" val="402606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9493-A5D7-4C10-B158-8D68B832875E}"/>
              </a:ext>
            </a:extLst>
          </p:cNvPr>
          <p:cNvSpPr>
            <a:spLocks noGrp="1"/>
          </p:cNvSpPr>
          <p:nvPr>
            <p:ph type="title"/>
          </p:nvPr>
        </p:nvSpPr>
        <p:spPr/>
        <p:txBody>
          <a:bodyPr/>
          <a:lstStyle/>
          <a:p>
            <a:pPr algn="ctr"/>
            <a:r>
              <a:rPr lang="en-US" b="1">
                <a:solidFill>
                  <a:srgbClr val="FF0000"/>
                </a:solidFill>
              </a:rPr>
              <a:t>Schedule Representation</a:t>
            </a:r>
            <a:br>
              <a:rPr lang="en-US"/>
            </a:br>
            <a:endParaRPr lang="en-IN"/>
          </a:p>
        </p:txBody>
      </p:sp>
      <p:sp>
        <p:nvSpPr>
          <p:cNvPr id="3" name="Content Placeholder 2">
            <a:extLst>
              <a:ext uri="{FF2B5EF4-FFF2-40B4-BE49-F238E27FC236}">
                <a16:creationId xmlns:a16="http://schemas.microsoft.com/office/drawing/2014/main" id="{D9780916-A0C2-46F3-BDC4-04B4B787DA3C}"/>
              </a:ext>
            </a:extLst>
          </p:cNvPr>
          <p:cNvSpPr>
            <a:spLocks noGrp="1"/>
          </p:cNvSpPr>
          <p:nvPr>
            <p:ph idx="1"/>
          </p:nvPr>
        </p:nvSpPr>
        <p:spPr>
          <a:xfrm>
            <a:off x="838200" y="1015068"/>
            <a:ext cx="10515600" cy="5161895"/>
          </a:xfrm>
        </p:spPr>
        <p:txBody>
          <a:bodyPr/>
          <a:lstStyle/>
          <a:p>
            <a:endParaRPr lang="en-IN"/>
          </a:p>
        </p:txBody>
      </p:sp>
      <p:graphicFrame>
        <p:nvGraphicFramePr>
          <p:cNvPr id="4" name="Table 4">
            <a:extLst>
              <a:ext uri="{FF2B5EF4-FFF2-40B4-BE49-F238E27FC236}">
                <a16:creationId xmlns:a16="http://schemas.microsoft.com/office/drawing/2014/main" id="{456B4197-27D4-4980-B81D-D9A4C117F33F}"/>
              </a:ext>
            </a:extLst>
          </p:cNvPr>
          <p:cNvGraphicFramePr>
            <a:graphicFrameLocks noGrp="1"/>
          </p:cNvGraphicFramePr>
          <p:nvPr/>
        </p:nvGraphicFramePr>
        <p:xfrm>
          <a:off x="1142767" y="1042691"/>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13963513"/>
                    </a:ext>
                  </a:extLst>
                </a:gridCol>
                <a:gridCol w="2709333">
                  <a:extLst>
                    <a:ext uri="{9D8B030D-6E8A-4147-A177-3AD203B41FA5}">
                      <a16:colId xmlns:a16="http://schemas.microsoft.com/office/drawing/2014/main" val="747951211"/>
                    </a:ext>
                  </a:extLst>
                </a:gridCol>
                <a:gridCol w="2709333">
                  <a:extLst>
                    <a:ext uri="{9D8B030D-6E8A-4147-A177-3AD203B41FA5}">
                      <a16:colId xmlns:a16="http://schemas.microsoft.com/office/drawing/2014/main" val="2967233566"/>
                    </a:ext>
                  </a:extLst>
                </a:gridCol>
              </a:tblGrid>
              <a:tr h="370840">
                <a:tc>
                  <a:txBody>
                    <a:bodyPr/>
                    <a:lstStyle/>
                    <a:p>
                      <a:r>
                        <a:rPr lang="en-US"/>
                        <a:t>Tasks</a:t>
                      </a:r>
                      <a:endParaRPr lang="en-IN"/>
                    </a:p>
                  </a:txBody>
                  <a:tcPr/>
                </a:tc>
                <a:tc>
                  <a:txBody>
                    <a:bodyPr/>
                    <a:lstStyle/>
                    <a:p>
                      <a:r>
                        <a:rPr lang="en-US"/>
                        <a:t>Duration (Days)</a:t>
                      </a:r>
                      <a:endParaRPr lang="en-IN"/>
                    </a:p>
                  </a:txBody>
                  <a:tcPr/>
                </a:tc>
                <a:tc>
                  <a:txBody>
                    <a:bodyPr/>
                    <a:lstStyle/>
                    <a:p>
                      <a:r>
                        <a:rPr lang="en-US"/>
                        <a:t>Dependencies </a:t>
                      </a:r>
                      <a:endParaRPr lang="en-IN"/>
                    </a:p>
                  </a:txBody>
                  <a:tcPr/>
                </a:tc>
                <a:extLst>
                  <a:ext uri="{0D108BD9-81ED-4DB2-BD59-A6C34878D82A}">
                    <a16:rowId xmlns:a16="http://schemas.microsoft.com/office/drawing/2014/main" val="1163797225"/>
                  </a:ext>
                </a:extLst>
              </a:tr>
              <a:tr h="370840">
                <a:tc>
                  <a:txBody>
                    <a:bodyPr/>
                    <a:lstStyle/>
                    <a:p>
                      <a:r>
                        <a:rPr lang="en-US"/>
                        <a:t>T1</a:t>
                      </a:r>
                      <a:endParaRPr lang="en-IN"/>
                    </a:p>
                  </a:txBody>
                  <a:tcPr/>
                </a:tc>
                <a:tc>
                  <a:txBody>
                    <a:bodyPr/>
                    <a:lstStyle/>
                    <a:p>
                      <a:r>
                        <a:rPr lang="en-US"/>
                        <a:t>10</a:t>
                      </a:r>
                      <a:endParaRPr lang="en-IN"/>
                    </a:p>
                  </a:txBody>
                  <a:tcPr/>
                </a:tc>
                <a:tc>
                  <a:txBody>
                    <a:bodyPr/>
                    <a:lstStyle/>
                    <a:p>
                      <a:endParaRPr lang="en-IN"/>
                    </a:p>
                  </a:txBody>
                  <a:tcPr/>
                </a:tc>
                <a:extLst>
                  <a:ext uri="{0D108BD9-81ED-4DB2-BD59-A6C34878D82A}">
                    <a16:rowId xmlns:a16="http://schemas.microsoft.com/office/drawing/2014/main" val="2978635676"/>
                  </a:ext>
                </a:extLst>
              </a:tr>
              <a:tr h="370840">
                <a:tc>
                  <a:txBody>
                    <a:bodyPr/>
                    <a:lstStyle/>
                    <a:p>
                      <a:r>
                        <a:rPr lang="en-US"/>
                        <a:t>T2</a:t>
                      </a:r>
                      <a:endParaRPr lang="en-IN"/>
                    </a:p>
                  </a:txBody>
                  <a:tcPr/>
                </a:tc>
                <a:tc>
                  <a:txBody>
                    <a:bodyPr/>
                    <a:lstStyle/>
                    <a:p>
                      <a:r>
                        <a:rPr lang="en-US"/>
                        <a:t>5</a:t>
                      </a:r>
                      <a:endParaRPr lang="en-IN"/>
                    </a:p>
                  </a:txBody>
                  <a:tcPr/>
                </a:tc>
                <a:tc>
                  <a:txBody>
                    <a:bodyPr/>
                    <a:lstStyle/>
                    <a:p>
                      <a:r>
                        <a:rPr lang="en-US"/>
                        <a:t>T1</a:t>
                      </a:r>
                      <a:endParaRPr lang="en-IN"/>
                    </a:p>
                  </a:txBody>
                  <a:tcPr/>
                </a:tc>
                <a:extLst>
                  <a:ext uri="{0D108BD9-81ED-4DB2-BD59-A6C34878D82A}">
                    <a16:rowId xmlns:a16="http://schemas.microsoft.com/office/drawing/2014/main" val="1429634855"/>
                  </a:ext>
                </a:extLst>
              </a:tr>
              <a:tr h="370840">
                <a:tc>
                  <a:txBody>
                    <a:bodyPr/>
                    <a:lstStyle/>
                    <a:p>
                      <a:r>
                        <a:rPr lang="en-US"/>
                        <a:t>T3</a:t>
                      </a:r>
                      <a:endParaRPr lang="en-IN"/>
                    </a:p>
                  </a:txBody>
                  <a:tcPr/>
                </a:tc>
                <a:tc>
                  <a:txBody>
                    <a:bodyPr/>
                    <a:lstStyle/>
                    <a:p>
                      <a:r>
                        <a:rPr lang="en-US"/>
                        <a:t>4</a:t>
                      </a:r>
                      <a:endParaRPr lang="en-IN"/>
                    </a:p>
                  </a:txBody>
                  <a:tcPr/>
                </a:tc>
                <a:tc>
                  <a:txBody>
                    <a:bodyPr/>
                    <a:lstStyle/>
                    <a:p>
                      <a:r>
                        <a:rPr lang="en-US"/>
                        <a:t>T1</a:t>
                      </a:r>
                      <a:endParaRPr lang="en-IN"/>
                    </a:p>
                  </a:txBody>
                  <a:tcPr/>
                </a:tc>
                <a:extLst>
                  <a:ext uri="{0D108BD9-81ED-4DB2-BD59-A6C34878D82A}">
                    <a16:rowId xmlns:a16="http://schemas.microsoft.com/office/drawing/2014/main" val="3238401214"/>
                  </a:ext>
                </a:extLst>
              </a:tr>
              <a:tr h="370840">
                <a:tc>
                  <a:txBody>
                    <a:bodyPr/>
                    <a:lstStyle/>
                    <a:p>
                      <a:r>
                        <a:rPr lang="en-US"/>
                        <a:t>T4</a:t>
                      </a:r>
                      <a:endParaRPr lang="en-IN"/>
                    </a:p>
                  </a:txBody>
                  <a:tcPr/>
                </a:tc>
                <a:tc>
                  <a:txBody>
                    <a:bodyPr/>
                    <a:lstStyle/>
                    <a:p>
                      <a:r>
                        <a:rPr lang="en-US"/>
                        <a:t>6</a:t>
                      </a:r>
                      <a:endParaRPr lang="en-IN"/>
                    </a:p>
                  </a:txBody>
                  <a:tcPr/>
                </a:tc>
                <a:tc>
                  <a:txBody>
                    <a:bodyPr/>
                    <a:lstStyle/>
                    <a:p>
                      <a:r>
                        <a:rPr lang="en-US"/>
                        <a:t>T2</a:t>
                      </a:r>
                      <a:endParaRPr lang="en-IN"/>
                    </a:p>
                  </a:txBody>
                  <a:tcPr/>
                </a:tc>
                <a:extLst>
                  <a:ext uri="{0D108BD9-81ED-4DB2-BD59-A6C34878D82A}">
                    <a16:rowId xmlns:a16="http://schemas.microsoft.com/office/drawing/2014/main" val="3821057316"/>
                  </a:ext>
                </a:extLst>
              </a:tr>
              <a:tr h="370840">
                <a:tc>
                  <a:txBody>
                    <a:bodyPr/>
                    <a:lstStyle/>
                    <a:p>
                      <a:r>
                        <a:rPr lang="en-US"/>
                        <a:t>T5</a:t>
                      </a:r>
                      <a:endParaRPr lang="en-IN"/>
                    </a:p>
                  </a:txBody>
                  <a:tcPr/>
                </a:tc>
                <a:tc>
                  <a:txBody>
                    <a:bodyPr/>
                    <a:lstStyle/>
                    <a:p>
                      <a:r>
                        <a:rPr lang="en-US"/>
                        <a:t>9</a:t>
                      </a:r>
                      <a:endParaRPr lang="en-IN"/>
                    </a:p>
                  </a:txBody>
                  <a:tcPr/>
                </a:tc>
                <a:tc>
                  <a:txBody>
                    <a:bodyPr/>
                    <a:lstStyle/>
                    <a:p>
                      <a:r>
                        <a:rPr lang="en-US"/>
                        <a:t>T3</a:t>
                      </a:r>
                      <a:endParaRPr lang="en-IN"/>
                    </a:p>
                  </a:txBody>
                  <a:tcPr/>
                </a:tc>
                <a:extLst>
                  <a:ext uri="{0D108BD9-81ED-4DB2-BD59-A6C34878D82A}">
                    <a16:rowId xmlns:a16="http://schemas.microsoft.com/office/drawing/2014/main" val="2333313170"/>
                  </a:ext>
                </a:extLst>
              </a:tr>
              <a:tr h="370840">
                <a:tc>
                  <a:txBody>
                    <a:bodyPr/>
                    <a:lstStyle/>
                    <a:p>
                      <a:r>
                        <a:rPr lang="en-US"/>
                        <a:t>T6</a:t>
                      </a:r>
                      <a:endParaRPr lang="en-IN"/>
                    </a:p>
                  </a:txBody>
                  <a:tcPr/>
                </a:tc>
                <a:tc>
                  <a:txBody>
                    <a:bodyPr/>
                    <a:lstStyle/>
                    <a:p>
                      <a:r>
                        <a:rPr lang="en-US"/>
                        <a:t>5</a:t>
                      </a:r>
                      <a:endParaRPr lang="en-IN"/>
                    </a:p>
                  </a:txBody>
                  <a:tcPr/>
                </a:tc>
                <a:tc>
                  <a:txBody>
                    <a:bodyPr/>
                    <a:lstStyle/>
                    <a:p>
                      <a:r>
                        <a:rPr lang="en-US"/>
                        <a:t>T4,T5</a:t>
                      </a:r>
                      <a:endParaRPr lang="en-IN"/>
                    </a:p>
                  </a:txBody>
                  <a:tcPr/>
                </a:tc>
                <a:extLst>
                  <a:ext uri="{0D108BD9-81ED-4DB2-BD59-A6C34878D82A}">
                    <a16:rowId xmlns:a16="http://schemas.microsoft.com/office/drawing/2014/main" val="1909768025"/>
                  </a:ext>
                </a:extLst>
              </a:tr>
            </a:tbl>
          </a:graphicData>
        </a:graphic>
      </p:graphicFrame>
      <p:sp>
        <p:nvSpPr>
          <p:cNvPr id="7" name="TextBox 6">
            <a:extLst>
              <a:ext uri="{FF2B5EF4-FFF2-40B4-BE49-F238E27FC236}">
                <a16:creationId xmlns:a16="http://schemas.microsoft.com/office/drawing/2014/main" id="{56595C59-59F3-40CE-AD40-C24B8228B564}"/>
              </a:ext>
            </a:extLst>
          </p:cNvPr>
          <p:cNvSpPr txBox="1"/>
          <p:nvPr/>
        </p:nvSpPr>
        <p:spPr>
          <a:xfrm>
            <a:off x="8056227" y="4370664"/>
            <a:ext cx="4135773" cy="1200329"/>
          </a:xfrm>
          <a:prstGeom prst="rect">
            <a:avLst/>
          </a:prstGeom>
          <a:noFill/>
        </p:spPr>
        <p:txBody>
          <a:bodyPr wrap="square" rtlCol="0">
            <a:spAutoFit/>
          </a:bodyPr>
          <a:lstStyle/>
          <a:p>
            <a:r>
              <a:rPr lang="en-US"/>
              <a:t>Path1: Start- T1-T2-T4-T6 –End=26 days</a:t>
            </a:r>
          </a:p>
          <a:p>
            <a:r>
              <a:rPr lang="en-US" b="1">
                <a:solidFill>
                  <a:schemeClr val="accent1"/>
                </a:solidFill>
              </a:rPr>
              <a:t>Path2: Start- T1-T3-T5-T6 –End=28 days</a:t>
            </a:r>
          </a:p>
          <a:p>
            <a:r>
              <a:rPr lang="en-US" b="1">
                <a:solidFill>
                  <a:schemeClr val="accent1"/>
                </a:solidFill>
              </a:rPr>
              <a:t>(Critical Path)</a:t>
            </a:r>
            <a:endParaRPr lang="en-IN" b="1">
              <a:solidFill>
                <a:schemeClr val="accent1"/>
              </a:solidFill>
            </a:endParaRPr>
          </a:p>
          <a:p>
            <a:endParaRPr lang="en-IN"/>
          </a:p>
        </p:txBody>
      </p:sp>
      <p:pic>
        <p:nvPicPr>
          <p:cNvPr id="8" name="Picture 7">
            <a:extLst>
              <a:ext uri="{FF2B5EF4-FFF2-40B4-BE49-F238E27FC236}">
                <a16:creationId xmlns:a16="http://schemas.microsoft.com/office/drawing/2014/main" id="{DAFD0864-FF24-4A9D-AB69-5DCAAC90A778}"/>
              </a:ext>
            </a:extLst>
          </p:cNvPr>
          <p:cNvPicPr>
            <a:picLocks noChangeAspect="1"/>
          </p:cNvPicPr>
          <p:nvPr/>
        </p:nvPicPr>
        <p:blipFill>
          <a:blip r:embed="rId2"/>
          <a:stretch>
            <a:fillRect/>
          </a:stretch>
        </p:blipFill>
        <p:spPr>
          <a:xfrm>
            <a:off x="453006" y="3884102"/>
            <a:ext cx="7105476" cy="2320483"/>
          </a:xfrm>
          <a:prstGeom prst="rect">
            <a:avLst/>
          </a:prstGeom>
        </p:spPr>
      </p:pic>
    </p:spTree>
    <p:extLst>
      <p:ext uri="{BB962C8B-B14F-4D97-AF65-F5344CB8AC3E}">
        <p14:creationId xmlns:p14="http://schemas.microsoft.com/office/powerpoint/2010/main" val="123212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262D-B71E-45B6-AFEE-52A5B2FD74B7}"/>
              </a:ext>
            </a:extLst>
          </p:cNvPr>
          <p:cNvSpPr>
            <a:spLocks noGrp="1"/>
          </p:cNvSpPr>
          <p:nvPr>
            <p:ph type="title"/>
          </p:nvPr>
        </p:nvSpPr>
        <p:spPr/>
        <p:txBody>
          <a:bodyPr/>
          <a:lstStyle/>
          <a:p>
            <a:r>
              <a:rPr lang="en-US" sz="4400" b="1">
                <a:solidFill>
                  <a:srgbClr val="FF0000"/>
                </a:solidFill>
              </a:rPr>
              <a:t>Controlling the Project</a:t>
            </a:r>
            <a:endParaRPr lang="en-IN" b="1">
              <a:solidFill>
                <a:srgbClr val="FF0000"/>
              </a:solidFill>
            </a:endParaRPr>
          </a:p>
        </p:txBody>
      </p:sp>
      <p:sp>
        <p:nvSpPr>
          <p:cNvPr id="3" name="Content Placeholder 2">
            <a:extLst>
              <a:ext uri="{FF2B5EF4-FFF2-40B4-BE49-F238E27FC236}">
                <a16:creationId xmlns:a16="http://schemas.microsoft.com/office/drawing/2014/main" id="{8523E88F-1D74-40C7-94A4-C50CE3804774}"/>
              </a:ext>
            </a:extLst>
          </p:cNvPr>
          <p:cNvSpPr>
            <a:spLocks noGrp="1"/>
          </p:cNvSpPr>
          <p:nvPr>
            <p:ph idx="1"/>
          </p:nvPr>
        </p:nvSpPr>
        <p:spPr>
          <a:xfrm>
            <a:off x="838199" y="1484851"/>
            <a:ext cx="11241947" cy="5008024"/>
          </a:xfrm>
        </p:spPr>
        <p:txBody>
          <a:bodyPr>
            <a:normAutofit lnSpcReduction="10000"/>
          </a:bodyPr>
          <a:lstStyle/>
          <a:p>
            <a:pPr lvl="0"/>
            <a:r>
              <a:rPr lang="en-US" sz="2800"/>
              <a:t>Control is employed by a software project manager to administer project resources, cope with problems, and direct project staff</a:t>
            </a:r>
          </a:p>
          <a:p>
            <a:pPr lvl="0"/>
            <a:endParaRPr lang="en-US" sz="2800"/>
          </a:p>
          <a:p>
            <a:pPr marL="0" lvl="1" indent="0" hangingPunct="0">
              <a:spcBef>
                <a:spcPts val="0"/>
              </a:spcBef>
              <a:spcAft>
                <a:spcPts val="1528"/>
              </a:spcAft>
              <a:buSzPct val="75000"/>
              <a:buFont typeface="StarSymbol"/>
              <a:buChar char="–"/>
            </a:pPr>
            <a:r>
              <a:rPr lang="en-US" sz="2800" u="sng">
                <a:latin typeface="Liberation Sans" pitchFamily="34"/>
              </a:rPr>
              <a:t>If project is on schedule and </a:t>
            </a:r>
            <a:r>
              <a:rPr lang="en-US" sz="2800" u="sng">
                <a:solidFill>
                  <a:srgbClr val="0070C0"/>
                </a:solidFill>
                <a:latin typeface="Liberation Sans" pitchFamily="34"/>
              </a:rPr>
              <a:t>within budget </a:t>
            </a:r>
            <a:r>
              <a:rPr lang="en-US" sz="2800" u="sng">
                <a:latin typeface="Liberation Sans" pitchFamily="34"/>
              </a:rPr>
              <a:t>then control is </a:t>
            </a:r>
            <a:r>
              <a:rPr lang="en-US" sz="2800" u="sng">
                <a:solidFill>
                  <a:srgbClr val="0070C0"/>
                </a:solidFill>
                <a:latin typeface="Liberation Sans" pitchFamily="34"/>
              </a:rPr>
              <a:t>light</a:t>
            </a:r>
          </a:p>
          <a:p>
            <a:pPr marL="0" lvl="1" indent="0" hangingPunct="0">
              <a:spcBef>
                <a:spcPts val="0"/>
              </a:spcBef>
              <a:spcAft>
                <a:spcPts val="1528"/>
              </a:spcAft>
              <a:buSzPct val="75000"/>
              <a:buFont typeface="StarSymbol"/>
              <a:buChar char="–"/>
            </a:pPr>
            <a:endParaRPr lang="en-US" sz="2800">
              <a:latin typeface="Liberation Sans" pitchFamily="34"/>
            </a:endParaRPr>
          </a:p>
          <a:p>
            <a:pPr marL="0" lvl="1" indent="0" hangingPunct="0">
              <a:spcBef>
                <a:spcPts val="0"/>
              </a:spcBef>
              <a:spcAft>
                <a:spcPts val="1528"/>
              </a:spcAft>
              <a:buSzPct val="75000"/>
              <a:buFont typeface="StarSymbol"/>
              <a:buChar char="–"/>
            </a:pPr>
            <a:r>
              <a:rPr lang="en-US" sz="2800">
                <a:latin typeface="Liberation Sans" pitchFamily="34"/>
              </a:rPr>
              <a:t>When problems occur, additional resources may be deployed.  Example- staff may be redeployed, project schedule can be redefined</a:t>
            </a:r>
          </a:p>
          <a:p>
            <a:pPr marL="0" lvl="1" indent="0" hangingPunct="0">
              <a:spcBef>
                <a:spcPts val="0"/>
              </a:spcBef>
              <a:spcAft>
                <a:spcPts val="1528"/>
              </a:spcAft>
              <a:buSzPct val="75000"/>
              <a:buFont typeface="StarSymbol"/>
              <a:buChar char="–"/>
            </a:pPr>
            <a:endParaRPr lang="en-US" sz="2800">
              <a:latin typeface="Liberation Sans" pitchFamily="34"/>
            </a:endParaRPr>
          </a:p>
          <a:p>
            <a:pPr marL="0" lvl="1" indent="0" hangingPunct="0">
              <a:spcBef>
                <a:spcPts val="0"/>
              </a:spcBef>
              <a:spcAft>
                <a:spcPts val="1528"/>
              </a:spcAft>
              <a:buSzPct val="75000"/>
              <a:buFont typeface="StarSymbol"/>
              <a:buChar char="–"/>
            </a:pPr>
            <a:r>
              <a:rPr lang="en-US" sz="2800">
                <a:latin typeface="Liberation Sans" pitchFamily="34"/>
              </a:rPr>
              <a:t>When severe deadline pressure occurs, time boxing technique is used</a:t>
            </a:r>
          </a:p>
          <a:p>
            <a:pPr marL="0" lvl="1" indent="0" hangingPunct="0">
              <a:spcBef>
                <a:spcPts val="0"/>
              </a:spcBef>
              <a:spcAft>
                <a:spcPts val="1528"/>
              </a:spcAft>
              <a:buSzPct val="75000"/>
              <a:buFont typeface="StarSymbol"/>
              <a:buChar char="–"/>
            </a:pPr>
            <a:endParaRPr lang="en-US" sz="2800">
              <a:latin typeface="Liberation Sans" pitchFamily="34"/>
            </a:endParaRPr>
          </a:p>
          <a:p>
            <a:endParaRPr lang="en-IN"/>
          </a:p>
        </p:txBody>
      </p:sp>
    </p:spTree>
    <p:extLst>
      <p:ext uri="{BB962C8B-B14F-4D97-AF65-F5344CB8AC3E}">
        <p14:creationId xmlns:p14="http://schemas.microsoft.com/office/powerpoint/2010/main" val="278875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0DBFA1F0-7631-4B9F-9495-B2F4DDC3E52B}"/>
              </a:ext>
            </a:extLst>
          </p:cNvPr>
          <p:cNvSpPr txBox="1">
            <a:spLocks noGrp="1"/>
          </p:cNvSpPr>
          <p:nvPr>
            <p:ph type="title" idx="4294967295"/>
          </p:nvPr>
        </p:nvSpPr>
        <p:spPr>
          <a:xfrm>
            <a:off x="2283920" y="635014"/>
            <a:ext cx="9539562" cy="594971"/>
          </a:xfrm>
        </p:spPr>
        <p:txBody>
          <a:bodyPr>
            <a:spAutoFit/>
          </a:bodyPr>
          <a:lstStyle/>
          <a:p>
            <a:pPr lvl="0" algn="r"/>
            <a:r>
              <a:rPr lang="en-US" sz="3629" b="1" err="1">
                <a:solidFill>
                  <a:srgbClr val="FF0000"/>
                </a:solidFill>
              </a:rPr>
              <a:t>Contd</a:t>
            </a:r>
            <a:r>
              <a:rPr lang="en-US" sz="3629" b="1">
                <a:solidFill>
                  <a:srgbClr val="FF0000"/>
                </a:solidFill>
              </a:rPr>
              <a:t>…</a:t>
            </a:r>
          </a:p>
        </p:txBody>
      </p:sp>
      <p:sp>
        <p:nvSpPr>
          <p:cNvPr id="3" name=" 2">
            <a:extLst>
              <a:ext uri="{FF2B5EF4-FFF2-40B4-BE49-F238E27FC236}">
                <a16:creationId xmlns:a16="http://schemas.microsoft.com/office/drawing/2014/main" id="{AE84AB54-D774-4AD7-87D4-0E5CAEFF4415}"/>
              </a:ext>
            </a:extLst>
          </p:cNvPr>
          <p:cNvSpPr txBox="1">
            <a:spLocks noGrp="1"/>
          </p:cNvSpPr>
          <p:nvPr>
            <p:ph type="body" idx="4294967295"/>
          </p:nvPr>
        </p:nvSpPr>
        <p:spPr>
          <a:xfrm>
            <a:off x="696286" y="1229985"/>
            <a:ext cx="11127196" cy="5489185"/>
          </a:xfrm>
        </p:spPr>
        <p:txBody>
          <a:bodyPr>
            <a:normAutofit lnSpcReduction="10000"/>
          </a:bodyPr>
          <a:lstStyle/>
          <a:p>
            <a:pPr marL="0" lvl="0" indent="0">
              <a:buNone/>
            </a:pPr>
            <a:r>
              <a:rPr lang="en-US" sz="3200" b="1">
                <a:solidFill>
                  <a:srgbClr val="0070C0"/>
                </a:solidFill>
              </a:rPr>
              <a:t>Time Boxing</a:t>
            </a:r>
          </a:p>
          <a:p>
            <a:pPr lvl="0">
              <a:buSzPct val="45000"/>
              <a:buFont typeface="StarSymbol"/>
              <a:buChar char="●"/>
            </a:pPr>
            <a:r>
              <a:rPr lang="en-US"/>
              <a:t>This strategy recognizes that the complete product may not be delivered by </a:t>
            </a:r>
            <a:r>
              <a:rPr lang="en-US" b="1"/>
              <a:t>predefined deadline</a:t>
            </a:r>
          </a:p>
          <a:p>
            <a:pPr lvl="0">
              <a:buSzPct val="45000"/>
              <a:buFont typeface="StarSymbol"/>
              <a:buChar char="●"/>
            </a:pPr>
            <a:endParaRPr lang="en-US"/>
          </a:p>
          <a:p>
            <a:pPr lvl="0">
              <a:buSzPct val="45000"/>
              <a:buFont typeface="StarSymbol"/>
              <a:buChar char="●"/>
            </a:pPr>
            <a:r>
              <a:rPr lang="en-US"/>
              <a:t>An incremental software model is chosen and a schedule is derived for each </a:t>
            </a:r>
            <a:r>
              <a:rPr lang="en-US" b="1"/>
              <a:t>incremental delivery</a:t>
            </a:r>
          </a:p>
          <a:p>
            <a:pPr lvl="0">
              <a:buSzPct val="45000"/>
              <a:buFont typeface="StarSymbol"/>
              <a:buChar char="●"/>
            </a:pPr>
            <a:endParaRPr lang="en-US"/>
          </a:p>
          <a:p>
            <a:pPr lvl="0">
              <a:buSzPct val="45000"/>
              <a:buFont typeface="StarSymbol"/>
              <a:buChar char="●"/>
            </a:pPr>
            <a:r>
              <a:rPr lang="en-US"/>
              <a:t>Schedule for each task is adjusted by </a:t>
            </a:r>
            <a:r>
              <a:rPr lang="en-US" b="1"/>
              <a:t>working backward </a:t>
            </a:r>
            <a:r>
              <a:rPr lang="en-US"/>
              <a:t>from the delivery date for the increment</a:t>
            </a:r>
          </a:p>
          <a:p>
            <a:pPr lvl="0">
              <a:buSzPct val="45000"/>
              <a:buFont typeface="StarSymbol"/>
              <a:buChar char="●"/>
            </a:pPr>
            <a:endParaRPr lang="en-US"/>
          </a:p>
          <a:p>
            <a:pPr lvl="0">
              <a:buSzPct val="45000"/>
              <a:buFont typeface="StarSymbol"/>
              <a:buChar char="●"/>
            </a:pPr>
            <a:r>
              <a:rPr lang="en-US"/>
              <a:t>A </a:t>
            </a:r>
            <a:r>
              <a:rPr lang="en-US" b="1">
                <a:solidFill>
                  <a:schemeClr val="accent1"/>
                </a:solidFill>
              </a:rPr>
              <a:t>“box” </a:t>
            </a:r>
            <a:r>
              <a:rPr lang="en-US"/>
              <a:t>is put around each task. When task hits boundary of box, works stops and next task begins</a:t>
            </a:r>
          </a:p>
          <a:p>
            <a:pPr marL="0" lvl="1" indent="0" hangingPunct="0">
              <a:spcBef>
                <a:spcPts val="0"/>
              </a:spcBef>
              <a:spcAft>
                <a:spcPts val="1386"/>
              </a:spcAft>
              <a:buNone/>
            </a:pPr>
            <a:endParaRPr lang="en-US" sz="2903" u="sng">
              <a:latin typeface="Liberation Sans" pitchFamily="34"/>
            </a:endParaRPr>
          </a:p>
          <a:p>
            <a:pPr marL="0" lvl="1" indent="0" hangingPunct="0">
              <a:spcBef>
                <a:spcPts val="0"/>
              </a:spcBef>
              <a:spcAft>
                <a:spcPts val="1386"/>
              </a:spcAft>
              <a:buNone/>
            </a:pPr>
            <a:endParaRPr lang="en-US" sz="3148">
              <a:latin typeface="Liberation Sans" pitchFamily="34"/>
            </a:endParaRPr>
          </a:p>
          <a:p>
            <a:pPr marL="0" lvl="1" indent="0" hangingPunct="0">
              <a:spcBef>
                <a:spcPts val="0"/>
              </a:spcBef>
              <a:spcAft>
                <a:spcPts val="1386"/>
              </a:spcAft>
              <a:buNone/>
            </a:pPr>
            <a:endParaRPr lang="en-US" sz="3148">
              <a:latin typeface="Liberation Sans" pitchFamily="3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93B6-8218-4F25-BB51-92216176F369}"/>
              </a:ext>
            </a:extLst>
          </p:cNvPr>
          <p:cNvSpPr>
            <a:spLocks noGrp="1"/>
          </p:cNvSpPr>
          <p:nvPr>
            <p:ph type="title"/>
          </p:nvPr>
        </p:nvSpPr>
        <p:spPr>
          <a:xfrm>
            <a:off x="838200" y="383597"/>
            <a:ext cx="10515600" cy="456911"/>
          </a:xfrm>
        </p:spPr>
        <p:txBody>
          <a:bodyPr>
            <a:normAutofit fontScale="90000"/>
          </a:bodyPr>
          <a:lstStyle/>
          <a:p>
            <a:pPr algn="r"/>
            <a:r>
              <a:rPr lang="en-US" b="1">
                <a:solidFill>
                  <a:srgbClr val="FF0000"/>
                </a:solidFill>
              </a:rPr>
              <a:t>Contd..</a:t>
            </a:r>
            <a:endParaRPr lang="en-IN" b="1">
              <a:solidFill>
                <a:srgbClr val="FF0000"/>
              </a:solidFill>
            </a:endParaRPr>
          </a:p>
        </p:txBody>
      </p:sp>
      <p:sp>
        <p:nvSpPr>
          <p:cNvPr id="3" name="Content Placeholder 2">
            <a:extLst>
              <a:ext uri="{FF2B5EF4-FFF2-40B4-BE49-F238E27FC236}">
                <a16:creationId xmlns:a16="http://schemas.microsoft.com/office/drawing/2014/main" id="{8A27C03E-9000-4E41-8404-3000EA46588A}"/>
              </a:ext>
            </a:extLst>
          </p:cNvPr>
          <p:cNvSpPr>
            <a:spLocks noGrp="1"/>
          </p:cNvSpPr>
          <p:nvPr>
            <p:ph idx="1"/>
          </p:nvPr>
        </p:nvSpPr>
        <p:spPr>
          <a:xfrm>
            <a:off x="838200" y="1825625"/>
            <a:ext cx="10998666" cy="4482896"/>
          </a:xfrm>
        </p:spPr>
        <p:txBody>
          <a:bodyPr>
            <a:normAutofit/>
          </a:bodyPr>
          <a:lstStyle/>
          <a:p>
            <a:pPr lvl="0"/>
            <a:r>
              <a:rPr lang="en-US" sz="3200" b="1">
                <a:solidFill>
                  <a:srgbClr val="0070C0"/>
                </a:solidFill>
              </a:rPr>
              <a:t>Time Boxing</a:t>
            </a:r>
          </a:p>
          <a:p>
            <a:pPr lvl="0">
              <a:buSzPct val="45000"/>
              <a:buFont typeface="StarSymbol"/>
              <a:buChar char="●"/>
            </a:pPr>
            <a:r>
              <a:rPr lang="en-US" sz="3200"/>
              <a:t>By the time the boundary of time box is encountered, 90% of task has been completed</a:t>
            </a:r>
          </a:p>
          <a:p>
            <a:pPr lvl="0">
              <a:buSzPct val="45000"/>
              <a:buFont typeface="StarSymbol"/>
              <a:buChar char="●"/>
            </a:pPr>
            <a:r>
              <a:rPr lang="en-US" sz="3200"/>
              <a:t>The remaining 10%</a:t>
            </a:r>
          </a:p>
          <a:p>
            <a:pPr marL="457200" lvl="2" indent="0" hangingPunct="0">
              <a:spcBef>
                <a:spcPts val="0"/>
              </a:spcBef>
              <a:spcAft>
                <a:spcPts val="1528"/>
              </a:spcAft>
              <a:buSzPct val="75000"/>
              <a:buFont typeface="StarSymbol"/>
              <a:buChar char="–"/>
            </a:pPr>
            <a:r>
              <a:rPr lang="en-US" sz="2800">
                <a:solidFill>
                  <a:srgbClr val="0070C0"/>
                </a:solidFill>
                <a:latin typeface="Liberation Sans" pitchFamily="34"/>
              </a:rPr>
              <a:t>can be delayed until next increment or</a:t>
            </a:r>
          </a:p>
          <a:p>
            <a:pPr marL="457200" lvl="2" indent="0" hangingPunct="0">
              <a:spcBef>
                <a:spcPts val="0"/>
              </a:spcBef>
              <a:spcAft>
                <a:spcPts val="1528"/>
              </a:spcAft>
              <a:buSzPct val="75000"/>
              <a:buFont typeface="StarSymbol"/>
              <a:buChar char="–"/>
            </a:pPr>
            <a:r>
              <a:rPr lang="en-US" sz="2800">
                <a:solidFill>
                  <a:srgbClr val="0070C0"/>
                </a:solidFill>
                <a:latin typeface="Liberation Sans" pitchFamily="34"/>
              </a:rPr>
              <a:t>can be completed later if required</a:t>
            </a:r>
          </a:p>
          <a:p>
            <a:pPr lvl="0">
              <a:buSzPct val="45000"/>
              <a:buFont typeface="StarSymbol"/>
              <a:buChar char="●"/>
            </a:pPr>
            <a:r>
              <a:rPr lang="en-US" sz="3200"/>
              <a:t>Rather than becoming stuck on a task, the project proceeds towards delivery date</a:t>
            </a:r>
          </a:p>
          <a:p>
            <a:pPr lvl="0">
              <a:buSzPct val="45000"/>
              <a:buFont typeface="StarSymbol"/>
              <a:buChar char="●"/>
            </a:pPr>
            <a:endParaRPr lang="en-US" sz="3200"/>
          </a:p>
          <a:p>
            <a:endParaRPr lang="en-IN"/>
          </a:p>
        </p:txBody>
      </p:sp>
    </p:spTree>
    <p:extLst>
      <p:ext uri="{BB962C8B-B14F-4D97-AF65-F5344CB8AC3E}">
        <p14:creationId xmlns:p14="http://schemas.microsoft.com/office/powerpoint/2010/main" val="2310119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6326320D-ACA1-497B-8397-870591112ABB}"/>
              </a:ext>
            </a:extLst>
          </p:cNvPr>
          <p:cNvSpPr txBox="1">
            <a:spLocks noGrp="1"/>
          </p:cNvSpPr>
          <p:nvPr>
            <p:ph type="title" idx="4294967295"/>
          </p:nvPr>
        </p:nvSpPr>
        <p:spPr>
          <a:xfrm>
            <a:off x="2283920" y="609334"/>
            <a:ext cx="9539562" cy="646331"/>
          </a:xfrm>
        </p:spPr>
        <p:txBody>
          <a:bodyPr>
            <a:spAutoFit/>
          </a:bodyPr>
          <a:lstStyle/>
          <a:p>
            <a:pPr lvl="0"/>
            <a:r>
              <a:rPr lang="en-US" sz="4000" b="1">
                <a:solidFill>
                  <a:srgbClr val="FF0000"/>
                </a:solidFill>
              </a:rPr>
              <a:t>Project Control Cycle</a:t>
            </a:r>
          </a:p>
        </p:txBody>
      </p:sp>
      <p:sp>
        <p:nvSpPr>
          <p:cNvPr id="3" name=" 2">
            <a:extLst>
              <a:ext uri="{FF2B5EF4-FFF2-40B4-BE49-F238E27FC236}">
                <a16:creationId xmlns:a16="http://schemas.microsoft.com/office/drawing/2014/main" id="{40EECC1F-060F-4179-B930-F81CCE5C10BF}"/>
              </a:ext>
            </a:extLst>
          </p:cNvPr>
          <p:cNvSpPr txBox="1">
            <a:spLocks noGrp="1"/>
          </p:cNvSpPr>
          <p:nvPr>
            <p:ph type="body" idx="4294967295"/>
          </p:nvPr>
        </p:nvSpPr>
        <p:spPr>
          <a:xfrm>
            <a:off x="1980739" y="1654483"/>
            <a:ext cx="8229954" cy="5064687"/>
          </a:xfrm>
        </p:spPr>
        <p:txBody>
          <a:bodyPr/>
          <a:lstStyle/>
          <a:p>
            <a:pPr lvl="0"/>
            <a:endParaRPr lang="en-US"/>
          </a:p>
          <a:p>
            <a:pPr marL="0" lvl="1" indent="0" hangingPunct="0">
              <a:spcBef>
                <a:spcPts val="0"/>
              </a:spcBef>
              <a:spcAft>
                <a:spcPts val="1386"/>
              </a:spcAft>
              <a:buNone/>
            </a:pPr>
            <a:endParaRPr lang="en-US" sz="3148">
              <a:latin typeface="Liberation Sans" pitchFamily="34"/>
            </a:endParaRPr>
          </a:p>
          <a:p>
            <a:pPr marL="0" lvl="1" indent="0" hangingPunct="0">
              <a:spcBef>
                <a:spcPts val="0"/>
              </a:spcBef>
              <a:spcAft>
                <a:spcPts val="1386"/>
              </a:spcAft>
              <a:buNone/>
            </a:pPr>
            <a:endParaRPr lang="en-US" sz="3148">
              <a:latin typeface="Liberation Sans" pitchFamily="34"/>
            </a:endParaRPr>
          </a:p>
        </p:txBody>
      </p:sp>
      <p:pic>
        <p:nvPicPr>
          <p:cNvPr id="4" name="Picture 3">
            <a:extLst>
              <a:ext uri="{FF2B5EF4-FFF2-40B4-BE49-F238E27FC236}">
                <a16:creationId xmlns:a16="http://schemas.microsoft.com/office/drawing/2014/main" id="{E3FAD139-A54B-4EEF-B642-5E2D262BD089}"/>
              </a:ext>
            </a:extLst>
          </p:cNvPr>
          <p:cNvPicPr>
            <a:picLocks noChangeAspect="1"/>
          </p:cNvPicPr>
          <p:nvPr/>
        </p:nvPicPr>
        <p:blipFill>
          <a:blip r:embed="rId3">
            <a:lum/>
            <a:alphaModFix/>
          </a:blip>
          <a:srcRect/>
          <a:stretch>
            <a:fillRect/>
          </a:stretch>
        </p:blipFill>
        <p:spPr>
          <a:xfrm>
            <a:off x="2436000" y="1889624"/>
            <a:ext cx="7698599" cy="458068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5371C293-DEB6-4B86-BCDB-8096804A183D}"/>
              </a:ext>
            </a:extLst>
          </p:cNvPr>
          <p:cNvSpPr txBox="1">
            <a:spLocks noGrp="1"/>
          </p:cNvSpPr>
          <p:nvPr>
            <p:ph type="title" idx="4294967295"/>
          </p:nvPr>
        </p:nvSpPr>
        <p:spPr>
          <a:xfrm>
            <a:off x="2283920" y="635014"/>
            <a:ext cx="9539562" cy="594971"/>
          </a:xfrm>
        </p:spPr>
        <p:txBody>
          <a:bodyPr>
            <a:spAutoFit/>
          </a:bodyPr>
          <a:lstStyle/>
          <a:p>
            <a:pPr lvl="0"/>
            <a:r>
              <a:rPr lang="en-US" sz="3629" b="1">
                <a:solidFill>
                  <a:srgbClr val="FF0000"/>
                </a:solidFill>
              </a:rPr>
              <a:t>Project Monitoring and Control</a:t>
            </a:r>
          </a:p>
        </p:txBody>
      </p:sp>
      <p:sp>
        <p:nvSpPr>
          <p:cNvPr id="3" name=" 2">
            <a:extLst>
              <a:ext uri="{FF2B5EF4-FFF2-40B4-BE49-F238E27FC236}">
                <a16:creationId xmlns:a16="http://schemas.microsoft.com/office/drawing/2014/main" id="{9131C692-1376-438E-AA04-866B45A6D0AA}"/>
              </a:ext>
            </a:extLst>
          </p:cNvPr>
          <p:cNvSpPr txBox="1">
            <a:spLocks noGrp="1"/>
          </p:cNvSpPr>
          <p:nvPr>
            <p:ph type="body" idx="4294967295"/>
          </p:nvPr>
        </p:nvSpPr>
        <p:spPr>
          <a:xfrm>
            <a:off x="1082180" y="1654483"/>
            <a:ext cx="9773174" cy="5064687"/>
          </a:xfrm>
        </p:spPr>
        <p:txBody>
          <a:bodyPr/>
          <a:lstStyle/>
          <a:p>
            <a:pPr lvl="0">
              <a:buSzPct val="45000"/>
              <a:buFont typeface="StarSymbol"/>
              <a:buChar char="●"/>
            </a:pPr>
            <a:r>
              <a:rPr lang="en-US" sz="2903" b="1">
                <a:solidFill>
                  <a:srgbClr val="0070C0"/>
                </a:solidFill>
              </a:rPr>
              <a:t>Monitoring</a:t>
            </a:r>
            <a:r>
              <a:rPr lang="en-US" sz="2903"/>
              <a:t> –collecting, recording, and reporting information concerning project performance that project manger and others wish to know</a:t>
            </a:r>
          </a:p>
          <a:p>
            <a:pPr lvl="0">
              <a:buSzPct val="45000"/>
              <a:buFont typeface="StarSymbol"/>
              <a:buChar char="●"/>
            </a:pPr>
            <a:endParaRPr lang="en-US" sz="2903"/>
          </a:p>
          <a:p>
            <a:pPr lvl="0">
              <a:buSzPct val="45000"/>
              <a:buFont typeface="StarSymbol"/>
              <a:buChar char="●"/>
            </a:pPr>
            <a:r>
              <a:rPr lang="en-US" sz="2903" b="1">
                <a:solidFill>
                  <a:srgbClr val="0070C0"/>
                </a:solidFill>
              </a:rPr>
              <a:t>Controlling</a:t>
            </a:r>
            <a:r>
              <a:rPr lang="en-US" sz="2903"/>
              <a:t> –uses data from monitor activity to bring actual performance to planned performance</a:t>
            </a:r>
          </a:p>
          <a:p>
            <a:pPr lvl="0">
              <a:buSzPct val="45000"/>
              <a:buFont typeface="StarSymbol"/>
              <a:buChar char="●"/>
            </a:pPr>
            <a:endParaRPr lang="en-US"/>
          </a:p>
          <a:p>
            <a:pPr marL="0" lvl="1" indent="0" hangingPunct="0">
              <a:spcBef>
                <a:spcPts val="0"/>
              </a:spcBef>
              <a:spcAft>
                <a:spcPts val="1386"/>
              </a:spcAft>
              <a:buNone/>
            </a:pPr>
            <a:endParaRPr lang="en-US" sz="3148">
              <a:latin typeface="Liberation Sans" pitchFamily="3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1">
            <a:extLst>
              <a:ext uri="{FF2B5EF4-FFF2-40B4-BE49-F238E27FC236}">
                <a16:creationId xmlns:a16="http://schemas.microsoft.com/office/drawing/2014/main" id="{E8E92BCB-1666-43AE-9570-EC0240F82841}"/>
              </a:ext>
            </a:extLst>
          </p:cNvPr>
          <p:cNvSpPr txBox="1">
            <a:spLocks noGrp="1"/>
          </p:cNvSpPr>
          <p:nvPr>
            <p:ph type="title" idx="4294967295"/>
          </p:nvPr>
        </p:nvSpPr>
        <p:spPr>
          <a:xfrm>
            <a:off x="2283920" y="635014"/>
            <a:ext cx="9539562" cy="594971"/>
          </a:xfrm>
        </p:spPr>
        <p:txBody>
          <a:bodyPr>
            <a:spAutoFit/>
          </a:bodyPr>
          <a:lstStyle/>
          <a:p>
            <a:pPr lvl="0"/>
            <a:r>
              <a:rPr lang="en-US" sz="3629" b="1">
                <a:solidFill>
                  <a:srgbClr val="FF0000"/>
                </a:solidFill>
              </a:rPr>
              <a:t>What is to be monitored?</a:t>
            </a:r>
          </a:p>
        </p:txBody>
      </p:sp>
      <p:sp>
        <p:nvSpPr>
          <p:cNvPr id="3" name=" 2">
            <a:extLst>
              <a:ext uri="{FF2B5EF4-FFF2-40B4-BE49-F238E27FC236}">
                <a16:creationId xmlns:a16="http://schemas.microsoft.com/office/drawing/2014/main" id="{7C649DD6-453A-4E4F-B402-42833FE9A326}"/>
              </a:ext>
            </a:extLst>
          </p:cNvPr>
          <p:cNvSpPr txBox="1">
            <a:spLocks noGrp="1"/>
          </p:cNvSpPr>
          <p:nvPr>
            <p:ph type="body" idx="4294967295"/>
          </p:nvPr>
        </p:nvSpPr>
        <p:spPr>
          <a:xfrm>
            <a:off x="1166070" y="1654483"/>
            <a:ext cx="4505085" cy="4649923"/>
          </a:xfrm>
        </p:spPr>
        <p:txBody>
          <a:bodyPr/>
          <a:lstStyle/>
          <a:p>
            <a:pPr lvl="0"/>
            <a:r>
              <a:rPr lang="en-US" sz="3266" b="1" u="sng">
                <a:solidFill>
                  <a:srgbClr val="0070C0"/>
                </a:solidFill>
              </a:rPr>
              <a:t>Inputs</a:t>
            </a:r>
          </a:p>
          <a:p>
            <a:pPr lvl="1">
              <a:buSzPct val="45000"/>
              <a:buFont typeface="StarSymbol"/>
              <a:buChar char="●"/>
            </a:pPr>
            <a:r>
              <a:rPr lang="en-US" sz="2866"/>
              <a:t>Time</a:t>
            </a:r>
          </a:p>
          <a:p>
            <a:pPr lvl="1">
              <a:buSzPct val="45000"/>
              <a:buFont typeface="StarSymbol"/>
              <a:buChar char="●"/>
            </a:pPr>
            <a:r>
              <a:rPr lang="en-US" sz="2866"/>
              <a:t>Money</a:t>
            </a:r>
          </a:p>
          <a:p>
            <a:pPr lvl="1">
              <a:buSzPct val="45000"/>
              <a:buFont typeface="StarSymbol"/>
              <a:buChar char="●"/>
            </a:pPr>
            <a:r>
              <a:rPr lang="en-US" sz="2866"/>
              <a:t>Resources</a:t>
            </a:r>
          </a:p>
          <a:p>
            <a:pPr lvl="1">
              <a:buSzPct val="45000"/>
              <a:buFont typeface="StarSymbol"/>
              <a:buChar char="●"/>
            </a:pPr>
            <a:r>
              <a:rPr lang="en-US" sz="2866"/>
              <a:t>Material Usage</a:t>
            </a:r>
          </a:p>
          <a:p>
            <a:pPr lvl="1">
              <a:buSzPct val="45000"/>
              <a:buFont typeface="StarSymbol"/>
              <a:buChar char="●"/>
            </a:pPr>
            <a:r>
              <a:rPr lang="en-US" sz="2866"/>
              <a:t>Tasks</a:t>
            </a:r>
          </a:p>
          <a:p>
            <a:pPr lvl="1">
              <a:buSzPct val="45000"/>
              <a:buFont typeface="StarSymbol"/>
              <a:buChar char="●"/>
            </a:pPr>
            <a:r>
              <a:rPr lang="en-US" sz="2866"/>
              <a:t>Quality/Technical Performance</a:t>
            </a:r>
          </a:p>
          <a:p>
            <a:pPr marL="0" lvl="1" indent="0" hangingPunct="0">
              <a:spcBef>
                <a:spcPts val="0"/>
              </a:spcBef>
              <a:spcAft>
                <a:spcPts val="1386"/>
              </a:spcAft>
              <a:buNone/>
            </a:pPr>
            <a:endParaRPr lang="en-US" sz="3148">
              <a:latin typeface="Liberation Sans" pitchFamily="34"/>
            </a:endParaRPr>
          </a:p>
        </p:txBody>
      </p:sp>
      <p:sp>
        <p:nvSpPr>
          <p:cNvPr id="4" name=" 3">
            <a:extLst>
              <a:ext uri="{FF2B5EF4-FFF2-40B4-BE49-F238E27FC236}">
                <a16:creationId xmlns:a16="http://schemas.microsoft.com/office/drawing/2014/main" id="{12134A15-9317-475A-BE88-753CB5D0C199}"/>
              </a:ext>
            </a:extLst>
          </p:cNvPr>
          <p:cNvSpPr txBox="1">
            <a:spLocks noGrp="1"/>
          </p:cNvSpPr>
          <p:nvPr>
            <p:ph type="body" idx="4294967295"/>
          </p:nvPr>
        </p:nvSpPr>
        <p:spPr>
          <a:xfrm>
            <a:off x="6197938" y="1654482"/>
            <a:ext cx="4016022" cy="4401066"/>
          </a:xfrm>
        </p:spPr>
        <p:txBody>
          <a:bodyPr/>
          <a:lstStyle/>
          <a:p>
            <a:pPr lvl="0"/>
            <a:r>
              <a:rPr lang="en-US" b="1" u="sng">
                <a:solidFill>
                  <a:srgbClr val="0070C0"/>
                </a:solidFill>
              </a:rPr>
              <a:t>Outputs</a:t>
            </a:r>
          </a:p>
          <a:p>
            <a:pPr lvl="1">
              <a:buSzPct val="45000"/>
              <a:buFont typeface="StarSymbol"/>
              <a:buChar char="●"/>
            </a:pPr>
            <a:r>
              <a:rPr lang="en-US" sz="2800"/>
              <a:t>Progress</a:t>
            </a:r>
          </a:p>
          <a:p>
            <a:pPr lvl="1">
              <a:buSzPct val="45000"/>
              <a:buFont typeface="StarSymbol"/>
              <a:buChar char="●"/>
            </a:pPr>
            <a:r>
              <a:rPr lang="en-US" sz="2800"/>
              <a:t>Costs</a:t>
            </a:r>
          </a:p>
          <a:p>
            <a:pPr lvl="1">
              <a:buSzPct val="45000"/>
              <a:buFont typeface="StarSymbol"/>
              <a:buChar char="●"/>
            </a:pPr>
            <a:r>
              <a:rPr lang="en-US" sz="2800"/>
              <a:t>Job starts</a:t>
            </a:r>
          </a:p>
          <a:p>
            <a:pPr lvl="1">
              <a:buSzPct val="45000"/>
              <a:buFont typeface="StarSymbol"/>
              <a:buChar char="●"/>
            </a:pPr>
            <a:r>
              <a:rPr lang="en-US" sz="2800"/>
              <a:t>Job completion</a:t>
            </a:r>
          </a:p>
          <a:p>
            <a:pPr lvl="1">
              <a:buSzPct val="45000"/>
              <a:buFont typeface="StarSymbol"/>
              <a:buChar char="●"/>
            </a:pPr>
            <a:r>
              <a:rPr lang="en-US" sz="2800"/>
              <a:t>Engineering / Design changes</a:t>
            </a:r>
          </a:p>
          <a:p>
            <a:pPr lvl="0">
              <a:buSzPct val="45000"/>
              <a:buFont typeface="StarSymbol"/>
              <a:buChar cha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8FDB0F2-0D94-4EF6-9E8A-FCA87C16F5E8}"/>
              </a:ext>
            </a:extLst>
          </p:cNvPr>
          <p:cNvSpPr>
            <a:spLocks noGrp="1"/>
          </p:cNvSpPr>
          <p:nvPr>
            <p:ph type="sldNum" idx="12"/>
          </p:nvPr>
        </p:nvSpPr>
        <p:spPr/>
        <p:txBody>
          <a:bodyPr/>
          <a:lstStyle/>
          <a:p>
            <a:fld id="{F14CEECD-24D6-4E46-BCE3-1676B47B3CA8}" type="slidenum">
              <a:rPr lang="en-US" altLang="en-US"/>
              <a:pPr/>
              <a:t>4</a:t>
            </a:fld>
            <a:endParaRPr lang="en-US" altLang="en-US"/>
          </a:p>
        </p:txBody>
      </p:sp>
      <p:sp>
        <p:nvSpPr>
          <p:cNvPr id="562177" name="Text Box 1">
            <a:extLst>
              <a:ext uri="{FF2B5EF4-FFF2-40B4-BE49-F238E27FC236}">
                <a16:creationId xmlns:a16="http://schemas.microsoft.com/office/drawing/2014/main" id="{AEEE02CF-CFB2-4785-A687-6A19A01DD92F}"/>
              </a:ext>
            </a:extLst>
          </p:cNvPr>
          <p:cNvSpPr txBox="1">
            <a:spLocks noChangeArrowheads="1"/>
          </p:cNvSpPr>
          <p:nvPr/>
        </p:nvSpPr>
        <p:spPr bwMode="auto">
          <a:xfrm>
            <a:off x="10061576" y="6248401"/>
            <a:ext cx="4540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nSpc>
                <a:spcPct val="95000"/>
              </a:lnSpc>
              <a:buClrTx/>
              <a:buFontTx/>
              <a:buNone/>
            </a:pPr>
            <a:fld id="{1D216510-00CA-41CB-BD5F-9E0577C91FE3}" type="slidenum">
              <a:rPr lang="en-GB" altLang="en-US" sz="1600">
                <a:cs typeface="Lucida Sans Unicode" panose="020B0602030504020204" pitchFamily="34" charset="0"/>
              </a:rPr>
              <a:pPr>
                <a:lnSpc>
                  <a:spcPct val="95000"/>
                </a:lnSpc>
                <a:buClrTx/>
                <a:buFontTx/>
                <a:buNone/>
              </a:pPr>
              <a:t>4</a:t>
            </a:fld>
            <a:endParaRPr lang="en-GB" altLang="en-US" sz="1600">
              <a:cs typeface="Lucida Sans Unicode" panose="020B0602030504020204" pitchFamily="34" charset="0"/>
            </a:endParaRPr>
          </a:p>
        </p:txBody>
      </p:sp>
      <p:sp>
        <p:nvSpPr>
          <p:cNvPr id="562178" name="Text Box 2">
            <a:extLst>
              <a:ext uri="{FF2B5EF4-FFF2-40B4-BE49-F238E27FC236}">
                <a16:creationId xmlns:a16="http://schemas.microsoft.com/office/drawing/2014/main" id="{3DD3C11F-5A6F-4010-8437-D1BAFC097995}"/>
              </a:ext>
            </a:extLst>
          </p:cNvPr>
          <p:cNvSpPr txBox="1">
            <a:spLocks noChangeArrowheads="1"/>
          </p:cNvSpPr>
          <p:nvPr/>
        </p:nvSpPr>
        <p:spPr bwMode="auto">
          <a:xfrm>
            <a:off x="2206625" y="207965"/>
            <a:ext cx="7775575" cy="706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a:solidFill>
                  <a:srgbClr val="FF0000"/>
                </a:solidFill>
              </a:rPr>
              <a:t>Purpose of a Task Network</a:t>
            </a:r>
          </a:p>
        </p:txBody>
      </p:sp>
      <p:sp>
        <p:nvSpPr>
          <p:cNvPr id="562179" name="Text Box 3">
            <a:extLst>
              <a:ext uri="{FF2B5EF4-FFF2-40B4-BE49-F238E27FC236}">
                <a16:creationId xmlns:a16="http://schemas.microsoft.com/office/drawing/2014/main" id="{3274A7F0-CA54-4F4F-9A71-083A9FB62BCC}"/>
              </a:ext>
            </a:extLst>
          </p:cNvPr>
          <p:cNvSpPr txBox="1">
            <a:spLocks noChangeArrowheads="1"/>
          </p:cNvSpPr>
          <p:nvPr/>
        </p:nvSpPr>
        <p:spPr bwMode="auto">
          <a:xfrm>
            <a:off x="989901" y="1224793"/>
            <a:ext cx="10536572" cy="5425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8138" indent="-338138">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1pPr>
            <a:lvl2pPr marL="738188" indent="-280988">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2pPr>
            <a:lvl3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3pPr>
            <a:lvl4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4pPr>
            <a:lvl5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9pPr>
          </a:lstStyle>
          <a:p>
            <a:pPr>
              <a:lnSpc>
                <a:spcPct val="90000"/>
              </a:lnSpc>
              <a:spcBef>
                <a:spcPts val="500"/>
              </a:spcBef>
              <a:buFont typeface="Times New Roman" panose="02020603050405020304" pitchFamily="18" charset="0"/>
              <a:buChar char="•"/>
            </a:pPr>
            <a:r>
              <a:rPr lang="en-US" altLang="en-US" sz="2800"/>
              <a:t>Also called an </a:t>
            </a:r>
            <a:r>
              <a:rPr lang="en-US" altLang="en-US" sz="2800">
                <a:solidFill>
                  <a:schemeClr val="accent1"/>
                </a:solidFill>
              </a:rPr>
              <a:t>activity network</a:t>
            </a:r>
          </a:p>
          <a:p>
            <a:pPr>
              <a:lnSpc>
                <a:spcPct val="90000"/>
              </a:lnSpc>
              <a:spcBef>
                <a:spcPts val="500"/>
              </a:spcBef>
              <a:buFont typeface="Times New Roman" panose="02020603050405020304" pitchFamily="18" charset="0"/>
              <a:buChar char="•"/>
            </a:pPr>
            <a:r>
              <a:rPr lang="en-US" altLang="en-US" sz="2800"/>
              <a:t>It is a </a:t>
            </a:r>
            <a:r>
              <a:rPr lang="en-US" altLang="en-US" sz="2800" u="sng"/>
              <a:t>graphic representation</a:t>
            </a:r>
            <a:r>
              <a:rPr lang="en-US" altLang="en-US" sz="2800"/>
              <a:t> of the </a:t>
            </a:r>
            <a:r>
              <a:rPr lang="en-US" altLang="en-US" sz="2800" u="sng"/>
              <a:t>task flow</a:t>
            </a:r>
            <a:r>
              <a:rPr lang="en-US" altLang="en-US" sz="2800"/>
              <a:t> for a project</a:t>
            </a:r>
          </a:p>
          <a:p>
            <a:pPr>
              <a:lnSpc>
                <a:spcPct val="90000"/>
              </a:lnSpc>
              <a:spcBef>
                <a:spcPts val="500"/>
              </a:spcBef>
              <a:buFont typeface="Times New Roman" panose="02020603050405020304" pitchFamily="18" charset="0"/>
              <a:buChar char="•"/>
            </a:pPr>
            <a:r>
              <a:rPr lang="en-US" altLang="en-US" sz="2800"/>
              <a:t>It </a:t>
            </a:r>
            <a:r>
              <a:rPr lang="en-US" altLang="en-US" sz="2800" u="sng"/>
              <a:t>depicts</a:t>
            </a:r>
            <a:r>
              <a:rPr lang="en-US" altLang="en-US" sz="2800"/>
              <a:t> task </a:t>
            </a:r>
            <a:r>
              <a:rPr lang="en-US" altLang="en-US" sz="2800">
                <a:solidFill>
                  <a:schemeClr val="accent1"/>
                </a:solidFill>
              </a:rPr>
              <a:t>length, sequence, concurrency, and dependency</a:t>
            </a:r>
          </a:p>
          <a:p>
            <a:pPr>
              <a:lnSpc>
                <a:spcPct val="90000"/>
              </a:lnSpc>
              <a:spcBef>
                <a:spcPts val="500"/>
              </a:spcBef>
              <a:buFont typeface="Times New Roman" panose="02020603050405020304" pitchFamily="18" charset="0"/>
              <a:buChar char="•"/>
            </a:pPr>
            <a:r>
              <a:rPr lang="en-US" altLang="en-US" sz="2800"/>
              <a:t>Points out </a:t>
            </a:r>
            <a:r>
              <a:rPr lang="en-US" altLang="en-US" sz="2800" u="sng"/>
              <a:t>inter-task dependencies</a:t>
            </a:r>
            <a:r>
              <a:rPr lang="en-US" altLang="en-US" sz="2800"/>
              <a:t> to help the manager ensure continuous progress toward project completion</a:t>
            </a:r>
          </a:p>
          <a:p>
            <a:pPr>
              <a:lnSpc>
                <a:spcPct val="90000"/>
              </a:lnSpc>
              <a:spcBef>
                <a:spcPts val="500"/>
              </a:spcBef>
              <a:buFont typeface="Times New Roman" panose="02020603050405020304" pitchFamily="18" charset="0"/>
              <a:buChar char="•"/>
            </a:pPr>
            <a:endParaRPr lang="en-US" altLang="en-US" sz="2800"/>
          </a:p>
          <a:p>
            <a:pPr>
              <a:lnSpc>
                <a:spcPct val="90000"/>
              </a:lnSpc>
              <a:spcBef>
                <a:spcPts val="500"/>
              </a:spcBef>
              <a:buFont typeface="Times New Roman" panose="02020603050405020304" pitchFamily="18" charset="0"/>
              <a:buChar char="•"/>
            </a:pPr>
            <a:r>
              <a:rPr lang="en-US" altLang="en-US" sz="2800"/>
              <a:t>The </a:t>
            </a:r>
            <a:r>
              <a:rPr lang="en-US" altLang="en-US" sz="2800" u="sng"/>
              <a:t>critical path</a:t>
            </a:r>
            <a:r>
              <a:rPr lang="en-US" altLang="en-US" sz="2800"/>
              <a:t> </a:t>
            </a:r>
          </a:p>
          <a:p>
            <a:pPr lvl="1">
              <a:lnSpc>
                <a:spcPct val="90000"/>
              </a:lnSpc>
              <a:spcBef>
                <a:spcPts val="450"/>
              </a:spcBef>
              <a:buFont typeface="Times New Roman" panose="02020603050405020304" pitchFamily="18" charset="0"/>
              <a:buChar char="–"/>
            </a:pPr>
            <a:r>
              <a:rPr lang="en-US" altLang="en-US" sz="2800"/>
              <a:t>A </a:t>
            </a:r>
            <a:r>
              <a:rPr lang="en-US" altLang="en-US" sz="2800" u="sng"/>
              <a:t>single</a:t>
            </a:r>
            <a:r>
              <a:rPr lang="en-US" altLang="en-US" sz="2800"/>
              <a:t> path leading from </a:t>
            </a:r>
            <a:r>
              <a:rPr lang="en-US" altLang="en-US" sz="2800" u="sng"/>
              <a:t>start to finish</a:t>
            </a:r>
            <a:r>
              <a:rPr lang="en-US" altLang="en-US" sz="2800"/>
              <a:t> in a task network</a:t>
            </a:r>
          </a:p>
          <a:p>
            <a:pPr lvl="1">
              <a:lnSpc>
                <a:spcPct val="90000"/>
              </a:lnSpc>
              <a:spcBef>
                <a:spcPts val="450"/>
              </a:spcBef>
              <a:buFont typeface="Times New Roman" panose="02020603050405020304" pitchFamily="18" charset="0"/>
              <a:buChar char="–"/>
            </a:pPr>
            <a:r>
              <a:rPr lang="en-US" altLang="en-US" sz="2800"/>
              <a:t>It contains the sequence of tasks that </a:t>
            </a:r>
            <a:r>
              <a:rPr lang="en-US" altLang="en-US" sz="2800" u="sng"/>
              <a:t>must be completed on schedule</a:t>
            </a:r>
            <a:r>
              <a:rPr lang="en-US" altLang="en-US" sz="2800"/>
              <a:t> if the project as a whole is to be completed on schedule</a:t>
            </a:r>
          </a:p>
          <a:p>
            <a:pPr lvl="1">
              <a:lnSpc>
                <a:spcPct val="90000"/>
              </a:lnSpc>
              <a:spcBef>
                <a:spcPts val="450"/>
              </a:spcBef>
              <a:buFont typeface="Times New Roman" panose="02020603050405020304" pitchFamily="18" charset="0"/>
              <a:buChar char="–"/>
            </a:pPr>
            <a:r>
              <a:rPr lang="en-US" altLang="en-US" sz="2800"/>
              <a:t>It also determines the </a:t>
            </a:r>
            <a:r>
              <a:rPr lang="en-US" altLang="en-US" sz="2800" u="sng"/>
              <a:t>minimum duration</a:t>
            </a:r>
            <a:r>
              <a:rPr lang="en-US" altLang="en-US" sz="2800"/>
              <a:t> of the project</a:t>
            </a:r>
          </a:p>
          <a:p>
            <a:pPr lvl="1">
              <a:lnSpc>
                <a:spcPct val="90000"/>
              </a:lnSpc>
              <a:spcBef>
                <a:spcPts val="450"/>
              </a:spcBef>
              <a:buFont typeface="Times New Roman" panose="02020603050405020304" pitchFamily="18" charset="0"/>
              <a:buChar char="–"/>
            </a:pPr>
            <a:endParaRPr lang="en-US"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217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217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217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2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EE7A4F33-29A2-4CBA-BF7D-CDBEE65112D8}"/>
              </a:ext>
            </a:extLst>
          </p:cNvPr>
          <p:cNvSpPr>
            <a:spLocks noGrp="1"/>
          </p:cNvSpPr>
          <p:nvPr>
            <p:ph type="sldNum" idx="12"/>
          </p:nvPr>
        </p:nvSpPr>
        <p:spPr/>
        <p:txBody>
          <a:bodyPr/>
          <a:lstStyle/>
          <a:p>
            <a:fld id="{B5522502-2A1E-4AC5-8091-41D48DAAA861}" type="slidenum">
              <a:rPr lang="en-US" altLang="en-US"/>
              <a:pPr/>
              <a:t>5</a:t>
            </a:fld>
            <a:endParaRPr lang="en-US" altLang="en-US"/>
          </a:p>
        </p:txBody>
      </p:sp>
      <p:sp>
        <p:nvSpPr>
          <p:cNvPr id="563201" name="Text Box 1">
            <a:extLst>
              <a:ext uri="{FF2B5EF4-FFF2-40B4-BE49-F238E27FC236}">
                <a16:creationId xmlns:a16="http://schemas.microsoft.com/office/drawing/2014/main" id="{A7297BF2-BA98-4E85-A9FF-C59501A3B825}"/>
              </a:ext>
            </a:extLst>
          </p:cNvPr>
          <p:cNvSpPr txBox="1">
            <a:spLocks noChangeArrowheads="1"/>
          </p:cNvSpPr>
          <p:nvPr/>
        </p:nvSpPr>
        <p:spPr bwMode="auto">
          <a:xfrm>
            <a:off x="10061576" y="6248401"/>
            <a:ext cx="4540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nSpc>
                <a:spcPct val="95000"/>
              </a:lnSpc>
              <a:buClrTx/>
              <a:buFontTx/>
              <a:buNone/>
            </a:pPr>
            <a:fld id="{8B001A7B-509C-4E89-8B2A-EF2C13A28C86}" type="slidenum">
              <a:rPr lang="en-GB" altLang="en-US" sz="1600">
                <a:cs typeface="Lucida Sans Unicode" panose="020B0602030504020204" pitchFamily="34" charset="0"/>
              </a:rPr>
              <a:pPr>
                <a:lnSpc>
                  <a:spcPct val="95000"/>
                </a:lnSpc>
                <a:buClrTx/>
                <a:buFontTx/>
                <a:buNone/>
              </a:pPr>
              <a:t>5</a:t>
            </a:fld>
            <a:endParaRPr lang="en-GB" altLang="en-US" sz="1600">
              <a:cs typeface="Lucida Sans Unicode" panose="020B0602030504020204" pitchFamily="34" charset="0"/>
            </a:endParaRPr>
          </a:p>
        </p:txBody>
      </p:sp>
      <p:sp>
        <p:nvSpPr>
          <p:cNvPr id="563202" name="Text Box 2">
            <a:extLst>
              <a:ext uri="{FF2B5EF4-FFF2-40B4-BE49-F238E27FC236}">
                <a16:creationId xmlns:a16="http://schemas.microsoft.com/office/drawing/2014/main" id="{3C60822B-1A8A-46DE-A7AF-203A66B22D86}"/>
              </a:ext>
            </a:extLst>
          </p:cNvPr>
          <p:cNvSpPr txBox="1">
            <a:spLocks noChangeArrowheads="1"/>
          </p:cNvSpPr>
          <p:nvPr/>
        </p:nvSpPr>
        <p:spPr bwMode="auto">
          <a:xfrm>
            <a:off x="2362200" y="15240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a:t>Example Task Network</a:t>
            </a:r>
          </a:p>
        </p:txBody>
      </p:sp>
      <p:sp>
        <p:nvSpPr>
          <p:cNvPr id="563203" name="AutoShape 3">
            <a:extLst>
              <a:ext uri="{FF2B5EF4-FFF2-40B4-BE49-F238E27FC236}">
                <a16:creationId xmlns:a16="http://schemas.microsoft.com/office/drawing/2014/main" id="{08684FA6-F416-401F-9247-B18DD5EF2F28}"/>
              </a:ext>
            </a:extLst>
          </p:cNvPr>
          <p:cNvSpPr>
            <a:spLocks noChangeArrowheads="1"/>
          </p:cNvSpPr>
          <p:nvPr/>
        </p:nvSpPr>
        <p:spPr bwMode="auto">
          <a:xfrm>
            <a:off x="1676400" y="3497263"/>
            <a:ext cx="838200" cy="481012"/>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A</a:t>
            </a:r>
          </a:p>
          <a:p>
            <a:pPr algn="ctr">
              <a:buClrTx/>
              <a:buFontTx/>
              <a:buNone/>
            </a:pPr>
            <a:r>
              <a:rPr lang="en-GB" altLang="en-US" sz="1000">
                <a:cs typeface="Lucida Sans Unicode" panose="020B0602030504020204" pitchFamily="34" charset="0"/>
              </a:rPr>
              <a:t>3</a:t>
            </a:r>
          </a:p>
        </p:txBody>
      </p:sp>
      <p:sp>
        <p:nvSpPr>
          <p:cNvPr id="563204" name="AutoShape 4">
            <a:extLst>
              <a:ext uri="{FF2B5EF4-FFF2-40B4-BE49-F238E27FC236}">
                <a16:creationId xmlns:a16="http://schemas.microsoft.com/office/drawing/2014/main" id="{99C18474-33F5-497F-9558-12B3BA2307CD}"/>
              </a:ext>
            </a:extLst>
          </p:cNvPr>
          <p:cNvSpPr>
            <a:spLocks noChangeArrowheads="1"/>
          </p:cNvSpPr>
          <p:nvPr/>
        </p:nvSpPr>
        <p:spPr bwMode="auto">
          <a:xfrm>
            <a:off x="3048000" y="26670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B</a:t>
            </a:r>
          </a:p>
          <a:p>
            <a:pPr algn="ctr">
              <a:buClrTx/>
              <a:buFontTx/>
              <a:buNone/>
            </a:pPr>
            <a:r>
              <a:rPr lang="en-GB" altLang="en-US" sz="1000">
                <a:cs typeface="Lucida Sans Unicode" panose="020B0602030504020204" pitchFamily="34" charset="0"/>
              </a:rPr>
              <a:t>3</a:t>
            </a:r>
          </a:p>
        </p:txBody>
      </p:sp>
      <p:sp>
        <p:nvSpPr>
          <p:cNvPr id="563205" name="AutoShape 5">
            <a:extLst>
              <a:ext uri="{FF2B5EF4-FFF2-40B4-BE49-F238E27FC236}">
                <a16:creationId xmlns:a16="http://schemas.microsoft.com/office/drawing/2014/main" id="{72C97445-1717-4210-B857-D30C784CBB3A}"/>
              </a:ext>
            </a:extLst>
          </p:cNvPr>
          <p:cNvSpPr>
            <a:spLocks noChangeArrowheads="1"/>
          </p:cNvSpPr>
          <p:nvPr/>
        </p:nvSpPr>
        <p:spPr bwMode="auto">
          <a:xfrm>
            <a:off x="4267200" y="3581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E</a:t>
            </a:r>
          </a:p>
          <a:p>
            <a:pPr algn="ctr">
              <a:buClrTx/>
              <a:buFontTx/>
              <a:buNone/>
            </a:pPr>
            <a:r>
              <a:rPr lang="en-GB" altLang="en-US" sz="1000">
                <a:cs typeface="Lucida Sans Unicode" panose="020B0602030504020204" pitchFamily="34" charset="0"/>
              </a:rPr>
              <a:t>8</a:t>
            </a:r>
          </a:p>
        </p:txBody>
      </p:sp>
      <p:sp>
        <p:nvSpPr>
          <p:cNvPr id="563206" name="AutoShape 6">
            <a:extLst>
              <a:ext uri="{FF2B5EF4-FFF2-40B4-BE49-F238E27FC236}">
                <a16:creationId xmlns:a16="http://schemas.microsoft.com/office/drawing/2014/main" id="{EE779AFC-134D-483E-8654-10EA52AFF524}"/>
              </a:ext>
            </a:extLst>
          </p:cNvPr>
          <p:cNvSpPr>
            <a:spLocks noChangeArrowheads="1"/>
          </p:cNvSpPr>
          <p:nvPr/>
        </p:nvSpPr>
        <p:spPr bwMode="auto">
          <a:xfrm>
            <a:off x="5715000" y="2438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F</a:t>
            </a:r>
          </a:p>
          <a:p>
            <a:pPr algn="ctr">
              <a:buClrTx/>
              <a:buFontTx/>
              <a:buNone/>
            </a:pPr>
            <a:r>
              <a:rPr lang="en-GB" altLang="en-US" sz="1000">
                <a:cs typeface="Lucida Sans Unicode" panose="020B0602030504020204" pitchFamily="34" charset="0"/>
              </a:rPr>
              <a:t>2</a:t>
            </a:r>
          </a:p>
        </p:txBody>
      </p:sp>
      <p:sp>
        <p:nvSpPr>
          <p:cNvPr id="563207" name="AutoShape 7">
            <a:extLst>
              <a:ext uri="{FF2B5EF4-FFF2-40B4-BE49-F238E27FC236}">
                <a16:creationId xmlns:a16="http://schemas.microsoft.com/office/drawing/2014/main" id="{34046B5A-2576-4E9A-BFE2-90B8E43675A8}"/>
              </a:ext>
            </a:extLst>
          </p:cNvPr>
          <p:cNvSpPr>
            <a:spLocks noChangeArrowheads="1"/>
          </p:cNvSpPr>
          <p:nvPr/>
        </p:nvSpPr>
        <p:spPr bwMode="auto">
          <a:xfrm>
            <a:off x="8305800" y="2438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H</a:t>
            </a:r>
          </a:p>
          <a:p>
            <a:pPr algn="ctr">
              <a:buClrTx/>
              <a:buFontTx/>
              <a:buNone/>
            </a:pPr>
            <a:r>
              <a:rPr lang="en-GB" altLang="en-US" sz="1000">
                <a:cs typeface="Lucida Sans Unicode" panose="020B0602030504020204" pitchFamily="34" charset="0"/>
              </a:rPr>
              <a:t>5</a:t>
            </a:r>
          </a:p>
        </p:txBody>
      </p:sp>
      <p:cxnSp>
        <p:nvCxnSpPr>
          <p:cNvPr id="563208" name="AutoShape 8">
            <a:extLst>
              <a:ext uri="{FF2B5EF4-FFF2-40B4-BE49-F238E27FC236}">
                <a16:creationId xmlns:a16="http://schemas.microsoft.com/office/drawing/2014/main" id="{931D15C6-9DEF-4283-BAE1-DB446B00C216}"/>
              </a:ext>
            </a:extLst>
          </p:cNvPr>
          <p:cNvCxnSpPr>
            <a:cxnSpLocks noChangeShapeType="1"/>
            <a:stCxn id="563212" idx="3"/>
            <a:endCxn id="563205" idx="1"/>
          </p:cNvCxnSpPr>
          <p:nvPr/>
        </p:nvCxnSpPr>
        <p:spPr bwMode="auto">
          <a:xfrm>
            <a:off x="3886200" y="3848100"/>
            <a:ext cx="3810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09" name="AutoShape 9">
            <a:extLst>
              <a:ext uri="{FF2B5EF4-FFF2-40B4-BE49-F238E27FC236}">
                <a16:creationId xmlns:a16="http://schemas.microsoft.com/office/drawing/2014/main" id="{FC1E8284-17DC-4F79-8FD6-B418D907B5D9}"/>
              </a:ext>
            </a:extLst>
          </p:cNvPr>
          <p:cNvCxnSpPr>
            <a:cxnSpLocks noChangeShapeType="1"/>
            <a:stCxn id="563205" idx="3"/>
            <a:endCxn id="563206" idx="1"/>
          </p:cNvCxnSpPr>
          <p:nvPr/>
        </p:nvCxnSpPr>
        <p:spPr bwMode="auto">
          <a:xfrm flipV="1">
            <a:off x="5105400" y="2705100"/>
            <a:ext cx="609600" cy="11430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10" name="AutoShape 10">
            <a:extLst>
              <a:ext uri="{FF2B5EF4-FFF2-40B4-BE49-F238E27FC236}">
                <a16:creationId xmlns:a16="http://schemas.microsoft.com/office/drawing/2014/main" id="{714B8486-B2DC-4526-916D-CB9F72EBFE65}"/>
              </a:ext>
            </a:extLst>
          </p:cNvPr>
          <p:cNvCxnSpPr>
            <a:cxnSpLocks noChangeShapeType="1"/>
            <a:stCxn id="563206" idx="3"/>
            <a:endCxn id="563225" idx="1"/>
          </p:cNvCxnSpPr>
          <p:nvPr/>
        </p:nvCxnSpPr>
        <p:spPr bwMode="auto">
          <a:xfrm>
            <a:off x="6553200" y="2705100"/>
            <a:ext cx="5334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11" name="AutoShape 11">
            <a:extLst>
              <a:ext uri="{FF2B5EF4-FFF2-40B4-BE49-F238E27FC236}">
                <a16:creationId xmlns:a16="http://schemas.microsoft.com/office/drawing/2014/main" id="{AA4F457A-AB4A-42FE-9338-1CC3CEDCF1AC}"/>
              </a:ext>
            </a:extLst>
          </p:cNvPr>
          <p:cNvCxnSpPr>
            <a:cxnSpLocks noChangeShapeType="1"/>
            <a:stCxn id="563203" idx="3"/>
            <a:endCxn id="563204" idx="1"/>
          </p:cNvCxnSpPr>
          <p:nvPr/>
        </p:nvCxnSpPr>
        <p:spPr bwMode="auto">
          <a:xfrm flipV="1">
            <a:off x="2514600" y="2933701"/>
            <a:ext cx="533400" cy="803275"/>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3212" name="AutoShape 12">
            <a:extLst>
              <a:ext uri="{FF2B5EF4-FFF2-40B4-BE49-F238E27FC236}">
                <a16:creationId xmlns:a16="http://schemas.microsoft.com/office/drawing/2014/main" id="{214FC3FB-0655-4CFE-829F-8281AF4BE007}"/>
              </a:ext>
            </a:extLst>
          </p:cNvPr>
          <p:cNvSpPr>
            <a:spLocks noChangeArrowheads="1"/>
          </p:cNvSpPr>
          <p:nvPr/>
        </p:nvSpPr>
        <p:spPr bwMode="auto">
          <a:xfrm>
            <a:off x="3048000" y="3581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C</a:t>
            </a:r>
          </a:p>
          <a:p>
            <a:pPr algn="ctr">
              <a:buClrTx/>
              <a:buFontTx/>
              <a:buNone/>
            </a:pPr>
            <a:r>
              <a:rPr lang="en-GB" altLang="en-US" sz="1000">
                <a:cs typeface="Lucida Sans Unicode" panose="020B0602030504020204" pitchFamily="34" charset="0"/>
              </a:rPr>
              <a:t>7</a:t>
            </a:r>
          </a:p>
        </p:txBody>
      </p:sp>
      <p:sp>
        <p:nvSpPr>
          <p:cNvPr id="563213" name="AutoShape 13">
            <a:extLst>
              <a:ext uri="{FF2B5EF4-FFF2-40B4-BE49-F238E27FC236}">
                <a16:creationId xmlns:a16="http://schemas.microsoft.com/office/drawing/2014/main" id="{F0295C10-39E7-4BCC-95F1-E67B51089D0A}"/>
              </a:ext>
            </a:extLst>
          </p:cNvPr>
          <p:cNvSpPr>
            <a:spLocks noChangeArrowheads="1"/>
          </p:cNvSpPr>
          <p:nvPr/>
        </p:nvSpPr>
        <p:spPr bwMode="auto">
          <a:xfrm>
            <a:off x="3048000" y="44196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D</a:t>
            </a:r>
          </a:p>
          <a:p>
            <a:pPr algn="ctr">
              <a:buClrTx/>
              <a:buFontTx/>
              <a:buNone/>
            </a:pPr>
            <a:r>
              <a:rPr lang="en-GB" altLang="en-US" sz="1000">
                <a:cs typeface="Lucida Sans Unicode" panose="020B0602030504020204" pitchFamily="34" charset="0"/>
              </a:rPr>
              <a:t>5</a:t>
            </a:r>
          </a:p>
        </p:txBody>
      </p:sp>
      <p:sp>
        <p:nvSpPr>
          <p:cNvPr id="563214" name="AutoShape 14">
            <a:extLst>
              <a:ext uri="{FF2B5EF4-FFF2-40B4-BE49-F238E27FC236}">
                <a16:creationId xmlns:a16="http://schemas.microsoft.com/office/drawing/2014/main" id="{5DA7D8B4-A54D-4300-8F1C-64BFDB3F0E3D}"/>
              </a:ext>
            </a:extLst>
          </p:cNvPr>
          <p:cNvSpPr>
            <a:spLocks noChangeArrowheads="1"/>
          </p:cNvSpPr>
          <p:nvPr/>
        </p:nvSpPr>
        <p:spPr bwMode="auto">
          <a:xfrm>
            <a:off x="5715000" y="3581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I</a:t>
            </a:r>
          </a:p>
          <a:p>
            <a:pPr algn="ctr">
              <a:buClrTx/>
              <a:buFontTx/>
              <a:buNone/>
            </a:pPr>
            <a:r>
              <a:rPr lang="en-GB" altLang="en-US" sz="1000">
                <a:cs typeface="Lucida Sans Unicode" panose="020B0602030504020204" pitchFamily="34" charset="0"/>
              </a:rPr>
              <a:t>4</a:t>
            </a:r>
          </a:p>
        </p:txBody>
      </p:sp>
      <p:sp>
        <p:nvSpPr>
          <p:cNvPr id="563215" name="AutoShape 15">
            <a:extLst>
              <a:ext uri="{FF2B5EF4-FFF2-40B4-BE49-F238E27FC236}">
                <a16:creationId xmlns:a16="http://schemas.microsoft.com/office/drawing/2014/main" id="{E8C5C04F-5994-4C98-9B26-EA5A35CF2164}"/>
              </a:ext>
            </a:extLst>
          </p:cNvPr>
          <p:cNvSpPr>
            <a:spLocks noChangeArrowheads="1"/>
          </p:cNvSpPr>
          <p:nvPr/>
        </p:nvSpPr>
        <p:spPr bwMode="auto">
          <a:xfrm>
            <a:off x="8305800" y="3962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M</a:t>
            </a:r>
          </a:p>
          <a:p>
            <a:pPr algn="ctr">
              <a:buClrTx/>
              <a:buFontTx/>
              <a:buNone/>
            </a:pPr>
            <a:r>
              <a:rPr lang="en-GB" altLang="en-US" sz="1000">
                <a:cs typeface="Lucida Sans Unicode" panose="020B0602030504020204" pitchFamily="34" charset="0"/>
              </a:rPr>
              <a:t>0</a:t>
            </a:r>
          </a:p>
        </p:txBody>
      </p:sp>
      <p:cxnSp>
        <p:nvCxnSpPr>
          <p:cNvPr id="563216" name="AutoShape 16">
            <a:extLst>
              <a:ext uri="{FF2B5EF4-FFF2-40B4-BE49-F238E27FC236}">
                <a16:creationId xmlns:a16="http://schemas.microsoft.com/office/drawing/2014/main" id="{6850186F-258D-4D27-83EB-9A2F8C837615}"/>
              </a:ext>
            </a:extLst>
          </p:cNvPr>
          <p:cNvCxnSpPr>
            <a:cxnSpLocks noChangeShapeType="1"/>
            <a:stCxn id="563203" idx="3"/>
            <a:endCxn id="563213" idx="1"/>
          </p:cNvCxnSpPr>
          <p:nvPr/>
        </p:nvCxnSpPr>
        <p:spPr bwMode="auto">
          <a:xfrm>
            <a:off x="2514600" y="3738564"/>
            <a:ext cx="533400" cy="949325"/>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17" name="AutoShape 17">
            <a:extLst>
              <a:ext uri="{FF2B5EF4-FFF2-40B4-BE49-F238E27FC236}">
                <a16:creationId xmlns:a16="http://schemas.microsoft.com/office/drawing/2014/main" id="{BA1D7A81-47A7-4CBC-9888-2C9C9FC58509}"/>
              </a:ext>
            </a:extLst>
          </p:cNvPr>
          <p:cNvCxnSpPr>
            <a:cxnSpLocks noChangeShapeType="1"/>
            <a:stCxn id="563213" idx="3"/>
            <a:endCxn id="563205" idx="2"/>
          </p:cNvCxnSpPr>
          <p:nvPr/>
        </p:nvCxnSpPr>
        <p:spPr bwMode="auto">
          <a:xfrm flipV="1">
            <a:off x="3886200" y="4114800"/>
            <a:ext cx="800100" cy="5715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18" name="AutoShape 18">
            <a:extLst>
              <a:ext uri="{FF2B5EF4-FFF2-40B4-BE49-F238E27FC236}">
                <a16:creationId xmlns:a16="http://schemas.microsoft.com/office/drawing/2014/main" id="{FF37BF25-324B-4CC5-B4DA-F1305CBD86E4}"/>
              </a:ext>
            </a:extLst>
          </p:cNvPr>
          <p:cNvCxnSpPr>
            <a:cxnSpLocks noChangeShapeType="1"/>
            <a:stCxn id="563214" idx="3"/>
            <a:endCxn id="563226" idx="1"/>
          </p:cNvCxnSpPr>
          <p:nvPr/>
        </p:nvCxnSpPr>
        <p:spPr bwMode="auto">
          <a:xfrm>
            <a:off x="6553200" y="3848100"/>
            <a:ext cx="5334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3219" name="AutoShape 19">
            <a:extLst>
              <a:ext uri="{FF2B5EF4-FFF2-40B4-BE49-F238E27FC236}">
                <a16:creationId xmlns:a16="http://schemas.microsoft.com/office/drawing/2014/main" id="{F8950CC1-9D0F-441F-A35B-EF288CAAE3E3}"/>
              </a:ext>
            </a:extLst>
          </p:cNvPr>
          <p:cNvSpPr>
            <a:spLocks noChangeArrowheads="1"/>
          </p:cNvSpPr>
          <p:nvPr/>
        </p:nvSpPr>
        <p:spPr bwMode="auto">
          <a:xfrm>
            <a:off x="9448800" y="3200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N</a:t>
            </a:r>
          </a:p>
          <a:p>
            <a:pPr algn="ctr">
              <a:buClrTx/>
              <a:buFontTx/>
              <a:buNone/>
            </a:pPr>
            <a:r>
              <a:rPr lang="en-GB" altLang="en-US" sz="1000">
                <a:cs typeface="Lucida Sans Unicode" panose="020B0602030504020204" pitchFamily="34" charset="0"/>
              </a:rPr>
              <a:t>2</a:t>
            </a:r>
          </a:p>
        </p:txBody>
      </p:sp>
      <p:cxnSp>
        <p:nvCxnSpPr>
          <p:cNvPr id="563220" name="AutoShape 20">
            <a:extLst>
              <a:ext uri="{FF2B5EF4-FFF2-40B4-BE49-F238E27FC236}">
                <a16:creationId xmlns:a16="http://schemas.microsoft.com/office/drawing/2014/main" id="{BD374A22-6EE9-4AF0-9A85-3614A032E0D2}"/>
              </a:ext>
            </a:extLst>
          </p:cNvPr>
          <p:cNvCxnSpPr>
            <a:cxnSpLocks noChangeShapeType="1"/>
            <a:stCxn id="563207" idx="3"/>
            <a:endCxn id="563219" idx="1"/>
          </p:cNvCxnSpPr>
          <p:nvPr/>
        </p:nvCxnSpPr>
        <p:spPr bwMode="auto">
          <a:xfrm>
            <a:off x="9144000" y="2705100"/>
            <a:ext cx="304800" cy="7620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21" name="AutoShape 21">
            <a:extLst>
              <a:ext uri="{FF2B5EF4-FFF2-40B4-BE49-F238E27FC236}">
                <a16:creationId xmlns:a16="http://schemas.microsoft.com/office/drawing/2014/main" id="{7DCA0139-53AB-4BAC-82FC-97CC093ECDE1}"/>
              </a:ext>
            </a:extLst>
          </p:cNvPr>
          <p:cNvCxnSpPr>
            <a:cxnSpLocks noChangeShapeType="1"/>
            <a:stCxn id="563215" idx="3"/>
            <a:endCxn id="563219" idx="1"/>
          </p:cNvCxnSpPr>
          <p:nvPr/>
        </p:nvCxnSpPr>
        <p:spPr bwMode="auto">
          <a:xfrm flipV="1">
            <a:off x="9144000" y="3467100"/>
            <a:ext cx="304800" cy="7620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22" name="AutoShape 22">
            <a:extLst>
              <a:ext uri="{FF2B5EF4-FFF2-40B4-BE49-F238E27FC236}">
                <a16:creationId xmlns:a16="http://schemas.microsoft.com/office/drawing/2014/main" id="{6D371FBC-444E-4720-983D-B720819E7D54}"/>
              </a:ext>
            </a:extLst>
          </p:cNvPr>
          <p:cNvCxnSpPr>
            <a:cxnSpLocks noChangeShapeType="1"/>
            <a:stCxn id="563204" idx="2"/>
            <a:endCxn id="563212" idx="0"/>
          </p:cNvCxnSpPr>
          <p:nvPr/>
        </p:nvCxnSpPr>
        <p:spPr bwMode="auto">
          <a:xfrm>
            <a:off x="3467100" y="3200400"/>
            <a:ext cx="1588" cy="3810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23" name="AutoShape 23">
            <a:extLst>
              <a:ext uri="{FF2B5EF4-FFF2-40B4-BE49-F238E27FC236}">
                <a16:creationId xmlns:a16="http://schemas.microsoft.com/office/drawing/2014/main" id="{39C13327-07EF-45C3-B84D-C14021F60AD4}"/>
              </a:ext>
            </a:extLst>
          </p:cNvPr>
          <p:cNvCxnSpPr>
            <a:cxnSpLocks noChangeShapeType="1"/>
            <a:stCxn id="563225" idx="3"/>
            <a:endCxn id="563207" idx="1"/>
          </p:cNvCxnSpPr>
          <p:nvPr/>
        </p:nvCxnSpPr>
        <p:spPr bwMode="auto">
          <a:xfrm>
            <a:off x="7924800" y="2705100"/>
            <a:ext cx="3810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24" name="AutoShape 24">
            <a:extLst>
              <a:ext uri="{FF2B5EF4-FFF2-40B4-BE49-F238E27FC236}">
                <a16:creationId xmlns:a16="http://schemas.microsoft.com/office/drawing/2014/main" id="{4B188731-0137-4C26-9455-6A5D5B3E8DFE}"/>
              </a:ext>
            </a:extLst>
          </p:cNvPr>
          <p:cNvCxnSpPr>
            <a:cxnSpLocks noChangeShapeType="1"/>
            <a:stCxn id="563205" idx="3"/>
            <a:endCxn id="563214" idx="1"/>
          </p:cNvCxnSpPr>
          <p:nvPr/>
        </p:nvCxnSpPr>
        <p:spPr bwMode="auto">
          <a:xfrm>
            <a:off x="5105400" y="3848100"/>
            <a:ext cx="6096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3225" name="AutoShape 25">
            <a:extLst>
              <a:ext uri="{FF2B5EF4-FFF2-40B4-BE49-F238E27FC236}">
                <a16:creationId xmlns:a16="http://schemas.microsoft.com/office/drawing/2014/main" id="{FFDC22D4-B42A-47AE-BD0F-74CC4A5D16F1}"/>
              </a:ext>
            </a:extLst>
          </p:cNvPr>
          <p:cNvSpPr>
            <a:spLocks noChangeArrowheads="1"/>
          </p:cNvSpPr>
          <p:nvPr/>
        </p:nvSpPr>
        <p:spPr bwMode="auto">
          <a:xfrm>
            <a:off x="7086600" y="2438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G</a:t>
            </a:r>
          </a:p>
          <a:p>
            <a:pPr algn="ctr">
              <a:buClrTx/>
              <a:buFontTx/>
              <a:buNone/>
            </a:pPr>
            <a:r>
              <a:rPr lang="en-GB" altLang="en-US" sz="1000">
                <a:cs typeface="Lucida Sans Unicode" panose="020B0602030504020204" pitchFamily="34" charset="0"/>
              </a:rPr>
              <a:t>3</a:t>
            </a:r>
          </a:p>
        </p:txBody>
      </p:sp>
      <p:sp>
        <p:nvSpPr>
          <p:cNvPr id="563226" name="AutoShape 26">
            <a:extLst>
              <a:ext uri="{FF2B5EF4-FFF2-40B4-BE49-F238E27FC236}">
                <a16:creationId xmlns:a16="http://schemas.microsoft.com/office/drawing/2014/main" id="{81B8F2F0-C713-448E-9E60-287F4929EFCA}"/>
              </a:ext>
            </a:extLst>
          </p:cNvPr>
          <p:cNvSpPr>
            <a:spLocks noChangeArrowheads="1"/>
          </p:cNvSpPr>
          <p:nvPr/>
        </p:nvSpPr>
        <p:spPr bwMode="auto">
          <a:xfrm>
            <a:off x="7086600" y="3581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J</a:t>
            </a:r>
          </a:p>
          <a:p>
            <a:pPr algn="ctr">
              <a:buClrTx/>
              <a:buFontTx/>
              <a:buNone/>
            </a:pPr>
            <a:r>
              <a:rPr lang="en-GB" altLang="en-US" sz="1000">
                <a:cs typeface="Lucida Sans Unicode" panose="020B0602030504020204" pitchFamily="34" charset="0"/>
              </a:rPr>
              <a:t>5</a:t>
            </a:r>
          </a:p>
        </p:txBody>
      </p:sp>
      <p:sp>
        <p:nvSpPr>
          <p:cNvPr id="563227" name="AutoShape 27">
            <a:extLst>
              <a:ext uri="{FF2B5EF4-FFF2-40B4-BE49-F238E27FC236}">
                <a16:creationId xmlns:a16="http://schemas.microsoft.com/office/drawing/2014/main" id="{3253D2A8-9510-46BE-AE7B-2AB8B1F51550}"/>
              </a:ext>
            </a:extLst>
          </p:cNvPr>
          <p:cNvSpPr>
            <a:spLocks noChangeArrowheads="1"/>
          </p:cNvSpPr>
          <p:nvPr/>
        </p:nvSpPr>
        <p:spPr bwMode="auto">
          <a:xfrm>
            <a:off x="5715000" y="45720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K</a:t>
            </a:r>
          </a:p>
          <a:p>
            <a:pPr algn="ctr">
              <a:buClrTx/>
              <a:buFontTx/>
              <a:buNone/>
            </a:pPr>
            <a:r>
              <a:rPr lang="en-GB" altLang="en-US" sz="1000">
                <a:cs typeface="Lucida Sans Unicode" panose="020B0602030504020204" pitchFamily="34" charset="0"/>
              </a:rPr>
              <a:t>3</a:t>
            </a:r>
          </a:p>
        </p:txBody>
      </p:sp>
      <p:cxnSp>
        <p:nvCxnSpPr>
          <p:cNvPr id="563228" name="AutoShape 28">
            <a:extLst>
              <a:ext uri="{FF2B5EF4-FFF2-40B4-BE49-F238E27FC236}">
                <a16:creationId xmlns:a16="http://schemas.microsoft.com/office/drawing/2014/main" id="{A16DEFE6-63BF-407F-8154-A8DF78A295D5}"/>
              </a:ext>
            </a:extLst>
          </p:cNvPr>
          <p:cNvCxnSpPr>
            <a:cxnSpLocks noChangeShapeType="1"/>
            <a:stCxn id="563227" idx="3"/>
            <a:endCxn id="563229" idx="1"/>
          </p:cNvCxnSpPr>
          <p:nvPr/>
        </p:nvCxnSpPr>
        <p:spPr bwMode="auto">
          <a:xfrm>
            <a:off x="6553200" y="4838700"/>
            <a:ext cx="5334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3229" name="AutoShape 29">
            <a:extLst>
              <a:ext uri="{FF2B5EF4-FFF2-40B4-BE49-F238E27FC236}">
                <a16:creationId xmlns:a16="http://schemas.microsoft.com/office/drawing/2014/main" id="{7D41DBED-68D3-46AF-AE38-18C1A379588B}"/>
              </a:ext>
            </a:extLst>
          </p:cNvPr>
          <p:cNvSpPr>
            <a:spLocks noChangeArrowheads="1"/>
          </p:cNvSpPr>
          <p:nvPr/>
        </p:nvSpPr>
        <p:spPr bwMode="auto">
          <a:xfrm>
            <a:off x="7086600" y="45720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L</a:t>
            </a:r>
          </a:p>
          <a:p>
            <a:pPr algn="ctr">
              <a:buClrTx/>
              <a:buFontTx/>
              <a:buNone/>
            </a:pPr>
            <a:r>
              <a:rPr lang="en-GB" altLang="en-US" sz="1000">
                <a:cs typeface="Lucida Sans Unicode" panose="020B0602030504020204" pitchFamily="34" charset="0"/>
              </a:rPr>
              <a:t>10</a:t>
            </a:r>
          </a:p>
        </p:txBody>
      </p:sp>
      <p:cxnSp>
        <p:nvCxnSpPr>
          <p:cNvPr id="563230" name="AutoShape 30">
            <a:extLst>
              <a:ext uri="{FF2B5EF4-FFF2-40B4-BE49-F238E27FC236}">
                <a16:creationId xmlns:a16="http://schemas.microsoft.com/office/drawing/2014/main" id="{AA239891-C318-469D-9B14-7969A5A6FEBE}"/>
              </a:ext>
            </a:extLst>
          </p:cNvPr>
          <p:cNvCxnSpPr>
            <a:cxnSpLocks noChangeShapeType="1"/>
            <a:stCxn id="563205" idx="3"/>
            <a:endCxn id="563227" idx="1"/>
          </p:cNvCxnSpPr>
          <p:nvPr/>
        </p:nvCxnSpPr>
        <p:spPr bwMode="auto">
          <a:xfrm>
            <a:off x="5105400" y="3848100"/>
            <a:ext cx="609600" cy="9906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31" name="AutoShape 31">
            <a:extLst>
              <a:ext uri="{FF2B5EF4-FFF2-40B4-BE49-F238E27FC236}">
                <a16:creationId xmlns:a16="http://schemas.microsoft.com/office/drawing/2014/main" id="{2B75BF46-1E50-4E83-BFBE-B563D527A28C}"/>
              </a:ext>
            </a:extLst>
          </p:cNvPr>
          <p:cNvCxnSpPr>
            <a:cxnSpLocks noChangeShapeType="1"/>
            <a:stCxn id="563226" idx="3"/>
            <a:endCxn id="563215" idx="1"/>
          </p:cNvCxnSpPr>
          <p:nvPr/>
        </p:nvCxnSpPr>
        <p:spPr bwMode="auto">
          <a:xfrm>
            <a:off x="7924800" y="3848100"/>
            <a:ext cx="381000" cy="3810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3232" name="AutoShape 32">
            <a:extLst>
              <a:ext uri="{FF2B5EF4-FFF2-40B4-BE49-F238E27FC236}">
                <a16:creationId xmlns:a16="http://schemas.microsoft.com/office/drawing/2014/main" id="{50556C69-B62D-4A7F-B904-82C2E3C90553}"/>
              </a:ext>
            </a:extLst>
          </p:cNvPr>
          <p:cNvCxnSpPr>
            <a:cxnSpLocks noChangeShapeType="1"/>
            <a:stCxn id="563229" idx="3"/>
            <a:endCxn id="563215" idx="1"/>
          </p:cNvCxnSpPr>
          <p:nvPr/>
        </p:nvCxnSpPr>
        <p:spPr bwMode="auto">
          <a:xfrm flipV="1">
            <a:off x="7924800" y="4229100"/>
            <a:ext cx="381000" cy="6096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3233" name="Text Box 33">
            <a:extLst>
              <a:ext uri="{FF2B5EF4-FFF2-40B4-BE49-F238E27FC236}">
                <a16:creationId xmlns:a16="http://schemas.microsoft.com/office/drawing/2014/main" id="{9CC59A70-DCD8-4D3F-92D6-760FE947DBB3}"/>
              </a:ext>
            </a:extLst>
          </p:cNvPr>
          <p:cNvSpPr txBox="1">
            <a:spLocks noChangeArrowheads="1"/>
          </p:cNvSpPr>
          <p:nvPr/>
        </p:nvSpPr>
        <p:spPr bwMode="auto">
          <a:xfrm>
            <a:off x="2713039" y="5770564"/>
            <a:ext cx="63388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a:cs typeface="Lucida Sans Unicode" panose="020B0602030504020204" pitchFamily="34" charset="0"/>
              </a:rPr>
              <a:t>Where is the critical path and what tasks are on it?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5C600BF9-343C-472D-8D41-62565061C424}"/>
              </a:ext>
            </a:extLst>
          </p:cNvPr>
          <p:cNvSpPr>
            <a:spLocks noGrp="1"/>
          </p:cNvSpPr>
          <p:nvPr>
            <p:ph type="sldNum" idx="12"/>
          </p:nvPr>
        </p:nvSpPr>
        <p:spPr/>
        <p:txBody>
          <a:bodyPr/>
          <a:lstStyle/>
          <a:p>
            <a:fld id="{E8BDD7F6-DB7C-49B0-ABB1-3AC2DD99FA1D}" type="slidenum">
              <a:rPr lang="en-US" altLang="en-US"/>
              <a:pPr/>
              <a:t>6</a:t>
            </a:fld>
            <a:endParaRPr lang="en-US" altLang="en-US"/>
          </a:p>
        </p:txBody>
      </p:sp>
      <p:sp>
        <p:nvSpPr>
          <p:cNvPr id="564225" name="Text Box 1">
            <a:extLst>
              <a:ext uri="{FF2B5EF4-FFF2-40B4-BE49-F238E27FC236}">
                <a16:creationId xmlns:a16="http://schemas.microsoft.com/office/drawing/2014/main" id="{37043335-BD44-4C26-8050-60E78366394B}"/>
              </a:ext>
            </a:extLst>
          </p:cNvPr>
          <p:cNvSpPr txBox="1">
            <a:spLocks noChangeArrowheads="1"/>
          </p:cNvSpPr>
          <p:nvPr/>
        </p:nvSpPr>
        <p:spPr bwMode="auto">
          <a:xfrm>
            <a:off x="9985376" y="6248401"/>
            <a:ext cx="5302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nSpc>
                <a:spcPct val="95000"/>
              </a:lnSpc>
              <a:buClrTx/>
              <a:buFontTx/>
              <a:buNone/>
            </a:pPr>
            <a:fld id="{CAB806E6-1CBF-4D51-B8AF-0116F58A509A}" type="slidenum">
              <a:rPr lang="en-GB" altLang="en-US" sz="1600">
                <a:cs typeface="Lucida Sans Unicode" panose="020B0602030504020204" pitchFamily="34" charset="0"/>
              </a:rPr>
              <a:pPr>
                <a:lnSpc>
                  <a:spcPct val="95000"/>
                </a:lnSpc>
                <a:buClrTx/>
                <a:buFontTx/>
                <a:buNone/>
              </a:pPr>
              <a:t>6</a:t>
            </a:fld>
            <a:endParaRPr lang="en-GB" altLang="en-US" sz="1600">
              <a:cs typeface="Lucida Sans Unicode" panose="020B0602030504020204" pitchFamily="34" charset="0"/>
            </a:endParaRPr>
          </a:p>
        </p:txBody>
      </p:sp>
      <p:sp>
        <p:nvSpPr>
          <p:cNvPr id="564226" name="Text Box 2">
            <a:extLst>
              <a:ext uri="{FF2B5EF4-FFF2-40B4-BE49-F238E27FC236}">
                <a16:creationId xmlns:a16="http://schemas.microsoft.com/office/drawing/2014/main" id="{D10972C5-F660-4F1F-B45A-FE3D578A931D}"/>
              </a:ext>
            </a:extLst>
          </p:cNvPr>
          <p:cNvSpPr txBox="1">
            <a:spLocks noChangeArrowheads="1"/>
          </p:cNvSpPr>
          <p:nvPr/>
        </p:nvSpPr>
        <p:spPr bwMode="auto">
          <a:xfrm>
            <a:off x="2362200" y="6350"/>
            <a:ext cx="77724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a:t>Example Task Network</a:t>
            </a:r>
            <a:br>
              <a:rPr lang="en-US" altLang="en-US" sz="4400"/>
            </a:br>
            <a:r>
              <a:rPr lang="en-US" altLang="en-US" sz="4400"/>
              <a:t>with Critical Path Marked</a:t>
            </a:r>
          </a:p>
        </p:txBody>
      </p:sp>
      <p:sp>
        <p:nvSpPr>
          <p:cNvPr id="564227" name="AutoShape 3">
            <a:extLst>
              <a:ext uri="{FF2B5EF4-FFF2-40B4-BE49-F238E27FC236}">
                <a16:creationId xmlns:a16="http://schemas.microsoft.com/office/drawing/2014/main" id="{21B00F25-553A-4E8C-9BE7-970CE71B8BC1}"/>
              </a:ext>
            </a:extLst>
          </p:cNvPr>
          <p:cNvSpPr>
            <a:spLocks noChangeArrowheads="1"/>
          </p:cNvSpPr>
          <p:nvPr/>
        </p:nvSpPr>
        <p:spPr bwMode="auto">
          <a:xfrm>
            <a:off x="1676400" y="3497263"/>
            <a:ext cx="838200" cy="481012"/>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A</a:t>
            </a:r>
          </a:p>
          <a:p>
            <a:pPr algn="ctr">
              <a:buClrTx/>
              <a:buFontTx/>
              <a:buNone/>
            </a:pPr>
            <a:r>
              <a:rPr lang="en-GB" altLang="en-US" sz="1000">
                <a:cs typeface="Lucida Sans Unicode" panose="020B0602030504020204" pitchFamily="34" charset="0"/>
              </a:rPr>
              <a:t>3</a:t>
            </a:r>
          </a:p>
        </p:txBody>
      </p:sp>
      <p:sp>
        <p:nvSpPr>
          <p:cNvPr id="564228" name="AutoShape 4">
            <a:extLst>
              <a:ext uri="{FF2B5EF4-FFF2-40B4-BE49-F238E27FC236}">
                <a16:creationId xmlns:a16="http://schemas.microsoft.com/office/drawing/2014/main" id="{D856C6A6-2791-4912-9472-B07AB140120C}"/>
              </a:ext>
            </a:extLst>
          </p:cNvPr>
          <p:cNvSpPr>
            <a:spLocks noChangeArrowheads="1"/>
          </p:cNvSpPr>
          <p:nvPr/>
        </p:nvSpPr>
        <p:spPr bwMode="auto">
          <a:xfrm>
            <a:off x="3048000" y="26670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B</a:t>
            </a:r>
          </a:p>
          <a:p>
            <a:pPr algn="ctr">
              <a:buClrTx/>
              <a:buFontTx/>
              <a:buNone/>
            </a:pPr>
            <a:r>
              <a:rPr lang="en-GB" altLang="en-US" sz="1000">
                <a:cs typeface="Lucida Sans Unicode" panose="020B0602030504020204" pitchFamily="34" charset="0"/>
              </a:rPr>
              <a:t>3</a:t>
            </a:r>
          </a:p>
        </p:txBody>
      </p:sp>
      <p:sp>
        <p:nvSpPr>
          <p:cNvPr id="564229" name="AutoShape 5">
            <a:extLst>
              <a:ext uri="{FF2B5EF4-FFF2-40B4-BE49-F238E27FC236}">
                <a16:creationId xmlns:a16="http://schemas.microsoft.com/office/drawing/2014/main" id="{0AF58844-EE11-404D-98CB-3E04145A6F49}"/>
              </a:ext>
            </a:extLst>
          </p:cNvPr>
          <p:cNvSpPr>
            <a:spLocks noChangeArrowheads="1"/>
          </p:cNvSpPr>
          <p:nvPr/>
        </p:nvSpPr>
        <p:spPr bwMode="auto">
          <a:xfrm>
            <a:off x="4267200" y="3581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E</a:t>
            </a:r>
          </a:p>
          <a:p>
            <a:pPr algn="ctr">
              <a:buClrTx/>
              <a:buFontTx/>
              <a:buNone/>
            </a:pPr>
            <a:r>
              <a:rPr lang="en-GB" altLang="en-US" sz="1000">
                <a:cs typeface="Lucida Sans Unicode" panose="020B0602030504020204" pitchFamily="34" charset="0"/>
              </a:rPr>
              <a:t>8</a:t>
            </a:r>
          </a:p>
        </p:txBody>
      </p:sp>
      <p:sp>
        <p:nvSpPr>
          <p:cNvPr id="564230" name="AutoShape 6">
            <a:extLst>
              <a:ext uri="{FF2B5EF4-FFF2-40B4-BE49-F238E27FC236}">
                <a16:creationId xmlns:a16="http://schemas.microsoft.com/office/drawing/2014/main" id="{901B8E5D-3758-45E0-8D6E-226FECAF7439}"/>
              </a:ext>
            </a:extLst>
          </p:cNvPr>
          <p:cNvSpPr>
            <a:spLocks noChangeArrowheads="1"/>
          </p:cNvSpPr>
          <p:nvPr/>
        </p:nvSpPr>
        <p:spPr bwMode="auto">
          <a:xfrm>
            <a:off x="5715000" y="2438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F</a:t>
            </a:r>
          </a:p>
          <a:p>
            <a:pPr algn="ctr">
              <a:buClrTx/>
              <a:buFontTx/>
              <a:buNone/>
            </a:pPr>
            <a:r>
              <a:rPr lang="en-GB" altLang="en-US" sz="1000">
                <a:cs typeface="Lucida Sans Unicode" panose="020B0602030504020204" pitchFamily="34" charset="0"/>
              </a:rPr>
              <a:t>2</a:t>
            </a:r>
          </a:p>
        </p:txBody>
      </p:sp>
      <p:sp>
        <p:nvSpPr>
          <p:cNvPr id="564231" name="AutoShape 7">
            <a:extLst>
              <a:ext uri="{FF2B5EF4-FFF2-40B4-BE49-F238E27FC236}">
                <a16:creationId xmlns:a16="http://schemas.microsoft.com/office/drawing/2014/main" id="{60798A07-018A-4133-8BB9-9A1A8BCE87C9}"/>
              </a:ext>
            </a:extLst>
          </p:cNvPr>
          <p:cNvSpPr>
            <a:spLocks noChangeArrowheads="1"/>
          </p:cNvSpPr>
          <p:nvPr/>
        </p:nvSpPr>
        <p:spPr bwMode="auto">
          <a:xfrm>
            <a:off x="8305800" y="2438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H</a:t>
            </a:r>
          </a:p>
          <a:p>
            <a:pPr algn="ctr">
              <a:buClrTx/>
              <a:buFontTx/>
              <a:buNone/>
            </a:pPr>
            <a:r>
              <a:rPr lang="en-GB" altLang="en-US" sz="1000">
                <a:cs typeface="Lucida Sans Unicode" panose="020B0602030504020204" pitchFamily="34" charset="0"/>
              </a:rPr>
              <a:t>5</a:t>
            </a:r>
          </a:p>
        </p:txBody>
      </p:sp>
      <p:cxnSp>
        <p:nvCxnSpPr>
          <p:cNvPr id="564232" name="AutoShape 8">
            <a:extLst>
              <a:ext uri="{FF2B5EF4-FFF2-40B4-BE49-F238E27FC236}">
                <a16:creationId xmlns:a16="http://schemas.microsoft.com/office/drawing/2014/main" id="{F15186CA-78AE-403D-A0E7-1E3ED5B862CC}"/>
              </a:ext>
            </a:extLst>
          </p:cNvPr>
          <p:cNvCxnSpPr>
            <a:cxnSpLocks noChangeShapeType="1"/>
            <a:stCxn id="564236" idx="3"/>
            <a:endCxn id="564229" idx="1"/>
          </p:cNvCxnSpPr>
          <p:nvPr/>
        </p:nvCxnSpPr>
        <p:spPr bwMode="auto">
          <a:xfrm>
            <a:off x="3886200" y="3848100"/>
            <a:ext cx="381000" cy="1588"/>
          </a:xfrm>
          <a:prstGeom prst="straightConnector1">
            <a:avLst/>
          </a:prstGeom>
          <a:noFill/>
          <a:ln w="5724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33" name="AutoShape 9">
            <a:extLst>
              <a:ext uri="{FF2B5EF4-FFF2-40B4-BE49-F238E27FC236}">
                <a16:creationId xmlns:a16="http://schemas.microsoft.com/office/drawing/2014/main" id="{31C60E76-AD59-4820-8D2B-74F50A189FA2}"/>
              </a:ext>
            </a:extLst>
          </p:cNvPr>
          <p:cNvCxnSpPr>
            <a:cxnSpLocks noChangeShapeType="1"/>
            <a:stCxn id="564229" idx="3"/>
            <a:endCxn id="564230" idx="1"/>
          </p:cNvCxnSpPr>
          <p:nvPr/>
        </p:nvCxnSpPr>
        <p:spPr bwMode="auto">
          <a:xfrm flipV="1">
            <a:off x="5105400" y="2705100"/>
            <a:ext cx="609600" cy="11430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34" name="AutoShape 10">
            <a:extLst>
              <a:ext uri="{FF2B5EF4-FFF2-40B4-BE49-F238E27FC236}">
                <a16:creationId xmlns:a16="http://schemas.microsoft.com/office/drawing/2014/main" id="{EA2C299C-630F-4CE8-AAFF-A5EB98F25033}"/>
              </a:ext>
            </a:extLst>
          </p:cNvPr>
          <p:cNvCxnSpPr>
            <a:cxnSpLocks noChangeShapeType="1"/>
            <a:stCxn id="564230" idx="3"/>
            <a:endCxn id="564249" idx="1"/>
          </p:cNvCxnSpPr>
          <p:nvPr/>
        </p:nvCxnSpPr>
        <p:spPr bwMode="auto">
          <a:xfrm>
            <a:off x="6553200" y="2705100"/>
            <a:ext cx="5334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35" name="AutoShape 11">
            <a:extLst>
              <a:ext uri="{FF2B5EF4-FFF2-40B4-BE49-F238E27FC236}">
                <a16:creationId xmlns:a16="http://schemas.microsoft.com/office/drawing/2014/main" id="{3FCC0526-24A0-462D-B561-9EE7DDA29914}"/>
              </a:ext>
            </a:extLst>
          </p:cNvPr>
          <p:cNvCxnSpPr>
            <a:cxnSpLocks noChangeShapeType="1"/>
            <a:stCxn id="564227" idx="3"/>
            <a:endCxn id="564228" idx="1"/>
          </p:cNvCxnSpPr>
          <p:nvPr/>
        </p:nvCxnSpPr>
        <p:spPr bwMode="auto">
          <a:xfrm flipV="1">
            <a:off x="2514600" y="2933701"/>
            <a:ext cx="533400" cy="803275"/>
          </a:xfrm>
          <a:prstGeom prst="straightConnector1">
            <a:avLst/>
          </a:prstGeom>
          <a:noFill/>
          <a:ln w="5724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4236" name="AutoShape 12">
            <a:extLst>
              <a:ext uri="{FF2B5EF4-FFF2-40B4-BE49-F238E27FC236}">
                <a16:creationId xmlns:a16="http://schemas.microsoft.com/office/drawing/2014/main" id="{F6F038F6-56D9-48C3-92C3-0752E6E33CA9}"/>
              </a:ext>
            </a:extLst>
          </p:cNvPr>
          <p:cNvSpPr>
            <a:spLocks noChangeArrowheads="1"/>
          </p:cNvSpPr>
          <p:nvPr/>
        </p:nvSpPr>
        <p:spPr bwMode="auto">
          <a:xfrm>
            <a:off x="3048000" y="3581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C</a:t>
            </a:r>
          </a:p>
          <a:p>
            <a:pPr algn="ctr">
              <a:buClrTx/>
              <a:buFontTx/>
              <a:buNone/>
            </a:pPr>
            <a:r>
              <a:rPr lang="en-GB" altLang="en-US" sz="1000">
                <a:cs typeface="Lucida Sans Unicode" panose="020B0602030504020204" pitchFamily="34" charset="0"/>
              </a:rPr>
              <a:t>7</a:t>
            </a:r>
          </a:p>
        </p:txBody>
      </p:sp>
      <p:sp>
        <p:nvSpPr>
          <p:cNvPr id="564237" name="AutoShape 13">
            <a:extLst>
              <a:ext uri="{FF2B5EF4-FFF2-40B4-BE49-F238E27FC236}">
                <a16:creationId xmlns:a16="http://schemas.microsoft.com/office/drawing/2014/main" id="{FF6E22DB-2ADF-41E6-8B1C-21381F945CEA}"/>
              </a:ext>
            </a:extLst>
          </p:cNvPr>
          <p:cNvSpPr>
            <a:spLocks noChangeArrowheads="1"/>
          </p:cNvSpPr>
          <p:nvPr/>
        </p:nvSpPr>
        <p:spPr bwMode="auto">
          <a:xfrm>
            <a:off x="3048000" y="44196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D</a:t>
            </a:r>
          </a:p>
          <a:p>
            <a:pPr algn="ctr">
              <a:buClrTx/>
              <a:buFontTx/>
              <a:buNone/>
            </a:pPr>
            <a:r>
              <a:rPr lang="en-GB" altLang="en-US" sz="1000">
                <a:cs typeface="Lucida Sans Unicode" panose="020B0602030504020204" pitchFamily="34" charset="0"/>
              </a:rPr>
              <a:t>5</a:t>
            </a:r>
          </a:p>
        </p:txBody>
      </p:sp>
      <p:sp>
        <p:nvSpPr>
          <p:cNvPr id="564238" name="AutoShape 14">
            <a:extLst>
              <a:ext uri="{FF2B5EF4-FFF2-40B4-BE49-F238E27FC236}">
                <a16:creationId xmlns:a16="http://schemas.microsoft.com/office/drawing/2014/main" id="{AC81AA20-A212-44F2-A78F-1B35B055C17D}"/>
              </a:ext>
            </a:extLst>
          </p:cNvPr>
          <p:cNvSpPr>
            <a:spLocks noChangeArrowheads="1"/>
          </p:cNvSpPr>
          <p:nvPr/>
        </p:nvSpPr>
        <p:spPr bwMode="auto">
          <a:xfrm>
            <a:off x="5715000" y="3581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I</a:t>
            </a:r>
          </a:p>
          <a:p>
            <a:pPr algn="ctr">
              <a:buClrTx/>
              <a:buFontTx/>
              <a:buNone/>
            </a:pPr>
            <a:r>
              <a:rPr lang="en-GB" altLang="en-US" sz="1000">
                <a:cs typeface="Lucida Sans Unicode" panose="020B0602030504020204" pitchFamily="34" charset="0"/>
              </a:rPr>
              <a:t>4</a:t>
            </a:r>
          </a:p>
        </p:txBody>
      </p:sp>
      <p:sp>
        <p:nvSpPr>
          <p:cNvPr id="564239" name="AutoShape 15">
            <a:extLst>
              <a:ext uri="{FF2B5EF4-FFF2-40B4-BE49-F238E27FC236}">
                <a16:creationId xmlns:a16="http://schemas.microsoft.com/office/drawing/2014/main" id="{CED93807-C438-47B7-85C7-B21A2672F1DD}"/>
              </a:ext>
            </a:extLst>
          </p:cNvPr>
          <p:cNvSpPr>
            <a:spLocks noChangeArrowheads="1"/>
          </p:cNvSpPr>
          <p:nvPr/>
        </p:nvSpPr>
        <p:spPr bwMode="auto">
          <a:xfrm>
            <a:off x="8305800" y="3962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M</a:t>
            </a:r>
          </a:p>
          <a:p>
            <a:pPr algn="ctr">
              <a:buClrTx/>
              <a:buFontTx/>
              <a:buNone/>
            </a:pPr>
            <a:r>
              <a:rPr lang="en-GB" altLang="en-US" sz="1000">
                <a:cs typeface="Lucida Sans Unicode" panose="020B0602030504020204" pitchFamily="34" charset="0"/>
              </a:rPr>
              <a:t>0</a:t>
            </a:r>
          </a:p>
        </p:txBody>
      </p:sp>
      <p:cxnSp>
        <p:nvCxnSpPr>
          <p:cNvPr id="564240" name="AutoShape 16">
            <a:extLst>
              <a:ext uri="{FF2B5EF4-FFF2-40B4-BE49-F238E27FC236}">
                <a16:creationId xmlns:a16="http://schemas.microsoft.com/office/drawing/2014/main" id="{755F752C-7E2F-477D-9431-E4D0C1CCE4E7}"/>
              </a:ext>
            </a:extLst>
          </p:cNvPr>
          <p:cNvCxnSpPr>
            <a:cxnSpLocks noChangeShapeType="1"/>
            <a:stCxn id="564227" idx="3"/>
            <a:endCxn id="564237" idx="1"/>
          </p:cNvCxnSpPr>
          <p:nvPr/>
        </p:nvCxnSpPr>
        <p:spPr bwMode="auto">
          <a:xfrm>
            <a:off x="2514600" y="3738564"/>
            <a:ext cx="533400" cy="949325"/>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41" name="AutoShape 17">
            <a:extLst>
              <a:ext uri="{FF2B5EF4-FFF2-40B4-BE49-F238E27FC236}">
                <a16:creationId xmlns:a16="http://schemas.microsoft.com/office/drawing/2014/main" id="{F388F70C-F7BC-4CEB-92AE-06561050FB76}"/>
              </a:ext>
            </a:extLst>
          </p:cNvPr>
          <p:cNvCxnSpPr>
            <a:cxnSpLocks noChangeShapeType="1"/>
            <a:stCxn id="564237" idx="3"/>
            <a:endCxn id="564229" idx="2"/>
          </p:cNvCxnSpPr>
          <p:nvPr/>
        </p:nvCxnSpPr>
        <p:spPr bwMode="auto">
          <a:xfrm flipV="1">
            <a:off x="3886200" y="4114800"/>
            <a:ext cx="800100" cy="5715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42" name="AutoShape 18">
            <a:extLst>
              <a:ext uri="{FF2B5EF4-FFF2-40B4-BE49-F238E27FC236}">
                <a16:creationId xmlns:a16="http://schemas.microsoft.com/office/drawing/2014/main" id="{C84D521E-D728-4EC4-9C34-358E76363B68}"/>
              </a:ext>
            </a:extLst>
          </p:cNvPr>
          <p:cNvCxnSpPr>
            <a:cxnSpLocks noChangeShapeType="1"/>
            <a:stCxn id="564238" idx="3"/>
            <a:endCxn id="564250" idx="1"/>
          </p:cNvCxnSpPr>
          <p:nvPr/>
        </p:nvCxnSpPr>
        <p:spPr bwMode="auto">
          <a:xfrm>
            <a:off x="6553200" y="3848100"/>
            <a:ext cx="5334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4243" name="AutoShape 19">
            <a:extLst>
              <a:ext uri="{FF2B5EF4-FFF2-40B4-BE49-F238E27FC236}">
                <a16:creationId xmlns:a16="http://schemas.microsoft.com/office/drawing/2014/main" id="{01F084B2-30B3-4554-9B98-560B154C63D4}"/>
              </a:ext>
            </a:extLst>
          </p:cNvPr>
          <p:cNvSpPr>
            <a:spLocks noChangeArrowheads="1"/>
          </p:cNvSpPr>
          <p:nvPr/>
        </p:nvSpPr>
        <p:spPr bwMode="auto">
          <a:xfrm>
            <a:off x="9448800" y="3200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N</a:t>
            </a:r>
          </a:p>
          <a:p>
            <a:pPr algn="ctr">
              <a:buClrTx/>
              <a:buFontTx/>
              <a:buNone/>
            </a:pPr>
            <a:r>
              <a:rPr lang="en-GB" altLang="en-US" sz="1000">
                <a:cs typeface="Lucida Sans Unicode" panose="020B0602030504020204" pitchFamily="34" charset="0"/>
              </a:rPr>
              <a:t>2</a:t>
            </a:r>
          </a:p>
        </p:txBody>
      </p:sp>
      <p:cxnSp>
        <p:nvCxnSpPr>
          <p:cNvPr id="564244" name="AutoShape 20">
            <a:extLst>
              <a:ext uri="{FF2B5EF4-FFF2-40B4-BE49-F238E27FC236}">
                <a16:creationId xmlns:a16="http://schemas.microsoft.com/office/drawing/2014/main" id="{0E649147-C59D-429D-8C54-A5863ADB5293}"/>
              </a:ext>
            </a:extLst>
          </p:cNvPr>
          <p:cNvCxnSpPr>
            <a:cxnSpLocks noChangeShapeType="1"/>
            <a:stCxn id="564231" idx="3"/>
            <a:endCxn id="564243" idx="1"/>
          </p:cNvCxnSpPr>
          <p:nvPr/>
        </p:nvCxnSpPr>
        <p:spPr bwMode="auto">
          <a:xfrm>
            <a:off x="9144000" y="2705100"/>
            <a:ext cx="304800" cy="7620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45" name="AutoShape 21">
            <a:extLst>
              <a:ext uri="{FF2B5EF4-FFF2-40B4-BE49-F238E27FC236}">
                <a16:creationId xmlns:a16="http://schemas.microsoft.com/office/drawing/2014/main" id="{B5C63F5D-2A51-4200-A8C6-D47C994D5895}"/>
              </a:ext>
            </a:extLst>
          </p:cNvPr>
          <p:cNvCxnSpPr>
            <a:cxnSpLocks noChangeShapeType="1"/>
            <a:stCxn id="564239" idx="3"/>
            <a:endCxn id="564243" idx="1"/>
          </p:cNvCxnSpPr>
          <p:nvPr/>
        </p:nvCxnSpPr>
        <p:spPr bwMode="auto">
          <a:xfrm flipV="1">
            <a:off x="9144000" y="3467100"/>
            <a:ext cx="304800" cy="762000"/>
          </a:xfrm>
          <a:prstGeom prst="straightConnector1">
            <a:avLst/>
          </a:prstGeom>
          <a:noFill/>
          <a:ln w="5724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46" name="AutoShape 22">
            <a:extLst>
              <a:ext uri="{FF2B5EF4-FFF2-40B4-BE49-F238E27FC236}">
                <a16:creationId xmlns:a16="http://schemas.microsoft.com/office/drawing/2014/main" id="{A2CF28C0-F653-4E72-B8A7-6AAEABD57495}"/>
              </a:ext>
            </a:extLst>
          </p:cNvPr>
          <p:cNvCxnSpPr>
            <a:cxnSpLocks noChangeShapeType="1"/>
            <a:stCxn id="564228" idx="2"/>
            <a:endCxn id="564236" idx="0"/>
          </p:cNvCxnSpPr>
          <p:nvPr/>
        </p:nvCxnSpPr>
        <p:spPr bwMode="auto">
          <a:xfrm>
            <a:off x="3467100" y="3200400"/>
            <a:ext cx="1588" cy="381000"/>
          </a:xfrm>
          <a:prstGeom prst="straightConnector1">
            <a:avLst/>
          </a:prstGeom>
          <a:noFill/>
          <a:ln w="5724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47" name="AutoShape 23">
            <a:extLst>
              <a:ext uri="{FF2B5EF4-FFF2-40B4-BE49-F238E27FC236}">
                <a16:creationId xmlns:a16="http://schemas.microsoft.com/office/drawing/2014/main" id="{890C9FDA-0E1E-4E3E-A805-742452E4D75F}"/>
              </a:ext>
            </a:extLst>
          </p:cNvPr>
          <p:cNvCxnSpPr>
            <a:cxnSpLocks noChangeShapeType="1"/>
            <a:stCxn id="564249" idx="3"/>
            <a:endCxn id="564231" idx="1"/>
          </p:cNvCxnSpPr>
          <p:nvPr/>
        </p:nvCxnSpPr>
        <p:spPr bwMode="auto">
          <a:xfrm>
            <a:off x="7924800" y="2705100"/>
            <a:ext cx="3810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48" name="AutoShape 24">
            <a:extLst>
              <a:ext uri="{FF2B5EF4-FFF2-40B4-BE49-F238E27FC236}">
                <a16:creationId xmlns:a16="http://schemas.microsoft.com/office/drawing/2014/main" id="{6D173374-BB34-4A66-A55D-DA07B19909D0}"/>
              </a:ext>
            </a:extLst>
          </p:cNvPr>
          <p:cNvCxnSpPr>
            <a:cxnSpLocks noChangeShapeType="1"/>
            <a:stCxn id="564229" idx="3"/>
            <a:endCxn id="564238" idx="1"/>
          </p:cNvCxnSpPr>
          <p:nvPr/>
        </p:nvCxnSpPr>
        <p:spPr bwMode="auto">
          <a:xfrm>
            <a:off x="5105400" y="3848100"/>
            <a:ext cx="609600" cy="1588"/>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4249" name="AutoShape 25">
            <a:extLst>
              <a:ext uri="{FF2B5EF4-FFF2-40B4-BE49-F238E27FC236}">
                <a16:creationId xmlns:a16="http://schemas.microsoft.com/office/drawing/2014/main" id="{CA54381D-86C1-4C73-8786-95B4E58E20BC}"/>
              </a:ext>
            </a:extLst>
          </p:cNvPr>
          <p:cNvSpPr>
            <a:spLocks noChangeArrowheads="1"/>
          </p:cNvSpPr>
          <p:nvPr/>
        </p:nvSpPr>
        <p:spPr bwMode="auto">
          <a:xfrm>
            <a:off x="7086600" y="2438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G</a:t>
            </a:r>
          </a:p>
          <a:p>
            <a:pPr algn="ctr">
              <a:buClrTx/>
              <a:buFontTx/>
              <a:buNone/>
            </a:pPr>
            <a:r>
              <a:rPr lang="en-GB" altLang="en-US" sz="1000">
                <a:cs typeface="Lucida Sans Unicode" panose="020B0602030504020204" pitchFamily="34" charset="0"/>
              </a:rPr>
              <a:t>3</a:t>
            </a:r>
          </a:p>
        </p:txBody>
      </p:sp>
      <p:sp>
        <p:nvSpPr>
          <p:cNvPr id="564250" name="AutoShape 26">
            <a:extLst>
              <a:ext uri="{FF2B5EF4-FFF2-40B4-BE49-F238E27FC236}">
                <a16:creationId xmlns:a16="http://schemas.microsoft.com/office/drawing/2014/main" id="{A9EF6CFA-3BFB-49E2-856F-77EBC8F2613E}"/>
              </a:ext>
            </a:extLst>
          </p:cNvPr>
          <p:cNvSpPr>
            <a:spLocks noChangeArrowheads="1"/>
          </p:cNvSpPr>
          <p:nvPr/>
        </p:nvSpPr>
        <p:spPr bwMode="auto">
          <a:xfrm>
            <a:off x="7086600" y="35814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J</a:t>
            </a:r>
          </a:p>
          <a:p>
            <a:pPr algn="ctr">
              <a:buClrTx/>
              <a:buFontTx/>
              <a:buNone/>
            </a:pPr>
            <a:r>
              <a:rPr lang="en-GB" altLang="en-US" sz="1000">
                <a:cs typeface="Lucida Sans Unicode" panose="020B0602030504020204" pitchFamily="34" charset="0"/>
              </a:rPr>
              <a:t>5</a:t>
            </a:r>
          </a:p>
        </p:txBody>
      </p:sp>
      <p:sp>
        <p:nvSpPr>
          <p:cNvPr id="564251" name="AutoShape 27">
            <a:extLst>
              <a:ext uri="{FF2B5EF4-FFF2-40B4-BE49-F238E27FC236}">
                <a16:creationId xmlns:a16="http://schemas.microsoft.com/office/drawing/2014/main" id="{1A2998B4-8247-4CA2-8069-2F960CF78B6E}"/>
              </a:ext>
            </a:extLst>
          </p:cNvPr>
          <p:cNvSpPr>
            <a:spLocks noChangeArrowheads="1"/>
          </p:cNvSpPr>
          <p:nvPr/>
        </p:nvSpPr>
        <p:spPr bwMode="auto">
          <a:xfrm>
            <a:off x="5715000" y="45720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K</a:t>
            </a:r>
          </a:p>
          <a:p>
            <a:pPr algn="ctr">
              <a:buClrTx/>
              <a:buFontTx/>
              <a:buNone/>
            </a:pPr>
            <a:r>
              <a:rPr lang="en-GB" altLang="en-US" sz="1000">
                <a:cs typeface="Lucida Sans Unicode" panose="020B0602030504020204" pitchFamily="34" charset="0"/>
              </a:rPr>
              <a:t>3</a:t>
            </a:r>
          </a:p>
        </p:txBody>
      </p:sp>
      <p:cxnSp>
        <p:nvCxnSpPr>
          <p:cNvPr id="564252" name="AutoShape 28">
            <a:extLst>
              <a:ext uri="{FF2B5EF4-FFF2-40B4-BE49-F238E27FC236}">
                <a16:creationId xmlns:a16="http://schemas.microsoft.com/office/drawing/2014/main" id="{6DE81101-B28A-4457-B9E1-DDB4C4593646}"/>
              </a:ext>
            </a:extLst>
          </p:cNvPr>
          <p:cNvCxnSpPr>
            <a:cxnSpLocks noChangeShapeType="1"/>
            <a:stCxn id="564251" idx="3"/>
            <a:endCxn id="564253" idx="1"/>
          </p:cNvCxnSpPr>
          <p:nvPr/>
        </p:nvCxnSpPr>
        <p:spPr bwMode="auto">
          <a:xfrm>
            <a:off x="6553200" y="4838700"/>
            <a:ext cx="533400" cy="1588"/>
          </a:xfrm>
          <a:prstGeom prst="straightConnector1">
            <a:avLst/>
          </a:prstGeom>
          <a:noFill/>
          <a:ln w="5724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4253" name="AutoShape 29">
            <a:extLst>
              <a:ext uri="{FF2B5EF4-FFF2-40B4-BE49-F238E27FC236}">
                <a16:creationId xmlns:a16="http://schemas.microsoft.com/office/drawing/2014/main" id="{E84A6A44-F249-4513-8DF7-6101E63423E2}"/>
              </a:ext>
            </a:extLst>
          </p:cNvPr>
          <p:cNvSpPr>
            <a:spLocks noChangeArrowheads="1"/>
          </p:cNvSpPr>
          <p:nvPr/>
        </p:nvSpPr>
        <p:spPr bwMode="auto">
          <a:xfrm>
            <a:off x="7086600" y="4572000"/>
            <a:ext cx="838200" cy="533400"/>
          </a:xfrm>
          <a:prstGeom prst="roundRect">
            <a:avLst>
              <a:gd name="adj" fmla="val 16667"/>
            </a:avLst>
          </a:prstGeom>
          <a:solidFill>
            <a:srgbClr val="00CC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000">
                <a:cs typeface="Lucida Sans Unicode" panose="020B0602030504020204" pitchFamily="34" charset="0"/>
              </a:rPr>
              <a:t>Task L</a:t>
            </a:r>
          </a:p>
          <a:p>
            <a:pPr algn="ctr">
              <a:buClrTx/>
              <a:buFontTx/>
              <a:buNone/>
            </a:pPr>
            <a:r>
              <a:rPr lang="en-GB" altLang="en-US" sz="1000">
                <a:cs typeface="Lucida Sans Unicode" panose="020B0602030504020204" pitchFamily="34" charset="0"/>
              </a:rPr>
              <a:t>10</a:t>
            </a:r>
          </a:p>
        </p:txBody>
      </p:sp>
      <p:cxnSp>
        <p:nvCxnSpPr>
          <p:cNvPr id="564254" name="AutoShape 30">
            <a:extLst>
              <a:ext uri="{FF2B5EF4-FFF2-40B4-BE49-F238E27FC236}">
                <a16:creationId xmlns:a16="http://schemas.microsoft.com/office/drawing/2014/main" id="{929DD710-D69B-4FDD-A3A9-E2A8DCE4869A}"/>
              </a:ext>
            </a:extLst>
          </p:cNvPr>
          <p:cNvCxnSpPr>
            <a:cxnSpLocks noChangeShapeType="1"/>
            <a:stCxn id="564229" idx="3"/>
            <a:endCxn id="564251" idx="1"/>
          </p:cNvCxnSpPr>
          <p:nvPr/>
        </p:nvCxnSpPr>
        <p:spPr bwMode="auto">
          <a:xfrm>
            <a:off x="5105400" y="3848100"/>
            <a:ext cx="609600" cy="990600"/>
          </a:xfrm>
          <a:prstGeom prst="straightConnector1">
            <a:avLst/>
          </a:prstGeom>
          <a:noFill/>
          <a:ln w="5724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55" name="AutoShape 31">
            <a:extLst>
              <a:ext uri="{FF2B5EF4-FFF2-40B4-BE49-F238E27FC236}">
                <a16:creationId xmlns:a16="http://schemas.microsoft.com/office/drawing/2014/main" id="{79853424-264E-4A7A-B49B-2AD01BA1FBC4}"/>
              </a:ext>
            </a:extLst>
          </p:cNvPr>
          <p:cNvCxnSpPr>
            <a:cxnSpLocks noChangeShapeType="1"/>
            <a:stCxn id="564250" idx="3"/>
            <a:endCxn id="564239" idx="1"/>
          </p:cNvCxnSpPr>
          <p:nvPr/>
        </p:nvCxnSpPr>
        <p:spPr bwMode="auto">
          <a:xfrm>
            <a:off x="7924800" y="3848100"/>
            <a:ext cx="381000" cy="381000"/>
          </a:xfrm>
          <a:prstGeom prst="straightConnector1">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64256" name="AutoShape 32">
            <a:extLst>
              <a:ext uri="{FF2B5EF4-FFF2-40B4-BE49-F238E27FC236}">
                <a16:creationId xmlns:a16="http://schemas.microsoft.com/office/drawing/2014/main" id="{F3B8AF33-3BEE-4CC4-8D11-5E0DAC4573B6}"/>
              </a:ext>
            </a:extLst>
          </p:cNvPr>
          <p:cNvCxnSpPr>
            <a:cxnSpLocks noChangeShapeType="1"/>
            <a:stCxn id="564253" idx="3"/>
            <a:endCxn id="564239" idx="1"/>
          </p:cNvCxnSpPr>
          <p:nvPr/>
        </p:nvCxnSpPr>
        <p:spPr bwMode="auto">
          <a:xfrm flipV="1">
            <a:off x="7924800" y="4229100"/>
            <a:ext cx="381000" cy="609600"/>
          </a:xfrm>
          <a:prstGeom prst="straightConnector1">
            <a:avLst/>
          </a:prstGeom>
          <a:noFill/>
          <a:ln w="5724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64257" name="Text Box 33">
            <a:extLst>
              <a:ext uri="{FF2B5EF4-FFF2-40B4-BE49-F238E27FC236}">
                <a16:creationId xmlns:a16="http://schemas.microsoft.com/office/drawing/2014/main" id="{583D1FC7-0D93-4ED0-9108-78F0BC19F539}"/>
              </a:ext>
            </a:extLst>
          </p:cNvPr>
          <p:cNvSpPr txBox="1">
            <a:spLocks noChangeArrowheads="1"/>
          </p:cNvSpPr>
          <p:nvPr/>
        </p:nvSpPr>
        <p:spPr bwMode="auto">
          <a:xfrm>
            <a:off x="3762376" y="5770564"/>
            <a:ext cx="4265613"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a:cs typeface="Lucida Sans Unicode" panose="020B0602030504020204" pitchFamily="34" charset="0"/>
              </a:rPr>
              <a:t>Critical path: A-B-C-E-K-L-M-N</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D908-0096-479B-BB71-FED44884FB57}"/>
              </a:ext>
            </a:extLst>
          </p:cNvPr>
          <p:cNvSpPr>
            <a:spLocks noGrp="1"/>
          </p:cNvSpPr>
          <p:nvPr>
            <p:ph type="title"/>
          </p:nvPr>
        </p:nvSpPr>
        <p:spPr/>
        <p:txBody>
          <a:bodyPr/>
          <a:lstStyle/>
          <a:p>
            <a:r>
              <a:rPr lang="en-US" sz="4400" b="1">
                <a:solidFill>
                  <a:srgbClr val="FF0000"/>
                </a:solidFill>
              </a:rPr>
              <a:t>Work Breakdown Structure</a:t>
            </a:r>
            <a:endParaRPr lang="en-IN" b="1">
              <a:solidFill>
                <a:srgbClr val="FF0000"/>
              </a:solidFill>
            </a:endParaRPr>
          </a:p>
        </p:txBody>
      </p:sp>
      <p:sp>
        <p:nvSpPr>
          <p:cNvPr id="3" name="Content Placeholder 2">
            <a:extLst>
              <a:ext uri="{FF2B5EF4-FFF2-40B4-BE49-F238E27FC236}">
                <a16:creationId xmlns:a16="http://schemas.microsoft.com/office/drawing/2014/main" id="{A3C65639-01D4-4675-948D-4FB36F6D864E}"/>
              </a:ext>
            </a:extLst>
          </p:cNvPr>
          <p:cNvSpPr>
            <a:spLocks noGrp="1"/>
          </p:cNvSpPr>
          <p:nvPr>
            <p:ph idx="1"/>
          </p:nvPr>
        </p:nvSpPr>
        <p:spPr/>
        <p:txBody>
          <a:bodyPr/>
          <a:lstStyle/>
          <a:p>
            <a:r>
              <a:rPr lang="en-US"/>
              <a:t>It represents a logical decomposition of the work to be performed and focuses on how the product, service, or result is naturally subdivided. It is an outline of what work is to be performed.</a:t>
            </a:r>
          </a:p>
          <a:p>
            <a:endParaRPr lang="en-IN"/>
          </a:p>
        </p:txBody>
      </p:sp>
    </p:spTree>
    <p:extLst>
      <p:ext uri="{BB962C8B-B14F-4D97-AF65-F5344CB8AC3E}">
        <p14:creationId xmlns:p14="http://schemas.microsoft.com/office/powerpoint/2010/main" val="397929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BF92CAC-7490-450E-8DC9-287843E1E483}"/>
              </a:ext>
            </a:extLst>
          </p:cNvPr>
          <p:cNvSpPr>
            <a:spLocks noGrp="1"/>
          </p:cNvSpPr>
          <p:nvPr>
            <p:ph type="sldNum" idx="12"/>
          </p:nvPr>
        </p:nvSpPr>
        <p:spPr/>
        <p:txBody>
          <a:bodyPr/>
          <a:lstStyle/>
          <a:p>
            <a:fld id="{36882197-5A99-42E7-A100-343AE3590A5E}" type="slidenum">
              <a:rPr lang="en-US" altLang="en-US"/>
              <a:pPr/>
              <a:t>8</a:t>
            </a:fld>
            <a:endParaRPr lang="en-US" altLang="en-US"/>
          </a:p>
        </p:txBody>
      </p:sp>
      <p:sp>
        <p:nvSpPr>
          <p:cNvPr id="556033" name="Text Box 1">
            <a:extLst>
              <a:ext uri="{FF2B5EF4-FFF2-40B4-BE49-F238E27FC236}">
                <a16:creationId xmlns:a16="http://schemas.microsoft.com/office/drawing/2014/main" id="{62A85380-18BA-444B-B8C0-34440FE9DA37}"/>
              </a:ext>
            </a:extLst>
          </p:cNvPr>
          <p:cNvSpPr txBox="1">
            <a:spLocks noChangeArrowheads="1"/>
          </p:cNvSpPr>
          <p:nvPr/>
        </p:nvSpPr>
        <p:spPr bwMode="auto">
          <a:xfrm>
            <a:off x="10061576" y="6248401"/>
            <a:ext cx="4540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nSpc>
                <a:spcPct val="95000"/>
              </a:lnSpc>
              <a:buClrTx/>
              <a:buFontTx/>
              <a:buNone/>
            </a:pPr>
            <a:fld id="{59B8D60D-49DC-43EE-B66F-E827D4FAE825}" type="slidenum">
              <a:rPr lang="en-GB" altLang="en-US" sz="1600">
                <a:cs typeface="Lucida Sans Unicode" panose="020B0602030504020204" pitchFamily="34" charset="0"/>
              </a:rPr>
              <a:pPr>
                <a:lnSpc>
                  <a:spcPct val="95000"/>
                </a:lnSpc>
                <a:buClrTx/>
                <a:buFontTx/>
                <a:buNone/>
              </a:pPr>
              <a:t>8</a:t>
            </a:fld>
            <a:endParaRPr lang="en-GB" altLang="en-US" sz="1600">
              <a:cs typeface="Lucida Sans Unicode" panose="020B0602030504020204" pitchFamily="34" charset="0"/>
            </a:endParaRPr>
          </a:p>
        </p:txBody>
      </p:sp>
      <p:sp>
        <p:nvSpPr>
          <p:cNvPr id="556034" name="Text Box 2">
            <a:extLst>
              <a:ext uri="{FF2B5EF4-FFF2-40B4-BE49-F238E27FC236}">
                <a16:creationId xmlns:a16="http://schemas.microsoft.com/office/drawing/2014/main" id="{18AF8B97-84A1-49DF-860A-CF4B91B48317}"/>
              </a:ext>
            </a:extLst>
          </p:cNvPr>
          <p:cNvSpPr txBox="1">
            <a:spLocks noChangeArrowheads="1"/>
          </p:cNvSpPr>
          <p:nvPr/>
        </p:nvSpPr>
        <p:spPr bwMode="auto">
          <a:xfrm>
            <a:off x="2209800" y="34255"/>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a:solidFill>
                  <a:srgbClr val="FF0000"/>
                </a:solidFill>
              </a:rPr>
              <a:t>40-20-40 Distribution of Effort</a:t>
            </a:r>
          </a:p>
        </p:txBody>
      </p:sp>
      <p:sp>
        <p:nvSpPr>
          <p:cNvPr id="556035" name="Text Box 3">
            <a:extLst>
              <a:ext uri="{FF2B5EF4-FFF2-40B4-BE49-F238E27FC236}">
                <a16:creationId xmlns:a16="http://schemas.microsoft.com/office/drawing/2014/main" id="{6EAF033F-D5C4-455A-BAA1-D07D842CB79F}"/>
              </a:ext>
            </a:extLst>
          </p:cNvPr>
          <p:cNvSpPr txBox="1">
            <a:spLocks noChangeArrowheads="1"/>
          </p:cNvSpPr>
          <p:nvPr/>
        </p:nvSpPr>
        <p:spPr bwMode="auto">
          <a:xfrm>
            <a:off x="1333849" y="964734"/>
            <a:ext cx="10410737" cy="5737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38138" indent="-338138">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1pPr>
            <a:lvl2pPr marL="738188" indent="-280988">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2pPr>
            <a:lvl3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3pPr>
            <a:lvl4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4pPr>
            <a:lvl5pPr>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908050" algn="l"/>
                <a:tab pos="1822450" algn="l"/>
                <a:tab pos="2736850" algn="l"/>
                <a:tab pos="3651250" algn="l"/>
                <a:tab pos="4565650" algn="l"/>
                <a:tab pos="5480050" algn="l"/>
                <a:tab pos="6394450" algn="l"/>
                <a:tab pos="7308850" algn="l"/>
                <a:tab pos="8223250" algn="l"/>
                <a:tab pos="9137650" algn="l"/>
                <a:tab pos="10052050" algn="l"/>
              </a:tabLst>
              <a:defRPr sz="2400">
                <a:solidFill>
                  <a:srgbClr val="000000"/>
                </a:solidFill>
                <a:latin typeface="Times New Roman" panose="02020603050405020304" pitchFamily="18" charset="0"/>
                <a:cs typeface="Noto Sans CJK SC Regular" charset="0"/>
              </a:defRPr>
            </a:lvl9pPr>
          </a:lstStyle>
          <a:p>
            <a:pPr>
              <a:lnSpc>
                <a:spcPct val="90000"/>
              </a:lnSpc>
              <a:spcBef>
                <a:spcPts val="500"/>
              </a:spcBef>
              <a:buFont typeface="Times New Roman" panose="02020603050405020304" pitchFamily="18" charset="0"/>
              <a:buChar char="•"/>
            </a:pPr>
            <a:r>
              <a:rPr lang="en-US" altLang="en-US"/>
              <a:t>A recommended distribution of effort across the software process is</a:t>
            </a:r>
          </a:p>
          <a:p>
            <a:pPr lvl="1">
              <a:lnSpc>
                <a:spcPct val="90000"/>
              </a:lnSpc>
              <a:spcBef>
                <a:spcPts val="500"/>
              </a:spcBef>
              <a:buFont typeface="Times New Roman" panose="02020603050405020304" pitchFamily="18" charset="0"/>
              <a:buChar char="•"/>
            </a:pPr>
            <a:r>
              <a:rPr lang="en-US" altLang="en-US"/>
              <a:t> </a:t>
            </a:r>
            <a:r>
              <a:rPr lang="en-US" altLang="en-US" u="sng"/>
              <a:t>40%</a:t>
            </a:r>
            <a:r>
              <a:rPr lang="en-US" altLang="en-US"/>
              <a:t> (analysis and design)</a:t>
            </a:r>
          </a:p>
          <a:p>
            <a:pPr lvl="1">
              <a:lnSpc>
                <a:spcPct val="90000"/>
              </a:lnSpc>
              <a:spcBef>
                <a:spcPts val="500"/>
              </a:spcBef>
              <a:buFont typeface="Times New Roman" panose="02020603050405020304" pitchFamily="18" charset="0"/>
              <a:buChar char="•"/>
            </a:pPr>
            <a:r>
              <a:rPr lang="en-US" altLang="en-US"/>
              <a:t> </a:t>
            </a:r>
            <a:r>
              <a:rPr lang="en-US" altLang="en-US" u="sng"/>
              <a:t>20%</a:t>
            </a:r>
            <a:r>
              <a:rPr lang="en-US" altLang="en-US"/>
              <a:t> (coding)</a:t>
            </a:r>
          </a:p>
          <a:p>
            <a:pPr lvl="1">
              <a:lnSpc>
                <a:spcPct val="90000"/>
              </a:lnSpc>
              <a:spcBef>
                <a:spcPts val="500"/>
              </a:spcBef>
              <a:buFont typeface="Times New Roman" panose="02020603050405020304" pitchFamily="18" charset="0"/>
              <a:buChar char="•"/>
            </a:pPr>
            <a:r>
              <a:rPr lang="en-US" altLang="en-US"/>
              <a:t> </a:t>
            </a:r>
            <a:r>
              <a:rPr lang="en-US" altLang="en-US" u="sng"/>
              <a:t>40%</a:t>
            </a:r>
            <a:r>
              <a:rPr lang="en-US" altLang="en-US"/>
              <a:t> (testing)</a:t>
            </a:r>
            <a:r>
              <a:rPr lang="ar-SA" altLang="en-US"/>
              <a:t>‏</a:t>
            </a:r>
            <a:endParaRPr lang="en-US" altLang="en-US"/>
          </a:p>
          <a:p>
            <a:pPr lvl="1">
              <a:lnSpc>
                <a:spcPct val="90000"/>
              </a:lnSpc>
              <a:spcBef>
                <a:spcPts val="500"/>
              </a:spcBef>
              <a:buFont typeface="Times New Roman" panose="02020603050405020304" pitchFamily="18" charset="0"/>
              <a:buChar char="•"/>
            </a:pPr>
            <a:endParaRPr lang="en-US" altLang="en-US"/>
          </a:p>
          <a:p>
            <a:pPr>
              <a:lnSpc>
                <a:spcPct val="90000"/>
              </a:lnSpc>
              <a:spcBef>
                <a:spcPts val="500"/>
              </a:spcBef>
              <a:buFont typeface="Times New Roman" panose="02020603050405020304" pitchFamily="18" charset="0"/>
              <a:buChar char="•"/>
            </a:pPr>
            <a:r>
              <a:rPr lang="en-US" altLang="en-US"/>
              <a:t>Work expended on </a:t>
            </a:r>
            <a:r>
              <a:rPr lang="en-US" altLang="en-US" u="sng"/>
              <a:t>project planning</a:t>
            </a:r>
            <a:r>
              <a:rPr lang="en-US" altLang="en-US"/>
              <a:t> rarely accounts for more than </a:t>
            </a:r>
            <a:r>
              <a:rPr lang="en-US" altLang="en-US" u="sng"/>
              <a:t>2 - 3%</a:t>
            </a:r>
            <a:r>
              <a:rPr lang="en-US" altLang="en-US"/>
              <a:t> of the total effort</a:t>
            </a:r>
          </a:p>
          <a:p>
            <a:pPr>
              <a:lnSpc>
                <a:spcPct val="90000"/>
              </a:lnSpc>
              <a:spcBef>
                <a:spcPts val="500"/>
              </a:spcBef>
              <a:buFont typeface="Times New Roman" panose="02020603050405020304" pitchFamily="18" charset="0"/>
              <a:buChar char="•"/>
            </a:pPr>
            <a:r>
              <a:rPr lang="en-US" altLang="en-US" u="sng"/>
              <a:t>Requirements analysis</a:t>
            </a:r>
            <a:r>
              <a:rPr lang="en-US" altLang="en-US"/>
              <a:t> may comprise </a:t>
            </a:r>
            <a:r>
              <a:rPr lang="en-US" altLang="en-US" u="sng"/>
              <a:t>10 - 25%</a:t>
            </a:r>
          </a:p>
          <a:p>
            <a:pPr lvl="1">
              <a:lnSpc>
                <a:spcPct val="90000"/>
              </a:lnSpc>
              <a:spcBef>
                <a:spcPts val="450"/>
              </a:spcBef>
              <a:buFont typeface="Times New Roman" panose="02020603050405020304" pitchFamily="18" charset="0"/>
              <a:buChar char="–"/>
            </a:pPr>
            <a:r>
              <a:rPr lang="en-US" altLang="en-US"/>
              <a:t>Effort spent on prototyping and project complexity may increase this</a:t>
            </a:r>
          </a:p>
          <a:p>
            <a:pPr>
              <a:lnSpc>
                <a:spcPct val="90000"/>
              </a:lnSpc>
              <a:spcBef>
                <a:spcPts val="500"/>
              </a:spcBef>
              <a:buFont typeface="Times New Roman" panose="02020603050405020304" pitchFamily="18" charset="0"/>
              <a:buChar char="•"/>
            </a:pPr>
            <a:r>
              <a:rPr lang="en-US" altLang="en-US" u="sng"/>
              <a:t>Software design</a:t>
            </a:r>
            <a:r>
              <a:rPr lang="en-US" altLang="en-US"/>
              <a:t> normally needs </a:t>
            </a:r>
            <a:r>
              <a:rPr lang="en-US" altLang="en-US" u="sng"/>
              <a:t>20 – 25%</a:t>
            </a:r>
          </a:p>
          <a:p>
            <a:pPr>
              <a:lnSpc>
                <a:spcPct val="90000"/>
              </a:lnSpc>
              <a:spcBef>
                <a:spcPts val="500"/>
              </a:spcBef>
              <a:buFont typeface="Times New Roman" panose="02020603050405020304" pitchFamily="18" charset="0"/>
              <a:buChar char="•"/>
            </a:pPr>
            <a:endParaRPr lang="en-US" altLang="en-US" u="sng"/>
          </a:p>
          <a:p>
            <a:pPr>
              <a:lnSpc>
                <a:spcPct val="90000"/>
              </a:lnSpc>
              <a:spcBef>
                <a:spcPts val="500"/>
              </a:spcBef>
              <a:buFont typeface="Times New Roman" panose="02020603050405020304" pitchFamily="18" charset="0"/>
              <a:buChar char="•"/>
            </a:pPr>
            <a:r>
              <a:rPr lang="en-US" altLang="en-US" u="sng"/>
              <a:t>Coding</a:t>
            </a:r>
            <a:r>
              <a:rPr lang="en-US" altLang="en-US"/>
              <a:t> should need only </a:t>
            </a:r>
            <a:r>
              <a:rPr lang="en-US" altLang="en-US" u="sng"/>
              <a:t>15 - 20%</a:t>
            </a:r>
            <a:r>
              <a:rPr lang="en-US" altLang="en-US"/>
              <a:t> based on the effort applied to software design</a:t>
            </a:r>
          </a:p>
          <a:p>
            <a:pPr>
              <a:lnSpc>
                <a:spcPct val="90000"/>
              </a:lnSpc>
              <a:spcBef>
                <a:spcPts val="500"/>
              </a:spcBef>
              <a:buFont typeface="Times New Roman" panose="02020603050405020304" pitchFamily="18" charset="0"/>
              <a:buChar char="•"/>
            </a:pPr>
            <a:endParaRPr lang="en-US" altLang="en-US"/>
          </a:p>
          <a:p>
            <a:pPr>
              <a:lnSpc>
                <a:spcPct val="90000"/>
              </a:lnSpc>
              <a:spcBef>
                <a:spcPts val="500"/>
              </a:spcBef>
              <a:buFont typeface="Times New Roman" panose="02020603050405020304" pitchFamily="18" charset="0"/>
              <a:buChar char="•"/>
            </a:pPr>
            <a:r>
              <a:rPr lang="en-US" altLang="en-US" u="sng"/>
              <a:t>Testing</a:t>
            </a:r>
            <a:r>
              <a:rPr lang="en-US" altLang="en-US"/>
              <a:t> and subsequent debugging can account for </a:t>
            </a:r>
            <a:r>
              <a:rPr lang="en-US" altLang="en-US" u="sng"/>
              <a:t>30 - 40%</a:t>
            </a:r>
          </a:p>
          <a:p>
            <a:pPr lvl="1">
              <a:lnSpc>
                <a:spcPct val="90000"/>
              </a:lnSpc>
              <a:spcBef>
                <a:spcPts val="450"/>
              </a:spcBef>
              <a:buFont typeface="Times New Roman" panose="02020603050405020304" pitchFamily="18" charset="0"/>
              <a:buChar char="–"/>
            </a:pPr>
            <a:r>
              <a:rPr lang="en-US" altLang="en-US"/>
              <a:t>Safety or security-related software requires more time for testing</a:t>
            </a:r>
          </a:p>
          <a:p>
            <a:pPr lvl="1">
              <a:lnSpc>
                <a:spcPct val="90000"/>
              </a:lnSpc>
              <a:spcBef>
                <a:spcPts val="450"/>
              </a:spcBef>
              <a:buFont typeface="Times New Roman" panose="02020603050405020304" pitchFamily="18" charset="0"/>
              <a:buChar char="–"/>
            </a:pPr>
            <a:endParaRPr lang="en-US" altLang="en-US"/>
          </a:p>
          <a:p>
            <a:pPr lvl="1">
              <a:lnSpc>
                <a:spcPct val="90000"/>
              </a:lnSpc>
              <a:spcBef>
                <a:spcPts val="450"/>
              </a:spcBef>
              <a:buFont typeface="Times New Roman" panose="02020603050405020304" pitchFamily="18" charset="0"/>
              <a:buChar char="–"/>
            </a:pPr>
            <a:endParaRPr lang="en-US" altLang="en-US"/>
          </a:p>
        </p:txBody>
      </p:sp>
      <p:sp>
        <p:nvSpPr>
          <p:cNvPr id="556036" name="Text Box 4">
            <a:extLst>
              <a:ext uri="{FF2B5EF4-FFF2-40B4-BE49-F238E27FC236}">
                <a16:creationId xmlns:a16="http://schemas.microsoft.com/office/drawing/2014/main" id="{A1903B67-BB6D-4AD3-978A-1AF521B75E09}"/>
              </a:ext>
            </a:extLst>
          </p:cNvPr>
          <p:cNvSpPr txBox="1">
            <a:spLocks noChangeArrowheads="1"/>
          </p:cNvSpPr>
          <p:nvPr/>
        </p:nvSpPr>
        <p:spPr bwMode="auto">
          <a:xfrm>
            <a:off x="9982200" y="6538912"/>
            <a:ext cx="1868117"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600">
                <a:cs typeface="Lucida Sans Unicode" panose="020B0602030504020204" pitchFamily="34" charset="0"/>
              </a:rPr>
              <a:t>(More on next slide)</a:t>
            </a:r>
            <a:r>
              <a:rPr lang="ar-SA" altLang="en-US" sz="1600">
                <a:cs typeface="Arial" panose="020B0604020202020204" pitchFamily="34" charset="0"/>
              </a:rPr>
              <a:t>‏</a:t>
            </a:r>
            <a:endParaRPr lang="en-US" altLang="en-US" sz="1600">
              <a:cs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603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603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603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603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6035">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6035">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6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44E0AEAB-F6F1-4196-84C0-28AE12F9E3E9}"/>
              </a:ext>
            </a:extLst>
          </p:cNvPr>
          <p:cNvSpPr>
            <a:spLocks noGrp="1"/>
          </p:cNvSpPr>
          <p:nvPr>
            <p:ph type="sldNum" idx="12"/>
          </p:nvPr>
        </p:nvSpPr>
        <p:spPr/>
        <p:txBody>
          <a:bodyPr/>
          <a:lstStyle/>
          <a:p>
            <a:fld id="{E0554312-2519-41C2-BB58-7D04D68D4AA7}" type="slidenum">
              <a:rPr lang="en-US" altLang="en-US"/>
              <a:pPr/>
              <a:t>9</a:t>
            </a:fld>
            <a:endParaRPr lang="en-US" altLang="en-US"/>
          </a:p>
        </p:txBody>
      </p:sp>
      <p:sp>
        <p:nvSpPr>
          <p:cNvPr id="557057" name="Text Box 1">
            <a:extLst>
              <a:ext uri="{FF2B5EF4-FFF2-40B4-BE49-F238E27FC236}">
                <a16:creationId xmlns:a16="http://schemas.microsoft.com/office/drawing/2014/main" id="{9F015099-B9C1-45A9-87A5-29CB6BF94448}"/>
              </a:ext>
            </a:extLst>
          </p:cNvPr>
          <p:cNvSpPr txBox="1">
            <a:spLocks noChangeArrowheads="1"/>
          </p:cNvSpPr>
          <p:nvPr/>
        </p:nvSpPr>
        <p:spPr bwMode="auto">
          <a:xfrm>
            <a:off x="10061576" y="6248401"/>
            <a:ext cx="4540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nSpc>
                <a:spcPct val="95000"/>
              </a:lnSpc>
              <a:buClrTx/>
              <a:buFontTx/>
              <a:buNone/>
            </a:pPr>
            <a:fld id="{9A82D654-B43F-4174-9ABB-E75FE61D6360}" type="slidenum">
              <a:rPr lang="en-GB" altLang="en-US" sz="1600">
                <a:cs typeface="Lucida Sans Unicode" panose="020B0602030504020204" pitchFamily="34" charset="0"/>
              </a:rPr>
              <a:pPr>
                <a:lnSpc>
                  <a:spcPct val="95000"/>
                </a:lnSpc>
                <a:buClrTx/>
                <a:buFontTx/>
                <a:buNone/>
              </a:pPr>
              <a:t>9</a:t>
            </a:fld>
            <a:endParaRPr lang="en-GB" altLang="en-US" sz="1600">
              <a:cs typeface="Lucida Sans Unicode" panose="020B0602030504020204" pitchFamily="34" charset="0"/>
            </a:endParaRPr>
          </a:p>
        </p:txBody>
      </p:sp>
      <p:sp>
        <p:nvSpPr>
          <p:cNvPr id="557058" name="Text Box 2">
            <a:extLst>
              <a:ext uri="{FF2B5EF4-FFF2-40B4-BE49-F238E27FC236}">
                <a16:creationId xmlns:a16="http://schemas.microsoft.com/office/drawing/2014/main" id="{5FC24230-9220-4D56-B991-AD47617E44B4}"/>
              </a:ext>
            </a:extLst>
          </p:cNvPr>
          <p:cNvSpPr txBox="1">
            <a:spLocks noChangeArrowheads="1"/>
          </p:cNvSpPr>
          <p:nvPr/>
        </p:nvSpPr>
        <p:spPr bwMode="auto">
          <a:xfrm>
            <a:off x="654341" y="82550"/>
            <a:ext cx="1080502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US" altLang="en-US" sz="4400">
                <a:solidFill>
                  <a:srgbClr val="FF0000"/>
                </a:solidFill>
              </a:rPr>
              <a:t>40-20-40 Distribution of Effort (continued)</a:t>
            </a:r>
            <a:r>
              <a:rPr lang="ar-SA" altLang="en-US" sz="4400">
                <a:solidFill>
                  <a:srgbClr val="FF0000"/>
                </a:solidFill>
              </a:rPr>
              <a:t>‏</a:t>
            </a:r>
            <a:endParaRPr lang="en-US" altLang="en-US" sz="4400">
              <a:solidFill>
                <a:srgbClr val="FF0000"/>
              </a:solidFill>
            </a:endParaRPr>
          </a:p>
        </p:txBody>
      </p:sp>
      <p:sp>
        <p:nvSpPr>
          <p:cNvPr id="557059" name="Rectangle 3">
            <a:extLst>
              <a:ext uri="{FF2B5EF4-FFF2-40B4-BE49-F238E27FC236}">
                <a16:creationId xmlns:a16="http://schemas.microsoft.com/office/drawing/2014/main" id="{991EA1FC-50C1-4396-AF44-6896652FBC9C}"/>
              </a:ext>
            </a:extLst>
          </p:cNvPr>
          <p:cNvSpPr>
            <a:spLocks noChangeArrowheads="1"/>
          </p:cNvSpPr>
          <p:nvPr/>
        </p:nvSpPr>
        <p:spPr bwMode="auto">
          <a:xfrm>
            <a:off x="1524000" y="3322638"/>
            <a:ext cx="9144000" cy="381000"/>
          </a:xfrm>
          <a:prstGeom prst="rect">
            <a:avLst/>
          </a:prstGeom>
          <a:noFill/>
          <a:ln w="381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57060" name="Line 4">
            <a:extLst>
              <a:ext uri="{FF2B5EF4-FFF2-40B4-BE49-F238E27FC236}">
                <a16:creationId xmlns:a16="http://schemas.microsoft.com/office/drawing/2014/main" id="{04C8D318-7F6D-4E33-B26F-11F8A217ABD6}"/>
              </a:ext>
            </a:extLst>
          </p:cNvPr>
          <p:cNvSpPr>
            <a:spLocks noChangeShapeType="1"/>
          </p:cNvSpPr>
          <p:nvPr/>
        </p:nvSpPr>
        <p:spPr bwMode="auto">
          <a:xfrm>
            <a:off x="3581400" y="3322638"/>
            <a:ext cx="1588" cy="381000"/>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61" name="Line 5">
            <a:extLst>
              <a:ext uri="{FF2B5EF4-FFF2-40B4-BE49-F238E27FC236}">
                <a16:creationId xmlns:a16="http://schemas.microsoft.com/office/drawing/2014/main" id="{7D3CBCD3-19F5-4567-B9E7-1264C6F68177}"/>
              </a:ext>
            </a:extLst>
          </p:cNvPr>
          <p:cNvSpPr>
            <a:spLocks noChangeShapeType="1"/>
          </p:cNvSpPr>
          <p:nvPr/>
        </p:nvSpPr>
        <p:spPr bwMode="auto">
          <a:xfrm>
            <a:off x="1905000" y="3322638"/>
            <a:ext cx="1588" cy="381000"/>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62" name="Line 6">
            <a:extLst>
              <a:ext uri="{FF2B5EF4-FFF2-40B4-BE49-F238E27FC236}">
                <a16:creationId xmlns:a16="http://schemas.microsoft.com/office/drawing/2014/main" id="{296C0914-8643-4C6C-8CED-168612B246DC}"/>
              </a:ext>
            </a:extLst>
          </p:cNvPr>
          <p:cNvSpPr>
            <a:spLocks noChangeShapeType="1"/>
          </p:cNvSpPr>
          <p:nvPr/>
        </p:nvSpPr>
        <p:spPr bwMode="auto">
          <a:xfrm>
            <a:off x="5410200" y="3322638"/>
            <a:ext cx="1588" cy="381000"/>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63" name="Line 7">
            <a:extLst>
              <a:ext uri="{FF2B5EF4-FFF2-40B4-BE49-F238E27FC236}">
                <a16:creationId xmlns:a16="http://schemas.microsoft.com/office/drawing/2014/main" id="{2872B42F-FD90-4774-AAF6-B5C9B074219B}"/>
              </a:ext>
            </a:extLst>
          </p:cNvPr>
          <p:cNvSpPr>
            <a:spLocks noChangeShapeType="1"/>
          </p:cNvSpPr>
          <p:nvPr/>
        </p:nvSpPr>
        <p:spPr bwMode="auto">
          <a:xfrm>
            <a:off x="7239000" y="3322638"/>
            <a:ext cx="1588" cy="381000"/>
          </a:xfrm>
          <a:prstGeom prst="line">
            <a:avLst/>
          </a:prstGeom>
          <a:noFill/>
          <a:ln w="1908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64" name="Text Box 8">
            <a:extLst>
              <a:ext uri="{FF2B5EF4-FFF2-40B4-BE49-F238E27FC236}">
                <a16:creationId xmlns:a16="http://schemas.microsoft.com/office/drawing/2014/main" id="{965E2441-6A18-4B97-9B92-B5AB74BC963F}"/>
              </a:ext>
            </a:extLst>
          </p:cNvPr>
          <p:cNvSpPr txBox="1">
            <a:spLocks noChangeArrowheads="1"/>
          </p:cNvSpPr>
          <p:nvPr/>
        </p:nvSpPr>
        <p:spPr bwMode="auto">
          <a:xfrm>
            <a:off x="8467726" y="3306763"/>
            <a:ext cx="92551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2000">
                <a:cs typeface="Lucida Sans Unicode" panose="020B0602030504020204" pitchFamily="34" charset="0"/>
              </a:rPr>
              <a:t>Testing</a:t>
            </a:r>
          </a:p>
        </p:txBody>
      </p:sp>
      <p:sp>
        <p:nvSpPr>
          <p:cNvPr id="557065" name="Text Box 9">
            <a:extLst>
              <a:ext uri="{FF2B5EF4-FFF2-40B4-BE49-F238E27FC236}">
                <a16:creationId xmlns:a16="http://schemas.microsoft.com/office/drawing/2014/main" id="{8E109BAB-F440-4B3C-92ED-7B292FE77AB2}"/>
              </a:ext>
            </a:extLst>
          </p:cNvPr>
          <p:cNvSpPr txBox="1">
            <a:spLocks noChangeArrowheads="1"/>
          </p:cNvSpPr>
          <p:nvPr/>
        </p:nvSpPr>
        <p:spPr bwMode="auto">
          <a:xfrm>
            <a:off x="5767388" y="3306763"/>
            <a:ext cx="931862"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2000">
                <a:cs typeface="Lucida Sans Unicode" panose="020B0602030504020204" pitchFamily="34" charset="0"/>
              </a:rPr>
              <a:t>Coding</a:t>
            </a:r>
          </a:p>
        </p:txBody>
      </p:sp>
      <p:sp>
        <p:nvSpPr>
          <p:cNvPr id="557066" name="Text Box 10">
            <a:extLst>
              <a:ext uri="{FF2B5EF4-FFF2-40B4-BE49-F238E27FC236}">
                <a16:creationId xmlns:a16="http://schemas.microsoft.com/office/drawing/2014/main" id="{B6C03606-E617-45A0-93A2-CD3056258048}"/>
              </a:ext>
            </a:extLst>
          </p:cNvPr>
          <p:cNvSpPr txBox="1">
            <a:spLocks noChangeArrowheads="1"/>
          </p:cNvSpPr>
          <p:nvPr/>
        </p:nvSpPr>
        <p:spPr bwMode="auto">
          <a:xfrm>
            <a:off x="4035425" y="3306763"/>
            <a:ext cx="903288"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2000">
                <a:cs typeface="Lucida Sans Unicode" panose="020B0602030504020204" pitchFamily="34" charset="0"/>
              </a:rPr>
              <a:t>Design</a:t>
            </a:r>
          </a:p>
        </p:txBody>
      </p:sp>
      <p:sp>
        <p:nvSpPr>
          <p:cNvPr id="557067" name="Text Box 11">
            <a:extLst>
              <a:ext uri="{FF2B5EF4-FFF2-40B4-BE49-F238E27FC236}">
                <a16:creationId xmlns:a16="http://schemas.microsoft.com/office/drawing/2014/main" id="{B73B5C44-12E6-46CD-B8FD-5A41FE0ACC1B}"/>
              </a:ext>
            </a:extLst>
          </p:cNvPr>
          <p:cNvSpPr txBox="1">
            <a:spLocks noChangeArrowheads="1"/>
          </p:cNvSpPr>
          <p:nvPr/>
        </p:nvSpPr>
        <p:spPr bwMode="auto">
          <a:xfrm>
            <a:off x="2124075" y="3306763"/>
            <a:ext cx="10731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2000">
                <a:cs typeface="Lucida Sans Unicode" panose="020B0602030504020204" pitchFamily="34" charset="0"/>
              </a:rPr>
              <a:t>Analysis</a:t>
            </a:r>
          </a:p>
        </p:txBody>
      </p:sp>
      <p:sp>
        <p:nvSpPr>
          <p:cNvPr id="557068" name="Text Box 12">
            <a:extLst>
              <a:ext uri="{FF2B5EF4-FFF2-40B4-BE49-F238E27FC236}">
                <a16:creationId xmlns:a16="http://schemas.microsoft.com/office/drawing/2014/main" id="{AD15C54B-3B29-4198-8A91-F0B2597E69B2}"/>
              </a:ext>
            </a:extLst>
          </p:cNvPr>
          <p:cNvSpPr txBox="1">
            <a:spLocks noChangeArrowheads="1"/>
          </p:cNvSpPr>
          <p:nvPr/>
        </p:nvSpPr>
        <p:spPr bwMode="auto">
          <a:xfrm>
            <a:off x="1504951" y="3322638"/>
            <a:ext cx="322263"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2000">
                <a:cs typeface="Lucida Sans Unicode" panose="020B0602030504020204" pitchFamily="34" charset="0"/>
              </a:rPr>
              <a:t>P</a:t>
            </a:r>
          </a:p>
        </p:txBody>
      </p:sp>
      <p:sp>
        <p:nvSpPr>
          <p:cNvPr id="557069" name="Text Box 13">
            <a:extLst>
              <a:ext uri="{FF2B5EF4-FFF2-40B4-BE49-F238E27FC236}">
                <a16:creationId xmlns:a16="http://schemas.microsoft.com/office/drawing/2014/main" id="{C174F300-043C-47C8-9D2A-3618217B7E83}"/>
              </a:ext>
            </a:extLst>
          </p:cNvPr>
          <p:cNvSpPr txBox="1">
            <a:spLocks noChangeArrowheads="1"/>
          </p:cNvSpPr>
          <p:nvPr/>
        </p:nvSpPr>
        <p:spPr bwMode="auto">
          <a:xfrm>
            <a:off x="1447725" y="3001964"/>
            <a:ext cx="44465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600">
                <a:cs typeface="Lucida Sans Unicode" panose="020B0602030504020204" pitchFamily="34" charset="0"/>
              </a:rPr>
              <a:t>6/1</a:t>
            </a:r>
          </a:p>
        </p:txBody>
      </p:sp>
      <p:sp>
        <p:nvSpPr>
          <p:cNvPr id="557070" name="Text Box 14">
            <a:extLst>
              <a:ext uri="{FF2B5EF4-FFF2-40B4-BE49-F238E27FC236}">
                <a16:creationId xmlns:a16="http://schemas.microsoft.com/office/drawing/2014/main" id="{B1CFA73D-1C08-45E4-A1DC-27BC4194FFB8}"/>
              </a:ext>
            </a:extLst>
          </p:cNvPr>
          <p:cNvSpPr txBox="1">
            <a:spLocks noChangeArrowheads="1"/>
          </p:cNvSpPr>
          <p:nvPr/>
        </p:nvSpPr>
        <p:spPr bwMode="auto">
          <a:xfrm>
            <a:off x="1841426" y="3001964"/>
            <a:ext cx="44465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600">
                <a:cs typeface="Lucida Sans Unicode" panose="020B0602030504020204" pitchFamily="34" charset="0"/>
              </a:rPr>
              <a:t>6/4</a:t>
            </a:r>
          </a:p>
        </p:txBody>
      </p:sp>
      <p:sp>
        <p:nvSpPr>
          <p:cNvPr id="557071" name="Text Box 15">
            <a:extLst>
              <a:ext uri="{FF2B5EF4-FFF2-40B4-BE49-F238E27FC236}">
                <a16:creationId xmlns:a16="http://schemas.microsoft.com/office/drawing/2014/main" id="{6C823149-F3D3-4F82-8DC0-A8724F30C4FD}"/>
              </a:ext>
            </a:extLst>
          </p:cNvPr>
          <p:cNvSpPr txBox="1">
            <a:spLocks noChangeArrowheads="1"/>
          </p:cNvSpPr>
          <p:nvPr/>
        </p:nvSpPr>
        <p:spPr bwMode="auto">
          <a:xfrm>
            <a:off x="3339530" y="3001964"/>
            <a:ext cx="547242"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600">
                <a:cs typeface="Lucida Sans Unicode" panose="020B0602030504020204" pitchFamily="34" charset="0"/>
              </a:rPr>
              <a:t>6/23</a:t>
            </a:r>
          </a:p>
        </p:txBody>
      </p:sp>
      <p:sp>
        <p:nvSpPr>
          <p:cNvPr id="557072" name="Text Box 16">
            <a:extLst>
              <a:ext uri="{FF2B5EF4-FFF2-40B4-BE49-F238E27FC236}">
                <a16:creationId xmlns:a16="http://schemas.microsoft.com/office/drawing/2014/main" id="{CA96186A-EA07-497E-90B1-42FCEFDB98C7}"/>
              </a:ext>
            </a:extLst>
          </p:cNvPr>
          <p:cNvSpPr txBox="1">
            <a:spLocks noChangeArrowheads="1"/>
          </p:cNvSpPr>
          <p:nvPr/>
        </p:nvSpPr>
        <p:spPr bwMode="auto">
          <a:xfrm>
            <a:off x="5104830" y="3001964"/>
            <a:ext cx="547242"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600">
                <a:cs typeface="Lucida Sans Unicode" panose="020B0602030504020204" pitchFamily="34" charset="0"/>
              </a:rPr>
              <a:t>7/14</a:t>
            </a:r>
          </a:p>
        </p:txBody>
      </p:sp>
      <p:sp>
        <p:nvSpPr>
          <p:cNvPr id="557073" name="Text Box 17">
            <a:extLst>
              <a:ext uri="{FF2B5EF4-FFF2-40B4-BE49-F238E27FC236}">
                <a16:creationId xmlns:a16="http://schemas.microsoft.com/office/drawing/2014/main" id="{1B5F8956-31CF-4123-BA64-0DA1DA6C50CF}"/>
              </a:ext>
            </a:extLst>
          </p:cNvPr>
          <p:cNvSpPr txBox="1">
            <a:spLocks noChangeArrowheads="1"/>
          </p:cNvSpPr>
          <p:nvPr/>
        </p:nvSpPr>
        <p:spPr bwMode="auto">
          <a:xfrm>
            <a:off x="7048426" y="3001964"/>
            <a:ext cx="44465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600">
                <a:cs typeface="Lucida Sans Unicode" panose="020B0602030504020204" pitchFamily="34" charset="0"/>
              </a:rPr>
              <a:t>8/2</a:t>
            </a:r>
          </a:p>
        </p:txBody>
      </p:sp>
      <p:sp>
        <p:nvSpPr>
          <p:cNvPr id="557074" name="Text Box 18">
            <a:extLst>
              <a:ext uri="{FF2B5EF4-FFF2-40B4-BE49-F238E27FC236}">
                <a16:creationId xmlns:a16="http://schemas.microsoft.com/office/drawing/2014/main" id="{5E514FF5-F8AC-4BDF-9CF0-B8BD041B305D}"/>
              </a:ext>
            </a:extLst>
          </p:cNvPr>
          <p:cNvSpPr txBox="1">
            <a:spLocks noChangeArrowheads="1"/>
          </p:cNvSpPr>
          <p:nvPr/>
        </p:nvSpPr>
        <p:spPr bwMode="auto">
          <a:xfrm>
            <a:off x="10286926" y="3001964"/>
            <a:ext cx="44465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1600">
                <a:cs typeface="Lucida Sans Unicode" panose="020B0602030504020204" pitchFamily="34" charset="0"/>
              </a:rPr>
              <a:t>9/5</a:t>
            </a:r>
          </a:p>
        </p:txBody>
      </p:sp>
      <p:sp>
        <p:nvSpPr>
          <p:cNvPr id="557075" name="Text Box 19">
            <a:extLst>
              <a:ext uri="{FF2B5EF4-FFF2-40B4-BE49-F238E27FC236}">
                <a16:creationId xmlns:a16="http://schemas.microsoft.com/office/drawing/2014/main" id="{D881A15B-AEFA-49D2-9E00-C71ADC85BF8E}"/>
              </a:ext>
            </a:extLst>
          </p:cNvPr>
          <p:cNvSpPr txBox="1">
            <a:spLocks noChangeArrowheads="1"/>
          </p:cNvSpPr>
          <p:nvPr/>
        </p:nvSpPr>
        <p:spPr bwMode="auto">
          <a:xfrm>
            <a:off x="3201988" y="3824288"/>
            <a:ext cx="5381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2800">
                <a:cs typeface="Lucida Sans Unicode" panose="020B0602030504020204" pitchFamily="34" charset="0"/>
              </a:rPr>
              <a:t>40</a:t>
            </a:r>
          </a:p>
        </p:txBody>
      </p:sp>
      <p:sp>
        <p:nvSpPr>
          <p:cNvPr id="557076" name="Text Box 20">
            <a:extLst>
              <a:ext uri="{FF2B5EF4-FFF2-40B4-BE49-F238E27FC236}">
                <a16:creationId xmlns:a16="http://schemas.microsoft.com/office/drawing/2014/main" id="{C1F754CE-AC9A-4B52-83F3-D8D5B017E6B5}"/>
              </a:ext>
            </a:extLst>
          </p:cNvPr>
          <p:cNvSpPr txBox="1">
            <a:spLocks noChangeArrowheads="1"/>
          </p:cNvSpPr>
          <p:nvPr/>
        </p:nvSpPr>
        <p:spPr bwMode="auto">
          <a:xfrm>
            <a:off x="6015038" y="3810000"/>
            <a:ext cx="5381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2800">
                <a:cs typeface="Lucida Sans Unicode" panose="020B0602030504020204" pitchFamily="34" charset="0"/>
              </a:rPr>
              <a:t>20</a:t>
            </a:r>
          </a:p>
        </p:txBody>
      </p:sp>
      <p:sp>
        <p:nvSpPr>
          <p:cNvPr id="557077" name="Text Box 21">
            <a:extLst>
              <a:ext uri="{FF2B5EF4-FFF2-40B4-BE49-F238E27FC236}">
                <a16:creationId xmlns:a16="http://schemas.microsoft.com/office/drawing/2014/main" id="{F92DE7F6-E2BA-46CF-8F10-162ACE3204E7}"/>
              </a:ext>
            </a:extLst>
          </p:cNvPr>
          <p:cNvSpPr txBox="1">
            <a:spLocks noChangeArrowheads="1"/>
          </p:cNvSpPr>
          <p:nvPr/>
        </p:nvSpPr>
        <p:spPr bwMode="auto">
          <a:xfrm>
            <a:off x="8605838" y="3795713"/>
            <a:ext cx="5381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2800">
                <a:cs typeface="Lucida Sans Unicode" panose="020B0602030504020204" pitchFamily="34" charset="0"/>
              </a:rPr>
              <a:t>40</a:t>
            </a:r>
          </a:p>
        </p:txBody>
      </p:sp>
      <p:sp>
        <p:nvSpPr>
          <p:cNvPr id="557078" name="Line 22">
            <a:extLst>
              <a:ext uri="{FF2B5EF4-FFF2-40B4-BE49-F238E27FC236}">
                <a16:creationId xmlns:a16="http://schemas.microsoft.com/office/drawing/2014/main" id="{E936B0E0-0B8C-4A3F-816A-6160548D19C7}"/>
              </a:ext>
            </a:extLst>
          </p:cNvPr>
          <p:cNvSpPr>
            <a:spLocks noChangeShapeType="1"/>
          </p:cNvSpPr>
          <p:nvPr/>
        </p:nvSpPr>
        <p:spPr bwMode="auto">
          <a:xfrm>
            <a:off x="1752600" y="3962400"/>
            <a:ext cx="1588" cy="1588"/>
          </a:xfrm>
          <a:prstGeom prst="line">
            <a:avLst/>
          </a:prstGeom>
          <a:noFill/>
          <a:ln w="936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79" name="Line 23">
            <a:extLst>
              <a:ext uri="{FF2B5EF4-FFF2-40B4-BE49-F238E27FC236}">
                <a16:creationId xmlns:a16="http://schemas.microsoft.com/office/drawing/2014/main" id="{A194E020-5FCE-4843-882A-A205BE900B71}"/>
              </a:ext>
            </a:extLst>
          </p:cNvPr>
          <p:cNvSpPr>
            <a:spLocks noChangeShapeType="1"/>
          </p:cNvSpPr>
          <p:nvPr/>
        </p:nvSpPr>
        <p:spPr bwMode="auto">
          <a:xfrm>
            <a:off x="1600200" y="3886200"/>
            <a:ext cx="1588" cy="381000"/>
          </a:xfrm>
          <a:prstGeom prst="line">
            <a:avLst/>
          </a:prstGeom>
          <a:noFill/>
          <a:ln w="1908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0" name="Line 24">
            <a:extLst>
              <a:ext uri="{FF2B5EF4-FFF2-40B4-BE49-F238E27FC236}">
                <a16:creationId xmlns:a16="http://schemas.microsoft.com/office/drawing/2014/main" id="{C2A2EA2D-93EF-4C17-8CB7-C0363DF08668}"/>
              </a:ext>
            </a:extLst>
          </p:cNvPr>
          <p:cNvSpPr>
            <a:spLocks noChangeShapeType="1"/>
          </p:cNvSpPr>
          <p:nvPr/>
        </p:nvSpPr>
        <p:spPr bwMode="auto">
          <a:xfrm>
            <a:off x="10591800" y="3886200"/>
            <a:ext cx="1588" cy="381000"/>
          </a:xfrm>
          <a:prstGeom prst="line">
            <a:avLst/>
          </a:prstGeom>
          <a:noFill/>
          <a:ln w="1908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1" name="Line 25">
            <a:extLst>
              <a:ext uri="{FF2B5EF4-FFF2-40B4-BE49-F238E27FC236}">
                <a16:creationId xmlns:a16="http://schemas.microsoft.com/office/drawing/2014/main" id="{18A3082E-7FE5-42FE-8A58-14BC7C6A5BC3}"/>
              </a:ext>
            </a:extLst>
          </p:cNvPr>
          <p:cNvSpPr>
            <a:spLocks noChangeShapeType="1"/>
          </p:cNvSpPr>
          <p:nvPr/>
        </p:nvSpPr>
        <p:spPr bwMode="auto">
          <a:xfrm>
            <a:off x="7239000" y="3886200"/>
            <a:ext cx="1588" cy="381000"/>
          </a:xfrm>
          <a:prstGeom prst="line">
            <a:avLst/>
          </a:prstGeom>
          <a:noFill/>
          <a:ln w="1908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2" name="Line 26">
            <a:extLst>
              <a:ext uri="{FF2B5EF4-FFF2-40B4-BE49-F238E27FC236}">
                <a16:creationId xmlns:a16="http://schemas.microsoft.com/office/drawing/2014/main" id="{FD45E4BC-C811-4837-A5C4-18220326D1BA}"/>
              </a:ext>
            </a:extLst>
          </p:cNvPr>
          <p:cNvSpPr>
            <a:spLocks noChangeShapeType="1"/>
          </p:cNvSpPr>
          <p:nvPr/>
        </p:nvSpPr>
        <p:spPr bwMode="auto">
          <a:xfrm>
            <a:off x="5410200" y="3886200"/>
            <a:ext cx="1588" cy="381000"/>
          </a:xfrm>
          <a:prstGeom prst="line">
            <a:avLst/>
          </a:prstGeom>
          <a:noFill/>
          <a:ln w="1908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3" name="Line 27">
            <a:extLst>
              <a:ext uri="{FF2B5EF4-FFF2-40B4-BE49-F238E27FC236}">
                <a16:creationId xmlns:a16="http://schemas.microsoft.com/office/drawing/2014/main" id="{E3E9D680-7A15-42A5-ACF3-0AD253A6CDF0}"/>
              </a:ext>
            </a:extLst>
          </p:cNvPr>
          <p:cNvSpPr>
            <a:spLocks noChangeShapeType="1"/>
          </p:cNvSpPr>
          <p:nvPr/>
        </p:nvSpPr>
        <p:spPr bwMode="auto">
          <a:xfrm>
            <a:off x="1676400" y="4114800"/>
            <a:ext cx="1600200" cy="1588"/>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4" name="Line 28">
            <a:extLst>
              <a:ext uri="{FF2B5EF4-FFF2-40B4-BE49-F238E27FC236}">
                <a16:creationId xmlns:a16="http://schemas.microsoft.com/office/drawing/2014/main" id="{EFA36C85-EB54-41C8-B7EB-41D2C4041634}"/>
              </a:ext>
            </a:extLst>
          </p:cNvPr>
          <p:cNvSpPr>
            <a:spLocks noChangeShapeType="1"/>
          </p:cNvSpPr>
          <p:nvPr/>
        </p:nvSpPr>
        <p:spPr bwMode="auto">
          <a:xfrm>
            <a:off x="3733800" y="4114800"/>
            <a:ext cx="1600200" cy="1588"/>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5" name="Line 29">
            <a:extLst>
              <a:ext uri="{FF2B5EF4-FFF2-40B4-BE49-F238E27FC236}">
                <a16:creationId xmlns:a16="http://schemas.microsoft.com/office/drawing/2014/main" id="{F1BCAA79-7A27-472D-8689-7BC7DDE63211}"/>
              </a:ext>
            </a:extLst>
          </p:cNvPr>
          <p:cNvSpPr>
            <a:spLocks noChangeShapeType="1"/>
          </p:cNvSpPr>
          <p:nvPr/>
        </p:nvSpPr>
        <p:spPr bwMode="auto">
          <a:xfrm>
            <a:off x="5486400" y="4114800"/>
            <a:ext cx="609600" cy="1588"/>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6" name="Line 30">
            <a:extLst>
              <a:ext uri="{FF2B5EF4-FFF2-40B4-BE49-F238E27FC236}">
                <a16:creationId xmlns:a16="http://schemas.microsoft.com/office/drawing/2014/main" id="{C5293395-7415-4B8F-ABE1-39BE2F3153C9}"/>
              </a:ext>
            </a:extLst>
          </p:cNvPr>
          <p:cNvSpPr>
            <a:spLocks noChangeShapeType="1"/>
          </p:cNvSpPr>
          <p:nvPr/>
        </p:nvSpPr>
        <p:spPr bwMode="auto">
          <a:xfrm>
            <a:off x="6553200" y="4114800"/>
            <a:ext cx="609600" cy="1588"/>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7" name="Line 31">
            <a:extLst>
              <a:ext uri="{FF2B5EF4-FFF2-40B4-BE49-F238E27FC236}">
                <a16:creationId xmlns:a16="http://schemas.microsoft.com/office/drawing/2014/main" id="{6EF89955-4030-4BA0-ADCB-1AEA6D9773D2}"/>
              </a:ext>
            </a:extLst>
          </p:cNvPr>
          <p:cNvSpPr>
            <a:spLocks noChangeShapeType="1"/>
          </p:cNvSpPr>
          <p:nvPr/>
        </p:nvSpPr>
        <p:spPr bwMode="auto">
          <a:xfrm>
            <a:off x="7315200" y="4114800"/>
            <a:ext cx="1219200" cy="1588"/>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8" name="Line 32">
            <a:extLst>
              <a:ext uri="{FF2B5EF4-FFF2-40B4-BE49-F238E27FC236}">
                <a16:creationId xmlns:a16="http://schemas.microsoft.com/office/drawing/2014/main" id="{3AFFF0F9-33EF-487F-BC52-25ED764074EB}"/>
              </a:ext>
            </a:extLst>
          </p:cNvPr>
          <p:cNvSpPr>
            <a:spLocks noChangeShapeType="1"/>
          </p:cNvSpPr>
          <p:nvPr/>
        </p:nvSpPr>
        <p:spPr bwMode="auto">
          <a:xfrm>
            <a:off x="9220200" y="4114800"/>
            <a:ext cx="1219200" cy="1588"/>
          </a:xfrm>
          <a:prstGeom prst="line">
            <a:avLst/>
          </a:prstGeom>
          <a:noFill/>
          <a:ln w="9360" cap="sq">
            <a:solidFill>
              <a:srgbClr val="00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57089" name="Text Box 33">
            <a:extLst>
              <a:ext uri="{FF2B5EF4-FFF2-40B4-BE49-F238E27FC236}">
                <a16:creationId xmlns:a16="http://schemas.microsoft.com/office/drawing/2014/main" id="{6DEEFB84-1F01-4DFD-ACF1-33C61F7B8F62}"/>
              </a:ext>
            </a:extLst>
          </p:cNvPr>
          <p:cNvSpPr txBox="1">
            <a:spLocks noChangeArrowheads="1"/>
          </p:cNvSpPr>
          <p:nvPr/>
        </p:nvSpPr>
        <p:spPr bwMode="auto">
          <a:xfrm>
            <a:off x="3808048" y="1785939"/>
            <a:ext cx="4444142"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Noto Sans CJK SC Regular" charset="0"/>
              </a:defRPr>
            </a:lvl9pPr>
          </a:lstStyle>
          <a:p>
            <a:pPr algn="ctr">
              <a:buClrTx/>
              <a:buFontTx/>
              <a:buNone/>
            </a:pPr>
            <a:r>
              <a:rPr lang="en-GB" altLang="en-US" sz="3200" u="sng">
                <a:solidFill>
                  <a:srgbClr val="0070C0"/>
                </a:solidFill>
                <a:cs typeface="Lucida Sans Unicode" panose="020B0602030504020204" pitchFamily="34" charset="0"/>
              </a:rPr>
              <a:t>Example: 100-day project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7B8B0AB88DBA4AA45B0A573AF65072" ma:contentTypeVersion="8" ma:contentTypeDescription="Create a new document." ma:contentTypeScope="" ma:versionID="3eee57de32f3abfaee19ebb4854c7d52">
  <xsd:schema xmlns:xsd="http://www.w3.org/2001/XMLSchema" xmlns:xs="http://www.w3.org/2001/XMLSchema" xmlns:p="http://schemas.microsoft.com/office/2006/metadata/properties" xmlns:ns2="28ba1872-a4f9-4748-bfc2-61953337526c" targetNamespace="http://schemas.microsoft.com/office/2006/metadata/properties" ma:root="true" ma:fieldsID="956aec09760dbb69d4ef5cff20a4da0d" ns2:_="">
    <xsd:import namespace="28ba1872-a4f9-4748-bfc2-61953337526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a1872-a4f9-4748-bfc2-6195333752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E20142-EFC8-420D-8DC1-FBC5A107ECB6}">
  <ds:schemaRefs>
    <ds:schemaRef ds:uri="28ba1872-a4f9-4748-bfc2-61953337526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FCFBF62-2339-42FF-8EC7-35CB634FDD1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CBC062E-F7D9-4254-AF44-DD10184243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35</Slides>
  <Notes>15</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Schedule Representation </vt:lpstr>
      <vt:lpstr>Schedule Representation </vt:lpstr>
      <vt:lpstr>Schedule Representation </vt:lpstr>
      <vt:lpstr>PowerPoint Presentation</vt:lpstr>
      <vt:lpstr>PowerPoint Presentation</vt:lpstr>
      <vt:lpstr>PowerPoint Presentation</vt:lpstr>
      <vt:lpstr>Work Breakdown Structure</vt:lpstr>
      <vt:lpstr>PowerPoint Presentation</vt:lpstr>
      <vt:lpstr>PowerPoint Presentation</vt:lpstr>
      <vt:lpstr>Developing WBS</vt:lpstr>
      <vt:lpstr>Example of WBS with Estimated Task Durations</vt:lpstr>
      <vt:lpstr>PowerPoint Presentation</vt:lpstr>
      <vt:lpstr>Example of WBS with Estimated Task Duration</vt:lpstr>
      <vt:lpstr>PowerPoint Presentation</vt:lpstr>
      <vt:lpstr>PowerPoint Presentation</vt:lpstr>
      <vt:lpstr>PowerPoint Presentation</vt:lpstr>
      <vt:lpstr>PowerPoint Presentation</vt:lpstr>
      <vt:lpstr>PowerPoint Presentation</vt:lpstr>
      <vt:lpstr>PowerPoint Presentation</vt:lpstr>
      <vt:lpstr>Task Network-Example of MIS</vt:lpstr>
      <vt:lpstr>Example of Gantt Chart</vt:lpstr>
      <vt:lpstr>Example of Gantt Chart</vt:lpstr>
      <vt:lpstr>PowerPoint Presentation</vt:lpstr>
      <vt:lpstr>PowerPoint Presentation</vt:lpstr>
      <vt:lpstr>Timeline Charts</vt:lpstr>
      <vt:lpstr>Timeline Charts</vt:lpstr>
      <vt:lpstr>Project Tables/Resource Tables</vt:lpstr>
      <vt:lpstr>Tracking Schedule</vt:lpstr>
      <vt:lpstr>Tracking Schedule</vt:lpstr>
      <vt:lpstr>Controlling the Project</vt:lpstr>
      <vt:lpstr>Contd…</vt:lpstr>
      <vt:lpstr>Contd..</vt:lpstr>
      <vt:lpstr>Project Control Cycle</vt:lpstr>
      <vt:lpstr>Project Monitoring and Control</vt:lpstr>
      <vt:lpstr>What is to be monitored?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shilpaingoley1@gmail.com</dc:creator>
  <cp:revision>1</cp:revision>
  <dcterms:created xsi:type="dcterms:W3CDTF">2021-02-27T06:53:10Z</dcterms:created>
  <dcterms:modified xsi:type="dcterms:W3CDTF">2021-10-02T08:39:55Z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0x0101006F7B8B0AB88DBA4AA45B0A573AF65072</vt:lpwstr>
  </property>
</Properties>
</file>