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851" r:id="rId5"/>
    <p:sldId id="853" r:id="rId6"/>
    <p:sldId id="870" r:id="rId7"/>
    <p:sldId id="855" r:id="rId8"/>
    <p:sldId id="861" r:id="rId9"/>
    <p:sldId id="258" r:id="rId10"/>
    <p:sldId id="862" r:id="rId11"/>
    <p:sldId id="259" r:id="rId12"/>
    <p:sldId id="854" r:id="rId13"/>
    <p:sldId id="867" r:id="rId14"/>
    <p:sldId id="864" r:id="rId15"/>
    <p:sldId id="865" r:id="rId16"/>
    <p:sldId id="866" r:id="rId17"/>
    <p:sldId id="270" r:id="rId18"/>
    <p:sldId id="271" r:id="rId19"/>
    <p:sldId id="272" r:id="rId20"/>
    <p:sldId id="273" r:id="rId21"/>
    <p:sldId id="274" r:id="rId22"/>
    <p:sldId id="275" r:id="rId23"/>
    <p:sldId id="276" r:id="rId24"/>
    <p:sldId id="260" r:id="rId25"/>
    <p:sldId id="261" r:id="rId26"/>
    <p:sldId id="262" r:id="rId27"/>
    <p:sldId id="8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4660"/>
  </p:normalViewPr>
  <p:slideViewPr>
    <p:cSldViewPr snapToGrid="0">
      <p:cViewPr varScale="1">
        <p:scale>
          <a:sx n="67" d="100"/>
          <a:sy n="67" d="100"/>
        </p:scale>
        <p:origin x="52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l Jain" userId="ef49ee6541822c7c" providerId="LiveId" clId="{3D3E33BB-8805-46CC-8105-D2AA6542D411}"/>
    <pc:docChg chg="delSld modSld">
      <pc:chgData name="Parul Jain" userId="ef49ee6541822c7c" providerId="LiveId" clId="{3D3E33BB-8805-46CC-8105-D2AA6542D411}" dt="2021-10-08T05:46:07.977" v="8" actId="20577"/>
      <pc:docMkLst>
        <pc:docMk/>
      </pc:docMkLst>
      <pc:sldChg chg="del">
        <pc:chgData name="Parul Jain" userId="ef49ee6541822c7c" providerId="LiveId" clId="{3D3E33BB-8805-46CC-8105-D2AA6542D411}" dt="2021-10-08T05:45:44.436" v="0" actId="2696"/>
        <pc:sldMkLst>
          <pc:docMk/>
          <pc:sldMk cId="2810828117" sldId="265"/>
        </pc:sldMkLst>
      </pc:sldChg>
      <pc:sldChg chg="modSp mod">
        <pc:chgData name="Parul Jain" userId="ef49ee6541822c7c" providerId="LiveId" clId="{3D3E33BB-8805-46CC-8105-D2AA6542D411}" dt="2021-10-08T05:46:07.977" v="8" actId="20577"/>
        <pc:sldMkLst>
          <pc:docMk/>
          <pc:sldMk cId="2605486574" sldId="851"/>
        </pc:sldMkLst>
        <pc:spChg chg="mod">
          <ac:chgData name="Parul Jain" userId="ef49ee6541822c7c" providerId="LiveId" clId="{3D3E33BB-8805-46CC-8105-D2AA6542D411}" dt="2021-10-08T05:45:51.695" v="2" actId="20577"/>
          <ac:spMkLst>
            <pc:docMk/>
            <pc:sldMk cId="2605486574" sldId="851"/>
            <ac:spMk id="2" creationId="{35D52FB9-4B94-46D9-8651-147DD0AF96FF}"/>
          </ac:spMkLst>
        </pc:spChg>
        <pc:spChg chg="mod">
          <ac:chgData name="Parul Jain" userId="ef49ee6541822c7c" providerId="LiveId" clId="{3D3E33BB-8805-46CC-8105-D2AA6542D411}" dt="2021-10-08T05:46:07.977" v="8" actId="20577"/>
          <ac:spMkLst>
            <pc:docMk/>
            <pc:sldMk cId="2605486574" sldId="851"/>
            <ac:spMk id="3" creationId="{751C3219-5720-4CBE-BBF4-342FDB19E2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1297D-6C97-4390-AAC9-A3A4542CF2AF}" type="datetimeFigureOut">
              <a:rPr lang="en-IN" smtClean="0"/>
              <a:t>08-10-2021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ADDA1-1A4F-48B3-94EC-EE5CDBBCB748}" type="slidenum">
              <a:rPr lang="en-IN" smtClean="0"/>
              <a:t>‹#›</a:t>
            </a:fld>
            <a:endParaRPr lang="en-IN"/>
          </a:p>
        </p:txBody>
      </p:sp>
    </p:spTree>
    <p:extLst>
      <p:ext uri="{BB962C8B-B14F-4D97-AF65-F5344CB8AC3E}">
        <p14:creationId xmlns:p14="http://schemas.microsoft.com/office/powerpoint/2010/main" val="384863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32D590-741B-44E4-952A-5803F6B93C27}"/>
              </a:ext>
            </a:extLst>
          </p:cNvPr>
          <p:cNvSpPr>
            <a:spLocks noGrp="1" noChangeArrowheads="1"/>
          </p:cNvSpPr>
          <p:nvPr>
            <p:ph type="sldNum"/>
          </p:nvPr>
        </p:nvSpPr>
        <p:spPr>
          <a:ln/>
        </p:spPr>
        <p:txBody>
          <a:bodyPr/>
          <a:lstStyle/>
          <a:p>
            <a:fld id="{1219605B-F15F-4316-B3F3-22E53A2A9A06}" type="slidenum">
              <a:rPr lang="en-US" altLang="en-US"/>
              <a:pPr/>
              <a:t>2</a:t>
            </a:fld>
            <a:endParaRPr lang="en-US" altLang="en-US"/>
          </a:p>
        </p:txBody>
      </p:sp>
      <p:sp>
        <p:nvSpPr>
          <p:cNvPr id="1362945" name="Rectangle 1">
            <a:extLst>
              <a:ext uri="{FF2B5EF4-FFF2-40B4-BE49-F238E27FC236}">
                <a16:creationId xmlns:a16="http://schemas.microsoft.com/office/drawing/2014/main" id="{188A83B1-3CBF-4F2E-A4F8-30BF689E90AE}"/>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2946" name="Rectangle 2">
            <a:extLst>
              <a:ext uri="{FF2B5EF4-FFF2-40B4-BE49-F238E27FC236}">
                <a16:creationId xmlns:a16="http://schemas.microsoft.com/office/drawing/2014/main" id="{0CC07117-C8D8-4935-ABFD-50D60E0EDDBB}"/>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C95B1BDD-841A-4E9E-907D-877F826B255F}"/>
              </a:ext>
            </a:extLst>
          </p:cNvPr>
          <p:cNvSpPr txBox="1">
            <a:spLocks noGrp="1"/>
          </p:cNvSpPr>
          <p:nvPr>
            <p:ph type="sldNum" sz="quarter" idx="5"/>
          </p:nvPr>
        </p:nvSpPr>
        <p:spPr>
          <a:ln/>
        </p:spPr>
        <p:txBody>
          <a:bodyPr lIns="0" tIns="0" rIns="0" bIns="0" anchor="b" anchorCtr="0">
            <a:noAutofit/>
          </a:bodyPr>
          <a:lstStyle/>
          <a:p>
            <a:pPr lvl="0"/>
            <a:fld id="{B150AE40-1EF5-424B-9810-C222CF2F776D}" type="slidenum">
              <a:t>13</a:t>
            </a:fld>
            <a:endParaRPr lang="en-US"/>
          </a:p>
        </p:txBody>
      </p:sp>
      <p:sp>
        <p:nvSpPr>
          <p:cNvPr id="2" name="Slide Image Placeholder 1">
            <a:extLst>
              <a:ext uri="{FF2B5EF4-FFF2-40B4-BE49-F238E27FC236}">
                <a16:creationId xmlns:a16="http://schemas.microsoft.com/office/drawing/2014/main" id="{DE123DE4-3F6C-4EDC-B0E3-3DF39A035FFE}"/>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BC1B47AD-F292-42C6-85AE-B8007EEE76A4}"/>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8A448DC8-2185-4454-BBC2-6C6E468F328B}"/>
              </a:ext>
            </a:extLst>
          </p:cNvPr>
          <p:cNvSpPr txBox="1">
            <a:spLocks noGrp="1"/>
          </p:cNvSpPr>
          <p:nvPr>
            <p:ph type="sldNum" sz="quarter" idx="5"/>
          </p:nvPr>
        </p:nvSpPr>
        <p:spPr>
          <a:ln/>
        </p:spPr>
        <p:txBody>
          <a:bodyPr lIns="0" tIns="0" rIns="0" bIns="0" anchor="b" anchorCtr="0">
            <a:noAutofit/>
          </a:bodyPr>
          <a:lstStyle/>
          <a:p>
            <a:pPr lvl="0"/>
            <a:fld id="{3C56B420-EA93-451C-AF5C-BD8FCE2FD196}" type="slidenum">
              <a:t>14</a:t>
            </a:fld>
            <a:endParaRPr lang="en-US"/>
          </a:p>
        </p:txBody>
      </p:sp>
      <p:sp>
        <p:nvSpPr>
          <p:cNvPr id="2" name="Slide Image Placeholder 1">
            <a:extLst>
              <a:ext uri="{FF2B5EF4-FFF2-40B4-BE49-F238E27FC236}">
                <a16:creationId xmlns:a16="http://schemas.microsoft.com/office/drawing/2014/main" id="{79013104-E11B-4134-A466-90EEF86806A6}"/>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2EF41F06-8ED8-48BB-B006-1999C1AE80F0}"/>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56FFC39B-3F83-46CF-95B7-71E561865DCD}"/>
              </a:ext>
            </a:extLst>
          </p:cNvPr>
          <p:cNvSpPr txBox="1">
            <a:spLocks noGrp="1"/>
          </p:cNvSpPr>
          <p:nvPr>
            <p:ph type="sldNum" sz="quarter" idx="5"/>
          </p:nvPr>
        </p:nvSpPr>
        <p:spPr>
          <a:ln/>
        </p:spPr>
        <p:txBody>
          <a:bodyPr lIns="0" tIns="0" rIns="0" bIns="0" anchor="b" anchorCtr="0">
            <a:noAutofit/>
          </a:bodyPr>
          <a:lstStyle/>
          <a:p>
            <a:pPr lvl="0"/>
            <a:fld id="{FB219D0F-21AE-4014-990D-59F8D0543C74}" type="slidenum">
              <a:t>15</a:t>
            </a:fld>
            <a:endParaRPr lang="en-US"/>
          </a:p>
        </p:txBody>
      </p:sp>
      <p:sp>
        <p:nvSpPr>
          <p:cNvPr id="2" name="Slide Image Placeholder 1">
            <a:extLst>
              <a:ext uri="{FF2B5EF4-FFF2-40B4-BE49-F238E27FC236}">
                <a16:creationId xmlns:a16="http://schemas.microsoft.com/office/drawing/2014/main" id="{C8D8BC8E-2CA1-4D00-9BF5-D9C0DD17994C}"/>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416F7759-47EA-412F-80A1-95228F520420}"/>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115E003B-636D-4174-B048-7F78C7D12DD2}"/>
              </a:ext>
            </a:extLst>
          </p:cNvPr>
          <p:cNvSpPr txBox="1">
            <a:spLocks noGrp="1"/>
          </p:cNvSpPr>
          <p:nvPr>
            <p:ph type="sldNum" sz="quarter" idx="5"/>
          </p:nvPr>
        </p:nvSpPr>
        <p:spPr>
          <a:ln/>
        </p:spPr>
        <p:txBody>
          <a:bodyPr lIns="0" tIns="0" rIns="0" bIns="0" anchor="b" anchorCtr="0">
            <a:noAutofit/>
          </a:bodyPr>
          <a:lstStyle/>
          <a:p>
            <a:pPr lvl="0"/>
            <a:fld id="{E51B0553-655E-40F0-889F-CA012C037968}" type="slidenum">
              <a:t>16</a:t>
            </a:fld>
            <a:endParaRPr lang="en-US"/>
          </a:p>
        </p:txBody>
      </p:sp>
      <p:sp>
        <p:nvSpPr>
          <p:cNvPr id="2" name="Slide Image Placeholder 1">
            <a:extLst>
              <a:ext uri="{FF2B5EF4-FFF2-40B4-BE49-F238E27FC236}">
                <a16:creationId xmlns:a16="http://schemas.microsoft.com/office/drawing/2014/main" id="{D41CEC0C-46FC-4760-8A4E-42E8622E640E}"/>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1389C281-4BEA-4420-A067-74792ECCADB8}"/>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B2FA3394-1BB0-4B5F-9C40-7CB985AC813D}"/>
              </a:ext>
            </a:extLst>
          </p:cNvPr>
          <p:cNvSpPr txBox="1">
            <a:spLocks noGrp="1"/>
          </p:cNvSpPr>
          <p:nvPr>
            <p:ph type="sldNum" sz="quarter" idx="5"/>
          </p:nvPr>
        </p:nvSpPr>
        <p:spPr>
          <a:ln/>
        </p:spPr>
        <p:txBody>
          <a:bodyPr lIns="0" tIns="0" rIns="0" bIns="0" anchor="b" anchorCtr="0">
            <a:noAutofit/>
          </a:bodyPr>
          <a:lstStyle/>
          <a:p>
            <a:pPr lvl="0"/>
            <a:fld id="{1EEA066C-452E-41AB-B778-29D2E9B3564A}" type="slidenum">
              <a:t>17</a:t>
            </a:fld>
            <a:endParaRPr lang="en-US"/>
          </a:p>
        </p:txBody>
      </p:sp>
      <p:sp>
        <p:nvSpPr>
          <p:cNvPr id="2" name="Slide Image Placeholder 1">
            <a:extLst>
              <a:ext uri="{FF2B5EF4-FFF2-40B4-BE49-F238E27FC236}">
                <a16:creationId xmlns:a16="http://schemas.microsoft.com/office/drawing/2014/main" id="{87C2DB20-F151-4C81-950E-6F2B763A4C42}"/>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AC3572F2-AD78-446B-A6DC-CC3C26AC6C1E}"/>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233615DC-3438-484B-B18B-0B2DFE067613}"/>
              </a:ext>
            </a:extLst>
          </p:cNvPr>
          <p:cNvSpPr txBox="1">
            <a:spLocks noGrp="1"/>
          </p:cNvSpPr>
          <p:nvPr>
            <p:ph type="sldNum" sz="quarter" idx="5"/>
          </p:nvPr>
        </p:nvSpPr>
        <p:spPr>
          <a:ln/>
        </p:spPr>
        <p:txBody>
          <a:bodyPr lIns="0" tIns="0" rIns="0" bIns="0" anchor="b" anchorCtr="0">
            <a:noAutofit/>
          </a:bodyPr>
          <a:lstStyle/>
          <a:p>
            <a:pPr lvl="0"/>
            <a:fld id="{B8220196-FA7F-4855-A895-34FBF5FC1DBA}" type="slidenum">
              <a:t>18</a:t>
            </a:fld>
            <a:endParaRPr lang="en-US"/>
          </a:p>
        </p:txBody>
      </p:sp>
      <p:sp>
        <p:nvSpPr>
          <p:cNvPr id="2" name="Slide Image Placeholder 1">
            <a:extLst>
              <a:ext uri="{FF2B5EF4-FFF2-40B4-BE49-F238E27FC236}">
                <a16:creationId xmlns:a16="http://schemas.microsoft.com/office/drawing/2014/main" id="{67679F71-8A95-4F53-865F-8EAE04CC159F}"/>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D98694CF-3615-47B1-96CC-ECE9062F3A2F}"/>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F0444C2D-D250-4311-BBBA-97CF087A7CD8}"/>
              </a:ext>
            </a:extLst>
          </p:cNvPr>
          <p:cNvSpPr txBox="1">
            <a:spLocks noGrp="1"/>
          </p:cNvSpPr>
          <p:nvPr>
            <p:ph type="sldNum" sz="quarter" idx="5"/>
          </p:nvPr>
        </p:nvSpPr>
        <p:spPr>
          <a:ln/>
        </p:spPr>
        <p:txBody>
          <a:bodyPr lIns="0" tIns="0" rIns="0" bIns="0" anchor="b" anchorCtr="0">
            <a:noAutofit/>
          </a:bodyPr>
          <a:lstStyle/>
          <a:p>
            <a:pPr lvl="0"/>
            <a:fld id="{14C133AE-B917-4830-BD2E-D9F330989932}" type="slidenum">
              <a:t>19</a:t>
            </a:fld>
            <a:endParaRPr lang="en-US"/>
          </a:p>
        </p:txBody>
      </p:sp>
      <p:sp>
        <p:nvSpPr>
          <p:cNvPr id="2" name="Slide Image Placeholder 1">
            <a:extLst>
              <a:ext uri="{FF2B5EF4-FFF2-40B4-BE49-F238E27FC236}">
                <a16:creationId xmlns:a16="http://schemas.microsoft.com/office/drawing/2014/main" id="{D85AFC77-80EC-429D-849B-9047FE39181A}"/>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60EEEFFF-3711-486E-8CCF-4B4D0E81EB8E}"/>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C2AC6029-73B8-4C79-B76D-F4A2FEAB37AA}"/>
              </a:ext>
            </a:extLst>
          </p:cNvPr>
          <p:cNvSpPr txBox="1">
            <a:spLocks noGrp="1"/>
          </p:cNvSpPr>
          <p:nvPr>
            <p:ph type="sldNum" sz="quarter" idx="5"/>
          </p:nvPr>
        </p:nvSpPr>
        <p:spPr>
          <a:ln/>
        </p:spPr>
        <p:txBody>
          <a:bodyPr lIns="0" tIns="0" rIns="0" bIns="0" anchor="b" anchorCtr="0">
            <a:noAutofit/>
          </a:bodyPr>
          <a:lstStyle/>
          <a:p>
            <a:pPr lvl="0"/>
            <a:fld id="{DF349089-9278-4688-829A-C8A61AC0097E}" type="slidenum">
              <a:t>20</a:t>
            </a:fld>
            <a:endParaRPr lang="en-US"/>
          </a:p>
        </p:txBody>
      </p:sp>
      <p:sp>
        <p:nvSpPr>
          <p:cNvPr id="2" name="Slide Image Placeholder 1">
            <a:extLst>
              <a:ext uri="{FF2B5EF4-FFF2-40B4-BE49-F238E27FC236}">
                <a16:creationId xmlns:a16="http://schemas.microsoft.com/office/drawing/2014/main" id="{8660A872-CF4B-479B-B14D-20211DDD493B}"/>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C14B80C8-3466-4FF8-8019-C9D96F39DB2F}"/>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5025981C-E6AA-4424-A071-92AFF79643BA}"/>
              </a:ext>
            </a:extLst>
          </p:cNvPr>
          <p:cNvSpPr txBox="1">
            <a:spLocks noGrp="1"/>
          </p:cNvSpPr>
          <p:nvPr>
            <p:ph type="sldNum" sz="quarter" idx="5"/>
          </p:nvPr>
        </p:nvSpPr>
        <p:spPr>
          <a:ln/>
        </p:spPr>
        <p:txBody>
          <a:bodyPr lIns="0" tIns="0" rIns="0" bIns="0" anchor="b" anchorCtr="0">
            <a:noAutofit/>
          </a:bodyPr>
          <a:lstStyle/>
          <a:p>
            <a:pPr lvl="0"/>
            <a:fld id="{1876BE1A-6993-4F9A-A29E-179F2D7879C1}" type="slidenum">
              <a:t>21</a:t>
            </a:fld>
            <a:endParaRPr lang="en-US"/>
          </a:p>
        </p:txBody>
      </p:sp>
      <p:sp>
        <p:nvSpPr>
          <p:cNvPr id="2" name="Slide Image Placeholder 1">
            <a:extLst>
              <a:ext uri="{FF2B5EF4-FFF2-40B4-BE49-F238E27FC236}">
                <a16:creationId xmlns:a16="http://schemas.microsoft.com/office/drawing/2014/main" id="{DCCD5D25-449C-4093-95B3-E07EAE79407C}"/>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9DBD94A4-83AB-465F-BDA6-E25D9723BBC0}"/>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3D2BF8A3-BD0F-4180-942D-B7D4375ED6F6}"/>
              </a:ext>
            </a:extLst>
          </p:cNvPr>
          <p:cNvSpPr txBox="1">
            <a:spLocks noGrp="1"/>
          </p:cNvSpPr>
          <p:nvPr>
            <p:ph type="sldNum" sz="quarter" idx="5"/>
          </p:nvPr>
        </p:nvSpPr>
        <p:spPr>
          <a:ln/>
        </p:spPr>
        <p:txBody>
          <a:bodyPr lIns="0" tIns="0" rIns="0" bIns="0" anchor="b" anchorCtr="0">
            <a:noAutofit/>
          </a:bodyPr>
          <a:lstStyle/>
          <a:p>
            <a:pPr lvl="0"/>
            <a:fld id="{91AB9016-94FA-4F83-AE6A-D930ABA30535}" type="slidenum">
              <a:t>22</a:t>
            </a:fld>
            <a:endParaRPr lang="en-US"/>
          </a:p>
        </p:txBody>
      </p:sp>
      <p:sp>
        <p:nvSpPr>
          <p:cNvPr id="2" name="Slide Image Placeholder 1">
            <a:extLst>
              <a:ext uri="{FF2B5EF4-FFF2-40B4-BE49-F238E27FC236}">
                <a16:creationId xmlns:a16="http://schemas.microsoft.com/office/drawing/2014/main" id="{DF414F1D-304A-4FB0-9744-90E663ABF574}"/>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7E6A5455-D6F3-4DB3-B2D6-9427B0D00688}"/>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F5A7BF-B268-47F3-A7CD-7445499899CB}"/>
              </a:ext>
            </a:extLst>
          </p:cNvPr>
          <p:cNvSpPr>
            <a:spLocks noGrp="1" noChangeArrowheads="1"/>
          </p:cNvSpPr>
          <p:nvPr>
            <p:ph type="sldNum"/>
          </p:nvPr>
        </p:nvSpPr>
        <p:spPr>
          <a:ln/>
        </p:spPr>
        <p:txBody>
          <a:bodyPr/>
          <a:lstStyle/>
          <a:p>
            <a:fld id="{9C994B55-C9FC-4C3B-B809-2294E4850F20}" type="slidenum">
              <a:rPr lang="en-US" altLang="en-US"/>
              <a:pPr/>
              <a:t>4</a:t>
            </a:fld>
            <a:endParaRPr lang="en-US" altLang="en-US"/>
          </a:p>
        </p:txBody>
      </p:sp>
      <p:sp>
        <p:nvSpPr>
          <p:cNvPr id="1364993" name="Rectangle 1">
            <a:extLst>
              <a:ext uri="{FF2B5EF4-FFF2-40B4-BE49-F238E27FC236}">
                <a16:creationId xmlns:a16="http://schemas.microsoft.com/office/drawing/2014/main" id="{90E4B98E-0D28-4101-877F-F4E3E147E0F2}"/>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4994" name="Rectangle 2">
            <a:extLst>
              <a:ext uri="{FF2B5EF4-FFF2-40B4-BE49-F238E27FC236}">
                <a16:creationId xmlns:a16="http://schemas.microsoft.com/office/drawing/2014/main" id="{04DC6529-E9C8-4518-9A42-9D285BD09F12}"/>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22593BB9-EE9D-4410-BF5D-A62F7C5EA737}"/>
              </a:ext>
            </a:extLst>
          </p:cNvPr>
          <p:cNvSpPr txBox="1">
            <a:spLocks noGrp="1"/>
          </p:cNvSpPr>
          <p:nvPr>
            <p:ph type="sldNum" sz="quarter" idx="5"/>
          </p:nvPr>
        </p:nvSpPr>
        <p:spPr>
          <a:ln/>
        </p:spPr>
        <p:txBody>
          <a:bodyPr lIns="0" tIns="0" rIns="0" bIns="0" anchor="b" anchorCtr="0">
            <a:noAutofit/>
          </a:bodyPr>
          <a:lstStyle/>
          <a:p>
            <a:pPr lvl="0"/>
            <a:fld id="{E3775B66-E500-47C2-98BD-BB8FF5F6C065}" type="slidenum">
              <a:t>23</a:t>
            </a:fld>
            <a:endParaRPr lang="en-US"/>
          </a:p>
        </p:txBody>
      </p:sp>
      <p:sp>
        <p:nvSpPr>
          <p:cNvPr id="2" name="Slide Image Placeholder 1">
            <a:extLst>
              <a:ext uri="{FF2B5EF4-FFF2-40B4-BE49-F238E27FC236}">
                <a16:creationId xmlns:a16="http://schemas.microsoft.com/office/drawing/2014/main" id="{2B6961EE-AB6A-4222-8960-309F2F28508C}"/>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619C6FDB-B7E6-480B-B8FD-ABC8300AB3CE}"/>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C3AFBD-5902-4EC0-A87E-3B3A5E22C873}"/>
              </a:ext>
            </a:extLst>
          </p:cNvPr>
          <p:cNvSpPr>
            <a:spLocks noGrp="1" noChangeArrowheads="1"/>
          </p:cNvSpPr>
          <p:nvPr>
            <p:ph type="sldNum"/>
          </p:nvPr>
        </p:nvSpPr>
        <p:spPr>
          <a:ln/>
        </p:spPr>
        <p:txBody>
          <a:bodyPr/>
          <a:lstStyle/>
          <a:p>
            <a:fld id="{CE9B68E5-119E-4AEE-A2E5-E7D9A94A2A7B}" type="slidenum">
              <a:rPr lang="en-US" altLang="en-US"/>
              <a:pPr/>
              <a:t>5</a:t>
            </a:fld>
            <a:endParaRPr lang="en-US" altLang="en-US"/>
          </a:p>
        </p:txBody>
      </p:sp>
      <p:sp>
        <p:nvSpPr>
          <p:cNvPr id="1371137" name="Rectangle 1">
            <a:extLst>
              <a:ext uri="{FF2B5EF4-FFF2-40B4-BE49-F238E27FC236}">
                <a16:creationId xmlns:a16="http://schemas.microsoft.com/office/drawing/2014/main" id="{FC676AAF-790C-4CE2-9985-1E37F86D5E5C}"/>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1138" name="Rectangle 2">
            <a:extLst>
              <a:ext uri="{FF2B5EF4-FFF2-40B4-BE49-F238E27FC236}">
                <a16:creationId xmlns:a16="http://schemas.microsoft.com/office/drawing/2014/main" id="{0D22BC37-BB2F-4A93-A528-8CB14DAF7F13}"/>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B8D44180-1C95-44F3-A35E-3649CD64B92D}"/>
              </a:ext>
            </a:extLst>
          </p:cNvPr>
          <p:cNvSpPr txBox="1">
            <a:spLocks noGrp="1"/>
          </p:cNvSpPr>
          <p:nvPr>
            <p:ph type="sldNum" sz="quarter" idx="5"/>
          </p:nvPr>
        </p:nvSpPr>
        <p:spPr>
          <a:ln/>
        </p:spPr>
        <p:txBody>
          <a:bodyPr lIns="0" tIns="0" rIns="0" bIns="0" anchor="b" anchorCtr="0">
            <a:noAutofit/>
          </a:bodyPr>
          <a:lstStyle/>
          <a:p>
            <a:pPr lvl="0"/>
            <a:fld id="{C592ED1E-28BC-42B7-903A-269604A9CE15}" type="slidenum">
              <a:t>6</a:t>
            </a:fld>
            <a:endParaRPr lang="en-US"/>
          </a:p>
        </p:txBody>
      </p:sp>
      <p:sp>
        <p:nvSpPr>
          <p:cNvPr id="2" name="Slide Image Placeholder 1">
            <a:extLst>
              <a:ext uri="{FF2B5EF4-FFF2-40B4-BE49-F238E27FC236}">
                <a16:creationId xmlns:a16="http://schemas.microsoft.com/office/drawing/2014/main" id="{ACB7E7A7-C36E-44B9-B8AE-76AC5DA680AB}"/>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A12D11AD-DA72-41D8-9333-6B7C8EE7A215}"/>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AF2493-660D-43FB-8BC9-1BEF8331A1B3}"/>
              </a:ext>
            </a:extLst>
          </p:cNvPr>
          <p:cNvSpPr>
            <a:spLocks noGrp="1" noChangeArrowheads="1"/>
          </p:cNvSpPr>
          <p:nvPr>
            <p:ph type="sldNum"/>
          </p:nvPr>
        </p:nvSpPr>
        <p:spPr>
          <a:ln/>
        </p:spPr>
        <p:txBody>
          <a:bodyPr/>
          <a:lstStyle/>
          <a:p>
            <a:fld id="{AF172F4E-031F-433A-9B9F-B66215C036EC}" type="slidenum">
              <a:rPr lang="en-US" altLang="en-US"/>
              <a:pPr/>
              <a:t>7</a:t>
            </a:fld>
            <a:endParaRPr lang="en-US" altLang="en-US"/>
          </a:p>
        </p:txBody>
      </p:sp>
      <p:sp>
        <p:nvSpPr>
          <p:cNvPr id="1372161" name="Rectangle 1">
            <a:extLst>
              <a:ext uri="{FF2B5EF4-FFF2-40B4-BE49-F238E27FC236}">
                <a16:creationId xmlns:a16="http://schemas.microsoft.com/office/drawing/2014/main" id="{82831229-9715-46C4-8E50-0FC870CC7E51}"/>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62" name="Rectangle 2">
            <a:extLst>
              <a:ext uri="{FF2B5EF4-FFF2-40B4-BE49-F238E27FC236}">
                <a16:creationId xmlns:a16="http://schemas.microsoft.com/office/drawing/2014/main" id="{34682C6D-65B8-4242-8760-2C4BCB76ABA1}"/>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5AC31F93-DDE4-4035-8F0C-8344258F45CB}"/>
              </a:ext>
            </a:extLst>
          </p:cNvPr>
          <p:cNvSpPr txBox="1">
            <a:spLocks noGrp="1"/>
          </p:cNvSpPr>
          <p:nvPr>
            <p:ph type="sldNum" sz="quarter" idx="5"/>
          </p:nvPr>
        </p:nvSpPr>
        <p:spPr>
          <a:ln/>
        </p:spPr>
        <p:txBody>
          <a:bodyPr lIns="0" tIns="0" rIns="0" bIns="0" anchor="b" anchorCtr="0">
            <a:noAutofit/>
          </a:bodyPr>
          <a:lstStyle/>
          <a:p>
            <a:pPr lvl="0"/>
            <a:fld id="{F9800F56-1EAD-45C2-8880-E08F3D41EA15}" type="slidenum">
              <a:t>8</a:t>
            </a:fld>
            <a:endParaRPr lang="en-US"/>
          </a:p>
        </p:txBody>
      </p:sp>
      <p:sp>
        <p:nvSpPr>
          <p:cNvPr id="2" name="Slide Image Placeholder 1">
            <a:extLst>
              <a:ext uri="{FF2B5EF4-FFF2-40B4-BE49-F238E27FC236}">
                <a16:creationId xmlns:a16="http://schemas.microsoft.com/office/drawing/2014/main" id="{D7F4FCF6-934B-4387-BB77-FB27AE77833C}"/>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737643CF-F5CB-4625-89E7-AE4078386F92}"/>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97402B-F50F-48DE-8399-E73BFF86AD2C}"/>
              </a:ext>
            </a:extLst>
          </p:cNvPr>
          <p:cNvSpPr>
            <a:spLocks noGrp="1" noChangeArrowheads="1"/>
          </p:cNvSpPr>
          <p:nvPr>
            <p:ph type="sldNum"/>
          </p:nvPr>
        </p:nvSpPr>
        <p:spPr>
          <a:ln/>
        </p:spPr>
        <p:txBody>
          <a:bodyPr/>
          <a:lstStyle/>
          <a:p>
            <a:fld id="{FA3B9271-9D7D-4BF7-A747-667A5C2FE54D}" type="slidenum">
              <a:rPr lang="en-US" altLang="en-US"/>
              <a:pPr/>
              <a:t>9</a:t>
            </a:fld>
            <a:endParaRPr lang="en-US" altLang="en-US"/>
          </a:p>
        </p:txBody>
      </p:sp>
      <p:sp>
        <p:nvSpPr>
          <p:cNvPr id="1363969" name="Rectangle 1">
            <a:extLst>
              <a:ext uri="{FF2B5EF4-FFF2-40B4-BE49-F238E27FC236}">
                <a16:creationId xmlns:a16="http://schemas.microsoft.com/office/drawing/2014/main" id="{92F87AEB-5187-4CD2-A4A9-46D7E6374193}"/>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3970" name="Rectangle 2">
            <a:extLst>
              <a:ext uri="{FF2B5EF4-FFF2-40B4-BE49-F238E27FC236}">
                <a16:creationId xmlns:a16="http://schemas.microsoft.com/office/drawing/2014/main" id="{62D3F996-6470-4285-9ACD-674C89E1DC00}"/>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5D3D8A66-7A7C-43E2-9797-EDC6D28D5C0F}"/>
              </a:ext>
            </a:extLst>
          </p:cNvPr>
          <p:cNvSpPr txBox="1">
            <a:spLocks noGrp="1"/>
          </p:cNvSpPr>
          <p:nvPr>
            <p:ph type="sldNum" sz="quarter" idx="5"/>
          </p:nvPr>
        </p:nvSpPr>
        <p:spPr>
          <a:ln/>
        </p:spPr>
        <p:txBody>
          <a:bodyPr lIns="0" tIns="0" rIns="0" bIns="0" anchor="b" anchorCtr="0">
            <a:noAutofit/>
          </a:bodyPr>
          <a:lstStyle/>
          <a:p>
            <a:pPr lvl="0"/>
            <a:fld id="{FEE26BD7-E813-439D-9044-F45CF0C33CD2}" type="slidenum">
              <a:t>11</a:t>
            </a:fld>
            <a:endParaRPr lang="en-US"/>
          </a:p>
        </p:txBody>
      </p:sp>
      <p:sp>
        <p:nvSpPr>
          <p:cNvPr id="2" name="Slide Image Placeholder 1">
            <a:extLst>
              <a:ext uri="{FF2B5EF4-FFF2-40B4-BE49-F238E27FC236}">
                <a16:creationId xmlns:a16="http://schemas.microsoft.com/office/drawing/2014/main" id="{97E15C58-A78A-44F6-8A1F-34F411751947}"/>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D780C8B8-0350-42B1-8552-B072ED42573B}"/>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19A89B7B-294D-44AA-849E-70215CD2ACD8}"/>
              </a:ext>
            </a:extLst>
          </p:cNvPr>
          <p:cNvSpPr txBox="1">
            <a:spLocks noGrp="1"/>
          </p:cNvSpPr>
          <p:nvPr>
            <p:ph type="sldNum" sz="quarter" idx="5"/>
          </p:nvPr>
        </p:nvSpPr>
        <p:spPr>
          <a:ln/>
        </p:spPr>
        <p:txBody>
          <a:bodyPr lIns="0" tIns="0" rIns="0" bIns="0" anchor="b" anchorCtr="0">
            <a:noAutofit/>
          </a:bodyPr>
          <a:lstStyle/>
          <a:p>
            <a:pPr lvl="0"/>
            <a:fld id="{4A615F67-B5AD-4B35-AD0D-120A750C7E33}" type="slidenum">
              <a:t>12</a:t>
            </a:fld>
            <a:endParaRPr lang="en-US"/>
          </a:p>
        </p:txBody>
      </p:sp>
      <p:sp>
        <p:nvSpPr>
          <p:cNvPr id="2" name="Slide Image Placeholder 1">
            <a:extLst>
              <a:ext uri="{FF2B5EF4-FFF2-40B4-BE49-F238E27FC236}">
                <a16:creationId xmlns:a16="http://schemas.microsoft.com/office/drawing/2014/main" id="{4E1709B8-CA1D-4DD1-B12E-32DDEB8E4C34}"/>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DA26D943-59EE-4079-BD05-9FFE7F970AE8}"/>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D003-108A-4625-8209-CC520A680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09F4A7-2AE7-42E0-8BB5-269BE6453C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38EFD4-2C25-4DE6-AF12-0135F53A3428}"/>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5" name="Footer Placeholder 4">
            <a:extLst>
              <a:ext uri="{FF2B5EF4-FFF2-40B4-BE49-F238E27FC236}">
                <a16:creationId xmlns:a16="http://schemas.microsoft.com/office/drawing/2014/main" id="{B2D22D43-62A0-4661-B458-C95B837DD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445F2D-78A3-4F7C-95D5-B72EF9F6841C}"/>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172030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1991-B5B8-4E0B-873E-1748C271E2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1E9F9-ABA6-4E17-B667-411FB880F4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CDECC-1E3B-44D9-9CE7-253580F62C1C}"/>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5" name="Footer Placeholder 4">
            <a:extLst>
              <a:ext uri="{FF2B5EF4-FFF2-40B4-BE49-F238E27FC236}">
                <a16:creationId xmlns:a16="http://schemas.microsoft.com/office/drawing/2014/main" id="{D0572F15-0035-446F-8953-6CA73B1D1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4EBE3-5BA1-44B2-B38D-7B9E19472383}"/>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163252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05B7E-B22E-45E8-B9FF-5538CA6F8F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98670D-14D4-490C-B85E-C11FB0A51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567CF-BFBB-4A7C-9750-9522EDCC909E}"/>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5" name="Footer Placeholder 4">
            <a:extLst>
              <a:ext uri="{FF2B5EF4-FFF2-40B4-BE49-F238E27FC236}">
                <a16:creationId xmlns:a16="http://schemas.microsoft.com/office/drawing/2014/main" id="{08C902A2-EBA0-45AF-AC67-EE57D5A22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23733-0AD2-478E-ACEB-EC2413E15840}"/>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21978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BCA2-AF85-44A8-8F37-F2714F0AFC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D7D843-92DB-4D97-9776-8F253E292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CE6A1-4B55-47BE-9C13-7E41A9F839CA}"/>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5" name="Footer Placeholder 4">
            <a:extLst>
              <a:ext uri="{FF2B5EF4-FFF2-40B4-BE49-F238E27FC236}">
                <a16:creationId xmlns:a16="http://schemas.microsoft.com/office/drawing/2014/main" id="{BDC353F2-B6E8-41D9-B3F2-8D730AF791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3994B-1FF8-4306-88C8-25200B7C1484}"/>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365235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B66C-82DD-4CEF-A01D-954C7CEAD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C76A92-F8DF-46E4-90EB-2793BB4A3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CA6044-934E-4BA7-B8CC-5FEB0A7AE3B0}"/>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5" name="Footer Placeholder 4">
            <a:extLst>
              <a:ext uri="{FF2B5EF4-FFF2-40B4-BE49-F238E27FC236}">
                <a16:creationId xmlns:a16="http://schemas.microsoft.com/office/drawing/2014/main" id="{28DA00E1-A471-4A4D-872E-90FDEB8BD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EC82E-84D4-452E-A3A8-790DA928FE78}"/>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152546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D132-B13E-4F93-9B5B-324921B3B6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1EB445-4B73-4291-B7AF-45A18D3227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B7E451-7D39-4A5A-8417-9450DE93C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FE5F79-869D-4B88-B198-B7C43D8F60E1}"/>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6" name="Footer Placeholder 5">
            <a:extLst>
              <a:ext uri="{FF2B5EF4-FFF2-40B4-BE49-F238E27FC236}">
                <a16:creationId xmlns:a16="http://schemas.microsoft.com/office/drawing/2014/main" id="{FDB2E759-B412-4B35-B2A4-90324004A8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A37927-9BE4-4424-B9F1-DB945B6AFC59}"/>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55312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3BE4-A390-4804-8C66-AB7BB63B47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29AAC-15A9-4FD3-865F-78B8E121B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DA6861-B9AA-41EE-B6D3-EAA52D58C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DA672F-B6E6-4FE8-BE22-C208B1555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81865A-BE75-4A61-8E99-41989332D8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E577F9-F16B-4FE7-9B3F-DC9E8303EB2F}"/>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8" name="Footer Placeholder 7">
            <a:extLst>
              <a:ext uri="{FF2B5EF4-FFF2-40B4-BE49-F238E27FC236}">
                <a16:creationId xmlns:a16="http://schemas.microsoft.com/office/drawing/2014/main" id="{8F89B6EF-7085-482E-ACF6-C50FD89300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3FC595-22AC-4838-8EC2-127772610AE4}"/>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392921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CE4F-FA82-445B-880A-DEEF86FCDB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F8F53D-A4B2-4C70-B593-E755DC879624}"/>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4" name="Footer Placeholder 3">
            <a:extLst>
              <a:ext uri="{FF2B5EF4-FFF2-40B4-BE49-F238E27FC236}">
                <a16:creationId xmlns:a16="http://schemas.microsoft.com/office/drawing/2014/main" id="{430ABBA2-AED9-4415-AA75-866F38D54A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A5D1F9-B1C2-4CEA-BD9B-48C3B2DCB7F2}"/>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24956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FB684-7B38-419C-A790-5B2ED2C7FF08}"/>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3" name="Footer Placeholder 2">
            <a:extLst>
              <a:ext uri="{FF2B5EF4-FFF2-40B4-BE49-F238E27FC236}">
                <a16:creationId xmlns:a16="http://schemas.microsoft.com/office/drawing/2014/main" id="{F9B91F8F-29D9-44EF-89F7-A6E0003720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727281-E3C4-4C88-8193-D2DC195EAE79}"/>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13879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6CE3-791A-47B8-AA4E-57144C276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203DBE-E87B-413F-B4B4-3C89E52A2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958502-B406-4E26-AEA8-EA44342CB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88A5E-964E-4999-ACE6-9A546B2F45E0}"/>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6" name="Footer Placeholder 5">
            <a:extLst>
              <a:ext uri="{FF2B5EF4-FFF2-40B4-BE49-F238E27FC236}">
                <a16:creationId xmlns:a16="http://schemas.microsoft.com/office/drawing/2014/main" id="{6F30DEC7-855B-46D3-8AC9-ACD805EB4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85AAA7-CB76-4B44-9EEA-1652ED1BB96D}"/>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1694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1B16-558B-4FA1-AA71-C676F4B9B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E40A76-145E-45F4-8C3F-90121ABBF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51D72A-B55D-42E5-890C-5232D4A6F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9A61E-DA66-4280-9C18-00EDC6ED76E9}"/>
              </a:ext>
            </a:extLst>
          </p:cNvPr>
          <p:cNvSpPr>
            <a:spLocks noGrp="1"/>
          </p:cNvSpPr>
          <p:nvPr>
            <p:ph type="dt" sz="half" idx="10"/>
          </p:nvPr>
        </p:nvSpPr>
        <p:spPr/>
        <p:txBody>
          <a:bodyPr/>
          <a:lstStyle/>
          <a:p>
            <a:fld id="{F8EF10F1-4E54-4F4B-8DEE-B5AC5F2BDF75}" type="datetimeFigureOut">
              <a:rPr lang="en-IN" smtClean="0"/>
              <a:t>08-10-2021</a:t>
            </a:fld>
            <a:endParaRPr lang="en-IN"/>
          </a:p>
        </p:txBody>
      </p:sp>
      <p:sp>
        <p:nvSpPr>
          <p:cNvPr id="6" name="Footer Placeholder 5">
            <a:extLst>
              <a:ext uri="{FF2B5EF4-FFF2-40B4-BE49-F238E27FC236}">
                <a16:creationId xmlns:a16="http://schemas.microsoft.com/office/drawing/2014/main" id="{DFED5FE4-9995-4965-A3D8-4F4016DB4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6B6E14-30CF-4035-830C-8DAE4FBC66E6}"/>
              </a:ext>
            </a:extLst>
          </p:cNvPr>
          <p:cNvSpPr>
            <a:spLocks noGrp="1"/>
          </p:cNvSpPr>
          <p:nvPr>
            <p:ph type="sldNum" sz="quarter" idx="12"/>
          </p:nvPr>
        </p:nvSpPr>
        <p:spPr/>
        <p:txBody>
          <a:bodyPr/>
          <a:lstStyle/>
          <a:p>
            <a:fld id="{13DDD855-6AD4-4C15-84A5-58B6785EE044}" type="slidenum">
              <a:rPr lang="en-IN" smtClean="0"/>
              <a:t>‹#›</a:t>
            </a:fld>
            <a:endParaRPr lang="en-IN"/>
          </a:p>
        </p:txBody>
      </p:sp>
    </p:spTree>
    <p:extLst>
      <p:ext uri="{BB962C8B-B14F-4D97-AF65-F5344CB8AC3E}">
        <p14:creationId xmlns:p14="http://schemas.microsoft.com/office/powerpoint/2010/main" val="160243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D8E92-BA7D-4DC8-AD71-FAD32F6C9D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6E9A81-D54C-4FED-A786-45D3845B5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CA8D2-E7D1-41A8-A90A-EBC5B7D7C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F10F1-4E54-4F4B-8DEE-B5AC5F2BDF75}" type="datetimeFigureOut">
              <a:rPr lang="en-IN" smtClean="0"/>
              <a:t>08-10-2021</a:t>
            </a:fld>
            <a:endParaRPr lang="en-IN"/>
          </a:p>
        </p:txBody>
      </p:sp>
      <p:sp>
        <p:nvSpPr>
          <p:cNvPr id="5" name="Footer Placeholder 4">
            <a:extLst>
              <a:ext uri="{FF2B5EF4-FFF2-40B4-BE49-F238E27FC236}">
                <a16:creationId xmlns:a16="http://schemas.microsoft.com/office/drawing/2014/main" id="{4ABE1E60-1EB7-45B9-B1C5-785F8A600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1B008A-2311-4F9A-9D8D-D5A844937B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DD855-6AD4-4C15-84A5-58B6785EE044}" type="slidenum">
              <a:rPr lang="en-IN" smtClean="0"/>
              <a:t>‹#›</a:t>
            </a:fld>
            <a:endParaRPr lang="en-IN"/>
          </a:p>
        </p:txBody>
      </p:sp>
    </p:spTree>
    <p:extLst>
      <p:ext uri="{BB962C8B-B14F-4D97-AF65-F5344CB8AC3E}">
        <p14:creationId xmlns:p14="http://schemas.microsoft.com/office/powerpoint/2010/main" val="39374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2FB9-4B94-46D9-8651-147DD0AF96FF}"/>
              </a:ext>
            </a:extLst>
          </p:cNvPr>
          <p:cNvSpPr>
            <a:spLocks noGrp="1"/>
          </p:cNvSpPr>
          <p:nvPr>
            <p:ph type="title"/>
          </p:nvPr>
        </p:nvSpPr>
        <p:spPr>
          <a:xfrm>
            <a:off x="838200" y="681037"/>
            <a:ext cx="10515600" cy="2294185"/>
          </a:xfrm>
        </p:spPr>
        <p:txBody>
          <a:bodyPr>
            <a:normAutofit fontScale="90000"/>
          </a:bodyPr>
          <a:lstStyle/>
          <a:p>
            <a:pPr algn="ctr"/>
            <a:r>
              <a:rPr lang="en-US" altLang="en-US" sz="4400" u="sng" dirty="0">
                <a:solidFill>
                  <a:srgbClr val="FF0000"/>
                </a:solidFill>
                <a:latin typeface="Arial" panose="020B0604020202020204" pitchFamily="34" charset="0"/>
              </a:rPr>
              <a:t>Module 6</a:t>
            </a:r>
            <a:br>
              <a:rPr lang="en-US" altLang="en-US" sz="4400" u="sng" dirty="0">
                <a:solidFill>
                  <a:srgbClr val="FF0000"/>
                </a:solidFill>
                <a:latin typeface="Arial" panose="020B0604020202020204" pitchFamily="34" charset="0"/>
              </a:rPr>
            </a:br>
            <a:r>
              <a:rPr lang="en-US" b="1" dirty="0">
                <a:solidFill>
                  <a:schemeClr val="accent1"/>
                </a:solidFill>
              </a:rPr>
              <a:t>Software Risk, Configuration  management and </a:t>
            </a:r>
            <a:r>
              <a:rPr lang="en-US" b="1" dirty="0">
                <a:solidFill>
                  <a:srgbClr val="00B050"/>
                </a:solidFill>
              </a:rPr>
              <a:t>Quality Assurance</a:t>
            </a:r>
            <a:br>
              <a:rPr lang="en-US" dirty="0"/>
            </a:br>
            <a:br>
              <a:rPr lang="en-US" altLang="en-US" sz="4400" u="sng" dirty="0">
                <a:solidFill>
                  <a:srgbClr val="FF0000"/>
                </a:solidFill>
                <a:latin typeface="Arial" panose="020B0604020202020204" pitchFamily="34"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751C3219-5720-4CBE-BBF4-342FDB19E2A8}"/>
              </a:ext>
            </a:extLst>
          </p:cNvPr>
          <p:cNvSpPr>
            <a:spLocks noGrp="1"/>
          </p:cNvSpPr>
          <p:nvPr>
            <p:ph idx="1"/>
          </p:nvPr>
        </p:nvSpPr>
        <p:spPr>
          <a:xfrm>
            <a:off x="1047924" y="2315361"/>
            <a:ext cx="10515600" cy="4776002"/>
          </a:xfrm>
        </p:spPr>
        <p:txBody>
          <a:bodyPr/>
          <a:lstStyle/>
          <a:p>
            <a:pPr marL="0" indent="0">
              <a:spcBef>
                <a:spcPts val="600"/>
              </a:spcBef>
              <a:buNone/>
            </a:pPr>
            <a:endParaRPr lang="en-US" altLang="en-US" dirty="0"/>
          </a:p>
          <a:p>
            <a:pPr marL="0" indent="0">
              <a:spcBef>
                <a:spcPts val="600"/>
              </a:spcBef>
              <a:buNone/>
            </a:pPr>
            <a:endParaRPr lang="en-US" altLang="en-US" dirty="0"/>
          </a:p>
          <a:p>
            <a:pPr marL="0" indent="0">
              <a:spcBef>
                <a:spcPts val="600"/>
              </a:spcBef>
              <a:buNone/>
            </a:pPr>
            <a:r>
              <a:rPr lang="en-US" altLang="en-US" dirty="0"/>
              <a:t>6.1 Risk identification, Risk Assessment, Risk projection (estimation)</a:t>
            </a:r>
          </a:p>
          <a:p>
            <a:pPr>
              <a:spcBef>
                <a:spcPts val="600"/>
              </a:spcBef>
              <a:buFont typeface="Times New Roman" panose="02020603050405020304" pitchFamily="18" charset="0"/>
              <a:buChar char="-"/>
            </a:pPr>
            <a:r>
              <a:rPr lang="en-US" altLang="en-US" dirty="0"/>
              <a:t>RMMM (Risk mitigation, monitoring, and management )</a:t>
            </a:r>
          </a:p>
          <a:p>
            <a:pPr marL="0" indent="0">
              <a:spcBef>
                <a:spcPts val="600"/>
              </a:spcBef>
              <a:buNone/>
            </a:pPr>
            <a:r>
              <a:rPr lang="en-US" altLang="en-US" dirty="0"/>
              <a:t>6.2 Software configuration management, SCM  Repository, SCM Process</a:t>
            </a:r>
          </a:p>
          <a:p>
            <a:pPr marL="0" indent="0">
              <a:spcBef>
                <a:spcPts val="600"/>
              </a:spcBef>
              <a:buNone/>
            </a:pPr>
            <a:r>
              <a:rPr lang="en-US" altLang="en-US" dirty="0">
                <a:solidFill>
                  <a:srgbClr val="FF0000"/>
                </a:solidFill>
              </a:rPr>
              <a:t>6.3 Software Quality Assurance  Task and Plan, Metrics, Software Reliability, Formal Technical Review(FTR) and walkthrough </a:t>
            </a:r>
          </a:p>
          <a:p>
            <a:endParaRPr lang="en-US" dirty="0"/>
          </a:p>
          <a:p>
            <a:endParaRPr lang="en-IN" dirty="0"/>
          </a:p>
        </p:txBody>
      </p:sp>
    </p:spTree>
    <p:extLst>
      <p:ext uri="{BB962C8B-B14F-4D97-AF65-F5344CB8AC3E}">
        <p14:creationId xmlns:p14="http://schemas.microsoft.com/office/powerpoint/2010/main" val="260548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BA29-28B7-4646-B7C7-211EDEAA4E24}"/>
              </a:ext>
            </a:extLst>
          </p:cNvPr>
          <p:cNvSpPr>
            <a:spLocks noGrp="1"/>
          </p:cNvSpPr>
          <p:nvPr>
            <p:ph type="title"/>
          </p:nvPr>
        </p:nvSpPr>
        <p:spPr>
          <a:xfrm>
            <a:off x="838200" y="365126"/>
            <a:ext cx="10515600" cy="591220"/>
          </a:xfrm>
        </p:spPr>
        <p:txBody>
          <a:bodyPr>
            <a:normAutofit fontScale="90000"/>
          </a:bodyPr>
          <a:lstStyle/>
          <a:p>
            <a:r>
              <a:rPr lang="en-US" b="1" dirty="0">
                <a:solidFill>
                  <a:srgbClr val="0070C0"/>
                </a:solidFill>
              </a:rPr>
              <a:t>Comparison between QA and QC</a:t>
            </a:r>
            <a:endParaRPr lang="en-IN" b="1" dirty="0">
              <a:solidFill>
                <a:srgbClr val="0070C0"/>
              </a:solidFill>
            </a:endParaRPr>
          </a:p>
        </p:txBody>
      </p:sp>
      <p:pic>
        <p:nvPicPr>
          <p:cNvPr id="5" name="Content Placeholder 4">
            <a:extLst>
              <a:ext uri="{FF2B5EF4-FFF2-40B4-BE49-F238E27FC236}">
                <a16:creationId xmlns:a16="http://schemas.microsoft.com/office/drawing/2014/main" id="{73D7BF2F-69EF-404F-9A11-7F53113A1472}"/>
              </a:ext>
            </a:extLst>
          </p:cNvPr>
          <p:cNvPicPr>
            <a:picLocks noGrp="1" noChangeAspect="1"/>
          </p:cNvPicPr>
          <p:nvPr>
            <p:ph idx="1"/>
          </p:nvPr>
        </p:nvPicPr>
        <p:blipFill>
          <a:blip r:embed="rId2"/>
          <a:stretch>
            <a:fillRect/>
          </a:stretch>
        </p:blipFill>
        <p:spPr>
          <a:xfrm>
            <a:off x="2899986" y="979888"/>
            <a:ext cx="5637017" cy="5111750"/>
          </a:xfrm>
        </p:spPr>
      </p:pic>
      <p:pic>
        <p:nvPicPr>
          <p:cNvPr id="7" name="Picture 6">
            <a:extLst>
              <a:ext uri="{FF2B5EF4-FFF2-40B4-BE49-F238E27FC236}">
                <a16:creationId xmlns:a16="http://schemas.microsoft.com/office/drawing/2014/main" id="{5F1ADDBF-A1E8-41E0-9829-C4877CB48A13}"/>
              </a:ext>
            </a:extLst>
          </p:cNvPr>
          <p:cNvPicPr>
            <a:picLocks noChangeAspect="1"/>
          </p:cNvPicPr>
          <p:nvPr/>
        </p:nvPicPr>
        <p:blipFill>
          <a:blip r:embed="rId3"/>
          <a:stretch>
            <a:fillRect/>
          </a:stretch>
        </p:blipFill>
        <p:spPr>
          <a:xfrm>
            <a:off x="2899986" y="6091638"/>
            <a:ext cx="5511995" cy="591220"/>
          </a:xfrm>
          <a:prstGeom prst="rect">
            <a:avLst/>
          </a:prstGeom>
        </p:spPr>
      </p:pic>
    </p:spTree>
    <p:extLst>
      <p:ext uri="{BB962C8B-B14F-4D97-AF65-F5344CB8AC3E}">
        <p14:creationId xmlns:p14="http://schemas.microsoft.com/office/powerpoint/2010/main" val="52955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AA118B1B-53C0-4A6C-9831-89AFA30C912F}"/>
              </a:ext>
            </a:extLst>
          </p:cNvPr>
          <p:cNvSpPr txBox="1">
            <a:spLocks noGrp="1"/>
          </p:cNvSpPr>
          <p:nvPr>
            <p:ph type="title" idx="4294967295"/>
          </p:nvPr>
        </p:nvSpPr>
        <p:spPr/>
        <p:txBody>
          <a:bodyPr/>
          <a:lstStyle/>
          <a:p>
            <a:pPr lvl="0" algn="ctr"/>
            <a:r>
              <a:rPr lang="en-US" b="1" dirty="0">
                <a:solidFill>
                  <a:srgbClr val="FF0000"/>
                </a:solidFill>
              </a:rPr>
              <a:t>Metrics</a:t>
            </a:r>
          </a:p>
        </p:txBody>
      </p:sp>
      <p:sp>
        <p:nvSpPr>
          <p:cNvPr id="3" name=" 2">
            <a:extLst>
              <a:ext uri="{FF2B5EF4-FFF2-40B4-BE49-F238E27FC236}">
                <a16:creationId xmlns:a16="http://schemas.microsoft.com/office/drawing/2014/main" id="{F535FCBC-735D-42F5-83B6-97D6765DD719}"/>
              </a:ext>
            </a:extLst>
          </p:cNvPr>
          <p:cNvSpPr txBox="1">
            <a:spLocks noGrp="1"/>
          </p:cNvSpPr>
          <p:nvPr>
            <p:ph type="body" idx="4294967295"/>
          </p:nvPr>
        </p:nvSpPr>
        <p:spPr/>
        <p:txBody>
          <a:bodyPr/>
          <a:lstStyle/>
          <a:p>
            <a:pPr lvl="0"/>
            <a:r>
              <a:rPr lang="en-US" dirty="0"/>
              <a:t>A metric is a verifiable measure stated in either quantitative or qualitative terms.</a:t>
            </a:r>
          </a:p>
          <a:p>
            <a:pPr lvl="0">
              <a:buSzPct val="45000"/>
              <a:buFont typeface="StarSymbol"/>
              <a:buChar char="●"/>
            </a:pPr>
            <a:r>
              <a:rPr lang="en-US" dirty="0"/>
              <a:t>The Metrics captures performance in terms of how something is being done relative to a standard,</a:t>
            </a:r>
          </a:p>
          <a:p>
            <a:pPr lvl="0">
              <a:buSzPct val="45000"/>
              <a:buFont typeface="StarSymbol"/>
              <a:buChar char="●"/>
            </a:pPr>
            <a:r>
              <a:rPr lang="en-US" dirty="0"/>
              <a:t>It allows and encourages comparison,</a:t>
            </a:r>
          </a:p>
          <a:p>
            <a:pPr lvl="0">
              <a:buSzPct val="45000"/>
              <a:buFont typeface="StarSymbol"/>
              <a:buChar char="●"/>
            </a:pPr>
            <a:r>
              <a:rPr lang="en-US" dirty="0"/>
              <a:t>It supports business strategy.</a:t>
            </a:r>
          </a:p>
          <a:p>
            <a:pPr lvl="0">
              <a:buSzPct val="45000"/>
              <a:buFont typeface="StarSymbol"/>
              <a:buChar char="●"/>
            </a:pPr>
            <a:endParaRPr lang="en-US" dirty="0"/>
          </a:p>
          <a:p>
            <a:pPr lvl="0">
              <a:buSzPct val="45000"/>
              <a:buFont typeface="StarSymbol"/>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6909D60B-4627-4E1E-9F0C-D013E9FDAEFD}"/>
              </a:ext>
            </a:extLst>
          </p:cNvPr>
          <p:cNvSpPr txBox="1">
            <a:spLocks noGrp="1"/>
          </p:cNvSpPr>
          <p:nvPr>
            <p:ph type="title" idx="4294967295"/>
          </p:nvPr>
        </p:nvSpPr>
        <p:spPr/>
        <p:txBody>
          <a:bodyPr/>
          <a:lstStyle/>
          <a:p>
            <a:pPr lvl="0"/>
            <a:r>
              <a:rPr lang="en-US" b="1" dirty="0">
                <a:solidFill>
                  <a:srgbClr val="FF0000"/>
                </a:solidFill>
              </a:rPr>
              <a:t>Metrics for Software Quality</a:t>
            </a:r>
          </a:p>
        </p:txBody>
      </p:sp>
      <p:sp>
        <p:nvSpPr>
          <p:cNvPr id="3" name=" 2">
            <a:extLst>
              <a:ext uri="{FF2B5EF4-FFF2-40B4-BE49-F238E27FC236}">
                <a16:creationId xmlns:a16="http://schemas.microsoft.com/office/drawing/2014/main" id="{C2181CDF-0E58-493D-B839-1F56AE11BE67}"/>
              </a:ext>
            </a:extLst>
          </p:cNvPr>
          <p:cNvSpPr txBox="1">
            <a:spLocks noGrp="1"/>
          </p:cNvSpPr>
          <p:nvPr>
            <p:ph type="body" idx="4294967295"/>
          </p:nvPr>
        </p:nvSpPr>
        <p:spPr>
          <a:xfrm>
            <a:off x="838200" y="1825625"/>
            <a:ext cx="10830886" cy="4351338"/>
          </a:xfrm>
        </p:spPr>
        <p:txBody>
          <a:bodyPr/>
          <a:lstStyle/>
          <a:p>
            <a:pPr lvl="0"/>
            <a:r>
              <a:rPr lang="en-US" dirty="0"/>
              <a:t>The goal of software engineering is to produce high quality system, application or product.</a:t>
            </a:r>
          </a:p>
          <a:p>
            <a:pPr lvl="0"/>
            <a:r>
              <a:rPr lang="en-US" dirty="0"/>
              <a:t>The quality of software depends upon:</a:t>
            </a:r>
          </a:p>
          <a:p>
            <a:pPr lvl="1">
              <a:buSzPct val="45000"/>
              <a:buFont typeface="StarSymbol"/>
              <a:buChar char="●"/>
            </a:pPr>
            <a:r>
              <a:rPr lang="en-US" sz="2800" u="sng" dirty="0"/>
              <a:t>Requirements</a:t>
            </a:r>
            <a:r>
              <a:rPr lang="en-US" sz="2800" dirty="0"/>
              <a:t> that describe the problem</a:t>
            </a:r>
          </a:p>
          <a:p>
            <a:pPr lvl="1">
              <a:buSzPct val="45000"/>
              <a:buFont typeface="StarSymbol"/>
              <a:buChar char="●"/>
            </a:pPr>
            <a:r>
              <a:rPr lang="en-US" sz="2800" dirty="0"/>
              <a:t>The </a:t>
            </a:r>
            <a:r>
              <a:rPr lang="en-US" sz="2800" u="sng" dirty="0"/>
              <a:t>design method </a:t>
            </a:r>
            <a:r>
              <a:rPr lang="en-US" sz="2800" dirty="0"/>
              <a:t>used to produce the software</a:t>
            </a:r>
          </a:p>
          <a:p>
            <a:pPr lvl="1">
              <a:buSzPct val="45000"/>
              <a:buFont typeface="StarSymbol"/>
              <a:buChar char="●"/>
            </a:pPr>
            <a:r>
              <a:rPr lang="en-US" sz="2800" dirty="0"/>
              <a:t>The </a:t>
            </a:r>
            <a:r>
              <a:rPr lang="en-US" sz="2800" u="sng" dirty="0"/>
              <a:t>code </a:t>
            </a:r>
            <a:r>
              <a:rPr lang="en-US" sz="2800" dirty="0"/>
              <a:t>that leads to executable program</a:t>
            </a:r>
          </a:p>
          <a:p>
            <a:pPr lvl="1">
              <a:buSzPct val="45000"/>
              <a:buFont typeface="StarSymbol"/>
              <a:buChar char="●"/>
            </a:pPr>
            <a:r>
              <a:rPr lang="en-US" sz="2800" dirty="0"/>
              <a:t>The </a:t>
            </a:r>
            <a:r>
              <a:rPr lang="en-US" sz="2800" u="sng" dirty="0"/>
              <a:t>tests</a:t>
            </a:r>
            <a:r>
              <a:rPr lang="en-US" sz="2800" dirty="0"/>
              <a:t> that are carried out in order to uncover the errors from the software.</a:t>
            </a:r>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A9E8B646-3447-4442-AF4E-ACAB6715BBFF}"/>
              </a:ext>
            </a:extLst>
          </p:cNvPr>
          <p:cNvSpPr txBox="1">
            <a:spLocks noGrp="1"/>
          </p:cNvSpPr>
          <p:nvPr>
            <p:ph type="title" idx="4294967295"/>
          </p:nvPr>
        </p:nvSpPr>
        <p:spPr/>
        <p:txBody>
          <a:bodyPr/>
          <a:lstStyle/>
          <a:p>
            <a:pPr lvl="0"/>
            <a:r>
              <a:rPr lang="en-US" b="1" dirty="0">
                <a:solidFill>
                  <a:srgbClr val="FF0000"/>
                </a:solidFill>
              </a:rPr>
              <a:t>Metrics for Software Quality</a:t>
            </a:r>
          </a:p>
        </p:txBody>
      </p:sp>
      <p:sp>
        <p:nvSpPr>
          <p:cNvPr id="3" name=" 2">
            <a:extLst>
              <a:ext uri="{FF2B5EF4-FFF2-40B4-BE49-F238E27FC236}">
                <a16:creationId xmlns:a16="http://schemas.microsoft.com/office/drawing/2014/main" id="{B5D913D5-07D1-4E68-BC22-DDA02AFDD117}"/>
              </a:ext>
            </a:extLst>
          </p:cNvPr>
          <p:cNvSpPr txBox="1">
            <a:spLocks noGrp="1"/>
          </p:cNvSpPr>
          <p:nvPr>
            <p:ph type="body" idx="4294967295"/>
          </p:nvPr>
        </p:nvSpPr>
        <p:spPr/>
        <p:txBody>
          <a:bodyPr>
            <a:normAutofit lnSpcReduction="10000"/>
          </a:bodyPr>
          <a:lstStyle/>
          <a:p>
            <a:pPr marL="0" lvl="0" indent="0">
              <a:buNone/>
            </a:pPr>
            <a:r>
              <a:rPr lang="en-US" dirty="0"/>
              <a:t>The project manager evaluates the quality of the software project using following factors-</a:t>
            </a:r>
          </a:p>
          <a:p>
            <a:pPr lvl="2">
              <a:buSzPct val="45000"/>
              <a:buFont typeface="StarSymbol"/>
              <a:buChar char="●"/>
            </a:pPr>
            <a:r>
              <a:rPr lang="en-US" sz="2800" dirty="0"/>
              <a:t>Errors and defects in the software</a:t>
            </a:r>
          </a:p>
          <a:p>
            <a:pPr lvl="2">
              <a:buSzPct val="45000"/>
              <a:buFont typeface="StarSymbol"/>
              <a:buChar char="●"/>
            </a:pPr>
            <a:r>
              <a:rPr lang="en-US" sz="2800" dirty="0"/>
              <a:t>Quality metrics collected by each software engineer who is involved in the software development process.</a:t>
            </a:r>
          </a:p>
          <a:p>
            <a:pPr lvl="0">
              <a:buSzPct val="45000"/>
              <a:buFont typeface="StarSymbol"/>
              <a:buChar char="●"/>
            </a:pPr>
            <a:endParaRPr lang="en-US" dirty="0"/>
          </a:p>
          <a:p>
            <a:pPr marL="0" lvl="0" indent="0">
              <a:buSzPct val="45000"/>
              <a:buNone/>
            </a:pPr>
            <a:r>
              <a:rPr lang="en-US" dirty="0"/>
              <a:t>The following metrics are used for software quality-</a:t>
            </a:r>
          </a:p>
          <a:p>
            <a:pPr lvl="2">
              <a:buSzPct val="45000"/>
              <a:buFont typeface="StarSymbol"/>
              <a:buChar char="●"/>
            </a:pPr>
            <a:r>
              <a:rPr lang="en-US" sz="2800" dirty="0"/>
              <a:t>Work product errors per function</a:t>
            </a:r>
          </a:p>
          <a:p>
            <a:pPr lvl="2">
              <a:buSzPct val="45000"/>
              <a:buFont typeface="StarSymbol"/>
              <a:buChar char="●"/>
            </a:pPr>
            <a:r>
              <a:rPr lang="en-US" sz="2800" dirty="0"/>
              <a:t>Errors found in the per review hour</a:t>
            </a:r>
          </a:p>
          <a:p>
            <a:pPr lvl="2">
              <a:buSzPct val="45000"/>
              <a:buFont typeface="StarSymbol"/>
              <a:buChar char="●"/>
            </a:pPr>
            <a:r>
              <a:rPr lang="en-US" sz="2800" dirty="0"/>
              <a:t>Errors found in the testing</a:t>
            </a:r>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par>
                                <p:cTn id="23" presetClass="entr"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Class="entr"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Class="entr"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CA57D550-FA1C-4B18-92F2-2FC0C6E80189}"/>
              </a:ext>
            </a:extLst>
          </p:cNvPr>
          <p:cNvSpPr txBox="1">
            <a:spLocks noGrp="1"/>
          </p:cNvSpPr>
          <p:nvPr>
            <p:ph type="title" idx="4294967295"/>
          </p:nvPr>
        </p:nvSpPr>
        <p:spPr>
          <a:xfrm>
            <a:off x="838200" y="482571"/>
            <a:ext cx="10515600" cy="1325563"/>
          </a:xfrm>
        </p:spPr>
        <p:txBody>
          <a:bodyPr/>
          <a:lstStyle/>
          <a:p>
            <a:pPr lvl="0"/>
            <a:r>
              <a:rPr lang="en-US" b="1" dirty="0">
                <a:solidFill>
                  <a:srgbClr val="FF0000"/>
                </a:solidFill>
              </a:rPr>
              <a:t>Measurement of Software Quality</a:t>
            </a:r>
          </a:p>
        </p:txBody>
      </p:sp>
      <p:sp>
        <p:nvSpPr>
          <p:cNvPr id="3" name=" 2">
            <a:extLst>
              <a:ext uri="{FF2B5EF4-FFF2-40B4-BE49-F238E27FC236}">
                <a16:creationId xmlns:a16="http://schemas.microsoft.com/office/drawing/2014/main" id="{787054EA-22F0-43FD-8569-FE1968DE7EF5}"/>
              </a:ext>
            </a:extLst>
          </p:cNvPr>
          <p:cNvSpPr txBox="1">
            <a:spLocks noGrp="1"/>
          </p:cNvSpPr>
          <p:nvPr>
            <p:ph type="body" idx="4294967295"/>
          </p:nvPr>
        </p:nvSpPr>
        <p:spPr>
          <a:xfrm>
            <a:off x="838200" y="1253331"/>
            <a:ext cx="10515600" cy="4351338"/>
          </a:xfrm>
        </p:spPr>
        <p:txBody>
          <a:bodyPr/>
          <a:lstStyle/>
          <a:p>
            <a:pPr marL="0" lvl="0" indent="0">
              <a:buNone/>
            </a:pPr>
            <a:endParaRPr lang="en-US" dirty="0"/>
          </a:p>
          <a:p>
            <a:pPr lvl="0">
              <a:buSzPct val="45000"/>
              <a:buFont typeface="StarSymbol"/>
              <a:buChar char="●"/>
            </a:pPr>
            <a:r>
              <a:rPr lang="en-US" dirty="0"/>
              <a:t>Correctness</a:t>
            </a:r>
          </a:p>
          <a:p>
            <a:pPr lvl="0">
              <a:buSzPct val="45000"/>
              <a:buFont typeface="StarSymbol"/>
              <a:buChar char="●"/>
            </a:pPr>
            <a:r>
              <a:rPr lang="en-US" dirty="0"/>
              <a:t>Maintainability</a:t>
            </a:r>
          </a:p>
          <a:p>
            <a:pPr lvl="0">
              <a:buSzPct val="45000"/>
              <a:buFont typeface="StarSymbol"/>
              <a:buChar char="●"/>
            </a:pPr>
            <a:r>
              <a:rPr lang="en-US" dirty="0"/>
              <a:t>Integrity</a:t>
            </a:r>
          </a:p>
          <a:p>
            <a:pPr lvl="0">
              <a:buSzPct val="45000"/>
              <a:buFont typeface="StarSymbol"/>
              <a:buChar char="●"/>
            </a:pPr>
            <a:r>
              <a:rPr lang="en-US" dirty="0"/>
              <a:t>Usability</a:t>
            </a:r>
          </a:p>
          <a:p>
            <a:pPr lvl="0">
              <a:buSzPct val="45000"/>
              <a:buFont typeface="StarSymbol"/>
              <a:buChar char="●"/>
            </a:pPr>
            <a:r>
              <a:rPr lang="en-US" dirty="0"/>
              <a:t>Defect Removal </a:t>
            </a:r>
            <a:r>
              <a:rPr lang="en-US" dirty="0" err="1"/>
              <a:t>Eficiency</a:t>
            </a: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2333C94F-15C1-4B5F-BD6E-A70EDEEB0D28}"/>
              </a:ext>
            </a:extLst>
          </p:cNvPr>
          <p:cNvSpPr txBox="1">
            <a:spLocks noGrp="1"/>
          </p:cNvSpPr>
          <p:nvPr>
            <p:ph type="title" idx="4294967295"/>
          </p:nvPr>
        </p:nvSpPr>
        <p:spPr/>
        <p:txBody>
          <a:bodyPr/>
          <a:lstStyle/>
          <a:p>
            <a:pPr lvl="0"/>
            <a:r>
              <a:rPr lang="en-US" b="1" dirty="0">
                <a:solidFill>
                  <a:srgbClr val="FF0000"/>
                </a:solidFill>
              </a:rPr>
              <a:t>Correctness</a:t>
            </a:r>
          </a:p>
        </p:txBody>
      </p:sp>
      <p:sp>
        <p:nvSpPr>
          <p:cNvPr id="3" name=" 2">
            <a:extLst>
              <a:ext uri="{FF2B5EF4-FFF2-40B4-BE49-F238E27FC236}">
                <a16:creationId xmlns:a16="http://schemas.microsoft.com/office/drawing/2014/main" id="{61581BB3-975A-48FF-A150-6BA6AFD25BC7}"/>
              </a:ext>
            </a:extLst>
          </p:cNvPr>
          <p:cNvSpPr txBox="1">
            <a:spLocks noGrp="1"/>
          </p:cNvSpPr>
          <p:nvPr>
            <p:ph type="body" idx="4294967295"/>
          </p:nvPr>
        </p:nvSpPr>
        <p:spPr/>
        <p:txBody>
          <a:bodyPr/>
          <a:lstStyle/>
          <a:p>
            <a:pPr lvl="0"/>
            <a:r>
              <a:rPr lang="en-US" dirty="0"/>
              <a:t>Correctness is a degree to which the software produces the desired functionality. The correctness can be measured as</a:t>
            </a:r>
          </a:p>
          <a:p>
            <a:pPr lvl="0"/>
            <a:endParaRPr lang="en-US" dirty="0"/>
          </a:p>
          <a:p>
            <a:pPr lvl="0"/>
            <a:r>
              <a:rPr lang="en-US" dirty="0"/>
              <a:t>Correctness = Defects per KLOC</a:t>
            </a:r>
          </a:p>
          <a:p>
            <a:pPr lvl="0"/>
            <a:endParaRPr lang="en-US" dirty="0"/>
          </a:p>
          <a:p>
            <a:pPr lvl="0"/>
            <a:r>
              <a:rPr lang="en-US" dirty="0"/>
              <a:t>where defects means lack of conformance to requirements.</a:t>
            </a:r>
          </a:p>
          <a:p>
            <a:pPr lvl="0">
              <a:buSzPct val="45000"/>
              <a:buFont typeface="StarSymbol"/>
              <a:buChar char="●"/>
            </a:pPr>
            <a:r>
              <a:rPr lang="en-US" dirty="0"/>
              <a:t>Such defects are generally reported by the user of the program</a:t>
            </a:r>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Class="entr"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728657A4-1982-45F9-864A-29B6F925C287}"/>
              </a:ext>
            </a:extLst>
          </p:cNvPr>
          <p:cNvSpPr txBox="1">
            <a:spLocks noGrp="1"/>
          </p:cNvSpPr>
          <p:nvPr>
            <p:ph type="title" idx="4294967295"/>
          </p:nvPr>
        </p:nvSpPr>
        <p:spPr/>
        <p:txBody>
          <a:bodyPr/>
          <a:lstStyle/>
          <a:p>
            <a:pPr lvl="0"/>
            <a:r>
              <a:rPr lang="en-US" b="1" dirty="0">
                <a:solidFill>
                  <a:srgbClr val="FF0000"/>
                </a:solidFill>
              </a:rPr>
              <a:t>Maintainability</a:t>
            </a:r>
          </a:p>
        </p:txBody>
      </p:sp>
      <p:sp>
        <p:nvSpPr>
          <p:cNvPr id="3" name=" 2">
            <a:extLst>
              <a:ext uri="{FF2B5EF4-FFF2-40B4-BE49-F238E27FC236}">
                <a16:creationId xmlns:a16="http://schemas.microsoft.com/office/drawing/2014/main" id="{709127E6-BE4B-4455-81EA-1639E0D986D8}"/>
              </a:ext>
            </a:extLst>
          </p:cNvPr>
          <p:cNvSpPr txBox="1">
            <a:spLocks noGrp="1"/>
          </p:cNvSpPr>
          <p:nvPr>
            <p:ph type="body" idx="4294967295"/>
          </p:nvPr>
        </p:nvSpPr>
        <p:spPr>
          <a:xfrm>
            <a:off x="763399" y="1325461"/>
            <a:ext cx="10654018" cy="4922119"/>
          </a:xfrm>
        </p:spPr>
        <p:txBody>
          <a:bodyPr>
            <a:normAutofit/>
          </a:bodyPr>
          <a:lstStyle/>
          <a:p>
            <a:pPr lvl="0"/>
            <a:r>
              <a:rPr lang="en-US" dirty="0"/>
              <a:t>Maintainability is the ability of the system to accommodate the corrections made after encountering errors, adapting to the environment and adapt to the changes made in the system in order to satisfy the user.</a:t>
            </a:r>
          </a:p>
          <a:p>
            <a:pPr lvl="0">
              <a:buSzPct val="45000"/>
              <a:buFont typeface="StarSymbol"/>
              <a:buChar char="●"/>
            </a:pPr>
            <a:r>
              <a:rPr lang="en-US" dirty="0"/>
              <a:t>The metric used for maintainability is MTTC i.e. Mean Time to Change.</a:t>
            </a:r>
          </a:p>
          <a:p>
            <a:pPr lvl="0">
              <a:buSzPct val="45000"/>
              <a:buFont typeface="StarSymbol"/>
              <a:buChar char="●"/>
            </a:pPr>
            <a:r>
              <a:rPr lang="en-US" dirty="0"/>
              <a:t>The MTTC can be defined as the time required to analyze the change request, design an appropriate modification and implementation of those desired changes.</a:t>
            </a:r>
          </a:p>
          <a:p>
            <a:pPr lvl="0">
              <a:buSzPct val="45000"/>
              <a:buFont typeface="StarSymbol"/>
              <a:buChar char="●"/>
            </a:pPr>
            <a:r>
              <a:rPr lang="en-US" dirty="0"/>
              <a:t>Lower the value of MTTC means the software is more maintainable.</a:t>
            </a:r>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a:p>
            <a:pPr lvl="0">
              <a:buSzPct val="45000"/>
              <a:buFont typeface="StarSymbol"/>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02EDAA35-602C-4380-9079-AE3E2887FB1D}"/>
              </a:ext>
            </a:extLst>
          </p:cNvPr>
          <p:cNvSpPr txBox="1">
            <a:spLocks noGrp="1"/>
          </p:cNvSpPr>
          <p:nvPr>
            <p:ph type="title" idx="4294967295"/>
          </p:nvPr>
        </p:nvSpPr>
        <p:spPr/>
        <p:txBody>
          <a:bodyPr/>
          <a:lstStyle/>
          <a:p>
            <a:pPr lvl="0"/>
            <a:r>
              <a:rPr lang="en-US" b="1" dirty="0">
                <a:solidFill>
                  <a:srgbClr val="FF0000"/>
                </a:solidFill>
              </a:rPr>
              <a:t>Integrity</a:t>
            </a:r>
          </a:p>
        </p:txBody>
      </p:sp>
      <p:sp>
        <p:nvSpPr>
          <p:cNvPr id="3" name=" 2">
            <a:extLst>
              <a:ext uri="{FF2B5EF4-FFF2-40B4-BE49-F238E27FC236}">
                <a16:creationId xmlns:a16="http://schemas.microsoft.com/office/drawing/2014/main" id="{FC2E2828-8D7E-4709-9B4F-677797D7D890}"/>
              </a:ext>
            </a:extLst>
          </p:cNvPr>
          <p:cNvSpPr txBox="1">
            <a:spLocks noGrp="1"/>
          </p:cNvSpPr>
          <p:nvPr>
            <p:ph type="body" idx="4294967295"/>
          </p:nvPr>
        </p:nvSpPr>
        <p:spPr/>
        <p:txBody>
          <a:bodyPr/>
          <a:lstStyle/>
          <a:p>
            <a:pPr lvl="0"/>
            <a:r>
              <a:rPr lang="en-US"/>
              <a:t>Integrity is basically an ability of the system to withstand against the attacks. Typically attacks are on programs, data and documents.</a:t>
            </a:r>
          </a:p>
          <a:p>
            <a:pPr lvl="0">
              <a:buSzPct val="45000"/>
              <a:buFont typeface="StarSymbol"/>
              <a:buChar char="●"/>
            </a:pPr>
            <a:r>
              <a:rPr lang="en-US"/>
              <a:t>There are two attributes that are associated with integrity: </a:t>
            </a:r>
            <a:r>
              <a:rPr lang="en-US" b="1"/>
              <a:t>threat and security.</a:t>
            </a:r>
          </a:p>
          <a:p>
            <a:pPr lvl="0">
              <a:buSzPct val="45000"/>
              <a:buFont typeface="StarSymbol"/>
              <a:buChar char="●"/>
            </a:pPr>
            <a:r>
              <a:rPr lang="en-US"/>
              <a:t>Threat is the probability that specific types of attacks may occur.</a:t>
            </a:r>
          </a:p>
          <a:p>
            <a:pPr lvl="0">
              <a:buSzPct val="45000"/>
              <a:buFont typeface="StarSymbol"/>
              <a:buChar char="●"/>
            </a:pPr>
            <a:r>
              <a:rPr lang="en-US"/>
              <a:t>Security is the probability that the system will repel against the specific attacks.</a:t>
            </a:r>
          </a:p>
          <a:p>
            <a:pPr lvl="0">
              <a:buSzPct val="45000"/>
              <a:buFont typeface="StarSymbol"/>
              <a:buChar char="●"/>
            </a:pPr>
            <a:r>
              <a:rPr lang="en-US"/>
              <a:t>Integrity can be measured as:</a:t>
            </a:r>
          </a:p>
          <a:p>
            <a:pPr lvl="0">
              <a:buSzPct val="45000"/>
              <a:buFont typeface="StarSymbol"/>
              <a:buChar char="●"/>
            </a:pPr>
            <a:r>
              <a:rPr lang="en-US"/>
              <a:t>Integrity = ∑ ((1-threat) * (1-security))</a:t>
            </a:r>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Class="entr"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D32392DC-9F45-44E4-9C16-B247F85F1216}"/>
              </a:ext>
            </a:extLst>
          </p:cNvPr>
          <p:cNvSpPr txBox="1">
            <a:spLocks noGrp="1"/>
          </p:cNvSpPr>
          <p:nvPr>
            <p:ph type="title" idx="4294967295"/>
          </p:nvPr>
        </p:nvSpPr>
        <p:spPr/>
        <p:txBody>
          <a:bodyPr/>
          <a:lstStyle/>
          <a:p>
            <a:pPr lvl="0"/>
            <a:r>
              <a:rPr lang="en-US" b="1" dirty="0">
                <a:solidFill>
                  <a:srgbClr val="FF0000"/>
                </a:solidFill>
              </a:rPr>
              <a:t>Usability</a:t>
            </a:r>
          </a:p>
        </p:txBody>
      </p:sp>
      <p:sp>
        <p:nvSpPr>
          <p:cNvPr id="3" name=" 2">
            <a:extLst>
              <a:ext uri="{FF2B5EF4-FFF2-40B4-BE49-F238E27FC236}">
                <a16:creationId xmlns:a16="http://schemas.microsoft.com/office/drawing/2014/main" id="{EEB722A5-BBFF-432B-87B9-5C54099AB928}"/>
              </a:ext>
            </a:extLst>
          </p:cNvPr>
          <p:cNvSpPr txBox="1">
            <a:spLocks noGrp="1"/>
          </p:cNvSpPr>
          <p:nvPr>
            <p:ph type="body" idx="4294967295"/>
          </p:nvPr>
        </p:nvSpPr>
        <p:spPr/>
        <p:txBody>
          <a:bodyPr>
            <a:normAutofit lnSpcReduction="10000"/>
          </a:bodyPr>
          <a:lstStyle/>
          <a:p>
            <a:pPr lvl="0"/>
            <a:r>
              <a:rPr lang="en-US"/>
              <a:t>Usability means user friendliness of the system or ability of the system that indicates the usefulness of the system.</a:t>
            </a:r>
          </a:p>
          <a:p>
            <a:pPr lvl="0">
              <a:buSzPct val="45000"/>
              <a:buFont typeface="StarSymbol"/>
              <a:buChar char="●"/>
            </a:pPr>
            <a:r>
              <a:rPr lang="en-US"/>
              <a:t>Following are the characteristics that are useful for measuring the usability. The user friendliness is measured using following four characteristics –</a:t>
            </a:r>
          </a:p>
          <a:p>
            <a:pPr lvl="0">
              <a:buSzPct val="45000"/>
              <a:buFont typeface="StarSymbol"/>
              <a:buChar char="●"/>
            </a:pPr>
            <a:r>
              <a:rPr lang="en-US"/>
              <a:t>The time required to become moderately efficient in the use of the system efficient</a:t>
            </a:r>
          </a:p>
          <a:p>
            <a:pPr lvl="0">
              <a:buSzPct val="45000"/>
              <a:buFont typeface="StarSymbol"/>
              <a:buChar char="●"/>
            </a:pPr>
            <a:r>
              <a:rPr lang="en-US"/>
              <a:t>The physical or intellectual skill required to learn the system</a:t>
            </a:r>
          </a:p>
          <a:p>
            <a:pPr lvl="0">
              <a:buSzPct val="45000"/>
              <a:buFont typeface="StarSymbol"/>
              <a:buChar char="●"/>
            </a:pPr>
            <a:r>
              <a:rPr lang="en-US"/>
              <a:t>The net increase in productivity after regular use of the system</a:t>
            </a:r>
          </a:p>
          <a:p>
            <a:pPr lvl="0">
              <a:buSzPct val="45000"/>
              <a:buFont typeface="StarSymbol"/>
              <a:buChar char="●"/>
            </a:pPr>
            <a:r>
              <a:rPr lang="en-US"/>
              <a:t>A subjective assessment of users attitude towards the system.</a:t>
            </a:r>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2474770B-B9AE-4EB2-9D13-A670061487B6}"/>
              </a:ext>
            </a:extLst>
          </p:cNvPr>
          <p:cNvSpPr txBox="1">
            <a:spLocks noGrp="1"/>
          </p:cNvSpPr>
          <p:nvPr>
            <p:ph type="title" idx="4294967295"/>
          </p:nvPr>
        </p:nvSpPr>
        <p:spPr/>
        <p:txBody>
          <a:bodyPr/>
          <a:lstStyle/>
          <a:p>
            <a:pPr lvl="0"/>
            <a:r>
              <a:rPr lang="en-US" b="1" dirty="0">
                <a:solidFill>
                  <a:srgbClr val="FF0000"/>
                </a:solidFill>
              </a:rPr>
              <a:t>Defect Removal efficiency</a:t>
            </a:r>
          </a:p>
        </p:txBody>
      </p:sp>
      <p:sp>
        <p:nvSpPr>
          <p:cNvPr id="3" name=" 2">
            <a:extLst>
              <a:ext uri="{FF2B5EF4-FFF2-40B4-BE49-F238E27FC236}">
                <a16:creationId xmlns:a16="http://schemas.microsoft.com/office/drawing/2014/main" id="{F5604D9F-2D28-4F82-A682-9BB4829AD1DC}"/>
              </a:ext>
            </a:extLst>
          </p:cNvPr>
          <p:cNvSpPr txBox="1">
            <a:spLocks noGrp="1"/>
          </p:cNvSpPr>
          <p:nvPr>
            <p:ph type="body" idx="4294967295"/>
          </p:nvPr>
        </p:nvSpPr>
        <p:spPr/>
        <p:txBody>
          <a:bodyPr>
            <a:normAutofit fontScale="92500"/>
          </a:bodyPr>
          <a:lstStyle/>
          <a:p>
            <a:pPr lvl="0">
              <a:buSzPct val="45000"/>
              <a:buFont typeface="StarSymbol"/>
              <a:buChar char="●"/>
            </a:pPr>
            <a:r>
              <a:rPr lang="en-US"/>
              <a:t>While developing the software project many work products such as SRS, design document, source code are being created.</a:t>
            </a:r>
          </a:p>
          <a:p>
            <a:pPr lvl="0">
              <a:buSzPct val="45000"/>
              <a:buFont typeface="StarSymbol"/>
              <a:buChar char="●"/>
            </a:pPr>
            <a:r>
              <a:rPr lang="en-US"/>
              <a:t>Along with these work products many errors may get generated. Project manager has to identify all these errors to bring quality software.</a:t>
            </a:r>
          </a:p>
          <a:p>
            <a:pPr lvl="0">
              <a:buSzPct val="45000"/>
              <a:buFont typeface="StarSymbol"/>
              <a:buChar char="●"/>
            </a:pPr>
            <a:r>
              <a:rPr lang="en-US"/>
              <a:t>Error tracking is a process of assessing the status of the software project.</a:t>
            </a:r>
          </a:p>
          <a:p>
            <a:pPr lvl="0">
              <a:buSzPct val="45000"/>
              <a:buFont typeface="StarSymbol"/>
              <a:buChar char="●"/>
            </a:pPr>
            <a:r>
              <a:rPr lang="en-US"/>
              <a:t>The software team performs the formal technical reviews to test the software developed. In this review various errors are identified and corrected.</a:t>
            </a:r>
          </a:p>
          <a:p>
            <a:pPr lvl="0">
              <a:buSzPct val="45000"/>
              <a:buFont typeface="StarSymbol"/>
              <a:buChar char="●"/>
            </a:pPr>
            <a:r>
              <a:rPr lang="en-US"/>
              <a:t>Any errors that remain uncovered and are found in later are called defects.</a:t>
            </a:r>
          </a:p>
          <a:p>
            <a:pPr lvl="0"/>
            <a:endParaRPr lang="en-US"/>
          </a:p>
          <a:p>
            <a:pPr lvl="0"/>
            <a:endParaRPr lang="en-US"/>
          </a:p>
          <a:p>
            <a:pPr lvl="0"/>
            <a:endParaRPr lang="en-US"/>
          </a:p>
          <a:p>
            <a:pPr lvl="0"/>
            <a:endParaRPr lang="en-US"/>
          </a:p>
          <a:p>
            <a:pPr lvl="0"/>
            <a:endParaRPr lang="en-US"/>
          </a:p>
          <a:p>
            <a:pPr lvl="0"/>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167EC62-9A76-45A8-A811-CEC278104651}"/>
              </a:ext>
            </a:extLst>
          </p:cNvPr>
          <p:cNvSpPr>
            <a:spLocks noGrp="1"/>
          </p:cNvSpPr>
          <p:nvPr>
            <p:ph type="sldNum" idx="12"/>
          </p:nvPr>
        </p:nvSpPr>
        <p:spPr/>
        <p:txBody>
          <a:bodyPr/>
          <a:lstStyle/>
          <a:p>
            <a:fld id="{979571FB-5906-4E9F-923B-4D7EAE51BD1B}" type="slidenum">
              <a:rPr lang="en-US" altLang="en-US"/>
              <a:pPr/>
              <a:t>2</a:t>
            </a:fld>
            <a:endParaRPr lang="en-US" altLang="en-US"/>
          </a:p>
        </p:txBody>
      </p:sp>
      <p:sp>
        <p:nvSpPr>
          <p:cNvPr id="614401" name="Text Box 1">
            <a:extLst>
              <a:ext uri="{FF2B5EF4-FFF2-40B4-BE49-F238E27FC236}">
                <a16:creationId xmlns:a16="http://schemas.microsoft.com/office/drawing/2014/main" id="{4C82AC2A-E5CC-4439-9412-232829952C2A}"/>
              </a:ext>
            </a:extLst>
          </p:cNvPr>
          <p:cNvSpPr txBox="1">
            <a:spLocks noChangeArrowheads="1"/>
          </p:cNvSpPr>
          <p:nvPr/>
        </p:nvSpPr>
        <p:spPr bwMode="auto">
          <a:xfrm>
            <a:off x="8077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394C88CD-46D5-41BE-9B66-3DC5197142FB}" type="slidenum">
              <a:rPr lang="en-US" altLang="en-US" sz="1400"/>
              <a:pPr algn="r">
                <a:buClrTx/>
                <a:buFontTx/>
                <a:buNone/>
              </a:pPr>
              <a:t>2</a:t>
            </a:fld>
            <a:endParaRPr lang="en-US" altLang="en-US" sz="1400"/>
          </a:p>
        </p:txBody>
      </p:sp>
      <p:sp>
        <p:nvSpPr>
          <p:cNvPr id="614402" name="Text Box 2">
            <a:extLst>
              <a:ext uri="{FF2B5EF4-FFF2-40B4-BE49-F238E27FC236}">
                <a16:creationId xmlns:a16="http://schemas.microsoft.com/office/drawing/2014/main" id="{2054E6C0-E58E-4F24-9FD3-3DB4AEF732AB}"/>
              </a:ext>
            </a:extLst>
          </p:cNvPr>
          <p:cNvSpPr txBox="1">
            <a:spLocks noChangeArrowheads="1"/>
          </p:cNvSpPr>
          <p:nvPr/>
        </p:nvSpPr>
        <p:spPr bwMode="auto">
          <a:xfrm>
            <a:off x="1932264" y="5047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dirty="0">
                <a:solidFill>
                  <a:srgbClr val="FF0000"/>
                </a:solidFill>
              </a:rPr>
              <a:t>Quality Defined (continued)</a:t>
            </a:r>
          </a:p>
        </p:txBody>
      </p:sp>
      <p:sp>
        <p:nvSpPr>
          <p:cNvPr id="614403" name="Text Box 3">
            <a:extLst>
              <a:ext uri="{FF2B5EF4-FFF2-40B4-BE49-F238E27FC236}">
                <a16:creationId xmlns:a16="http://schemas.microsoft.com/office/drawing/2014/main" id="{B6B29F90-470D-4FF3-8E57-7B7A005BB7C7}"/>
              </a:ext>
            </a:extLst>
          </p:cNvPr>
          <p:cNvSpPr txBox="1">
            <a:spLocks noChangeArrowheads="1"/>
          </p:cNvSpPr>
          <p:nvPr/>
        </p:nvSpPr>
        <p:spPr bwMode="auto">
          <a:xfrm>
            <a:off x="360727" y="1476462"/>
            <a:ext cx="11652308" cy="469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2pPr>
            <a:lvl3pPr marL="1141413" indent="-2270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9pPr>
          </a:lstStyle>
          <a:p>
            <a:pPr>
              <a:lnSpc>
                <a:spcPct val="90000"/>
              </a:lnSpc>
              <a:spcBef>
                <a:spcPts val="500"/>
              </a:spcBef>
              <a:buFont typeface="Times New Roman" panose="02020603050405020304" pitchFamily="18" charset="0"/>
              <a:buChar char="•"/>
            </a:pPr>
            <a:r>
              <a:rPr lang="en-US" altLang="en-US" sz="2000" dirty="0"/>
              <a:t> Two kinds of quality are sought out</a:t>
            </a:r>
          </a:p>
          <a:p>
            <a:pPr lvl="1">
              <a:lnSpc>
                <a:spcPct val="90000"/>
              </a:lnSpc>
              <a:spcBef>
                <a:spcPts val="450"/>
              </a:spcBef>
              <a:buFont typeface="Times New Roman" panose="02020603050405020304" pitchFamily="18" charset="0"/>
              <a:buChar char="–"/>
            </a:pPr>
            <a:r>
              <a:rPr lang="en-US" altLang="en-US" sz="2000" b="1" dirty="0">
                <a:solidFill>
                  <a:schemeClr val="accent1"/>
                </a:solidFill>
              </a:rPr>
              <a:t>Quality of </a:t>
            </a:r>
            <a:r>
              <a:rPr lang="en-US" altLang="en-US" sz="2000" b="1" u="sng" dirty="0">
                <a:solidFill>
                  <a:schemeClr val="accent1"/>
                </a:solidFill>
              </a:rPr>
              <a:t>design</a:t>
            </a:r>
            <a:r>
              <a:rPr lang="en-US" altLang="en-US" sz="2000" b="1" dirty="0">
                <a:solidFill>
                  <a:schemeClr val="accent1"/>
                </a:solidFill>
              </a:rPr>
              <a:t>  </a:t>
            </a:r>
          </a:p>
          <a:p>
            <a:pPr lvl="2">
              <a:lnSpc>
                <a:spcPct val="90000"/>
              </a:lnSpc>
              <a:spcBef>
                <a:spcPts val="400"/>
              </a:spcBef>
              <a:buFont typeface="Times New Roman" panose="02020603050405020304" pitchFamily="18" charset="0"/>
              <a:buChar char="•"/>
            </a:pPr>
            <a:r>
              <a:rPr lang="en-US" altLang="en-US" sz="2000" dirty="0"/>
              <a:t>The characteristic that designers specify for an item</a:t>
            </a:r>
          </a:p>
          <a:p>
            <a:pPr lvl="2">
              <a:lnSpc>
                <a:spcPct val="90000"/>
              </a:lnSpc>
              <a:spcBef>
                <a:spcPts val="400"/>
              </a:spcBef>
              <a:buFont typeface="Times New Roman" panose="02020603050405020304" pitchFamily="18" charset="0"/>
              <a:buChar char="•"/>
            </a:pPr>
            <a:r>
              <a:rPr lang="en-US" altLang="en-US" sz="2000" dirty="0"/>
              <a:t>This encompasses requirements, specifications, and the design of the system</a:t>
            </a:r>
          </a:p>
          <a:p>
            <a:pPr marL="914400" lvl="2" indent="0">
              <a:lnSpc>
                <a:spcPct val="90000"/>
              </a:lnSpc>
              <a:spcBef>
                <a:spcPts val="400"/>
              </a:spcBef>
            </a:pPr>
            <a:endParaRPr lang="en-US" altLang="en-US" sz="2000" dirty="0"/>
          </a:p>
          <a:p>
            <a:pPr lvl="1">
              <a:lnSpc>
                <a:spcPct val="90000"/>
              </a:lnSpc>
              <a:spcBef>
                <a:spcPts val="450"/>
              </a:spcBef>
              <a:buFont typeface="Times New Roman" panose="02020603050405020304" pitchFamily="18" charset="0"/>
              <a:buChar char="–"/>
            </a:pPr>
            <a:r>
              <a:rPr lang="en-US" altLang="en-US" sz="2000" b="1" dirty="0">
                <a:solidFill>
                  <a:schemeClr val="accent1"/>
                </a:solidFill>
              </a:rPr>
              <a:t>Quality of </a:t>
            </a:r>
            <a:r>
              <a:rPr lang="en-US" altLang="en-US" sz="2000" b="1" u="sng" dirty="0">
                <a:solidFill>
                  <a:schemeClr val="accent1"/>
                </a:solidFill>
              </a:rPr>
              <a:t>conformance</a:t>
            </a:r>
            <a:r>
              <a:rPr lang="en-US" altLang="en-US" sz="2000" b="1" dirty="0">
                <a:solidFill>
                  <a:schemeClr val="accent1"/>
                </a:solidFill>
              </a:rPr>
              <a:t> (i.e., implementation)  </a:t>
            </a:r>
          </a:p>
          <a:p>
            <a:pPr lvl="2">
              <a:lnSpc>
                <a:spcPct val="90000"/>
              </a:lnSpc>
              <a:spcBef>
                <a:spcPts val="400"/>
              </a:spcBef>
              <a:buFont typeface="Times New Roman" panose="02020603050405020304" pitchFamily="18" charset="0"/>
              <a:buChar char="•"/>
            </a:pPr>
            <a:r>
              <a:rPr lang="en-US" altLang="en-US" sz="2000" dirty="0"/>
              <a:t>The degree to which the design specifications are followed during manufacturing</a:t>
            </a:r>
          </a:p>
          <a:p>
            <a:pPr lvl="2">
              <a:lnSpc>
                <a:spcPct val="90000"/>
              </a:lnSpc>
              <a:spcBef>
                <a:spcPts val="400"/>
              </a:spcBef>
              <a:buFont typeface="Times New Roman" panose="02020603050405020304" pitchFamily="18" charset="0"/>
              <a:buChar char="•"/>
            </a:pPr>
            <a:r>
              <a:rPr lang="en-US" altLang="en-US" sz="2000" dirty="0"/>
              <a:t>This focuses on how well the implementation follows the design and how well the resulting system meets its requirements</a:t>
            </a:r>
          </a:p>
          <a:p>
            <a:pPr lvl="2">
              <a:lnSpc>
                <a:spcPct val="90000"/>
              </a:lnSpc>
              <a:spcBef>
                <a:spcPts val="400"/>
              </a:spcBef>
              <a:buFont typeface="Times New Roman" panose="02020603050405020304" pitchFamily="18" charset="0"/>
              <a:buChar char="•"/>
            </a:pPr>
            <a:endParaRPr lang="en-US" altLang="en-US" sz="2000" dirty="0"/>
          </a:p>
          <a:p>
            <a:pPr>
              <a:lnSpc>
                <a:spcPct val="90000"/>
              </a:lnSpc>
              <a:spcBef>
                <a:spcPts val="450"/>
              </a:spcBef>
              <a:buFont typeface="Times New Roman" panose="02020603050405020304" pitchFamily="18" charset="0"/>
              <a:buChar char="•"/>
            </a:pPr>
            <a:r>
              <a:rPr lang="en-US" altLang="en-US" sz="2000" b="1" dirty="0">
                <a:solidFill>
                  <a:schemeClr val="accent1"/>
                </a:solidFill>
              </a:rPr>
              <a:t>Quality also can be looked at in terms of user satisfaction</a:t>
            </a:r>
            <a:br>
              <a:rPr lang="en-US" altLang="en-US" sz="2000" dirty="0"/>
            </a:br>
            <a:br>
              <a:rPr lang="en-US" altLang="en-US" sz="2000" dirty="0"/>
            </a:br>
            <a:r>
              <a:rPr lang="en-US" altLang="en-US" sz="2000" dirty="0"/>
              <a:t>	User satisfaction = compliant product  + good quality  + delivery within budget and schedule</a:t>
            </a:r>
          </a:p>
          <a:p>
            <a:pPr>
              <a:lnSpc>
                <a:spcPct val="90000"/>
              </a:lnSpc>
              <a:spcBef>
                <a:spcPts val="450"/>
              </a:spcBef>
              <a:buFont typeface="Times New Roman" panose="02020603050405020304" pitchFamily="18" charset="0"/>
              <a:buChar char="•"/>
            </a:pPr>
            <a:endParaRPr lang="en-US" altLang="en-US" sz="2000" dirty="0"/>
          </a:p>
          <a:p>
            <a:pPr lvl="1">
              <a:lnSpc>
                <a:spcPct val="90000"/>
              </a:lnSpc>
              <a:spcBef>
                <a:spcPts val="450"/>
              </a:spcBef>
            </a:pPr>
            <a:endParaRPr lang="en-US" alt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202EA36C-B01A-4452-89C1-0B661EF04920}"/>
              </a:ext>
            </a:extLst>
          </p:cNvPr>
          <p:cNvSpPr txBox="1">
            <a:spLocks noGrp="1"/>
          </p:cNvSpPr>
          <p:nvPr>
            <p:ph type="title" idx="4294967295"/>
          </p:nvPr>
        </p:nvSpPr>
        <p:spPr/>
        <p:txBody>
          <a:bodyPr/>
          <a:lstStyle/>
          <a:p>
            <a:pPr lvl="0"/>
            <a:r>
              <a:rPr lang="en-US" b="1" dirty="0">
                <a:solidFill>
                  <a:srgbClr val="FF0000"/>
                </a:solidFill>
              </a:rPr>
              <a:t>Defect Removal efficiency</a:t>
            </a:r>
          </a:p>
        </p:txBody>
      </p:sp>
      <p:sp>
        <p:nvSpPr>
          <p:cNvPr id="3" name=" 2">
            <a:extLst>
              <a:ext uri="{FF2B5EF4-FFF2-40B4-BE49-F238E27FC236}">
                <a16:creationId xmlns:a16="http://schemas.microsoft.com/office/drawing/2014/main" id="{D18E7D6D-407D-46B2-B572-B75A0A5AC55B}"/>
              </a:ext>
            </a:extLst>
          </p:cNvPr>
          <p:cNvSpPr txBox="1">
            <a:spLocks noGrp="1"/>
          </p:cNvSpPr>
          <p:nvPr>
            <p:ph type="body" idx="4294967295"/>
          </p:nvPr>
        </p:nvSpPr>
        <p:spPr>
          <a:xfrm>
            <a:off x="1980739" y="1632928"/>
            <a:ext cx="8229954" cy="4588526"/>
          </a:xfrm>
        </p:spPr>
        <p:txBody>
          <a:bodyPr/>
          <a:lstStyle/>
          <a:p>
            <a:pPr lvl="0">
              <a:buSzPct val="45000"/>
              <a:buFont typeface="StarSymbol"/>
              <a:buChar char="●"/>
            </a:pPr>
            <a:r>
              <a:rPr lang="en-US"/>
              <a:t>DRE = E/(E+D)</a:t>
            </a:r>
          </a:p>
          <a:p>
            <a:pPr lvl="0">
              <a:buSzPct val="45000"/>
              <a:buFont typeface="StarSymbol"/>
              <a:buChar char="●"/>
            </a:pPr>
            <a:r>
              <a:rPr lang="en-US"/>
              <a:t>where DRE is the defect removal efficiency, E is the error and D is defect.</a:t>
            </a:r>
          </a:p>
          <a:p>
            <a:pPr lvl="0">
              <a:buSzPct val="45000"/>
              <a:buFont typeface="StarSymbol"/>
              <a:buChar char="●"/>
            </a:pPr>
            <a:r>
              <a:rPr lang="en-US"/>
              <a:t>The DRE represents the effectiveness of quality assurance activities.</a:t>
            </a:r>
          </a:p>
          <a:p>
            <a:pPr lvl="0">
              <a:buSzPct val="45000"/>
              <a:buFont typeface="StarSymbol"/>
              <a:buChar char="●"/>
            </a:pPr>
            <a:r>
              <a:rPr lang="en-US"/>
              <a:t>The DRE also helps the project manager to assess the progress of software project as it gets developed through its scheduled work task.</a:t>
            </a:r>
          </a:p>
          <a:p>
            <a:pPr lvl="0">
              <a:buSzPct val="45000"/>
              <a:buFont typeface="StarSymbol"/>
              <a:buChar char="●"/>
            </a:pPr>
            <a:r>
              <a:rPr lang="en-US"/>
              <a:t>Ideal value of DRE is 1</a:t>
            </a:r>
          </a:p>
          <a:p>
            <a:pPr lvl="0"/>
            <a:endParaRPr lang="en-US"/>
          </a:p>
          <a:p>
            <a:pPr lvl="0"/>
            <a:endParaRPr lang="en-US"/>
          </a:p>
          <a:p>
            <a:pPr lvl="0"/>
            <a:endParaRPr lang="en-US"/>
          </a:p>
          <a:p>
            <a:pPr lvl="0"/>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Class="entr"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ox(in)">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E49F0AD0-39D6-472F-9FCD-4F72F06FD750}"/>
              </a:ext>
            </a:extLst>
          </p:cNvPr>
          <p:cNvSpPr txBox="1">
            <a:spLocks noGrp="1"/>
          </p:cNvSpPr>
          <p:nvPr>
            <p:ph type="title" idx="4294967295"/>
          </p:nvPr>
        </p:nvSpPr>
        <p:spPr>
          <a:xfrm>
            <a:off x="1980739" y="522537"/>
            <a:ext cx="7755099" cy="653171"/>
          </a:xfrm>
        </p:spPr>
        <p:txBody>
          <a:bodyPr>
            <a:normAutofit fontScale="90000"/>
          </a:bodyPr>
          <a:lstStyle/>
          <a:p>
            <a:pPr lvl="0"/>
            <a:r>
              <a:rPr lang="en-US" b="1" dirty="0">
                <a:solidFill>
                  <a:srgbClr val="FF0000"/>
                </a:solidFill>
              </a:rPr>
              <a:t>Software Reliability</a:t>
            </a:r>
          </a:p>
        </p:txBody>
      </p:sp>
      <p:sp>
        <p:nvSpPr>
          <p:cNvPr id="3" name=" 2">
            <a:extLst>
              <a:ext uri="{FF2B5EF4-FFF2-40B4-BE49-F238E27FC236}">
                <a16:creationId xmlns:a16="http://schemas.microsoft.com/office/drawing/2014/main" id="{8EDA705D-F452-4609-9548-335F8C75E5AB}"/>
              </a:ext>
            </a:extLst>
          </p:cNvPr>
          <p:cNvSpPr txBox="1">
            <a:spLocks noGrp="1"/>
          </p:cNvSpPr>
          <p:nvPr>
            <p:ph type="body" idx="4294967295"/>
          </p:nvPr>
        </p:nvSpPr>
        <p:spPr>
          <a:xfrm>
            <a:off x="1006679" y="1650563"/>
            <a:ext cx="9310155" cy="3977484"/>
          </a:xfrm>
        </p:spPr>
        <p:txBody>
          <a:bodyPr/>
          <a:lstStyle/>
          <a:p>
            <a:pPr lvl="0"/>
            <a:r>
              <a:rPr lang="en-US" dirty="0"/>
              <a:t>It is defined as “the probability of failure-free operation of a computer program in a specified environment for a specified time”</a:t>
            </a:r>
          </a:p>
          <a:p>
            <a:pPr lvl="0"/>
            <a:endParaRPr lang="en-US" dirty="0"/>
          </a:p>
          <a:p>
            <a:pPr lvl="0"/>
            <a:r>
              <a:rPr lang="en-US" dirty="0"/>
              <a:t>Failure: It is the non conformance to software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224CDC42-F4EA-4D49-9213-B05AE333A5FA}"/>
              </a:ext>
            </a:extLst>
          </p:cNvPr>
          <p:cNvSpPr txBox="1">
            <a:spLocks noGrp="1"/>
          </p:cNvSpPr>
          <p:nvPr>
            <p:ph type="title" idx="4294967295"/>
          </p:nvPr>
        </p:nvSpPr>
        <p:spPr>
          <a:xfrm>
            <a:off x="1980739" y="412151"/>
            <a:ext cx="7921004" cy="874269"/>
          </a:xfrm>
        </p:spPr>
        <p:txBody>
          <a:bodyPr/>
          <a:lstStyle/>
          <a:p>
            <a:pPr lvl="0"/>
            <a:r>
              <a:rPr lang="en-US" b="1" dirty="0">
                <a:solidFill>
                  <a:srgbClr val="FF0000"/>
                </a:solidFill>
              </a:rPr>
              <a:t>Measures of Reliability</a:t>
            </a:r>
          </a:p>
        </p:txBody>
      </p:sp>
      <p:sp>
        <p:nvSpPr>
          <p:cNvPr id="3" name=" 2">
            <a:extLst>
              <a:ext uri="{FF2B5EF4-FFF2-40B4-BE49-F238E27FC236}">
                <a16:creationId xmlns:a16="http://schemas.microsoft.com/office/drawing/2014/main" id="{EF100353-7206-42BE-AA0D-FE9CD96946D4}"/>
              </a:ext>
            </a:extLst>
          </p:cNvPr>
          <p:cNvSpPr txBox="1">
            <a:spLocks noGrp="1"/>
          </p:cNvSpPr>
          <p:nvPr>
            <p:ph type="body" idx="4294967295"/>
          </p:nvPr>
        </p:nvSpPr>
        <p:spPr/>
        <p:txBody>
          <a:bodyPr/>
          <a:lstStyle/>
          <a:p>
            <a:pPr lvl="0"/>
            <a:r>
              <a:rPr lang="en-US" dirty="0"/>
              <a:t>Measure of Reliability</a:t>
            </a:r>
          </a:p>
          <a:p>
            <a:pPr lvl="0"/>
            <a:endParaRPr lang="en-US" dirty="0"/>
          </a:p>
          <a:p>
            <a:pPr marL="0" lvl="1" indent="0" hangingPunct="0">
              <a:spcBef>
                <a:spcPts val="0"/>
              </a:spcBef>
              <a:spcAft>
                <a:spcPts val="1286"/>
              </a:spcAft>
              <a:buNone/>
            </a:pPr>
            <a:r>
              <a:rPr lang="en-US" sz="2359" dirty="0">
                <a:latin typeface="Liberation Sans" pitchFamily="34"/>
              </a:rPr>
              <a:t>MTBF=MTTF+MTTR</a:t>
            </a:r>
          </a:p>
          <a:p>
            <a:pPr lvl="0"/>
            <a:r>
              <a:rPr lang="en-US" sz="1996" dirty="0"/>
              <a:t>MTBF- Mean time between failure</a:t>
            </a:r>
          </a:p>
          <a:p>
            <a:pPr lvl="0"/>
            <a:r>
              <a:rPr lang="en-US" sz="1996" dirty="0"/>
              <a:t>MTTF-Mean time to failure</a:t>
            </a:r>
          </a:p>
          <a:p>
            <a:pPr lvl="0"/>
            <a:r>
              <a:rPr lang="en-US" sz="1996" dirty="0"/>
              <a:t>MTTR-Mean time to repair</a:t>
            </a:r>
          </a:p>
          <a:p>
            <a:pPr lvl="0"/>
            <a:endParaRPr lang="en-US" sz="1996" dirty="0"/>
          </a:p>
          <a:p>
            <a:pPr lv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D5DE2257-DBEF-48E5-8036-A62E4C4A734E}"/>
              </a:ext>
            </a:extLst>
          </p:cNvPr>
          <p:cNvSpPr txBox="1">
            <a:spLocks noGrp="1"/>
          </p:cNvSpPr>
          <p:nvPr>
            <p:ph type="title" idx="4294967295"/>
          </p:nvPr>
        </p:nvSpPr>
        <p:spPr>
          <a:xfrm>
            <a:off x="1980739" y="412151"/>
            <a:ext cx="7921004" cy="874269"/>
          </a:xfrm>
        </p:spPr>
        <p:txBody>
          <a:bodyPr/>
          <a:lstStyle/>
          <a:p>
            <a:pPr lvl="0"/>
            <a:r>
              <a:rPr lang="en-US" b="1" dirty="0">
                <a:solidFill>
                  <a:srgbClr val="FF0000"/>
                </a:solidFill>
              </a:rPr>
              <a:t>Software Availability</a:t>
            </a:r>
          </a:p>
        </p:txBody>
      </p:sp>
      <p:sp>
        <p:nvSpPr>
          <p:cNvPr id="3" name=" 2">
            <a:extLst>
              <a:ext uri="{FF2B5EF4-FFF2-40B4-BE49-F238E27FC236}">
                <a16:creationId xmlns:a16="http://schemas.microsoft.com/office/drawing/2014/main" id="{2202DA03-8048-404F-8927-10DC21924F99}"/>
              </a:ext>
            </a:extLst>
          </p:cNvPr>
          <p:cNvSpPr txBox="1">
            <a:spLocks noGrp="1"/>
          </p:cNvSpPr>
          <p:nvPr>
            <p:ph type="body" idx="4294967295"/>
          </p:nvPr>
        </p:nvSpPr>
        <p:spPr/>
        <p:txBody>
          <a:bodyPr/>
          <a:lstStyle/>
          <a:p>
            <a:pPr lvl="0"/>
            <a:r>
              <a:rPr lang="en-US" dirty="0"/>
              <a:t>It is defined as “the probability that a program is operating according to requirements at a given point in time</a:t>
            </a:r>
          </a:p>
          <a:p>
            <a:pPr lvl="0"/>
            <a:endParaRPr lang="en-US" dirty="0"/>
          </a:p>
          <a:p>
            <a:pPr lvl="0"/>
            <a:r>
              <a:rPr lang="en-US" dirty="0"/>
              <a:t>Measure of Availability</a:t>
            </a:r>
          </a:p>
          <a:p>
            <a:pPr lvl="0"/>
            <a:endParaRPr lang="en-US" dirty="0"/>
          </a:p>
          <a:p>
            <a:pPr marL="0" lvl="1" indent="0" hangingPunct="0">
              <a:spcBef>
                <a:spcPts val="0"/>
              </a:spcBef>
              <a:spcAft>
                <a:spcPts val="1286"/>
              </a:spcAft>
              <a:buNone/>
            </a:pPr>
            <a:r>
              <a:rPr lang="en-US" sz="2359" dirty="0">
                <a:latin typeface="Liberation Sans" pitchFamily="34"/>
              </a:rPr>
              <a:t>Availability=[MTTF/(MTTF+MTTR)]*100%</a:t>
            </a:r>
          </a:p>
          <a:p>
            <a:pPr marL="0" lvl="1" indent="0" hangingPunct="0">
              <a:spcBef>
                <a:spcPts val="0"/>
              </a:spcBef>
              <a:spcAft>
                <a:spcPts val="1286"/>
              </a:spcAft>
              <a:buNone/>
            </a:pPr>
            <a:endParaRPr lang="en-US" sz="2359" dirty="0">
              <a:latin typeface="Liberation Sans" pitchFamily="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Class="entr"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ox(in)">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3FE5-2495-4A6C-87BE-E737295A1B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E3DA1C-A658-41CA-9C1F-DE045413B14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C5031BC-4F2E-43F1-B5D1-85C67A034665}"/>
              </a:ext>
            </a:extLst>
          </p:cNvPr>
          <p:cNvPicPr>
            <a:picLocks noChangeAspect="1"/>
          </p:cNvPicPr>
          <p:nvPr/>
        </p:nvPicPr>
        <p:blipFill>
          <a:blip r:embed="rId2"/>
          <a:stretch>
            <a:fillRect/>
          </a:stretch>
        </p:blipFill>
        <p:spPr>
          <a:xfrm>
            <a:off x="1790700" y="381000"/>
            <a:ext cx="8610600" cy="6096000"/>
          </a:xfrm>
          <a:prstGeom prst="rect">
            <a:avLst/>
          </a:prstGeom>
        </p:spPr>
      </p:pic>
    </p:spTree>
    <p:extLst>
      <p:ext uri="{BB962C8B-B14F-4D97-AF65-F5344CB8AC3E}">
        <p14:creationId xmlns:p14="http://schemas.microsoft.com/office/powerpoint/2010/main" val="383193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177-E38D-4EDE-892F-E735F114604B}"/>
              </a:ext>
            </a:extLst>
          </p:cNvPr>
          <p:cNvSpPr>
            <a:spLocks noGrp="1"/>
          </p:cNvSpPr>
          <p:nvPr>
            <p:ph type="title"/>
          </p:nvPr>
        </p:nvSpPr>
        <p:spPr/>
        <p:txBody>
          <a:bodyPr/>
          <a:lstStyle/>
          <a:p>
            <a:r>
              <a:rPr lang="en-US" dirty="0"/>
              <a:t>Quality Assurance(QA)</a:t>
            </a:r>
            <a:endParaRPr lang="en-IN" dirty="0"/>
          </a:p>
        </p:txBody>
      </p:sp>
      <p:sp>
        <p:nvSpPr>
          <p:cNvPr id="3" name="Content Placeholder 2">
            <a:extLst>
              <a:ext uri="{FF2B5EF4-FFF2-40B4-BE49-F238E27FC236}">
                <a16:creationId xmlns:a16="http://schemas.microsoft.com/office/drawing/2014/main" id="{C3ABCB58-D925-4989-94C1-04F13EF8B57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88724F2-1002-475B-B6B9-49702406C6FA}"/>
              </a:ext>
            </a:extLst>
          </p:cNvPr>
          <p:cNvPicPr>
            <a:picLocks noChangeAspect="1"/>
          </p:cNvPicPr>
          <p:nvPr/>
        </p:nvPicPr>
        <p:blipFill>
          <a:blip r:embed="rId2"/>
          <a:stretch>
            <a:fillRect/>
          </a:stretch>
        </p:blipFill>
        <p:spPr>
          <a:xfrm>
            <a:off x="3571613" y="2224656"/>
            <a:ext cx="5334000" cy="3314700"/>
          </a:xfrm>
          <a:prstGeom prst="rect">
            <a:avLst/>
          </a:prstGeom>
        </p:spPr>
      </p:pic>
    </p:spTree>
    <p:extLst>
      <p:ext uri="{BB962C8B-B14F-4D97-AF65-F5344CB8AC3E}">
        <p14:creationId xmlns:p14="http://schemas.microsoft.com/office/powerpoint/2010/main" val="215842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B0FCEF-FD2F-4097-A2E2-B758139280DA}"/>
              </a:ext>
            </a:extLst>
          </p:cNvPr>
          <p:cNvSpPr>
            <a:spLocks noGrp="1"/>
          </p:cNvSpPr>
          <p:nvPr>
            <p:ph type="sldNum" idx="12"/>
          </p:nvPr>
        </p:nvSpPr>
        <p:spPr/>
        <p:txBody>
          <a:bodyPr/>
          <a:lstStyle/>
          <a:p>
            <a:fld id="{2D2F9F38-4A04-4288-87BD-C5597C0FE3A7}" type="slidenum">
              <a:rPr lang="en-US" altLang="en-US"/>
              <a:pPr/>
              <a:t>4</a:t>
            </a:fld>
            <a:endParaRPr lang="en-US" altLang="en-US"/>
          </a:p>
        </p:txBody>
      </p:sp>
      <p:sp>
        <p:nvSpPr>
          <p:cNvPr id="616449" name="Text Box 1">
            <a:extLst>
              <a:ext uri="{FF2B5EF4-FFF2-40B4-BE49-F238E27FC236}">
                <a16:creationId xmlns:a16="http://schemas.microsoft.com/office/drawing/2014/main" id="{AE0BC9DF-EDAD-4679-BC86-43E0BB0C3BE9}"/>
              </a:ext>
            </a:extLst>
          </p:cNvPr>
          <p:cNvSpPr txBox="1">
            <a:spLocks noChangeArrowheads="1"/>
          </p:cNvSpPr>
          <p:nvPr/>
        </p:nvSpPr>
        <p:spPr bwMode="auto">
          <a:xfrm>
            <a:off x="8077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CC706A0C-562E-476C-A05D-C33E48DD0171}" type="slidenum">
              <a:rPr lang="en-US" altLang="en-US" sz="1400"/>
              <a:pPr algn="r">
                <a:buClrTx/>
                <a:buFontTx/>
                <a:buNone/>
              </a:pPr>
              <a:t>4</a:t>
            </a:fld>
            <a:endParaRPr lang="en-US" altLang="en-US" sz="1400"/>
          </a:p>
        </p:txBody>
      </p:sp>
      <p:sp>
        <p:nvSpPr>
          <p:cNvPr id="616450" name="Text Box 2">
            <a:extLst>
              <a:ext uri="{FF2B5EF4-FFF2-40B4-BE49-F238E27FC236}">
                <a16:creationId xmlns:a16="http://schemas.microsoft.com/office/drawing/2014/main" id="{DC478ED4-85E2-4B8D-BCC6-48C9EDA4129C}"/>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dirty="0">
                <a:solidFill>
                  <a:srgbClr val="FF0000"/>
                </a:solidFill>
              </a:rPr>
              <a:t>Quality Assurance Functions</a:t>
            </a:r>
          </a:p>
        </p:txBody>
      </p:sp>
      <p:sp>
        <p:nvSpPr>
          <p:cNvPr id="616451" name="Text Box 3">
            <a:extLst>
              <a:ext uri="{FF2B5EF4-FFF2-40B4-BE49-F238E27FC236}">
                <a16:creationId xmlns:a16="http://schemas.microsoft.com/office/drawing/2014/main" id="{FC850B85-7F3E-4072-B6BC-013B024A1CB7}"/>
              </a:ext>
            </a:extLst>
          </p:cNvPr>
          <p:cNvSpPr txBox="1">
            <a:spLocks noChangeArrowheads="1"/>
          </p:cNvSpPr>
          <p:nvPr/>
        </p:nvSpPr>
        <p:spPr bwMode="auto">
          <a:xfrm>
            <a:off x="805343" y="1860550"/>
            <a:ext cx="10737908" cy="446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9pPr>
          </a:lstStyle>
          <a:p>
            <a:pPr>
              <a:spcBef>
                <a:spcPts val="500"/>
              </a:spcBef>
              <a:buFont typeface="Times New Roman" panose="02020603050405020304" pitchFamily="18" charset="0"/>
              <a:buChar char="•"/>
            </a:pPr>
            <a:r>
              <a:rPr lang="en-US" altLang="en-US" sz="2800" dirty="0"/>
              <a:t>Consists of a set of </a:t>
            </a:r>
            <a:r>
              <a:rPr lang="en-US" altLang="en-US" sz="2800" u="sng" dirty="0"/>
              <a:t>auditing and reporting functions </a:t>
            </a:r>
            <a:r>
              <a:rPr lang="en-US" altLang="en-US" sz="2800" dirty="0"/>
              <a:t>that </a:t>
            </a:r>
            <a:r>
              <a:rPr lang="en-US" altLang="en-US" sz="2800" u="sng" dirty="0"/>
              <a:t>assess</a:t>
            </a:r>
            <a:r>
              <a:rPr lang="en-US" altLang="en-US" sz="2800" dirty="0"/>
              <a:t> the effectiveness and completeness of </a:t>
            </a:r>
            <a:r>
              <a:rPr lang="en-US" altLang="en-US" sz="2800" u="sng" dirty="0"/>
              <a:t>quality control</a:t>
            </a:r>
            <a:r>
              <a:rPr lang="en-US" altLang="en-US" sz="2800" dirty="0"/>
              <a:t> activities</a:t>
            </a:r>
          </a:p>
          <a:p>
            <a:pPr>
              <a:spcBef>
                <a:spcPts val="500"/>
              </a:spcBef>
              <a:buFont typeface="Times New Roman" panose="02020603050405020304" pitchFamily="18" charset="0"/>
              <a:buChar char="•"/>
            </a:pPr>
            <a:endParaRPr lang="en-US" altLang="en-US" sz="2800" dirty="0"/>
          </a:p>
          <a:p>
            <a:pPr>
              <a:spcBef>
                <a:spcPts val="500"/>
              </a:spcBef>
              <a:buFont typeface="Times New Roman" panose="02020603050405020304" pitchFamily="18" charset="0"/>
              <a:buChar char="•"/>
            </a:pPr>
            <a:r>
              <a:rPr lang="en-US" altLang="en-US" sz="2800" dirty="0"/>
              <a:t>Provides management personnel with data that provides </a:t>
            </a:r>
            <a:r>
              <a:rPr lang="en-US" altLang="en-US" sz="2800" u="sng" dirty="0"/>
              <a:t>insight</a:t>
            </a:r>
            <a:r>
              <a:rPr lang="en-US" altLang="en-US" sz="2800" dirty="0"/>
              <a:t> into the quality of the products</a:t>
            </a:r>
          </a:p>
          <a:p>
            <a:pPr>
              <a:spcBef>
                <a:spcPts val="500"/>
              </a:spcBef>
              <a:buFont typeface="Times New Roman" panose="02020603050405020304" pitchFamily="18" charset="0"/>
              <a:buChar char="•"/>
            </a:pPr>
            <a:endParaRPr lang="en-US" altLang="en-US" sz="2800" dirty="0"/>
          </a:p>
          <a:p>
            <a:pPr>
              <a:spcBef>
                <a:spcPts val="500"/>
              </a:spcBef>
              <a:buFont typeface="Times New Roman" panose="02020603050405020304" pitchFamily="18" charset="0"/>
              <a:buChar char="•"/>
            </a:pPr>
            <a:r>
              <a:rPr lang="en-US" altLang="en-US" sz="2800" dirty="0"/>
              <a:t>Alerts management personnel to quality problems so that they can apply the necessary resources to </a:t>
            </a:r>
            <a:r>
              <a:rPr lang="en-US" altLang="en-US" sz="2800" u="sng" dirty="0"/>
              <a:t>resolve</a:t>
            </a:r>
            <a:r>
              <a:rPr lang="en-US" altLang="en-US" sz="2800" dirty="0"/>
              <a:t> quality issues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7279286-1508-448B-9602-243E4B1AE153}"/>
              </a:ext>
            </a:extLst>
          </p:cNvPr>
          <p:cNvSpPr>
            <a:spLocks noGrp="1"/>
          </p:cNvSpPr>
          <p:nvPr>
            <p:ph type="sldNum" idx="12"/>
          </p:nvPr>
        </p:nvSpPr>
        <p:spPr/>
        <p:txBody>
          <a:bodyPr/>
          <a:lstStyle/>
          <a:p>
            <a:fld id="{209487F5-2AA7-4878-B083-F699B8EC9115}" type="slidenum">
              <a:rPr lang="en-US" altLang="en-US"/>
              <a:pPr/>
              <a:t>5</a:t>
            </a:fld>
            <a:endParaRPr lang="en-US" altLang="en-US"/>
          </a:p>
        </p:txBody>
      </p:sp>
      <p:sp>
        <p:nvSpPr>
          <p:cNvPr id="622593" name="Text Box 1">
            <a:extLst>
              <a:ext uri="{FF2B5EF4-FFF2-40B4-BE49-F238E27FC236}">
                <a16:creationId xmlns:a16="http://schemas.microsoft.com/office/drawing/2014/main" id="{E5D56769-6710-4401-881D-8A901EAD5DAE}"/>
              </a:ext>
            </a:extLst>
          </p:cNvPr>
          <p:cNvSpPr txBox="1">
            <a:spLocks noChangeArrowheads="1"/>
          </p:cNvSpPr>
          <p:nvPr/>
        </p:nvSpPr>
        <p:spPr bwMode="auto">
          <a:xfrm>
            <a:off x="8077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F81041B9-62C2-4176-8492-067C7D89F5C8}" type="slidenum">
              <a:rPr lang="en-US" altLang="en-US" sz="1400"/>
              <a:pPr algn="r">
                <a:buClrTx/>
                <a:buFontTx/>
                <a:buNone/>
              </a:pPr>
              <a:t>5</a:t>
            </a:fld>
            <a:endParaRPr lang="en-US" altLang="en-US" sz="1400"/>
          </a:p>
        </p:txBody>
      </p:sp>
      <p:sp>
        <p:nvSpPr>
          <p:cNvPr id="622594" name="Text Box 2">
            <a:extLst>
              <a:ext uri="{FF2B5EF4-FFF2-40B4-BE49-F238E27FC236}">
                <a16:creationId xmlns:a16="http://schemas.microsoft.com/office/drawing/2014/main" id="{8B199207-4CE9-4539-89DD-466342AE0858}"/>
              </a:ext>
            </a:extLst>
          </p:cNvPr>
          <p:cNvSpPr txBox="1">
            <a:spLocks noChangeArrowheads="1"/>
          </p:cNvSpPr>
          <p:nvPr/>
        </p:nvSpPr>
        <p:spPr bwMode="auto">
          <a:xfrm>
            <a:off x="2209800" y="1524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dirty="0">
                <a:solidFill>
                  <a:srgbClr val="FF0000"/>
                </a:solidFill>
              </a:rPr>
              <a:t>The SQA Group</a:t>
            </a:r>
          </a:p>
        </p:txBody>
      </p:sp>
      <p:sp>
        <p:nvSpPr>
          <p:cNvPr id="622595" name="Text Box 3">
            <a:extLst>
              <a:ext uri="{FF2B5EF4-FFF2-40B4-BE49-F238E27FC236}">
                <a16:creationId xmlns:a16="http://schemas.microsoft.com/office/drawing/2014/main" id="{45991353-5DDA-4F04-B73E-1616C13E62BE}"/>
              </a:ext>
            </a:extLst>
          </p:cNvPr>
          <p:cNvSpPr txBox="1">
            <a:spLocks noChangeArrowheads="1"/>
          </p:cNvSpPr>
          <p:nvPr/>
        </p:nvSpPr>
        <p:spPr bwMode="auto">
          <a:xfrm>
            <a:off x="1132513" y="1403350"/>
            <a:ext cx="10612073" cy="423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9pPr>
          </a:lstStyle>
          <a:p>
            <a:pPr>
              <a:lnSpc>
                <a:spcPct val="90000"/>
              </a:lnSpc>
              <a:spcBef>
                <a:spcPts val="500"/>
              </a:spcBef>
              <a:buFont typeface="Times New Roman" panose="02020603050405020304" pitchFamily="18" charset="0"/>
              <a:buChar char="•"/>
            </a:pPr>
            <a:r>
              <a:rPr lang="en-US" altLang="en-US" dirty="0"/>
              <a:t>Serves as the </a:t>
            </a:r>
            <a:r>
              <a:rPr lang="en-US" altLang="en-US" u="sng" dirty="0"/>
              <a:t>customer's </a:t>
            </a:r>
            <a:r>
              <a:rPr lang="en-US" altLang="en-US" dirty="0"/>
              <a:t>in-house representative</a:t>
            </a:r>
          </a:p>
          <a:p>
            <a:pPr>
              <a:lnSpc>
                <a:spcPct val="90000"/>
              </a:lnSpc>
              <a:spcBef>
                <a:spcPts val="500"/>
              </a:spcBef>
              <a:buFont typeface="Times New Roman" panose="02020603050405020304" pitchFamily="18" charset="0"/>
              <a:buChar char="•"/>
            </a:pPr>
            <a:r>
              <a:rPr lang="en-US" altLang="en-US" dirty="0"/>
              <a:t>Assists the software team in achieving a </a:t>
            </a:r>
            <a:r>
              <a:rPr lang="en-US" altLang="en-US" u="sng" dirty="0"/>
              <a:t>high-quality</a:t>
            </a:r>
            <a:r>
              <a:rPr lang="en-US" altLang="en-US" dirty="0"/>
              <a:t> product</a:t>
            </a:r>
          </a:p>
          <a:p>
            <a:pPr>
              <a:lnSpc>
                <a:spcPct val="90000"/>
              </a:lnSpc>
              <a:spcBef>
                <a:spcPts val="500"/>
              </a:spcBef>
              <a:buFont typeface="Times New Roman" panose="02020603050405020304" pitchFamily="18" charset="0"/>
              <a:buChar char="•"/>
            </a:pPr>
            <a:r>
              <a:rPr lang="en-US" altLang="en-US" dirty="0"/>
              <a:t>Views the software from the </a:t>
            </a:r>
            <a:r>
              <a:rPr lang="en-US" altLang="en-US" u="sng" dirty="0"/>
              <a:t>customer's</a:t>
            </a:r>
            <a:r>
              <a:rPr lang="en-US" altLang="en-US" dirty="0"/>
              <a:t> point of view</a:t>
            </a:r>
          </a:p>
          <a:p>
            <a:pPr lvl="1">
              <a:lnSpc>
                <a:spcPct val="90000"/>
              </a:lnSpc>
              <a:spcBef>
                <a:spcPts val="450"/>
              </a:spcBef>
              <a:buFont typeface="Times New Roman" panose="02020603050405020304" pitchFamily="18" charset="0"/>
              <a:buChar char="–"/>
            </a:pPr>
            <a:r>
              <a:rPr lang="en-US" altLang="en-US" dirty="0"/>
              <a:t>Does the software adequately meet quality factors?</a:t>
            </a:r>
          </a:p>
          <a:p>
            <a:pPr lvl="1">
              <a:lnSpc>
                <a:spcPct val="90000"/>
              </a:lnSpc>
              <a:spcBef>
                <a:spcPts val="450"/>
              </a:spcBef>
              <a:buFont typeface="Times New Roman" panose="02020603050405020304" pitchFamily="18" charset="0"/>
              <a:buChar char="–"/>
            </a:pPr>
            <a:r>
              <a:rPr lang="en-US" altLang="en-US" dirty="0"/>
              <a:t>Has software development been conducted according to pre-established standards?</a:t>
            </a:r>
          </a:p>
          <a:p>
            <a:pPr lvl="1">
              <a:lnSpc>
                <a:spcPct val="90000"/>
              </a:lnSpc>
              <a:spcBef>
                <a:spcPts val="450"/>
              </a:spcBef>
              <a:buFont typeface="Times New Roman" panose="02020603050405020304" pitchFamily="18" charset="0"/>
              <a:buChar char="–"/>
            </a:pPr>
            <a:r>
              <a:rPr lang="en-US" altLang="en-US" dirty="0"/>
              <a:t>Have technical disciplines properly performed their roles as part of the SQA activity?</a:t>
            </a:r>
          </a:p>
          <a:p>
            <a:pPr>
              <a:lnSpc>
                <a:spcPct val="90000"/>
              </a:lnSpc>
              <a:spcBef>
                <a:spcPts val="500"/>
              </a:spcBef>
              <a:buFont typeface="Times New Roman" panose="02020603050405020304" pitchFamily="18" charset="0"/>
              <a:buChar char="•"/>
            </a:pPr>
            <a:r>
              <a:rPr lang="en-US" altLang="en-US" dirty="0"/>
              <a:t>Performs a set of </a:t>
            </a:r>
            <a:r>
              <a:rPr lang="en-US" altLang="en-US" u="sng" dirty="0"/>
              <a:t>activities</a:t>
            </a:r>
            <a:r>
              <a:rPr lang="en-US" altLang="en-US" dirty="0"/>
              <a:t> that address quality assurance planning, oversight, record keeping, analysis, and reporting</a:t>
            </a:r>
          </a:p>
          <a:p>
            <a:pPr>
              <a:lnSpc>
                <a:spcPct val="90000"/>
              </a:lnSpc>
              <a:spcBef>
                <a:spcPts val="500"/>
              </a:spcBef>
            </a:pPr>
            <a:endParaRPr lang="en-US" altLang="en-US" sz="2000" dirty="0"/>
          </a:p>
          <a:p>
            <a:pPr lvl="1" indent="-282575">
              <a:lnSpc>
                <a:spcPct val="90000"/>
              </a:lnSpc>
              <a:spcBef>
                <a:spcPts val="500"/>
              </a:spcBef>
            </a:pPr>
            <a:endParaRPr lang="en-US" altLang="en-US"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0343E26D-F492-43B8-BA50-497A80ACE1BD}"/>
              </a:ext>
            </a:extLst>
          </p:cNvPr>
          <p:cNvSpPr txBox="1">
            <a:spLocks noGrp="1"/>
          </p:cNvSpPr>
          <p:nvPr>
            <p:ph type="title" idx="4294967295"/>
          </p:nvPr>
        </p:nvSpPr>
        <p:spPr>
          <a:xfrm>
            <a:off x="1980739" y="522537"/>
            <a:ext cx="7838051" cy="653171"/>
          </a:xfrm>
        </p:spPr>
        <p:txBody>
          <a:bodyPr>
            <a:normAutofit fontScale="90000"/>
          </a:bodyPr>
          <a:lstStyle/>
          <a:p>
            <a:pPr lvl="0" algn="ctr"/>
            <a:r>
              <a:rPr lang="en-US" b="1" dirty="0">
                <a:solidFill>
                  <a:srgbClr val="FF0000"/>
                </a:solidFill>
              </a:rPr>
              <a:t>SQA Activities</a:t>
            </a:r>
          </a:p>
        </p:txBody>
      </p:sp>
      <p:sp>
        <p:nvSpPr>
          <p:cNvPr id="3" name=" 2">
            <a:extLst>
              <a:ext uri="{FF2B5EF4-FFF2-40B4-BE49-F238E27FC236}">
                <a16:creationId xmlns:a16="http://schemas.microsoft.com/office/drawing/2014/main" id="{D6879C65-067F-4511-B4F7-98885C682091}"/>
              </a:ext>
            </a:extLst>
          </p:cNvPr>
          <p:cNvSpPr txBox="1">
            <a:spLocks noGrp="1"/>
          </p:cNvSpPr>
          <p:nvPr>
            <p:ph type="body" idx="4294967295"/>
          </p:nvPr>
        </p:nvSpPr>
        <p:spPr>
          <a:xfrm>
            <a:off x="662730" y="1325462"/>
            <a:ext cx="10586907" cy="4978946"/>
          </a:xfrm>
        </p:spPr>
        <p:txBody>
          <a:bodyPr>
            <a:normAutofit/>
          </a:bodyPr>
          <a:lstStyle/>
          <a:p>
            <a:pPr lvl="0"/>
            <a:r>
              <a:rPr lang="en-US" dirty="0"/>
              <a:t>1. </a:t>
            </a:r>
            <a:r>
              <a:rPr lang="en-US" u="sng" dirty="0"/>
              <a:t>Prepares</a:t>
            </a:r>
            <a:r>
              <a:rPr lang="en-US" dirty="0"/>
              <a:t> an SQA Plan for a project</a:t>
            </a:r>
          </a:p>
          <a:p>
            <a:pPr lvl="0"/>
            <a:r>
              <a:rPr lang="en-US" dirty="0"/>
              <a:t>2. </a:t>
            </a:r>
            <a:r>
              <a:rPr lang="en-US" u="sng" dirty="0"/>
              <a:t>Participates</a:t>
            </a:r>
            <a:r>
              <a:rPr lang="en-US" dirty="0"/>
              <a:t> in the development of the project’s software process description</a:t>
            </a:r>
          </a:p>
          <a:p>
            <a:pPr lvl="0"/>
            <a:r>
              <a:rPr lang="en-US" dirty="0"/>
              <a:t>3. </a:t>
            </a:r>
            <a:r>
              <a:rPr lang="en-US" u="sng" dirty="0"/>
              <a:t>Reviews</a:t>
            </a:r>
            <a:r>
              <a:rPr lang="en-US" dirty="0"/>
              <a:t> software engineering activities to verify compliance with the defined software process</a:t>
            </a:r>
          </a:p>
          <a:p>
            <a:pPr lvl="0"/>
            <a:r>
              <a:rPr lang="en-US" dirty="0"/>
              <a:t>4. </a:t>
            </a:r>
            <a:r>
              <a:rPr lang="en-US" u="sng" dirty="0"/>
              <a:t>Audits</a:t>
            </a:r>
            <a:r>
              <a:rPr lang="en-US" dirty="0"/>
              <a:t> designated software work products to verify compliance with those defined as part of the software process</a:t>
            </a:r>
          </a:p>
          <a:p>
            <a:pPr lvl="0"/>
            <a:r>
              <a:rPr lang="en-US" dirty="0"/>
              <a:t>5. </a:t>
            </a:r>
            <a:r>
              <a:rPr lang="en-US" u="sng" dirty="0"/>
              <a:t>Ensures</a:t>
            </a:r>
            <a:r>
              <a:rPr lang="en-US" dirty="0"/>
              <a:t> that deviations in the software work and work products are documented and handled accordingly to a documented procedure</a:t>
            </a:r>
          </a:p>
          <a:p>
            <a:pPr lvl="0"/>
            <a:r>
              <a:rPr lang="en-US" dirty="0"/>
              <a:t>6. </a:t>
            </a:r>
            <a:r>
              <a:rPr lang="en-US" u="sng" dirty="0"/>
              <a:t>Records</a:t>
            </a:r>
            <a:r>
              <a:rPr lang="en-US" dirty="0"/>
              <a:t> any non compliance and reports to senior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A1B692-B70F-4A64-9BEB-6A4C8DE06228}"/>
              </a:ext>
            </a:extLst>
          </p:cNvPr>
          <p:cNvSpPr>
            <a:spLocks noGrp="1"/>
          </p:cNvSpPr>
          <p:nvPr>
            <p:ph type="sldNum" idx="12"/>
          </p:nvPr>
        </p:nvSpPr>
        <p:spPr/>
        <p:txBody>
          <a:bodyPr/>
          <a:lstStyle/>
          <a:p>
            <a:fld id="{327D587A-8CA5-4ED6-B215-24B3061C2FC7}" type="slidenum">
              <a:rPr lang="en-US" altLang="en-US"/>
              <a:pPr/>
              <a:t>7</a:t>
            </a:fld>
            <a:endParaRPr lang="en-US" altLang="en-US"/>
          </a:p>
        </p:txBody>
      </p:sp>
      <p:sp>
        <p:nvSpPr>
          <p:cNvPr id="623617" name="Text Box 1">
            <a:extLst>
              <a:ext uri="{FF2B5EF4-FFF2-40B4-BE49-F238E27FC236}">
                <a16:creationId xmlns:a16="http://schemas.microsoft.com/office/drawing/2014/main" id="{F8402D7D-4059-439D-9E60-11613DBE3EBB}"/>
              </a:ext>
            </a:extLst>
          </p:cNvPr>
          <p:cNvSpPr txBox="1">
            <a:spLocks noChangeArrowheads="1"/>
          </p:cNvSpPr>
          <p:nvPr/>
        </p:nvSpPr>
        <p:spPr bwMode="auto">
          <a:xfrm>
            <a:off x="8077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0737D6FE-67A2-4AA9-8ED1-4A9BAF826193}" type="slidenum">
              <a:rPr lang="en-US" altLang="en-US" sz="1400"/>
              <a:pPr algn="r">
                <a:buClrTx/>
                <a:buFontTx/>
                <a:buNone/>
              </a:pPr>
              <a:t>7</a:t>
            </a:fld>
            <a:endParaRPr lang="en-US" altLang="en-US" sz="1400"/>
          </a:p>
        </p:txBody>
      </p:sp>
      <p:sp>
        <p:nvSpPr>
          <p:cNvPr id="623618" name="Text Box 2">
            <a:extLst>
              <a:ext uri="{FF2B5EF4-FFF2-40B4-BE49-F238E27FC236}">
                <a16:creationId xmlns:a16="http://schemas.microsoft.com/office/drawing/2014/main" id="{CAAD2B1A-AB4C-475F-8D4D-BBEEC0096E1E}"/>
              </a:ext>
            </a:extLst>
          </p:cNvPr>
          <p:cNvSpPr txBox="1">
            <a:spLocks noChangeArrowheads="1"/>
          </p:cNvSpPr>
          <p:nvPr/>
        </p:nvSpPr>
        <p:spPr bwMode="auto">
          <a:xfrm>
            <a:off x="2209800" y="1524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r>
              <a:rPr lang="en-US" altLang="en-US" sz="4400" dirty="0">
                <a:solidFill>
                  <a:srgbClr val="FF0000"/>
                </a:solidFill>
              </a:rPr>
              <a:t>Contd..</a:t>
            </a:r>
          </a:p>
        </p:txBody>
      </p:sp>
      <p:sp>
        <p:nvSpPr>
          <p:cNvPr id="623619" name="Text Box 3">
            <a:extLst>
              <a:ext uri="{FF2B5EF4-FFF2-40B4-BE49-F238E27FC236}">
                <a16:creationId xmlns:a16="http://schemas.microsoft.com/office/drawing/2014/main" id="{6AC5BE55-82FB-487B-A44F-975FC7B8F107}"/>
              </a:ext>
            </a:extLst>
          </p:cNvPr>
          <p:cNvSpPr txBox="1">
            <a:spLocks noChangeArrowheads="1"/>
          </p:cNvSpPr>
          <p:nvPr/>
        </p:nvSpPr>
        <p:spPr bwMode="auto">
          <a:xfrm>
            <a:off x="318782" y="1295400"/>
            <a:ext cx="11157357" cy="506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9pPr>
          </a:lstStyle>
          <a:p>
            <a:pPr>
              <a:lnSpc>
                <a:spcPct val="90000"/>
              </a:lnSpc>
              <a:spcBef>
                <a:spcPts val="500"/>
              </a:spcBef>
              <a:buFont typeface="Times New Roman" panose="02020603050405020304" pitchFamily="18" charset="0"/>
              <a:buChar char="•"/>
            </a:pPr>
            <a:r>
              <a:rPr lang="en-US" altLang="en-US" u="sng" dirty="0"/>
              <a:t>7.  Coordinates</a:t>
            </a:r>
            <a:r>
              <a:rPr lang="en-US" altLang="en-US" dirty="0"/>
              <a:t> the control and management of change</a:t>
            </a:r>
          </a:p>
          <a:p>
            <a:pPr>
              <a:lnSpc>
                <a:spcPct val="90000"/>
              </a:lnSpc>
              <a:spcBef>
                <a:spcPts val="500"/>
              </a:spcBef>
              <a:buFont typeface="Times New Roman" panose="02020603050405020304" pitchFamily="18" charset="0"/>
              <a:buChar char="•"/>
            </a:pPr>
            <a:r>
              <a:rPr lang="en-US" altLang="en-US" dirty="0"/>
              <a:t>8. Helps to </a:t>
            </a:r>
            <a:r>
              <a:rPr lang="en-US" altLang="en-US" u="sng" dirty="0"/>
              <a:t>collect</a:t>
            </a:r>
            <a:r>
              <a:rPr lang="en-US" altLang="en-US" dirty="0"/>
              <a:t> and </a:t>
            </a:r>
            <a:r>
              <a:rPr lang="en-US" altLang="en-US" u="sng" dirty="0"/>
              <a:t>analyze</a:t>
            </a:r>
            <a:r>
              <a:rPr lang="en-US" altLang="en-US" dirty="0"/>
              <a:t> software metrics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425DED99-401D-4B49-878C-E8525780BCB3}"/>
              </a:ext>
            </a:extLst>
          </p:cNvPr>
          <p:cNvSpPr txBox="1">
            <a:spLocks noGrp="1"/>
          </p:cNvSpPr>
          <p:nvPr>
            <p:ph type="title" idx="4294967295"/>
          </p:nvPr>
        </p:nvSpPr>
        <p:spPr>
          <a:xfrm>
            <a:off x="1980739" y="522537"/>
            <a:ext cx="7755099" cy="653171"/>
          </a:xfrm>
        </p:spPr>
        <p:txBody>
          <a:bodyPr>
            <a:normAutofit fontScale="90000"/>
          </a:bodyPr>
          <a:lstStyle/>
          <a:p>
            <a:pPr lvl="0"/>
            <a:r>
              <a:rPr lang="en-US" b="1" dirty="0">
                <a:solidFill>
                  <a:srgbClr val="FF0000"/>
                </a:solidFill>
              </a:rPr>
              <a:t>SQA Plan</a:t>
            </a:r>
          </a:p>
        </p:txBody>
      </p:sp>
      <p:sp>
        <p:nvSpPr>
          <p:cNvPr id="3" name=" 2">
            <a:extLst>
              <a:ext uri="{FF2B5EF4-FFF2-40B4-BE49-F238E27FC236}">
                <a16:creationId xmlns:a16="http://schemas.microsoft.com/office/drawing/2014/main" id="{6C7C3625-5820-46E0-955E-423824DC2DB8}"/>
              </a:ext>
            </a:extLst>
          </p:cNvPr>
          <p:cNvSpPr txBox="1">
            <a:spLocks noGrp="1"/>
          </p:cNvSpPr>
          <p:nvPr>
            <p:ph type="body" idx="4294967295"/>
          </p:nvPr>
        </p:nvSpPr>
        <p:spPr>
          <a:xfrm>
            <a:off x="1301231" y="1663984"/>
            <a:ext cx="8229954" cy="4671479"/>
          </a:xfrm>
        </p:spPr>
        <p:txBody>
          <a:bodyPr/>
          <a:lstStyle/>
          <a:p>
            <a:pPr marL="0" lvl="0" indent="0">
              <a:buNone/>
            </a:pPr>
            <a:r>
              <a:rPr lang="en-US" dirty="0"/>
              <a:t>It contains the following sections:-</a:t>
            </a:r>
          </a:p>
          <a:p>
            <a:pPr lvl="1">
              <a:buSzPct val="45000"/>
              <a:buFont typeface="StarSymbol"/>
              <a:buChar char="●"/>
            </a:pPr>
            <a:r>
              <a:rPr lang="en-US" sz="2800" dirty="0"/>
              <a:t>Initial section</a:t>
            </a:r>
          </a:p>
          <a:p>
            <a:pPr lvl="1">
              <a:buSzPct val="45000"/>
              <a:buFont typeface="StarSymbol"/>
              <a:buChar char="●"/>
            </a:pPr>
            <a:r>
              <a:rPr lang="en-US" sz="2800" dirty="0"/>
              <a:t>Management section</a:t>
            </a:r>
          </a:p>
          <a:p>
            <a:pPr lvl="1">
              <a:buSzPct val="45000"/>
              <a:buFont typeface="StarSymbol"/>
              <a:buChar char="●"/>
            </a:pPr>
            <a:r>
              <a:rPr lang="en-US" sz="2800" dirty="0"/>
              <a:t>Documentation section</a:t>
            </a:r>
          </a:p>
          <a:p>
            <a:pPr lvl="1">
              <a:buSzPct val="45000"/>
              <a:buFont typeface="StarSymbol"/>
              <a:buChar char="●"/>
            </a:pPr>
            <a:r>
              <a:rPr lang="en-US" sz="2800" dirty="0"/>
              <a:t>Standard, Practices and conventions section</a:t>
            </a:r>
          </a:p>
          <a:p>
            <a:pPr lvl="1">
              <a:buSzPct val="45000"/>
              <a:buFont typeface="StarSymbol"/>
              <a:buChar char="●"/>
            </a:pPr>
            <a:r>
              <a:rPr lang="en-US" sz="2800" dirty="0"/>
              <a:t>Reviews and Audit section</a:t>
            </a:r>
          </a:p>
          <a:p>
            <a:pPr lvl="1">
              <a:buSzPct val="45000"/>
              <a:buFont typeface="StarSymbol"/>
              <a:buChar char="●"/>
            </a:pPr>
            <a:r>
              <a:rPr lang="en-US" sz="2800" dirty="0"/>
              <a:t>Test section</a:t>
            </a:r>
          </a:p>
          <a:p>
            <a:pPr lvl="1">
              <a:buSzPct val="45000"/>
              <a:buFont typeface="StarSymbol"/>
              <a:buChar char="●"/>
            </a:pPr>
            <a:r>
              <a:rPr lang="en-US" sz="2800" dirty="0"/>
              <a:t>Remainder section</a:t>
            </a:r>
          </a:p>
          <a:p>
            <a:pPr lvl="0">
              <a:buSzPct val="45000"/>
              <a:buFont typeface="StarSymbol"/>
              <a:buChar char="●"/>
            </a:pPr>
            <a:endParaRPr lang="en-US" dirty="0"/>
          </a:p>
          <a:p>
            <a:pPr lvl="0">
              <a:buSzPct val="45000"/>
              <a:buFont typeface="StarSymbol"/>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F56B53D-56EF-4735-8756-CFD6F748125C}"/>
              </a:ext>
            </a:extLst>
          </p:cNvPr>
          <p:cNvSpPr>
            <a:spLocks noGrp="1"/>
          </p:cNvSpPr>
          <p:nvPr>
            <p:ph type="sldNum" idx="12"/>
          </p:nvPr>
        </p:nvSpPr>
        <p:spPr/>
        <p:txBody>
          <a:bodyPr/>
          <a:lstStyle/>
          <a:p>
            <a:fld id="{D99EC495-CF7C-4BEC-8702-6BBDA28A47FD}" type="slidenum">
              <a:rPr lang="en-US" altLang="en-US"/>
              <a:pPr/>
              <a:t>9</a:t>
            </a:fld>
            <a:endParaRPr lang="en-US" altLang="en-US"/>
          </a:p>
        </p:txBody>
      </p:sp>
      <p:sp>
        <p:nvSpPr>
          <p:cNvPr id="615425" name="Text Box 1">
            <a:extLst>
              <a:ext uri="{FF2B5EF4-FFF2-40B4-BE49-F238E27FC236}">
                <a16:creationId xmlns:a16="http://schemas.microsoft.com/office/drawing/2014/main" id="{B1637A87-410E-48D2-B98A-A767F03BD821}"/>
              </a:ext>
            </a:extLst>
          </p:cNvPr>
          <p:cNvSpPr txBox="1">
            <a:spLocks noChangeArrowheads="1"/>
          </p:cNvSpPr>
          <p:nvPr/>
        </p:nvSpPr>
        <p:spPr bwMode="auto">
          <a:xfrm>
            <a:off x="8077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CFE560FB-5282-4E46-95B7-6AF3232A864A}" type="slidenum">
              <a:rPr lang="en-US" altLang="en-US" sz="1400"/>
              <a:pPr algn="r">
                <a:buClrTx/>
                <a:buFontTx/>
                <a:buNone/>
              </a:pPr>
              <a:t>9</a:t>
            </a:fld>
            <a:endParaRPr lang="en-US" altLang="en-US" sz="1400"/>
          </a:p>
        </p:txBody>
      </p:sp>
      <p:sp>
        <p:nvSpPr>
          <p:cNvPr id="615426" name="Text Box 2">
            <a:extLst>
              <a:ext uri="{FF2B5EF4-FFF2-40B4-BE49-F238E27FC236}">
                <a16:creationId xmlns:a16="http://schemas.microsoft.com/office/drawing/2014/main" id="{CC8C50FA-B2E3-436B-A65E-A38D9E2849F5}"/>
              </a:ext>
            </a:extLst>
          </p:cNvPr>
          <p:cNvSpPr txBox="1">
            <a:spLocks noChangeArrowheads="1"/>
          </p:cNvSpPr>
          <p:nvPr/>
        </p:nvSpPr>
        <p:spPr bwMode="auto">
          <a:xfrm>
            <a:off x="1815517" y="37470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dirty="0">
                <a:solidFill>
                  <a:srgbClr val="FF0000"/>
                </a:solidFill>
              </a:rPr>
              <a:t>Quality Control</a:t>
            </a:r>
          </a:p>
        </p:txBody>
      </p:sp>
      <p:sp>
        <p:nvSpPr>
          <p:cNvPr id="615427" name="Text Box 3">
            <a:extLst>
              <a:ext uri="{FF2B5EF4-FFF2-40B4-BE49-F238E27FC236}">
                <a16:creationId xmlns:a16="http://schemas.microsoft.com/office/drawing/2014/main" id="{8AEEDE93-242E-43D1-B34F-DEA62359D8BA}"/>
              </a:ext>
            </a:extLst>
          </p:cNvPr>
          <p:cNvSpPr txBox="1">
            <a:spLocks noChangeArrowheads="1"/>
          </p:cNvSpPr>
          <p:nvPr/>
        </p:nvSpPr>
        <p:spPr bwMode="auto">
          <a:xfrm>
            <a:off x="880843" y="1593908"/>
            <a:ext cx="10570129" cy="5008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Noto Sans CJK SC Regular" charset="0"/>
              </a:defRPr>
            </a:lvl9pPr>
          </a:lstStyle>
          <a:p>
            <a:pPr>
              <a:lnSpc>
                <a:spcPct val="90000"/>
              </a:lnSpc>
              <a:spcBef>
                <a:spcPts val="500"/>
              </a:spcBef>
              <a:buFont typeface="Times New Roman" panose="02020603050405020304" pitchFamily="18" charset="0"/>
              <a:buChar char="•"/>
            </a:pPr>
            <a:r>
              <a:rPr lang="en-US" altLang="en-US" dirty="0"/>
              <a:t>Involves a series of </a:t>
            </a:r>
            <a:r>
              <a:rPr lang="en-US" altLang="en-US" u="sng" dirty="0"/>
              <a:t>inspections</a:t>
            </a:r>
            <a:r>
              <a:rPr lang="en-US" altLang="en-US" dirty="0"/>
              <a:t>, </a:t>
            </a:r>
            <a:r>
              <a:rPr lang="en-US" altLang="en-US" u="sng" dirty="0"/>
              <a:t>reviews</a:t>
            </a:r>
            <a:r>
              <a:rPr lang="en-US" altLang="en-US" dirty="0"/>
              <a:t>, and </a:t>
            </a:r>
            <a:r>
              <a:rPr lang="en-US" altLang="en-US" u="sng" dirty="0"/>
              <a:t>tests</a:t>
            </a:r>
            <a:r>
              <a:rPr lang="en-US" altLang="en-US" dirty="0"/>
              <a:t> used throughout the software process</a:t>
            </a:r>
          </a:p>
          <a:p>
            <a:pPr>
              <a:lnSpc>
                <a:spcPct val="90000"/>
              </a:lnSpc>
              <a:spcBef>
                <a:spcPts val="500"/>
              </a:spcBef>
              <a:buFont typeface="Times New Roman" panose="02020603050405020304" pitchFamily="18" charset="0"/>
              <a:buChar char="•"/>
            </a:pPr>
            <a:endParaRPr lang="en-US" altLang="en-US" dirty="0"/>
          </a:p>
          <a:p>
            <a:pPr>
              <a:lnSpc>
                <a:spcPct val="90000"/>
              </a:lnSpc>
              <a:spcBef>
                <a:spcPts val="500"/>
              </a:spcBef>
              <a:buFont typeface="Times New Roman" panose="02020603050405020304" pitchFamily="18" charset="0"/>
              <a:buChar char="•"/>
            </a:pPr>
            <a:r>
              <a:rPr lang="en-US" altLang="en-US" dirty="0"/>
              <a:t>Ensures that each work product meets the </a:t>
            </a:r>
            <a:r>
              <a:rPr lang="en-US" altLang="en-US" u="sng" dirty="0"/>
              <a:t>requirements</a:t>
            </a:r>
            <a:r>
              <a:rPr lang="en-US" altLang="en-US" dirty="0"/>
              <a:t> placed on it</a:t>
            </a:r>
          </a:p>
          <a:p>
            <a:pPr>
              <a:lnSpc>
                <a:spcPct val="90000"/>
              </a:lnSpc>
              <a:spcBef>
                <a:spcPts val="500"/>
              </a:spcBef>
              <a:buFont typeface="Times New Roman" panose="02020603050405020304" pitchFamily="18" charset="0"/>
              <a:buChar char="•"/>
            </a:pPr>
            <a:endParaRPr lang="en-US" altLang="en-US" dirty="0"/>
          </a:p>
          <a:p>
            <a:pPr>
              <a:lnSpc>
                <a:spcPct val="90000"/>
              </a:lnSpc>
              <a:spcBef>
                <a:spcPts val="500"/>
              </a:spcBef>
              <a:buFont typeface="Times New Roman" panose="02020603050405020304" pitchFamily="18" charset="0"/>
              <a:buChar char="•"/>
            </a:pPr>
            <a:r>
              <a:rPr lang="en-US" altLang="en-US" dirty="0"/>
              <a:t>Includes a </a:t>
            </a:r>
            <a:r>
              <a:rPr lang="en-US" altLang="en-US" u="sng" dirty="0"/>
              <a:t>feedback loop</a:t>
            </a:r>
            <a:r>
              <a:rPr lang="en-US" altLang="en-US" dirty="0"/>
              <a:t> to the process that created the work product</a:t>
            </a:r>
          </a:p>
          <a:p>
            <a:pPr lvl="1">
              <a:lnSpc>
                <a:spcPct val="90000"/>
              </a:lnSpc>
              <a:spcBef>
                <a:spcPts val="450"/>
              </a:spcBef>
              <a:buFont typeface="Times New Roman" panose="02020603050405020304" pitchFamily="18" charset="0"/>
              <a:buChar char="–"/>
            </a:pPr>
            <a:r>
              <a:rPr lang="en-US" altLang="en-US" dirty="0"/>
              <a:t>This is essential in minimizing the errors produced</a:t>
            </a:r>
          </a:p>
          <a:p>
            <a:pPr lvl="1">
              <a:lnSpc>
                <a:spcPct val="90000"/>
              </a:lnSpc>
              <a:spcBef>
                <a:spcPts val="450"/>
              </a:spcBef>
              <a:buFont typeface="Times New Roman" panose="02020603050405020304" pitchFamily="18" charset="0"/>
              <a:buChar char="–"/>
            </a:pPr>
            <a:endParaRPr lang="en-US" altLang="en-US" dirty="0"/>
          </a:p>
          <a:p>
            <a:pPr>
              <a:lnSpc>
                <a:spcPct val="90000"/>
              </a:lnSpc>
              <a:spcBef>
                <a:spcPts val="500"/>
              </a:spcBef>
              <a:buFont typeface="Times New Roman" panose="02020603050405020304" pitchFamily="18" charset="0"/>
              <a:buChar char="•"/>
            </a:pPr>
            <a:r>
              <a:rPr lang="en-US" altLang="en-US" dirty="0"/>
              <a:t>Combines </a:t>
            </a:r>
            <a:r>
              <a:rPr lang="en-US" altLang="en-US" u="sng" dirty="0"/>
              <a:t>measurement</a:t>
            </a:r>
            <a:r>
              <a:rPr lang="en-US" altLang="en-US" dirty="0"/>
              <a:t> and </a:t>
            </a:r>
            <a:r>
              <a:rPr lang="en-US" altLang="en-US" u="sng" dirty="0"/>
              <a:t>feedback</a:t>
            </a:r>
            <a:r>
              <a:rPr lang="en-US" altLang="en-US" dirty="0"/>
              <a:t> in order to adjust the process when product specifications are not met</a:t>
            </a:r>
          </a:p>
          <a:p>
            <a:pPr>
              <a:lnSpc>
                <a:spcPct val="90000"/>
              </a:lnSpc>
              <a:spcBef>
                <a:spcPts val="500"/>
              </a:spcBef>
              <a:buFont typeface="Times New Roman" panose="02020603050405020304" pitchFamily="18" charset="0"/>
              <a:buChar char="•"/>
            </a:pPr>
            <a:endParaRPr lang="en-US" altLang="en-US" dirty="0"/>
          </a:p>
          <a:p>
            <a:pPr>
              <a:lnSpc>
                <a:spcPct val="90000"/>
              </a:lnSpc>
              <a:spcBef>
                <a:spcPts val="500"/>
              </a:spcBef>
              <a:buFont typeface="Times New Roman" panose="02020603050405020304" pitchFamily="18" charset="0"/>
              <a:buChar char="•"/>
            </a:pPr>
            <a:r>
              <a:rPr lang="en-US" altLang="en-US" dirty="0"/>
              <a:t>Requires all work products to have defined, measurable </a:t>
            </a:r>
            <a:r>
              <a:rPr lang="en-US" altLang="en-US" u="sng" dirty="0"/>
              <a:t>specifications</a:t>
            </a:r>
            <a:r>
              <a:rPr lang="en-US" altLang="en-US" dirty="0"/>
              <a:t> to which practitioners may </a:t>
            </a:r>
            <a:r>
              <a:rPr lang="en-US" altLang="en-US" u="sng" dirty="0"/>
              <a:t>compare to the output </a:t>
            </a:r>
            <a:r>
              <a:rPr lang="en-US" altLang="en-US" dirty="0"/>
              <a:t>of each process</a:t>
            </a:r>
          </a:p>
          <a:p>
            <a:pPr>
              <a:lnSpc>
                <a:spcPct val="90000"/>
              </a:lnSpc>
              <a:spcBef>
                <a:spcPts val="500"/>
              </a:spcBef>
            </a:pPr>
            <a:endParaRPr lang="en-US" altLang="en-US"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7B8B0AB88DBA4AA45B0A573AF65072" ma:contentTypeVersion="8" ma:contentTypeDescription="Create a new document." ma:contentTypeScope="" ma:versionID="3eee57de32f3abfaee19ebb4854c7d52">
  <xsd:schema xmlns:xsd="http://www.w3.org/2001/XMLSchema" xmlns:xs="http://www.w3.org/2001/XMLSchema" xmlns:p="http://schemas.microsoft.com/office/2006/metadata/properties" xmlns:ns2="28ba1872-a4f9-4748-bfc2-61953337526c" targetNamespace="http://schemas.microsoft.com/office/2006/metadata/properties" ma:root="true" ma:fieldsID="956aec09760dbb69d4ef5cff20a4da0d" ns2:_="">
    <xsd:import namespace="28ba1872-a4f9-4748-bfc2-6195333752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a1872-a4f9-4748-bfc2-619533375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D4E9EB-83B2-4171-A7D2-B766C79D4BBD}">
  <ds:schemaRefs>
    <ds:schemaRef ds:uri="http://schemas.microsoft.com/sharepoint/v3/contenttype/forms"/>
  </ds:schemaRefs>
</ds:datastoreItem>
</file>

<file path=customXml/itemProps2.xml><?xml version="1.0" encoding="utf-8"?>
<ds:datastoreItem xmlns:ds="http://schemas.openxmlformats.org/officeDocument/2006/customXml" ds:itemID="{8C6FB637-5C36-465A-BF44-EC1A33B4086E}"/>
</file>

<file path=customXml/itemProps3.xml><?xml version="1.0" encoding="utf-8"?>
<ds:datastoreItem xmlns:ds="http://schemas.openxmlformats.org/officeDocument/2006/customXml" ds:itemID="{FF4743D9-2BF8-4310-A07C-C8C1EC46C63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2098</TotalTime>
  <Words>1313</Words>
  <Application>Microsoft Office PowerPoint</Application>
  <PresentationFormat>Widescreen</PresentationFormat>
  <Paragraphs>206</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Liberation Sans</vt:lpstr>
      <vt:lpstr>StarSymbol</vt:lpstr>
      <vt:lpstr>Times New Roman</vt:lpstr>
      <vt:lpstr>Office Theme</vt:lpstr>
      <vt:lpstr>Module 6 Software Risk, Configuration  management and Quality Assurance  </vt:lpstr>
      <vt:lpstr>PowerPoint Presentation</vt:lpstr>
      <vt:lpstr>Quality Assurance(QA)</vt:lpstr>
      <vt:lpstr>PowerPoint Presentation</vt:lpstr>
      <vt:lpstr>PowerPoint Presentation</vt:lpstr>
      <vt:lpstr>SQA Activities</vt:lpstr>
      <vt:lpstr>PowerPoint Presentation</vt:lpstr>
      <vt:lpstr>SQA Plan</vt:lpstr>
      <vt:lpstr>PowerPoint Presentation</vt:lpstr>
      <vt:lpstr>Comparison between QA and QC</vt:lpstr>
      <vt:lpstr>Metrics</vt:lpstr>
      <vt:lpstr>Metrics for Software Quality</vt:lpstr>
      <vt:lpstr>Metrics for Software Quality</vt:lpstr>
      <vt:lpstr>Measurement of Software Quality</vt:lpstr>
      <vt:lpstr>Correctness</vt:lpstr>
      <vt:lpstr>Maintainability</vt:lpstr>
      <vt:lpstr>Integrity</vt:lpstr>
      <vt:lpstr>Usability</vt:lpstr>
      <vt:lpstr>Defect Removal efficiency</vt:lpstr>
      <vt:lpstr>Defect Removal efficiency</vt:lpstr>
      <vt:lpstr>Software Reliability</vt:lpstr>
      <vt:lpstr>Measures of Reliability</vt:lpstr>
      <vt:lpstr>Software Availability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shilpaingoley1@gmail.com</dc:creator>
  <cp:lastModifiedBy>Parul Jain</cp:lastModifiedBy>
  <cp:revision>15</cp:revision>
  <dcterms:created xsi:type="dcterms:W3CDTF">2021-04-17T11:16:42Z</dcterms:created>
  <dcterms:modified xsi:type="dcterms:W3CDTF">2021-10-08T06:47:47Z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0x0101006F7B8B0AB88DBA4AA45B0A573AF65072</vt:lpwstr>
  </property>
</Properties>
</file>