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67" r:id="rId3"/>
  </p:sldMasterIdLst>
  <p:notesMasterIdLst>
    <p:notesMasterId r:id="rId47"/>
  </p:notesMasterIdLst>
  <p:sldIdLst>
    <p:sldId id="256" r:id="rId4"/>
    <p:sldId id="307" r:id="rId5"/>
    <p:sldId id="268" r:id="rId6"/>
    <p:sldId id="269" r:id="rId7"/>
    <p:sldId id="270" r:id="rId8"/>
    <p:sldId id="279" r:id="rId9"/>
    <p:sldId id="280" r:id="rId10"/>
    <p:sldId id="281" r:id="rId11"/>
    <p:sldId id="282" r:id="rId12"/>
    <p:sldId id="284" r:id="rId13"/>
    <p:sldId id="286" r:id="rId14"/>
    <p:sldId id="289" r:id="rId15"/>
    <p:sldId id="290" r:id="rId16"/>
    <p:sldId id="257" r:id="rId17"/>
    <p:sldId id="258" r:id="rId18"/>
    <p:sldId id="259" r:id="rId19"/>
    <p:sldId id="266" r:id="rId20"/>
    <p:sldId id="260" r:id="rId21"/>
    <p:sldId id="261" r:id="rId22"/>
    <p:sldId id="262" r:id="rId23"/>
    <p:sldId id="263" r:id="rId24"/>
    <p:sldId id="267" r:id="rId25"/>
    <p:sldId id="291" r:id="rId26"/>
    <p:sldId id="292" r:id="rId27"/>
    <p:sldId id="293" r:id="rId28"/>
    <p:sldId id="294" r:id="rId29"/>
    <p:sldId id="295" r:id="rId30"/>
    <p:sldId id="296" r:id="rId31"/>
    <p:sldId id="264" r:id="rId32"/>
    <p:sldId id="265" r:id="rId33"/>
    <p:sldId id="274" r:id="rId34"/>
    <p:sldId id="275" r:id="rId35"/>
    <p:sldId id="277" r:id="rId36"/>
    <p:sldId id="278" r:id="rId37"/>
    <p:sldId id="297" r:id="rId38"/>
    <p:sldId id="298" r:id="rId39"/>
    <p:sldId id="299" r:id="rId40"/>
    <p:sldId id="300" r:id="rId41"/>
    <p:sldId id="304" r:id="rId42"/>
    <p:sldId id="303" r:id="rId43"/>
    <p:sldId id="302" r:id="rId44"/>
    <p:sldId id="305" r:id="rId45"/>
    <p:sldId id="306" r:id="rId46"/>
  </p:sldIdLst>
  <p:sldSz cx="10080625" cy="567055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F11E29-45A0-42BD-A427-A35852F85997}" v="211" dt="2023-03-24T05:13:0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96" y="5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1341EE5F-99A9-079D-5531-F061A9FC9212}"/>
              </a:ext>
            </a:extLst>
          </p:cNvPr>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3A757A9F-65D4-0DF6-0EE2-E57AD78B9F7D}"/>
              </a:ext>
            </a:extLst>
          </p:cNvPr>
          <p:cNvSpPr>
            <a:spLocks noGrp="1" noRot="1" noChangeAspect="1" noChangeArrowheads="1"/>
          </p:cNvSpPr>
          <p:nvPr>
            <p:ph type="sldImg"/>
          </p:nvPr>
        </p:nvSpPr>
        <p:spPr bwMode="auto">
          <a:xfrm>
            <a:off x="720725" y="900113"/>
            <a:ext cx="6116638"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75" name="Rectangle 3">
            <a:extLst>
              <a:ext uri="{FF2B5EF4-FFF2-40B4-BE49-F238E27FC236}">
                <a16:creationId xmlns:a16="http://schemas.microsoft.com/office/drawing/2014/main" id="{979FBF88-5042-5971-2072-073D15A4F457}"/>
              </a:ext>
            </a:extLst>
          </p:cNvPr>
          <p:cNvSpPr>
            <a:spLocks noGrp="1" noChangeArrowheads="1"/>
          </p:cNvSpPr>
          <p:nvPr>
            <p:ph type="body"/>
          </p:nvPr>
        </p:nvSpPr>
        <p:spPr bwMode="auto">
          <a:xfrm>
            <a:off x="720725" y="4679950"/>
            <a:ext cx="6116638" cy="5037138"/>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101" name="Text Box 4">
            <a:extLst>
              <a:ext uri="{FF2B5EF4-FFF2-40B4-BE49-F238E27FC236}">
                <a16:creationId xmlns:a16="http://schemas.microsoft.com/office/drawing/2014/main" id="{B12B7C07-AEF0-A9DA-D2CC-C6FBE688270F}"/>
              </a:ext>
            </a:extLst>
          </p:cNvPr>
          <p:cNvSpPr txBox="1">
            <a:spLocks noChangeArrowheads="1"/>
          </p:cNvSpPr>
          <p:nvPr/>
        </p:nvSpPr>
        <p:spPr bwMode="auto">
          <a:xfrm>
            <a:off x="0"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102" name="Text Box 5">
            <a:extLst>
              <a:ext uri="{FF2B5EF4-FFF2-40B4-BE49-F238E27FC236}">
                <a16:creationId xmlns:a16="http://schemas.microsoft.com/office/drawing/2014/main" id="{F9C70D77-3879-67F6-5982-EBE0C358C79E}"/>
              </a:ext>
            </a:extLst>
          </p:cNvPr>
          <p:cNvSpPr txBox="1">
            <a:spLocks noChangeArrowheads="1"/>
          </p:cNvSpPr>
          <p:nvPr/>
        </p:nvSpPr>
        <p:spPr bwMode="auto">
          <a:xfrm>
            <a:off x="4278313"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103" name="Text Box 6">
            <a:extLst>
              <a:ext uri="{FF2B5EF4-FFF2-40B4-BE49-F238E27FC236}">
                <a16:creationId xmlns:a16="http://schemas.microsoft.com/office/drawing/2014/main" id="{EEA422E1-D0E5-9452-6FFE-B494BD1C8539}"/>
              </a:ext>
            </a:extLst>
          </p:cNvPr>
          <p:cNvSpPr txBox="1">
            <a:spLocks noChangeArrowheads="1"/>
          </p:cNvSpPr>
          <p:nvPr/>
        </p:nvSpPr>
        <p:spPr bwMode="auto">
          <a:xfrm>
            <a:off x="0"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079" name="Rectangle 7">
            <a:extLst>
              <a:ext uri="{FF2B5EF4-FFF2-40B4-BE49-F238E27FC236}">
                <a16:creationId xmlns:a16="http://schemas.microsoft.com/office/drawing/2014/main" id="{BE55DB97-D4E7-7911-2010-EA29AFCA638B}"/>
              </a:ext>
            </a:extLst>
          </p:cNvPr>
          <p:cNvSpPr>
            <a:spLocks noGrp="1" noChangeArrowheads="1"/>
          </p:cNvSpPr>
          <p:nvPr>
            <p:ph type="sldNum"/>
          </p:nvPr>
        </p:nvSpPr>
        <p:spPr bwMode="auto">
          <a:xfrm>
            <a:off x="4278313" y="10156825"/>
            <a:ext cx="3278187" cy="531813"/>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000000"/>
                </a:solidFill>
                <a:cs typeface="DejaVu Sans" charset="0"/>
              </a:defRPr>
            </a:lvl1pPr>
          </a:lstStyle>
          <a:p>
            <a:pPr>
              <a:defRPr/>
            </a:pPr>
            <a:fld id="{795415D2-9E5E-4634-B9AA-197C12D45B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801ABAA-AABC-C5AF-C8AE-1BA775D1FE7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37B301E6-B30E-458E-B759-546EFC96DD7D}" type="slidenum">
              <a:rPr lang="en-US" altLang="en-US">
                <a:solidFill>
                  <a:srgbClr val="000000"/>
                </a:solidFill>
                <a:cs typeface="DejaVu Sans" charset="0"/>
              </a:rPr>
              <a:pPr>
                <a:buClrTx/>
                <a:buFontTx/>
                <a:buNone/>
              </a:pPr>
              <a:t>1</a:t>
            </a:fld>
            <a:endParaRPr lang="en-US" altLang="en-US">
              <a:solidFill>
                <a:srgbClr val="000000"/>
              </a:solidFill>
              <a:cs typeface="DejaVu Sans" charset="0"/>
            </a:endParaRPr>
          </a:p>
        </p:txBody>
      </p:sp>
      <p:sp>
        <p:nvSpPr>
          <p:cNvPr id="6147" name="Text Box 1">
            <a:extLst>
              <a:ext uri="{FF2B5EF4-FFF2-40B4-BE49-F238E27FC236}">
                <a16:creationId xmlns:a16="http://schemas.microsoft.com/office/drawing/2014/main" id="{E9FEC914-D1EE-71EE-1EE6-7C0A6A680E12}"/>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C428DD7A-74D8-4D8D-9543-F6EBBF1F7646}" type="slidenum">
              <a:rPr lang="en-US" altLang="en-US" sz="1400">
                <a:solidFill>
                  <a:srgbClr val="000000"/>
                </a:solidFill>
                <a:cs typeface="DejaVu Sans" charset="0"/>
              </a:rPr>
              <a:pPr algn="r" eaLnBrk="1">
                <a:buClrTx/>
                <a:buFontTx/>
                <a:buNone/>
              </a:pPr>
              <a:t>1</a:t>
            </a:fld>
            <a:endParaRPr lang="en-US" altLang="en-US" sz="1400">
              <a:solidFill>
                <a:srgbClr val="000000"/>
              </a:solidFill>
              <a:cs typeface="DejaVu Sans" charset="0"/>
            </a:endParaRPr>
          </a:p>
        </p:txBody>
      </p:sp>
      <p:sp>
        <p:nvSpPr>
          <p:cNvPr id="6148" name="Rectangle 2">
            <a:extLst>
              <a:ext uri="{FF2B5EF4-FFF2-40B4-BE49-F238E27FC236}">
                <a16:creationId xmlns:a16="http://schemas.microsoft.com/office/drawing/2014/main" id="{2FEF3048-4E3C-F156-4B87-740D9A70BF6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6149" name="Text Box 3">
            <a:extLst>
              <a:ext uri="{FF2B5EF4-FFF2-40B4-BE49-F238E27FC236}">
                <a16:creationId xmlns:a16="http://schemas.microsoft.com/office/drawing/2014/main" id="{FEECC64B-920E-956F-43DF-2D3EBC1DF43C}"/>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 name="TextShape 1">
            <a:extLst>
              <a:ext uri="{FF2B5EF4-FFF2-40B4-BE49-F238E27FC236}">
                <a16:creationId xmlns:a16="http://schemas.microsoft.com/office/drawing/2014/main" id="{BDFC07E6-4B9C-05A3-6635-C9437C526ADE}"/>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ACDB0474-4030-48B5-B4DC-2CF01E4186BD}"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9</a:t>
            </a:fld>
            <a:endParaRPr lang="en-US" sz="1200" spc="-1">
              <a:latin typeface="Arial"/>
            </a:endParaRPr>
          </a:p>
        </p:txBody>
      </p:sp>
      <p:sp>
        <p:nvSpPr>
          <p:cNvPr id="22531" name="TextShape 2">
            <a:extLst>
              <a:ext uri="{FF2B5EF4-FFF2-40B4-BE49-F238E27FC236}">
                <a16:creationId xmlns:a16="http://schemas.microsoft.com/office/drawing/2014/main" id="{2D3629CE-0F43-DCE7-B89C-013E97E48F4A}"/>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 name="TextShape 1">
            <a:extLst>
              <a:ext uri="{FF2B5EF4-FFF2-40B4-BE49-F238E27FC236}">
                <a16:creationId xmlns:a16="http://schemas.microsoft.com/office/drawing/2014/main" id="{806F403E-8D20-3E8D-0E64-86D3EF7C611C}"/>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8EE1C407-C2F2-4C96-87EB-C311E1BF5850}"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11</a:t>
            </a:fld>
            <a:endParaRPr lang="en-US" sz="1200" spc="-1">
              <a:latin typeface="Arial"/>
            </a:endParaRPr>
          </a:p>
        </p:txBody>
      </p:sp>
      <p:sp>
        <p:nvSpPr>
          <p:cNvPr id="26627" name="TextShape 2">
            <a:extLst>
              <a:ext uri="{FF2B5EF4-FFF2-40B4-BE49-F238E27FC236}">
                <a16:creationId xmlns:a16="http://schemas.microsoft.com/office/drawing/2014/main" id="{1C5096F9-9162-548A-74D2-894F2AC211A1}"/>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TextShape 1">
            <a:extLst>
              <a:ext uri="{FF2B5EF4-FFF2-40B4-BE49-F238E27FC236}">
                <a16:creationId xmlns:a16="http://schemas.microsoft.com/office/drawing/2014/main" id="{9C1F1F2F-0C85-E67A-4340-F154E8A68554}"/>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753186B6-E70D-452E-B01B-E0BA7C573DFF}"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13</a:t>
            </a:fld>
            <a:endParaRPr lang="en-US" sz="1200" spc="-1">
              <a:latin typeface="Arial"/>
            </a:endParaRPr>
          </a:p>
        </p:txBody>
      </p:sp>
      <p:sp>
        <p:nvSpPr>
          <p:cNvPr id="30723" name="TextShape 2">
            <a:extLst>
              <a:ext uri="{FF2B5EF4-FFF2-40B4-BE49-F238E27FC236}">
                <a16:creationId xmlns:a16="http://schemas.microsoft.com/office/drawing/2014/main" id="{D41386D4-89CC-22CE-38A8-39957F28FE29}"/>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Shape 1">
            <a:extLst>
              <a:ext uri="{FF2B5EF4-FFF2-40B4-BE49-F238E27FC236}">
                <a16:creationId xmlns:a16="http://schemas.microsoft.com/office/drawing/2014/main" id="{2F3DFCEA-BF7D-553A-B1A5-5E052C64B870}"/>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E729A4A-041C-0989-E3ED-CEAF863BFF3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5B8B5996-EC29-4616-9B84-DF55B0189B0E}" type="slidenum">
              <a:rPr lang="en-US" altLang="en-US">
                <a:solidFill>
                  <a:srgbClr val="000000"/>
                </a:solidFill>
                <a:cs typeface="DejaVu Sans" charset="0"/>
              </a:rPr>
              <a:pPr>
                <a:buClrTx/>
                <a:buFontTx/>
                <a:buNone/>
              </a:pPr>
              <a:t>15</a:t>
            </a:fld>
            <a:endParaRPr lang="en-US" altLang="en-US">
              <a:solidFill>
                <a:srgbClr val="000000"/>
              </a:solidFill>
              <a:cs typeface="DejaVu Sans" charset="0"/>
            </a:endParaRPr>
          </a:p>
        </p:txBody>
      </p:sp>
      <p:sp>
        <p:nvSpPr>
          <p:cNvPr id="34819" name="Text Box 1">
            <a:extLst>
              <a:ext uri="{FF2B5EF4-FFF2-40B4-BE49-F238E27FC236}">
                <a16:creationId xmlns:a16="http://schemas.microsoft.com/office/drawing/2014/main" id="{96C01576-325E-A05A-70F9-D3DBABE20EE6}"/>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A93A07F4-5F54-48BE-B2DB-AEB1F22C469E}" type="slidenum">
              <a:rPr lang="en-US" altLang="en-US" sz="1400">
                <a:solidFill>
                  <a:srgbClr val="000000"/>
                </a:solidFill>
                <a:cs typeface="DejaVu Sans" charset="0"/>
              </a:rPr>
              <a:pPr algn="r" eaLnBrk="1">
                <a:buClrTx/>
                <a:buFontTx/>
                <a:buNone/>
              </a:pPr>
              <a:t>15</a:t>
            </a:fld>
            <a:endParaRPr lang="en-US" altLang="en-US" sz="1400">
              <a:solidFill>
                <a:srgbClr val="000000"/>
              </a:solidFill>
              <a:cs typeface="DejaVu Sans" charset="0"/>
            </a:endParaRPr>
          </a:p>
        </p:txBody>
      </p:sp>
      <p:sp>
        <p:nvSpPr>
          <p:cNvPr id="34820" name="Rectangle 2">
            <a:extLst>
              <a:ext uri="{FF2B5EF4-FFF2-40B4-BE49-F238E27FC236}">
                <a16:creationId xmlns:a16="http://schemas.microsoft.com/office/drawing/2014/main" id="{76FD1499-16AA-E3CE-352A-44A4C1A1505F}"/>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34821" name="Text Box 3">
            <a:extLst>
              <a:ext uri="{FF2B5EF4-FFF2-40B4-BE49-F238E27FC236}">
                <a16:creationId xmlns:a16="http://schemas.microsoft.com/office/drawing/2014/main" id="{5F2EEA6E-F0A1-927F-27DA-30C7DCA12BE2}"/>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4B2FA33-B74D-8113-928B-5B5B4A097A7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13BDDE1F-40D7-4069-9CC6-1A8A374AECA1}" type="slidenum">
              <a:rPr lang="en-US" altLang="en-US">
                <a:solidFill>
                  <a:srgbClr val="000000"/>
                </a:solidFill>
                <a:cs typeface="DejaVu Sans" charset="0"/>
              </a:rPr>
              <a:pPr>
                <a:buClrTx/>
                <a:buFontTx/>
                <a:buNone/>
              </a:pPr>
              <a:t>16</a:t>
            </a:fld>
            <a:endParaRPr lang="en-US" altLang="en-US">
              <a:solidFill>
                <a:srgbClr val="000000"/>
              </a:solidFill>
              <a:cs typeface="DejaVu Sans" charset="0"/>
            </a:endParaRPr>
          </a:p>
        </p:txBody>
      </p:sp>
      <p:sp>
        <p:nvSpPr>
          <p:cNvPr id="36867" name="Text Box 1">
            <a:extLst>
              <a:ext uri="{FF2B5EF4-FFF2-40B4-BE49-F238E27FC236}">
                <a16:creationId xmlns:a16="http://schemas.microsoft.com/office/drawing/2014/main" id="{FF4E1E12-DE71-A28F-ED87-E92681B64270}"/>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0F3EFDFF-EECE-4120-B08D-E819C3C8A2CD}" type="slidenum">
              <a:rPr lang="en-US" altLang="en-US" sz="1400">
                <a:solidFill>
                  <a:srgbClr val="000000"/>
                </a:solidFill>
                <a:cs typeface="DejaVu Sans" charset="0"/>
              </a:rPr>
              <a:pPr algn="r" eaLnBrk="1">
                <a:buClrTx/>
                <a:buFontTx/>
                <a:buNone/>
              </a:pPr>
              <a:t>16</a:t>
            </a:fld>
            <a:endParaRPr lang="en-US" altLang="en-US" sz="1400">
              <a:solidFill>
                <a:srgbClr val="000000"/>
              </a:solidFill>
              <a:cs typeface="DejaVu Sans" charset="0"/>
            </a:endParaRPr>
          </a:p>
        </p:txBody>
      </p:sp>
      <p:sp>
        <p:nvSpPr>
          <p:cNvPr id="36868" name="Rectangle 2">
            <a:extLst>
              <a:ext uri="{FF2B5EF4-FFF2-40B4-BE49-F238E27FC236}">
                <a16:creationId xmlns:a16="http://schemas.microsoft.com/office/drawing/2014/main" id="{47125C70-ECF7-CF37-4715-8AE866252E5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36869" name="Text Box 3">
            <a:extLst>
              <a:ext uri="{FF2B5EF4-FFF2-40B4-BE49-F238E27FC236}">
                <a16:creationId xmlns:a16="http://schemas.microsoft.com/office/drawing/2014/main" id="{0E62E30B-FD1B-1DCC-4FBC-AAFCDCBC3B69}"/>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CE5D4C-87A5-AF55-477E-AE8241D6538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B0DC1ECE-9D60-465C-9626-32BA58C572CF}" type="slidenum">
              <a:rPr lang="en-US" altLang="en-US">
                <a:solidFill>
                  <a:srgbClr val="000000"/>
                </a:solidFill>
                <a:cs typeface="DejaVu Sans" charset="0"/>
              </a:rPr>
              <a:pPr>
                <a:buClrTx/>
                <a:buFontTx/>
                <a:buNone/>
              </a:pPr>
              <a:t>17</a:t>
            </a:fld>
            <a:endParaRPr lang="en-US" altLang="en-US">
              <a:solidFill>
                <a:srgbClr val="000000"/>
              </a:solidFill>
              <a:cs typeface="DejaVu Sans" charset="0"/>
            </a:endParaRPr>
          </a:p>
        </p:txBody>
      </p:sp>
      <p:sp>
        <p:nvSpPr>
          <p:cNvPr id="38915" name="Text Box 1">
            <a:extLst>
              <a:ext uri="{FF2B5EF4-FFF2-40B4-BE49-F238E27FC236}">
                <a16:creationId xmlns:a16="http://schemas.microsoft.com/office/drawing/2014/main" id="{279A9422-240F-6541-71DE-372E8BFEDB5B}"/>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A4CC9DC1-1781-47BB-99C4-8F67A2ADD78D}" type="slidenum">
              <a:rPr lang="en-US" altLang="en-US" sz="1400">
                <a:solidFill>
                  <a:srgbClr val="000000"/>
                </a:solidFill>
                <a:cs typeface="DejaVu Sans" charset="0"/>
              </a:rPr>
              <a:pPr algn="r" eaLnBrk="1">
                <a:buClrTx/>
                <a:buFontTx/>
                <a:buNone/>
              </a:pPr>
              <a:t>17</a:t>
            </a:fld>
            <a:endParaRPr lang="en-US" altLang="en-US" sz="1400">
              <a:solidFill>
                <a:srgbClr val="000000"/>
              </a:solidFill>
              <a:cs typeface="DejaVu Sans" charset="0"/>
            </a:endParaRPr>
          </a:p>
        </p:txBody>
      </p:sp>
      <p:sp>
        <p:nvSpPr>
          <p:cNvPr id="38916" name="Rectangle 2">
            <a:extLst>
              <a:ext uri="{FF2B5EF4-FFF2-40B4-BE49-F238E27FC236}">
                <a16:creationId xmlns:a16="http://schemas.microsoft.com/office/drawing/2014/main" id="{F72B4798-B0F9-C33A-F1C5-511F359459B9}"/>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38917" name="Text Box 3">
            <a:extLst>
              <a:ext uri="{FF2B5EF4-FFF2-40B4-BE49-F238E27FC236}">
                <a16:creationId xmlns:a16="http://schemas.microsoft.com/office/drawing/2014/main" id="{B18ACC77-A354-17EB-AEE7-DE0F1AF58C8D}"/>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6E7E32D-95D2-953B-7C93-93B2CEECCE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74DB6801-66ED-45E6-A1A7-A8968957DAFF}" type="slidenum">
              <a:rPr lang="en-US" altLang="en-US">
                <a:solidFill>
                  <a:srgbClr val="000000"/>
                </a:solidFill>
                <a:cs typeface="DejaVu Sans" charset="0"/>
              </a:rPr>
              <a:pPr>
                <a:buClrTx/>
                <a:buFontTx/>
                <a:buNone/>
              </a:pPr>
              <a:t>18</a:t>
            </a:fld>
            <a:endParaRPr lang="en-US" altLang="en-US">
              <a:solidFill>
                <a:srgbClr val="000000"/>
              </a:solidFill>
              <a:cs typeface="DejaVu Sans" charset="0"/>
            </a:endParaRPr>
          </a:p>
        </p:txBody>
      </p:sp>
      <p:sp>
        <p:nvSpPr>
          <p:cNvPr id="40963" name="Text Box 1">
            <a:extLst>
              <a:ext uri="{FF2B5EF4-FFF2-40B4-BE49-F238E27FC236}">
                <a16:creationId xmlns:a16="http://schemas.microsoft.com/office/drawing/2014/main" id="{DF61459E-3D26-1D9D-330E-444291DB2BF6}"/>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BE8C77E8-66EB-4E5A-8C13-5A68EDC01034}" type="slidenum">
              <a:rPr lang="en-US" altLang="en-US" sz="1400">
                <a:solidFill>
                  <a:srgbClr val="000000"/>
                </a:solidFill>
                <a:cs typeface="DejaVu Sans" charset="0"/>
              </a:rPr>
              <a:pPr algn="r" eaLnBrk="1">
                <a:buClrTx/>
                <a:buFontTx/>
                <a:buNone/>
              </a:pPr>
              <a:t>18</a:t>
            </a:fld>
            <a:endParaRPr lang="en-US" altLang="en-US" sz="1400">
              <a:solidFill>
                <a:srgbClr val="000000"/>
              </a:solidFill>
              <a:cs typeface="DejaVu Sans" charset="0"/>
            </a:endParaRPr>
          </a:p>
        </p:txBody>
      </p:sp>
      <p:sp>
        <p:nvSpPr>
          <p:cNvPr id="40964" name="Rectangle 2">
            <a:extLst>
              <a:ext uri="{FF2B5EF4-FFF2-40B4-BE49-F238E27FC236}">
                <a16:creationId xmlns:a16="http://schemas.microsoft.com/office/drawing/2014/main" id="{EAC06F38-6A44-2E56-9432-0B4BD49DD93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40965" name="Text Box 3">
            <a:extLst>
              <a:ext uri="{FF2B5EF4-FFF2-40B4-BE49-F238E27FC236}">
                <a16:creationId xmlns:a16="http://schemas.microsoft.com/office/drawing/2014/main" id="{327EF6A0-8F38-F57A-A54F-80052D2B17C4}"/>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6A5D5A4-5628-8A60-4544-2CFB25FB0A5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62F271E2-2CBD-4BE7-9A15-FA0BC03A31B6}" type="slidenum">
              <a:rPr lang="en-US" altLang="en-US">
                <a:solidFill>
                  <a:srgbClr val="000000"/>
                </a:solidFill>
                <a:cs typeface="DejaVu Sans" charset="0"/>
              </a:rPr>
              <a:pPr>
                <a:buClrTx/>
                <a:buFontTx/>
                <a:buNone/>
              </a:pPr>
              <a:t>19</a:t>
            </a:fld>
            <a:endParaRPr lang="en-US" altLang="en-US">
              <a:solidFill>
                <a:srgbClr val="000000"/>
              </a:solidFill>
              <a:cs typeface="DejaVu Sans" charset="0"/>
            </a:endParaRPr>
          </a:p>
        </p:txBody>
      </p:sp>
      <p:sp>
        <p:nvSpPr>
          <p:cNvPr id="43011" name="Text Box 1">
            <a:extLst>
              <a:ext uri="{FF2B5EF4-FFF2-40B4-BE49-F238E27FC236}">
                <a16:creationId xmlns:a16="http://schemas.microsoft.com/office/drawing/2014/main" id="{39425AAB-7441-E9DA-9427-043DADD64647}"/>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FA19DBB5-46EA-4E34-BAAF-D5FC59D9A07F}" type="slidenum">
              <a:rPr lang="en-US" altLang="en-US" sz="1400">
                <a:solidFill>
                  <a:srgbClr val="000000"/>
                </a:solidFill>
                <a:cs typeface="DejaVu Sans" charset="0"/>
              </a:rPr>
              <a:pPr algn="r" eaLnBrk="1">
                <a:buClrTx/>
                <a:buFontTx/>
                <a:buNone/>
              </a:pPr>
              <a:t>19</a:t>
            </a:fld>
            <a:endParaRPr lang="en-US" altLang="en-US" sz="1400">
              <a:solidFill>
                <a:srgbClr val="000000"/>
              </a:solidFill>
              <a:cs typeface="DejaVu Sans" charset="0"/>
            </a:endParaRPr>
          </a:p>
        </p:txBody>
      </p:sp>
      <p:sp>
        <p:nvSpPr>
          <p:cNvPr id="43012" name="Rectangle 2">
            <a:extLst>
              <a:ext uri="{FF2B5EF4-FFF2-40B4-BE49-F238E27FC236}">
                <a16:creationId xmlns:a16="http://schemas.microsoft.com/office/drawing/2014/main" id="{3449C9CF-73FB-00CD-43FB-E75F5FEA083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43013" name="Text Box 3">
            <a:extLst>
              <a:ext uri="{FF2B5EF4-FFF2-40B4-BE49-F238E27FC236}">
                <a16:creationId xmlns:a16="http://schemas.microsoft.com/office/drawing/2014/main" id="{E3A340A6-DA7B-EA36-D76B-299650647B96}"/>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DDE93DE-DBE0-8BE1-74EF-EBB0AC8B88D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A7C89384-522E-4BCE-B334-2116EE3BDB26}" type="slidenum">
              <a:rPr lang="en-US" altLang="en-US">
                <a:solidFill>
                  <a:srgbClr val="000000"/>
                </a:solidFill>
                <a:cs typeface="DejaVu Sans" charset="0"/>
              </a:rPr>
              <a:pPr>
                <a:buClrTx/>
                <a:buFontTx/>
                <a:buNone/>
              </a:pPr>
              <a:t>20</a:t>
            </a:fld>
            <a:endParaRPr lang="en-US" altLang="en-US">
              <a:solidFill>
                <a:srgbClr val="000000"/>
              </a:solidFill>
              <a:cs typeface="DejaVu Sans" charset="0"/>
            </a:endParaRPr>
          </a:p>
        </p:txBody>
      </p:sp>
      <p:sp>
        <p:nvSpPr>
          <p:cNvPr id="45059" name="Text Box 1">
            <a:extLst>
              <a:ext uri="{FF2B5EF4-FFF2-40B4-BE49-F238E27FC236}">
                <a16:creationId xmlns:a16="http://schemas.microsoft.com/office/drawing/2014/main" id="{5A9023EA-9018-C57A-B1C9-929FF6E13F55}"/>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39C9EFCD-EF22-415F-BB42-8E73FC2F4695}" type="slidenum">
              <a:rPr lang="en-US" altLang="en-US" sz="1400">
                <a:solidFill>
                  <a:srgbClr val="000000"/>
                </a:solidFill>
                <a:cs typeface="DejaVu Sans" charset="0"/>
              </a:rPr>
              <a:pPr algn="r" eaLnBrk="1">
                <a:buClrTx/>
                <a:buFontTx/>
                <a:buNone/>
              </a:pPr>
              <a:t>20</a:t>
            </a:fld>
            <a:endParaRPr lang="en-US" altLang="en-US" sz="1400">
              <a:solidFill>
                <a:srgbClr val="000000"/>
              </a:solidFill>
              <a:cs typeface="DejaVu Sans" charset="0"/>
            </a:endParaRPr>
          </a:p>
        </p:txBody>
      </p:sp>
      <p:sp>
        <p:nvSpPr>
          <p:cNvPr id="45060" name="Rectangle 2">
            <a:extLst>
              <a:ext uri="{FF2B5EF4-FFF2-40B4-BE49-F238E27FC236}">
                <a16:creationId xmlns:a16="http://schemas.microsoft.com/office/drawing/2014/main" id="{5461FBD7-6F35-6807-22D2-C465631C7E0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45061" name="Text Box 3">
            <a:extLst>
              <a:ext uri="{FF2B5EF4-FFF2-40B4-BE49-F238E27FC236}">
                <a16:creationId xmlns:a16="http://schemas.microsoft.com/office/drawing/2014/main" id="{F20F9C72-956A-5000-7EB8-27C6A93F625D}"/>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801ABAA-AABC-C5AF-C8AE-1BA775D1FE7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37B301E6-B30E-458E-B759-546EFC96DD7D}" type="slidenum">
              <a:rPr lang="en-US" altLang="en-US">
                <a:solidFill>
                  <a:srgbClr val="000000"/>
                </a:solidFill>
                <a:cs typeface="DejaVu Sans" charset="0"/>
              </a:rPr>
              <a:pPr>
                <a:buClrTx/>
                <a:buFontTx/>
                <a:buNone/>
              </a:pPr>
              <a:t>2</a:t>
            </a:fld>
            <a:endParaRPr lang="en-US" altLang="en-US">
              <a:solidFill>
                <a:srgbClr val="000000"/>
              </a:solidFill>
              <a:cs typeface="DejaVu Sans" charset="0"/>
            </a:endParaRPr>
          </a:p>
        </p:txBody>
      </p:sp>
      <p:sp>
        <p:nvSpPr>
          <p:cNvPr id="6147" name="Text Box 1">
            <a:extLst>
              <a:ext uri="{FF2B5EF4-FFF2-40B4-BE49-F238E27FC236}">
                <a16:creationId xmlns:a16="http://schemas.microsoft.com/office/drawing/2014/main" id="{E9FEC914-D1EE-71EE-1EE6-7C0A6A680E12}"/>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C428DD7A-74D8-4D8D-9543-F6EBBF1F7646}" type="slidenum">
              <a:rPr lang="en-US" altLang="en-US" sz="1400">
                <a:solidFill>
                  <a:srgbClr val="000000"/>
                </a:solidFill>
                <a:cs typeface="DejaVu Sans" charset="0"/>
              </a:rPr>
              <a:pPr algn="r" eaLnBrk="1">
                <a:buClrTx/>
                <a:buFontTx/>
                <a:buNone/>
              </a:pPr>
              <a:t>2</a:t>
            </a:fld>
            <a:endParaRPr lang="en-US" altLang="en-US" sz="1400">
              <a:solidFill>
                <a:srgbClr val="000000"/>
              </a:solidFill>
              <a:cs typeface="DejaVu Sans" charset="0"/>
            </a:endParaRPr>
          </a:p>
        </p:txBody>
      </p:sp>
      <p:sp>
        <p:nvSpPr>
          <p:cNvPr id="6148" name="Rectangle 2">
            <a:extLst>
              <a:ext uri="{FF2B5EF4-FFF2-40B4-BE49-F238E27FC236}">
                <a16:creationId xmlns:a16="http://schemas.microsoft.com/office/drawing/2014/main" id="{2FEF3048-4E3C-F156-4B87-740D9A70BF6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6149" name="Text Box 3">
            <a:extLst>
              <a:ext uri="{FF2B5EF4-FFF2-40B4-BE49-F238E27FC236}">
                <a16:creationId xmlns:a16="http://schemas.microsoft.com/office/drawing/2014/main" id="{FEECC64B-920E-956F-43DF-2D3EBC1DF43C}"/>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212604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60B9669-D56E-7361-7576-884891AE988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B5D8C573-6314-40AE-AC65-11794C8022A2}" type="slidenum">
              <a:rPr lang="en-US" altLang="en-US">
                <a:solidFill>
                  <a:srgbClr val="000000"/>
                </a:solidFill>
                <a:cs typeface="DejaVu Sans" charset="0"/>
              </a:rPr>
              <a:pPr>
                <a:buClrTx/>
                <a:buFontTx/>
                <a:buNone/>
              </a:pPr>
              <a:t>21</a:t>
            </a:fld>
            <a:endParaRPr lang="en-US" altLang="en-US">
              <a:solidFill>
                <a:srgbClr val="000000"/>
              </a:solidFill>
              <a:cs typeface="DejaVu Sans" charset="0"/>
            </a:endParaRPr>
          </a:p>
        </p:txBody>
      </p:sp>
      <p:sp>
        <p:nvSpPr>
          <p:cNvPr id="47107" name="Text Box 1">
            <a:extLst>
              <a:ext uri="{FF2B5EF4-FFF2-40B4-BE49-F238E27FC236}">
                <a16:creationId xmlns:a16="http://schemas.microsoft.com/office/drawing/2014/main" id="{20A30242-A540-943F-1BFB-9586BE1151D0}"/>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B5150BBB-986D-467F-9908-47771996FE3E}" type="slidenum">
              <a:rPr lang="en-US" altLang="en-US" sz="1400">
                <a:solidFill>
                  <a:srgbClr val="000000"/>
                </a:solidFill>
                <a:cs typeface="DejaVu Sans" charset="0"/>
              </a:rPr>
              <a:pPr algn="r" eaLnBrk="1">
                <a:buClrTx/>
                <a:buFontTx/>
                <a:buNone/>
              </a:pPr>
              <a:t>21</a:t>
            </a:fld>
            <a:endParaRPr lang="en-US" altLang="en-US" sz="1400">
              <a:solidFill>
                <a:srgbClr val="000000"/>
              </a:solidFill>
              <a:cs typeface="DejaVu Sans" charset="0"/>
            </a:endParaRPr>
          </a:p>
        </p:txBody>
      </p:sp>
      <p:sp>
        <p:nvSpPr>
          <p:cNvPr id="47108" name="Rectangle 2">
            <a:extLst>
              <a:ext uri="{FF2B5EF4-FFF2-40B4-BE49-F238E27FC236}">
                <a16:creationId xmlns:a16="http://schemas.microsoft.com/office/drawing/2014/main" id="{E0AEA58D-D531-DF06-B182-76FC259F0257}"/>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47109" name="Text Box 3">
            <a:extLst>
              <a:ext uri="{FF2B5EF4-FFF2-40B4-BE49-F238E27FC236}">
                <a16:creationId xmlns:a16="http://schemas.microsoft.com/office/drawing/2014/main" id="{F87EAB7B-9794-71AD-A1C7-DDEF181AB046}"/>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1BC3492-2332-27F8-A818-2A42B7169AF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287F0BC8-F4FA-4328-8549-6CCB910B9CBD}" type="slidenum">
              <a:rPr lang="en-US" altLang="en-US">
                <a:solidFill>
                  <a:srgbClr val="000000"/>
                </a:solidFill>
                <a:cs typeface="DejaVu Sans" charset="0"/>
              </a:rPr>
              <a:pPr>
                <a:buClrTx/>
                <a:buFontTx/>
                <a:buNone/>
              </a:pPr>
              <a:t>22</a:t>
            </a:fld>
            <a:endParaRPr lang="en-US" altLang="en-US">
              <a:solidFill>
                <a:srgbClr val="000000"/>
              </a:solidFill>
              <a:cs typeface="DejaVu Sans" charset="0"/>
            </a:endParaRPr>
          </a:p>
        </p:txBody>
      </p:sp>
      <p:sp>
        <p:nvSpPr>
          <p:cNvPr id="49155" name="Text Box 1">
            <a:extLst>
              <a:ext uri="{FF2B5EF4-FFF2-40B4-BE49-F238E27FC236}">
                <a16:creationId xmlns:a16="http://schemas.microsoft.com/office/drawing/2014/main" id="{DF1A46FB-2EC6-446C-D08D-D0634E30E946}"/>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2430D1D6-F5D1-430B-A2F2-B16708DBA69E}" type="slidenum">
              <a:rPr lang="en-US" altLang="en-US" sz="1400">
                <a:solidFill>
                  <a:srgbClr val="000000"/>
                </a:solidFill>
                <a:cs typeface="DejaVu Sans" charset="0"/>
              </a:rPr>
              <a:pPr algn="r" eaLnBrk="1">
                <a:buClrTx/>
                <a:buFontTx/>
                <a:buNone/>
              </a:pPr>
              <a:t>22</a:t>
            </a:fld>
            <a:endParaRPr lang="en-US" altLang="en-US" sz="1400">
              <a:solidFill>
                <a:srgbClr val="000000"/>
              </a:solidFill>
              <a:cs typeface="DejaVu Sans" charset="0"/>
            </a:endParaRPr>
          </a:p>
        </p:txBody>
      </p:sp>
      <p:sp>
        <p:nvSpPr>
          <p:cNvPr id="49156" name="Rectangle 2">
            <a:extLst>
              <a:ext uri="{FF2B5EF4-FFF2-40B4-BE49-F238E27FC236}">
                <a16:creationId xmlns:a16="http://schemas.microsoft.com/office/drawing/2014/main" id="{1812DB4D-5054-5A7E-67CD-5D341F03486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49157" name="Text Box 3">
            <a:extLst>
              <a:ext uri="{FF2B5EF4-FFF2-40B4-BE49-F238E27FC236}">
                <a16:creationId xmlns:a16="http://schemas.microsoft.com/office/drawing/2014/main" id="{0F4D745C-10B4-411D-0B4E-8CF86614B374}"/>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9959722-CD8E-54EF-C6F1-1B063E540E3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BED829AA-82FB-458F-87A8-EC9F15568B20}" type="slidenum">
              <a:rPr lang="en-US" altLang="en-US">
                <a:solidFill>
                  <a:srgbClr val="000000"/>
                </a:solidFill>
                <a:cs typeface="DejaVu Sans" charset="0"/>
              </a:rPr>
              <a:pPr>
                <a:buClrTx/>
                <a:buFontTx/>
                <a:buNone/>
              </a:pPr>
              <a:t>23</a:t>
            </a:fld>
            <a:endParaRPr lang="en-US" altLang="en-US">
              <a:solidFill>
                <a:srgbClr val="000000"/>
              </a:solidFill>
              <a:cs typeface="DejaVu Sans" charset="0"/>
            </a:endParaRPr>
          </a:p>
        </p:txBody>
      </p:sp>
      <p:sp>
        <p:nvSpPr>
          <p:cNvPr id="51203" name="Text Box 1">
            <a:extLst>
              <a:ext uri="{FF2B5EF4-FFF2-40B4-BE49-F238E27FC236}">
                <a16:creationId xmlns:a16="http://schemas.microsoft.com/office/drawing/2014/main" id="{0A805263-C76E-54C5-E032-4B4462AEDD28}"/>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2B111F65-61A2-4CBD-B79D-C0326D1D84C7}" type="slidenum">
              <a:rPr lang="en-US" altLang="en-US" sz="1400">
                <a:solidFill>
                  <a:srgbClr val="000000"/>
                </a:solidFill>
                <a:cs typeface="DejaVu Sans" charset="0"/>
              </a:rPr>
              <a:pPr algn="r" eaLnBrk="1">
                <a:buClrTx/>
                <a:buFontTx/>
                <a:buNone/>
              </a:pPr>
              <a:t>23</a:t>
            </a:fld>
            <a:endParaRPr lang="en-US" altLang="en-US" sz="1400">
              <a:solidFill>
                <a:srgbClr val="000000"/>
              </a:solidFill>
              <a:cs typeface="DejaVu Sans" charset="0"/>
            </a:endParaRPr>
          </a:p>
        </p:txBody>
      </p:sp>
      <p:sp>
        <p:nvSpPr>
          <p:cNvPr id="51204" name="Rectangle 2">
            <a:extLst>
              <a:ext uri="{FF2B5EF4-FFF2-40B4-BE49-F238E27FC236}">
                <a16:creationId xmlns:a16="http://schemas.microsoft.com/office/drawing/2014/main" id="{FD26103D-1FF4-6FFA-B598-D78D4326085B}"/>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51205" name="Text Box 3">
            <a:extLst>
              <a:ext uri="{FF2B5EF4-FFF2-40B4-BE49-F238E27FC236}">
                <a16:creationId xmlns:a16="http://schemas.microsoft.com/office/drawing/2014/main" id="{0FBB9D87-AFF0-0B0B-EEE0-85939373D52A}"/>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BFDCD8D-EC65-B0CB-3640-9EE1E2B1566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44065576-5682-4481-8AC4-D1ED6AA04815}" type="slidenum">
              <a:rPr lang="en-US" altLang="en-US">
                <a:solidFill>
                  <a:srgbClr val="000000"/>
                </a:solidFill>
                <a:cs typeface="DejaVu Sans" charset="0"/>
              </a:rPr>
              <a:pPr>
                <a:buClrTx/>
                <a:buFontTx/>
                <a:buNone/>
              </a:pPr>
              <a:t>24</a:t>
            </a:fld>
            <a:endParaRPr lang="en-US" altLang="en-US">
              <a:solidFill>
                <a:srgbClr val="000000"/>
              </a:solidFill>
              <a:cs typeface="DejaVu Sans" charset="0"/>
            </a:endParaRPr>
          </a:p>
        </p:txBody>
      </p:sp>
      <p:sp>
        <p:nvSpPr>
          <p:cNvPr id="53251" name="Rectangle 1">
            <a:extLst>
              <a:ext uri="{FF2B5EF4-FFF2-40B4-BE49-F238E27FC236}">
                <a16:creationId xmlns:a16="http://schemas.microsoft.com/office/drawing/2014/main" id="{9C6BB743-9EB2-1761-DDED-2FE870EB0289}"/>
              </a:ext>
            </a:extLst>
          </p:cNvPr>
          <p:cNvSpPr txBox="1">
            <a:spLocks noGrp="1" noRot="1" noChangeAspect="1" noChangeArrowheads="1" noTextEdit="1"/>
          </p:cNvSpPr>
          <p:nvPr>
            <p:ph type="sldImg"/>
          </p:nvPr>
        </p:nvSpPr>
        <p:spPr>
          <a:xfrm>
            <a:off x="722313" y="900113"/>
            <a:ext cx="6113462" cy="34385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D4C9C12C-A4CC-D5C3-0AA7-36F56C948D8F}"/>
              </a:ext>
            </a:extLst>
          </p:cNvPr>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4BB7F0E-D586-C3A3-8C20-913B532F64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E079B36E-A491-4A7A-A8EF-6B45F2D75540}" type="slidenum">
              <a:rPr lang="en-US" altLang="en-US">
                <a:solidFill>
                  <a:srgbClr val="000000"/>
                </a:solidFill>
                <a:cs typeface="DejaVu Sans" charset="0"/>
              </a:rPr>
              <a:pPr>
                <a:buClrTx/>
                <a:buFontTx/>
                <a:buNone/>
              </a:pPr>
              <a:t>25</a:t>
            </a:fld>
            <a:endParaRPr lang="en-US" altLang="en-US">
              <a:solidFill>
                <a:srgbClr val="000000"/>
              </a:solidFill>
              <a:cs typeface="DejaVu Sans" charset="0"/>
            </a:endParaRPr>
          </a:p>
        </p:txBody>
      </p:sp>
      <p:sp>
        <p:nvSpPr>
          <p:cNvPr id="55299" name="Rectangle 1">
            <a:extLst>
              <a:ext uri="{FF2B5EF4-FFF2-40B4-BE49-F238E27FC236}">
                <a16:creationId xmlns:a16="http://schemas.microsoft.com/office/drawing/2014/main" id="{67F18567-4432-6BB4-EE03-A4C482EEDDFA}"/>
              </a:ext>
            </a:extLst>
          </p:cNvPr>
          <p:cNvSpPr txBox="1">
            <a:spLocks noGrp="1" noRot="1" noChangeAspect="1" noChangeArrowheads="1" noTextEdit="1"/>
          </p:cNvSpPr>
          <p:nvPr>
            <p:ph type="sldImg"/>
          </p:nvPr>
        </p:nvSpPr>
        <p:spPr>
          <a:xfrm>
            <a:off x="722313" y="900113"/>
            <a:ext cx="6113462" cy="34385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F8887F2C-08AA-F786-7030-43AED4D10A1F}"/>
              </a:ext>
            </a:extLst>
          </p:cNvPr>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50CCDDC-C19E-EA35-994D-51B424A60A6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5DE4A9FA-DD26-4C3A-82E7-7D9EE48160E5}" type="slidenum">
              <a:rPr lang="en-US" altLang="en-US">
                <a:solidFill>
                  <a:srgbClr val="000000"/>
                </a:solidFill>
                <a:cs typeface="DejaVu Sans" charset="0"/>
              </a:rPr>
              <a:pPr>
                <a:buClrTx/>
                <a:buFontTx/>
                <a:buNone/>
              </a:pPr>
              <a:t>26</a:t>
            </a:fld>
            <a:endParaRPr lang="en-US" altLang="en-US">
              <a:solidFill>
                <a:srgbClr val="000000"/>
              </a:solidFill>
              <a:cs typeface="DejaVu Sans" charset="0"/>
            </a:endParaRPr>
          </a:p>
        </p:txBody>
      </p:sp>
      <p:sp>
        <p:nvSpPr>
          <p:cNvPr id="57347" name="Text Box 1">
            <a:extLst>
              <a:ext uri="{FF2B5EF4-FFF2-40B4-BE49-F238E27FC236}">
                <a16:creationId xmlns:a16="http://schemas.microsoft.com/office/drawing/2014/main" id="{D41B9549-CDC3-9006-6B5B-04E416D5B4EA}"/>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1090A31B-774B-4033-A98B-DDAC70D9E3F1}"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26</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57348" name="Text Box 2">
            <a:extLst>
              <a:ext uri="{FF2B5EF4-FFF2-40B4-BE49-F238E27FC236}">
                <a16:creationId xmlns:a16="http://schemas.microsoft.com/office/drawing/2014/main" id="{AA591C69-F6BE-C447-46E3-045F501C6F12}"/>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BBC80D9D-88FA-4245-A468-09817DC51FDB}" type="slidenum">
              <a:rPr lang="en-US" altLang="en-US" sz="1400">
                <a:solidFill>
                  <a:srgbClr val="000000"/>
                </a:solidFill>
                <a:ea typeface="Microsoft YaHei" panose="020B0503020204020204" pitchFamily="34" charset="-122"/>
              </a:rPr>
              <a:pPr algn="r" eaLnBrk="1"/>
              <a:t>26</a:t>
            </a:fld>
            <a:endParaRPr lang="en-US" altLang="en-US" sz="1400">
              <a:solidFill>
                <a:srgbClr val="000000"/>
              </a:solidFill>
              <a:ea typeface="Microsoft YaHei" panose="020B0503020204020204" pitchFamily="34" charset="-122"/>
            </a:endParaRPr>
          </a:p>
        </p:txBody>
      </p:sp>
      <p:sp>
        <p:nvSpPr>
          <p:cNvPr id="57349" name="Text Box 3">
            <a:extLst>
              <a:ext uri="{FF2B5EF4-FFF2-40B4-BE49-F238E27FC236}">
                <a16:creationId xmlns:a16="http://schemas.microsoft.com/office/drawing/2014/main" id="{D7ACB98F-1685-C0DB-9759-469B99A8F82C}"/>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289E1D61-10BF-4567-B215-7DE63E23C9CC}"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26</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57350" name="Rectangle 4">
            <a:extLst>
              <a:ext uri="{FF2B5EF4-FFF2-40B4-BE49-F238E27FC236}">
                <a16:creationId xmlns:a16="http://schemas.microsoft.com/office/drawing/2014/main" id="{FF33645D-CB54-796F-6C1E-BA8668D6B135}"/>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51" name="Text Box 5">
            <a:extLst>
              <a:ext uri="{FF2B5EF4-FFF2-40B4-BE49-F238E27FC236}">
                <a16:creationId xmlns:a16="http://schemas.microsoft.com/office/drawing/2014/main" id="{FE93CA74-432A-14D8-7EE7-063BEE8DFAFF}"/>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050F500-3310-B127-E28A-D941D74A832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2EC382BE-015E-4659-9A2A-BBB466468183}" type="slidenum">
              <a:rPr lang="en-US" altLang="en-US">
                <a:solidFill>
                  <a:srgbClr val="000000"/>
                </a:solidFill>
                <a:cs typeface="DejaVu Sans" charset="0"/>
              </a:rPr>
              <a:pPr>
                <a:buClrTx/>
                <a:buFontTx/>
                <a:buNone/>
              </a:pPr>
              <a:t>27</a:t>
            </a:fld>
            <a:endParaRPr lang="en-US" altLang="en-US">
              <a:solidFill>
                <a:srgbClr val="000000"/>
              </a:solidFill>
              <a:cs typeface="DejaVu Sans" charset="0"/>
            </a:endParaRPr>
          </a:p>
        </p:txBody>
      </p:sp>
      <p:sp>
        <p:nvSpPr>
          <p:cNvPr id="59395" name="Text Box 1">
            <a:extLst>
              <a:ext uri="{FF2B5EF4-FFF2-40B4-BE49-F238E27FC236}">
                <a16:creationId xmlns:a16="http://schemas.microsoft.com/office/drawing/2014/main" id="{9C7BEE2E-CEE0-8E89-74C7-4833EB04F6A5}"/>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5D1AF267-1959-4910-8E2A-E5DADDD86B26}"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27</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59396" name="Text Box 2">
            <a:extLst>
              <a:ext uri="{FF2B5EF4-FFF2-40B4-BE49-F238E27FC236}">
                <a16:creationId xmlns:a16="http://schemas.microsoft.com/office/drawing/2014/main" id="{0C7E909D-508B-C085-01D2-3D26764FE2C4}"/>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C7DD3011-086A-4CAF-8BB9-FA5ABE38FEDC}" type="slidenum">
              <a:rPr lang="en-US" altLang="en-US" sz="1400">
                <a:solidFill>
                  <a:srgbClr val="000000"/>
                </a:solidFill>
                <a:ea typeface="Microsoft YaHei" panose="020B0503020204020204" pitchFamily="34" charset="-122"/>
              </a:rPr>
              <a:pPr algn="r" eaLnBrk="1"/>
              <a:t>27</a:t>
            </a:fld>
            <a:endParaRPr lang="en-US" altLang="en-US" sz="1400">
              <a:solidFill>
                <a:srgbClr val="000000"/>
              </a:solidFill>
              <a:ea typeface="Microsoft YaHei" panose="020B0503020204020204" pitchFamily="34" charset="-122"/>
            </a:endParaRPr>
          </a:p>
        </p:txBody>
      </p:sp>
      <p:sp>
        <p:nvSpPr>
          <p:cNvPr id="59397" name="Text Box 3">
            <a:extLst>
              <a:ext uri="{FF2B5EF4-FFF2-40B4-BE49-F238E27FC236}">
                <a16:creationId xmlns:a16="http://schemas.microsoft.com/office/drawing/2014/main" id="{131092CA-3D56-EA70-8C43-DA6319AC077B}"/>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E61B9082-51BE-4C85-A41A-DAA2C4D56798}"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27</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59398" name="Rectangle 4">
            <a:extLst>
              <a:ext uri="{FF2B5EF4-FFF2-40B4-BE49-F238E27FC236}">
                <a16:creationId xmlns:a16="http://schemas.microsoft.com/office/drawing/2014/main" id="{1D23D77E-024A-580E-43B8-804BC56FB7FE}"/>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9" name="Text Box 5">
            <a:extLst>
              <a:ext uri="{FF2B5EF4-FFF2-40B4-BE49-F238E27FC236}">
                <a16:creationId xmlns:a16="http://schemas.microsoft.com/office/drawing/2014/main" id="{5B9831D9-BE8A-FBED-6904-4FF877784050}"/>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A6EE9F3B-7B3F-76DE-F02F-E597EFD15B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603A636A-EDA7-4A3B-8B97-3862480B2F26}" type="slidenum">
              <a:rPr lang="en-US" altLang="en-US">
                <a:solidFill>
                  <a:srgbClr val="000000"/>
                </a:solidFill>
                <a:cs typeface="DejaVu Sans" charset="0"/>
              </a:rPr>
              <a:pPr>
                <a:buClrTx/>
                <a:buFontTx/>
                <a:buNone/>
              </a:pPr>
              <a:t>28</a:t>
            </a:fld>
            <a:endParaRPr lang="en-US" altLang="en-US">
              <a:solidFill>
                <a:srgbClr val="000000"/>
              </a:solidFill>
              <a:cs typeface="DejaVu Sans" charset="0"/>
            </a:endParaRPr>
          </a:p>
        </p:txBody>
      </p:sp>
      <p:sp>
        <p:nvSpPr>
          <p:cNvPr id="61443" name="Text Box 1">
            <a:extLst>
              <a:ext uri="{FF2B5EF4-FFF2-40B4-BE49-F238E27FC236}">
                <a16:creationId xmlns:a16="http://schemas.microsoft.com/office/drawing/2014/main" id="{153D6B19-14ED-CE01-8190-D8BBCA9E47C5}"/>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659C2FD9-7269-45C0-A422-91EABC3DA84F}"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28</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61444" name="Text Box 2">
            <a:extLst>
              <a:ext uri="{FF2B5EF4-FFF2-40B4-BE49-F238E27FC236}">
                <a16:creationId xmlns:a16="http://schemas.microsoft.com/office/drawing/2014/main" id="{092C2E19-1252-302E-33EC-B35880E45DC5}"/>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9E049684-A720-41BA-8D92-1AD8EE3DB358}" type="slidenum">
              <a:rPr lang="en-US" altLang="en-US" sz="1400">
                <a:solidFill>
                  <a:srgbClr val="000000"/>
                </a:solidFill>
                <a:ea typeface="Microsoft YaHei" panose="020B0503020204020204" pitchFamily="34" charset="-122"/>
              </a:rPr>
              <a:pPr algn="r" eaLnBrk="1"/>
              <a:t>28</a:t>
            </a:fld>
            <a:endParaRPr lang="en-US" altLang="en-US" sz="1400">
              <a:solidFill>
                <a:srgbClr val="000000"/>
              </a:solidFill>
              <a:ea typeface="Microsoft YaHei" panose="020B0503020204020204" pitchFamily="34" charset="-122"/>
            </a:endParaRPr>
          </a:p>
        </p:txBody>
      </p:sp>
      <p:sp>
        <p:nvSpPr>
          <p:cNvPr id="61445" name="Text Box 3">
            <a:extLst>
              <a:ext uri="{FF2B5EF4-FFF2-40B4-BE49-F238E27FC236}">
                <a16:creationId xmlns:a16="http://schemas.microsoft.com/office/drawing/2014/main" id="{ECA1568B-E20E-66CB-D90E-BD21F4ECFE9E}"/>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64B0DF87-ED27-46A7-937C-51C8B6671DDE}"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28</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1446" name="Rectangle 4">
            <a:extLst>
              <a:ext uri="{FF2B5EF4-FFF2-40B4-BE49-F238E27FC236}">
                <a16:creationId xmlns:a16="http://schemas.microsoft.com/office/drawing/2014/main" id="{3809CC30-E3D5-8A35-F485-B0759684481D}"/>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7" name="Text Box 5">
            <a:extLst>
              <a:ext uri="{FF2B5EF4-FFF2-40B4-BE49-F238E27FC236}">
                <a16:creationId xmlns:a16="http://schemas.microsoft.com/office/drawing/2014/main" id="{F81F0B10-1C39-951F-514D-6A31FBE93CCA}"/>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7BF7D44-AAA3-05FD-6BAC-2F97AE2E2C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DDFB9757-4FBF-497F-89C0-B2DF07E43ADE}" type="slidenum">
              <a:rPr lang="en-US" altLang="en-US">
                <a:solidFill>
                  <a:srgbClr val="000000"/>
                </a:solidFill>
                <a:cs typeface="DejaVu Sans" charset="0"/>
              </a:rPr>
              <a:pPr>
                <a:buClrTx/>
                <a:buFontTx/>
                <a:buNone/>
              </a:pPr>
              <a:t>29</a:t>
            </a:fld>
            <a:endParaRPr lang="en-US" altLang="en-US">
              <a:solidFill>
                <a:srgbClr val="000000"/>
              </a:solidFill>
              <a:cs typeface="DejaVu Sans" charset="0"/>
            </a:endParaRPr>
          </a:p>
        </p:txBody>
      </p:sp>
      <p:sp>
        <p:nvSpPr>
          <p:cNvPr id="63491" name="Text Box 1">
            <a:extLst>
              <a:ext uri="{FF2B5EF4-FFF2-40B4-BE49-F238E27FC236}">
                <a16:creationId xmlns:a16="http://schemas.microsoft.com/office/drawing/2014/main" id="{7C954C57-C616-ED66-8F6A-D397E722B92D}"/>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BF8482AD-DA55-4EB6-90D6-57EA681B00B5}"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29</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63492" name="Text Box 2">
            <a:extLst>
              <a:ext uri="{FF2B5EF4-FFF2-40B4-BE49-F238E27FC236}">
                <a16:creationId xmlns:a16="http://schemas.microsoft.com/office/drawing/2014/main" id="{1A8EC1EA-08BC-FD3F-9A85-F6DFE762E3E0}"/>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D777EABF-5470-4424-A594-FC8A60CEF3FC}" type="slidenum">
              <a:rPr lang="en-US" altLang="en-US" sz="1400">
                <a:solidFill>
                  <a:srgbClr val="000000"/>
                </a:solidFill>
                <a:ea typeface="Microsoft YaHei" panose="020B0503020204020204" pitchFamily="34" charset="-122"/>
              </a:rPr>
              <a:pPr algn="r" eaLnBrk="1"/>
              <a:t>29</a:t>
            </a:fld>
            <a:endParaRPr lang="en-US" altLang="en-US" sz="1400">
              <a:solidFill>
                <a:srgbClr val="000000"/>
              </a:solidFill>
              <a:ea typeface="Microsoft YaHei" panose="020B0503020204020204" pitchFamily="34" charset="-122"/>
            </a:endParaRPr>
          </a:p>
        </p:txBody>
      </p:sp>
      <p:sp>
        <p:nvSpPr>
          <p:cNvPr id="63493" name="Text Box 3">
            <a:extLst>
              <a:ext uri="{FF2B5EF4-FFF2-40B4-BE49-F238E27FC236}">
                <a16:creationId xmlns:a16="http://schemas.microsoft.com/office/drawing/2014/main" id="{423DAF6F-63D6-BB4A-6B51-F6F6F1F7FA48}"/>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33165A6E-B670-46F0-A3D6-EF50F78D58C6}"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29</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3494" name="Rectangle 4">
            <a:extLst>
              <a:ext uri="{FF2B5EF4-FFF2-40B4-BE49-F238E27FC236}">
                <a16:creationId xmlns:a16="http://schemas.microsoft.com/office/drawing/2014/main" id="{432FF7AA-AA57-3671-AF74-5C440B8628C9}"/>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5" name="Text Box 5">
            <a:extLst>
              <a:ext uri="{FF2B5EF4-FFF2-40B4-BE49-F238E27FC236}">
                <a16:creationId xmlns:a16="http://schemas.microsoft.com/office/drawing/2014/main" id="{6E5F6414-FC04-C8E9-4E48-C6A98C0FD536}"/>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7C410A4-4EEC-7C5F-5908-0EEC4F955F0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8B17709F-1D57-4E63-88E1-D9877052EB40}" type="slidenum">
              <a:rPr lang="en-US" altLang="en-US">
                <a:solidFill>
                  <a:srgbClr val="000000"/>
                </a:solidFill>
                <a:cs typeface="DejaVu Sans" charset="0"/>
              </a:rPr>
              <a:pPr>
                <a:buClrTx/>
                <a:buFontTx/>
                <a:buNone/>
              </a:pPr>
              <a:t>30</a:t>
            </a:fld>
            <a:endParaRPr lang="en-US" altLang="en-US">
              <a:solidFill>
                <a:srgbClr val="000000"/>
              </a:solidFill>
              <a:cs typeface="DejaVu Sans" charset="0"/>
            </a:endParaRPr>
          </a:p>
        </p:txBody>
      </p:sp>
      <p:sp>
        <p:nvSpPr>
          <p:cNvPr id="65539" name="Text Box 1">
            <a:extLst>
              <a:ext uri="{FF2B5EF4-FFF2-40B4-BE49-F238E27FC236}">
                <a16:creationId xmlns:a16="http://schemas.microsoft.com/office/drawing/2014/main" id="{C93CFF05-3C26-5905-5A46-90EB6F1C89F2}"/>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3FA04DD0-F2A7-4609-9AE5-41DCBD8C86AE}" type="slidenum">
              <a:rPr lang="en-US" altLang="en-US" sz="1400">
                <a:solidFill>
                  <a:srgbClr val="000000"/>
                </a:solidFill>
                <a:cs typeface="DejaVu Sans" charset="0"/>
              </a:rPr>
              <a:pPr algn="r" eaLnBrk="1">
                <a:buClrTx/>
                <a:buFontTx/>
                <a:buNone/>
              </a:pPr>
              <a:t>30</a:t>
            </a:fld>
            <a:endParaRPr lang="en-US" altLang="en-US" sz="1400">
              <a:solidFill>
                <a:srgbClr val="000000"/>
              </a:solidFill>
              <a:cs typeface="DejaVu Sans" charset="0"/>
            </a:endParaRPr>
          </a:p>
        </p:txBody>
      </p:sp>
      <p:sp>
        <p:nvSpPr>
          <p:cNvPr id="65540" name="Rectangle 2">
            <a:extLst>
              <a:ext uri="{FF2B5EF4-FFF2-40B4-BE49-F238E27FC236}">
                <a16:creationId xmlns:a16="http://schemas.microsoft.com/office/drawing/2014/main" id="{1A98E161-C5BA-EB73-A848-B4F210FD58A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65541" name="Text Box 3">
            <a:extLst>
              <a:ext uri="{FF2B5EF4-FFF2-40B4-BE49-F238E27FC236}">
                <a16:creationId xmlns:a16="http://schemas.microsoft.com/office/drawing/2014/main" id="{06E09193-5ECB-278B-0ABB-943A0F38AD50}"/>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 name="TextShape 1">
            <a:extLst>
              <a:ext uri="{FF2B5EF4-FFF2-40B4-BE49-F238E27FC236}">
                <a16:creationId xmlns:a16="http://schemas.microsoft.com/office/drawing/2014/main" id="{ABE566BA-CBA4-72CB-44E2-0CEEA1BEAE5D}"/>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A7D42B72-129A-4C2D-9708-993142403F31}"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2</a:t>
            </a:fld>
            <a:endParaRPr lang="en-US" sz="1200" spc="-1">
              <a:latin typeface="Arial"/>
            </a:endParaRPr>
          </a:p>
        </p:txBody>
      </p:sp>
      <p:sp>
        <p:nvSpPr>
          <p:cNvPr id="8195" name="TextShape 2">
            <a:extLst>
              <a:ext uri="{FF2B5EF4-FFF2-40B4-BE49-F238E27FC236}">
                <a16:creationId xmlns:a16="http://schemas.microsoft.com/office/drawing/2014/main" id="{8E4A3B2C-B81F-BDFC-69F3-93115787B784}"/>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4F733E6-B883-C045-AF59-3983E313806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5B5EFF84-5DBD-490C-BAB9-9C02ACE9072E}" type="slidenum">
              <a:rPr lang="en-US" altLang="en-US">
                <a:solidFill>
                  <a:srgbClr val="000000"/>
                </a:solidFill>
                <a:cs typeface="DejaVu Sans" charset="0"/>
              </a:rPr>
              <a:pPr>
                <a:buClrTx/>
                <a:buFontTx/>
                <a:buNone/>
              </a:pPr>
              <a:t>31</a:t>
            </a:fld>
            <a:endParaRPr lang="en-US" altLang="en-US">
              <a:solidFill>
                <a:srgbClr val="000000"/>
              </a:solidFill>
              <a:cs typeface="DejaVu Sans" charset="0"/>
            </a:endParaRPr>
          </a:p>
        </p:txBody>
      </p:sp>
      <p:sp>
        <p:nvSpPr>
          <p:cNvPr id="67587" name="Text Box 1">
            <a:extLst>
              <a:ext uri="{FF2B5EF4-FFF2-40B4-BE49-F238E27FC236}">
                <a16:creationId xmlns:a16="http://schemas.microsoft.com/office/drawing/2014/main" id="{DA453231-9428-677E-F4CF-573350C8DA12}"/>
              </a:ext>
            </a:extLst>
          </p:cNvPr>
          <p:cNvSpPr txBox="1">
            <a:spLocks noChangeArrowheads="1"/>
          </p:cNvSpPr>
          <p:nvPr/>
        </p:nvSpPr>
        <p:spPr bwMode="auto">
          <a:xfrm>
            <a:off x="4278313"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buClrTx/>
              <a:buFontTx/>
              <a:buNone/>
            </a:pPr>
            <a:fld id="{02AE92BE-525A-47C4-AF82-23E4F2CE085E}" type="slidenum">
              <a:rPr lang="en-US" altLang="en-US" sz="1400">
                <a:solidFill>
                  <a:srgbClr val="000000"/>
                </a:solidFill>
                <a:cs typeface="DejaVu Sans" charset="0"/>
              </a:rPr>
              <a:pPr algn="r" eaLnBrk="1">
                <a:buClrTx/>
                <a:buFontTx/>
                <a:buNone/>
              </a:pPr>
              <a:t>31</a:t>
            </a:fld>
            <a:endParaRPr lang="en-US" altLang="en-US" sz="1400">
              <a:solidFill>
                <a:srgbClr val="000000"/>
              </a:solidFill>
              <a:cs typeface="DejaVu Sans" charset="0"/>
            </a:endParaRPr>
          </a:p>
        </p:txBody>
      </p:sp>
      <p:sp>
        <p:nvSpPr>
          <p:cNvPr id="67588" name="Rectangle 2">
            <a:extLst>
              <a:ext uri="{FF2B5EF4-FFF2-40B4-BE49-F238E27FC236}">
                <a16:creationId xmlns:a16="http://schemas.microsoft.com/office/drawing/2014/main" id="{4DC656FB-5571-FBB3-6CA0-F27A2337C957}"/>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p:spPr>
      </p:sp>
      <p:sp>
        <p:nvSpPr>
          <p:cNvPr id="67589" name="Text Box 3">
            <a:extLst>
              <a:ext uri="{FF2B5EF4-FFF2-40B4-BE49-F238E27FC236}">
                <a16:creationId xmlns:a16="http://schemas.microsoft.com/office/drawing/2014/main" id="{6D9149FF-EB21-88EA-631A-37A522D9213F}"/>
              </a:ext>
            </a:extLst>
          </p:cNvPr>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0AF5CE1-F3E3-965F-E601-BC22EC0D68B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48850A36-E7E2-4B44-85E3-DCC2070B5098}" type="slidenum">
              <a:rPr lang="en-US" altLang="en-US">
                <a:solidFill>
                  <a:srgbClr val="000000"/>
                </a:solidFill>
                <a:cs typeface="DejaVu Sans" charset="0"/>
              </a:rPr>
              <a:pPr>
                <a:buClrTx/>
                <a:buFontTx/>
                <a:buNone/>
              </a:pPr>
              <a:t>32</a:t>
            </a:fld>
            <a:endParaRPr lang="en-US" altLang="en-US">
              <a:solidFill>
                <a:srgbClr val="000000"/>
              </a:solidFill>
              <a:cs typeface="DejaVu Sans" charset="0"/>
            </a:endParaRPr>
          </a:p>
        </p:txBody>
      </p:sp>
      <p:sp>
        <p:nvSpPr>
          <p:cNvPr id="69635" name="Text Box 1">
            <a:extLst>
              <a:ext uri="{FF2B5EF4-FFF2-40B4-BE49-F238E27FC236}">
                <a16:creationId xmlns:a16="http://schemas.microsoft.com/office/drawing/2014/main" id="{BB0032CC-045B-04FD-0766-18D1D7765FE8}"/>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E7EFA579-BF8D-4302-B2A4-6723E7D5B58B}"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32</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69636" name="Text Box 2">
            <a:extLst>
              <a:ext uri="{FF2B5EF4-FFF2-40B4-BE49-F238E27FC236}">
                <a16:creationId xmlns:a16="http://schemas.microsoft.com/office/drawing/2014/main" id="{D9483D1F-34E9-B4CD-D390-645F6FC3D24B}"/>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D8E4E968-298B-44D4-8664-A49D4F379DF9}" type="slidenum">
              <a:rPr lang="en-US" altLang="en-US" sz="1400">
                <a:solidFill>
                  <a:srgbClr val="000000"/>
                </a:solidFill>
                <a:ea typeface="Microsoft YaHei" panose="020B0503020204020204" pitchFamily="34" charset="-122"/>
              </a:rPr>
              <a:pPr algn="r" eaLnBrk="1"/>
              <a:t>32</a:t>
            </a:fld>
            <a:endParaRPr lang="en-US" altLang="en-US" sz="1400">
              <a:solidFill>
                <a:srgbClr val="000000"/>
              </a:solidFill>
              <a:ea typeface="Microsoft YaHei" panose="020B0503020204020204" pitchFamily="34" charset="-122"/>
            </a:endParaRPr>
          </a:p>
        </p:txBody>
      </p:sp>
      <p:sp>
        <p:nvSpPr>
          <p:cNvPr id="69637" name="Text Box 3">
            <a:extLst>
              <a:ext uri="{FF2B5EF4-FFF2-40B4-BE49-F238E27FC236}">
                <a16:creationId xmlns:a16="http://schemas.microsoft.com/office/drawing/2014/main" id="{B2F42529-A054-0A90-12EF-AE1333DC3C24}"/>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2C5DD588-3584-499F-80F1-2FBB9AB5CE0D}"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32</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9638" name="Rectangle 4">
            <a:extLst>
              <a:ext uri="{FF2B5EF4-FFF2-40B4-BE49-F238E27FC236}">
                <a16:creationId xmlns:a16="http://schemas.microsoft.com/office/drawing/2014/main" id="{71A8CF2B-B25C-A9BA-C7CD-23CC1D3591D1}"/>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9" name="Text Box 5">
            <a:extLst>
              <a:ext uri="{FF2B5EF4-FFF2-40B4-BE49-F238E27FC236}">
                <a16:creationId xmlns:a16="http://schemas.microsoft.com/office/drawing/2014/main" id="{7B6F6B1F-89A6-528F-C580-4938567ED39A}"/>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154C17F-9D2B-202D-7BAE-BE0833B8767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27D6F658-C0CB-4794-BF00-0E352DAEA096}" type="slidenum">
              <a:rPr lang="en-US" altLang="en-US">
                <a:solidFill>
                  <a:srgbClr val="000000"/>
                </a:solidFill>
                <a:cs typeface="DejaVu Sans" charset="0"/>
              </a:rPr>
              <a:pPr>
                <a:buClrTx/>
                <a:buFontTx/>
                <a:buNone/>
              </a:pPr>
              <a:t>33</a:t>
            </a:fld>
            <a:endParaRPr lang="en-US" altLang="en-US">
              <a:solidFill>
                <a:srgbClr val="000000"/>
              </a:solidFill>
              <a:cs typeface="DejaVu Sans" charset="0"/>
            </a:endParaRPr>
          </a:p>
        </p:txBody>
      </p:sp>
      <p:sp>
        <p:nvSpPr>
          <p:cNvPr id="71683" name="Text Box 1">
            <a:extLst>
              <a:ext uri="{FF2B5EF4-FFF2-40B4-BE49-F238E27FC236}">
                <a16:creationId xmlns:a16="http://schemas.microsoft.com/office/drawing/2014/main" id="{35747971-053C-0226-F443-092228D7E522}"/>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A39855D2-9CF9-466D-91F8-9E9B134F5C60}"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33</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71684" name="Text Box 2">
            <a:extLst>
              <a:ext uri="{FF2B5EF4-FFF2-40B4-BE49-F238E27FC236}">
                <a16:creationId xmlns:a16="http://schemas.microsoft.com/office/drawing/2014/main" id="{14BDAE80-36D0-47C4-74A1-FBE8037B6E62}"/>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25323085-BF15-4536-AFAF-54C3A922F8A9}" type="slidenum">
              <a:rPr lang="en-US" altLang="en-US" sz="1400">
                <a:solidFill>
                  <a:srgbClr val="000000"/>
                </a:solidFill>
                <a:ea typeface="Microsoft YaHei" panose="020B0503020204020204" pitchFamily="34" charset="-122"/>
              </a:rPr>
              <a:pPr algn="r" eaLnBrk="1"/>
              <a:t>33</a:t>
            </a:fld>
            <a:endParaRPr lang="en-US" altLang="en-US" sz="1400">
              <a:solidFill>
                <a:srgbClr val="000000"/>
              </a:solidFill>
              <a:ea typeface="Microsoft YaHei" panose="020B0503020204020204" pitchFamily="34" charset="-122"/>
            </a:endParaRPr>
          </a:p>
        </p:txBody>
      </p:sp>
      <p:sp>
        <p:nvSpPr>
          <p:cNvPr id="71685" name="Text Box 3">
            <a:extLst>
              <a:ext uri="{FF2B5EF4-FFF2-40B4-BE49-F238E27FC236}">
                <a16:creationId xmlns:a16="http://schemas.microsoft.com/office/drawing/2014/main" id="{495743B7-9152-B2B9-AC22-AFFC22162C3B}"/>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02E765A5-2B63-455B-BEEF-C0A4F92E4C3B}"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33</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1686" name="Rectangle 4">
            <a:extLst>
              <a:ext uri="{FF2B5EF4-FFF2-40B4-BE49-F238E27FC236}">
                <a16:creationId xmlns:a16="http://schemas.microsoft.com/office/drawing/2014/main" id="{0F74F679-7D13-E2BC-B9AD-9D56976EBDE3}"/>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7" name="Text Box 5">
            <a:extLst>
              <a:ext uri="{FF2B5EF4-FFF2-40B4-BE49-F238E27FC236}">
                <a16:creationId xmlns:a16="http://schemas.microsoft.com/office/drawing/2014/main" id="{E23DA5FF-2154-3E62-7A44-BB995E93CCB6}"/>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830E914E-04CB-78E4-5553-435FFBB2BA7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371E8006-FE33-4BF8-9CE0-33886A30EF00}" type="slidenum">
              <a:rPr lang="en-US" altLang="en-US">
                <a:solidFill>
                  <a:srgbClr val="000000"/>
                </a:solidFill>
                <a:cs typeface="DejaVu Sans" charset="0"/>
              </a:rPr>
              <a:pPr>
                <a:buClrTx/>
                <a:buFontTx/>
                <a:buNone/>
              </a:pPr>
              <a:t>35</a:t>
            </a:fld>
            <a:endParaRPr lang="en-US" altLang="en-US">
              <a:solidFill>
                <a:srgbClr val="000000"/>
              </a:solidFill>
              <a:cs typeface="DejaVu Sans" charset="0"/>
            </a:endParaRPr>
          </a:p>
        </p:txBody>
      </p:sp>
      <p:sp>
        <p:nvSpPr>
          <p:cNvPr id="75779" name="Text Box 1">
            <a:extLst>
              <a:ext uri="{FF2B5EF4-FFF2-40B4-BE49-F238E27FC236}">
                <a16:creationId xmlns:a16="http://schemas.microsoft.com/office/drawing/2014/main" id="{BEF8B2C5-C9BC-F904-118F-87AD7BC0FB4E}"/>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87697558-FC16-4A28-BD1E-8308F0428452}"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35</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75780" name="Text Box 2">
            <a:extLst>
              <a:ext uri="{FF2B5EF4-FFF2-40B4-BE49-F238E27FC236}">
                <a16:creationId xmlns:a16="http://schemas.microsoft.com/office/drawing/2014/main" id="{CCB6C155-4D81-2A8B-90A9-8599C3915817}"/>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3AF42714-5100-4445-B356-B5B98F660333}" type="slidenum">
              <a:rPr lang="en-US" altLang="en-US" sz="1400">
                <a:solidFill>
                  <a:srgbClr val="000000"/>
                </a:solidFill>
                <a:ea typeface="Microsoft YaHei" panose="020B0503020204020204" pitchFamily="34" charset="-122"/>
              </a:rPr>
              <a:pPr algn="r" eaLnBrk="1"/>
              <a:t>35</a:t>
            </a:fld>
            <a:endParaRPr lang="en-US" altLang="en-US" sz="1400">
              <a:solidFill>
                <a:srgbClr val="000000"/>
              </a:solidFill>
              <a:ea typeface="Microsoft YaHei" panose="020B0503020204020204" pitchFamily="34" charset="-122"/>
            </a:endParaRPr>
          </a:p>
        </p:txBody>
      </p:sp>
      <p:sp>
        <p:nvSpPr>
          <p:cNvPr id="75781" name="Text Box 3">
            <a:extLst>
              <a:ext uri="{FF2B5EF4-FFF2-40B4-BE49-F238E27FC236}">
                <a16:creationId xmlns:a16="http://schemas.microsoft.com/office/drawing/2014/main" id="{B3A0BDC8-AD03-8140-C33C-DB68293F99E9}"/>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29A72E53-05D8-4FF3-A584-00899F54EA83}"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35</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5782" name="Rectangle 4">
            <a:extLst>
              <a:ext uri="{FF2B5EF4-FFF2-40B4-BE49-F238E27FC236}">
                <a16:creationId xmlns:a16="http://schemas.microsoft.com/office/drawing/2014/main" id="{3E67795A-05C5-72CE-9A5E-8BD258F503CC}"/>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3" name="Text Box 5">
            <a:extLst>
              <a:ext uri="{FF2B5EF4-FFF2-40B4-BE49-F238E27FC236}">
                <a16:creationId xmlns:a16="http://schemas.microsoft.com/office/drawing/2014/main" id="{26AC48DF-58FE-F907-B897-DB15C6AE3CCA}"/>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43E30AD1-793D-670E-2280-14159A687E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FD1DEDA4-D49A-4C54-980E-4BEF0FA23037}" type="slidenum">
              <a:rPr lang="en-US" altLang="en-US">
                <a:solidFill>
                  <a:srgbClr val="000000"/>
                </a:solidFill>
                <a:cs typeface="DejaVu Sans" charset="0"/>
              </a:rPr>
              <a:pPr>
                <a:buClrTx/>
                <a:buFontTx/>
                <a:buNone/>
              </a:pPr>
              <a:t>36</a:t>
            </a:fld>
            <a:endParaRPr lang="en-US" altLang="en-US">
              <a:solidFill>
                <a:srgbClr val="000000"/>
              </a:solidFill>
              <a:cs typeface="DejaVu Sans" charset="0"/>
            </a:endParaRPr>
          </a:p>
        </p:txBody>
      </p:sp>
      <p:sp>
        <p:nvSpPr>
          <p:cNvPr id="77827" name="Text Box 1">
            <a:extLst>
              <a:ext uri="{FF2B5EF4-FFF2-40B4-BE49-F238E27FC236}">
                <a16:creationId xmlns:a16="http://schemas.microsoft.com/office/drawing/2014/main" id="{AD72D503-2B2A-E636-801A-6E3140D02A39}"/>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D0D0BC9A-B6DD-46D5-BA8C-3B34FDB491E0}"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36</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77828" name="Text Box 2">
            <a:extLst>
              <a:ext uri="{FF2B5EF4-FFF2-40B4-BE49-F238E27FC236}">
                <a16:creationId xmlns:a16="http://schemas.microsoft.com/office/drawing/2014/main" id="{A08FAA38-D771-3423-5F89-54EDB327267C}"/>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3F3EFF64-FA2E-46BE-B8F3-BB764A57B017}" type="slidenum">
              <a:rPr lang="en-US" altLang="en-US" sz="1400">
                <a:solidFill>
                  <a:srgbClr val="000000"/>
                </a:solidFill>
                <a:ea typeface="Microsoft YaHei" panose="020B0503020204020204" pitchFamily="34" charset="-122"/>
              </a:rPr>
              <a:pPr algn="r" eaLnBrk="1"/>
              <a:t>36</a:t>
            </a:fld>
            <a:endParaRPr lang="en-US" altLang="en-US" sz="1400">
              <a:solidFill>
                <a:srgbClr val="000000"/>
              </a:solidFill>
              <a:ea typeface="Microsoft YaHei" panose="020B0503020204020204" pitchFamily="34" charset="-122"/>
            </a:endParaRPr>
          </a:p>
        </p:txBody>
      </p:sp>
      <p:sp>
        <p:nvSpPr>
          <p:cNvPr id="77829" name="Text Box 3">
            <a:extLst>
              <a:ext uri="{FF2B5EF4-FFF2-40B4-BE49-F238E27FC236}">
                <a16:creationId xmlns:a16="http://schemas.microsoft.com/office/drawing/2014/main" id="{C5568264-7213-FC13-7840-C1A6DD4264FA}"/>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21EE4EFC-98B4-4AB4-A445-4FD87AE65549}"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36</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7830" name="Rectangle 4">
            <a:extLst>
              <a:ext uri="{FF2B5EF4-FFF2-40B4-BE49-F238E27FC236}">
                <a16:creationId xmlns:a16="http://schemas.microsoft.com/office/drawing/2014/main" id="{7B91A473-180B-6EBA-8C62-3821E96C2433}"/>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31" name="Text Box 5">
            <a:extLst>
              <a:ext uri="{FF2B5EF4-FFF2-40B4-BE49-F238E27FC236}">
                <a16:creationId xmlns:a16="http://schemas.microsoft.com/office/drawing/2014/main" id="{FD55F6A0-BB26-494F-6370-E544EF28CA5A}"/>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627331E-77CE-B2A0-C256-48BFA423C74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28FFAAE7-70C8-48AA-8D01-69E9F0E0753C}" type="slidenum">
              <a:rPr lang="en-US" altLang="en-US">
                <a:solidFill>
                  <a:srgbClr val="000000"/>
                </a:solidFill>
                <a:cs typeface="DejaVu Sans" charset="0"/>
              </a:rPr>
              <a:pPr>
                <a:buClrTx/>
                <a:buFontTx/>
                <a:buNone/>
              </a:pPr>
              <a:t>37</a:t>
            </a:fld>
            <a:endParaRPr lang="en-US" altLang="en-US">
              <a:solidFill>
                <a:srgbClr val="000000"/>
              </a:solidFill>
              <a:cs typeface="DejaVu Sans" charset="0"/>
            </a:endParaRPr>
          </a:p>
        </p:txBody>
      </p:sp>
      <p:sp>
        <p:nvSpPr>
          <p:cNvPr id="79875" name="Text Box 1">
            <a:extLst>
              <a:ext uri="{FF2B5EF4-FFF2-40B4-BE49-F238E27FC236}">
                <a16:creationId xmlns:a16="http://schemas.microsoft.com/office/drawing/2014/main" id="{EAEBC958-22D0-BFA9-2EC4-5A30930F7232}"/>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B64640A8-C707-461A-BB50-B77F2D549880}"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37</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79876" name="Text Box 2">
            <a:extLst>
              <a:ext uri="{FF2B5EF4-FFF2-40B4-BE49-F238E27FC236}">
                <a16:creationId xmlns:a16="http://schemas.microsoft.com/office/drawing/2014/main" id="{8B0F87F5-A959-EFA3-4ACB-92E1B4E16622}"/>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96E39371-95ED-4F3C-B8A5-F4AEF7A212BA}" type="slidenum">
              <a:rPr lang="en-US" altLang="en-US" sz="1400">
                <a:solidFill>
                  <a:srgbClr val="000000"/>
                </a:solidFill>
                <a:ea typeface="Microsoft YaHei" panose="020B0503020204020204" pitchFamily="34" charset="-122"/>
              </a:rPr>
              <a:pPr algn="r" eaLnBrk="1"/>
              <a:t>37</a:t>
            </a:fld>
            <a:endParaRPr lang="en-US" altLang="en-US" sz="1400">
              <a:solidFill>
                <a:srgbClr val="000000"/>
              </a:solidFill>
              <a:ea typeface="Microsoft YaHei" panose="020B0503020204020204" pitchFamily="34" charset="-122"/>
            </a:endParaRPr>
          </a:p>
        </p:txBody>
      </p:sp>
      <p:sp>
        <p:nvSpPr>
          <p:cNvPr id="79877" name="Text Box 3">
            <a:extLst>
              <a:ext uri="{FF2B5EF4-FFF2-40B4-BE49-F238E27FC236}">
                <a16:creationId xmlns:a16="http://schemas.microsoft.com/office/drawing/2014/main" id="{712442F7-1A10-4B92-0E50-40FFA6023193}"/>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D137A9B6-9827-4BAB-AF49-2D21270E2DBA}"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37</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9878" name="Rectangle 4">
            <a:extLst>
              <a:ext uri="{FF2B5EF4-FFF2-40B4-BE49-F238E27FC236}">
                <a16:creationId xmlns:a16="http://schemas.microsoft.com/office/drawing/2014/main" id="{A9E54A12-6564-38AB-7E55-58D94F825391}"/>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9" name="Text Box 5">
            <a:extLst>
              <a:ext uri="{FF2B5EF4-FFF2-40B4-BE49-F238E27FC236}">
                <a16:creationId xmlns:a16="http://schemas.microsoft.com/office/drawing/2014/main" id="{B9B642AE-17DC-651A-AC64-98C15D282CA0}"/>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0C770B79-04F0-12EB-2A0F-B293BF886B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0FB87AFD-2FB1-4401-9753-71592DBE6A2F}" type="slidenum">
              <a:rPr lang="en-US" altLang="en-US">
                <a:solidFill>
                  <a:srgbClr val="000000"/>
                </a:solidFill>
                <a:cs typeface="DejaVu Sans" charset="0"/>
              </a:rPr>
              <a:pPr>
                <a:buClrTx/>
                <a:buFontTx/>
                <a:buNone/>
              </a:pPr>
              <a:t>38</a:t>
            </a:fld>
            <a:endParaRPr lang="en-US" altLang="en-US">
              <a:solidFill>
                <a:srgbClr val="000000"/>
              </a:solidFill>
              <a:cs typeface="DejaVu Sans" charset="0"/>
            </a:endParaRPr>
          </a:p>
        </p:txBody>
      </p:sp>
      <p:sp>
        <p:nvSpPr>
          <p:cNvPr id="81923" name="Text Box 1">
            <a:extLst>
              <a:ext uri="{FF2B5EF4-FFF2-40B4-BE49-F238E27FC236}">
                <a16:creationId xmlns:a16="http://schemas.microsoft.com/office/drawing/2014/main" id="{88626CDE-87A3-6538-CEA9-DE46927C9563}"/>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F38174C4-3833-48A7-BA59-10C94616B242}"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38</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81924" name="Text Box 2">
            <a:extLst>
              <a:ext uri="{FF2B5EF4-FFF2-40B4-BE49-F238E27FC236}">
                <a16:creationId xmlns:a16="http://schemas.microsoft.com/office/drawing/2014/main" id="{FB670EB3-411F-EE2B-20F5-5DEBC8B5F805}"/>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FE3470D3-3848-452F-B8FB-9D1D1D450E53}" type="slidenum">
              <a:rPr lang="en-US" altLang="en-US" sz="1400">
                <a:solidFill>
                  <a:srgbClr val="000000"/>
                </a:solidFill>
                <a:ea typeface="Microsoft YaHei" panose="020B0503020204020204" pitchFamily="34" charset="-122"/>
              </a:rPr>
              <a:pPr algn="r" eaLnBrk="1"/>
              <a:t>38</a:t>
            </a:fld>
            <a:endParaRPr lang="en-US" altLang="en-US" sz="1400">
              <a:solidFill>
                <a:srgbClr val="000000"/>
              </a:solidFill>
              <a:ea typeface="Microsoft YaHei" panose="020B0503020204020204" pitchFamily="34" charset="-122"/>
            </a:endParaRPr>
          </a:p>
        </p:txBody>
      </p:sp>
      <p:sp>
        <p:nvSpPr>
          <p:cNvPr id="81925" name="Text Box 3">
            <a:extLst>
              <a:ext uri="{FF2B5EF4-FFF2-40B4-BE49-F238E27FC236}">
                <a16:creationId xmlns:a16="http://schemas.microsoft.com/office/drawing/2014/main" id="{54046EF2-F6BD-B2A2-66CD-317D275954BE}"/>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A8C39F79-34FB-4F75-A17B-6AA20A22618E}"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38</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81926" name="Rectangle 4">
            <a:extLst>
              <a:ext uri="{FF2B5EF4-FFF2-40B4-BE49-F238E27FC236}">
                <a16:creationId xmlns:a16="http://schemas.microsoft.com/office/drawing/2014/main" id="{06EAFD15-5F06-450D-0761-83884185940C}"/>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7" name="Text Box 5">
            <a:extLst>
              <a:ext uri="{FF2B5EF4-FFF2-40B4-BE49-F238E27FC236}">
                <a16:creationId xmlns:a16="http://schemas.microsoft.com/office/drawing/2014/main" id="{320AB7F1-551A-B71D-D60C-225C26B4B1F0}"/>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878D7EF-5CE3-B3C1-127B-FC316B336ED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FDEA319A-039A-4148-BCCA-06D89474C783}" type="slidenum">
              <a:rPr lang="en-US" altLang="en-US">
                <a:solidFill>
                  <a:srgbClr val="000000"/>
                </a:solidFill>
                <a:cs typeface="DejaVu Sans" charset="0"/>
              </a:rPr>
              <a:pPr>
                <a:buClrTx/>
                <a:buFontTx/>
                <a:buNone/>
              </a:pPr>
              <a:t>39</a:t>
            </a:fld>
            <a:endParaRPr lang="en-US" altLang="en-US">
              <a:solidFill>
                <a:srgbClr val="000000"/>
              </a:solidFill>
              <a:cs typeface="DejaVu Sans" charset="0"/>
            </a:endParaRPr>
          </a:p>
        </p:txBody>
      </p:sp>
      <p:sp>
        <p:nvSpPr>
          <p:cNvPr id="83971" name="Text Box 1">
            <a:extLst>
              <a:ext uri="{FF2B5EF4-FFF2-40B4-BE49-F238E27FC236}">
                <a16:creationId xmlns:a16="http://schemas.microsoft.com/office/drawing/2014/main" id="{849C7F15-3530-E198-DA64-BEE7940C99DA}"/>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32FD7C18-CC75-40DA-8009-450252D20D51}"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39</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83972" name="Text Box 2">
            <a:extLst>
              <a:ext uri="{FF2B5EF4-FFF2-40B4-BE49-F238E27FC236}">
                <a16:creationId xmlns:a16="http://schemas.microsoft.com/office/drawing/2014/main" id="{71C279C8-565A-638F-0B77-74A2860F2909}"/>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D6440044-5B15-4F6D-B276-FC2461D0BDC3}" type="slidenum">
              <a:rPr lang="en-US" altLang="en-US" sz="1400">
                <a:solidFill>
                  <a:srgbClr val="000000"/>
                </a:solidFill>
                <a:ea typeface="Microsoft YaHei" panose="020B0503020204020204" pitchFamily="34" charset="-122"/>
              </a:rPr>
              <a:pPr algn="r" eaLnBrk="1"/>
              <a:t>39</a:t>
            </a:fld>
            <a:endParaRPr lang="en-US" altLang="en-US" sz="1400">
              <a:solidFill>
                <a:srgbClr val="000000"/>
              </a:solidFill>
              <a:ea typeface="Microsoft YaHei" panose="020B0503020204020204" pitchFamily="34" charset="-122"/>
            </a:endParaRPr>
          </a:p>
        </p:txBody>
      </p:sp>
      <p:sp>
        <p:nvSpPr>
          <p:cNvPr id="83973" name="Text Box 3">
            <a:extLst>
              <a:ext uri="{FF2B5EF4-FFF2-40B4-BE49-F238E27FC236}">
                <a16:creationId xmlns:a16="http://schemas.microsoft.com/office/drawing/2014/main" id="{F96D70B5-CE60-466E-0993-F941E5F32BD7}"/>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97CAE2A7-29D8-4067-AD6E-E86CF4D813DC}"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39</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83974" name="Rectangle 4">
            <a:extLst>
              <a:ext uri="{FF2B5EF4-FFF2-40B4-BE49-F238E27FC236}">
                <a16:creationId xmlns:a16="http://schemas.microsoft.com/office/drawing/2014/main" id="{B052CAE0-4A2E-7140-BB56-474A73FD1DBA}"/>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5" name="Text Box 5">
            <a:extLst>
              <a:ext uri="{FF2B5EF4-FFF2-40B4-BE49-F238E27FC236}">
                <a16:creationId xmlns:a16="http://schemas.microsoft.com/office/drawing/2014/main" id="{7F43D08F-9192-4228-6EBD-682A15D4D8C2}"/>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D7338CCE-1E1C-61BC-FD6D-B1C98CAD490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buClrTx/>
              <a:buFontTx/>
              <a:buNone/>
            </a:pPr>
            <a:fld id="{3B6B6716-07D9-4F56-A8FC-789FB8D7402C}" type="slidenum">
              <a:rPr lang="en-US" altLang="en-US">
                <a:solidFill>
                  <a:srgbClr val="000000"/>
                </a:solidFill>
                <a:cs typeface="DejaVu Sans" charset="0"/>
              </a:rPr>
              <a:pPr>
                <a:buClrTx/>
                <a:buFontTx/>
                <a:buNone/>
              </a:pPr>
              <a:t>40</a:t>
            </a:fld>
            <a:endParaRPr lang="en-US" altLang="en-US">
              <a:solidFill>
                <a:srgbClr val="000000"/>
              </a:solidFill>
              <a:cs typeface="DejaVu Sans" charset="0"/>
            </a:endParaRPr>
          </a:p>
        </p:txBody>
      </p:sp>
      <p:sp>
        <p:nvSpPr>
          <p:cNvPr id="86019" name="Text Box 1">
            <a:extLst>
              <a:ext uri="{FF2B5EF4-FFF2-40B4-BE49-F238E27FC236}">
                <a16:creationId xmlns:a16="http://schemas.microsoft.com/office/drawing/2014/main" id="{A8644CCD-B07A-4767-60C0-DB04C4A1E1AC}"/>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marL="215900" indent="-214313">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chemeClr val="bg1"/>
                </a:solidFill>
                <a:latin typeface="Arial" panose="020B0604020202020204" pitchFamily="34" charset="0"/>
                <a:cs typeface="Droid Sans Fallback" charset="0"/>
              </a:defRPr>
            </a:lvl9pPr>
          </a:lstStyle>
          <a:p>
            <a:pPr algn="r" eaLnBrk="1">
              <a:lnSpc>
                <a:spcPct val="100000"/>
              </a:lnSpc>
            </a:pPr>
            <a:fld id="{E6DBB634-E51B-43F6-8D2A-CA2FD20FE137}" type="slidenum">
              <a:rPr lang="en-US" altLang="en-US" sz="1400">
                <a:solidFill>
                  <a:srgbClr val="000000"/>
                </a:solidFill>
                <a:latin typeface="Times New Roman" panose="02020603050405020304" pitchFamily="18" charset="0"/>
                <a:ea typeface="Microsoft YaHei" panose="020B0503020204020204" pitchFamily="34" charset="-122"/>
              </a:rPr>
              <a:pPr algn="r" eaLnBrk="1">
                <a:lnSpc>
                  <a:spcPct val="100000"/>
                </a:lnSpc>
              </a:pPr>
              <a:t>40</a:t>
            </a:fld>
            <a:endParaRPr lang="en-US" altLang="en-US" sz="1400">
              <a:solidFill>
                <a:srgbClr val="000000"/>
              </a:solidFill>
              <a:latin typeface="Times New Roman" panose="02020603050405020304" pitchFamily="18" charset="0"/>
              <a:ea typeface="Microsoft YaHei" panose="020B0503020204020204" pitchFamily="34" charset="-122"/>
            </a:endParaRPr>
          </a:p>
        </p:txBody>
      </p:sp>
      <p:sp>
        <p:nvSpPr>
          <p:cNvPr id="86020" name="Text Box 2">
            <a:extLst>
              <a:ext uri="{FF2B5EF4-FFF2-40B4-BE49-F238E27FC236}">
                <a16:creationId xmlns:a16="http://schemas.microsoft.com/office/drawing/2014/main" id="{9AE1002E-D71E-B0E3-F167-5B1A2C9F6D2A}"/>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a:fld id="{2BCB7FAC-B38B-4C39-9F4E-3ADFF555D385}" type="slidenum">
              <a:rPr lang="en-US" altLang="en-US" sz="1400">
                <a:solidFill>
                  <a:srgbClr val="000000"/>
                </a:solidFill>
                <a:ea typeface="Microsoft YaHei" panose="020B0503020204020204" pitchFamily="34" charset="-122"/>
              </a:rPr>
              <a:pPr algn="r" eaLnBrk="1"/>
              <a:t>40</a:t>
            </a:fld>
            <a:endParaRPr lang="en-US" altLang="en-US" sz="1400">
              <a:solidFill>
                <a:srgbClr val="000000"/>
              </a:solidFill>
              <a:ea typeface="Microsoft YaHei" panose="020B0503020204020204" pitchFamily="34" charset="-122"/>
            </a:endParaRPr>
          </a:p>
        </p:txBody>
      </p:sp>
      <p:sp>
        <p:nvSpPr>
          <p:cNvPr id="86021" name="Text Box 3">
            <a:extLst>
              <a:ext uri="{FF2B5EF4-FFF2-40B4-BE49-F238E27FC236}">
                <a16:creationId xmlns:a16="http://schemas.microsoft.com/office/drawing/2014/main" id="{C30DC5BE-5EE6-F5F6-A902-7A923D5D9756}"/>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06375">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cs typeface="Droid Sans Fallback" charset="0"/>
              </a:defRPr>
            </a:lvl9pPr>
          </a:lstStyle>
          <a:p>
            <a:pPr algn="r" eaLnBrk="1">
              <a:lnSpc>
                <a:spcPct val="100000"/>
              </a:lnSpc>
            </a:pPr>
            <a:fld id="{923A6365-9409-4E85-B9D0-A737F272D93E}" type="slidenum">
              <a:rPr lang="en-US" altLang="en-US" sz="1200">
                <a:solidFill>
                  <a:srgbClr val="000000"/>
                </a:solidFill>
                <a:latin typeface="Times New Roman" panose="02020603050405020304" pitchFamily="18" charset="0"/>
                <a:ea typeface="Microsoft YaHei" panose="020B0503020204020204" pitchFamily="34" charset="-122"/>
              </a:rPr>
              <a:pPr algn="r" eaLnBrk="1">
                <a:lnSpc>
                  <a:spcPct val="100000"/>
                </a:lnSpc>
              </a:pPr>
              <a:t>40</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86022" name="Rectangle 4">
            <a:extLst>
              <a:ext uri="{FF2B5EF4-FFF2-40B4-BE49-F238E27FC236}">
                <a16:creationId xmlns:a16="http://schemas.microsoft.com/office/drawing/2014/main" id="{EC8BEBBA-DBDB-9EAE-54FF-3A99DC24D94A}"/>
              </a:ext>
            </a:extLst>
          </p:cNvPr>
          <p:cNvSpPr txBox="1">
            <a:spLocks noGrp="1" noRot="1" noChangeAspect="1" noChangeArrowheads="1" noTextEdit="1"/>
          </p:cNvSpPr>
          <p:nvPr>
            <p:ph type="sldImg"/>
          </p:nvPr>
        </p:nvSpPr>
        <p:spPr>
          <a:xfrm>
            <a:off x="719138" y="900113"/>
            <a:ext cx="611981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3" name="Text Box 5">
            <a:extLst>
              <a:ext uri="{FF2B5EF4-FFF2-40B4-BE49-F238E27FC236}">
                <a16:creationId xmlns:a16="http://schemas.microsoft.com/office/drawing/2014/main" id="{1855CEEF-A702-92BF-0521-1FA74BA1CA3F}"/>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AA71753-5A8F-92FA-0CCD-32BE9A1292D0}"/>
              </a:ext>
            </a:extLst>
          </p:cNvPr>
          <p:cNvSpPr>
            <a:spLocks noGrp="1" noChangeArrowheads="1"/>
          </p:cNvSpPr>
          <p:nvPr>
            <p:ph type="sldNum"/>
          </p:nvPr>
        </p:nvSpPr>
        <p:spPr>
          <a:ln/>
        </p:spPr>
        <p:txBody>
          <a:bodyPr/>
          <a:lstStyle/>
          <a:p>
            <a:fld id="{426B2EAB-A416-4ED6-AF66-274A895D3437}" type="slidenum">
              <a:rPr lang="en-US" altLang="en-US"/>
              <a:pPr/>
              <a:t>39</a:t>
            </a:fld>
            <a:endParaRPr lang="en-US" altLang="en-US"/>
          </a:p>
        </p:txBody>
      </p:sp>
      <p:sp>
        <p:nvSpPr>
          <p:cNvPr id="66561" name="Text Box 1">
            <a:extLst>
              <a:ext uri="{FF2B5EF4-FFF2-40B4-BE49-F238E27FC236}">
                <a16:creationId xmlns:a16="http://schemas.microsoft.com/office/drawing/2014/main" id="{9435BEAC-EAD7-BC69-8794-6DE2FF630CE5}"/>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1pPr>
            <a:lvl2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2pPr>
            <a:lvl3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3pPr>
            <a:lvl4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4pPr>
            <a:lvl5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a:lnSpc>
                <a:spcPct val="100000"/>
              </a:lnSpc>
            </a:pPr>
            <a:fld id="{3DCD0118-D85F-492E-A479-46A7DB5AD257}" type="slidenum">
              <a:rPr lang="en-US" altLang="en-US" sz="1400">
                <a:latin typeface="Times New Roman" panose="02020603050405020304" pitchFamily="18" charset="0"/>
              </a:rPr>
              <a:pPr marL="215900" indent="-214313" algn="r">
                <a:lnSpc>
                  <a:spcPct val="100000"/>
                </a:lnSpc>
              </a:pPr>
              <a:t>39</a:t>
            </a:fld>
            <a:endParaRPr lang="en-US" altLang="en-US" sz="1400">
              <a:latin typeface="Times New Roman" panose="02020603050405020304" pitchFamily="18" charset="0"/>
            </a:endParaRPr>
          </a:p>
        </p:txBody>
      </p:sp>
      <p:sp>
        <p:nvSpPr>
          <p:cNvPr id="66562" name="Text Box 2">
            <a:extLst>
              <a:ext uri="{FF2B5EF4-FFF2-40B4-BE49-F238E27FC236}">
                <a16:creationId xmlns:a16="http://schemas.microsoft.com/office/drawing/2014/main" id="{7B825400-8AAC-6C21-B4E3-8808802CAFF5}"/>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a:fld id="{4A2FC098-07FD-45D1-8739-F69D8D0410DA}" type="slidenum">
              <a:rPr lang="en-US" altLang="en-US" sz="1400"/>
              <a:pPr algn="r"/>
              <a:t>39</a:t>
            </a:fld>
            <a:endParaRPr lang="en-US" altLang="en-US" sz="1400"/>
          </a:p>
        </p:txBody>
      </p:sp>
      <p:sp>
        <p:nvSpPr>
          <p:cNvPr id="66563" name="Text Box 3">
            <a:extLst>
              <a:ext uri="{FF2B5EF4-FFF2-40B4-BE49-F238E27FC236}">
                <a16:creationId xmlns:a16="http://schemas.microsoft.com/office/drawing/2014/main" id="{BEF88E90-51F6-3B28-A3ED-A9C368E0EA11}"/>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1pPr>
            <a:lvl2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2pPr>
            <a:lvl3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3pPr>
            <a:lvl4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4pPr>
            <a:lvl5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9pPr>
          </a:lstStyle>
          <a:p>
            <a:pPr marL="215900" indent="-206375" algn="r">
              <a:lnSpc>
                <a:spcPct val="100000"/>
              </a:lnSpc>
            </a:pPr>
            <a:fld id="{B59E0165-6061-480E-8B25-EE3F0CE898B2}" type="slidenum">
              <a:rPr lang="en-US" altLang="en-US" sz="1200">
                <a:latin typeface="Times New Roman" panose="02020603050405020304" pitchFamily="18" charset="0"/>
              </a:rPr>
              <a:pPr marL="215900" indent="-206375" algn="r">
                <a:lnSpc>
                  <a:spcPct val="100000"/>
                </a:lnSpc>
              </a:pPr>
              <a:t>39</a:t>
            </a:fld>
            <a:endParaRPr lang="en-US" altLang="en-US" sz="1200">
              <a:latin typeface="Times New Roman" panose="02020603050405020304" pitchFamily="18" charset="0"/>
            </a:endParaRPr>
          </a:p>
        </p:txBody>
      </p:sp>
      <p:sp>
        <p:nvSpPr>
          <p:cNvPr id="66564" name="Rectangle 4">
            <a:extLst>
              <a:ext uri="{FF2B5EF4-FFF2-40B4-BE49-F238E27FC236}">
                <a16:creationId xmlns:a16="http://schemas.microsoft.com/office/drawing/2014/main" id="{8A08FAA0-8A17-D893-A0DA-DDE4C02AFE8D}"/>
              </a:ext>
            </a:extLst>
          </p:cNvPr>
          <p:cNvSpPr txBox="1">
            <a:spLocks noGrp="1" noRot="1" noChangeAspect="1" noChangeArrowheads="1"/>
          </p:cNvSpPr>
          <p:nvPr>
            <p:ph type="sldImg"/>
          </p:nvPr>
        </p:nvSpPr>
        <p:spPr bwMode="auto">
          <a:xfrm>
            <a:off x="719138" y="900113"/>
            <a:ext cx="611981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5" name="Text Box 5">
            <a:extLst>
              <a:ext uri="{FF2B5EF4-FFF2-40B4-BE49-F238E27FC236}">
                <a16:creationId xmlns:a16="http://schemas.microsoft.com/office/drawing/2014/main" id="{16F9BA64-E79B-4CD2-1E5E-7E9BF746A0C2}"/>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TextShape 1">
            <a:extLst>
              <a:ext uri="{FF2B5EF4-FFF2-40B4-BE49-F238E27FC236}">
                <a16:creationId xmlns:a16="http://schemas.microsoft.com/office/drawing/2014/main" id="{95A5EAC7-9F97-25BA-D544-5891F4A8F52F}"/>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06908BF2-4314-4F54-89C3-6A4BD38E4209}"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3</a:t>
            </a:fld>
            <a:endParaRPr lang="en-US" sz="1200" spc="-1">
              <a:latin typeface="Arial"/>
            </a:endParaRPr>
          </a:p>
        </p:txBody>
      </p:sp>
      <p:sp>
        <p:nvSpPr>
          <p:cNvPr id="10243" name="TextShape 2">
            <a:extLst>
              <a:ext uri="{FF2B5EF4-FFF2-40B4-BE49-F238E27FC236}">
                <a16:creationId xmlns:a16="http://schemas.microsoft.com/office/drawing/2014/main" id="{0FA6428B-63DB-6A61-4007-FCB323173785}"/>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4BA5B76-8A1D-496C-1123-C9271482C568}"/>
              </a:ext>
            </a:extLst>
          </p:cNvPr>
          <p:cNvSpPr>
            <a:spLocks noGrp="1" noChangeArrowheads="1"/>
          </p:cNvSpPr>
          <p:nvPr>
            <p:ph type="sldNum"/>
          </p:nvPr>
        </p:nvSpPr>
        <p:spPr>
          <a:ln/>
        </p:spPr>
        <p:txBody>
          <a:bodyPr/>
          <a:lstStyle/>
          <a:p>
            <a:fld id="{58B2574C-49D9-4C6F-9CB1-BA57D95AFF0F}" type="slidenum">
              <a:rPr lang="en-US" altLang="en-US"/>
              <a:pPr/>
              <a:t>39</a:t>
            </a:fld>
            <a:endParaRPr lang="en-US" altLang="en-US"/>
          </a:p>
        </p:txBody>
      </p:sp>
      <p:sp>
        <p:nvSpPr>
          <p:cNvPr id="67585" name="Text Box 1">
            <a:extLst>
              <a:ext uri="{FF2B5EF4-FFF2-40B4-BE49-F238E27FC236}">
                <a16:creationId xmlns:a16="http://schemas.microsoft.com/office/drawing/2014/main" id="{1E7D4D05-639F-D4D3-012B-7D3157ADDCED}"/>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1pPr>
            <a:lvl2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2pPr>
            <a:lvl3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3pPr>
            <a:lvl4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4pPr>
            <a:lvl5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a:lnSpc>
                <a:spcPct val="100000"/>
              </a:lnSpc>
            </a:pPr>
            <a:fld id="{57A19CAB-ABCB-4353-80CA-9A54042C6074}" type="slidenum">
              <a:rPr lang="en-US" altLang="en-US" sz="1400">
                <a:latin typeface="Times New Roman" panose="02020603050405020304" pitchFamily="18" charset="0"/>
              </a:rPr>
              <a:pPr marL="215900" indent="-214313" algn="r">
                <a:lnSpc>
                  <a:spcPct val="100000"/>
                </a:lnSpc>
              </a:pPr>
              <a:t>39</a:t>
            </a:fld>
            <a:endParaRPr lang="en-US" altLang="en-US" sz="1400">
              <a:latin typeface="Times New Roman" panose="02020603050405020304" pitchFamily="18" charset="0"/>
            </a:endParaRPr>
          </a:p>
        </p:txBody>
      </p:sp>
      <p:sp>
        <p:nvSpPr>
          <p:cNvPr id="67586" name="Text Box 2">
            <a:extLst>
              <a:ext uri="{FF2B5EF4-FFF2-40B4-BE49-F238E27FC236}">
                <a16:creationId xmlns:a16="http://schemas.microsoft.com/office/drawing/2014/main" id="{B8BF049A-6A94-04C2-8F0C-7ED1BD23EC2D}"/>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a:fld id="{8CC0B0DB-54ED-4BD7-8028-81CA6585C500}" type="slidenum">
              <a:rPr lang="en-US" altLang="en-US" sz="1400"/>
              <a:pPr algn="r"/>
              <a:t>39</a:t>
            </a:fld>
            <a:endParaRPr lang="en-US" altLang="en-US" sz="1400"/>
          </a:p>
        </p:txBody>
      </p:sp>
      <p:sp>
        <p:nvSpPr>
          <p:cNvPr id="67587" name="Text Box 3">
            <a:extLst>
              <a:ext uri="{FF2B5EF4-FFF2-40B4-BE49-F238E27FC236}">
                <a16:creationId xmlns:a16="http://schemas.microsoft.com/office/drawing/2014/main" id="{1244815E-E03E-1EF9-F017-1E97D01656BA}"/>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1pPr>
            <a:lvl2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2pPr>
            <a:lvl3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3pPr>
            <a:lvl4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4pPr>
            <a:lvl5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9pPr>
          </a:lstStyle>
          <a:p>
            <a:pPr marL="215900" indent="-206375" algn="r">
              <a:lnSpc>
                <a:spcPct val="100000"/>
              </a:lnSpc>
            </a:pPr>
            <a:fld id="{829B5D5D-5606-441D-A1F9-67B5EC3BC8AD}" type="slidenum">
              <a:rPr lang="en-US" altLang="en-US" sz="1200">
                <a:latin typeface="Times New Roman" panose="02020603050405020304" pitchFamily="18" charset="0"/>
              </a:rPr>
              <a:pPr marL="215900" indent="-206375" algn="r">
                <a:lnSpc>
                  <a:spcPct val="100000"/>
                </a:lnSpc>
              </a:pPr>
              <a:t>39</a:t>
            </a:fld>
            <a:endParaRPr lang="en-US" altLang="en-US" sz="1200">
              <a:latin typeface="Times New Roman" panose="02020603050405020304" pitchFamily="18" charset="0"/>
            </a:endParaRPr>
          </a:p>
        </p:txBody>
      </p:sp>
      <p:sp>
        <p:nvSpPr>
          <p:cNvPr id="67588" name="Rectangle 4">
            <a:extLst>
              <a:ext uri="{FF2B5EF4-FFF2-40B4-BE49-F238E27FC236}">
                <a16:creationId xmlns:a16="http://schemas.microsoft.com/office/drawing/2014/main" id="{1CE6045D-580F-69F6-C3B1-A1103081F1C2}"/>
              </a:ext>
            </a:extLst>
          </p:cNvPr>
          <p:cNvSpPr txBox="1">
            <a:spLocks noGrp="1" noRot="1" noChangeAspect="1" noChangeArrowheads="1"/>
          </p:cNvSpPr>
          <p:nvPr>
            <p:ph type="sldImg"/>
          </p:nvPr>
        </p:nvSpPr>
        <p:spPr bwMode="auto">
          <a:xfrm>
            <a:off x="719138" y="900113"/>
            <a:ext cx="611981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9" name="Text Box 5">
            <a:extLst>
              <a:ext uri="{FF2B5EF4-FFF2-40B4-BE49-F238E27FC236}">
                <a16:creationId xmlns:a16="http://schemas.microsoft.com/office/drawing/2014/main" id="{C51F7D1B-7F7A-7450-5B4E-5D94F7DE15C2}"/>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86DFAAE-03E9-8B9D-F48B-68221F91F3A3}"/>
              </a:ext>
            </a:extLst>
          </p:cNvPr>
          <p:cNvSpPr>
            <a:spLocks noGrp="1" noChangeArrowheads="1"/>
          </p:cNvSpPr>
          <p:nvPr>
            <p:ph type="sldNum"/>
          </p:nvPr>
        </p:nvSpPr>
        <p:spPr>
          <a:ln/>
        </p:spPr>
        <p:txBody>
          <a:bodyPr/>
          <a:lstStyle/>
          <a:p>
            <a:fld id="{A9F5EEBA-1333-42F1-A192-5A638E93E5AA}" type="slidenum">
              <a:rPr lang="en-US" altLang="en-US"/>
              <a:pPr/>
              <a:t>39</a:t>
            </a:fld>
            <a:endParaRPr lang="en-US" altLang="en-US"/>
          </a:p>
        </p:txBody>
      </p:sp>
      <p:sp>
        <p:nvSpPr>
          <p:cNvPr id="68609" name="Text Box 1">
            <a:extLst>
              <a:ext uri="{FF2B5EF4-FFF2-40B4-BE49-F238E27FC236}">
                <a16:creationId xmlns:a16="http://schemas.microsoft.com/office/drawing/2014/main" id="{9F8C7C61-1B8D-BD6D-8E8A-90967DAE29E1}"/>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1pPr>
            <a:lvl2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2pPr>
            <a:lvl3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3pPr>
            <a:lvl4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4pPr>
            <a:lvl5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a:lnSpc>
                <a:spcPct val="100000"/>
              </a:lnSpc>
            </a:pPr>
            <a:fld id="{826F3C4F-1768-4194-94C7-A62360778F01}" type="slidenum">
              <a:rPr lang="en-US" altLang="en-US" sz="1400">
                <a:latin typeface="Times New Roman" panose="02020603050405020304" pitchFamily="18" charset="0"/>
              </a:rPr>
              <a:pPr marL="215900" indent="-214313" algn="r">
                <a:lnSpc>
                  <a:spcPct val="100000"/>
                </a:lnSpc>
              </a:pPr>
              <a:t>39</a:t>
            </a:fld>
            <a:endParaRPr lang="en-US" altLang="en-US" sz="1400">
              <a:latin typeface="Times New Roman" panose="02020603050405020304" pitchFamily="18" charset="0"/>
            </a:endParaRPr>
          </a:p>
        </p:txBody>
      </p:sp>
      <p:sp>
        <p:nvSpPr>
          <p:cNvPr id="68610" name="Text Box 2">
            <a:extLst>
              <a:ext uri="{FF2B5EF4-FFF2-40B4-BE49-F238E27FC236}">
                <a16:creationId xmlns:a16="http://schemas.microsoft.com/office/drawing/2014/main" id="{1FEBD172-FF26-A36F-D43A-F8B355AF4D74}"/>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a:fld id="{380419FD-3BEC-48C8-A5A3-4B84EF78D224}" type="slidenum">
              <a:rPr lang="en-US" altLang="en-US" sz="1400"/>
              <a:pPr algn="r"/>
              <a:t>39</a:t>
            </a:fld>
            <a:endParaRPr lang="en-US" altLang="en-US" sz="1400"/>
          </a:p>
        </p:txBody>
      </p:sp>
      <p:sp>
        <p:nvSpPr>
          <p:cNvPr id="68611" name="Text Box 3">
            <a:extLst>
              <a:ext uri="{FF2B5EF4-FFF2-40B4-BE49-F238E27FC236}">
                <a16:creationId xmlns:a16="http://schemas.microsoft.com/office/drawing/2014/main" id="{B747294E-CB6C-E9F1-DE5D-71BB863704F8}"/>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1pPr>
            <a:lvl2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2pPr>
            <a:lvl3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3pPr>
            <a:lvl4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4pPr>
            <a:lvl5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9pPr>
          </a:lstStyle>
          <a:p>
            <a:pPr marL="215900" indent="-206375" algn="r">
              <a:lnSpc>
                <a:spcPct val="100000"/>
              </a:lnSpc>
            </a:pPr>
            <a:fld id="{7BB5C697-21A4-44DA-8932-852423768BA4}" type="slidenum">
              <a:rPr lang="en-US" altLang="en-US" sz="1200">
                <a:latin typeface="Times New Roman" panose="02020603050405020304" pitchFamily="18" charset="0"/>
              </a:rPr>
              <a:pPr marL="215900" indent="-206375" algn="r">
                <a:lnSpc>
                  <a:spcPct val="100000"/>
                </a:lnSpc>
              </a:pPr>
              <a:t>39</a:t>
            </a:fld>
            <a:endParaRPr lang="en-US" altLang="en-US" sz="1200">
              <a:latin typeface="Times New Roman" panose="02020603050405020304" pitchFamily="18" charset="0"/>
            </a:endParaRPr>
          </a:p>
        </p:txBody>
      </p:sp>
      <p:sp>
        <p:nvSpPr>
          <p:cNvPr id="68612" name="Rectangle 4">
            <a:extLst>
              <a:ext uri="{FF2B5EF4-FFF2-40B4-BE49-F238E27FC236}">
                <a16:creationId xmlns:a16="http://schemas.microsoft.com/office/drawing/2014/main" id="{1174772D-0845-5FB9-B511-9D71F22B1614}"/>
              </a:ext>
            </a:extLst>
          </p:cNvPr>
          <p:cNvSpPr txBox="1">
            <a:spLocks noGrp="1" noRot="1" noChangeAspect="1" noChangeArrowheads="1"/>
          </p:cNvSpPr>
          <p:nvPr>
            <p:ph type="sldImg"/>
          </p:nvPr>
        </p:nvSpPr>
        <p:spPr bwMode="auto">
          <a:xfrm>
            <a:off x="719138" y="900113"/>
            <a:ext cx="611981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3" name="Text Box 5">
            <a:extLst>
              <a:ext uri="{FF2B5EF4-FFF2-40B4-BE49-F238E27FC236}">
                <a16:creationId xmlns:a16="http://schemas.microsoft.com/office/drawing/2014/main" id="{714EFEF3-C81B-BDC1-73CA-09461700E172}"/>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236D4A8-CC91-A2D6-68C9-FBFCEEDD851B}"/>
              </a:ext>
            </a:extLst>
          </p:cNvPr>
          <p:cNvSpPr>
            <a:spLocks noGrp="1" noChangeArrowheads="1"/>
          </p:cNvSpPr>
          <p:nvPr>
            <p:ph type="sldNum"/>
          </p:nvPr>
        </p:nvSpPr>
        <p:spPr>
          <a:ln/>
        </p:spPr>
        <p:txBody>
          <a:bodyPr/>
          <a:lstStyle/>
          <a:p>
            <a:fld id="{31BD4DC5-F1E6-4FB7-9B55-ED048BA20497}" type="slidenum">
              <a:rPr lang="en-US" altLang="en-US"/>
              <a:pPr/>
              <a:t>41</a:t>
            </a:fld>
            <a:endParaRPr lang="en-US" altLang="en-US"/>
          </a:p>
        </p:txBody>
      </p:sp>
      <p:sp>
        <p:nvSpPr>
          <p:cNvPr id="69633" name="Text Box 1">
            <a:extLst>
              <a:ext uri="{FF2B5EF4-FFF2-40B4-BE49-F238E27FC236}">
                <a16:creationId xmlns:a16="http://schemas.microsoft.com/office/drawing/2014/main" id="{2B2F4AA4-0D99-D623-DE3A-3C89834CD5BD}"/>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1pPr>
            <a:lvl2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2pPr>
            <a:lvl3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3pPr>
            <a:lvl4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4pPr>
            <a:lvl5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a:lnSpc>
                <a:spcPct val="100000"/>
              </a:lnSpc>
            </a:pPr>
            <a:fld id="{7DCBF304-99E9-4460-8B0A-E88766824FE4}" type="slidenum">
              <a:rPr lang="en-US" altLang="en-US" sz="1400">
                <a:latin typeface="Times New Roman" panose="02020603050405020304" pitchFamily="18" charset="0"/>
              </a:rPr>
              <a:pPr marL="215900" indent="-214313" algn="r">
                <a:lnSpc>
                  <a:spcPct val="100000"/>
                </a:lnSpc>
              </a:pPr>
              <a:t>41</a:t>
            </a:fld>
            <a:endParaRPr lang="en-US" altLang="en-US" sz="1400">
              <a:latin typeface="Times New Roman" panose="02020603050405020304" pitchFamily="18" charset="0"/>
            </a:endParaRPr>
          </a:p>
        </p:txBody>
      </p:sp>
      <p:sp>
        <p:nvSpPr>
          <p:cNvPr id="69634" name="Text Box 2">
            <a:extLst>
              <a:ext uri="{FF2B5EF4-FFF2-40B4-BE49-F238E27FC236}">
                <a16:creationId xmlns:a16="http://schemas.microsoft.com/office/drawing/2014/main" id="{6F622931-D36C-523B-8466-0A417DD4485F}"/>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a:fld id="{E46C6BD3-E3B8-4318-B3A7-8E66B996A36D}" type="slidenum">
              <a:rPr lang="en-US" altLang="en-US" sz="1400"/>
              <a:pPr algn="r"/>
              <a:t>41</a:t>
            </a:fld>
            <a:endParaRPr lang="en-US" altLang="en-US" sz="1400"/>
          </a:p>
        </p:txBody>
      </p:sp>
      <p:sp>
        <p:nvSpPr>
          <p:cNvPr id="69635" name="Text Box 3">
            <a:extLst>
              <a:ext uri="{FF2B5EF4-FFF2-40B4-BE49-F238E27FC236}">
                <a16:creationId xmlns:a16="http://schemas.microsoft.com/office/drawing/2014/main" id="{620DF05C-AA52-F3AF-8D17-F15D10CD3712}"/>
              </a:ext>
            </a:extLst>
          </p:cNvPr>
          <p:cNvSpPr txBox="1">
            <a:spLocks noChangeArrowheads="1"/>
          </p:cNvSpPr>
          <p:nvPr/>
        </p:nvSpPr>
        <p:spPr bwMode="auto">
          <a:xfrm>
            <a:off x="4284663" y="10156825"/>
            <a:ext cx="32686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1pPr>
            <a:lvl2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2pPr>
            <a:lvl3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3pPr>
            <a:lvl4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4pPr>
            <a:lvl5pPr>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1250" algn="l"/>
                <a:tab pos="1560513" algn="l"/>
                <a:tab pos="2009775" algn="l"/>
                <a:tab pos="2459038" algn="l"/>
                <a:tab pos="2908300" algn="l"/>
                <a:tab pos="3357563" algn="l"/>
                <a:tab pos="3806825" algn="l"/>
                <a:tab pos="4256088" algn="l"/>
                <a:tab pos="4705350" algn="l"/>
                <a:tab pos="5154613" algn="l"/>
                <a:tab pos="5605463" algn="l"/>
                <a:tab pos="6054725" algn="l"/>
                <a:tab pos="6503988" algn="l"/>
                <a:tab pos="6953250" algn="l"/>
                <a:tab pos="7402513" algn="l"/>
                <a:tab pos="7851775" algn="l"/>
                <a:tab pos="8301038" algn="l"/>
                <a:tab pos="8750300" algn="l"/>
                <a:tab pos="9199563" algn="l"/>
              </a:tabLst>
              <a:defRPr>
                <a:solidFill>
                  <a:srgbClr val="000000"/>
                </a:solidFill>
                <a:latin typeface="Arial" panose="020B0604020202020204" pitchFamily="34" charset="0"/>
                <a:ea typeface="Microsoft YaHei" panose="020B0503020204020204" pitchFamily="34" charset="-122"/>
              </a:defRPr>
            </a:lvl9pPr>
          </a:lstStyle>
          <a:p>
            <a:pPr marL="215900" indent="-206375" algn="r">
              <a:lnSpc>
                <a:spcPct val="100000"/>
              </a:lnSpc>
            </a:pPr>
            <a:fld id="{824D16DD-8F02-4374-9B70-72BFD3CD60DC}" type="slidenum">
              <a:rPr lang="en-US" altLang="en-US" sz="1200">
                <a:latin typeface="Times New Roman" panose="02020603050405020304" pitchFamily="18" charset="0"/>
              </a:rPr>
              <a:pPr marL="215900" indent="-206375" algn="r">
                <a:lnSpc>
                  <a:spcPct val="100000"/>
                </a:lnSpc>
              </a:pPr>
              <a:t>41</a:t>
            </a:fld>
            <a:endParaRPr lang="en-US" altLang="en-US" sz="1200">
              <a:latin typeface="Times New Roman" panose="02020603050405020304" pitchFamily="18" charset="0"/>
            </a:endParaRPr>
          </a:p>
        </p:txBody>
      </p:sp>
      <p:sp>
        <p:nvSpPr>
          <p:cNvPr id="69636" name="Rectangle 4">
            <a:extLst>
              <a:ext uri="{FF2B5EF4-FFF2-40B4-BE49-F238E27FC236}">
                <a16:creationId xmlns:a16="http://schemas.microsoft.com/office/drawing/2014/main" id="{C0C305D0-5216-41E4-EE7E-03CC8FD39D39}"/>
              </a:ext>
            </a:extLst>
          </p:cNvPr>
          <p:cNvSpPr txBox="1">
            <a:spLocks noGrp="1" noRot="1" noChangeAspect="1" noChangeArrowheads="1"/>
          </p:cNvSpPr>
          <p:nvPr>
            <p:ph type="sldImg"/>
          </p:nvPr>
        </p:nvSpPr>
        <p:spPr bwMode="auto">
          <a:xfrm>
            <a:off x="719138" y="900113"/>
            <a:ext cx="611981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7" name="Text Box 5">
            <a:extLst>
              <a:ext uri="{FF2B5EF4-FFF2-40B4-BE49-F238E27FC236}">
                <a16:creationId xmlns:a16="http://schemas.microsoft.com/office/drawing/2014/main" id="{9AD0C8D0-5ABC-FDE5-04CF-42810426ADCA}"/>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E05DB06-727F-E7F8-4C16-51064F59BB0F}"/>
              </a:ext>
            </a:extLst>
          </p:cNvPr>
          <p:cNvSpPr>
            <a:spLocks noGrp="1" noChangeArrowheads="1"/>
          </p:cNvSpPr>
          <p:nvPr>
            <p:ph type="sldNum"/>
          </p:nvPr>
        </p:nvSpPr>
        <p:spPr>
          <a:ln/>
        </p:spPr>
        <p:txBody>
          <a:bodyPr/>
          <a:lstStyle/>
          <a:p>
            <a:fld id="{472103AC-B77A-41CF-80CB-E602404CF939}" type="slidenum">
              <a:rPr lang="en-US" altLang="en-US"/>
              <a:pPr/>
              <a:t>42</a:t>
            </a:fld>
            <a:endParaRPr lang="en-US" altLang="en-US"/>
          </a:p>
        </p:txBody>
      </p:sp>
      <p:sp>
        <p:nvSpPr>
          <p:cNvPr id="75777" name="Text Box 1">
            <a:extLst>
              <a:ext uri="{FF2B5EF4-FFF2-40B4-BE49-F238E27FC236}">
                <a16:creationId xmlns:a16="http://schemas.microsoft.com/office/drawing/2014/main" id="{7B5A981F-7A81-0672-AA40-A4B417BF6D5C}"/>
              </a:ext>
            </a:extLst>
          </p:cNvPr>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1pPr>
            <a:lvl2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2pPr>
            <a:lvl3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3pPr>
            <a:lvl4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4pPr>
            <a:lvl5pPr>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5575" algn="l"/>
                <a:tab pos="3144838" algn="l"/>
                <a:tab pos="32004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a:lnSpc>
                <a:spcPct val="100000"/>
              </a:lnSpc>
            </a:pPr>
            <a:fld id="{54106C07-5EFF-4FA3-8EC4-4A7D6AE78396}" type="slidenum">
              <a:rPr lang="en-US" altLang="en-US" sz="1400">
                <a:latin typeface="Times New Roman" panose="02020603050405020304" pitchFamily="18" charset="0"/>
              </a:rPr>
              <a:pPr marL="215900" indent="-214313" algn="r">
                <a:lnSpc>
                  <a:spcPct val="100000"/>
                </a:lnSpc>
              </a:pPr>
              <a:t>42</a:t>
            </a:fld>
            <a:endParaRPr lang="en-US" altLang="en-US" sz="1400">
              <a:latin typeface="Times New Roman" panose="02020603050405020304" pitchFamily="18" charset="0"/>
            </a:endParaRPr>
          </a:p>
        </p:txBody>
      </p:sp>
      <p:sp>
        <p:nvSpPr>
          <p:cNvPr id="75778" name="Rectangle 2">
            <a:extLst>
              <a:ext uri="{FF2B5EF4-FFF2-40B4-BE49-F238E27FC236}">
                <a16:creationId xmlns:a16="http://schemas.microsoft.com/office/drawing/2014/main" id="{721CA027-5A75-9B52-4028-7527AAD552C6}"/>
              </a:ext>
            </a:extLst>
          </p:cNvPr>
          <p:cNvSpPr txBox="1">
            <a:spLocks noGrp="1" noRot="1" noChangeAspect="1" noChangeArrowheads="1"/>
          </p:cNvSpPr>
          <p:nvPr>
            <p:ph type="sldImg"/>
          </p:nvPr>
        </p:nvSpPr>
        <p:spPr bwMode="auto">
          <a:xfrm>
            <a:off x="215900" y="801688"/>
            <a:ext cx="7127875" cy="40100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Text Box 3">
            <a:extLst>
              <a:ext uri="{FF2B5EF4-FFF2-40B4-BE49-F238E27FC236}">
                <a16:creationId xmlns:a16="http://schemas.microsoft.com/office/drawing/2014/main" id="{74C2D8A5-F9AE-15DA-DA46-DD214B5CE790}"/>
              </a:ext>
            </a:extLst>
          </p:cNvPr>
          <p:cNvSpPr txBox="1">
            <a:spLocks noChangeArrowheads="1"/>
          </p:cNvSpPr>
          <p:nvPr/>
        </p:nvSpPr>
        <p:spPr bwMode="auto">
          <a:xfrm>
            <a:off x="1008063" y="5078413"/>
            <a:ext cx="554355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TextShape 1">
            <a:extLst>
              <a:ext uri="{FF2B5EF4-FFF2-40B4-BE49-F238E27FC236}">
                <a16:creationId xmlns:a16="http://schemas.microsoft.com/office/drawing/2014/main" id="{A05B414A-D770-5351-C713-6D418F4C6ADA}"/>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9314152A-E6F4-4ECB-9317-BA22D3C9E9C2}"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4</a:t>
            </a:fld>
            <a:endParaRPr lang="en-US" sz="1200" spc="-1">
              <a:latin typeface="Arial"/>
            </a:endParaRPr>
          </a:p>
        </p:txBody>
      </p:sp>
      <p:sp>
        <p:nvSpPr>
          <p:cNvPr id="12291" name="TextShape 2">
            <a:extLst>
              <a:ext uri="{FF2B5EF4-FFF2-40B4-BE49-F238E27FC236}">
                <a16:creationId xmlns:a16="http://schemas.microsoft.com/office/drawing/2014/main" id="{EBB8DF6E-071D-3A4F-8606-689664BDEB5F}"/>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 name="TextShape 1">
            <a:extLst>
              <a:ext uri="{FF2B5EF4-FFF2-40B4-BE49-F238E27FC236}">
                <a16:creationId xmlns:a16="http://schemas.microsoft.com/office/drawing/2014/main" id="{BCA75596-2E99-2BEF-6CF5-A4668AC3B10C}"/>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B3297618-DBF2-4AD8-9A5E-9D0476FB2F50}"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5</a:t>
            </a:fld>
            <a:endParaRPr lang="en-US" sz="1200" spc="-1">
              <a:latin typeface="Arial"/>
            </a:endParaRPr>
          </a:p>
        </p:txBody>
      </p:sp>
      <p:sp>
        <p:nvSpPr>
          <p:cNvPr id="14339" name="TextShape 2">
            <a:extLst>
              <a:ext uri="{FF2B5EF4-FFF2-40B4-BE49-F238E27FC236}">
                <a16:creationId xmlns:a16="http://schemas.microsoft.com/office/drawing/2014/main" id="{ABBF9A59-9F31-EB20-1620-C0F80167B66E}"/>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TextShape 1">
            <a:extLst>
              <a:ext uri="{FF2B5EF4-FFF2-40B4-BE49-F238E27FC236}">
                <a16:creationId xmlns:a16="http://schemas.microsoft.com/office/drawing/2014/main" id="{A6F8610E-A410-0F66-AC90-6402179DBF28}"/>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D94034BD-30B4-4CB8-A82F-C87E098C420C}"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6</a:t>
            </a:fld>
            <a:endParaRPr lang="en-US" sz="1200" spc="-1">
              <a:latin typeface="Arial"/>
            </a:endParaRPr>
          </a:p>
        </p:txBody>
      </p:sp>
      <p:sp>
        <p:nvSpPr>
          <p:cNvPr id="16387" name="TextShape 2">
            <a:extLst>
              <a:ext uri="{FF2B5EF4-FFF2-40B4-BE49-F238E27FC236}">
                <a16:creationId xmlns:a16="http://schemas.microsoft.com/office/drawing/2014/main" id="{19CB301D-2E74-B8D8-90C1-9289EF7AB0A8}"/>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TextShape 1">
            <a:extLst>
              <a:ext uri="{FF2B5EF4-FFF2-40B4-BE49-F238E27FC236}">
                <a16:creationId xmlns:a16="http://schemas.microsoft.com/office/drawing/2014/main" id="{920E3554-2F71-6EC4-DA6C-A075AFC3A5C8}"/>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995DF3E6-3858-4D8D-8CDC-3FABE19E00AD}"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7</a:t>
            </a:fld>
            <a:endParaRPr lang="en-US" sz="1200" spc="-1">
              <a:latin typeface="Arial"/>
            </a:endParaRPr>
          </a:p>
        </p:txBody>
      </p:sp>
      <p:sp>
        <p:nvSpPr>
          <p:cNvPr id="18435" name="TextShape 2">
            <a:extLst>
              <a:ext uri="{FF2B5EF4-FFF2-40B4-BE49-F238E27FC236}">
                <a16:creationId xmlns:a16="http://schemas.microsoft.com/office/drawing/2014/main" id="{589436D9-9FD9-10C4-FF83-BAEDB8594288}"/>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 name="TextShape 1">
            <a:extLst>
              <a:ext uri="{FF2B5EF4-FFF2-40B4-BE49-F238E27FC236}">
                <a16:creationId xmlns:a16="http://schemas.microsoft.com/office/drawing/2014/main" id="{6AC61D59-9690-F59C-F3E1-B3B398DEE38F}"/>
              </a:ext>
            </a:extLst>
          </p:cNvPr>
          <p:cNvSpPr txBox="1"/>
          <p:nvPr/>
        </p:nvSpPr>
        <p:spPr>
          <a:xfrm>
            <a:off x="3886200" y="8686800"/>
            <a:ext cx="2965450" cy="450850"/>
          </a:xfrm>
          <a:prstGeom prst="rect">
            <a:avLst/>
          </a:prstGeom>
          <a:noFill/>
          <a:ln>
            <a:noFill/>
          </a:ln>
        </p:spPr>
        <p:txBody>
          <a:bodyPr lIns="90000" tIns="46800" rIns="90000" bIns="46800" anchor="b"/>
          <a:lstStyle/>
          <a:p>
            <a:pPr marL="216000" indent="-210960" algn="r" eaLnBrk="1">
              <a:buClr>
                <a:srgbClr val="000000"/>
              </a:buClr>
              <a:buSzPct val="100000"/>
              <a:buFont typeface="Times New Roman" panose="02020603050405020304" pitchFamily="18" charset="0"/>
              <a:buNone/>
              <a:defRPr/>
            </a:pPr>
            <a:fld id="{4B10F688-29B9-4311-A09E-0EF15E7F19C3}" type="slidenum">
              <a:rPr lang="en-US" sz="1200" spc="-1">
                <a:solidFill>
                  <a:srgbClr val="000000"/>
                </a:solidFill>
                <a:latin typeface="Times New Roman"/>
              </a:rPr>
              <a:pPr marL="216000" indent="-210960" algn="r" eaLnBrk="1">
                <a:buClr>
                  <a:srgbClr val="000000"/>
                </a:buClr>
                <a:buSzPct val="100000"/>
                <a:buFont typeface="Times New Roman" panose="02020603050405020304" pitchFamily="18" charset="0"/>
                <a:buNone/>
                <a:defRPr/>
              </a:pPr>
              <a:t>8</a:t>
            </a:fld>
            <a:endParaRPr lang="en-US" sz="1200" spc="-1">
              <a:latin typeface="Arial"/>
            </a:endParaRPr>
          </a:p>
        </p:txBody>
      </p:sp>
      <p:sp>
        <p:nvSpPr>
          <p:cNvPr id="20483" name="TextShape 2">
            <a:extLst>
              <a:ext uri="{FF2B5EF4-FFF2-40B4-BE49-F238E27FC236}">
                <a16:creationId xmlns:a16="http://schemas.microsoft.com/office/drawing/2014/main" id="{D6F49856-7295-BF85-0B39-A1C000AECD35}"/>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62125"/>
            <a:ext cx="8569325" cy="1214438"/>
          </a:xfrm>
        </p:spPr>
        <p:txBody>
          <a:bodyPr/>
          <a:lstStyle/>
          <a:p>
            <a:r>
              <a:rPr lang="en-US"/>
              <a:t>Click to edit Master title style</a:t>
            </a:r>
          </a:p>
        </p:txBody>
      </p:sp>
      <p:sp>
        <p:nvSpPr>
          <p:cNvPr id="3" name="Subtitle 2"/>
          <p:cNvSpPr>
            <a:spLocks noGrp="1"/>
          </p:cNvSpPr>
          <p:nvPr>
            <p:ph type="subTitle" idx="1"/>
          </p:nvPr>
        </p:nvSpPr>
        <p:spPr>
          <a:xfrm>
            <a:off x="1512888" y="3213100"/>
            <a:ext cx="7056437" cy="14493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4B10C524-DC03-9C95-8D24-C2C8A8B3A13A}"/>
              </a:ext>
            </a:extLst>
          </p:cNvPr>
          <p:cNvSpPr>
            <a:spLocks noGrp="1" noChangeArrowheads="1"/>
          </p:cNvSpPr>
          <p:nvPr>
            <p:ph type="sldNum" idx="10"/>
          </p:nvPr>
        </p:nvSpPr>
        <p:spPr>
          <a:ln/>
        </p:spPr>
        <p:txBody>
          <a:bodyPr/>
          <a:lstStyle>
            <a:lvl1pPr>
              <a:defRPr/>
            </a:lvl1pPr>
          </a:lstStyle>
          <a:p>
            <a:pPr>
              <a:defRPr/>
            </a:pPr>
            <a:fld id="{283FB7C6-2312-4CA4-B858-7DFC9FC99B49}" type="slidenum">
              <a:rPr lang="en-US" altLang="en-US"/>
              <a:pPr>
                <a:defRPr/>
              </a:pPr>
              <a:t>‹#›</a:t>
            </a:fld>
            <a:endParaRPr lang="en-US" altLang="en-US"/>
          </a:p>
        </p:txBody>
      </p:sp>
    </p:spTree>
    <p:extLst>
      <p:ext uri="{BB962C8B-B14F-4D97-AF65-F5344CB8AC3E}">
        <p14:creationId xmlns:p14="http://schemas.microsoft.com/office/powerpoint/2010/main" val="111068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EDFFEC7-3F77-2FB3-53B1-F4512CAB2EB4}"/>
              </a:ext>
            </a:extLst>
          </p:cNvPr>
          <p:cNvSpPr>
            <a:spLocks noGrp="1" noChangeArrowheads="1"/>
          </p:cNvSpPr>
          <p:nvPr>
            <p:ph type="sldNum" idx="10"/>
          </p:nvPr>
        </p:nvSpPr>
        <p:spPr>
          <a:ln/>
        </p:spPr>
        <p:txBody>
          <a:bodyPr/>
          <a:lstStyle>
            <a:lvl1pPr>
              <a:defRPr/>
            </a:lvl1pPr>
          </a:lstStyle>
          <a:p>
            <a:pPr>
              <a:defRPr/>
            </a:pPr>
            <a:fld id="{C66932F5-B0E7-4C5D-8B2B-C818F481FE9A}" type="slidenum">
              <a:rPr lang="en-US" altLang="en-US"/>
              <a:pPr>
                <a:defRPr/>
              </a:pPr>
              <a:t>‹#›</a:t>
            </a:fld>
            <a:endParaRPr lang="en-US" altLang="en-US"/>
          </a:p>
        </p:txBody>
      </p:sp>
    </p:spTree>
    <p:extLst>
      <p:ext uri="{BB962C8B-B14F-4D97-AF65-F5344CB8AC3E}">
        <p14:creationId xmlns:p14="http://schemas.microsoft.com/office/powerpoint/2010/main" val="110203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215900"/>
            <a:ext cx="2266950" cy="443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15900"/>
            <a:ext cx="6650037" cy="4437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4079B44-E45F-AEB2-1C0C-612E5F9520C9}"/>
              </a:ext>
            </a:extLst>
          </p:cNvPr>
          <p:cNvSpPr>
            <a:spLocks noGrp="1" noChangeArrowheads="1"/>
          </p:cNvSpPr>
          <p:nvPr>
            <p:ph type="sldNum" idx="10"/>
          </p:nvPr>
        </p:nvSpPr>
        <p:spPr>
          <a:ln/>
        </p:spPr>
        <p:txBody>
          <a:bodyPr/>
          <a:lstStyle>
            <a:lvl1pPr>
              <a:defRPr/>
            </a:lvl1pPr>
          </a:lstStyle>
          <a:p>
            <a:pPr>
              <a:defRPr/>
            </a:pPr>
            <a:fld id="{ADB047AE-AECC-44B0-871C-8AC4C80B566A}" type="slidenum">
              <a:rPr lang="en-US" altLang="en-US"/>
              <a:pPr>
                <a:defRPr/>
              </a:pPr>
              <a:t>‹#›</a:t>
            </a:fld>
            <a:endParaRPr lang="en-US" altLang="en-US"/>
          </a:p>
        </p:txBody>
      </p:sp>
    </p:spTree>
    <p:extLst>
      <p:ext uri="{BB962C8B-B14F-4D97-AF65-F5344CB8AC3E}">
        <p14:creationId xmlns:p14="http://schemas.microsoft.com/office/powerpoint/2010/main" val="117997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084" name="PlaceHolder 1"/>
          <p:cNvSpPr>
            <a:spLocks noGrp="1"/>
          </p:cNvSpPr>
          <p:nvPr>
            <p:ph type="title"/>
          </p:nvPr>
        </p:nvSpPr>
        <p:spPr>
          <a:xfrm>
            <a:off x="503634" y="215213"/>
            <a:ext cx="7017941" cy="934673"/>
          </a:xfrm>
          <a:prstGeom prst="rect">
            <a:avLst/>
          </a:prstGeom>
        </p:spPr>
        <p:txBody>
          <a:bodyPr/>
          <a:lstStyle/>
          <a:p>
            <a:endParaRPr lang="en-US"/>
          </a:p>
        </p:txBody>
      </p:sp>
      <p:sp>
        <p:nvSpPr>
          <p:cNvPr id="1085" name="PlaceHolder 2"/>
          <p:cNvSpPr>
            <a:spLocks noGrp="1"/>
          </p:cNvSpPr>
          <p:nvPr>
            <p:ph type="body"/>
          </p:nvPr>
        </p:nvSpPr>
        <p:spPr>
          <a:xfrm>
            <a:off x="504031" y="1367779"/>
            <a:ext cx="9070975" cy="3286835"/>
          </a:xfrm>
          <a:prstGeom prst="rect">
            <a:avLst/>
          </a:prstGeom>
        </p:spPr>
        <p:txBody>
          <a:bodyPr tIns="28440">
            <a:normAutofit/>
          </a:bodyPr>
          <a:lstStyle/>
          <a:p>
            <a:endParaRPr lang="en-US"/>
          </a:p>
        </p:txBody>
      </p:sp>
    </p:spTree>
    <p:extLst>
      <p:ext uri="{BB962C8B-B14F-4D97-AF65-F5344CB8AC3E}">
        <p14:creationId xmlns:p14="http://schemas.microsoft.com/office/powerpoint/2010/main" val="217572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62125"/>
            <a:ext cx="8569325" cy="1214438"/>
          </a:xfrm>
        </p:spPr>
        <p:txBody>
          <a:bodyPr/>
          <a:lstStyle/>
          <a:p>
            <a:r>
              <a:rPr lang="en-US"/>
              <a:t>Click to edit Master title style</a:t>
            </a:r>
          </a:p>
        </p:txBody>
      </p:sp>
      <p:sp>
        <p:nvSpPr>
          <p:cNvPr id="3" name="Subtitle 2"/>
          <p:cNvSpPr>
            <a:spLocks noGrp="1"/>
          </p:cNvSpPr>
          <p:nvPr>
            <p:ph type="subTitle" idx="1"/>
          </p:nvPr>
        </p:nvSpPr>
        <p:spPr>
          <a:xfrm>
            <a:off x="1512888" y="3213100"/>
            <a:ext cx="7056437" cy="14493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2D512172-0A46-F27B-7227-601884B5E043}"/>
              </a:ext>
            </a:extLst>
          </p:cNvPr>
          <p:cNvSpPr>
            <a:spLocks noGrp="1" noChangeArrowheads="1"/>
          </p:cNvSpPr>
          <p:nvPr>
            <p:ph type="sldNum" idx="10"/>
          </p:nvPr>
        </p:nvSpPr>
        <p:spPr>
          <a:ln/>
        </p:spPr>
        <p:txBody>
          <a:bodyPr/>
          <a:lstStyle>
            <a:lvl1pPr>
              <a:defRPr/>
            </a:lvl1pPr>
          </a:lstStyle>
          <a:p>
            <a:pPr>
              <a:defRPr/>
            </a:pPr>
            <a:fld id="{F26F609F-D57E-4B9D-945A-680E27E8E4CB}" type="slidenum">
              <a:rPr lang="en-US" altLang="en-US"/>
              <a:pPr>
                <a:defRPr/>
              </a:pPr>
              <a:t>‹#›</a:t>
            </a:fld>
            <a:endParaRPr lang="en-US" altLang="en-US"/>
          </a:p>
        </p:txBody>
      </p:sp>
    </p:spTree>
    <p:extLst>
      <p:ext uri="{BB962C8B-B14F-4D97-AF65-F5344CB8AC3E}">
        <p14:creationId xmlns:p14="http://schemas.microsoft.com/office/powerpoint/2010/main" val="2295616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879B2672-BADB-16B7-8662-696F29DB1B04}"/>
              </a:ext>
            </a:extLst>
          </p:cNvPr>
          <p:cNvSpPr>
            <a:spLocks noGrp="1" noChangeArrowheads="1"/>
          </p:cNvSpPr>
          <p:nvPr>
            <p:ph type="sldNum" idx="10"/>
          </p:nvPr>
        </p:nvSpPr>
        <p:spPr>
          <a:ln/>
        </p:spPr>
        <p:txBody>
          <a:bodyPr/>
          <a:lstStyle>
            <a:lvl1pPr>
              <a:defRPr/>
            </a:lvl1pPr>
          </a:lstStyle>
          <a:p>
            <a:pPr>
              <a:defRPr/>
            </a:pPr>
            <a:fld id="{CBFEA218-A5AB-4EE6-ACD6-B90ACAA093D2}" type="slidenum">
              <a:rPr lang="en-US" altLang="en-US"/>
              <a:pPr>
                <a:defRPr/>
              </a:pPr>
              <a:t>‹#›</a:t>
            </a:fld>
            <a:endParaRPr lang="en-US" altLang="en-US"/>
          </a:p>
        </p:txBody>
      </p:sp>
    </p:spTree>
    <p:extLst>
      <p:ext uri="{BB962C8B-B14F-4D97-AF65-F5344CB8AC3E}">
        <p14:creationId xmlns:p14="http://schemas.microsoft.com/office/powerpoint/2010/main" val="1898146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3643313"/>
            <a:ext cx="8567738" cy="1127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2403475"/>
            <a:ext cx="8567738" cy="12398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576496D-F029-C2C3-9EFB-249ED50EC6CF}"/>
              </a:ext>
            </a:extLst>
          </p:cNvPr>
          <p:cNvSpPr>
            <a:spLocks noGrp="1" noChangeArrowheads="1"/>
          </p:cNvSpPr>
          <p:nvPr>
            <p:ph type="sldNum" idx="10"/>
          </p:nvPr>
        </p:nvSpPr>
        <p:spPr>
          <a:ln/>
        </p:spPr>
        <p:txBody>
          <a:bodyPr/>
          <a:lstStyle>
            <a:lvl1pPr>
              <a:defRPr/>
            </a:lvl1pPr>
          </a:lstStyle>
          <a:p>
            <a:pPr>
              <a:defRPr/>
            </a:pPr>
            <a:fld id="{0FAEAD32-7EDC-414F-A096-FCA2A8801187}" type="slidenum">
              <a:rPr lang="en-US" altLang="en-US"/>
              <a:pPr>
                <a:defRPr/>
              </a:pPr>
              <a:t>‹#›</a:t>
            </a:fld>
            <a:endParaRPr lang="en-US" altLang="en-US"/>
          </a:p>
        </p:txBody>
      </p:sp>
    </p:spTree>
    <p:extLst>
      <p:ext uri="{BB962C8B-B14F-4D97-AF65-F5344CB8AC3E}">
        <p14:creationId xmlns:p14="http://schemas.microsoft.com/office/powerpoint/2010/main" val="3415654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68425"/>
            <a:ext cx="4457700" cy="328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368425"/>
            <a:ext cx="4459287" cy="328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B3E6DECA-E360-B7A9-8A6A-46BA77E97B2C}"/>
              </a:ext>
            </a:extLst>
          </p:cNvPr>
          <p:cNvSpPr>
            <a:spLocks noGrp="1" noChangeArrowheads="1"/>
          </p:cNvSpPr>
          <p:nvPr>
            <p:ph type="sldNum" idx="10"/>
          </p:nvPr>
        </p:nvSpPr>
        <p:spPr>
          <a:ln/>
        </p:spPr>
        <p:txBody>
          <a:bodyPr/>
          <a:lstStyle>
            <a:lvl1pPr>
              <a:defRPr/>
            </a:lvl1pPr>
          </a:lstStyle>
          <a:p>
            <a:pPr>
              <a:defRPr/>
            </a:pPr>
            <a:fld id="{8DD40872-57F8-4497-8D62-93FF868F380F}" type="slidenum">
              <a:rPr lang="en-US" altLang="en-US"/>
              <a:pPr>
                <a:defRPr/>
              </a:pPr>
              <a:t>‹#›</a:t>
            </a:fld>
            <a:endParaRPr lang="en-US" altLang="en-US"/>
          </a:p>
        </p:txBody>
      </p:sp>
    </p:spTree>
    <p:extLst>
      <p:ext uri="{BB962C8B-B14F-4D97-AF65-F5344CB8AC3E}">
        <p14:creationId xmlns:p14="http://schemas.microsoft.com/office/powerpoint/2010/main" val="68681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7013"/>
            <a:ext cx="9072563" cy="944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B908A967-E151-A0F5-4336-A41FA9294B95}"/>
              </a:ext>
            </a:extLst>
          </p:cNvPr>
          <p:cNvSpPr>
            <a:spLocks noGrp="1" noChangeArrowheads="1"/>
          </p:cNvSpPr>
          <p:nvPr>
            <p:ph type="sldNum" idx="10"/>
          </p:nvPr>
        </p:nvSpPr>
        <p:spPr>
          <a:ln/>
        </p:spPr>
        <p:txBody>
          <a:bodyPr/>
          <a:lstStyle>
            <a:lvl1pPr>
              <a:defRPr/>
            </a:lvl1pPr>
          </a:lstStyle>
          <a:p>
            <a:pPr>
              <a:defRPr/>
            </a:pPr>
            <a:fld id="{F1A6D613-67AA-45BC-A854-777474BE3DA8}" type="slidenum">
              <a:rPr lang="en-US" altLang="en-US"/>
              <a:pPr>
                <a:defRPr/>
              </a:pPr>
              <a:t>‹#›</a:t>
            </a:fld>
            <a:endParaRPr lang="en-US" altLang="en-US"/>
          </a:p>
        </p:txBody>
      </p:sp>
    </p:spTree>
    <p:extLst>
      <p:ext uri="{BB962C8B-B14F-4D97-AF65-F5344CB8AC3E}">
        <p14:creationId xmlns:p14="http://schemas.microsoft.com/office/powerpoint/2010/main" val="2381928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C79B1726-9082-4B24-5202-6ACB35EC458D}"/>
              </a:ext>
            </a:extLst>
          </p:cNvPr>
          <p:cNvSpPr>
            <a:spLocks noGrp="1" noChangeArrowheads="1"/>
          </p:cNvSpPr>
          <p:nvPr>
            <p:ph type="sldNum" idx="10"/>
          </p:nvPr>
        </p:nvSpPr>
        <p:spPr>
          <a:ln/>
        </p:spPr>
        <p:txBody>
          <a:bodyPr/>
          <a:lstStyle>
            <a:lvl1pPr>
              <a:defRPr/>
            </a:lvl1pPr>
          </a:lstStyle>
          <a:p>
            <a:pPr>
              <a:defRPr/>
            </a:pPr>
            <a:fld id="{5A3C46E4-2CCD-4AEE-86BC-A18473BB3A53}" type="slidenum">
              <a:rPr lang="en-US" altLang="en-US"/>
              <a:pPr>
                <a:defRPr/>
              </a:pPr>
              <a:t>‹#›</a:t>
            </a:fld>
            <a:endParaRPr lang="en-US" altLang="en-US"/>
          </a:p>
        </p:txBody>
      </p:sp>
    </p:spTree>
    <p:extLst>
      <p:ext uri="{BB962C8B-B14F-4D97-AF65-F5344CB8AC3E}">
        <p14:creationId xmlns:p14="http://schemas.microsoft.com/office/powerpoint/2010/main" val="2710646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ED1C71E-3160-69EF-8D71-CF655CC63E95}"/>
              </a:ext>
            </a:extLst>
          </p:cNvPr>
          <p:cNvSpPr>
            <a:spLocks noGrp="1" noChangeArrowheads="1"/>
          </p:cNvSpPr>
          <p:nvPr>
            <p:ph type="sldNum" idx="10"/>
          </p:nvPr>
        </p:nvSpPr>
        <p:spPr>
          <a:ln/>
        </p:spPr>
        <p:txBody>
          <a:bodyPr/>
          <a:lstStyle>
            <a:lvl1pPr>
              <a:defRPr/>
            </a:lvl1pPr>
          </a:lstStyle>
          <a:p>
            <a:pPr>
              <a:defRPr/>
            </a:pPr>
            <a:fld id="{D6ED35B1-3B29-4026-B8BA-CF8ED5524774}" type="slidenum">
              <a:rPr lang="en-US" altLang="en-US"/>
              <a:pPr>
                <a:defRPr/>
              </a:pPr>
              <a:t>‹#›</a:t>
            </a:fld>
            <a:endParaRPr lang="en-US" altLang="en-US"/>
          </a:p>
        </p:txBody>
      </p:sp>
    </p:spTree>
    <p:extLst>
      <p:ext uri="{BB962C8B-B14F-4D97-AF65-F5344CB8AC3E}">
        <p14:creationId xmlns:p14="http://schemas.microsoft.com/office/powerpoint/2010/main" val="370244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A39CDD6F-AF0C-D33E-E573-1C13D08AD426}"/>
              </a:ext>
            </a:extLst>
          </p:cNvPr>
          <p:cNvSpPr>
            <a:spLocks noGrp="1" noChangeArrowheads="1"/>
          </p:cNvSpPr>
          <p:nvPr>
            <p:ph type="sldNum" idx="10"/>
          </p:nvPr>
        </p:nvSpPr>
        <p:spPr>
          <a:ln/>
        </p:spPr>
        <p:txBody>
          <a:bodyPr/>
          <a:lstStyle>
            <a:lvl1pPr>
              <a:defRPr/>
            </a:lvl1pPr>
          </a:lstStyle>
          <a:p>
            <a:pPr>
              <a:defRPr/>
            </a:pPr>
            <a:fld id="{16A5B87D-8E24-4DD0-A5E8-90F7EBE0E84C}" type="slidenum">
              <a:rPr lang="en-US" altLang="en-US"/>
              <a:pPr>
                <a:defRPr/>
              </a:pPr>
              <a:t>‹#›</a:t>
            </a:fld>
            <a:endParaRPr lang="en-US" altLang="en-US"/>
          </a:p>
        </p:txBody>
      </p:sp>
    </p:spTree>
    <p:extLst>
      <p:ext uri="{BB962C8B-B14F-4D97-AF65-F5344CB8AC3E}">
        <p14:creationId xmlns:p14="http://schemas.microsoft.com/office/powerpoint/2010/main" val="500688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5425"/>
            <a:ext cx="3316288" cy="9604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F387AF6-E9FD-870D-DB02-B863106D55F5}"/>
              </a:ext>
            </a:extLst>
          </p:cNvPr>
          <p:cNvSpPr>
            <a:spLocks noGrp="1" noChangeArrowheads="1"/>
          </p:cNvSpPr>
          <p:nvPr>
            <p:ph type="sldNum" idx="10"/>
          </p:nvPr>
        </p:nvSpPr>
        <p:spPr>
          <a:ln/>
        </p:spPr>
        <p:txBody>
          <a:bodyPr/>
          <a:lstStyle>
            <a:lvl1pPr>
              <a:defRPr/>
            </a:lvl1pPr>
          </a:lstStyle>
          <a:p>
            <a:pPr>
              <a:defRPr/>
            </a:pPr>
            <a:fld id="{9F15E427-70E1-485E-B207-0940FD43C071}" type="slidenum">
              <a:rPr lang="en-US" altLang="en-US"/>
              <a:pPr>
                <a:defRPr/>
              </a:pPr>
              <a:t>‹#›</a:t>
            </a:fld>
            <a:endParaRPr lang="en-US" altLang="en-US"/>
          </a:p>
        </p:txBody>
      </p:sp>
    </p:spTree>
    <p:extLst>
      <p:ext uri="{BB962C8B-B14F-4D97-AF65-F5344CB8AC3E}">
        <p14:creationId xmlns:p14="http://schemas.microsoft.com/office/powerpoint/2010/main" val="321558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3968750"/>
            <a:ext cx="6048375" cy="469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B853C5FD-7816-6FFB-DD48-92C19809D866}"/>
              </a:ext>
            </a:extLst>
          </p:cNvPr>
          <p:cNvSpPr>
            <a:spLocks noGrp="1" noChangeArrowheads="1"/>
          </p:cNvSpPr>
          <p:nvPr>
            <p:ph type="sldNum" idx="10"/>
          </p:nvPr>
        </p:nvSpPr>
        <p:spPr>
          <a:ln/>
        </p:spPr>
        <p:txBody>
          <a:bodyPr/>
          <a:lstStyle>
            <a:lvl1pPr>
              <a:defRPr/>
            </a:lvl1pPr>
          </a:lstStyle>
          <a:p>
            <a:pPr>
              <a:defRPr/>
            </a:pPr>
            <a:fld id="{29E52019-F157-4AE7-8C3B-BEC930B0DE8E}" type="slidenum">
              <a:rPr lang="en-US" altLang="en-US"/>
              <a:pPr>
                <a:defRPr/>
              </a:pPr>
              <a:t>‹#›</a:t>
            </a:fld>
            <a:endParaRPr lang="en-US" altLang="en-US"/>
          </a:p>
        </p:txBody>
      </p:sp>
    </p:spTree>
    <p:extLst>
      <p:ext uri="{BB962C8B-B14F-4D97-AF65-F5344CB8AC3E}">
        <p14:creationId xmlns:p14="http://schemas.microsoft.com/office/powerpoint/2010/main" val="3089088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DCEC1FC-7135-B3FA-C0FF-A8A9FED36F45}"/>
              </a:ext>
            </a:extLst>
          </p:cNvPr>
          <p:cNvSpPr>
            <a:spLocks noGrp="1" noChangeArrowheads="1"/>
          </p:cNvSpPr>
          <p:nvPr>
            <p:ph type="sldNum" idx="10"/>
          </p:nvPr>
        </p:nvSpPr>
        <p:spPr>
          <a:ln/>
        </p:spPr>
        <p:txBody>
          <a:bodyPr/>
          <a:lstStyle>
            <a:lvl1pPr>
              <a:defRPr/>
            </a:lvl1pPr>
          </a:lstStyle>
          <a:p>
            <a:pPr>
              <a:defRPr/>
            </a:pPr>
            <a:fld id="{62BC9585-DCE0-4650-B4D2-F7D18D4299A2}" type="slidenum">
              <a:rPr lang="en-US" altLang="en-US"/>
              <a:pPr>
                <a:defRPr/>
              </a:pPr>
              <a:t>‹#›</a:t>
            </a:fld>
            <a:endParaRPr lang="en-US" altLang="en-US"/>
          </a:p>
        </p:txBody>
      </p:sp>
    </p:spTree>
    <p:extLst>
      <p:ext uri="{BB962C8B-B14F-4D97-AF65-F5344CB8AC3E}">
        <p14:creationId xmlns:p14="http://schemas.microsoft.com/office/powerpoint/2010/main" val="4164828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215900"/>
            <a:ext cx="2266950" cy="443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15900"/>
            <a:ext cx="6650037" cy="4437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143CBCF-3665-F337-C04C-AB0339A66D30}"/>
              </a:ext>
            </a:extLst>
          </p:cNvPr>
          <p:cNvSpPr>
            <a:spLocks noGrp="1" noChangeArrowheads="1"/>
          </p:cNvSpPr>
          <p:nvPr>
            <p:ph type="sldNum" idx="10"/>
          </p:nvPr>
        </p:nvSpPr>
        <p:spPr>
          <a:ln/>
        </p:spPr>
        <p:txBody>
          <a:bodyPr/>
          <a:lstStyle>
            <a:lvl1pPr>
              <a:defRPr/>
            </a:lvl1pPr>
          </a:lstStyle>
          <a:p>
            <a:pPr>
              <a:defRPr/>
            </a:pPr>
            <a:fld id="{0F8C2A57-E000-406A-833A-DDE7844D9DC6}" type="slidenum">
              <a:rPr lang="en-US" altLang="en-US"/>
              <a:pPr>
                <a:defRPr/>
              </a:pPr>
              <a:t>‹#›</a:t>
            </a:fld>
            <a:endParaRPr lang="en-US" altLang="en-US"/>
          </a:p>
        </p:txBody>
      </p:sp>
    </p:spTree>
    <p:extLst>
      <p:ext uri="{BB962C8B-B14F-4D97-AF65-F5344CB8AC3E}">
        <p14:creationId xmlns:p14="http://schemas.microsoft.com/office/powerpoint/2010/main" val="401829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4D16-5ACC-56B6-8E19-C565DB5B6F5B}"/>
              </a:ext>
            </a:extLst>
          </p:cNvPr>
          <p:cNvSpPr>
            <a:spLocks noGrp="1"/>
          </p:cNvSpPr>
          <p:nvPr>
            <p:ph type="ctrTitle"/>
          </p:nvPr>
        </p:nvSpPr>
        <p:spPr>
          <a:xfrm>
            <a:off x="1260475" y="928688"/>
            <a:ext cx="7559675" cy="1973262"/>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526FF65-0922-BA03-4C06-191FAB9BADF7}"/>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Slide Number Placeholder 3">
            <a:extLst>
              <a:ext uri="{FF2B5EF4-FFF2-40B4-BE49-F238E27FC236}">
                <a16:creationId xmlns:a16="http://schemas.microsoft.com/office/drawing/2014/main" id="{90D42994-8025-2C3B-BAC3-E2606E50C6FC}"/>
              </a:ext>
            </a:extLst>
          </p:cNvPr>
          <p:cNvSpPr>
            <a:spLocks noGrp="1"/>
          </p:cNvSpPr>
          <p:nvPr>
            <p:ph type="sldNum" idx="10"/>
          </p:nvPr>
        </p:nvSpPr>
        <p:spPr/>
        <p:txBody>
          <a:bodyPr/>
          <a:lstStyle>
            <a:lvl1pPr>
              <a:defRPr/>
            </a:lvl1pPr>
          </a:lstStyle>
          <a:p>
            <a:fld id="{192BFE8D-2951-4614-B5A1-6617489921B0}" type="slidenum">
              <a:rPr lang="en-US" altLang="en-US"/>
              <a:pPr/>
              <a:t>‹#›</a:t>
            </a:fld>
            <a:endParaRPr lang="en-US" altLang="en-US"/>
          </a:p>
        </p:txBody>
      </p:sp>
    </p:spTree>
    <p:extLst>
      <p:ext uri="{BB962C8B-B14F-4D97-AF65-F5344CB8AC3E}">
        <p14:creationId xmlns:p14="http://schemas.microsoft.com/office/powerpoint/2010/main" val="652354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ACB9-9102-4E2C-E144-C7E090EE33B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4EFFE7D-11B9-7003-D32A-D518461146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Slide Number Placeholder 3">
            <a:extLst>
              <a:ext uri="{FF2B5EF4-FFF2-40B4-BE49-F238E27FC236}">
                <a16:creationId xmlns:a16="http://schemas.microsoft.com/office/drawing/2014/main" id="{96876006-1380-523C-4D35-E1F089ED1666}"/>
              </a:ext>
            </a:extLst>
          </p:cNvPr>
          <p:cNvSpPr>
            <a:spLocks noGrp="1"/>
          </p:cNvSpPr>
          <p:nvPr>
            <p:ph type="sldNum" idx="10"/>
          </p:nvPr>
        </p:nvSpPr>
        <p:spPr/>
        <p:txBody>
          <a:bodyPr/>
          <a:lstStyle>
            <a:lvl1pPr>
              <a:defRPr/>
            </a:lvl1pPr>
          </a:lstStyle>
          <a:p>
            <a:fld id="{5F54068B-BF92-46AC-BFA8-93F5E5315AB3}" type="slidenum">
              <a:rPr lang="en-US" altLang="en-US"/>
              <a:pPr/>
              <a:t>‹#›</a:t>
            </a:fld>
            <a:endParaRPr lang="en-US" altLang="en-US"/>
          </a:p>
        </p:txBody>
      </p:sp>
    </p:spTree>
    <p:extLst>
      <p:ext uri="{BB962C8B-B14F-4D97-AF65-F5344CB8AC3E}">
        <p14:creationId xmlns:p14="http://schemas.microsoft.com/office/powerpoint/2010/main" val="1116893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F39F-5675-29BD-92EA-DF961A3E5DA6}"/>
              </a:ext>
            </a:extLst>
          </p:cNvPr>
          <p:cNvSpPr>
            <a:spLocks noGrp="1"/>
          </p:cNvSpPr>
          <p:nvPr>
            <p:ph type="title"/>
          </p:nvPr>
        </p:nvSpPr>
        <p:spPr>
          <a:xfrm>
            <a:off x="687388" y="1414463"/>
            <a:ext cx="8694737" cy="23574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FA3C436-F5B6-06E1-F046-ABA7AC256B2B}"/>
              </a:ext>
            </a:extLst>
          </p:cNvPr>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Slide Number Placeholder 3">
            <a:extLst>
              <a:ext uri="{FF2B5EF4-FFF2-40B4-BE49-F238E27FC236}">
                <a16:creationId xmlns:a16="http://schemas.microsoft.com/office/drawing/2014/main" id="{9E3D78D7-E9CF-A0A2-F5E0-FE9D389EF586}"/>
              </a:ext>
            </a:extLst>
          </p:cNvPr>
          <p:cNvSpPr>
            <a:spLocks noGrp="1"/>
          </p:cNvSpPr>
          <p:nvPr>
            <p:ph type="sldNum" idx="10"/>
          </p:nvPr>
        </p:nvSpPr>
        <p:spPr/>
        <p:txBody>
          <a:bodyPr/>
          <a:lstStyle>
            <a:lvl1pPr>
              <a:defRPr/>
            </a:lvl1pPr>
          </a:lstStyle>
          <a:p>
            <a:fld id="{DD77EAE4-75CC-4E05-8181-E6B39CEEAFE4}" type="slidenum">
              <a:rPr lang="en-US" altLang="en-US"/>
              <a:pPr/>
              <a:t>‹#›</a:t>
            </a:fld>
            <a:endParaRPr lang="en-US" altLang="en-US"/>
          </a:p>
        </p:txBody>
      </p:sp>
    </p:spTree>
    <p:extLst>
      <p:ext uri="{BB962C8B-B14F-4D97-AF65-F5344CB8AC3E}">
        <p14:creationId xmlns:p14="http://schemas.microsoft.com/office/powerpoint/2010/main" val="1540333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7FF7-D855-7017-8F23-541E6729201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813B11-5AED-AFE1-AB46-FFBE7B3D3071}"/>
              </a:ext>
            </a:extLst>
          </p:cNvPr>
          <p:cNvSpPr>
            <a:spLocks noGrp="1"/>
          </p:cNvSpPr>
          <p:nvPr>
            <p:ph sz="half" idx="1"/>
          </p:nvPr>
        </p:nvSpPr>
        <p:spPr>
          <a:xfrm>
            <a:off x="503238" y="1327150"/>
            <a:ext cx="4459287" cy="32877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9D1AFD9-FA06-EF98-1501-186C1DD545CF}"/>
              </a:ext>
            </a:extLst>
          </p:cNvPr>
          <p:cNvSpPr>
            <a:spLocks noGrp="1"/>
          </p:cNvSpPr>
          <p:nvPr>
            <p:ph sz="half" idx="2"/>
          </p:nvPr>
        </p:nvSpPr>
        <p:spPr>
          <a:xfrm>
            <a:off x="5114925" y="1327150"/>
            <a:ext cx="4459288" cy="32877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Slide Number Placeholder 4">
            <a:extLst>
              <a:ext uri="{FF2B5EF4-FFF2-40B4-BE49-F238E27FC236}">
                <a16:creationId xmlns:a16="http://schemas.microsoft.com/office/drawing/2014/main" id="{2C796DCF-B584-2B48-7B25-F75AF7FE7D4E}"/>
              </a:ext>
            </a:extLst>
          </p:cNvPr>
          <p:cNvSpPr>
            <a:spLocks noGrp="1"/>
          </p:cNvSpPr>
          <p:nvPr>
            <p:ph type="sldNum" idx="10"/>
          </p:nvPr>
        </p:nvSpPr>
        <p:spPr/>
        <p:txBody>
          <a:bodyPr/>
          <a:lstStyle>
            <a:lvl1pPr>
              <a:defRPr/>
            </a:lvl1pPr>
          </a:lstStyle>
          <a:p>
            <a:fld id="{5D24ACCD-B0B0-45DA-8C48-74013137DA6C}" type="slidenum">
              <a:rPr lang="en-US" altLang="en-US"/>
              <a:pPr/>
              <a:t>‹#›</a:t>
            </a:fld>
            <a:endParaRPr lang="en-US" altLang="en-US"/>
          </a:p>
        </p:txBody>
      </p:sp>
    </p:spTree>
    <p:extLst>
      <p:ext uri="{BB962C8B-B14F-4D97-AF65-F5344CB8AC3E}">
        <p14:creationId xmlns:p14="http://schemas.microsoft.com/office/powerpoint/2010/main" val="8369206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9D94-DBAB-386A-8F75-F489BA2AC8B2}"/>
              </a:ext>
            </a:extLst>
          </p:cNvPr>
          <p:cNvSpPr>
            <a:spLocks noGrp="1"/>
          </p:cNvSpPr>
          <p:nvPr>
            <p:ph type="title"/>
          </p:nvPr>
        </p:nvSpPr>
        <p:spPr>
          <a:xfrm>
            <a:off x="693738" y="301625"/>
            <a:ext cx="8694737" cy="10969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E287384-056F-9072-BDA5-FD1B1243F0C6}"/>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38C7A6F-218E-51BD-A6EF-57776826586C}"/>
              </a:ext>
            </a:extLst>
          </p:cNvPr>
          <p:cNvSpPr>
            <a:spLocks noGrp="1"/>
          </p:cNvSpPr>
          <p:nvPr>
            <p:ph sz="half" idx="2"/>
          </p:nvPr>
        </p:nvSpPr>
        <p:spPr>
          <a:xfrm>
            <a:off x="693738" y="2071688"/>
            <a:ext cx="4265612" cy="30464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874F482-8762-753B-2B06-EAC5CEF0EFAD}"/>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6C5E962-9274-EC95-75A5-D4F9E8440B61}"/>
              </a:ext>
            </a:extLst>
          </p:cNvPr>
          <p:cNvSpPr>
            <a:spLocks noGrp="1"/>
          </p:cNvSpPr>
          <p:nvPr>
            <p:ph sz="quarter" idx="4"/>
          </p:nvPr>
        </p:nvSpPr>
        <p:spPr>
          <a:xfrm>
            <a:off x="5103813" y="2071688"/>
            <a:ext cx="4284662" cy="30464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6">
            <a:extLst>
              <a:ext uri="{FF2B5EF4-FFF2-40B4-BE49-F238E27FC236}">
                <a16:creationId xmlns:a16="http://schemas.microsoft.com/office/drawing/2014/main" id="{92F56394-F1BC-070D-C544-24A8E0C9C69C}"/>
              </a:ext>
            </a:extLst>
          </p:cNvPr>
          <p:cNvSpPr>
            <a:spLocks noGrp="1"/>
          </p:cNvSpPr>
          <p:nvPr>
            <p:ph type="sldNum" idx="10"/>
          </p:nvPr>
        </p:nvSpPr>
        <p:spPr/>
        <p:txBody>
          <a:bodyPr/>
          <a:lstStyle>
            <a:lvl1pPr>
              <a:defRPr/>
            </a:lvl1pPr>
          </a:lstStyle>
          <a:p>
            <a:fld id="{CD2B75EC-C1C9-4BFD-8B17-9B900EB82C5F}" type="slidenum">
              <a:rPr lang="en-US" altLang="en-US"/>
              <a:pPr/>
              <a:t>‹#›</a:t>
            </a:fld>
            <a:endParaRPr lang="en-US" altLang="en-US"/>
          </a:p>
        </p:txBody>
      </p:sp>
    </p:spTree>
    <p:extLst>
      <p:ext uri="{BB962C8B-B14F-4D97-AF65-F5344CB8AC3E}">
        <p14:creationId xmlns:p14="http://schemas.microsoft.com/office/powerpoint/2010/main" val="3712823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4968-7140-252B-1397-1C678346B4AB}"/>
              </a:ext>
            </a:extLst>
          </p:cNvPr>
          <p:cNvSpPr>
            <a:spLocks noGrp="1"/>
          </p:cNvSpPr>
          <p:nvPr>
            <p:ph type="title"/>
          </p:nvPr>
        </p:nvSpPr>
        <p:spPr/>
        <p:txBody>
          <a:bodyPr/>
          <a:lstStyle/>
          <a:p>
            <a:r>
              <a:rPr lang="en-GB"/>
              <a:t>Click to edit Master title style</a:t>
            </a:r>
          </a:p>
        </p:txBody>
      </p:sp>
      <p:sp>
        <p:nvSpPr>
          <p:cNvPr id="3" name="Slide Number Placeholder 2">
            <a:extLst>
              <a:ext uri="{FF2B5EF4-FFF2-40B4-BE49-F238E27FC236}">
                <a16:creationId xmlns:a16="http://schemas.microsoft.com/office/drawing/2014/main" id="{7EABB637-FFF8-8CC3-3555-D138CF192C5D}"/>
              </a:ext>
            </a:extLst>
          </p:cNvPr>
          <p:cNvSpPr>
            <a:spLocks noGrp="1"/>
          </p:cNvSpPr>
          <p:nvPr>
            <p:ph type="sldNum" idx="10"/>
          </p:nvPr>
        </p:nvSpPr>
        <p:spPr/>
        <p:txBody>
          <a:bodyPr/>
          <a:lstStyle>
            <a:lvl1pPr>
              <a:defRPr/>
            </a:lvl1pPr>
          </a:lstStyle>
          <a:p>
            <a:fld id="{3557A87A-624E-4CF6-B610-A0BFA5C885D1}" type="slidenum">
              <a:rPr lang="en-US" altLang="en-US"/>
              <a:pPr/>
              <a:t>‹#›</a:t>
            </a:fld>
            <a:endParaRPr lang="en-US" altLang="en-US"/>
          </a:p>
        </p:txBody>
      </p:sp>
    </p:spTree>
    <p:extLst>
      <p:ext uri="{BB962C8B-B14F-4D97-AF65-F5344CB8AC3E}">
        <p14:creationId xmlns:p14="http://schemas.microsoft.com/office/powerpoint/2010/main" val="74278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3643313"/>
            <a:ext cx="8567738" cy="1127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2403475"/>
            <a:ext cx="8567738" cy="12398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7D80575D-62AD-BF2B-CC68-45ECCD462C6A}"/>
              </a:ext>
            </a:extLst>
          </p:cNvPr>
          <p:cNvSpPr>
            <a:spLocks noGrp="1" noChangeArrowheads="1"/>
          </p:cNvSpPr>
          <p:nvPr>
            <p:ph type="sldNum" idx="10"/>
          </p:nvPr>
        </p:nvSpPr>
        <p:spPr>
          <a:ln/>
        </p:spPr>
        <p:txBody>
          <a:bodyPr/>
          <a:lstStyle>
            <a:lvl1pPr>
              <a:defRPr/>
            </a:lvl1pPr>
          </a:lstStyle>
          <a:p>
            <a:pPr>
              <a:defRPr/>
            </a:pPr>
            <a:fld id="{D9154589-CE0E-4DB9-BA9B-A26EE9D29DC5}" type="slidenum">
              <a:rPr lang="en-US" altLang="en-US"/>
              <a:pPr>
                <a:defRPr/>
              </a:pPr>
              <a:t>‹#›</a:t>
            </a:fld>
            <a:endParaRPr lang="en-US" altLang="en-US"/>
          </a:p>
        </p:txBody>
      </p:sp>
    </p:spTree>
    <p:extLst>
      <p:ext uri="{BB962C8B-B14F-4D97-AF65-F5344CB8AC3E}">
        <p14:creationId xmlns:p14="http://schemas.microsoft.com/office/powerpoint/2010/main" val="31945412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B0FFDF-F7F8-6E62-314D-C66A640ADC37}"/>
              </a:ext>
            </a:extLst>
          </p:cNvPr>
          <p:cNvSpPr>
            <a:spLocks noGrp="1"/>
          </p:cNvSpPr>
          <p:nvPr>
            <p:ph type="sldNum" idx="10"/>
          </p:nvPr>
        </p:nvSpPr>
        <p:spPr/>
        <p:txBody>
          <a:bodyPr/>
          <a:lstStyle>
            <a:lvl1pPr>
              <a:defRPr/>
            </a:lvl1pPr>
          </a:lstStyle>
          <a:p>
            <a:fld id="{D8C4525F-EC8D-4C04-AE2A-D79EB0D9AFE2}" type="slidenum">
              <a:rPr lang="en-US" altLang="en-US"/>
              <a:pPr/>
              <a:t>‹#›</a:t>
            </a:fld>
            <a:endParaRPr lang="en-US" altLang="en-US"/>
          </a:p>
        </p:txBody>
      </p:sp>
    </p:spTree>
    <p:extLst>
      <p:ext uri="{BB962C8B-B14F-4D97-AF65-F5344CB8AC3E}">
        <p14:creationId xmlns:p14="http://schemas.microsoft.com/office/powerpoint/2010/main" val="2936292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6E45-202E-0AD4-EE80-58491AA432CF}"/>
              </a:ext>
            </a:extLst>
          </p:cNvPr>
          <p:cNvSpPr>
            <a:spLocks noGrp="1"/>
          </p:cNvSpPr>
          <p:nvPr>
            <p:ph type="title"/>
          </p:nvPr>
        </p:nvSpPr>
        <p:spPr>
          <a:xfrm>
            <a:off x="693738" y="377825"/>
            <a:ext cx="3251200" cy="1323975"/>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33CC57A-A314-3EBD-C67E-4647CBC6E932}"/>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1B9D04D-B58A-91A5-9324-B7CFADB1210A}"/>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Slide Number Placeholder 4">
            <a:extLst>
              <a:ext uri="{FF2B5EF4-FFF2-40B4-BE49-F238E27FC236}">
                <a16:creationId xmlns:a16="http://schemas.microsoft.com/office/drawing/2014/main" id="{AB6414A5-9769-B8E1-2F25-A8C8B8F6B9C8}"/>
              </a:ext>
            </a:extLst>
          </p:cNvPr>
          <p:cNvSpPr>
            <a:spLocks noGrp="1"/>
          </p:cNvSpPr>
          <p:nvPr>
            <p:ph type="sldNum" idx="10"/>
          </p:nvPr>
        </p:nvSpPr>
        <p:spPr/>
        <p:txBody>
          <a:bodyPr/>
          <a:lstStyle>
            <a:lvl1pPr>
              <a:defRPr/>
            </a:lvl1pPr>
          </a:lstStyle>
          <a:p>
            <a:fld id="{95E53132-0DAD-410C-B19D-55173AFC659F}" type="slidenum">
              <a:rPr lang="en-US" altLang="en-US"/>
              <a:pPr/>
              <a:t>‹#›</a:t>
            </a:fld>
            <a:endParaRPr lang="en-US" altLang="en-US"/>
          </a:p>
        </p:txBody>
      </p:sp>
    </p:spTree>
    <p:extLst>
      <p:ext uri="{BB962C8B-B14F-4D97-AF65-F5344CB8AC3E}">
        <p14:creationId xmlns:p14="http://schemas.microsoft.com/office/powerpoint/2010/main" val="797064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95CB-F791-7039-E743-38BCFCCD0FEC}"/>
              </a:ext>
            </a:extLst>
          </p:cNvPr>
          <p:cNvSpPr>
            <a:spLocks noGrp="1"/>
          </p:cNvSpPr>
          <p:nvPr>
            <p:ph type="title"/>
          </p:nvPr>
        </p:nvSpPr>
        <p:spPr>
          <a:xfrm>
            <a:off x="693738" y="377825"/>
            <a:ext cx="3251200" cy="1323975"/>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3B4214C-51D8-8E5B-E5C9-52C011C8B315}"/>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73E0E6-96F9-163A-0F70-2FD059EDB78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Slide Number Placeholder 4">
            <a:extLst>
              <a:ext uri="{FF2B5EF4-FFF2-40B4-BE49-F238E27FC236}">
                <a16:creationId xmlns:a16="http://schemas.microsoft.com/office/drawing/2014/main" id="{78F369D8-42E4-0777-1985-167691961251}"/>
              </a:ext>
            </a:extLst>
          </p:cNvPr>
          <p:cNvSpPr>
            <a:spLocks noGrp="1"/>
          </p:cNvSpPr>
          <p:nvPr>
            <p:ph type="sldNum" idx="10"/>
          </p:nvPr>
        </p:nvSpPr>
        <p:spPr/>
        <p:txBody>
          <a:bodyPr/>
          <a:lstStyle>
            <a:lvl1pPr>
              <a:defRPr/>
            </a:lvl1pPr>
          </a:lstStyle>
          <a:p>
            <a:fld id="{AC724952-30BC-4449-B1E4-3448BC97EE56}" type="slidenum">
              <a:rPr lang="en-US" altLang="en-US"/>
              <a:pPr/>
              <a:t>‹#›</a:t>
            </a:fld>
            <a:endParaRPr lang="en-US" altLang="en-US"/>
          </a:p>
        </p:txBody>
      </p:sp>
    </p:spTree>
    <p:extLst>
      <p:ext uri="{BB962C8B-B14F-4D97-AF65-F5344CB8AC3E}">
        <p14:creationId xmlns:p14="http://schemas.microsoft.com/office/powerpoint/2010/main" val="1495320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539-7EF1-6270-C96E-C01BE08B7CA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08C1C1B-6495-5950-970D-D6C12D4E5C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Slide Number Placeholder 3">
            <a:extLst>
              <a:ext uri="{FF2B5EF4-FFF2-40B4-BE49-F238E27FC236}">
                <a16:creationId xmlns:a16="http://schemas.microsoft.com/office/drawing/2014/main" id="{489DBA53-200D-40D7-769D-D23DAD7E37CC}"/>
              </a:ext>
            </a:extLst>
          </p:cNvPr>
          <p:cNvSpPr>
            <a:spLocks noGrp="1"/>
          </p:cNvSpPr>
          <p:nvPr>
            <p:ph type="sldNum" idx="10"/>
          </p:nvPr>
        </p:nvSpPr>
        <p:spPr/>
        <p:txBody>
          <a:bodyPr/>
          <a:lstStyle>
            <a:lvl1pPr>
              <a:defRPr/>
            </a:lvl1pPr>
          </a:lstStyle>
          <a:p>
            <a:fld id="{8B3BFE33-9DC4-4CA7-8EAD-660E5832EA2E}" type="slidenum">
              <a:rPr lang="en-US" altLang="en-US"/>
              <a:pPr/>
              <a:t>‹#›</a:t>
            </a:fld>
            <a:endParaRPr lang="en-US" altLang="en-US"/>
          </a:p>
        </p:txBody>
      </p:sp>
    </p:spTree>
    <p:extLst>
      <p:ext uri="{BB962C8B-B14F-4D97-AF65-F5344CB8AC3E}">
        <p14:creationId xmlns:p14="http://schemas.microsoft.com/office/powerpoint/2010/main" val="30955333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F5312-46ED-02F6-17F1-D39775184B73}"/>
              </a:ext>
            </a:extLst>
          </p:cNvPr>
          <p:cNvSpPr>
            <a:spLocks noGrp="1"/>
          </p:cNvSpPr>
          <p:nvPr>
            <p:ph type="title" orient="vert"/>
          </p:nvPr>
        </p:nvSpPr>
        <p:spPr>
          <a:xfrm>
            <a:off x="7307263" y="225425"/>
            <a:ext cx="2266950" cy="43894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C75F0FD-DAC4-8D30-CFEF-509134F06BF1}"/>
              </a:ext>
            </a:extLst>
          </p:cNvPr>
          <p:cNvSpPr>
            <a:spLocks noGrp="1"/>
          </p:cNvSpPr>
          <p:nvPr>
            <p:ph type="body" orient="vert" idx="1"/>
          </p:nvPr>
        </p:nvSpPr>
        <p:spPr>
          <a:xfrm>
            <a:off x="503238" y="225425"/>
            <a:ext cx="6651625" cy="43894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Slide Number Placeholder 3">
            <a:extLst>
              <a:ext uri="{FF2B5EF4-FFF2-40B4-BE49-F238E27FC236}">
                <a16:creationId xmlns:a16="http://schemas.microsoft.com/office/drawing/2014/main" id="{CCE2AB29-0E64-6065-6418-C79F786B038C}"/>
              </a:ext>
            </a:extLst>
          </p:cNvPr>
          <p:cNvSpPr>
            <a:spLocks noGrp="1"/>
          </p:cNvSpPr>
          <p:nvPr>
            <p:ph type="sldNum" idx="10"/>
          </p:nvPr>
        </p:nvSpPr>
        <p:spPr/>
        <p:txBody>
          <a:bodyPr/>
          <a:lstStyle>
            <a:lvl1pPr>
              <a:defRPr/>
            </a:lvl1pPr>
          </a:lstStyle>
          <a:p>
            <a:fld id="{1381D60B-C521-4962-91EC-D1B3444B9794}" type="slidenum">
              <a:rPr lang="en-US" altLang="en-US"/>
              <a:pPr/>
              <a:t>‹#›</a:t>
            </a:fld>
            <a:endParaRPr lang="en-US" altLang="en-US"/>
          </a:p>
        </p:txBody>
      </p:sp>
    </p:spTree>
    <p:extLst>
      <p:ext uri="{BB962C8B-B14F-4D97-AF65-F5344CB8AC3E}">
        <p14:creationId xmlns:p14="http://schemas.microsoft.com/office/powerpoint/2010/main" val="334786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68425"/>
            <a:ext cx="4457700" cy="328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368425"/>
            <a:ext cx="4459287" cy="328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5266C3C-03A3-748E-5F52-9F477A96B1B1}"/>
              </a:ext>
            </a:extLst>
          </p:cNvPr>
          <p:cNvSpPr>
            <a:spLocks noGrp="1" noChangeArrowheads="1"/>
          </p:cNvSpPr>
          <p:nvPr>
            <p:ph type="sldNum" idx="10"/>
          </p:nvPr>
        </p:nvSpPr>
        <p:spPr>
          <a:ln/>
        </p:spPr>
        <p:txBody>
          <a:bodyPr/>
          <a:lstStyle>
            <a:lvl1pPr>
              <a:defRPr/>
            </a:lvl1pPr>
          </a:lstStyle>
          <a:p>
            <a:pPr>
              <a:defRPr/>
            </a:pPr>
            <a:fld id="{A90981C5-6375-4579-BD20-D91E2A252880}" type="slidenum">
              <a:rPr lang="en-US" altLang="en-US"/>
              <a:pPr>
                <a:defRPr/>
              </a:pPr>
              <a:t>‹#›</a:t>
            </a:fld>
            <a:endParaRPr lang="en-US" altLang="en-US"/>
          </a:p>
        </p:txBody>
      </p:sp>
    </p:spTree>
    <p:extLst>
      <p:ext uri="{BB962C8B-B14F-4D97-AF65-F5344CB8AC3E}">
        <p14:creationId xmlns:p14="http://schemas.microsoft.com/office/powerpoint/2010/main" val="276277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7013"/>
            <a:ext cx="9072563" cy="944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119EB5A-6375-DCE0-BF52-2E0892F1B05D}"/>
              </a:ext>
            </a:extLst>
          </p:cNvPr>
          <p:cNvSpPr>
            <a:spLocks noGrp="1" noChangeArrowheads="1"/>
          </p:cNvSpPr>
          <p:nvPr>
            <p:ph type="sldNum" idx="10"/>
          </p:nvPr>
        </p:nvSpPr>
        <p:spPr>
          <a:ln/>
        </p:spPr>
        <p:txBody>
          <a:bodyPr/>
          <a:lstStyle>
            <a:lvl1pPr>
              <a:defRPr/>
            </a:lvl1pPr>
          </a:lstStyle>
          <a:p>
            <a:pPr>
              <a:defRPr/>
            </a:pPr>
            <a:fld id="{9DB69908-6EBE-4282-B43A-6A44DE5F6C0D}" type="slidenum">
              <a:rPr lang="en-US" altLang="en-US"/>
              <a:pPr>
                <a:defRPr/>
              </a:pPr>
              <a:t>‹#›</a:t>
            </a:fld>
            <a:endParaRPr lang="en-US" altLang="en-US"/>
          </a:p>
        </p:txBody>
      </p:sp>
    </p:spTree>
    <p:extLst>
      <p:ext uri="{BB962C8B-B14F-4D97-AF65-F5344CB8AC3E}">
        <p14:creationId xmlns:p14="http://schemas.microsoft.com/office/powerpoint/2010/main" val="378445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94BA0477-B73E-992A-CB59-B4B7FF7CF79B}"/>
              </a:ext>
            </a:extLst>
          </p:cNvPr>
          <p:cNvSpPr>
            <a:spLocks noGrp="1" noChangeArrowheads="1"/>
          </p:cNvSpPr>
          <p:nvPr>
            <p:ph type="sldNum" idx="10"/>
          </p:nvPr>
        </p:nvSpPr>
        <p:spPr>
          <a:ln/>
        </p:spPr>
        <p:txBody>
          <a:bodyPr/>
          <a:lstStyle>
            <a:lvl1pPr>
              <a:defRPr/>
            </a:lvl1pPr>
          </a:lstStyle>
          <a:p>
            <a:pPr>
              <a:defRPr/>
            </a:pPr>
            <a:fld id="{4D7F4B02-BBBB-4828-828C-E8A0B92EB58C}" type="slidenum">
              <a:rPr lang="en-US" altLang="en-US"/>
              <a:pPr>
                <a:defRPr/>
              </a:pPr>
              <a:t>‹#›</a:t>
            </a:fld>
            <a:endParaRPr lang="en-US" altLang="en-US"/>
          </a:p>
        </p:txBody>
      </p:sp>
    </p:spTree>
    <p:extLst>
      <p:ext uri="{BB962C8B-B14F-4D97-AF65-F5344CB8AC3E}">
        <p14:creationId xmlns:p14="http://schemas.microsoft.com/office/powerpoint/2010/main" val="196031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00A68CE-0DCC-7437-FF8A-28A66DC12573}"/>
              </a:ext>
            </a:extLst>
          </p:cNvPr>
          <p:cNvSpPr>
            <a:spLocks noGrp="1" noChangeArrowheads="1"/>
          </p:cNvSpPr>
          <p:nvPr>
            <p:ph type="sldNum" idx="10"/>
          </p:nvPr>
        </p:nvSpPr>
        <p:spPr>
          <a:ln/>
        </p:spPr>
        <p:txBody>
          <a:bodyPr/>
          <a:lstStyle>
            <a:lvl1pPr>
              <a:defRPr/>
            </a:lvl1pPr>
          </a:lstStyle>
          <a:p>
            <a:pPr>
              <a:defRPr/>
            </a:pPr>
            <a:fld id="{C3F1265A-C9C2-4CFB-8C9A-7FE9A2CBAD20}" type="slidenum">
              <a:rPr lang="en-US" altLang="en-US"/>
              <a:pPr>
                <a:defRPr/>
              </a:pPr>
              <a:t>‹#›</a:t>
            </a:fld>
            <a:endParaRPr lang="en-US" altLang="en-US"/>
          </a:p>
        </p:txBody>
      </p:sp>
    </p:spTree>
    <p:extLst>
      <p:ext uri="{BB962C8B-B14F-4D97-AF65-F5344CB8AC3E}">
        <p14:creationId xmlns:p14="http://schemas.microsoft.com/office/powerpoint/2010/main" val="58518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5425"/>
            <a:ext cx="3316288" cy="9604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B6A81E7-0DC8-106E-CC1D-29C6676E925B}"/>
              </a:ext>
            </a:extLst>
          </p:cNvPr>
          <p:cNvSpPr>
            <a:spLocks noGrp="1" noChangeArrowheads="1"/>
          </p:cNvSpPr>
          <p:nvPr>
            <p:ph type="sldNum" idx="10"/>
          </p:nvPr>
        </p:nvSpPr>
        <p:spPr>
          <a:ln/>
        </p:spPr>
        <p:txBody>
          <a:bodyPr/>
          <a:lstStyle>
            <a:lvl1pPr>
              <a:defRPr/>
            </a:lvl1pPr>
          </a:lstStyle>
          <a:p>
            <a:pPr>
              <a:defRPr/>
            </a:pPr>
            <a:fld id="{B497BF3E-5673-479C-8247-E850E1F6DC46}" type="slidenum">
              <a:rPr lang="en-US" altLang="en-US"/>
              <a:pPr>
                <a:defRPr/>
              </a:pPr>
              <a:t>‹#›</a:t>
            </a:fld>
            <a:endParaRPr lang="en-US" altLang="en-US"/>
          </a:p>
        </p:txBody>
      </p:sp>
    </p:spTree>
    <p:extLst>
      <p:ext uri="{BB962C8B-B14F-4D97-AF65-F5344CB8AC3E}">
        <p14:creationId xmlns:p14="http://schemas.microsoft.com/office/powerpoint/2010/main" val="102200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3968750"/>
            <a:ext cx="6048375" cy="469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FC2CFB1-FBDB-5CE3-DF0E-F0AFEA4C5B93}"/>
              </a:ext>
            </a:extLst>
          </p:cNvPr>
          <p:cNvSpPr>
            <a:spLocks noGrp="1" noChangeArrowheads="1"/>
          </p:cNvSpPr>
          <p:nvPr>
            <p:ph type="sldNum" idx="10"/>
          </p:nvPr>
        </p:nvSpPr>
        <p:spPr>
          <a:ln/>
        </p:spPr>
        <p:txBody>
          <a:bodyPr/>
          <a:lstStyle>
            <a:lvl1pPr>
              <a:defRPr/>
            </a:lvl1pPr>
          </a:lstStyle>
          <a:p>
            <a:pPr>
              <a:defRPr/>
            </a:pPr>
            <a:fld id="{A277536C-9801-4FC5-8684-7B24FA6EF845}" type="slidenum">
              <a:rPr lang="en-US" altLang="en-US"/>
              <a:pPr>
                <a:defRPr/>
              </a:pPr>
              <a:t>‹#›</a:t>
            </a:fld>
            <a:endParaRPr lang="en-US" altLang="en-US"/>
          </a:p>
        </p:txBody>
      </p:sp>
    </p:spTree>
    <p:extLst>
      <p:ext uri="{BB962C8B-B14F-4D97-AF65-F5344CB8AC3E}">
        <p14:creationId xmlns:p14="http://schemas.microsoft.com/office/powerpoint/2010/main" val="416823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9849CF62-D819-D2CB-6A74-AA8A65DCE9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38" y="80963"/>
            <a:ext cx="7794626"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a:extLst>
              <a:ext uri="{FF2B5EF4-FFF2-40B4-BE49-F238E27FC236}">
                <a16:creationId xmlns:a16="http://schemas.microsoft.com/office/drawing/2014/main" id="{E94D20EE-D7F2-A41A-0668-4AA5A4AD9C90}"/>
              </a:ext>
            </a:extLst>
          </p:cNvPr>
          <p:cNvSpPr>
            <a:spLocks noGrp="1" noChangeArrowheads="1"/>
          </p:cNvSpPr>
          <p:nvPr>
            <p:ph type="title"/>
          </p:nvPr>
        </p:nvSpPr>
        <p:spPr bwMode="auto">
          <a:xfrm>
            <a:off x="503238" y="215900"/>
            <a:ext cx="70167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8" name="Rectangle 3">
            <a:extLst>
              <a:ext uri="{FF2B5EF4-FFF2-40B4-BE49-F238E27FC236}">
                <a16:creationId xmlns:a16="http://schemas.microsoft.com/office/drawing/2014/main" id="{9D9144FA-51C4-47AB-A9F9-8F221F1F18C0}"/>
              </a:ext>
            </a:extLst>
          </p:cNvPr>
          <p:cNvSpPr>
            <a:spLocks noGrp="1" noChangeArrowheads="1"/>
          </p:cNvSpPr>
          <p:nvPr>
            <p:ph type="body" idx="1"/>
          </p:nvPr>
        </p:nvSpPr>
        <p:spPr bwMode="auto">
          <a:xfrm>
            <a:off x="503238" y="1368425"/>
            <a:ext cx="9069387"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30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9" name="Text Box 4">
            <a:extLst>
              <a:ext uri="{FF2B5EF4-FFF2-40B4-BE49-F238E27FC236}">
                <a16:creationId xmlns:a16="http://schemas.microsoft.com/office/drawing/2014/main" id="{35702DE8-991F-9C51-CC67-A6CCB30753F8}"/>
              </a:ext>
            </a:extLst>
          </p:cNvPr>
          <p:cNvSpPr txBox="1">
            <a:spLocks noChangeArrowheads="1"/>
          </p:cNvSpPr>
          <p:nvPr/>
        </p:nvSpPr>
        <p:spPr bwMode="auto">
          <a:xfrm>
            <a:off x="503238" y="5164138"/>
            <a:ext cx="23463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030" name="Text Box 5">
            <a:extLst>
              <a:ext uri="{FF2B5EF4-FFF2-40B4-BE49-F238E27FC236}">
                <a16:creationId xmlns:a16="http://schemas.microsoft.com/office/drawing/2014/main" id="{55C2BDC4-F751-D448-13E0-41F55ED1F7B8}"/>
              </a:ext>
            </a:extLst>
          </p:cNvPr>
          <p:cNvSpPr txBox="1">
            <a:spLocks noChangeArrowheads="1"/>
          </p:cNvSpPr>
          <p:nvPr/>
        </p:nvSpPr>
        <p:spPr bwMode="auto">
          <a:xfrm>
            <a:off x="3446463" y="5164138"/>
            <a:ext cx="31940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 name="Rectangle 6">
            <a:extLst>
              <a:ext uri="{FF2B5EF4-FFF2-40B4-BE49-F238E27FC236}">
                <a16:creationId xmlns:a16="http://schemas.microsoft.com/office/drawing/2014/main" id="{C190834F-3761-D48B-798B-4511D8B51907}"/>
              </a:ext>
            </a:extLst>
          </p:cNvPr>
          <p:cNvSpPr>
            <a:spLocks noGrp="1" noChangeArrowheads="1"/>
          </p:cNvSpPr>
          <p:nvPr>
            <p:ph type="sldNum"/>
          </p:nvPr>
        </p:nvSpPr>
        <p:spPr bwMode="auto">
          <a:xfrm>
            <a:off x="7226300" y="5164138"/>
            <a:ext cx="2344738" cy="3873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defRPr smtClean="0">
                <a:solidFill>
                  <a:srgbClr val="000000"/>
                </a:solidFill>
              </a:defRPr>
            </a:lvl1pPr>
          </a:lstStyle>
          <a:p>
            <a:pPr>
              <a:defRPr/>
            </a:pPr>
            <a:fld id="{E309F15D-0FB3-4D65-970F-CB471CA0D85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96" r:id="rId12"/>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2pPr>
      <a:lvl3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3pPr>
      <a:lvl4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4pPr>
      <a:lvl5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5pPr>
      <a:lvl6pPr marL="25146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6pPr>
      <a:lvl7pPr marL="29718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7pPr>
      <a:lvl8pPr marL="34290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8pPr>
      <a:lvl9pPr marL="38862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9pPr>
    </p:titleStyle>
    <p:bodyStyle>
      <a:lvl1pPr marL="342900" indent="-342900" algn="l" defTabSz="449263" rtl="0" eaLnBrk="0" fontAlgn="base" hangingPunct="0">
        <a:lnSpc>
          <a:spcPct val="93000"/>
        </a:lnSpc>
        <a:spcBef>
          <a:spcPct val="0"/>
        </a:spcBef>
        <a:spcAft>
          <a:spcPts val="115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925"/>
        </a:spcAft>
        <a:buClr>
          <a:srgbClr val="000000"/>
        </a:buClr>
        <a:buSzPct val="100000"/>
        <a:buFont typeface="Times New Roman" panose="02020603050405020304" pitchFamily="18" charset="0"/>
        <a:defRPr sz="23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688"/>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463"/>
        </a:spcAft>
        <a:buClr>
          <a:srgbClr val="000000"/>
        </a:buClr>
        <a:buSzPct val="100000"/>
        <a:buFont typeface="Times New Roman" panose="02020603050405020304" pitchFamily="18" charset="0"/>
        <a:defRPr sz="16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38"/>
        </a:spcAft>
        <a:buClr>
          <a:srgbClr val="000000"/>
        </a:buClr>
        <a:buSzPct val="100000"/>
        <a:buFont typeface="Times New Roman" panose="02020603050405020304" pitchFamily="18" charset="0"/>
        <a:defRPr sz="1600">
          <a:solidFill>
            <a:srgbClr val="000000"/>
          </a:solidFill>
          <a:latin typeface="+mn-lt"/>
          <a:ea typeface="+mn-ea"/>
          <a:cs typeface="+mn-cs"/>
        </a:defRPr>
      </a:lvl5pPr>
      <a:lvl6pPr marL="2514600" indent="-228600" algn="l" defTabSz="449263" rtl="0" eaLnBrk="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ea typeface="+mn-ea"/>
          <a:cs typeface="+mn-cs"/>
        </a:defRPr>
      </a:lvl6pPr>
      <a:lvl7pPr marL="2971800" indent="-228600" algn="l" defTabSz="449263" rtl="0" eaLnBrk="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ea typeface="+mn-ea"/>
          <a:cs typeface="+mn-cs"/>
        </a:defRPr>
      </a:lvl7pPr>
      <a:lvl8pPr marL="3429000" indent="-228600" algn="l" defTabSz="449263" rtl="0" eaLnBrk="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ea typeface="+mn-ea"/>
          <a:cs typeface="+mn-cs"/>
        </a:defRPr>
      </a:lvl8pPr>
      <a:lvl9pPr marL="3886200" indent="-228600" algn="l" defTabSz="449263" rtl="0" eaLnBrk="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142A9AEB-49B6-A0C5-85ED-A04FE7B9607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 y="80963"/>
            <a:ext cx="7794625"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1" name="Rectangle 2">
            <a:extLst>
              <a:ext uri="{FF2B5EF4-FFF2-40B4-BE49-F238E27FC236}">
                <a16:creationId xmlns:a16="http://schemas.microsoft.com/office/drawing/2014/main" id="{E0B73091-B27C-641F-29A8-8F3BD4CD14FA}"/>
              </a:ext>
            </a:extLst>
          </p:cNvPr>
          <p:cNvSpPr>
            <a:spLocks noGrp="1" noChangeArrowheads="1"/>
          </p:cNvSpPr>
          <p:nvPr>
            <p:ph type="title"/>
          </p:nvPr>
        </p:nvSpPr>
        <p:spPr bwMode="auto">
          <a:xfrm>
            <a:off x="503238" y="215900"/>
            <a:ext cx="70167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2" name="Rectangle 3">
            <a:extLst>
              <a:ext uri="{FF2B5EF4-FFF2-40B4-BE49-F238E27FC236}">
                <a16:creationId xmlns:a16="http://schemas.microsoft.com/office/drawing/2014/main" id="{A44140A4-0F78-B25F-8580-CE2D1A474944}"/>
              </a:ext>
            </a:extLst>
          </p:cNvPr>
          <p:cNvSpPr>
            <a:spLocks noGrp="1" noChangeArrowheads="1"/>
          </p:cNvSpPr>
          <p:nvPr>
            <p:ph type="body" idx="1"/>
          </p:nvPr>
        </p:nvSpPr>
        <p:spPr bwMode="auto">
          <a:xfrm>
            <a:off x="503238" y="1368425"/>
            <a:ext cx="9069387"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30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3" name="Text Box 4">
            <a:extLst>
              <a:ext uri="{FF2B5EF4-FFF2-40B4-BE49-F238E27FC236}">
                <a16:creationId xmlns:a16="http://schemas.microsoft.com/office/drawing/2014/main" id="{56C270C1-3309-6CEF-7532-BF53D07337F2}"/>
              </a:ext>
            </a:extLst>
          </p:cNvPr>
          <p:cNvSpPr txBox="1">
            <a:spLocks noChangeArrowheads="1"/>
          </p:cNvSpPr>
          <p:nvPr/>
        </p:nvSpPr>
        <p:spPr bwMode="auto">
          <a:xfrm>
            <a:off x="503238" y="5164138"/>
            <a:ext cx="23463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054" name="Text Box 5">
            <a:extLst>
              <a:ext uri="{FF2B5EF4-FFF2-40B4-BE49-F238E27FC236}">
                <a16:creationId xmlns:a16="http://schemas.microsoft.com/office/drawing/2014/main" id="{A3322719-2EAF-7E8D-A83A-6647C93B95B3}"/>
              </a:ext>
            </a:extLst>
          </p:cNvPr>
          <p:cNvSpPr txBox="1">
            <a:spLocks noChangeArrowheads="1"/>
          </p:cNvSpPr>
          <p:nvPr/>
        </p:nvSpPr>
        <p:spPr bwMode="auto">
          <a:xfrm>
            <a:off x="3446463" y="5164138"/>
            <a:ext cx="31940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 name="Rectangle 6">
            <a:extLst>
              <a:ext uri="{FF2B5EF4-FFF2-40B4-BE49-F238E27FC236}">
                <a16:creationId xmlns:a16="http://schemas.microsoft.com/office/drawing/2014/main" id="{3C9B1F2C-AAC0-29D9-5FD6-5017C27F847E}"/>
              </a:ext>
            </a:extLst>
          </p:cNvPr>
          <p:cNvSpPr>
            <a:spLocks noGrp="1" noChangeArrowheads="1"/>
          </p:cNvSpPr>
          <p:nvPr>
            <p:ph type="sldNum"/>
          </p:nvPr>
        </p:nvSpPr>
        <p:spPr bwMode="auto">
          <a:xfrm>
            <a:off x="7226300" y="5164138"/>
            <a:ext cx="2344738" cy="3873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a:lnSpc>
                <a:spcPct val="100000"/>
              </a:lnSpc>
              <a:buClr>
                <a:srgbClr val="000000"/>
              </a:buClr>
              <a:buSzPct val="45000"/>
              <a:buFont typeface="Wingdings" panose="05000000000000000000" pitchFamily="2" charset="2"/>
              <a:buNone/>
              <a:defRPr sz="1400" smtClean="0">
                <a:solidFill>
                  <a:srgbClr val="000000"/>
                </a:solidFill>
                <a:latin typeface="Times New Roman" panose="02020603050405020304" pitchFamily="18" charset="0"/>
                <a:cs typeface="DejaVu Sans" charset="0"/>
              </a:defRPr>
            </a:lvl1pPr>
          </a:lstStyle>
          <a:p>
            <a:pPr>
              <a:defRPr/>
            </a:pPr>
            <a:fld id="{C40FDBF4-D6E3-4D14-A11E-E70222B2BA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2pPr>
      <a:lvl3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3pPr>
      <a:lvl4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4pPr>
      <a:lvl5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ea typeface="Droid Sans Fallback" charset="0"/>
          <a:cs typeface="Droid Sans Fallback" charset="0"/>
        </a:defRPr>
      </a:lvl5pPr>
      <a:lvl6pPr marL="25146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6pPr>
      <a:lvl7pPr marL="29718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7pPr>
      <a:lvl8pPr marL="34290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8pPr>
      <a:lvl9pPr marL="38862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ea typeface="Droid Sans Fallback" charset="0"/>
          <a:cs typeface="Droid Sans Fallback" charset="0"/>
        </a:defRPr>
      </a:lvl9pPr>
    </p:titleStyle>
    <p:bodyStyle>
      <a:lvl1pPr marL="342900" indent="-342900" algn="l" defTabSz="449263" rtl="0" eaLnBrk="0" fontAlgn="base" hangingPunct="0">
        <a:lnSpc>
          <a:spcPct val="93000"/>
        </a:lnSpc>
        <a:spcBef>
          <a:spcPct val="0"/>
        </a:spcBef>
        <a:spcAft>
          <a:spcPts val="115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925"/>
        </a:spcAft>
        <a:buClr>
          <a:srgbClr val="000000"/>
        </a:buClr>
        <a:buSzPct val="100000"/>
        <a:buFont typeface="Times New Roman" panose="02020603050405020304" pitchFamily="18" charset="0"/>
        <a:defRPr sz="23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688"/>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463"/>
        </a:spcAft>
        <a:buClr>
          <a:srgbClr val="000000"/>
        </a:buClr>
        <a:buSzPct val="100000"/>
        <a:buFont typeface="Times New Roman" panose="02020603050405020304" pitchFamily="18" charset="0"/>
        <a:defRPr sz="16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25"/>
        </a:spcAft>
        <a:buClr>
          <a:srgbClr val="000000"/>
        </a:buClr>
        <a:buSzPct val="100000"/>
        <a:buFont typeface="Times New Roman" panose="02020603050405020304" pitchFamily="18" charset="0"/>
        <a:defRPr sz="1600">
          <a:solidFill>
            <a:srgbClr val="000000"/>
          </a:solidFill>
          <a:latin typeface="+mn-lt"/>
          <a:ea typeface="+mn-ea"/>
          <a:cs typeface="+mn-cs"/>
        </a:defRPr>
      </a:lvl5pPr>
      <a:lvl6pPr marL="2514600" indent="-228600" algn="l" defTabSz="449263" rtl="0" eaLnBrk="0" fontAlgn="base" hangingPunct="0">
        <a:lnSpc>
          <a:spcPct val="93000"/>
        </a:lnSpc>
        <a:spcBef>
          <a:spcPct val="0"/>
        </a:spcBef>
        <a:spcAft>
          <a:spcPts val="225"/>
        </a:spcAft>
        <a:buClr>
          <a:srgbClr val="000000"/>
        </a:buClr>
        <a:buSzPct val="100000"/>
        <a:buFont typeface="Times New Roman" pitchFamily="16" charset="0"/>
        <a:defRPr sz="1600">
          <a:solidFill>
            <a:srgbClr val="000000"/>
          </a:solidFill>
          <a:latin typeface="+mn-lt"/>
          <a:ea typeface="+mn-ea"/>
          <a:cs typeface="+mn-cs"/>
        </a:defRPr>
      </a:lvl6pPr>
      <a:lvl7pPr marL="2971800" indent="-228600" algn="l" defTabSz="449263" rtl="0" eaLnBrk="0" fontAlgn="base" hangingPunct="0">
        <a:lnSpc>
          <a:spcPct val="93000"/>
        </a:lnSpc>
        <a:spcBef>
          <a:spcPct val="0"/>
        </a:spcBef>
        <a:spcAft>
          <a:spcPts val="225"/>
        </a:spcAft>
        <a:buClr>
          <a:srgbClr val="000000"/>
        </a:buClr>
        <a:buSzPct val="100000"/>
        <a:buFont typeface="Times New Roman" pitchFamily="16" charset="0"/>
        <a:defRPr sz="1600">
          <a:solidFill>
            <a:srgbClr val="000000"/>
          </a:solidFill>
          <a:latin typeface="+mn-lt"/>
          <a:ea typeface="+mn-ea"/>
          <a:cs typeface="+mn-cs"/>
        </a:defRPr>
      </a:lvl7pPr>
      <a:lvl8pPr marL="3429000" indent="-228600" algn="l" defTabSz="449263" rtl="0" eaLnBrk="0" fontAlgn="base" hangingPunct="0">
        <a:lnSpc>
          <a:spcPct val="93000"/>
        </a:lnSpc>
        <a:spcBef>
          <a:spcPct val="0"/>
        </a:spcBef>
        <a:spcAft>
          <a:spcPts val="225"/>
        </a:spcAft>
        <a:buClr>
          <a:srgbClr val="000000"/>
        </a:buClr>
        <a:buSzPct val="100000"/>
        <a:buFont typeface="Times New Roman" pitchFamily="16" charset="0"/>
        <a:defRPr sz="1600">
          <a:solidFill>
            <a:srgbClr val="000000"/>
          </a:solidFill>
          <a:latin typeface="+mn-lt"/>
          <a:ea typeface="+mn-ea"/>
          <a:cs typeface="+mn-cs"/>
        </a:defRPr>
      </a:lvl8pPr>
      <a:lvl9pPr marL="3886200" indent="-228600" algn="l" defTabSz="449263" rtl="0" eaLnBrk="0" fontAlgn="base" hangingPunct="0">
        <a:lnSpc>
          <a:spcPct val="93000"/>
        </a:lnSpc>
        <a:spcBef>
          <a:spcPct val="0"/>
        </a:spcBef>
        <a:spcAft>
          <a:spcPts val="225"/>
        </a:spcAft>
        <a:buClr>
          <a:srgbClr val="000000"/>
        </a:buClr>
        <a:buSzPct val="100000"/>
        <a:buFont typeface="Times New Roman" pitchFamily="16" charset="0"/>
        <a:defRPr sz="16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81" name="Picture 1">
            <a:extLst>
              <a:ext uri="{FF2B5EF4-FFF2-40B4-BE49-F238E27FC236}">
                <a16:creationId xmlns:a16="http://schemas.microsoft.com/office/drawing/2014/main" id="{F7CEC9F8-4FB7-CEE6-76C1-FE86F95DBE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 y="80963"/>
            <a:ext cx="7794625" cy="1204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2" name="Text Box 2">
            <a:extLst>
              <a:ext uri="{FF2B5EF4-FFF2-40B4-BE49-F238E27FC236}">
                <a16:creationId xmlns:a16="http://schemas.microsoft.com/office/drawing/2014/main" id="{9D9F4F31-9E2F-2B9A-F86F-9415DF3A24EF}"/>
              </a:ext>
            </a:extLst>
          </p:cNvPr>
          <p:cNvSpPr txBox="1">
            <a:spLocks noChangeArrowheads="1"/>
          </p:cNvSpPr>
          <p:nvPr/>
        </p:nvSpPr>
        <p:spPr bwMode="auto">
          <a:xfrm>
            <a:off x="503238" y="5164138"/>
            <a:ext cx="234632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483" name="Text Box 3">
            <a:extLst>
              <a:ext uri="{FF2B5EF4-FFF2-40B4-BE49-F238E27FC236}">
                <a16:creationId xmlns:a16="http://schemas.microsoft.com/office/drawing/2014/main" id="{B3EEC4AC-6E13-1F14-CA90-83CFD085D90E}"/>
              </a:ext>
            </a:extLst>
          </p:cNvPr>
          <p:cNvSpPr txBox="1">
            <a:spLocks noChangeArrowheads="1"/>
          </p:cNvSpPr>
          <p:nvPr/>
        </p:nvSpPr>
        <p:spPr bwMode="auto">
          <a:xfrm>
            <a:off x="3446463" y="5164138"/>
            <a:ext cx="319405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484" name="Rectangle 4">
            <a:extLst>
              <a:ext uri="{FF2B5EF4-FFF2-40B4-BE49-F238E27FC236}">
                <a16:creationId xmlns:a16="http://schemas.microsoft.com/office/drawing/2014/main" id="{7764CD1D-992D-D3F9-F7C7-C9EC9DD0BD6E}"/>
              </a:ext>
            </a:extLst>
          </p:cNvPr>
          <p:cNvSpPr>
            <a:spLocks noGrp="1" noChangeArrowheads="1"/>
          </p:cNvSpPr>
          <p:nvPr>
            <p:ph type="sldNum"/>
          </p:nvPr>
        </p:nvSpPr>
        <p:spPr bwMode="auto">
          <a:xfrm>
            <a:off x="7226300" y="5164138"/>
            <a:ext cx="23431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00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roid Sans Fallback" charset="0"/>
              </a:defRPr>
            </a:lvl1pPr>
          </a:lstStyle>
          <a:p>
            <a:fld id="{7B8BDE56-4ECC-4701-BA75-7D5250BF5B22}" type="slidenum">
              <a:rPr lang="en-US" altLang="en-US"/>
              <a:pPr/>
              <a:t>‹#›</a:t>
            </a:fld>
            <a:endParaRPr lang="en-US" altLang="en-US"/>
          </a:p>
        </p:txBody>
      </p:sp>
      <p:sp>
        <p:nvSpPr>
          <p:cNvPr id="20485" name="Rectangle 5">
            <a:extLst>
              <a:ext uri="{FF2B5EF4-FFF2-40B4-BE49-F238E27FC236}">
                <a16:creationId xmlns:a16="http://schemas.microsoft.com/office/drawing/2014/main" id="{E6992FA7-67E6-F390-3BDB-A39E260A9E29}"/>
              </a:ext>
            </a:extLst>
          </p:cNvPr>
          <p:cNvSpPr>
            <a:spLocks noGrp="1" noChangeArrowheads="1"/>
          </p:cNvSpPr>
          <p:nvPr>
            <p:ph type="title"/>
          </p:nvPr>
        </p:nvSpPr>
        <p:spPr bwMode="auto">
          <a:xfrm>
            <a:off x="503238" y="225425"/>
            <a:ext cx="9070975"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486" name="Rectangle 6">
            <a:extLst>
              <a:ext uri="{FF2B5EF4-FFF2-40B4-BE49-F238E27FC236}">
                <a16:creationId xmlns:a16="http://schemas.microsoft.com/office/drawing/2014/main" id="{3DD99CEA-5DB8-24C7-F752-24907CCC32F3}"/>
              </a:ext>
            </a:extLst>
          </p:cNvPr>
          <p:cNvSpPr>
            <a:spLocks noGrp="1" noChangeArrowheads="1"/>
          </p:cNvSpPr>
          <p:nvPr>
            <p:ph type="body" idx="1"/>
          </p:nvPr>
        </p:nvSpPr>
        <p:spPr bwMode="auto">
          <a:xfrm>
            <a:off x="503238" y="1327150"/>
            <a:ext cx="9070975" cy="328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57200"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EDCE6BB4-9753-1E1F-C4FF-92C5C4909DE4}"/>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Module 5</a:t>
            </a:r>
          </a:p>
        </p:txBody>
      </p:sp>
      <p:sp>
        <p:nvSpPr>
          <p:cNvPr id="5123" name="Text Box 2">
            <a:extLst>
              <a:ext uri="{FF2B5EF4-FFF2-40B4-BE49-F238E27FC236}">
                <a16:creationId xmlns:a16="http://schemas.microsoft.com/office/drawing/2014/main" id="{2276CDA7-684C-D1A3-78E1-3A5223562B9F}"/>
              </a:ext>
            </a:extLst>
          </p:cNvPr>
          <p:cNvSpPr txBox="1">
            <a:spLocks noChangeArrowheads="1"/>
          </p:cNvSpPr>
          <p:nvPr/>
        </p:nvSpPr>
        <p:spPr bwMode="auto">
          <a:xfrm>
            <a:off x="503238" y="1368425"/>
            <a:ext cx="7177087"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4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ctr" eaLnBrk="1">
              <a:buClrTx/>
              <a:buFontTx/>
              <a:buNone/>
            </a:pPr>
            <a:r>
              <a:rPr lang="en-US" altLang="en-US" sz="3200">
                <a:solidFill>
                  <a:srgbClr val="000000"/>
                </a:solidFill>
              </a:rPr>
              <a:t>Network Security and Applications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 name="TextShape 1">
            <a:extLst>
              <a:ext uri="{FF2B5EF4-FFF2-40B4-BE49-F238E27FC236}">
                <a16:creationId xmlns:a16="http://schemas.microsoft.com/office/drawing/2014/main" id="{4B6EAE9A-94B6-EA17-6012-5D5D4712EADE}"/>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A69CF531-EE8F-4E48-AC98-85EC2E452ADD}"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10</a:t>
            </a:fld>
            <a:endParaRPr lang="en-US" sz="1158" spc="-1">
              <a:latin typeface="Arial"/>
            </a:endParaRPr>
          </a:p>
        </p:txBody>
      </p:sp>
      <p:sp>
        <p:nvSpPr>
          <p:cNvPr id="1178" name="TextShape 2">
            <a:extLst>
              <a:ext uri="{FF2B5EF4-FFF2-40B4-BE49-F238E27FC236}">
                <a16:creationId xmlns:a16="http://schemas.microsoft.com/office/drawing/2014/main" id="{784F8CB5-EA5F-EC42-CD72-C985DFC34C45}"/>
              </a:ext>
            </a:extLst>
          </p:cNvPr>
          <p:cNvSpPr txBox="1"/>
          <p:nvPr/>
        </p:nvSpPr>
        <p:spPr>
          <a:xfrm>
            <a:off x="1311275" y="214313"/>
            <a:ext cx="7207250" cy="693737"/>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2977" b="1" spc="-1">
                <a:solidFill>
                  <a:srgbClr val="FFFFFF"/>
                </a:solidFill>
                <a:latin typeface="Arial"/>
              </a:rPr>
              <a:t>SYN flooding- Denial of Service</a:t>
            </a:r>
            <a:endParaRPr lang="en-US" sz="2977" spc="-1">
              <a:latin typeface="Arial"/>
            </a:endParaRPr>
          </a:p>
        </p:txBody>
      </p:sp>
      <p:sp>
        <p:nvSpPr>
          <p:cNvPr id="1179" name="TextShape 3">
            <a:extLst>
              <a:ext uri="{FF2B5EF4-FFF2-40B4-BE49-F238E27FC236}">
                <a16:creationId xmlns:a16="http://schemas.microsoft.com/office/drawing/2014/main" id="{8C39382F-29E6-DA7D-7869-95989C2CCEC3}"/>
              </a:ext>
            </a:extLst>
          </p:cNvPr>
          <p:cNvSpPr txBox="1"/>
          <p:nvPr/>
        </p:nvSpPr>
        <p:spPr>
          <a:xfrm>
            <a:off x="0" y="1149837"/>
            <a:ext cx="10080625" cy="4446184"/>
          </a:xfrm>
          <a:prstGeom prst="rect">
            <a:avLst/>
          </a:prstGeom>
          <a:noFill/>
          <a:ln>
            <a:noFill/>
          </a:ln>
        </p:spPr>
        <p:txBody>
          <a:bodyPr lIns="91440" tIns="45720" rIns="91440" bIns="45720" anchor="t"/>
          <a:lstStyle/>
          <a:p>
            <a:pPr marL="608965" lvl="1" indent="-230505" eaLnBrk="1">
              <a:spcBef>
                <a:spcPts val="497"/>
              </a:spcBef>
              <a:buClr>
                <a:srgbClr val="000000"/>
              </a:buClr>
              <a:buSzPct val="100000"/>
              <a:buFont typeface="Wingdings" charset="2"/>
              <a:buChar char=""/>
              <a:defRPr/>
            </a:pPr>
            <a:r>
              <a:rPr lang="en-US" sz="1950" spc="-1" dirty="0">
                <a:solidFill>
                  <a:srgbClr val="000000"/>
                </a:solidFill>
                <a:latin typeface="Arial"/>
              </a:rPr>
              <a:t>The attack involves having a client repeatedly send SYN (synchronization)packets to every port on a server, using fake IP addresses.</a:t>
            </a:r>
            <a:endParaRPr lang="en-US" sz="1950" spc="-1" dirty="0">
              <a:solidFill>
                <a:srgbClr val="FFFFFF"/>
              </a:solidFill>
              <a:latin typeface="Arial"/>
            </a:endParaRPr>
          </a:p>
          <a:p>
            <a:pPr marL="378460" lvl="1" indent="0">
              <a:spcBef>
                <a:spcPts val="497"/>
              </a:spcBef>
              <a:buClr>
                <a:srgbClr val="000000"/>
              </a:buClr>
              <a:buSzPct val="100000"/>
              <a:defRPr/>
            </a:pPr>
            <a:endParaRPr lang="en-US" sz="1950" spc="-1" dirty="0">
              <a:latin typeface="Arial"/>
            </a:endParaRPr>
          </a:p>
          <a:p>
            <a:pPr marL="608965" lvl="1" indent="-230505" eaLnBrk="1">
              <a:spcBef>
                <a:spcPts val="497"/>
              </a:spcBef>
              <a:buClr>
                <a:srgbClr val="000000"/>
              </a:buClr>
              <a:buSzPct val="100000"/>
              <a:buFont typeface="Wingdings" charset="2"/>
              <a:buChar char=""/>
              <a:defRPr/>
            </a:pPr>
            <a:r>
              <a:rPr lang="en-US" sz="1950" spc="-1" dirty="0">
                <a:solidFill>
                  <a:srgbClr val="000000"/>
                </a:solidFill>
                <a:latin typeface="Arial"/>
              </a:rPr>
              <a:t>The server responds to each attempt with a SYN/ACK (synchronization acknowledged) packet from each open port, and with a RST (reset) packet from each closed port.</a:t>
            </a:r>
            <a:endParaRPr lang="en-US" sz="1950" spc="-1" dirty="0">
              <a:latin typeface="Arial"/>
            </a:endParaRPr>
          </a:p>
          <a:p>
            <a:pPr marL="608965" lvl="1" indent="-230505">
              <a:spcBef>
                <a:spcPts val="497"/>
              </a:spcBef>
              <a:buClr>
                <a:srgbClr val="000000"/>
              </a:buClr>
              <a:buSzPct val="100000"/>
              <a:buFont typeface="Wingdings" charset="2"/>
              <a:buChar char=""/>
              <a:defRPr/>
            </a:pPr>
            <a:endParaRPr lang="en-US" sz="1950" spc="-1" dirty="0">
              <a:solidFill>
                <a:srgbClr val="000000"/>
              </a:solidFill>
              <a:latin typeface="Arial"/>
              <a:cs typeface="Arial"/>
            </a:endParaRPr>
          </a:p>
          <a:p>
            <a:pPr marL="608965" lvl="1" indent="-230505">
              <a:spcBef>
                <a:spcPts val="579"/>
              </a:spcBef>
              <a:buClr>
                <a:srgbClr val="000000"/>
              </a:buClr>
              <a:buSzPct val="100000"/>
              <a:buFont typeface="Wingdings,Sans-Serif" charset="2"/>
              <a:buChar char=""/>
              <a:defRPr/>
            </a:pPr>
            <a:r>
              <a:rPr lang="en-US" sz="1950" spc="-1" dirty="0">
                <a:solidFill>
                  <a:srgbClr val="000000"/>
                </a:solidFill>
                <a:latin typeface="Arial"/>
                <a:cs typeface="Arial"/>
              </a:rPr>
              <a:t>In a SYN flood, the ACK packet is never sent back by the hostile client.</a:t>
            </a:r>
            <a:endParaRPr lang="en-US" sz="1950" spc="-1" dirty="0">
              <a:latin typeface="Arial"/>
              <a:cs typeface="Arial"/>
            </a:endParaRPr>
          </a:p>
          <a:p>
            <a:pPr marL="608965" lvl="1" indent="-230505">
              <a:spcBef>
                <a:spcPts val="579"/>
              </a:spcBef>
              <a:buFont typeface="Wingdings,Sans-Serif" charset="2"/>
              <a:buChar char=""/>
              <a:defRPr/>
            </a:pPr>
            <a:endParaRPr lang="en-US" sz="1950" spc="-1" dirty="0">
              <a:latin typeface="Arial"/>
              <a:cs typeface="Arial"/>
            </a:endParaRPr>
          </a:p>
          <a:p>
            <a:pPr marL="608965" lvl="1" indent="-230505">
              <a:spcBef>
                <a:spcPts val="579"/>
              </a:spcBef>
              <a:buFont typeface="Wingdings,Sans-Serif" charset="2"/>
              <a:buChar char=""/>
              <a:defRPr/>
            </a:pPr>
            <a:r>
              <a:rPr lang="en-US" sz="1950" spc="-1" dirty="0">
                <a:solidFill>
                  <a:srgbClr val="000000"/>
                </a:solidFill>
                <a:latin typeface="Arial"/>
                <a:cs typeface="Arial"/>
              </a:rPr>
              <a:t>Instead, the client program sends repeated SYN requests to all the server's ports. </a:t>
            </a:r>
            <a:endParaRPr lang="en-US" sz="1950" spc="-1" dirty="0">
              <a:latin typeface="Arial"/>
              <a:cs typeface="Arial"/>
            </a:endParaRPr>
          </a:p>
          <a:p>
            <a:pPr marL="608965" lvl="1" indent="-230505">
              <a:spcBef>
                <a:spcPts val="579"/>
              </a:spcBef>
              <a:buFont typeface="Wingdings,Sans-Serif" charset="2"/>
              <a:buChar char=""/>
              <a:defRPr/>
            </a:pPr>
            <a:endParaRPr lang="en-US" sz="1950" spc="-1" dirty="0">
              <a:latin typeface="Arial"/>
              <a:cs typeface="Arial"/>
            </a:endParaRPr>
          </a:p>
          <a:p>
            <a:pPr marL="608965" lvl="1" indent="-230505">
              <a:spcBef>
                <a:spcPts val="579"/>
              </a:spcBef>
              <a:buFont typeface="Wingdings,Sans-Serif" charset="2"/>
              <a:buChar char=""/>
              <a:defRPr/>
            </a:pPr>
            <a:r>
              <a:rPr lang="en-US" sz="1950" spc="-1" dirty="0">
                <a:solidFill>
                  <a:srgbClr val="000000"/>
                </a:solidFill>
                <a:latin typeface="Arial"/>
                <a:cs typeface="Arial"/>
              </a:rPr>
              <a:t>A hostile client always knows a port is open when the server responds with a SYN/ACK packet.   </a:t>
            </a:r>
            <a:endParaRPr lang="en-US" sz="1950" spc="-1" dirty="0">
              <a:latin typeface="Arial"/>
              <a:cs typeface="Arial"/>
            </a:endParaRPr>
          </a:p>
          <a:p>
            <a:pPr marL="608965" lvl="1" indent="-230505" eaLnBrk="1">
              <a:spcBef>
                <a:spcPts val="579"/>
              </a:spcBef>
              <a:buClr>
                <a:srgbClr val="000000"/>
              </a:buClr>
              <a:buSzPct val="100000"/>
              <a:buFont typeface="Wingdings" charset="2"/>
              <a:buChar char=""/>
              <a:defRPr/>
            </a:pPr>
            <a:endParaRPr lang="en-US" sz="1985" spc="-1" dirty="0">
              <a:solidFill>
                <a:srgbClr val="FFFFFF"/>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9">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 name="TextShape 1">
            <a:extLst>
              <a:ext uri="{FF2B5EF4-FFF2-40B4-BE49-F238E27FC236}">
                <a16:creationId xmlns:a16="http://schemas.microsoft.com/office/drawing/2014/main" id="{C0BA5F52-479D-88E9-36E4-36247C1D19F8}"/>
              </a:ext>
            </a:extLst>
          </p:cNvPr>
          <p:cNvSpPr txBox="1"/>
          <p:nvPr/>
        </p:nvSpPr>
        <p:spPr>
          <a:xfrm>
            <a:off x="1449388" y="63500"/>
            <a:ext cx="7207250" cy="755650"/>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3638" b="1" spc="-1">
                <a:solidFill>
                  <a:srgbClr val="FFFFFF"/>
                </a:solidFill>
                <a:latin typeface="Arial"/>
              </a:rPr>
              <a:t>Smurf</a:t>
            </a:r>
            <a:endParaRPr lang="en-US" sz="3638" spc="-1">
              <a:latin typeface="Arial"/>
            </a:endParaRPr>
          </a:p>
        </p:txBody>
      </p:sp>
      <p:sp>
        <p:nvSpPr>
          <p:cNvPr id="1184" name="TextShape 2">
            <a:extLst>
              <a:ext uri="{FF2B5EF4-FFF2-40B4-BE49-F238E27FC236}">
                <a16:creationId xmlns:a16="http://schemas.microsoft.com/office/drawing/2014/main" id="{5E36472C-01D5-0E71-4444-CF5DEEE5A053}"/>
              </a:ext>
            </a:extLst>
          </p:cNvPr>
          <p:cNvSpPr txBox="1"/>
          <p:nvPr/>
        </p:nvSpPr>
        <p:spPr>
          <a:xfrm>
            <a:off x="75879" y="1249443"/>
            <a:ext cx="9655763" cy="4206684"/>
          </a:xfrm>
          <a:prstGeom prst="rect">
            <a:avLst/>
          </a:prstGeom>
          <a:noFill/>
          <a:ln>
            <a:noFill/>
          </a:ln>
        </p:spPr>
        <p:txBody>
          <a:bodyPr lIns="91440" tIns="45720" rIns="91440" bIns="45720" anchor="t"/>
          <a:lstStyle/>
          <a:p>
            <a:pPr marL="278130" indent="-278130" eaLnBrk="1">
              <a:spcBef>
                <a:spcPts val="661"/>
              </a:spcBef>
              <a:buClr>
                <a:srgbClr val="0099CC"/>
              </a:buClr>
              <a:buSzPct val="80000"/>
              <a:buFont typeface="Wingdings" charset="2"/>
              <a:buChar char=""/>
              <a:defRPr/>
            </a:pPr>
            <a:r>
              <a:rPr lang="en-US" sz="1950" spc="-1" dirty="0">
                <a:solidFill>
                  <a:srgbClr val="000000"/>
                </a:solidFill>
                <a:latin typeface="Arial"/>
              </a:rPr>
              <a:t>A </a:t>
            </a:r>
            <a:r>
              <a:rPr lang="en-US" sz="1950" spc="-1" dirty="0" err="1">
                <a:solidFill>
                  <a:srgbClr val="000000"/>
                </a:solidFill>
                <a:latin typeface="Arial"/>
              </a:rPr>
              <a:t>smurf</a:t>
            </a:r>
            <a:r>
              <a:rPr lang="en-US" sz="1950" spc="-1" dirty="0">
                <a:solidFill>
                  <a:srgbClr val="000000"/>
                </a:solidFill>
                <a:latin typeface="Arial"/>
              </a:rPr>
              <a:t> attack is an </a:t>
            </a:r>
            <a:r>
              <a:rPr lang="en-US" sz="1950" b="1" spc="-1" dirty="0">
                <a:solidFill>
                  <a:srgbClr val="000000"/>
                </a:solidFill>
                <a:latin typeface="Arial"/>
              </a:rPr>
              <a:t>exploitation of the Internet Protocol(IP)</a:t>
            </a:r>
            <a:r>
              <a:rPr lang="en-US" sz="1950" spc="-1" dirty="0">
                <a:solidFill>
                  <a:srgbClr val="000000"/>
                </a:solidFill>
                <a:latin typeface="Arial"/>
              </a:rPr>
              <a:t> broadcast addressing to create a denial of service. </a:t>
            </a:r>
            <a:endParaRPr lang="en-US" dirty="0"/>
          </a:p>
          <a:p>
            <a:pPr marL="278130" indent="-278130" eaLnBrk="1">
              <a:spcBef>
                <a:spcPts val="661"/>
              </a:spcBef>
              <a:buClr>
                <a:srgbClr val="0099CC"/>
              </a:buClr>
              <a:buSzPct val="80000"/>
              <a:buFont typeface="Wingdings" charset="2"/>
              <a:buChar char=""/>
              <a:defRPr/>
            </a:pPr>
            <a:r>
              <a:rPr lang="en-US" sz="1950" spc="-1" dirty="0">
                <a:solidFill>
                  <a:srgbClr val="000000"/>
                </a:solidFill>
                <a:latin typeface="Arial"/>
              </a:rPr>
              <a:t>The attacker uses a program called Smurf to cause the attacked part of a network to become inoperable</a:t>
            </a:r>
            <a:r>
              <a:rPr lang="en-US" sz="2600" spc="-1" dirty="0">
                <a:solidFill>
                  <a:srgbClr val="000000"/>
                </a:solidFill>
                <a:latin typeface="Arial"/>
              </a:rPr>
              <a:t>.</a:t>
            </a:r>
          </a:p>
          <a:p>
            <a:pPr marL="278130" indent="-278130" eaLnBrk="1">
              <a:spcBef>
                <a:spcPts val="497"/>
              </a:spcBef>
              <a:buClr>
                <a:srgbClr val="0099CC"/>
              </a:buClr>
              <a:buSzPct val="80000"/>
              <a:buFont typeface="Wingdings" charset="2"/>
              <a:buChar char=""/>
              <a:defRPr/>
            </a:pPr>
            <a:r>
              <a:rPr lang="en-US" sz="1985" spc="-1" dirty="0">
                <a:solidFill>
                  <a:srgbClr val="000000"/>
                </a:solidFill>
                <a:latin typeface="Arial"/>
              </a:rPr>
              <a:t>The </a:t>
            </a:r>
            <a:r>
              <a:rPr lang="en-US" sz="1985" spc="-1" dirty="0" err="1">
                <a:solidFill>
                  <a:srgbClr val="000000"/>
                </a:solidFill>
                <a:latin typeface="Arial"/>
              </a:rPr>
              <a:t>smurf</a:t>
            </a:r>
            <a:r>
              <a:rPr lang="en-US" sz="1985" spc="-1" dirty="0">
                <a:solidFill>
                  <a:srgbClr val="000000"/>
                </a:solidFill>
                <a:latin typeface="Arial"/>
              </a:rPr>
              <a:t> program builds a network packet that appears to originate from another address (this is known as spoofing an IP address).</a:t>
            </a:r>
            <a:endParaRPr lang="en-US" sz="1985" spc="-1" dirty="0">
              <a:latin typeface="Arial"/>
            </a:endParaRPr>
          </a:p>
          <a:p>
            <a:pPr marL="278130" indent="-278130">
              <a:spcBef>
                <a:spcPts val="661"/>
              </a:spcBef>
              <a:buClr>
                <a:srgbClr val="0099CC"/>
              </a:buClr>
              <a:buSzPct val="80000"/>
              <a:buFont typeface="Wingdings,Sans-Serif" charset="2"/>
              <a:buChar char=""/>
              <a:defRPr/>
            </a:pPr>
            <a:r>
              <a:rPr lang="en-US" sz="1950" spc="-1" dirty="0">
                <a:solidFill>
                  <a:srgbClr val="000000"/>
                </a:solidFill>
                <a:latin typeface="Arial"/>
                <a:cs typeface="Arial"/>
              </a:rPr>
              <a:t>This packet contains an </a:t>
            </a:r>
            <a:r>
              <a:rPr lang="en-US" sz="1950" b="1" spc="-1" dirty="0">
                <a:solidFill>
                  <a:srgbClr val="000000"/>
                </a:solidFill>
                <a:latin typeface="Arial"/>
                <a:cs typeface="Arial"/>
              </a:rPr>
              <a:t>ICMP ping message</a:t>
            </a:r>
            <a:r>
              <a:rPr lang="en-US" sz="1950" spc="-1" dirty="0">
                <a:solidFill>
                  <a:srgbClr val="000000"/>
                </a:solidFill>
                <a:latin typeface="Arial"/>
                <a:cs typeface="Arial"/>
              </a:rPr>
              <a:t> that is addressed to an IP broadcast address.</a:t>
            </a:r>
            <a:endParaRPr lang="en-US" sz="1950" spc="-1" dirty="0">
              <a:solidFill>
                <a:srgbClr val="FFFFFF"/>
              </a:solidFill>
              <a:latin typeface="Arial"/>
              <a:cs typeface="Arial"/>
            </a:endParaRPr>
          </a:p>
          <a:p>
            <a:pPr marL="278130" indent="-278130">
              <a:spcBef>
                <a:spcPts val="661"/>
              </a:spcBef>
              <a:buClr>
                <a:srgbClr val="0099CC"/>
              </a:buClr>
              <a:buSzPct val="80000"/>
              <a:buFont typeface="Wingdings,Sans-Serif" charset="2"/>
              <a:buChar char=""/>
              <a:defRPr/>
            </a:pPr>
            <a:r>
              <a:rPr lang="en-US" sz="1950" spc="-1" dirty="0">
                <a:solidFill>
                  <a:srgbClr val="000000"/>
                </a:solidFill>
                <a:latin typeface="Arial"/>
                <a:cs typeface="Arial"/>
              </a:rPr>
              <a:t>The echo responses to the ping message are sent back to the "victim" address.</a:t>
            </a:r>
            <a:endParaRPr lang="en-US" sz="1950" spc="-1" dirty="0">
              <a:solidFill>
                <a:srgbClr val="FFFFFF"/>
              </a:solidFill>
              <a:latin typeface="Arial"/>
              <a:cs typeface="Arial"/>
            </a:endParaRPr>
          </a:p>
          <a:p>
            <a:pPr marL="278130" indent="-278130">
              <a:spcBef>
                <a:spcPts val="661"/>
              </a:spcBef>
              <a:buClr>
                <a:srgbClr val="0099CC"/>
              </a:buClr>
              <a:buSzPct val="80000"/>
              <a:buFont typeface="Wingdings,Sans-Serif" charset="2"/>
              <a:buChar char=""/>
              <a:defRPr/>
            </a:pPr>
            <a:r>
              <a:rPr lang="en-US" sz="1950" spc="-1" dirty="0">
                <a:solidFill>
                  <a:srgbClr val="000000"/>
                </a:solidFill>
                <a:latin typeface="Arial"/>
                <a:cs typeface="Arial"/>
              </a:rPr>
              <a:t>Enough pings and resultant echoes can flood the network making it unusable for real traffic.</a:t>
            </a:r>
            <a:endParaRPr lang="en-US" sz="1950" spc="-1">
              <a:latin typeface="Arial"/>
              <a:cs typeface="Arial"/>
            </a:endParaRPr>
          </a:p>
          <a:p>
            <a:pPr marL="278130" indent="-278130">
              <a:spcBef>
                <a:spcPts val="497"/>
              </a:spcBef>
              <a:buClr>
                <a:srgbClr val="0099CC"/>
              </a:buClr>
              <a:buSzPct val="80000"/>
              <a:buFont typeface="Wingdings" charset="2"/>
              <a:buChar char=""/>
              <a:defRPr/>
            </a:pPr>
            <a:endParaRPr lang="en-US" sz="1950" spc="-1" dirty="0">
              <a:solidFill>
                <a:srgbClr val="000000"/>
              </a:solidFill>
              <a:latin typeface="Arial"/>
            </a:endParaRPr>
          </a:p>
          <a:p>
            <a:pPr marL="278130" indent="-278130" eaLnBrk="1">
              <a:spcBef>
                <a:spcPts val="661"/>
              </a:spcBef>
              <a:buClr>
                <a:srgbClr val="0099CC"/>
              </a:buClr>
              <a:buSzPct val="80000"/>
              <a:buFont typeface="Wingdings" charset="2"/>
              <a:buChar char=""/>
              <a:defRPr/>
            </a:pPr>
            <a:endParaRPr lang="en-US" sz="1985" spc="-1" dirty="0">
              <a:latin typeface="Arial"/>
            </a:endParaRPr>
          </a:p>
        </p:txBody>
      </p:sp>
      <p:sp>
        <p:nvSpPr>
          <p:cNvPr id="1185" name="TextShape 3">
            <a:extLst>
              <a:ext uri="{FF2B5EF4-FFF2-40B4-BE49-F238E27FC236}">
                <a16:creationId xmlns:a16="http://schemas.microsoft.com/office/drawing/2014/main" id="{80135274-01CD-0FC8-D789-5654FC50391F}"/>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58F85A48-75BC-4454-8588-29F9E8152065}"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11</a:t>
            </a:fld>
            <a:endParaRPr lang="en-US" sz="1158"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TextShape 1">
            <a:extLst>
              <a:ext uri="{FF2B5EF4-FFF2-40B4-BE49-F238E27FC236}">
                <a16:creationId xmlns:a16="http://schemas.microsoft.com/office/drawing/2014/main" id="{748224F5-6078-0D9D-A88A-4FDA764331C1}"/>
              </a:ext>
            </a:extLst>
          </p:cNvPr>
          <p:cNvSpPr txBox="1"/>
          <p:nvPr/>
        </p:nvSpPr>
        <p:spPr>
          <a:xfrm>
            <a:off x="1385888" y="377825"/>
            <a:ext cx="7207250" cy="755650"/>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3638" b="1" spc="-1">
                <a:solidFill>
                  <a:srgbClr val="FFFFFF"/>
                </a:solidFill>
                <a:latin typeface="Arial"/>
              </a:rPr>
              <a:t>Distributed DOS</a:t>
            </a:r>
            <a:endParaRPr lang="en-US" sz="3638" spc="-1">
              <a:latin typeface="Arial"/>
            </a:endParaRPr>
          </a:p>
        </p:txBody>
      </p:sp>
      <p:sp>
        <p:nvSpPr>
          <p:cNvPr id="1192" name="TextShape 2">
            <a:extLst>
              <a:ext uri="{FF2B5EF4-FFF2-40B4-BE49-F238E27FC236}">
                <a16:creationId xmlns:a16="http://schemas.microsoft.com/office/drawing/2014/main" id="{5CD23FEA-2FAD-033C-FBE1-00A38637B7CC}"/>
              </a:ext>
            </a:extLst>
          </p:cNvPr>
          <p:cNvSpPr txBox="1"/>
          <p:nvPr/>
        </p:nvSpPr>
        <p:spPr>
          <a:xfrm>
            <a:off x="239713" y="1360488"/>
            <a:ext cx="9578024" cy="4061558"/>
          </a:xfrm>
          <a:prstGeom prst="rect">
            <a:avLst/>
          </a:prstGeom>
          <a:noFill/>
          <a:ln>
            <a:noFill/>
          </a:ln>
        </p:spPr>
        <p:txBody>
          <a:bodyPr/>
          <a:lstStyle/>
          <a:p>
            <a:pPr marL="278335" indent="-278335" eaLnBrk="1">
              <a:spcBef>
                <a:spcPts val="579"/>
              </a:spcBef>
              <a:buClr>
                <a:srgbClr val="0099CC"/>
              </a:buClr>
              <a:buSzPct val="80000"/>
              <a:buFont typeface="Wingdings" charset="2"/>
              <a:buChar char=""/>
              <a:defRPr/>
            </a:pPr>
            <a:r>
              <a:rPr lang="en-US" sz="2150" spc="-1" dirty="0">
                <a:solidFill>
                  <a:srgbClr val="000000"/>
                </a:solidFill>
                <a:latin typeface="Arial"/>
              </a:rPr>
              <a:t>In a typical DDoS attack, the attacker begins by exploiting a vulnerability in one computer system and making it the DDoS master. </a:t>
            </a:r>
          </a:p>
          <a:p>
            <a:pPr marL="278335" indent="-278335" eaLnBrk="1">
              <a:spcBef>
                <a:spcPts val="579"/>
              </a:spcBef>
              <a:buClr>
                <a:srgbClr val="0099CC"/>
              </a:buClr>
              <a:buSzPct val="80000"/>
              <a:buFont typeface="Wingdings" charset="2"/>
              <a:buChar char=""/>
              <a:defRPr/>
            </a:pPr>
            <a:endParaRPr lang="en-US" sz="2150" spc="-1" dirty="0">
              <a:latin typeface="Arial"/>
            </a:endParaRPr>
          </a:p>
          <a:p>
            <a:pPr marL="278335" indent="-278335" eaLnBrk="1">
              <a:spcBef>
                <a:spcPts val="579"/>
              </a:spcBef>
              <a:buClr>
                <a:srgbClr val="0099CC"/>
              </a:buClr>
              <a:buSzPct val="80000"/>
              <a:buFont typeface="Wingdings" charset="2"/>
              <a:buChar char=""/>
              <a:defRPr/>
            </a:pPr>
            <a:r>
              <a:rPr lang="en-US" sz="2150" spc="-1" dirty="0">
                <a:solidFill>
                  <a:srgbClr val="000000"/>
                </a:solidFill>
                <a:latin typeface="Arial"/>
              </a:rPr>
              <a:t>The attack master, identifies and infects other vulnerable systems with malware. </a:t>
            </a:r>
          </a:p>
          <a:p>
            <a:pPr marL="278335" indent="-278335" eaLnBrk="1">
              <a:spcBef>
                <a:spcPts val="579"/>
              </a:spcBef>
              <a:buClr>
                <a:srgbClr val="0099CC"/>
              </a:buClr>
              <a:buSzPct val="80000"/>
              <a:buFont typeface="Wingdings" charset="2"/>
              <a:buChar char=""/>
              <a:defRPr/>
            </a:pPr>
            <a:endParaRPr lang="en-US" sz="2150" spc="-1" dirty="0">
              <a:latin typeface="Arial"/>
            </a:endParaRPr>
          </a:p>
          <a:p>
            <a:pPr marL="278335" indent="-278335" eaLnBrk="1">
              <a:spcBef>
                <a:spcPts val="579"/>
              </a:spcBef>
              <a:buClr>
                <a:srgbClr val="0099CC"/>
              </a:buClr>
              <a:buSzPct val="80000"/>
              <a:buFont typeface="Wingdings" charset="2"/>
              <a:buChar char=""/>
              <a:defRPr/>
            </a:pPr>
            <a:r>
              <a:rPr lang="en-US" sz="2150" spc="-1" dirty="0">
                <a:solidFill>
                  <a:srgbClr val="000000"/>
                </a:solidFill>
                <a:latin typeface="Arial"/>
              </a:rPr>
              <a:t>Eventually, the attacker instructs the controlled machines to launch an attack against a specified target. </a:t>
            </a:r>
          </a:p>
          <a:p>
            <a:pPr marL="278335" indent="-278335" eaLnBrk="1">
              <a:spcBef>
                <a:spcPts val="579"/>
              </a:spcBef>
              <a:buClr>
                <a:srgbClr val="0099CC"/>
              </a:buClr>
              <a:buSzPct val="80000"/>
              <a:buFont typeface="Wingdings" charset="2"/>
              <a:buChar char=""/>
              <a:defRPr/>
            </a:pPr>
            <a:endParaRPr lang="en-US" sz="2150" spc="-1" dirty="0">
              <a:latin typeface="Arial"/>
            </a:endParaRPr>
          </a:p>
          <a:p>
            <a:pPr marL="278335" indent="-278335" eaLnBrk="1">
              <a:spcBef>
                <a:spcPts val="579"/>
              </a:spcBef>
              <a:buClr>
                <a:srgbClr val="0099CC"/>
              </a:buClr>
              <a:buSzPct val="80000"/>
              <a:buFont typeface="Wingdings" charset="2"/>
              <a:buChar char=""/>
              <a:defRPr/>
            </a:pPr>
            <a:r>
              <a:rPr lang="en-US" sz="2150" spc="-1" dirty="0">
                <a:solidFill>
                  <a:srgbClr val="000000"/>
                </a:solidFill>
                <a:latin typeface="Arial"/>
              </a:rPr>
              <a:t>A computer under the control of an intruder is known as a zombie </a:t>
            </a:r>
            <a:endParaRPr lang="en-US" sz="2150" spc="-1" dirty="0">
              <a:latin typeface="Arial"/>
            </a:endParaRPr>
          </a:p>
        </p:txBody>
      </p:sp>
      <p:sp>
        <p:nvSpPr>
          <p:cNvPr id="1193" name="TextShape 3">
            <a:extLst>
              <a:ext uri="{FF2B5EF4-FFF2-40B4-BE49-F238E27FC236}">
                <a16:creationId xmlns:a16="http://schemas.microsoft.com/office/drawing/2014/main" id="{CB1DBC0A-855D-B796-45D0-9E4733BCC17B}"/>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E5970B33-4265-4047-A05B-0A3E2A8FB1A4}"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12</a:t>
            </a:fld>
            <a:endParaRPr lang="en-US" sz="1158"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TextShape 1">
            <a:extLst>
              <a:ext uri="{FF2B5EF4-FFF2-40B4-BE49-F238E27FC236}">
                <a16:creationId xmlns:a16="http://schemas.microsoft.com/office/drawing/2014/main" id="{CA384263-16AE-714D-34AF-24D8C123EE98}"/>
              </a:ext>
            </a:extLst>
          </p:cNvPr>
          <p:cNvSpPr txBox="1"/>
          <p:nvPr/>
        </p:nvSpPr>
        <p:spPr>
          <a:xfrm>
            <a:off x="0" y="215900"/>
            <a:ext cx="6902450" cy="935038"/>
          </a:xfrm>
          <a:prstGeom prst="rect">
            <a:avLst/>
          </a:prstGeom>
          <a:noFill/>
          <a:ln w="25560">
            <a:noFill/>
          </a:ln>
        </p:spPr>
        <p:txBody>
          <a:bodyPr lIns="0" tIns="27088" rIns="0" bIns="0" anchor="ctr"/>
          <a:lstStyle/>
          <a:p>
            <a:pPr algn="ctr" eaLnBrk="1">
              <a:buClr>
                <a:srgbClr val="000000"/>
              </a:buClr>
              <a:buSzPct val="45000"/>
              <a:buFont typeface="Times New Roman" panose="02020603050405020304" pitchFamily="18" charset="0"/>
              <a:buNone/>
              <a:defRPr/>
            </a:pPr>
            <a:r>
              <a:rPr lang="en-US" sz="3200" b="1" spc="-1" dirty="0">
                <a:solidFill>
                  <a:srgbClr val="FFFFFF"/>
                </a:solidFill>
                <a:latin typeface="Arial"/>
              </a:rPr>
              <a:t>Defenses Against DOS attacks</a:t>
            </a:r>
            <a:endParaRPr lang="en-US" sz="3200" spc="-1" dirty="0">
              <a:solidFill>
                <a:srgbClr val="FFFFFF"/>
              </a:solidFill>
              <a:latin typeface="Arial"/>
            </a:endParaRPr>
          </a:p>
        </p:txBody>
      </p:sp>
      <p:sp>
        <p:nvSpPr>
          <p:cNvPr id="1195" name="TextShape 2">
            <a:extLst>
              <a:ext uri="{FF2B5EF4-FFF2-40B4-BE49-F238E27FC236}">
                <a16:creationId xmlns:a16="http://schemas.microsoft.com/office/drawing/2014/main" id="{394D74B1-8192-38DC-3486-5F1DDF7E7BBB}"/>
              </a:ext>
            </a:extLst>
          </p:cNvPr>
          <p:cNvSpPr txBox="1"/>
          <p:nvPr/>
        </p:nvSpPr>
        <p:spPr>
          <a:xfrm>
            <a:off x="82728" y="1262056"/>
            <a:ext cx="9917113" cy="4086225"/>
          </a:xfrm>
          <a:prstGeom prst="rect">
            <a:avLst/>
          </a:prstGeom>
          <a:noFill/>
          <a:ln w="25560">
            <a:noFill/>
          </a:ln>
        </p:spPr>
        <p:txBody>
          <a:bodyPr lIns="0" tIns="16074" rIns="0" bIns="0" anchor="t">
            <a:normAutofit lnSpcReduction="10000"/>
          </a:bodyPr>
          <a:lstStyle/>
          <a:p>
            <a:pPr marL="356870" indent="-267335" eaLnBrk="1">
              <a:lnSpc>
                <a:spcPct val="93000"/>
              </a:lnSpc>
              <a:spcAft>
                <a:spcPts val="1146"/>
              </a:spcAft>
              <a:buClr>
                <a:srgbClr val="000000"/>
              </a:buClr>
              <a:buSzPct val="45000"/>
              <a:buFont typeface="Wingdings" charset="2"/>
              <a:buChar char=""/>
              <a:defRPr/>
            </a:pPr>
            <a:r>
              <a:rPr lang="en-IN" sz="2000" spc="-1" dirty="0">
                <a:solidFill>
                  <a:srgbClr val="000000"/>
                </a:solidFill>
                <a:latin typeface="Arial"/>
              </a:rPr>
              <a:t>Investigate the incoming packets and look for a particular pattern. If such a pattern emerges, the try blocking incoming packets from the concerned IP address</a:t>
            </a:r>
          </a:p>
          <a:p>
            <a:pPr marL="356870" indent="-267335">
              <a:lnSpc>
                <a:spcPct val="93000"/>
              </a:lnSpc>
              <a:spcAft>
                <a:spcPts val="1146"/>
              </a:spcAft>
              <a:buClr>
                <a:srgbClr val="000000"/>
              </a:buClr>
              <a:buSzPct val="45000"/>
              <a:buFont typeface="Wingdings" charset="2"/>
              <a:buChar char=""/>
              <a:defRPr/>
            </a:pPr>
            <a:endParaRPr lang="en-IN" sz="2000" spc="-1" dirty="0">
              <a:solidFill>
                <a:srgbClr val="000000"/>
              </a:solidFill>
              <a:latin typeface="Arial"/>
            </a:endParaRPr>
          </a:p>
          <a:p>
            <a:pPr marL="356870" indent="-267335" eaLnBrk="1">
              <a:lnSpc>
                <a:spcPct val="93000"/>
              </a:lnSpc>
              <a:spcAft>
                <a:spcPts val="1146"/>
              </a:spcAft>
              <a:buClr>
                <a:srgbClr val="000000"/>
              </a:buClr>
              <a:buSzPct val="45000"/>
              <a:buFont typeface="Wingdings" charset="2"/>
              <a:buChar char=""/>
              <a:defRPr/>
            </a:pPr>
            <a:r>
              <a:rPr lang="en-IN" sz="2000" spc="-1" dirty="0">
                <a:solidFill>
                  <a:srgbClr val="000000"/>
                </a:solidFill>
                <a:latin typeface="Arial"/>
              </a:rPr>
              <a:t>Configure the services offered by an application in such a way that it never accepts more than a particular number of requests in a specified time interval</a:t>
            </a:r>
          </a:p>
          <a:p>
            <a:pPr marL="356870" indent="-267335">
              <a:lnSpc>
                <a:spcPct val="93000"/>
              </a:lnSpc>
              <a:spcAft>
                <a:spcPts val="1146"/>
              </a:spcAft>
              <a:buClr>
                <a:srgbClr val="000000"/>
              </a:buClr>
              <a:buSzPct val="45000"/>
              <a:buFont typeface="Wingdings" charset="2"/>
              <a:buChar char=""/>
              <a:defRPr/>
            </a:pPr>
            <a:endParaRPr lang="en-IN" sz="2000" spc="-1" dirty="0">
              <a:solidFill>
                <a:srgbClr val="000000"/>
              </a:solidFill>
              <a:latin typeface="Arial"/>
            </a:endParaRPr>
          </a:p>
          <a:p>
            <a:pPr marL="356870" indent="-267335" eaLnBrk="1">
              <a:lnSpc>
                <a:spcPct val="93000"/>
              </a:lnSpc>
              <a:spcAft>
                <a:spcPts val="1146"/>
              </a:spcAft>
              <a:buClr>
                <a:srgbClr val="000000"/>
              </a:buClr>
              <a:buSzPct val="45000"/>
              <a:buFont typeface="Wingdings" charset="2"/>
              <a:buChar char=""/>
              <a:defRPr/>
            </a:pPr>
            <a:r>
              <a:rPr lang="en-IN" sz="2000" spc="-1" dirty="0">
                <a:solidFill>
                  <a:srgbClr val="000000"/>
                </a:solidFill>
                <a:latin typeface="Arial"/>
              </a:rPr>
              <a:t>Block a particular IP address, port number or a combination of these.</a:t>
            </a:r>
          </a:p>
          <a:p>
            <a:pPr marL="356870" indent="-267335" eaLnBrk="1">
              <a:lnSpc>
                <a:spcPct val="93000"/>
              </a:lnSpc>
              <a:spcAft>
                <a:spcPts val="1146"/>
              </a:spcAft>
              <a:buClr>
                <a:srgbClr val="000000"/>
              </a:buClr>
              <a:buSzPct val="45000"/>
              <a:buFont typeface="Wingdings" charset="2"/>
              <a:buChar char=""/>
              <a:defRPr/>
            </a:pPr>
            <a:endParaRPr lang="en-US" sz="2000" spc="-1" dirty="0">
              <a:solidFill>
                <a:srgbClr val="000000"/>
              </a:solidFill>
              <a:latin typeface="Arial"/>
            </a:endParaRPr>
          </a:p>
          <a:p>
            <a:pPr marL="356870" indent="-267335" eaLnBrk="1">
              <a:lnSpc>
                <a:spcPct val="93000"/>
              </a:lnSpc>
              <a:spcAft>
                <a:spcPts val="1146"/>
              </a:spcAft>
              <a:buClr>
                <a:srgbClr val="000000"/>
              </a:buClr>
              <a:buSzPct val="45000"/>
              <a:buFont typeface="Wingdings" charset="2"/>
              <a:buChar char=""/>
              <a:defRPr/>
            </a:pPr>
            <a:r>
              <a:rPr lang="en-IN" sz="2000" spc="-1" dirty="0">
                <a:solidFill>
                  <a:srgbClr val="000000"/>
                </a:solidFill>
                <a:latin typeface="Arial"/>
              </a:rPr>
              <a:t>Install a firewall </a:t>
            </a:r>
          </a:p>
          <a:p>
            <a:pPr marL="356870" indent="-267335" eaLnBrk="1">
              <a:lnSpc>
                <a:spcPct val="93000"/>
              </a:lnSpc>
              <a:spcAft>
                <a:spcPts val="1146"/>
              </a:spcAft>
              <a:buClr>
                <a:srgbClr val="000000"/>
              </a:buClr>
              <a:buSzPct val="45000"/>
              <a:buFont typeface="Wingdings" charset="2"/>
              <a:buChar char=""/>
              <a:defRPr/>
            </a:pPr>
            <a:endParaRPr lang="en-US" sz="2000" spc="-1" dirty="0">
              <a:solidFill>
                <a:srgbClr val="000000"/>
              </a:solidFill>
              <a:latin typeface="Arial"/>
            </a:endParaRPr>
          </a:p>
          <a:p>
            <a:pPr marL="356870" indent="-267335" eaLnBrk="1">
              <a:lnSpc>
                <a:spcPct val="93000"/>
              </a:lnSpc>
              <a:spcAft>
                <a:spcPts val="1146"/>
              </a:spcAft>
              <a:buClr>
                <a:srgbClr val="000000"/>
              </a:buClr>
              <a:buSzPct val="45000"/>
              <a:buFont typeface="Wingdings" charset="2"/>
              <a:buChar char=""/>
              <a:defRPr/>
            </a:pPr>
            <a:r>
              <a:rPr lang="en-IN" sz="2000" spc="-1" dirty="0">
                <a:solidFill>
                  <a:srgbClr val="000000"/>
                </a:solidFill>
                <a:latin typeface="Arial"/>
              </a:rPr>
              <a:t>Keep backup servers ready</a:t>
            </a:r>
            <a:endParaRPr lang="en-US" sz="2000" spc="-1" dirty="0">
              <a:solidFill>
                <a:srgbClr val="000000"/>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E6740284-B043-CE4B-3216-6EDFCD95CC9B}"/>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ICMP Flood</a:t>
            </a:r>
          </a:p>
        </p:txBody>
      </p:sp>
      <p:sp>
        <p:nvSpPr>
          <p:cNvPr id="5122" name="Text Box 2">
            <a:extLst>
              <a:ext uri="{FF2B5EF4-FFF2-40B4-BE49-F238E27FC236}">
                <a16:creationId xmlns:a16="http://schemas.microsoft.com/office/drawing/2014/main" id="{FABDB1CA-BCE7-66CA-F547-2BE6DE81087A}"/>
              </a:ext>
            </a:extLst>
          </p:cNvPr>
          <p:cNvSpPr txBox="1">
            <a:spLocks noChangeArrowheads="1"/>
          </p:cNvSpPr>
          <p:nvPr/>
        </p:nvSpPr>
        <p:spPr bwMode="auto">
          <a:xfrm>
            <a:off x="92075" y="1398550"/>
            <a:ext cx="9860277" cy="3905288"/>
          </a:xfrm>
          <a:prstGeom prst="rect">
            <a:avLst/>
          </a:prstGeom>
          <a:noFill/>
          <a:ln w="9525" cap="flat">
            <a:noFill/>
            <a:round/>
            <a:headEnd/>
            <a:tailEnd/>
          </a:ln>
          <a:effectLst/>
        </p:spPr>
        <p:txBody>
          <a:bodyPr lIns="0" tIns="19440" rIns="0" bIns="0" anchor="t"/>
          <a:lstStyle/>
          <a:p>
            <a:pPr marL="429895"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dirty="0">
                <a:solidFill>
                  <a:srgbClr val="000000"/>
                </a:solidFill>
                <a:latin typeface="Arial"/>
              </a:rPr>
              <a:t>A ICMP flood or ping flood is a denial-of-service attack in which the attacker attempts to overload a targeted device with ICMP echo-request packets, causing the target to become inaccessible to normal traffic. </a:t>
            </a:r>
            <a:endParaRPr lang="en-US"/>
          </a:p>
          <a:p>
            <a:pPr marL="429895" indent="-323850">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200" dirty="0">
              <a:solidFill>
                <a:srgbClr val="000000"/>
              </a:solidFill>
              <a:latin typeface="Arial"/>
            </a:endParaRPr>
          </a:p>
          <a:p>
            <a:pPr marL="429895"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dirty="0">
                <a:solidFill>
                  <a:srgbClr val="000000"/>
                </a:solidFill>
                <a:latin typeface="Arial"/>
              </a:rPr>
              <a:t>The attacker sends many ICMP echo request packets to the targeted server using multiple devices.</a:t>
            </a:r>
          </a:p>
          <a:p>
            <a:pPr marL="429895" indent="-323850">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200" dirty="0">
              <a:solidFill>
                <a:srgbClr val="000000"/>
              </a:solidFill>
              <a:latin typeface="Arial"/>
            </a:endParaRPr>
          </a:p>
          <a:p>
            <a:pPr marL="429895"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dirty="0">
                <a:solidFill>
                  <a:srgbClr val="000000"/>
                </a:solidFill>
                <a:latin typeface="Arial"/>
              </a:rPr>
              <a:t>The targeted server then sends an ICMP echo reply packet to each requesting device’s IP address as a response.</a:t>
            </a:r>
          </a:p>
          <a:p>
            <a:pPr marL="431800" indent="-321945" eaLnBrk="1">
              <a:lnSpc>
                <a:spcPct val="93000"/>
              </a:lnSpc>
              <a:spcAft>
                <a:spcPts val="1150"/>
              </a:spcAft>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20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1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6EF41FB7-5DAB-D5E6-9CE0-FB6904C58996}"/>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UDP Flood</a:t>
            </a:r>
          </a:p>
        </p:txBody>
      </p:sp>
      <p:sp>
        <p:nvSpPr>
          <p:cNvPr id="6146" name="Text Box 2">
            <a:extLst>
              <a:ext uri="{FF2B5EF4-FFF2-40B4-BE49-F238E27FC236}">
                <a16:creationId xmlns:a16="http://schemas.microsoft.com/office/drawing/2014/main" id="{8795C446-F531-2682-1C16-9FF7811F96D8}"/>
              </a:ext>
            </a:extLst>
          </p:cNvPr>
          <p:cNvSpPr txBox="1">
            <a:spLocks noChangeArrowheads="1"/>
          </p:cNvSpPr>
          <p:nvPr/>
        </p:nvSpPr>
        <p:spPr bwMode="auto">
          <a:xfrm>
            <a:off x="203200" y="1252538"/>
            <a:ext cx="9672638"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7640" rIns="0" bIns="0"/>
          <a:lstStyle>
            <a:lvl1pPr marL="430213" indent="-3238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9pPr>
          </a:lstStyle>
          <a:p>
            <a:pPr eaLnBrk="1">
              <a:spcAft>
                <a:spcPts val="925"/>
              </a:spcAft>
              <a:buSzPct val="45000"/>
              <a:buFont typeface="Wingdings" panose="05000000000000000000" pitchFamily="2" charset="2"/>
              <a:buChar char=""/>
            </a:pPr>
            <a:r>
              <a:rPr lang="en-US" altLang="en-US" sz="2000">
                <a:solidFill>
                  <a:srgbClr val="000000"/>
                </a:solidFill>
              </a:rPr>
              <a:t>UDP flood” is a type of Denial of Service (DoS) attack in which the attacker overloads random ports on the targeted host with IP packets containing UDP datagrams.</a:t>
            </a:r>
          </a:p>
          <a:p>
            <a:pPr eaLnBrk="1">
              <a:spcAft>
                <a:spcPts val="925"/>
              </a:spcAft>
              <a:buSzPct val="45000"/>
              <a:buFont typeface="Wingdings" panose="05000000000000000000" pitchFamily="2" charset="2"/>
              <a:buChar char=""/>
            </a:pPr>
            <a:endParaRPr lang="en-US" altLang="en-US" sz="2000">
              <a:solidFill>
                <a:srgbClr val="000000"/>
              </a:solidFill>
            </a:endParaRPr>
          </a:p>
          <a:p>
            <a:pPr eaLnBrk="1">
              <a:spcAft>
                <a:spcPts val="925"/>
              </a:spcAft>
              <a:buSzPct val="45000"/>
              <a:buFont typeface="Wingdings" panose="05000000000000000000" pitchFamily="2" charset="2"/>
              <a:buChar char=""/>
            </a:pPr>
            <a:r>
              <a:rPr lang="en-US" altLang="en-US" sz="2000">
                <a:solidFill>
                  <a:srgbClr val="000000"/>
                </a:solidFill>
              </a:rPr>
              <a:t>The receiving host checks for applications associated with these datagrams and—finding none—sends back a “Destination Unreachable” packet. </a:t>
            </a:r>
          </a:p>
          <a:p>
            <a:pPr eaLnBrk="1">
              <a:spcAft>
                <a:spcPts val="925"/>
              </a:spcAft>
              <a:buSzPct val="45000"/>
              <a:buFont typeface="Wingdings" panose="05000000000000000000" pitchFamily="2" charset="2"/>
              <a:buChar char=""/>
            </a:pPr>
            <a:endParaRPr lang="en-US" altLang="en-US" sz="2000">
              <a:solidFill>
                <a:srgbClr val="000000"/>
              </a:solidFill>
            </a:endParaRPr>
          </a:p>
          <a:p>
            <a:pPr eaLnBrk="1">
              <a:spcAft>
                <a:spcPts val="925"/>
              </a:spcAft>
              <a:buSzPct val="45000"/>
              <a:buFont typeface="Wingdings" panose="05000000000000000000" pitchFamily="2" charset="2"/>
              <a:buChar char=""/>
            </a:pPr>
            <a:r>
              <a:rPr lang="en-US" altLang="en-US" sz="2000">
                <a:solidFill>
                  <a:srgbClr val="000000"/>
                </a:solidFill>
              </a:rPr>
              <a:t>As more and more UDP packets are received and answered, the system becomes overloaded and unresponsive to other clients.</a:t>
            </a:r>
          </a:p>
          <a:p>
            <a:pPr eaLnBrk="1">
              <a:spcAft>
                <a:spcPts val="925"/>
              </a:spcAft>
              <a:buSzPct val="45000"/>
              <a:buFont typeface="Wingdings" panose="05000000000000000000" pitchFamily="2" charset="2"/>
              <a:buChar char=""/>
            </a:pPr>
            <a:endParaRPr lang="en-US" altLang="en-US" sz="2000">
              <a:solidFill>
                <a:srgbClr val="000000"/>
              </a:solidFill>
            </a:endParaRPr>
          </a:p>
          <a:p>
            <a:pPr eaLnBrk="1">
              <a:spcAft>
                <a:spcPts val="925"/>
              </a:spcAft>
              <a:buSzPct val="45000"/>
              <a:buFont typeface="Wingdings" panose="05000000000000000000" pitchFamily="2" charset="2"/>
              <a:buChar char=""/>
            </a:pPr>
            <a:r>
              <a:rPr lang="en-US" altLang="en-US" sz="2000">
                <a:solidFill>
                  <a:srgbClr val="000000"/>
                </a:solidFill>
              </a:rPr>
              <a:t>In the framework of a UDP flood attack, the attacker may also spoof the IP address of the packets, both to make sure that the return ICMP packets don’t reach their host, and to anonymize the attack.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9386E7E2-6A9E-DD2E-9FAE-53E6993C1096}"/>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Port Scanning </a:t>
            </a:r>
          </a:p>
        </p:txBody>
      </p:sp>
      <p:sp>
        <p:nvSpPr>
          <p:cNvPr id="7170" name="Text Box 2">
            <a:extLst>
              <a:ext uri="{FF2B5EF4-FFF2-40B4-BE49-F238E27FC236}">
                <a16:creationId xmlns:a16="http://schemas.microsoft.com/office/drawing/2014/main" id="{268C1E12-BB11-19D9-11BC-B7D052EC2A8C}"/>
              </a:ext>
            </a:extLst>
          </p:cNvPr>
          <p:cNvSpPr txBox="1">
            <a:spLocks noChangeArrowheads="1"/>
          </p:cNvSpPr>
          <p:nvPr/>
        </p:nvSpPr>
        <p:spPr bwMode="auto">
          <a:xfrm>
            <a:off x="503238" y="1368425"/>
            <a:ext cx="9072562"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1240" rIns="0" bIns="0"/>
          <a:lstStyle>
            <a:lvl1pPr marL="430213" indent="-3238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9pPr>
          </a:lstStyle>
          <a:p>
            <a:pPr eaLnBrk="1">
              <a:spcAft>
                <a:spcPts val="1150"/>
              </a:spcAft>
              <a:buSzPct val="45000"/>
              <a:buFont typeface="Wingdings" panose="05000000000000000000" pitchFamily="2" charset="2"/>
              <a:buChar char=""/>
            </a:pPr>
            <a:r>
              <a:rPr lang="en-US" altLang="en-US" sz="2400">
                <a:solidFill>
                  <a:srgbClr val="000000"/>
                </a:solidFill>
              </a:rPr>
              <a:t>A port scan is an attack that sends client requests to a range of server port addresses on a host, with the goal of finding an active port and exploiting a known vulnerability of that service.</a:t>
            </a:r>
          </a:p>
          <a:p>
            <a:pPr eaLnBrk="1">
              <a:spcAft>
                <a:spcPts val="1150"/>
              </a:spcAft>
              <a:buSzPct val="45000"/>
              <a:buFont typeface="Wingdings" panose="05000000000000000000" pitchFamily="2" charset="2"/>
              <a:buChar char=""/>
            </a:pPr>
            <a:endParaRPr lang="en-US" altLang="en-US" sz="2400">
              <a:solidFill>
                <a:srgbClr val="000000"/>
              </a:solidFill>
            </a:endParaRPr>
          </a:p>
          <a:p>
            <a:pPr eaLnBrk="1">
              <a:spcAft>
                <a:spcPts val="1150"/>
              </a:spcAft>
              <a:buSzPct val="45000"/>
              <a:buFont typeface="Wingdings" panose="05000000000000000000" pitchFamily="2" charset="2"/>
              <a:buChar char=""/>
            </a:pPr>
            <a:r>
              <a:rPr lang="en-US" altLang="en-US" sz="2400">
                <a:solidFill>
                  <a:srgbClr val="000000"/>
                </a:solidFill>
              </a:rPr>
              <a:t>The idea behind port scan is to probe as many listeners as possible, and keep track of the ones that are receptive or useful to your particular need.</a:t>
            </a:r>
            <a:r>
              <a:rPr lang="en-US" altLang="en-US" sz="200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A5140BFF-F29C-DF87-E10E-C49CE4618F10}"/>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Port Scanning </a:t>
            </a:r>
          </a:p>
        </p:txBody>
      </p:sp>
      <p:sp>
        <p:nvSpPr>
          <p:cNvPr id="2" name="Text Box 2">
            <a:extLst>
              <a:ext uri="{FF2B5EF4-FFF2-40B4-BE49-F238E27FC236}">
                <a16:creationId xmlns:a16="http://schemas.microsoft.com/office/drawing/2014/main" id="{7BCDE405-138E-31EA-A025-6A1C1E634252}"/>
              </a:ext>
            </a:extLst>
          </p:cNvPr>
          <p:cNvSpPr txBox="1">
            <a:spLocks noChangeArrowheads="1"/>
          </p:cNvSpPr>
          <p:nvPr/>
        </p:nvSpPr>
        <p:spPr bwMode="auto">
          <a:xfrm>
            <a:off x="503238" y="1368425"/>
            <a:ext cx="9072562"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1240" rIns="0" bIns="0"/>
          <a:lstStyle>
            <a:lvl1pPr marL="430213" indent="-3238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1pPr>
            <a:lvl2pPr marL="862013" indent="-322263">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9pPr>
          </a:lstStyle>
          <a:p>
            <a:pPr eaLnBrk="1">
              <a:spcAft>
                <a:spcPts val="1150"/>
              </a:spcAft>
              <a:buSzPct val="45000"/>
              <a:buFont typeface="Wingdings" panose="05000000000000000000" pitchFamily="2" charset="2"/>
              <a:buChar char=""/>
            </a:pPr>
            <a:r>
              <a:rPr lang="en-US" altLang="en-US" sz="2400">
                <a:solidFill>
                  <a:srgbClr val="000000"/>
                </a:solidFill>
              </a:rPr>
              <a:t>Types of scan:-</a:t>
            </a:r>
          </a:p>
          <a:p>
            <a:pPr lvl="1" eaLnBrk="1">
              <a:spcAft>
                <a:spcPts val="925"/>
              </a:spcAft>
              <a:buSzPct val="75000"/>
              <a:buFont typeface="Symbol" panose="05050102010706020507" pitchFamily="18" charset="2"/>
              <a:buChar char=""/>
            </a:pPr>
            <a:r>
              <a:rPr lang="en-US" altLang="en-US" sz="2000">
                <a:solidFill>
                  <a:srgbClr val="000000"/>
                </a:solidFill>
              </a:rPr>
              <a:t>Ping scan</a:t>
            </a:r>
          </a:p>
          <a:p>
            <a:pPr lvl="1" eaLnBrk="1">
              <a:spcAft>
                <a:spcPts val="925"/>
              </a:spcAft>
              <a:buSzPct val="75000"/>
              <a:buFont typeface="Symbol" panose="05050102010706020507" pitchFamily="18" charset="2"/>
              <a:buChar char=""/>
            </a:pPr>
            <a:r>
              <a:rPr lang="en-US" altLang="en-US" sz="2000">
                <a:solidFill>
                  <a:srgbClr val="000000"/>
                </a:solidFill>
              </a:rPr>
              <a:t>SYN scan</a:t>
            </a:r>
          </a:p>
          <a:p>
            <a:pPr lvl="1" eaLnBrk="1">
              <a:spcAft>
                <a:spcPts val="925"/>
              </a:spcAft>
              <a:buSzPct val="75000"/>
              <a:buFont typeface="Symbol" panose="05050102010706020507" pitchFamily="18" charset="2"/>
              <a:buChar char=""/>
            </a:pPr>
            <a:r>
              <a:rPr lang="en-US" altLang="en-US" sz="2000">
                <a:solidFill>
                  <a:srgbClr val="000000"/>
                </a:solidFill>
              </a:rPr>
              <a:t>FIN scan</a:t>
            </a:r>
          </a:p>
          <a:p>
            <a:pPr lvl="1" eaLnBrk="1">
              <a:spcAft>
                <a:spcPts val="925"/>
              </a:spcAft>
              <a:buSzPct val="75000"/>
              <a:buFont typeface="Symbol" panose="05050102010706020507" pitchFamily="18" charset="2"/>
              <a:buChar char=""/>
            </a:pPr>
            <a:r>
              <a:rPr lang="en-US" altLang="en-US" sz="2000">
                <a:solidFill>
                  <a:srgbClr val="000000"/>
                </a:solidFill>
              </a:rPr>
              <a:t>Stealth scan</a:t>
            </a:r>
          </a:p>
          <a:p>
            <a:pPr lvl="1" eaLnBrk="1">
              <a:spcAft>
                <a:spcPts val="925"/>
              </a:spcAft>
              <a:buSzPct val="75000"/>
              <a:buFont typeface="Symbol" panose="05050102010706020507" pitchFamily="18" charset="2"/>
              <a:buChar char=""/>
            </a:pPr>
            <a:r>
              <a:rPr lang="en-US" altLang="en-US" sz="2000">
                <a:solidFill>
                  <a:srgbClr val="000000"/>
                </a:solidFill>
              </a:rPr>
              <a:t>X-mas scan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CA26D175-7AF4-DAB6-C988-68E8E5D645BF}"/>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Spoofing attacks</a:t>
            </a:r>
          </a:p>
        </p:txBody>
      </p:sp>
      <p:sp>
        <p:nvSpPr>
          <p:cNvPr id="2" name="Text Box 2">
            <a:extLst>
              <a:ext uri="{FF2B5EF4-FFF2-40B4-BE49-F238E27FC236}">
                <a16:creationId xmlns:a16="http://schemas.microsoft.com/office/drawing/2014/main" id="{35768D27-3FD2-9C6B-2B1C-3BF6CDBC495C}"/>
              </a:ext>
            </a:extLst>
          </p:cNvPr>
          <p:cNvSpPr txBox="1">
            <a:spLocks noChangeArrowheads="1"/>
          </p:cNvSpPr>
          <p:nvPr/>
        </p:nvSpPr>
        <p:spPr bwMode="auto">
          <a:xfrm>
            <a:off x="92075" y="1374775"/>
            <a:ext cx="9825038"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1240" rIns="0" bIns="0"/>
          <a:lstStyle>
            <a:lvl1pPr marL="430213" indent="-3238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1pPr>
            <a:lvl2pPr marL="862013" indent="-322263">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9pPr>
          </a:lstStyle>
          <a:p>
            <a:pPr eaLnBrk="1">
              <a:spcAft>
                <a:spcPts val="1150"/>
              </a:spcAft>
              <a:buSzPct val="45000"/>
              <a:buFont typeface="Wingdings" panose="05000000000000000000" pitchFamily="2" charset="2"/>
              <a:buChar char=""/>
            </a:pPr>
            <a:r>
              <a:rPr lang="en-US" altLang="en-US" sz="2400">
                <a:solidFill>
                  <a:srgbClr val="000000"/>
                </a:solidFill>
              </a:rPr>
              <a:t>A spoofing attack is when a malicious party impersonates another device or user on a network in order to launch attacks.</a:t>
            </a:r>
          </a:p>
          <a:p>
            <a:pPr eaLnBrk="1">
              <a:spcAft>
                <a:spcPts val="1150"/>
              </a:spcAft>
              <a:buSzPct val="45000"/>
              <a:buFont typeface="Wingdings" panose="05000000000000000000" pitchFamily="2" charset="2"/>
              <a:buChar char=""/>
            </a:pPr>
            <a:r>
              <a:rPr lang="en-US" altLang="en-US" sz="2400">
                <a:solidFill>
                  <a:srgbClr val="000000"/>
                </a:solidFill>
              </a:rPr>
              <a:t>These attacks can be against network hosts, steal data, spread malware or bypass access controls. </a:t>
            </a:r>
          </a:p>
          <a:p>
            <a:pPr eaLnBrk="1">
              <a:spcAft>
                <a:spcPts val="1150"/>
              </a:spcAft>
              <a:buSzPct val="45000"/>
              <a:buFont typeface="Wingdings" panose="05000000000000000000" pitchFamily="2" charset="2"/>
              <a:buChar char=""/>
            </a:pPr>
            <a:r>
              <a:rPr lang="en-US" altLang="en-US" sz="2400">
                <a:solidFill>
                  <a:srgbClr val="000000"/>
                </a:solidFill>
              </a:rPr>
              <a:t>Different types of spoofing attacks:- </a:t>
            </a:r>
          </a:p>
          <a:p>
            <a:pPr lvl="1" eaLnBrk="1">
              <a:spcAft>
                <a:spcPts val="925"/>
              </a:spcAft>
              <a:buSzPct val="75000"/>
              <a:buFont typeface="Symbol" panose="05050102010706020507" pitchFamily="18" charset="2"/>
              <a:buChar char=""/>
            </a:pPr>
            <a:r>
              <a:rPr lang="en-US" altLang="en-US" sz="2400">
                <a:solidFill>
                  <a:srgbClr val="000000"/>
                </a:solidFill>
              </a:rPr>
              <a:t> IP address spoofing attacks</a:t>
            </a:r>
          </a:p>
          <a:p>
            <a:pPr lvl="1" eaLnBrk="1">
              <a:spcAft>
                <a:spcPts val="925"/>
              </a:spcAft>
              <a:buSzPct val="75000"/>
              <a:buFont typeface="Symbol" panose="05050102010706020507" pitchFamily="18" charset="2"/>
              <a:buChar char=""/>
            </a:pPr>
            <a:r>
              <a:rPr lang="en-US" altLang="en-US" sz="2400">
                <a:solidFill>
                  <a:srgbClr val="000000"/>
                </a:solidFill>
              </a:rPr>
              <a:t>ARP spoofing attacks and </a:t>
            </a:r>
          </a:p>
          <a:p>
            <a:pPr lvl="1" eaLnBrk="1">
              <a:spcAft>
                <a:spcPts val="925"/>
              </a:spcAft>
              <a:buSzPct val="75000"/>
              <a:buFont typeface="Symbol" panose="05050102010706020507" pitchFamily="18" charset="2"/>
              <a:buChar char=""/>
            </a:pPr>
            <a:r>
              <a:rPr lang="en-US" altLang="en-US" sz="2400">
                <a:solidFill>
                  <a:srgbClr val="000000"/>
                </a:solidFill>
              </a:rPr>
              <a:t>DNS server spoofing attacks.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0708B8BD-742C-A0B6-FDBA-21EEDE9288F6}"/>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DNS Spoofing</a:t>
            </a:r>
          </a:p>
        </p:txBody>
      </p:sp>
      <p:sp>
        <p:nvSpPr>
          <p:cNvPr id="2" name="Text Box 2">
            <a:extLst>
              <a:ext uri="{FF2B5EF4-FFF2-40B4-BE49-F238E27FC236}">
                <a16:creationId xmlns:a16="http://schemas.microsoft.com/office/drawing/2014/main" id="{A65B186E-1B93-6A02-10BA-23C026C395AF}"/>
              </a:ext>
            </a:extLst>
          </p:cNvPr>
          <p:cNvSpPr txBox="1">
            <a:spLocks noChangeArrowheads="1"/>
          </p:cNvSpPr>
          <p:nvPr/>
        </p:nvSpPr>
        <p:spPr bwMode="auto">
          <a:xfrm>
            <a:off x="92075" y="1374775"/>
            <a:ext cx="9051925"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1240" rIns="0" bIns="0"/>
          <a:lstStyle>
            <a:lvl1pPr marL="430213" indent="-3238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9pPr>
          </a:lstStyle>
          <a:p>
            <a:pPr eaLnBrk="1">
              <a:spcAft>
                <a:spcPts val="1150"/>
              </a:spcAft>
              <a:buSzPct val="45000"/>
              <a:buFont typeface="Wingdings" panose="05000000000000000000" pitchFamily="2" charset="2"/>
              <a:buChar char=""/>
            </a:pPr>
            <a:r>
              <a:rPr lang="en-US" altLang="en-US" sz="2000">
                <a:solidFill>
                  <a:srgbClr val="000000"/>
                </a:solidFill>
              </a:rPr>
              <a:t>DNS Cache Poisoning is one of the ways to achieve DNS Spoofing</a:t>
            </a:r>
          </a:p>
          <a:p>
            <a:pPr eaLnBrk="1">
              <a:spcAft>
                <a:spcPts val="1150"/>
              </a:spcAft>
              <a:buSzPct val="45000"/>
              <a:buFont typeface="Wingdings" panose="05000000000000000000" pitchFamily="2" charset="2"/>
              <a:buChar char=""/>
            </a:pPr>
            <a:r>
              <a:rPr lang="en-US" altLang="en-US" sz="2000">
                <a:solidFill>
                  <a:srgbClr val="000000"/>
                </a:solidFill>
              </a:rPr>
              <a:t>The cache of a DNS name server is poisoned with false information</a:t>
            </a:r>
          </a:p>
          <a:p>
            <a:pPr eaLnBrk="1">
              <a:spcAft>
                <a:spcPts val="1150"/>
              </a:spcAft>
              <a:buSzPct val="45000"/>
              <a:buFont typeface="Wingdings" panose="05000000000000000000" pitchFamily="2" charset="2"/>
              <a:buChar char=""/>
            </a:pPr>
            <a:r>
              <a:rPr lang="en-US" altLang="en-US" sz="2000">
                <a:solidFill>
                  <a:srgbClr val="000000"/>
                </a:solidFill>
              </a:rPr>
              <a:t>A poisoned DNS cache does not redirect traffic to the legitimate IP address when resolving a domain name </a:t>
            </a:r>
          </a:p>
          <a:p>
            <a:pPr eaLnBrk="1">
              <a:spcAft>
                <a:spcPts val="1150"/>
              </a:spcAft>
              <a:buSzPct val="45000"/>
              <a:buFont typeface="Wingdings" panose="05000000000000000000" pitchFamily="2" charset="2"/>
              <a:buChar char=""/>
            </a:pPr>
            <a:r>
              <a:rPr lang="en-US" altLang="en-US" sz="2000">
                <a:solidFill>
                  <a:srgbClr val="000000"/>
                </a:solidFill>
              </a:rPr>
              <a:t>Many end users use the same cache, where the registries that are stored correlate each IP address with a domain.</a:t>
            </a:r>
          </a:p>
          <a:p>
            <a:pPr eaLnBrk="1">
              <a:spcAft>
                <a:spcPts val="1150"/>
              </a:spcAft>
              <a:buSzPct val="45000"/>
              <a:buFont typeface="Wingdings" panose="05000000000000000000" pitchFamily="2" charset="2"/>
              <a:buChar char=""/>
            </a:pPr>
            <a:r>
              <a:rPr lang="en-US" altLang="en-US" sz="2000">
                <a:solidFill>
                  <a:srgbClr val="000000"/>
                </a:solidFill>
              </a:rPr>
              <a:t>Attackers manage to manipulate a DNS entry in this registry,</a:t>
            </a:r>
          </a:p>
          <a:p>
            <a:pPr eaLnBrk="1">
              <a:spcAft>
                <a:spcPts val="1150"/>
              </a:spcAft>
              <a:buSzPct val="45000"/>
              <a:buFont typeface="Wingdings" panose="05000000000000000000" pitchFamily="2" charset="2"/>
              <a:buChar char=""/>
            </a:pPr>
            <a:r>
              <a:rPr lang="en-US" altLang="en-US" sz="2000">
                <a:solidFill>
                  <a:srgbClr val="000000"/>
                </a:solidFill>
              </a:rPr>
              <a:t>The internet service providers that use this cache would accept it as authentic, even if it has been manipulated to point to a fake website.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EDCE6BB4-9753-1E1F-C4FF-92C5C4909DE4}"/>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Module 5</a:t>
            </a:r>
          </a:p>
        </p:txBody>
      </p:sp>
      <p:pic>
        <p:nvPicPr>
          <p:cNvPr id="2" name="Picture 2" descr="Text&#10;&#10;Description automatically generated">
            <a:extLst>
              <a:ext uri="{FF2B5EF4-FFF2-40B4-BE49-F238E27FC236}">
                <a16:creationId xmlns:a16="http://schemas.microsoft.com/office/drawing/2014/main" id="{CE981575-8742-740B-B081-AB51D35DC9BA}"/>
              </a:ext>
            </a:extLst>
          </p:cNvPr>
          <p:cNvPicPr>
            <a:picLocks noChangeAspect="1"/>
          </p:cNvPicPr>
          <p:nvPr/>
        </p:nvPicPr>
        <p:blipFill rotWithShape="1">
          <a:blip r:embed="rId3"/>
          <a:srcRect l="4146" t="25000" r="2513" b="8712"/>
          <a:stretch/>
        </p:blipFill>
        <p:spPr>
          <a:xfrm>
            <a:off x="208100" y="1737218"/>
            <a:ext cx="9721287" cy="3078902"/>
          </a:xfrm>
          <a:prstGeom prst="rect">
            <a:avLst/>
          </a:prstGeom>
        </p:spPr>
      </p:pic>
    </p:spTree>
    <p:extLst>
      <p:ext uri="{BB962C8B-B14F-4D97-AF65-F5344CB8AC3E}">
        <p14:creationId xmlns:p14="http://schemas.microsoft.com/office/powerpoint/2010/main" val="1768170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6D268937-5453-0E0D-5904-0AE004709DD1}"/>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IP Spoofing</a:t>
            </a:r>
          </a:p>
        </p:txBody>
      </p:sp>
      <p:sp>
        <p:nvSpPr>
          <p:cNvPr id="2" name="Text Box 2">
            <a:extLst>
              <a:ext uri="{FF2B5EF4-FFF2-40B4-BE49-F238E27FC236}">
                <a16:creationId xmlns:a16="http://schemas.microsoft.com/office/drawing/2014/main" id="{66DC52C7-DCB5-41DA-C6E8-1449146B0695}"/>
              </a:ext>
            </a:extLst>
          </p:cNvPr>
          <p:cNvSpPr txBox="1">
            <a:spLocks noChangeArrowheads="1"/>
          </p:cNvSpPr>
          <p:nvPr/>
        </p:nvSpPr>
        <p:spPr bwMode="auto">
          <a:xfrm>
            <a:off x="92075" y="1374775"/>
            <a:ext cx="9051925" cy="3929063"/>
          </a:xfrm>
          <a:prstGeom prst="rect">
            <a:avLst/>
          </a:prstGeom>
          <a:noFill/>
          <a:ln w="9525" cap="flat">
            <a:noFill/>
            <a:round/>
            <a:headEnd/>
            <a:tailEnd/>
          </a:ln>
          <a:effectLst/>
        </p:spPr>
        <p:txBody>
          <a:bodyPr lIns="0" tIns="21240" rIns="0" bIns="0"/>
          <a:lstStyle/>
          <a:p>
            <a:pPr marL="430213"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400">
                <a:solidFill>
                  <a:srgbClr val="000000"/>
                </a:solidFill>
                <a:latin typeface="Arial" charset="0"/>
              </a:rPr>
              <a:t>An attacker sends IP packets from a false (or “spoofed”) source address in order to disguise itself.</a:t>
            </a:r>
          </a:p>
          <a:p>
            <a:pPr marL="430213"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400">
                <a:solidFill>
                  <a:srgbClr val="000000"/>
                </a:solidFill>
                <a:latin typeface="Arial" charset="0"/>
              </a:rPr>
              <a:t>Denial-of-service attacks often use IP spoofing to overload networks and devices with packets that appear to be from legitimate source IP addresses.</a:t>
            </a:r>
          </a:p>
          <a:p>
            <a:pPr marL="431800" indent="-322263" eaLnBrk="1">
              <a:lnSpc>
                <a:spcPct val="93000"/>
              </a:lnSpc>
              <a:spcAft>
                <a:spcPts val="1150"/>
              </a:spcAft>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40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159D80D6-214F-8DB9-C0D3-D4DD0DD305EE}"/>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IP Spoofing</a:t>
            </a:r>
          </a:p>
        </p:txBody>
      </p:sp>
      <p:sp>
        <p:nvSpPr>
          <p:cNvPr id="2" name="Text Box 2">
            <a:extLst>
              <a:ext uri="{FF2B5EF4-FFF2-40B4-BE49-F238E27FC236}">
                <a16:creationId xmlns:a16="http://schemas.microsoft.com/office/drawing/2014/main" id="{1B1BC7BE-37E2-4FD5-E79F-5E0B1A387F57}"/>
              </a:ext>
            </a:extLst>
          </p:cNvPr>
          <p:cNvSpPr txBox="1">
            <a:spLocks noChangeArrowheads="1"/>
          </p:cNvSpPr>
          <p:nvPr/>
        </p:nvSpPr>
        <p:spPr bwMode="auto">
          <a:xfrm>
            <a:off x="92075" y="1374775"/>
            <a:ext cx="9051925"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1240" rIns="0" bIns="0"/>
          <a:lstStyle>
            <a:lvl1pPr marL="430213" indent="-3238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1pPr>
            <a:lvl2pPr marL="862013" indent="-322263">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2pPr>
            <a:lvl3pPr marL="1293813" indent="-2857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9pPr>
          </a:lstStyle>
          <a:p>
            <a:pPr eaLnBrk="1">
              <a:spcAft>
                <a:spcPts val="1150"/>
              </a:spcAft>
              <a:buSzPct val="45000"/>
              <a:buFont typeface="Wingdings" panose="05000000000000000000" pitchFamily="2" charset="2"/>
              <a:buChar char=""/>
            </a:pPr>
            <a:r>
              <a:rPr lang="en-US" altLang="en-US" sz="2400">
                <a:solidFill>
                  <a:srgbClr val="000000"/>
                </a:solidFill>
              </a:rPr>
              <a:t>There are two ways that IP spoofing attacks can be used to overload targets with traffic.</a:t>
            </a:r>
          </a:p>
          <a:p>
            <a:pPr lvl="1" eaLnBrk="1">
              <a:spcAft>
                <a:spcPts val="925"/>
              </a:spcAft>
              <a:buSzPct val="75000"/>
              <a:buFont typeface="Symbol" panose="05050102010706020507" pitchFamily="18" charset="2"/>
              <a:buChar char=""/>
            </a:pPr>
            <a:r>
              <a:rPr lang="en-US" altLang="en-US" sz="2400">
                <a:solidFill>
                  <a:srgbClr val="000000"/>
                </a:solidFill>
              </a:rPr>
              <a:t>One method is to simply flood a selected target with packets from multiple spoofed addresses. </a:t>
            </a:r>
          </a:p>
          <a:p>
            <a:pPr lvl="2" eaLnBrk="1">
              <a:spcAft>
                <a:spcPts val="688"/>
              </a:spcAft>
              <a:buSzPct val="45000"/>
              <a:buFont typeface="Wingdings" panose="05000000000000000000" pitchFamily="2" charset="2"/>
              <a:buChar char=""/>
            </a:pPr>
            <a:r>
              <a:rPr lang="en-US" altLang="en-US" sz="2400">
                <a:solidFill>
                  <a:srgbClr val="000000"/>
                </a:solidFill>
              </a:rPr>
              <a:t>This method works by directly sending a victim more data than it can handle.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B7764065-F8EE-F047-EBFE-4DC12269BAD9}"/>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IP Spoofing</a:t>
            </a:r>
          </a:p>
        </p:txBody>
      </p:sp>
      <p:sp>
        <p:nvSpPr>
          <p:cNvPr id="11266" name="Text Box 2">
            <a:extLst>
              <a:ext uri="{FF2B5EF4-FFF2-40B4-BE49-F238E27FC236}">
                <a16:creationId xmlns:a16="http://schemas.microsoft.com/office/drawing/2014/main" id="{D3CEA13F-6853-226E-B3E8-B23956D0FE7A}"/>
              </a:ext>
            </a:extLst>
          </p:cNvPr>
          <p:cNvSpPr txBox="1">
            <a:spLocks noChangeArrowheads="1"/>
          </p:cNvSpPr>
          <p:nvPr/>
        </p:nvSpPr>
        <p:spPr bwMode="auto">
          <a:xfrm>
            <a:off x="92075" y="1374775"/>
            <a:ext cx="9051925"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1240" rIns="0" bIns="0"/>
          <a:lstStyle>
            <a:lvl1pPr marL="342900" indent="-34290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1pPr>
            <a:lvl2pPr marL="862013" indent="-322263">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2pPr>
            <a:lvl3pPr marL="1293813" indent="-285750">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solidFill>
                  <a:schemeClr val="bg1"/>
                </a:solidFill>
                <a:latin typeface="Arial" panose="020B0604020202020204" pitchFamily="34" charset="0"/>
                <a:cs typeface="Droid Sans Fallback" charset="0"/>
              </a:defRPr>
            </a:lvl9pPr>
          </a:lstStyle>
          <a:p>
            <a:pPr lvl="1" eaLnBrk="1">
              <a:spcAft>
                <a:spcPts val="925"/>
              </a:spcAft>
              <a:buSzPct val="75000"/>
              <a:buFont typeface="Symbol" panose="05050102010706020507" pitchFamily="18" charset="2"/>
              <a:buChar char=""/>
            </a:pPr>
            <a:r>
              <a:rPr lang="en-US" altLang="en-US" sz="2400">
                <a:solidFill>
                  <a:srgbClr val="000000"/>
                </a:solidFill>
              </a:rPr>
              <a:t>The other method is to spoof the target’s IP address and send packets from that address to many different recipients on the network. </a:t>
            </a:r>
          </a:p>
          <a:p>
            <a:pPr lvl="2" eaLnBrk="1">
              <a:spcAft>
                <a:spcPts val="688"/>
              </a:spcAft>
              <a:buSzPct val="45000"/>
              <a:buFont typeface="Wingdings" panose="05000000000000000000" pitchFamily="2" charset="2"/>
              <a:buChar char=""/>
            </a:pPr>
            <a:r>
              <a:rPr lang="en-US" altLang="en-US" sz="2400">
                <a:solidFill>
                  <a:srgbClr val="000000"/>
                </a:solidFill>
              </a:rPr>
              <a:t>When another machine receives a packet, it will automatically transmit a packet to the sender in response. </a:t>
            </a:r>
          </a:p>
          <a:p>
            <a:pPr lvl="2" eaLnBrk="1">
              <a:spcAft>
                <a:spcPts val="688"/>
              </a:spcAft>
              <a:buSzPct val="45000"/>
              <a:buFont typeface="Wingdings" panose="05000000000000000000" pitchFamily="2" charset="2"/>
              <a:buChar char=""/>
            </a:pPr>
            <a:r>
              <a:rPr lang="en-US" altLang="en-US" sz="2400">
                <a:solidFill>
                  <a:srgbClr val="000000"/>
                </a:solidFill>
              </a:rPr>
              <a:t>Since the spoofed packets appear to be sent from the target’s IP address, all responses to the spoofed packets will be sent to (and flood) the target’s IP address.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2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A0113FB9-A01A-24F8-3166-E981874CF66B}"/>
              </a:ext>
            </a:extLst>
          </p:cNvPr>
          <p:cNvSpPr txBox="1">
            <a:spLocks noChangeArrowheads="1"/>
          </p:cNvSpPr>
          <p:nvPr/>
        </p:nvSpPr>
        <p:spPr bwMode="auto">
          <a:xfrm>
            <a:off x="476250" y="255588"/>
            <a:ext cx="90900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nchor="ctr"/>
          <a:lstStyle>
            <a:lvl1pPr marL="12700">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9pPr>
          </a:lstStyle>
          <a:p>
            <a:pPr eaLnBrk="1">
              <a:lnSpc>
                <a:spcPct val="100000"/>
              </a:lnSpc>
              <a:spcBef>
                <a:spcPts val="100"/>
              </a:spcBef>
            </a:pPr>
            <a:r>
              <a:rPr lang="en-US" altLang="en-US" sz="3200">
                <a:solidFill>
                  <a:srgbClr val="FFFFFF"/>
                </a:solidFill>
                <a:ea typeface="Microsoft YaHei" panose="020B0503020204020204" pitchFamily="34" charset="-122"/>
              </a:rPr>
              <a:t>Address Resolution Protocol (ARP)</a:t>
            </a:r>
          </a:p>
        </p:txBody>
      </p:sp>
      <p:pic>
        <p:nvPicPr>
          <p:cNvPr id="52227" name="Picture 2">
            <a:extLst>
              <a:ext uri="{FF2B5EF4-FFF2-40B4-BE49-F238E27FC236}">
                <a16:creationId xmlns:a16="http://schemas.microsoft.com/office/drawing/2014/main" id="{6B96D83F-D2EB-8AA9-2B7E-38A5AD147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513" y="1401763"/>
            <a:ext cx="3667125" cy="3606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21819C65-5B8D-8F42-4507-031CDCBFAB8C}"/>
              </a:ext>
            </a:extLst>
          </p:cNvPr>
          <p:cNvSpPr txBox="1">
            <a:spLocks noChangeArrowheads="1"/>
          </p:cNvSpPr>
          <p:nvPr/>
        </p:nvSpPr>
        <p:spPr bwMode="auto">
          <a:xfrm>
            <a:off x="476250" y="255588"/>
            <a:ext cx="90900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nchor="ctr"/>
          <a:lstStyle>
            <a:lvl1pPr marL="12700">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bg1"/>
                </a:solidFill>
                <a:latin typeface="Arial" panose="020B0604020202020204" pitchFamily="34" charset="0"/>
                <a:cs typeface="Droid Sans Fallback" charset="0"/>
              </a:defRPr>
            </a:lvl9pPr>
          </a:lstStyle>
          <a:p>
            <a:pPr eaLnBrk="1">
              <a:lnSpc>
                <a:spcPct val="100000"/>
              </a:lnSpc>
              <a:spcBef>
                <a:spcPts val="100"/>
              </a:spcBef>
            </a:pPr>
            <a:r>
              <a:rPr lang="en-US" altLang="en-US" sz="3200">
                <a:solidFill>
                  <a:srgbClr val="FFFFFF"/>
                </a:solidFill>
                <a:ea typeface="Microsoft YaHei" panose="020B0503020204020204" pitchFamily="34" charset="-122"/>
              </a:rPr>
              <a:t>Address Resolution Protocol (ARP)</a:t>
            </a:r>
          </a:p>
        </p:txBody>
      </p:sp>
      <p:sp>
        <p:nvSpPr>
          <p:cNvPr id="54275" name="Freeform 2">
            <a:extLst>
              <a:ext uri="{FF2B5EF4-FFF2-40B4-BE49-F238E27FC236}">
                <a16:creationId xmlns:a16="http://schemas.microsoft.com/office/drawing/2014/main" id="{AFD4C492-0EFC-F6BB-A3E7-E4A4B491C375}"/>
              </a:ext>
            </a:extLst>
          </p:cNvPr>
          <p:cNvSpPr>
            <a:spLocks noChangeArrowheads="1"/>
          </p:cNvSpPr>
          <p:nvPr/>
        </p:nvSpPr>
        <p:spPr bwMode="auto">
          <a:xfrm>
            <a:off x="239713" y="777875"/>
            <a:ext cx="9677400" cy="4892675"/>
          </a:xfrm>
          <a:custGeom>
            <a:avLst/>
            <a:gdLst>
              <a:gd name="T0" fmla="*/ 0 w 21600"/>
              <a:gd name="T1" fmla="*/ 0 h 21600"/>
              <a:gd name="T2" fmla="*/ 9677399 w 21600"/>
              <a:gd name="T3" fmla="*/ 0 h 21600"/>
              <a:gd name="T4" fmla="*/ 9677399 w 21600"/>
              <a:gd name="T5" fmla="*/ 4892675 h 21600"/>
              <a:gd name="T6" fmla="*/ 0 w 21600"/>
              <a:gd name="T7" fmla="*/ 48926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blipFill dpi="0" rotWithShape="0">
            <a:blip r:embed="rId3"/>
            <a:srcRect/>
            <a:stretch>
              <a:fillRect/>
            </a:stretch>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035BC7AE-DCC0-C54A-B1FC-FA13B23FACEE}"/>
              </a:ext>
            </a:extLst>
          </p:cNvPr>
          <p:cNvSpPr txBox="1">
            <a:spLocks noChangeArrowheads="1"/>
          </p:cNvSpPr>
          <p:nvPr/>
        </p:nvSpPr>
        <p:spPr bwMode="auto">
          <a:xfrm>
            <a:off x="168275" y="377825"/>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a:lnSpc>
                <a:spcPct val="100000"/>
              </a:lnSpc>
            </a:pPr>
            <a:r>
              <a:rPr lang="en-US" altLang="en-US" sz="3000" b="1">
                <a:solidFill>
                  <a:srgbClr val="FFFFFF"/>
                </a:solidFill>
                <a:ea typeface="Microsoft YaHei" panose="020B0503020204020204" pitchFamily="34" charset="-122"/>
              </a:rPr>
              <a:t>ARP</a:t>
            </a:r>
          </a:p>
        </p:txBody>
      </p:sp>
      <p:sp>
        <p:nvSpPr>
          <p:cNvPr id="56323" name="Text Box 2">
            <a:extLst>
              <a:ext uri="{FF2B5EF4-FFF2-40B4-BE49-F238E27FC236}">
                <a16:creationId xmlns:a16="http://schemas.microsoft.com/office/drawing/2014/main" id="{0012CEC6-49AD-FF66-59EB-0F20B99AE1FB}"/>
              </a:ext>
            </a:extLst>
          </p:cNvPr>
          <p:cNvSpPr txBox="1">
            <a:spLocks noChangeArrowheads="1"/>
          </p:cNvSpPr>
          <p:nvPr/>
        </p:nvSpPr>
        <p:spPr bwMode="auto">
          <a:xfrm>
            <a:off x="201613" y="1360488"/>
            <a:ext cx="9491662"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440" rIns="0" bIns="0" anchor="t"/>
          <a:lstStyle>
            <a:lvl1pPr marL="595313" indent="-569913">
              <a:lnSpc>
                <a:spcPct val="93000"/>
              </a:lnSpc>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1pPr>
            <a:lvl2pPr marL="2832100" indent="-1338263">
              <a:lnSpc>
                <a:spcPct val="93000"/>
              </a:lnSpc>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595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9pPr>
          </a:lstStyle>
          <a:p>
            <a:pPr marL="594995" indent="-569595" eaLnBrk="1">
              <a:lnSpc>
                <a:spcPct val="100000"/>
              </a:lnSpc>
              <a:spcBef>
                <a:spcPts val="100"/>
              </a:spcBef>
              <a:buFont typeface="Wingdings" panose="02020603050405020304" pitchFamily="18" charset="0"/>
              <a:buChar char="q"/>
            </a:pPr>
            <a:r>
              <a:rPr lang="en-US" altLang="en-US" sz="2200" dirty="0">
                <a:solidFill>
                  <a:srgbClr val="000000"/>
                </a:solidFill>
                <a:latin typeface="Arial"/>
                <a:ea typeface="Microsoft YaHei"/>
              </a:rPr>
              <a:t>To avoid having to send an ARP request packet  each time, a host can cache the IP and the  corresponding host addresses in its ARP table  (ARP cache).</a:t>
            </a:r>
            <a:endParaRPr lang="en-US" dirty="0">
              <a:latin typeface="Arial"/>
              <a:ea typeface="Microsoft YaHei"/>
            </a:endParaRPr>
          </a:p>
          <a:p>
            <a:pPr marL="594995" indent="-569595" eaLnBrk="1">
              <a:lnSpc>
                <a:spcPct val="100000"/>
              </a:lnSpc>
              <a:spcBef>
                <a:spcPts val="700"/>
              </a:spcBef>
              <a:buFont typeface="Wingdings" panose="02020603050405020304" pitchFamily="18" charset="0"/>
              <a:buChar char="q"/>
            </a:pPr>
            <a:r>
              <a:rPr lang="en-US" altLang="en-US" sz="2200" dirty="0">
                <a:solidFill>
                  <a:srgbClr val="000000"/>
                </a:solidFill>
                <a:latin typeface="Arial"/>
                <a:ea typeface="Microsoft YaHei"/>
              </a:rPr>
              <a:t>When a computer receives an ARP reply, it will  update its ARP cache.</a:t>
            </a:r>
          </a:p>
          <a:p>
            <a:pPr marL="594995" indent="-569595" eaLnBrk="1">
              <a:lnSpc>
                <a:spcPct val="100000"/>
              </a:lnSpc>
              <a:spcBef>
                <a:spcPts val="688"/>
              </a:spcBef>
              <a:buFont typeface="Wingdings" panose="02020603050405020304" pitchFamily="18" charset="0"/>
              <a:buChar char="q"/>
            </a:pPr>
            <a:r>
              <a:rPr lang="en-US" altLang="en-US" sz="2200" dirty="0">
                <a:solidFill>
                  <a:srgbClr val="000000"/>
                </a:solidFill>
                <a:latin typeface="Arial"/>
                <a:ea typeface="Microsoft YaHei"/>
              </a:rPr>
              <a:t>ARP is a stateless protocol, most operating  systems will update their cache if a reply is  received, regardless of whether they have sent  out an actual request</a:t>
            </a:r>
            <a:r>
              <a:rPr lang="en-US" altLang="en-US" sz="2800" dirty="0">
                <a:solidFill>
                  <a:srgbClr val="000000"/>
                </a:solidFill>
                <a:latin typeface="Times New Roman"/>
                <a:ea typeface="Microsoft YaHei"/>
              </a:rPr>
              <a:t>.</a:t>
            </a:r>
          </a:p>
          <a:p>
            <a:pPr lvl="1" indent="-1337945" eaLnBrk="1">
              <a:spcBef>
                <a:spcPts val="700"/>
              </a:spcBef>
              <a:buClrTx/>
              <a:buSzPct val="45000"/>
              <a:buFont typeface="Wingdings"/>
              <a:buChar char="q"/>
            </a:pPr>
            <a:endParaRPr lang="en-US" altLang="en-US" sz="2200">
              <a:solidFill>
                <a:srgbClr val="000000"/>
              </a:solidFill>
              <a:ea typeface="Microsoft YaHei" panose="020B0503020204020204" pitchFamily="34" charset="-122"/>
            </a:endParaRPr>
          </a:p>
        </p:txBody>
      </p:sp>
      <p:sp>
        <p:nvSpPr>
          <p:cNvPr id="56324" name="Text Box 3">
            <a:extLst>
              <a:ext uri="{FF2B5EF4-FFF2-40B4-BE49-F238E27FC236}">
                <a16:creationId xmlns:a16="http://schemas.microsoft.com/office/drawing/2014/main" id="{921A3B89-31B7-66C4-8527-E4CC565B6A1B}"/>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E48D620C-A6C7-489B-B8FF-98E2E9362939}" type="slidenum">
              <a:rPr lang="en-US" altLang="en-US" sz="1400">
                <a:solidFill>
                  <a:srgbClr val="000000"/>
                </a:solidFill>
                <a:ea typeface="Microsoft YaHei" panose="020B0503020204020204" pitchFamily="34" charset="-122"/>
              </a:rPr>
              <a:pPr algn="r" eaLnBrk="1" hangingPunct="1">
                <a:lnSpc>
                  <a:spcPct val="100000"/>
                </a:lnSpc>
                <a:spcBef>
                  <a:spcPts val="875"/>
                </a:spcBef>
              </a:pPr>
              <a:t>25</a:t>
            </a:fld>
            <a:endParaRPr lang="en-US" altLang="en-US" sz="1400">
              <a:solidFill>
                <a:srgbClr val="000000"/>
              </a:solidFill>
              <a:ea typeface="Microsoft YaHei"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a:extLst>
              <a:ext uri="{FF2B5EF4-FFF2-40B4-BE49-F238E27FC236}">
                <a16:creationId xmlns:a16="http://schemas.microsoft.com/office/drawing/2014/main" id="{9976A60A-666E-8C35-2EB1-0110C5B9F50D}"/>
              </a:ext>
            </a:extLst>
          </p:cNvPr>
          <p:cNvSpPr txBox="1">
            <a:spLocks noChangeArrowheads="1"/>
          </p:cNvSpPr>
          <p:nvPr/>
        </p:nvSpPr>
        <p:spPr bwMode="auto">
          <a:xfrm>
            <a:off x="168275" y="377825"/>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a:lnSpc>
                <a:spcPct val="100000"/>
              </a:lnSpc>
            </a:pPr>
            <a:r>
              <a:rPr lang="en-US" altLang="en-US" sz="3000" b="1">
                <a:solidFill>
                  <a:srgbClr val="FFFFFF"/>
                </a:solidFill>
                <a:ea typeface="Microsoft YaHei" panose="020B0503020204020204" pitchFamily="34" charset="-122"/>
              </a:rPr>
              <a:t>ARP Spoofing</a:t>
            </a:r>
          </a:p>
        </p:txBody>
      </p:sp>
      <p:sp>
        <p:nvSpPr>
          <p:cNvPr id="58371" name="Text Box 2">
            <a:extLst>
              <a:ext uri="{FF2B5EF4-FFF2-40B4-BE49-F238E27FC236}">
                <a16:creationId xmlns:a16="http://schemas.microsoft.com/office/drawing/2014/main" id="{9C1BE4F5-3F32-F3F8-150F-8A7BB44609D8}"/>
              </a:ext>
            </a:extLst>
          </p:cNvPr>
          <p:cNvSpPr txBox="1">
            <a:spLocks noChangeArrowheads="1"/>
          </p:cNvSpPr>
          <p:nvPr/>
        </p:nvSpPr>
        <p:spPr bwMode="auto">
          <a:xfrm>
            <a:off x="201613" y="1360488"/>
            <a:ext cx="9491662"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440" rIns="0" bIns="0" anchor="t"/>
          <a:lstStyle>
            <a:lvl1pPr marL="711200" indent="-684213">
              <a:lnSpc>
                <a:spcPct val="93000"/>
              </a:lnSpc>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1pPr>
            <a:lvl2pPr marL="2832100" indent="-1338263">
              <a:lnSpc>
                <a:spcPct val="93000"/>
              </a:lnSpc>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09613" algn="l"/>
                <a:tab pos="711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9pPr>
          </a:lstStyle>
          <a:p>
            <a:pPr indent="-683895" eaLnBrk="1">
              <a:lnSpc>
                <a:spcPct val="100000"/>
              </a:lnSpc>
              <a:spcBef>
                <a:spcPts val="900"/>
              </a:spcBef>
              <a:buFont typeface="Times New Roman" panose="02020603050405020304" pitchFamily="18" charset="0"/>
              <a:buChar char="•"/>
            </a:pPr>
            <a:r>
              <a:rPr lang="en-US" altLang="en-US" sz="2200" dirty="0">
                <a:solidFill>
                  <a:srgbClr val="000000"/>
                </a:solidFill>
                <a:latin typeface="Arial"/>
                <a:ea typeface="Microsoft YaHei"/>
              </a:rPr>
              <a:t>Construct spoofed ARP replies.</a:t>
            </a:r>
            <a:endParaRPr lang="en-US" dirty="0">
              <a:latin typeface="Arial"/>
              <a:ea typeface="Microsoft YaHei"/>
            </a:endParaRPr>
          </a:p>
          <a:p>
            <a:pPr indent="-683895">
              <a:lnSpc>
                <a:spcPct val="100000"/>
              </a:lnSpc>
              <a:spcBef>
                <a:spcPts val="900"/>
              </a:spcBef>
              <a:buFont typeface="Times New Roman" panose="02020603050405020304" pitchFamily="18" charset="0"/>
              <a:buChar char="•"/>
            </a:pPr>
            <a:endParaRPr lang="en-US" altLang="en-US" sz="2200" dirty="0">
              <a:solidFill>
                <a:srgbClr val="000000"/>
              </a:solidFill>
              <a:latin typeface="Arial"/>
              <a:ea typeface="Microsoft YaHei"/>
            </a:endParaRPr>
          </a:p>
          <a:p>
            <a:pPr indent="-683895" eaLnBrk="1">
              <a:lnSpc>
                <a:spcPct val="100000"/>
              </a:lnSpc>
              <a:spcBef>
                <a:spcPts val="800"/>
              </a:spcBef>
              <a:buFont typeface="Times New Roman" panose="02020603050405020304" pitchFamily="18" charset="0"/>
              <a:buChar char="•"/>
            </a:pPr>
            <a:r>
              <a:rPr lang="en-US" altLang="en-US" sz="2200" dirty="0">
                <a:solidFill>
                  <a:srgbClr val="000000"/>
                </a:solidFill>
                <a:latin typeface="Arial"/>
                <a:ea typeface="Microsoft YaHei"/>
              </a:rPr>
              <a:t>A target computer could be convinced to  send frames destined for computer A to  instead go to computer B.</a:t>
            </a:r>
          </a:p>
          <a:p>
            <a:pPr indent="-683895">
              <a:lnSpc>
                <a:spcPct val="100000"/>
              </a:lnSpc>
              <a:spcBef>
                <a:spcPts val="800"/>
              </a:spcBef>
              <a:buFont typeface="Times New Roman" panose="02020603050405020304" pitchFamily="18" charset="0"/>
              <a:buChar char="•"/>
            </a:pPr>
            <a:endParaRPr lang="en-US" altLang="en-US" sz="2200" dirty="0">
              <a:solidFill>
                <a:srgbClr val="000000"/>
              </a:solidFill>
              <a:ea typeface="Microsoft YaHei" panose="020B0503020204020204" pitchFamily="34" charset="-122"/>
            </a:endParaRPr>
          </a:p>
          <a:p>
            <a:pPr indent="-683895" eaLnBrk="1">
              <a:lnSpc>
                <a:spcPct val="100000"/>
              </a:lnSpc>
              <a:spcBef>
                <a:spcPts val="800"/>
              </a:spcBef>
              <a:buFont typeface="Times New Roman" panose="02020603050405020304" pitchFamily="18" charset="0"/>
              <a:buChar char="•"/>
            </a:pPr>
            <a:r>
              <a:rPr lang="en-US" altLang="en-US" sz="2200" dirty="0">
                <a:solidFill>
                  <a:srgbClr val="000000"/>
                </a:solidFill>
                <a:latin typeface="Arial"/>
                <a:ea typeface="Microsoft YaHei"/>
              </a:rPr>
              <a:t>Computer A will have no idea that this  redirection took place.</a:t>
            </a:r>
          </a:p>
          <a:p>
            <a:pPr indent="-683895">
              <a:lnSpc>
                <a:spcPct val="100000"/>
              </a:lnSpc>
              <a:spcBef>
                <a:spcPts val="800"/>
              </a:spcBef>
              <a:buFont typeface="Times New Roman" panose="02020603050405020304" pitchFamily="18" charset="0"/>
              <a:buChar char="•"/>
            </a:pPr>
            <a:endParaRPr lang="en-US" altLang="en-US" sz="2200" dirty="0">
              <a:solidFill>
                <a:srgbClr val="000000"/>
              </a:solidFill>
              <a:latin typeface="Arial"/>
              <a:ea typeface="Microsoft YaHei"/>
            </a:endParaRPr>
          </a:p>
          <a:p>
            <a:pPr indent="-683895" eaLnBrk="1">
              <a:lnSpc>
                <a:spcPct val="100000"/>
              </a:lnSpc>
              <a:spcBef>
                <a:spcPts val="800"/>
              </a:spcBef>
              <a:buFont typeface="Times New Roman" panose="02020603050405020304" pitchFamily="18" charset="0"/>
              <a:buChar char="•"/>
            </a:pPr>
            <a:r>
              <a:rPr lang="en-US" altLang="en-US" sz="2200" dirty="0">
                <a:solidFill>
                  <a:srgbClr val="000000"/>
                </a:solidFill>
                <a:latin typeface="Arial"/>
                <a:ea typeface="Microsoft YaHei"/>
              </a:rPr>
              <a:t>This process of updating a target  computer’s ARP cache is referred to as  “ARP poisoning”.</a:t>
            </a:r>
          </a:p>
          <a:p>
            <a:pPr lvl="1" indent="-1337945" eaLnBrk="1">
              <a:spcBef>
                <a:spcPts val="700"/>
              </a:spcBef>
              <a:buClrTx/>
              <a:buSzPct val="45000"/>
              <a:buFontTx/>
              <a:buNone/>
            </a:pPr>
            <a:endParaRPr lang="en-US" altLang="en-US" sz="2200">
              <a:solidFill>
                <a:srgbClr val="000000"/>
              </a:solidFill>
              <a:ea typeface="Microsoft YaHei" panose="020B0503020204020204" pitchFamily="34" charset="-122"/>
            </a:endParaRPr>
          </a:p>
        </p:txBody>
      </p:sp>
      <p:sp>
        <p:nvSpPr>
          <p:cNvPr id="58372" name="Text Box 3">
            <a:extLst>
              <a:ext uri="{FF2B5EF4-FFF2-40B4-BE49-F238E27FC236}">
                <a16:creationId xmlns:a16="http://schemas.microsoft.com/office/drawing/2014/main" id="{C3A24FE3-932D-4115-4139-1550DCF58D3A}"/>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BA2DCBBB-E63F-4E95-8358-472E59839713}" type="slidenum">
              <a:rPr lang="en-US" altLang="en-US" sz="1400">
                <a:solidFill>
                  <a:srgbClr val="000000"/>
                </a:solidFill>
                <a:ea typeface="Microsoft YaHei" panose="020B0503020204020204" pitchFamily="34" charset="-122"/>
              </a:rPr>
              <a:pPr algn="r" eaLnBrk="1" hangingPunct="1">
                <a:lnSpc>
                  <a:spcPct val="100000"/>
                </a:lnSpc>
                <a:spcBef>
                  <a:spcPts val="875"/>
                </a:spcBef>
              </a:pPr>
              <a:t>26</a:t>
            </a:fld>
            <a:endParaRPr lang="en-US" altLang="en-US" sz="1400">
              <a:solidFill>
                <a:srgbClr val="000000"/>
              </a:solidFill>
              <a:ea typeface="Microsoft YaHei"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a:extLst>
              <a:ext uri="{FF2B5EF4-FFF2-40B4-BE49-F238E27FC236}">
                <a16:creationId xmlns:a16="http://schemas.microsoft.com/office/drawing/2014/main" id="{BF46F647-0E3D-9E71-ACF2-1A4B864E6FCA}"/>
              </a:ext>
            </a:extLst>
          </p:cNvPr>
          <p:cNvSpPr txBox="1">
            <a:spLocks noChangeArrowheads="1"/>
          </p:cNvSpPr>
          <p:nvPr/>
        </p:nvSpPr>
        <p:spPr bwMode="auto">
          <a:xfrm>
            <a:off x="168275" y="377825"/>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a:lnSpc>
                <a:spcPct val="100000"/>
              </a:lnSpc>
            </a:pPr>
            <a:r>
              <a:rPr lang="en-US" altLang="en-US" sz="3000" b="1">
                <a:solidFill>
                  <a:srgbClr val="FFFFFF"/>
                </a:solidFill>
                <a:ea typeface="Microsoft YaHei" panose="020B0503020204020204" pitchFamily="34" charset="-122"/>
              </a:rPr>
              <a:t>ARP Spoofing</a:t>
            </a:r>
          </a:p>
        </p:txBody>
      </p:sp>
      <p:sp>
        <p:nvSpPr>
          <p:cNvPr id="60419" name="Text Box 2">
            <a:extLst>
              <a:ext uri="{FF2B5EF4-FFF2-40B4-BE49-F238E27FC236}">
                <a16:creationId xmlns:a16="http://schemas.microsoft.com/office/drawing/2014/main" id="{BA53DE66-0D6F-0096-0BE8-1CAB9EA35C5D}"/>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658D21F0-60F6-4128-BDAA-B7BBC74A10CF}" type="slidenum">
              <a:rPr lang="en-US" altLang="en-US" sz="1400">
                <a:solidFill>
                  <a:srgbClr val="000000"/>
                </a:solidFill>
                <a:ea typeface="Microsoft YaHei" panose="020B0503020204020204" pitchFamily="34" charset="-122"/>
              </a:rPr>
              <a:pPr algn="r" eaLnBrk="1" hangingPunct="1">
                <a:lnSpc>
                  <a:spcPct val="100000"/>
                </a:lnSpc>
                <a:spcBef>
                  <a:spcPts val="875"/>
                </a:spcBef>
              </a:pPr>
              <a:t>27</a:t>
            </a:fld>
            <a:endParaRPr lang="en-US" altLang="en-US" sz="1400">
              <a:solidFill>
                <a:srgbClr val="000000"/>
              </a:solidFill>
              <a:ea typeface="Microsoft YaHei" panose="020B0503020204020204" pitchFamily="34" charset="-122"/>
            </a:endParaRPr>
          </a:p>
        </p:txBody>
      </p:sp>
      <p:pic>
        <p:nvPicPr>
          <p:cNvPr id="60420" name="Picture 3">
            <a:extLst>
              <a:ext uri="{FF2B5EF4-FFF2-40B4-BE49-F238E27FC236}">
                <a16:creationId xmlns:a16="http://schemas.microsoft.com/office/drawing/2014/main" id="{D0B6A047-5E70-C2FD-8AC6-883414FA6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082675"/>
            <a:ext cx="9296400" cy="4587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a:extLst>
              <a:ext uri="{FF2B5EF4-FFF2-40B4-BE49-F238E27FC236}">
                <a16:creationId xmlns:a16="http://schemas.microsoft.com/office/drawing/2014/main" id="{E764B11C-EC7D-7B04-871E-1DDE88E9EC9D}"/>
              </a:ext>
            </a:extLst>
          </p:cNvPr>
          <p:cNvSpPr txBox="1">
            <a:spLocks noChangeArrowheads="1"/>
          </p:cNvSpPr>
          <p:nvPr/>
        </p:nvSpPr>
        <p:spPr bwMode="auto">
          <a:xfrm>
            <a:off x="168275" y="377825"/>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a:lnSpc>
                <a:spcPct val="100000"/>
              </a:lnSpc>
            </a:pPr>
            <a:r>
              <a:rPr lang="en-US" altLang="en-US" sz="3000" b="1">
                <a:solidFill>
                  <a:srgbClr val="FFFFFF"/>
                </a:solidFill>
                <a:ea typeface="Microsoft YaHei" panose="020B0503020204020204" pitchFamily="34" charset="-122"/>
              </a:rPr>
              <a:t>ARP Spoofing</a:t>
            </a:r>
          </a:p>
        </p:txBody>
      </p:sp>
      <p:sp>
        <p:nvSpPr>
          <p:cNvPr id="62467" name="Text Box 2">
            <a:extLst>
              <a:ext uri="{FF2B5EF4-FFF2-40B4-BE49-F238E27FC236}">
                <a16:creationId xmlns:a16="http://schemas.microsoft.com/office/drawing/2014/main" id="{D749A5D9-155C-C5D6-361C-13D9F0F92A77}"/>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51BD1D4A-7E78-4101-AEF9-E48149BBFC5C}" type="slidenum">
              <a:rPr lang="en-US" altLang="en-US" sz="1400">
                <a:solidFill>
                  <a:srgbClr val="000000"/>
                </a:solidFill>
                <a:ea typeface="Microsoft YaHei" panose="020B0503020204020204" pitchFamily="34" charset="-122"/>
              </a:rPr>
              <a:pPr algn="r" eaLnBrk="1" hangingPunct="1">
                <a:lnSpc>
                  <a:spcPct val="100000"/>
                </a:lnSpc>
                <a:spcBef>
                  <a:spcPts val="875"/>
                </a:spcBef>
              </a:pPr>
              <a:t>28</a:t>
            </a:fld>
            <a:endParaRPr lang="en-US" altLang="en-US" sz="1400">
              <a:solidFill>
                <a:srgbClr val="000000"/>
              </a:solidFill>
              <a:ea typeface="Microsoft YaHei" panose="020B0503020204020204" pitchFamily="34" charset="-122"/>
            </a:endParaRPr>
          </a:p>
        </p:txBody>
      </p:sp>
      <p:pic>
        <p:nvPicPr>
          <p:cNvPr id="62468" name="Picture 3">
            <a:extLst>
              <a:ext uri="{FF2B5EF4-FFF2-40B4-BE49-F238E27FC236}">
                <a16:creationId xmlns:a16="http://schemas.microsoft.com/office/drawing/2014/main" id="{E1013CF2-C2AE-F354-7CFA-2C9551B16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3" y="1311275"/>
            <a:ext cx="6973887" cy="426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a:extLst>
              <a:ext uri="{FF2B5EF4-FFF2-40B4-BE49-F238E27FC236}">
                <a16:creationId xmlns:a16="http://schemas.microsoft.com/office/drawing/2014/main" id="{5EC67493-A275-4999-7A08-FB5B8B11710D}"/>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ARP Spoofing</a:t>
            </a:r>
          </a:p>
        </p:txBody>
      </p:sp>
      <p:sp>
        <p:nvSpPr>
          <p:cNvPr id="12290" name="Text Box 2">
            <a:extLst>
              <a:ext uri="{FF2B5EF4-FFF2-40B4-BE49-F238E27FC236}">
                <a16:creationId xmlns:a16="http://schemas.microsoft.com/office/drawing/2014/main" id="{9E87C412-F87C-285F-67FC-38AF3A0C8F5A}"/>
              </a:ext>
            </a:extLst>
          </p:cNvPr>
          <p:cNvSpPr txBox="1">
            <a:spLocks noChangeArrowheads="1"/>
          </p:cNvSpPr>
          <p:nvPr/>
        </p:nvSpPr>
        <p:spPr bwMode="auto">
          <a:xfrm>
            <a:off x="92075" y="1374775"/>
            <a:ext cx="9051925" cy="3929063"/>
          </a:xfrm>
          <a:prstGeom prst="rect">
            <a:avLst/>
          </a:prstGeom>
          <a:noFill/>
          <a:ln w="9525" cap="flat">
            <a:noFill/>
            <a:round/>
            <a:headEnd/>
            <a:tailEnd/>
          </a:ln>
          <a:effectLst/>
        </p:spPr>
        <p:txBody>
          <a:bodyPr lIns="0" tIns="19440" rIns="0" bIns="0"/>
          <a:lstStyle/>
          <a:p>
            <a:pPr marL="430213"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ARP is used to resolve IP addresses to MAC addresses.</a:t>
            </a:r>
          </a:p>
          <a:p>
            <a:pPr marL="430213"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In an ARP spoofing attack, a malicious party sends spoofed ARP messages across a local area network in order to link the attacker’s MAC address with the IP address of a legitimate member of the network. </a:t>
            </a:r>
          </a:p>
          <a:p>
            <a:pPr marL="430213"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This type of spoofing attack results in data that is intended for the host’s IP address getting sent to the attacker instead. </a:t>
            </a:r>
          </a:p>
          <a:p>
            <a:pPr marL="431800" indent="-322263" eaLnBrk="1">
              <a:lnSpc>
                <a:spcPct val="93000"/>
              </a:lnSpc>
              <a:spcAft>
                <a:spcPts val="1150"/>
              </a:spcAft>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20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TextShape 1">
            <a:extLst>
              <a:ext uri="{FF2B5EF4-FFF2-40B4-BE49-F238E27FC236}">
                <a16:creationId xmlns:a16="http://schemas.microsoft.com/office/drawing/2014/main" id="{E6A12CB9-8750-11BA-9FC0-E6AF40775B84}"/>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0B6C3160-FBCB-4562-9690-43D5D54C02E1}"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3</a:t>
            </a:fld>
            <a:endParaRPr lang="en-US" sz="1158" spc="-1">
              <a:latin typeface="Arial"/>
            </a:endParaRPr>
          </a:p>
        </p:txBody>
      </p:sp>
      <p:sp>
        <p:nvSpPr>
          <p:cNvPr id="1127" name="TextShape 2">
            <a:extLst>
              <a:ext uri="{FF2B5EF4-FFF2-40B4-BE49-F238E27FC236}">
                <a16:creationId xmlns:a16="http://schemas.microsoft.com/office/drawing/2014/main" id="{8F40B21B-35B2-90B4-61F9-18FBB2EB6EA0}"/>
              </a:ext>
            </a:extLst>
          </p:cNvPr>
          <p:cNvSpPr txBox="1"/>
          <p:nvPr/>
        </p:nvSpPr>
        <p:spPr>
          <a:xfrm>
            <a:off x="239713" y="244475"/>
            <a:ext cx="7207250" cy="944563"/>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2977" b="1" spc="-1" dirty="0">
                <a:solidFill>
                  <a:srgbClr val="FFFFFF"/>
                </a:solidFill>
                <a:latin typeface="Arial"/>
              </a:rPr>
              <a:t>Why do we need security?</a:t>
            </a:r>
            <a:endParaRPr lang="en-US" sz="2977" spc="-1" dirty="0">
              <a:latin typeface="Arial"/>
            </a:endParaRPr>
          </a:p>
        </p:txBody>
      </p:sp>
      <p:sp>
        <p:nvSpPr>
          <p:cNvPr id="1128" name="TextShape 3">
            <a:extLst>
              <a:ext uri="{FF2B5EF4-FFF2-40B4-BE49-F238E27FC236}">
                <a16:creationId xmlns:a16="http://schemas.microsoft.com/office/drawing/2014/main" id="{433F8E20-4DBE-5D46-76F7-6A91DF62A07B}"/>
              </a:ext>
            </a:extLst>
          </p:cNvPr>
          <p:cNvSpPr txBox="1"/>
          <p:nvPr/>
        </p:nvSpPr>
        <p:spPr>
          <a:xfrm>
            <a:off x="392113" y="1428750"/>
            <a:ext cx="8432800" cy="3717925"/>
          </a:xfrm>
          <a:prstGeom prst="rect">
            <a:avLst/>
          </a:prstGeom>
          <a:noFill/>
          <a:ln>
            <a:noFill/>
          </a:ln>
        </p:spPr>
        <p:txBody>
          <a:bodyPr/>
          <a:lstStyle/>
          <a:p>
            <a:pPr marL="278335" indent="-278335" eaLnBrk="1">
              <a:spcBef>
                <a:spcPts val="661"/>
              </a:spcBef>
              <a:buClr>
                <a:srgbClr val="0099CC"/>
              </a:buClr>
              <a:buSzPct val="80000"/>
              <a:buFont typeface="Wingdings" charset="2"/>
              <a:buChar char=""/>
              <a:defRPr/>
            </a:pPr>
            <a:r>
              <a:rPr lang="en-US" sz="2150" spc="-1" dirty="0">
                <a:solidFill>
                  <a:srgbClr val="000000"/>
                </a:solidFill>
                <a:latin typeface="Arial"/>
              </a:rPr>
              <a:t>Protect vital information while still allowing access to those who need it</a:t>
            </a:r>
            <a:endParaRPr lang="en-US" sz="2150" spc="-1" dirty="0">
              <a:latin typeface="Arial"/>
            </a:endParaRPr>
          </a:p>
          <a:p>
            <a:pPr marL="609061" lvl="1" indent="-231003" eaLnBrk="1">
              <a:spcBef>
                <a:spcPts val="579"/>
              </a:spcBef>
              <a:buClr>
                <a:srgbClr val="000000"/>
              </a:buClr>
              <a:buSzPct val="100000"/>
              <a:buFont typeface="Arial"/>
              <a:buChar char="–"/>
              <a:defRPr/>
            </a:pPr>
            <a:r>
              <a:rPr lang="en-US" sz="2150" spc="-1" dirty="0">
                <a:solidFill>
                  <a:srgbClr val="000000"/>
                </a:solidFill>
                <a:latin typeface="Arial"/>
              </a:rPr>
              <a:t>Trade secrets, medical records, etc.</a:t>
            </a:r>
            <a:endParaRPr lang="en-US" sz="2150" spc="-1" dirty="0">
              <a:latin typeface="Arial"/>
            </a:endParaRPr>
          </a:p>
          <a:p>
            <a:pPr marL="278335" indent="-278335" eaLnBrk="1">
              <a:spcBef>
                <a:spcPts val="661"/>
              </a:spcBef>
              <a:buClr>
                <a:srgbClr val="0099CC"/>
              </a:buClr>
              <a:buSzPct val="80000"/>
              <a:buFont typeface="Wingdings" charset="2"/>
              <a:buChar char=""/>
              <a:defRPr/>
            </a:pPr>
            <a:r>
              <a:rPr lang="en-US" sz="2150" spc="-1" dirty="0">
                <a:solidFill>
                  <a:srgbClr val="000000"/>
                </a:solidFill>
                <a:latin typeface="Arial"/>
              </a:rPr>
              <a:t>Provide authentication and access control for resources</a:t>
            </a:r>
            <a:endParaRPr lang="en-US" sz="2150" spc="-1" dirty="0">
              <a:latin typeface="Arial"/>
            </a:endParaRPr>
          </a:p>
          <a:p>
            <a:pPr marL="278335" indent="-278335" eaLnBrk="1">
              <a:spcBef>
                <a:spcPts val="661"/>
              </a:spcBef>
              <a:buClr>
                <a:srgbClr val="0099CC"/>
              </a:buClr>
              <a:buSzPct val="80000"/>
              <a:buFont typeface="Wingdings" charset="2"/>
              <a:buChar char=""/>
              <a:defRPr/>
            </a:pPr>
            <a:r>
              <a:rPr lang="en-US" sz="2150" spc="-1" dirty="0">
                <a:solidFill>
                  <a:srgbClr val="000000"/>
                </a:solidFill>
                <a:latin typeface="Arial"/>
              </a:rPr>
              <a:t>Guarantee availability of resources</a:t>
            </a:r>
            <a:endParaRPr lang="en-US" sz="2150" spc="-1" dirty="0">
              <a:latin typeface="Arial"/>
            </a:endParaRPr>
          </a:p>
        </p:txBody>
      </p:sp>
    </p:spTree>
  </p:cSld>
  <p:clrMapOvr>
    <a:masterClrMapping/>
  </p:clrMapOvr>
  <p:timing>
    <p:tnLst>
      <p:par>
        <p:cTn id="1" dur="indefinite" restart="never" nodeType="tmRoot">
          <p:childTnLst>
            <p:seq>
              <p:cTn id="2" nodeType="mainSeq">
                <p:childTnLst>
                  <p:par>
                    <p:cTn id="3" fill="freeze" nodeType="clickPar">
                      <p:stCondLst>
                        <p:cond delay="indefinite"/>
                      </p:stCondLst>
                      <p:childTnLst>
                        <p:par>
                          <p:cTn id="4" fill="freeze" nodeType="withGroup">
                            <p:stCondLst>
                              <p:cond delay="0"/>
                            </p:stCondLst>
                            <p:childTnLst>
                              <p:par>
                                <p:cTn id="5" presetID="1" presetClass="entr" fill="hold" nodeType="clickEffect">
                                  <p:stCondLst>
                                    <p:cond delay="0"/>
                                  </p:stCondLst>
                                  <p:childTnLst>
                                    <p:set>
                                      <p:cBhvr>
                                        <p:cTn id="6" dur="1" fill="hold">
                                          <p:stCondLst>
                                            <p:cond delay="0"/>
                                          </p:stCondLst>
                                        </p:cTn>
                                        <p:tgtEl>
                                          <p:spTgt spid="1128">
                                            <p:txEl>
                                              <p:charRg st="0" end="204"/>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128">
                                            <p:txEl>
                                              <p:charRg st="204" end="204"/>
                                            </p:txEl>
                                          </p:spTgt>
                                        </p:tgtEl>
                                        <p:attrNameLst>
                                          <p:attrName>style.visibility</p:attrName>
                                        </p:attrNameLst>
                                      </p:cBhvr>
                                      <p:to>
                                        <p:strVal val="visible"/>
                                      </p:to>
                                    </p:set>
                                  </p:childTnLst>
                                </p:cTn>
                              </p:par>
                            </p:childTnLst>
                          </p:cTn>
                        </p:par>
                      </p:childTnLst>
                    </p:cTn>
                  </p:par>
                  <p:par>
                    <p:cTn id="9" fill="freeze" nodeType="clickPar">
                      <p:stCondLst>
                        <p:cond delay="indefinite"/>
                      </p:stCondLst>
                      <p:childTnLst>
                        <p:par>
                          <p:cTn id="10" fill="freeze" nodeType="withGroup">
                            <p:stCondLst>
                              <p:cond delay="0"/>
                            </p:stCondLst>
                            <p:childTnLst>
                              <p:par>
                                <p:cTn id="11" presetID="1" presetClass="entr" fill="hold" nodeType="clickEffect">
                                  <p:stCondLst>
                                    <p:cond delay="0"/>
                                  </p:stCondLst>
                                  <p:childTnLst>
                                    <p:set>
                                      <p:cBhvr>
                                        <p:cTn id="12" dur="1" fill="hold">
                                          <p:stCondLst>
                                            <p:cond delay="0"/>
                                          </p:stCondLst>
                                        </p:cTn>
                                        <p:tgtEl>
                                          <p:spTgt spid="1128">
                                            <p:txEl>
                                              <p:charRg st="204" end="204"/>
                                            </p:txEl>
                                          </p:spTgt>
                                        </p:tgtEl>
                                        <p:attrNameLst>
                                          <p:attrName>style.visibility</p:attrName>
                                        </p:attrNameLst>
                                      </p:cBhvr>
                                      <p:to>
                                        <p:strVal val="visible"/>
                                      </p:to>
                                    </p:set>
                                  </p:childTnLst>
                                </p:cTn>
                              </p:par>
                            </p:childTnLst>
                          </p:cTn>
                        </p:par>
                      </p:childTnLst>
                    </p:cTn>
                  </p:par>
                  <p:par>
                    <p:cTn id="13" fill="freeze" nodeType="clickPar">
                      <p:stCondLst>
                        <p:cond delay="indefinite"/>
                      </p:stCondLst>
                      <p:childTnLst>
                        <p:par>
                          <p:cTn id="14" fill="freeze" nodeType="withGroup">
                            <p:stCondLst>
                              <p:cond delay="0"/>
                            </p:stCondLst>
                            <p:childTnLst>
                              <p:par>
                                <p:cTn id="15" presetID="1" presetClass="entr" fill="hold" nodeType="clickEffect">
                                  <p:stCondLst>
                                    <p:cond delay="0"/>
                                  </p:stCondLst>
                                  <p:childTnLst>
                                    <p:set>
                                      <p:cBhvr>
                                        <p:cTn id="16" dur="1" fill="hold">
                                          <p:stCondLst>
                                            <p:cond delay="0"/>
                                          </p:stCondLst>
                                        </p:cTn>
                                        <p:tgtEl>
                                          <p:spTgt spid="1128">
                                            <p:txEl>
                                              <p:charRg st="204" end="20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a:extLst>
              <a:ext uri="{FF2B5EF4-FFF2-40B4-BE49-F238E27FC236}">
                <a16:creationId xmlns:a16="http://schemas.microsoft.com/office/drawing/2014/main" id="{B06C261D-72DD-B98D-8AEC-F9EC146474D4}"/>
              </a:ext>
            </a:extLst>
          </p:cNvPr>
          <p:cNvSpPr txBox="1">
            <a:spLocks noChangeArrowheads="1"/>
          </p:cNvSpPr>
          <p:nvPr/>
        </p:nvSpPr>
        <p:spPr bwMode="auto">
          <a:xfrm>
            <a:off x="503238" y="215900"/>
            <a:ext cx="7019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204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eaLnBrk="1">
              <a:buClrTx/>
              <a:buFontTx/>
              <a:buNone/>
            </a:pPr>
            <a:r>
              <a:rPr lang="en-US" altLang="en-US" sz="3600">
                <a:solidFill>
                  <a:srgbClr val="FFFFFF"/>
                </a:solidFill>
              </a:rPr>
              <a:t>ARP Spoofing</a:t>
            </a:r>
          </a:p>
        </p:txBody>
      </p:sp>
      <p:sp>
        <p:nvSpPr>
          <p:cNvPr id="13314" name="Text Box 2">
            <a:extLst>
              <a:ext uri="{FF2B5EF4-FFF2-40B4-BE49-F238E27FC236}">
                <a16:creationId xmlns:a16="http://schemas.microsoft.com/office/drawing/2014/main" id="{6B7243A2-11B6-68C6-44C6-768A30713A9A}"/>
              </a:ext>
            </a:extLst>
          </p:cNvPr>
          <p:cNvSpPr txBox="1">
            <a:spLocks noChangeArrowheads="1"/>
          </p:cNvSpPr>
          <p:nvPr/>
        </p:nvSpPr>
        <p:spPr bwMode="auto">
          <a:xfrm>
            <a:off x="92075" y="1374775"/>
            <a:ext cx="9051925" cy="3929063"/>
          </a:xfrm>
          <a:prstGeom prst="rect">
            <a:avLst/>
          </a:prstGeom>
          <a:noFill/>
          <a:ln w="9525" cap="flat">
            <a:noFill/>
            <a:round/>
            <a:headEnd/>
            <a:tailEnd/>
          </a:ln>
          <a:effectLst/>
        </p:spPr>
        <p:txBody>
          <a:bodyPr lIns="0" tIns="19440" rIns="0" bIns="0"/>
          <a:lstStyle/>
          <a:p>
            <a:pPr marL="430213"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Malicious parties commonly use ARP spoofing to:-</a:t>
            </a:r>
          </a:p>
          <a:p>
            <a:pPr marL="862013" lvl="1" indent="-322263" eaLnBrk="1">
              <a:lnSpc>
                <a:spcPct val="93000"/>
              </a:lnSpc>
              <a:spcAft>
                <a:spcPts val="925"/>
              </a:spcAft>
              <a:buClr>
                <a:srgbClr val="0000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 steal information</a:t>
            </a:r>
          </a:p>
          <a:p>
            <a:pPr marL="862013" lvl="1" indent="-322263" eaLnBrk="1">
              <a:lnSpc>
                <a:spcPct val="93000"/>
              </a:lnSpc>
              <a:spcAft>
                <a:spcPts val="925"/>
              </a:spcAft>
              <a:buClr>
                <a:srgbClr val="0000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modify data-in-transit or </a:t>
            </a:r>
          </a:p>
          <a:p>
            <a:pPr marL="862013" lvl="1" indent="-322263" eaLnBrk="1">
              <a:lnSpc>
                <a:spcPct val="93000"/>
              </a:lnSpc>
              <a:spcAft>
                <a:spcPts val="925"/>
              </a:spcAft>
              <a:buClr>
                <a:srgbClr val="000000"/>
              </a:buClr>
              <a:buSzPct val="75000"/>
              <a:buFont typeface="Symbol"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stop traffic on a LAN. </a:t>
            </a:r>
          </a:p>
          <a:p>
            <a:pPr marL="430213" indent="-323850" eaLnBrk="1">
              <a:lnSpc>
                <a:spcPct val="93000"/>
              </a:lnSpc>
              <a:spcAft>
                <a:spcPts val="1150"/>
              </a:spcAft>
              <a:buClr>
                <a:srgbClr val="000000"/>
              </a:buClr>
              <a:buSzPct val="4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ARP spoofing attacks can also be used to facilitate other types of attacks, including:</a:t>
            </a:r>
          </a:p>
          <a:p>
            <a:pPr marL="862013" lvl="1" indent="-322263" eaLnBrk="1">
              <a:lnSpc>
                <a:spcPct val="93000"/>
              </a:lnSpc>
              <a:spcAft>
                <a:spcPts val="925"/>
              </a:spcAft>
              <a:buClr>
                <a:srgbClr val="000000"/>
              </a:buClr>
              <a:buSzPct val="7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denial-of-service, </a:t>
            </a:r>
          </a:p>
          <a:p>
            <a:pPr marL="862013" lvl="1" indent="-322263" eaLnBrk="1">
              <a:lnSpc>
                <a:spcPct val="93000"/>
              </a:lnSpc>
              <a:spcAft>
                <a:spcPts val="925"/>
              </a:spcAft>
              <a:buClr>
                <a:srgbClr val="000000"/>
              </a:buClr>
              <a:buSzPct val="7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session hijacking and</a:t>
            </a:r>
          </a:p>
          <a:p>
            <a:pPr marL="862013" lvl="1" indent="-322263" eaLnBrk="1">
              <a:lnSpc>
                <a:spcPct val="93000"/>
              </a:lnSpc>
              <a:spcAft>
                <a:spcPts val="925"/>
              </a:spcAft>
              <a:buClr>
                <a:srgbClr val="000000"/>
              </a:buClr>
              <a:buSzPct val="75000"/>
              <a:buFont typeface="Wingdings" charset="2"/>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200">
                <a:solidFill>
                  <a:srgbClr val="000000"/>
                </a:solidFill>
                <a:latin typeface="Arial" charset="0"/>
              </a:rPr>
              <a:t>man-in-the-middle attacks. </a:t>
            </a:r>
          </a:p>
          <a:p>
            <a:pPr marL="863600" lvl="1" indent="-322263" eaLnBrk="1">
              <a:lnSpc>
                <a:spcPct val="93000"/>
              </a:lnSpc>
              <a:spcAft>
                <a:spcPts val="925"/>
              </a:spcAft>
              <a:buSzPct val="7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20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a:extLst>
              <a:ext uri="{FF2B5EF4-FFF2-40B4-BE49-F238E27FC236}">
                <a16:creationId xmlns:a16="http://schemas.microsoft.com/office/drawing/2014/main" id="{F9A403B2-F269-D963-B1E3-7E85485C056D}"/>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49C50435-C3D5-4093-8DF6-ADEA33500032}" type="slidenum">
              <a:rPr lang="en-US" altLang="en-US" sz="1400">
                <a:solidFill>
                  <a:srgbClr val="000000"/>
                </a:solidFill>
                <a:ea typeface="Microsoft YaHei" panose="020B0503020204020204" pitchFamily="34" charset="-122"/>
              </a:rPr>
              <a:pPr algn="r" eaLnBrk="1" hangingPunct="1">
                <a:lnSpc>
                  <a:spcPct val="100000"/>
                </a:lnSpc>
                <a:spcBef>
                  <a:spcPts val="875"/>
                </a:spcBef>
              </a:pPr>
              <a:t>31</a:t>
            </a:fld>
            <a:endParaRPr lang="en-US" altLang="en-US" sz="1400">
              <a:solidFill>
                <a:srgbClr val="000000"/>
              </a:solidFill>
              <a:ea typeface="Microsoft YaHei" panose="020B0503020204020204" pitchFamily="34" charset="-122"/>
            </a:endParaRPr>
          </a:p>
        </p:txBody>
      </p:sp>
      <p:sp>
        <p:nvSpPr>
          <p:cNvPr id="68611" name="Text Box 2">
            <a:extLst>
              <a:ext uri="{FF2B5EF4-FFF2-40B4-BE49-F238E27FC236}">
                <a16:creationId xmlns:a16="http://schemas.microsoft.com/office/drawing/2014/main" id="{8C99CA7A-9ECC-15AB-6037-A3C112756BC2}"/>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000" b="1">
                <a:solidFill>
                  <a:srgbClr val="FFFFFF"/>
                </a:solidFill>
                <a:ea typeface="Microsoft YaHei" panose="020B0503020204020204" pitchFamily="34" charset="-122"/>
              </a:rPr>
              <a:t>Packet Sniffing</a:t>
            </a:r>
          </a:p>
        </p:txBody>
      </p:sp>
      <p:sp>
        <p:nvSpPr>
          <p:cNvPr id="68612" name="Text Box 3">
            <a:extLst>
              <a:ext uri="{FF2B5EF4-FFF2-40B4-BE49-F238E27FC236}">
                <a16:creationId xmlns:a16="http://schemas.microsoft.com/office/drawing/2014/main" id="{3D3B7803-50F3-FFBD-2852-736F5D4709BD}"/>
              </a:ext>
            </a:extLst>
          </p:cNvPr>
          <p:cNvSpPr txBox="1">
            <a:spLocks noChangeArrowheads="1"/>
          </p:cNvSpPr>
          <p:nvPr/>
        </p:nvSpPr>
        <p:spPr bwMode="auto">
          <a:xfrm>
            <a:off x="252413" y="1322388"/>
            <a:ext cx="9609137"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425450">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9pPr>
          </a:lstStyle>
          <a:p>
            <a:pPr eaLnBrk="1">
              <a:lnSpc>
                <a:spcPct val="100000"/>
              </a:lnSpc>
              <a:spcBef>
                <a:spcPts val="1200"/>
              </a:spcBef>
              <a:spcAft>
                <a:spcPts val="988"/>
              </a:spcAft>
              <a:buFont typeface="Arial" panose="020B0604020202020204" pitchFamily="34" charset="0"/>
              <a:buChar char="•"/>
            </a:pPr>
            <a:r>
              <a:rPr lang="en-IN" altLang="en-US" sz="2600">
                <a:solidFill>
                  <a:srgbClr val="000000"/>
                </a:solidFill>
                <a:ea typeface="Microsoft YaHei" panose="020B0503020204020204" pitchFamily="34" charset="-122"/>
                <a:cs typeface="Droid Sans" charset="0"/>
              </a:rPr>
              <a:t>Packet sniffing is a technique of capturing packets that flows in the network</a:t>
            </a:r>
          </a:p>
          <a:p>
            <a:pPr eaLnBrk="1">
              <a:lnSpc>
                <a:spcPct val="100000"/>
              </a:lnSpc>
              <a:spcBef>
                <a:spcPts val="1200"/>
              </a:spcBef>
              <a:spcAft>
                <a:spcPts val="988"/>
              </a:spcAft>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The software or device used to do this is called a </a:t>
            </a:r>
            <a:r>
              <a:rPr lang="en-US" altLang="en-US" sz="2600" u="sng">
                <a:solidFill>
                  <a:srgbClr val="000000"/>
                </a:solidFill>
                <a:ea typeface="Microsoft YaHei" panose="020B0503020204020204" pitchFamily="34" charset="-122"/>
                <a:cs typeface="Droid Sans" charset="0"/>
              </a:rPr>
              <a:t>packet sniffer.</a:t>
            </a:r>
          </a:p>
          <a:p>
            <a:pPr eaLnBrk="1">
              <a:lnSpc>
                <a:spcPct val="100000"/>
              </a:lnSpc>
              <a:spcBef>
                <a:spcPts val="1200"/>
              </a:spcBef>
              <a:spcAft>
                <a:spcPts val="988"/>
              </a:spcAft>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Example:-  tcpdump, wireshark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a:extLst>
              <a:ext uri="{FF2B5EF4-FFF2-40B4-BE49-F238E27FC236}">
                <a16:creationId xmlns:a16="http://schemas.microsoft.com/office/drawing/2014/main" id="{FDE04AFD-1974-2031-9EA2-B9691F672B77}"/>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6DAE2EF4-4027-4B23-99AD-81324D05169A}" type="slidenum">
              <a:rPr lang="en-US" altLang="en-US" sz="1400">
                <a:solidFill>
                  <a:srgbClr val="000000"/>
                </a:solidFill>
                <a:ea typeface="Microsoft YaHei" panose="020B0503020204020204" pitchFamily="34" charset="-122"/>
              </a:rPr>
              <a:pPr algn="r" eaLnBrk="1" hangingPunct="1">
                <a:lnSpc>
                  <a:spcPct val="100000"/>
                </a:lnSpc>
                <a:spcBef>
                  <a:spcPts val="875"/>
                </a:spcBef>
              </a:pPr>
              <a:t>32</a:t>
            </a:fld>
            <a:endParaRPr lang="en-US" altLang="en-US" sz="1400">
              <a:solidFill>
                <a:srgbClr val="000000"/>
              </a:solidFill>
              <a:ea typeface="Microsoft YaHei" panose="020B0503020204020204" pitchFamily="34" charset="-122"/>
            </a:endParaRPr>
          </a:p>
        </p:txBody>
      </p:sp>
      <p:sp>
        <p:nvSpPr>
          <p:cNvPr id="70659" name="Text Box 2">
            <a:extLst>
              <a:ext uri="{FF2B5EF4-FFF2-40B4-BE49-F238E27FC236}">
                <a16:creationId xmlns:a16="http://schemas.microsoft.com/office/drawing/2014/main" id="{26DC44DC-4315-8587-112C-9279BB8BFA84}"/>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000" b="1">
                <a:solidFill>
                  <a:srgbClr val="FFFFFF"/>
                </a:solidFill>
                <a:ea typeface="Microsoft YaHei" panose="020B0503020204020204" pitchFamily="34" charset="-122"/>
              </a:rPr>
              <a:t>Packet Sniffing</a:t>
            </a:r>
          </a:p>
        </p:txBody>
      </p:sp>
      <p:sp>
        <p:nvSpPr>
          <p:cNvPr id="70660" name="Text Box 3">
            <a:extLst>
              <a:ext uri="{FF2B5EF4-FFF2-40B4-BE49-F238E27FC236}">
                <a16:creationId xmlns:a16="http://schemas.microsoft.com/office/drawing/2014/main" id="{4DEE25C0-395C-B434-6311-ED7E450E39B0}"/>
              </a:ext>
            </a:extLst>
          </p:cNvPr>
          <p:cNvSpPr txBox="1">
            <a:spLocks noChangeArrowheads="1"/>
          </p:cNvSpPr>
          <p:nvPr/>
        </p:nvSpPr>
        <p:spPr bwMode="auto">
          <a:xfrm>
            <a:off x="252413" y="1322388"/>
            <a:ext cx="9609137"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27038" indent="-425450">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1pPr>
            <a:lvl2pPr marL="858838" indent="-430213">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27038" algn="l"/>
                <a:tab pos="874713" algn="l"/>
                <a:tab pos="1322388" algn="l"/>
                <a:tab pos="1771650" algn="l"/>
                <a:tab pos="2220913" algn="l"/>
                <a:tab pos="2670175" algn="l"/>
                <a:tab pos="3119438" algn="l"/>
                <a:tab pos="3568700" algn="l"/>
                <a:tab pos="4017963" algn="l"/>
                <a:tab pos="4467225" algn="l"/>
                <a:tab pos="4916488" algn="l"/>
                <a:tab pos="5365750" algn="l"/>
                <a:tab pos="5816600" algn="l"/>
                <a:tab pos="6265863" algn="l"/>
                <a:tab pos="6715125" algn="l"/>
                <a:tab pos="7164388" algn="l"/>
                <a:tab pos="7613650" algn="l"/>
                <a:tab pos="8062913" algn="l"/>
                <a:tab pos="8512175" algn="l"/>
                <a:tab pos="8961438" algn="l"/>
                <a:tab pos="9410700" algn="l"/>
                <a:tab pos="9647238" algn="l"/>
              </a:tabLst>
              <a:defRPr>
                <a:solidFill>
                  <a:schemeClr val="bg1"/>
                </a:solidFill>
                <a:latin typeface="Arial" panose="020B0604020202020204" pitchFamily="34" charset="0"/>
                <a:cs typeface="Droid Sans Fallback" charset="0"/>
              </a:defRPr>
            </a:lvl9pPr>
          </a:lstStyle>
          <a:p>
            <a:pPr eaLnBrk="1">
              <a:lnSpc>
                <a:spcPct val="100000"/>
              </a:lnSpc>
              <a:spcBef>
                <a:spcPts val="1200"/>
              </a:spcBef>
              <a:spcAft>
                <a:spcPts val="988"/>
              </a:spcAft>
              <a:buFont typeface="Arial" panose="020B0604020202020204" pitchFamily="34" charset="0"/>
              <a:buChar char="•"/>
            </a:pPr>
            <a:r>
              <a:rPr lang="en-IN" altLang="en-US" sz="2600">
                <a:solidFill>
                  <a:srgbClr val="000000"/>
                </a:solidFill>
                <a:ea typeface="Microsoft YaHei" panose="020B0503020204020204" pitchFamily="34" charset="-122"/>
                <a:cs typeface="Droid Sans" charset="0"/>
              </a:rPr>
              <a:t>What kind of data can we get?</a:t>
            </a:r>
          </a:p>
          <a:p>
            <a:pPr eaLnBrk="1">
              <a:lnSpc>
                <a:spcPct val="100000"/>
              </a:lnSpc>
              <a:spcBef>
                <a:spcPts val="1200"/>
              </a:spcBef>
              <a:spcAft>
                <a:spcPts val="988"/>
              </a:spcAft>
              <a:buFont typeface="Arial" panose="020B0604020202020204" pitchFamily="34" charset="0"/>
              <a:buChar char="•"/>
            </a:pPr>
            <a:r>
              <a:rPr lang="en-IN" altLang="en-US" sz="2600">
                <a:solidFill>
                  <a:srgbClr val="000000"/>
                </a:solidFill>
                <a:ea typeface="Microsoft YaHei" panose="020B0503020204020204" pitchFamily="34" charset="-122"/>
                <a:cs typeface="Droid Sans" charset="0"/>
              </a:rPr>
              <a:t>OR what kind of information would be most useful to a malicious user?</a:t>
            </a:r>
          </a:p>
          <a:p>
            <a:pPr eaLnBrk="1">
              <a:lnSpc>
                <a:spcPct val="100000"/>
              </a:lnSpc>
              <a:spcBef>
                <a:spcPts val="1200"/>
              </a:spcBef>
              <a:spcAft>
                <a:spcPts val="988"/>
              </a:spcAft>
              <a:buFont typeface="Arial" panose="020B0604020202020204" pitchFamily="34" charset="0"/>
              <a:buChar char="•"/>
            </a:pPr>
            <a:r>
              <a:rPr lang="en-IN" altLang="en-US" sz="2600">
                <a:solidFill>
                  <a:srgbClr val="000000"/>
                </a:solidFill>
                <a:ea typeface="Microsoft YaHei" panose="020B0503020204020204" pitchFamily="34" charset="-122"/>
                <a:cs typeface="Droid Sans" charset="0"/>
              </a:rPr>
              <a:t>Answer: Anything in plain text</a:t>
            </a:r>
          </a:p>
          <a:p>
            <a:pPr lvl="1" eaLnBrk="1">
              <a:lnSpc>
                <a:spcPct val="100000"/>
              </a:lnSpc>
              <a:spcBef>
                <a:spcPts val="1200"/>
              </a:spcBef>
              <a:spcAft>
                <a:spcPts val="988"/>
              </a:spcAft>
              <a:buFont typeface="Arial" panose="020B0604020202020204" pitchFamily="34" charset="0"/>
              <a:buChar char="•"/>
            </a:pPr>
            <a:r>
              <a:rPr lang="en-IN" altLang="en-US" sz="2600">
                <a:solidFill>
                  <a:srgbClr val="000000"/>
                </a:solidFill>
                <a:ea typeface="Microsoft YaHei" panose="020B0503020204020204" pitchFamily="34" charset="-122"/>
                <a:cs typeface="Droid Sans" charset="0"/>
              </a:rPr>
              <a:t>Passwords are the most popular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83870F8E-FFCB-651C-6AA4-D24E3B46B90E}"/>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8BF2EEBC-7393-449F-B369-2D1B432D4C87}" type="slidenum">
              <a:rPr lang="en-US" altLang="en-US" sz="1400">
                <a:solidFill>
                  <a:srgbClr val="000000"/>
                </a:solidFill>
                <a:ea typeface="Microsoft YaHei" panose="020B0503020204020204" pitchFamily="34" charset="-122"/>
              </a:rPr>
              <a:pPr algn="r" eaLnBrk="1" hangingPunct="1">
                <a:lnSpc>
                  <a:spcPct val="100000"/>
                </a:lnSpc>
                <a:spcBef>
                  <a:spcPts val="875"/>
                </a:spcBef>
              </a:pPr>
              <a:t>33</a:t>
            </a:fld>
            <a:endParaRPr lang="en-US" altLang="en-US" sz="1400">
              <a:solidFill>
                <a:srgbClr val="000000"/>
              </a:solidFill>
              <a:ea typeface="Microsoft YaHei" panose="020B0503020204020204" pitchFamily="34" charset="-122"/>
            </a:endParaRPr>
          </a:p>
        </p:txBody>
      </p:sp>
      <p:sp>
        <p:nvSpPr>
          <p:cNvPr id="74755" name="Text Box 2">
            <a:extLst>
              <a:ext uri="{FF2B5EF4-FFF2-40B4-BE49-F238E27FC236}">
                <a16:creationId xmlns:a16="http://schemas.microsoft.com/office/drawing/2014/main" id="{2AB13B9F-EAFA-13D8-46A0-584D10FE1969}"/>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000" b="1">
                <a:solidFill>
                  <a:srgbClr val="FFFFFF"/>
                </a:solidFill>
                <a:ea typeface="Microsoft YaHei" panose="020B0503020204020204" pitchFamily="34" charset="-122"/>
              </a:rPr>
              <a:t>Packet Sniffer</a:t>
            </a:r>
          </a:p>
        </p:txBody>
      </p:sp>
      <p:pic>
        <p:nvPicPr>
          <p:cNvPr id="74756" name="Picture 3">
            <a:extLst>
              <a:ext uri="{FF2B5EF4-FFF2-40B4-BE49-F238E27FC236}">
                <a16:creationId xmlns:a16="http://schemas.microsoft.com/office/drawing/2014/main" id="{CA1C5508-D723-A1E2-F6C4-202C39538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692275"/>
            <a:ext cx="6715125" cy="3581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a:extLst>
              <a:ext uri="{FF2B5EF4-FFF2-40B4-BE49-F238E27FC236}">
                <a16:creationId xmlns:a16="http://schemas.microsoft.com/office/drawing/2014/main" id="{41C57AAE-561A-4EC6-8CEE-93024A548ACA}"/>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1D40681F-CE23-40B4-8756-CA20EC4B5B18}" type="slidenum">
              <a:rPr lang="en-US" altLang="en-US" sz="1400">
                <a:solidFill>
                  <a:srgbClr val="000000"/>
                </a:solidFill>
                <a:ea typeface="Microsoft YaHei" panose="020B0503020204020204" pitchFamily="34" charset="-122"/>
              </a:rPr>
              <a:pPr algn="r" eaLnBrk="1" hangingPunct="1">
                <a:lnSpc>
                  <a:spcPct val="100000"/>
                </a:lnSpc>
                <a:spcBef>
                  <a:spcPts val="875"/>
                </a:spcBef>
              </a:pPr>
              <a:t>34</a:t>
            </a:fld>
            <a:endParaRPr lang="en-US" altLang="en-US" sz="1400">
              <a:solidFill>
                <a:srgbClr val="000000"/>
              </a:solidFill>
              <a:ea typeface="Microsoft YaHei" panose="020B0503020204020204" pitchFamily="34" charset="-122"/>
            </a:endParaRPr>
          </a:p>
        </p:txBody>
      </p:sp>
      <p:sp>
        <p:nvSpPr>
          <p:cNvPr id="76803" name="Text Box 2">
            <a:extLst>
              <a:ext uri="{FF2B5EF4-FFF2-40B4-BE49-F238E27FC236}">
                <a16:creationId xmlns:a16="http://schemas.microsoft.com/office/drawing/2014/main" id="{ED0D4F4F-F6E5-E30B-7101-6272677F5B5F}"/>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200" b="1">
                <a:solidFill>
                  <a:srgbClr val="FFFFFF"/>
                </a:solidFill>
                <a:ea typeface="Microsoft YaHei" panose="020B0503020204020204" pitchFamily="34" charset="-122"/>
              </a:rPr>
              <a:t>Why are Packet Sniffers used?</a:t>
            </a:r>
          </a:p>
        </p:txBody>
      </p:sp>
      <p:sp>
        <p:nvSpPr>
          <p:cNvPr id="76804" name="Text Box 3">
            <a:extLst>
              <a:ext uri="{FF2B5EF4-FFF2-40B4-BE49-F238E27FC236}">
                <a16:creationId xmlns:a16="http://schemas.microsoft.com/office/drawing/2014/main" id="{67C4568F-3F49-BBD9-CC35-CBD4A97B11A7}"/>
              </a:ext>
            </a:extLst>
          </p:cNvPr>
          <p:cNvSpPr txBox="1">
            <a:spLocks noChangeArrowheads="1"/>
          </p:cNvSpPr>
          <p:nvPr/>
        </p:nvSpPr>
        <p:spPr bwMode="auto">
          <a:xfrm>
            <a:off x="252413" y="1322388"/>
            <a:ext cx="9609137"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9pPr>
          </a:lstStyle>
          <a:p>
            <a:pPr eaLnBrk="1">
              <a:buFont typeface="Arial" panose="020B0604020202020204" pitchFamily="34" charset="0"/>
              <a:buChar char="•"/>
            </a:pPr>
            <a:endParaRPr lang="en-US" altLang="en-US" sz="2600">
              <a:solidFill>
                <a:srgbClr val="000000"/>
              </a:solidFill>
              <a:ea typeface="Microsoft YaHei" panose="020B0503020204020204" pitchFamily="34" charset="-122"/>
              <a:cs typeface="Droid Sans" charset="0"/>
            </a:endParaRPr>
          </a:p>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Detection of clear-text passwords and usernames from the network. </a:t>
            </a:r>
          </a:p>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Conversion of data to human readable format so that people can read the traffic. </a:t>
            </a:r>
          </a:p>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Performance analysis to discover network bottlenecks.</a:t>
            </a:r>
          </a:p>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Troubleshoot network related problems </a:t>
            </a:r>
          </a:p>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Network intrusion detection in order to discover hackers.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AAC58036-73C0-7954-1662-BC9BC14FB7D9}"/>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4349F4E8-EF1D-4883-9CD2-CA8A0D718AD3}" type="slidenum">
              <a:rPr lang="en-US" altLang="en-US" sz="1400">
                <a:solidFill>
                  <a:srgbClr val="000000"/>
                </a:solidFill>
                <a:ea typeface="Microsoft YaHei" panose="020B0503020204020204" pitchFamily="34" charset="-122"/>
              </a:rPr>
              <a:pPr algn="r" eaLnBrk="1" hangingPunct="1">
                <a:lnSpc>
                  <a:spcPct val="100000"/>
                </a:lnSpc>
                <a:spcBef>
                  <a:spcPts val="875"/>
                </a:spcBef>
              </a:pPr>
              <a:t>35</a:t>
            </a:fld>
            <a:endParaRPr lang="en-US" altLang="en-US" sz="1400">
              <a:solidFill>
                <a:srgbClr val="000000"/>
              </a:solidFill>
              <a:ea typeface="Microsoft YaHei" panose="020B0503020204020204" pitchFamily="34" charset="-122"/>
            </a:endParaRPr>
          </a:p>
        </p:txBody>
      </p:sp>
      <p:sp>
        <p:nvSpPr>
          <p:cNvPr id="78851" name="Text Box 2">
            <a:extLst>
              <a:ext uri="{FF2B5EF4-FFF2-40B4-BE49-F238E27FC236}">
                <a16:creationId xmlns:a16="http://schemas.microsoft.com/office/drawing/2014/main" id="{0F94BDAD-670E-B3C9-9B17-C79FDDB65639}"/>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200" b="1" dirty="0">
                <a:solidFill>
                  <a:srgbClr val="FFFFFF"/>
                </a:solidFill>
                <a:ea typeface="Microsoft YaHei" panose="020B0503020204020204" pitchFamily="34" charset="-122"/>
              </a:rPr>
              <a:t>Packet Sniffers-Working </a:t>
            </a:r>
          </a:p>
        </p:txBody>
      </p:sp>
      <p:sp>
        <p:nvSpPr>
          <p:cNvPr id="78852" name="Text Box 3">
            <a:extLst>
              <a:ext uri="{FF2B5EF4-FFF2-40B4-BE49-F238E27FC236}">
                <a16:creationId xmlns:a16="http://schemas.microsoft.com/office/drawing/2014/main" id="{3C5FCFA0-69B8-3226-AC61-F5E6CC423338}"/>
              </a:ext>
            </a:extLst>
          </p:cNvPr>
          <p:cNvSpPr txBox="1">
            <a:spLocks noChangeArrowheads="1"/>
          </p:cNvSpPr>
          <p:nvPr/>
        </p:nvSpPr>
        <p:spPr bwMode="auto">
          <a:xfrm>
            <a:off x="252413" y="1322388"/>
            <a:ext cx="9609137"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1pPr>
            <a:lvl2pPr marL="1485900" indent="-569913">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cs typeface="Droid Sans Fallback" charset="0"/>
              </a:defRPr>
            </a:lvl9pPr>
          </a:lstStyle>
          <a:p>
            <a:pPr eaLnBrk="1">
              <a:buFont typeface="Arial" panose="020B0604020202020204" pitchFamily="34" charset="0"/>
              <a:buChar char="•"/>
            </a:pPr>
            <a:r>
              <a:rPr lang="en-US" altLang="en-US" sz="2600" dirty="0">
                <a:solidFill>
                  <a:srgbClr val="000000"/>
                </a:solidFill>
                <a:ea typeface="Microsoft YaHei" panose="020B0503020204020204" pitchFamily="34" charset="-122"/>
                <a:cs typeface="Droid Sans" charset="0"/>
              </a:rPr>
              <a:t>Packet sniffer works in two types of environment</a:t>
            </a:r>
          </a:p>
          <a:p>
            <a:pPr lvl="1" eaLnBrk="1">
              <a:buFont typeface="Arial" panose="020B0604020202020204" pitchFamily="34" charset="0"/>
              <a:buChar char="•"/>
            </a:pPr>
            <a:r>
              <a:rPr lang="en-US" altLang="en-US" sz="2600" dirty="0">
                <a:solidFill>
                  <a:srgbClr val="000000"/>
                </a:solidFill>
                <a:ea typeface="Microsoft YaHei" panose="020B0503020204020204" pitchFamily="34" charset="-122"/>
                <a:cs typeface="Droid Sans" charset="0"/>
              </a:rPr>
              <a:t>Shared Ethernet</a:t>
            </a:r>
          </a:p>
          <a:p>
            <a:pPr lvl="1" eaLnBrk="1">
              <a:buFont typeface="Arial" panose="020B0604020202020204" pitchFamily="34" charset="0"/>
              <a:buChar char="•"/>
            </a:pPr>
            <a:r>
              <a:rPr lang="en-US" altLang="en-US" sz="2600" dirty="0">
                <a:solidFill>
                  <a:srgbClr val="000000"/>
                </a:solidFill>
                <a:ea typeface="Microsoft YaHei" panose="020B0503020204020204" pitchFamily="34" charset="-122"/>
                <a:cs typeface="Droid Sans" charset="0"/>
              </a:rPr>
              <a:t>Switched Ethernet</a:t>
            </a:r>
          </a:p>
          <a:p>
            <a:pPr lvl="1" eaLnBrk="1">
              <a:buClrTx/>
              <a:buSzPct val="45000"/>
              <a:buFontTx/>
              <a:buNone/>
            </a:pPr>
            <a:endParaRPr lang="en-US" altLang="en-US" sz="2600">
              <a:solidFill>
                <a:srgbClr val="000000"/>
              </a:solidFill>
              <a:ea typeface="Microsoft YaHei" panose="020B0503020204020204" pitchFamily="34" charset="-122"/>
              <a:cs typeface="Droid Sans" charset="0"/>
            </a:endParaRPr>
          </a:p>
          <a:p>
            <a:pPr lvl="1" eaLnBrk="1">
              <a:buClrTx/>
              <a:buSzPct val="45000"/>
              <a:buFontTx/>
              <a:buNone/>
            </a:pPr>
            <a:endParaRPr lang="en-US" altLang="en-US" sz="2600">
              <a:solidFill>
                <a:srgbClr val="000000"/>
              </a:solidFill>
              <a:ea typeface="Microsoft YaHei" panose="020B0503020204020204" pitchFamily="34" charset="-122"/>
              <a:cs typeface="Droid Sans" charset="0"/>
            </a:endParaRPr>
          </a:p>
        </p:txBody>
      </p:sp>
      <p:pic>
        <p:nvPicPr>
          <p:cNvPr id="78853" name="Picture 4">
            <a:extLst>
              <a:ext uri="{FF2B5EF4-FFF2-40B4-BE49-F238E27FC236}">
                <a16:creationId xmlns:a16="http://schemas.microsoft.com/office/drawing/2014/main" id="{F7588B3C-7013-E88F-DB7A-271A3E2C4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2632075"/>
            <a:ext cx="6343650" cy="3038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a:extLst>
              <a:ext uri="{FF2B5EF4-FFF2-40B4-BE49-F238E27FC236}">
                <a16:creationId xmlns:a16="http://schemas.microsoft.com/office/drawing/2014/main" id="{11ACCE38-3B88-BCC2-19CE-9CB7B786D761}"/>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F082EDB0-B314-4839-A166-FC675BEBFF47}" type="slidenum">
              <a:rPr lang="en-US" altLang="en-US" sz="1400">
                <a:solidFill>
                  <a:srgbClr val="000000"/>
                </a:solidFill>
                <a:ea typeface="Microsoft YaHei" panose="020B0503020204020204" pitchFamily="34" charset="-122"/>
              </a:rPr>
              <a:pPr algn="r" eaLnBrk="1" hangingPunct="1">
                <a:lnSpc>
                  <a:spcPct val="100000"/>
                </a:lnSpc>
                <a:spcBef>
                  <a:spcPts val="875"/>
                </a:spcBef>
              </a:pPr>
              <a:t>36</a:t>
            </a:fld>
            <a:endParaRPr lang="en-US" altLang="en-US" sz="1400">
              <a:solidFill>
                <a:srgbClr val="000000"/>
              </a:solidFill>
              <a:ea typeface="Microsoft YaHei" panose="020B0503020204020204" pitchFamily="34" charset="-122"/>
            </a:endParaRPr>
          </a:p>
        </p:txBody>
      </p:sp>
      <p:sp>
        <p:nvSpPr>
          <p:cNvPr id="80899" name="Text Box 2">
            <a:extLst>
              <a:ext uri="{FF2B5EF4-FFF2-40B4-BE49-F238E27FC236}">
                <a16:creationId xmlns:a16="http://schemas.microsoft.com/office/drawing/2014/main" id="{482F4BAE-DED2-2D78-051F-7BDFD3E9C2E3}"/>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200" b="1">
                <a:solidFill>
                  <a:srgbClr val="FFFFFF"/>
                </a:solidFill>
                <a:ea typeface="Microsoft YaHei" panose="020B0503020204020204" pitchFamily="34" charset="-122"/>
              </a:rPr>
              <a:t>Packet Sniffers-Working </a:t>
            </a:r>
          </a:p>
        </p:txBody>
      </p:sp>
      <p:sp>
        <p:nvSpPr>
          <p:cNvPr id="80900" name="Text Box 3">
            <a:extLst>
              <a:ext uri="{FF2B5EF4-FFF2-40B4-BE49-F238E27FC236}">
                <a16:creationId xmlns:a16="http://schemas.microsoft.com/office/drawing/2014/main" id="{B8E01783-9CA9-3C0C-8073-467F180CB7C8}"/>
              </a:ext>
            </a:extLst>
          </p:cNvPr>
          <p:cNvSpPr txBox="1">
            <a:spLocks noChangeArrowheads="1"/>
          </p:cNvSpPr>
          <p:nvPr/>
        </p:nvSpPr>
        <p:spPr bwMode="auto">
          <a:xfrm>
            <a:off x="252413" y="1322388"/>
            <a:ext cx="9588500" cy="417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1pPr>
            <a:lvl2pPr marL="1485900" indent="-569913">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9pPr>
          </a:lstStyle>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Shared Ethernet</a:t>
            </a:r>
          </a:p>
          <a:p>
            <a:pPr lvl="1" eaLnBrk="1">
              <a:buFont typeface="Arial" panose="020B0604020202020204" pitchFamily="34" charset="0"/>
              <a:buChar char="•"/>
            </a:pPr>
            <a:r>
              <a:rPr lang="en-US" altLang="en-US" sz="2400">
                <a:solidFill>
                  <a:srgbClr val="000000"/>
                </a:solidFill>
                <a:ea typeface="Microsoft YaHei" panose="020B0503020204020204" pitchFamily="34" charset="-122"/>
                <a:cs typeface="Droid Sans" charset="0"/>
              </a:rPr>
              <a:t>In a shared Ethernet environment, all the systems are connected to the same </a:t>
            </a:r>
            <a:r>
              <a:rPr lang="en-US" altLang="en-US" sz="2400" u="sng">
                <a:solidFill>
                  <a:srgbClr val="000000"/>
                </a:solidFill>
                <a:ea typeface="Microsoft YaHei" panose="020B0503020204020204" pitchFamily="34" charset="-122"/>
                <a:cs typeface="Droid Sans" charset="0"/>
              </a:rPr>
              <a:t>bus </a:t>
            </a:r>
          </a:p>
          <a:p>
            <a:pPr lvl="1" eaLnBrk="1">
              <a:buFont typeface="Arial" panose="020B0604020202020204" pitchFamily="34" charset="0"/>
              <a:buChar char="•"/>
            </a:pPr>
            <a:r>
              <a:rPr lang="en-US" altLang="en-US" sz="2400">
                <a:solidFill>
                  <a:srgbClr val="000000"/>
                </a:solidFill>
                <a:ea typeface="Microsoft YaHei" panose="020B0503020204020204" pitchFamily="34" charset="-122"/>
                <a:cs typeface="Droid Sans" charset="0"/>
              </a:rPr>
              <a:t>They are in the </a:t>
            </a:r>
            <a:r>
              <a:rPr lang="en-US" altLang="en-US" sz="2400" u="sng">
                <a:solidFill>
                  <a:srgbClr val="000000"/>
                </a:solidFill>
                <a:ea typeface="Microsoft YaHei" panose="020B0503020204020204" pitchFamily="34" charset="-122"/>
                <a:cs typeface="Droid Sans" charset="0"/>
              </a:rPr>
              <a:t>same broadcast domain</a:t>
            </a:r>
            <a:r>
              <a:rPr lang="en-US" altLang="en-US" sz="2400">
                <a:solidFill>
                  <a:srgbClr val="000000"/>
                </a:solidFill>
                <a:ea typeface="Microsoft YaHei" panose="020B0503020204020204" pitchFamily="34" charset="-122"/>
                <a:cs typeface="Droid Sans" charset="0"/>
              </a:rPr>
              <a:t>. </a:t>
            </a:r>
          </a:p>
          <a:p>
            <a:pPr lvl="1" eaLnBrk="1">
              <a:buFont typeface="Arial" panose="020B0604020202020204" pitchFamily="34" charset="0"/>
              <a:buChar char="•"/>
            </a:pPr>
            <a:r>
              <a:rPr lang="en-US" altLang="en-US" sz="2400">
                <a:solidFill>
                  <a:srgbClr val="000000"/>
                </a:solidFill>
                <a:ea typeface="Microsoft YaHei" panose="020B0503020204020204" pitchFamily="34" charset="-122"/>
                <a:cs typeface="Droid Sans" charset="0"/>
              </a:rPr>
              <a:t>When a message is to be sent to a machine, it is </a:t>
            </a:r>
            <a:r>
              <a:rPr lang="en-US" altLang="en-US" sz="2400" u="sng">
                <a:solidFill>
                  <a:srgbClr val="000000"/>
                </a:solidFill>
                <a:ea typeface="Microsoft YaHei" panose="020B0503020204020204" pitchFamily="34" charset="-122"/>
                <a:cs typeface="Droid Sans" charset="0"/>
              </a:rPr>
              <a:t>broadcasted </a:t>
            </a:r>
            <a:r>
              <a:rPr lang="en-US" altLang="en-US" sz="2400">
                <a:solidFill>
                  <a:srgbClr val="000000"/>
                </a:solidFill>
                <a:ea typeface="Microsoft YaHei" panose="020B0503020204020204" pitchFamily="34" charset="-122"/>
                <a:cs typeface="Droid Sans" charset="0"/>
              </a:rPr>
              <a:t>over the network and the machine for which the message is intended, reads the message.</a:t>
            </a:r>
          </a:p>
          <a:p>
            <a:pPr lvl="1" eaLnBrk="1">
              <a:buFont typeface="Arial" panose="020B0604020202020204" pitchFamily="34" charset="0"/>
              <a:buChar char="•"/>
            </a:pPr>
            <a:r>
              <a:rPr lang="en-US" altLang="en-US" sz="2400">
                <a:solidFill>
                  <a:srgbClr val="000000"/>
                </a:solidFill>
                <a:ea typeface="Microsoft YaHei" panose="020B0503020204020204" pitchFamily="34" charset="-122"/>
                <a:cs typeface="Droid Sans" charset="0"/>
              </a:rPr>
              <a:t>A machine running a sniffer, runs in “</a:t>
            </a:r>
            <a:r>
              <a:rPr lang="en-US" altLang="en-US" sz="2400" u="sng">
                <a:solidFill>
                  <a:srgbClr val="000000"/>
                </a:solidFill>
                <a:ea typeface="Microsoft YaHei" panose="020B0503020204020204" pitchFamily="34" charset="-122"/>
                <a:cs typeface="Droid Sans" charset="0"/>
              </a:rPr>
              <a:t>promiscuous mode</a:t>
            </a:r>
            <a:r>
              <a:rPr lang="en-US" altLang="en-US" sz="2400">
                <a:solidFill>
                  <a:srgbClr val="000000"/>
                </a:solidFill>
                <a:ea typeface="Microsoft YaHei" panose="020B0503020204020204" pitchFamily="34" charset="-122"/>
                <a:cs typeface="Droid Sans" charset="0"/>
              </a:rPr>
              <a:t>” and can listen to all the traffic on the network. </a:t>
            </a:r>
          </a:p>
          <a:p>
            <a:pPr lvl="1" eaLnBrk="1">
              <a:buFont typeface="Arial" panose="020B0604020202020204" pitchFamily="34" charset="0"/>
              <a:buChar char="•"/>
            </a:pPr>
            <a:r>
              <a:rPr lang="en-US" altLang="en-US" sz="2400">
                <a:solidFill>
                  <a:srgbClr val="000000"/>
                </a:solidFill>
                <a:ea typeface="Microsoft YaHei" panose="020B0503020204020204" pitchFamily="34" charset="-122"/>
                <a:cs typeface="Droid Sans" charset="0"/>
              </a:rPr>
              <a:t>This type of sniffing is extremely difficult to detect</a:t>
            </a:r>
          </a:p>
          <a:p>
            <a:pPr lvl="1" eaLnBrk="1">
              <a:buClrTx/>
              <a:buSzPct val="45000"/>
              <a:buFontTx/>
              <a:buNone/>
            </a:pPr>
            <a:endParaRPr lang="en-US" altLang="en-US" sz="2400">
              <a:solidFill>
                <a:srgbClr val="000000"/>
              </a:solidFill>
              <a:ea typeface="Microsoft YaHei" panose="020B0503020204020204" pitchFamily="34" charset="-122"/>
              <a:cs typeface="Droid Sans"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a:extLst>
              <a:ext uri="{FF2B5EF4-FFF2-40B4-BE49-F238E27FC236}">
                <a16:creationId xmlns:a16="http://schemas.microsoft.com/office/drawing/2014/main" id="{A4897C01-5A72-7199-0BDF-481EAF94B4FF}"/>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35979EE9-3E44-49D9-978D-E9E4D21458FD}" type="slidenum">
              <a:rPr lang="en-US" altLang="en-US" sz="1400">
                <a:solidFill>
                  <a:srgbClr val="000000"/>
                </a:solidFill>
                <a:ea typeface="Microsoft YaHei" panose="020B0503020204020204" pitchFamily="34" charset="-122"/>
              </a:rPr>
              <a:pPr algn="r" eaLnBrk="1" hangingPunct="1">
                <a:lnSpc>
                  <a:spcPct val="100000"/>
                </a:lnSpc>
                <a:spcBef>
                  <a:spcPts val="875"/>
                </a:spcBef>
              </a:pPr>
              <a:t>37</a:t>
            </a:fld>
            <a:endParaRPr lang="en-US" altLang="en-US" sz="1400">
              <a:solidFill>
                <a:srgbClr val="000000"/>
              </a:solidFill>
              <a:ea typeface="Microsoft YaHei" panose="020B0503020204020204" pitchFamily="34" charset="-122"/>
            </a:endParaRPr>
          </a:p>
        </p:txBody>
      </p:sp>
      <p:sp>
        <p:nvSpPr>
          <p:cNvPr id="82947" name="Text Box 2">
            <a:extLst>
              <a:ext uri="{FF2B5EF4-FFF2-40B4-BE49-F238E27FC236}">
                <a16:creationId xmlns:a16="http://schemas.microsoft.com/office/drawing/2014/main" id="{9CD336AB-EBAA-9C61-D79A-817EE4023B89}"/>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200" b="1">
                <a:solidFill>
                  <a:srgbClr val="FFFFFF"/>
                </a:solidFill>
                <a:ea typeface="Microsoft YaHei" panose="020B0503020204020204" pitchFamily="34" charset="-122"/>
              </a:rPr>
              <a:t>Packet Sniffers-Working </a:t>
            </a:r>
          </a:p>
        </p:txBody>
      </p:sp>
      <p:sp>
        <p:nvSpPr>
          <p:cNvPr id="82948" name="Text Box 3">
            <a:extLst>
              <a:ext uri="{FF2B5EF4-FFF2-40B4-BE49-F238E27FC236}">
                <a16:creationId xmlns:a16="http://schemas.microsoft.com/office/drawing/2014/main" id="{3EB3C60F-0EAA-4CD1-F5E5-4752C6FD0645}"/>
              </a:ext>
            </a:extLst>
          </p:cNvPr>
          <p:cNvSpPr txBox="1">
            <a:spLocks noChangeArrowheads="1"/>
          </p:cNvSpPr>
          <p:nvPr/>
        </p:nvSpPr>
        <p:spPr bwMode="auto">
          <a:xfrm>
            <a:off x="252413" y="1322388"/>
            <a:ext cx="9588500" cy="417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1pPr>
            <a:lvl2pPr marL="1485900" indent="-569913">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9pPr>
          </a:lstStyle>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Switched Ethernet</a:t>
            </a:r>
          </a:p>
          <a:p>
            <a:pPr lvl="1"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In this environment, the machines are connected to a switch. </a:t>
            </a:r>
          </a:p>
          <a:p>
            <a:pPr lvl="1"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The switch maintains </a:t>
            </a:r>
            <a:r>
              <a:rPr lang="en-US" altLang="en-US" sz="2600" u="sng">
                <a:solidFill>
                  <a:srgbClr val="000000"/>
                </a:solidFill>
                <a:ea typeface="Microsoft YaHei" panose="020B0503020204020204" pitchFamily="34" charset="-122"/>
                <a:cs typeface="Droid Sans" charset="0"/>
              </a:rPr>
              <a:t>a MAC table </a:t>
            </a:r>
            <a:r>
              <a:rPr lang="en-US" altLang="en-US" sz="2600">
                <a:solidFill>
                  <a:srgbClr val="000000"/>
                </a:solidFill>
                <a:ea typeface="Microsoft YaHei" panose="020B0503020204020204" pitchFamily="34" charset="-122"/>
                <a:cs typeface="Droid Sans" charset="0"/>
              </a:rPr>
              <a:t>and keeps a track of each computer’s MAC address and the physical port on the switch to which the MAC address maps </a:t>
            </a:r>
          </a:p>
          <a:p>
            <a:pPr lvl="1"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The packets are </a:t>
            </a:r>
            <a:r>
              <a:rPr lang="en-US" altLang="en-US" sz="2600" u="sng">
                <a:solidFill>
                  <a:srgbClr val="000000"/>
                </a:solidFill>
                <a:ea typeface="Microsoft YaHei" panose="020B0503020204020204" pitchFamily="34" charset="-122"/>
                <a:cs typeface="Droid Sans" charset="0"/>
              </a:rPr>
              <a:t>not broadcasted</a:t>
            </a:r>
            <a:r>
              <a:rPr lang="en-US" altLang="en-US" sz="2600">
                <a:solidFill>
                  <a:srgbClr val="000000"/>
                </a:solidFill>
                <a:ea typeface="Microsoft YaHei" panose="020B0503020204020204" pitchFamily="34" charset="-122"/>
                <a:cs typeface="Droid Sans" charset="0"/>
              </a:rPr>
              <a:t>, but instead are specifically sent to the machines for which they are intended</a:t>
            </a:r>
            <a:r>
              <a:rPr lang="en-US" altLang="en-US" sz="2400">
                <a:solidFill>
                  <a:srgbClr val="000000"/>
                </a:solidFill>
                <a:ea typeface="Microsoft YaHei" panose="020B0503020204020204" pitchFamily="34" charset="-122"/>
                <a:cs typeface="Droid Sans" charset="0"/>
              </a:rPr>
              <a:t>.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a:extLst>
              <a:ext uri="{FF2B5EF4-FFF2-40B4-BE49-F238E27FC236}">
                <a16:creationId xmlns:a16="http://schemas.microsoft.com/office/drawing/2014/main" id="{25B7563F-82D9-5DF5-40F4-7BD2AEE1F91D}"/>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roid Sans Fallback" charset="0"/>
              </a:defRPr>
            </a:lvl9pPr>
          </a:lstStyle>
          <a:p>
            <a:pPr algn="r" eaLnBrk="1" hangingPunct="1">
              <a:lnSpc>
                <a:spcPct val="100000"/>
              </a:lnSpc>
              <a:spcBef>
                <a:spcPts val="875"/>
              </a:spcBef>
            </a:pPr>
            <a:fld id="{6D3ED2A3-BA2C-41A6-A215-D63E8F1295B3}" type="slidenum">
              <a:rPr lang="en-US" altLang="en-US" sz="1400">
                <a:solidFill>
                  <a:srgbClr val="000000"/>
                </a:solidFill>
                <a:ea typeface="Microsoft YaHei" panose="020B0503020204020204" pitchFamily="34" charset="-122"/>
              </a:rPr>
              <a:pPr algn="r" eaLnBrk="1" hangingPunct="1">
                <a:lnSpc>
                  <a:spcPct val="100000"/>
                </a:lnSpc>
                <a:spcBef>
                  <a:spcPts val="875"/>
                </a:spcBef>
              </a:pPr>
              <a:t>38</a:t>
            </a:fld>
            <a:endParaRPr lang="en-US" altLang="en-US" sz="1400">
              <a:solidFill>
                <a:srgbClr val="000000"/>
              </a:solidFill>
              <a:ea typeface="Microsoft YaHei" panose="020B0503020204020204" pitchFamily="34" charset="-122"/>
            </a:endParaRPr>
          </a:p>
        </p:txBody>
      </p:sp>
      <p:sp>
        <p:nvSpPr>
          <p:cNvPr id="84995" name="Text Box 2">
            <a:extLst>
              <a:ext uri="{FF2B5EF4-FFF2-40B4-BE49-F238E27FC236}">
                <a16:creationId xmlns:a16="http://schemas.microsoft.com/office/drawing/2014/main" id="{4D5B9587-9276-F701-7336-299F89C7B64E}"/>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1pPr>
            <a:lvl2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9434513" algn="l"/>
                <a:tab pos="9601200" algn="l"/>
              </a:tabLst>
              <a:defRPr>
                <a:solidFill>
                  <a:schemeClr val="bg1"/>
                </a:solidFill>
                <a:latin typeface="Arial" panose="020B0604020202020204" pitchFamily="34" charset="0"/>
                <a:cs typeface="Droid Sans Fallback" charset="0"/>
              </a:defRPr>
            </a:lvl9pPr>
          </a:lstStyle>
          <a:p>
            <a:pPr eaLnBrk="1" hangingPunct="1">
              <a:lnSpc>
                <a:spcPct val="100000"/>
              </a:lnSpc>
            </a:pPr>
            <a:r>
              <a:rPr lang="en-US" altLang="en-US" sz="3200" b="1">
                <a:solidFill>
                  <a:srgbClr val="FFFFFF"/>
                </a:solidFill>
                <a:ea typeface="Microsoft YaHei" panose="020B0503020204020204" pitchFamily="34" charset="-122"/>
              </a:rPr>
              <a:t>Packet Sniffers-Working </a:t>
            </a:r>
          </a:p>
        </p:txBody>
      </p:sp>
      <p:sp>
        <p:nvSpPr>
          <p:cNvPr id="84996" name="Text Box 3">
            <a:extLst>
              <a:ext uri="{FF2B5EF4-FFF2-40B4-BE49-F238E27FC236}">
                <a16:creationId xmlns:a16="http://schemas.microsoft.com/office/drawing/2014/main" id="{ACA2613C-A081-BA7B-7FFF-DBEAD6B54353}"/>
              </a:ext>
            </a:extLst>
          </p:cNvPr>
          <p:cNvSpPr txBox="1">
            <a:spLocks noChangeArrowheads="1"/>
          </p:cNvSpPr>
          <p:nvPr/>
        </p:nvSpPr>
        <p:spPr bwMode="auto">
          <a:xfrm>
            <a:off x="252413" y="1322388"/>
            <a:ext cx="9588500" cy="417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1pPr>
            <a:lvl2pPr marL="1485900" indent="-569913">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2pPr>
            <a:lvl3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3pPr>
            <a:lvl4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4pPr>
            <a:lvl5pPr>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roid Sans Fallback" charset="0"/>
              </a:defRPr>
            </a:lvl9pPr>
          </a:lstStyle>
          <a:p>
            <a:pPr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Switched Ethernet</a:t>
            </a:r>
          </a:p>
          <a:p>
            <a:pPr lvl="1"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Even though a switched Ethernet is more secure than a shared one (using hub), it is not complete secure</a:t>
            </a:r>
          </a:p>
          <a:p>
            <a:pPr lvl="1" eaLnBrk="1">
              <a:buFont typeface="Arial" panose="020B0604020202020204" pitchFamily="34" charset="0"/>
              <a:buChar char="•"/>
            </a:pPr>
            <a:r>
              <a:rPr lang="en-US" altLang="en-US" sz="2600">
                <a:solidFill>
                  <a:srgbClr val="000000"/>
                </a:solidFill>
                <a:ea typeface="Microsoft YaHei" panose="020B0503020204020204" pitchFamily="34" charset="-122"/>
                <a:cs typeface="Droid Sans" charset="0"/>
              </a:rPr>
              <a:t>One can still sniff the traffic using techniques like </a:t>
            </a:r>
            <a:r>
              <a:rPr lang="en-US" altLang="en-US" sz="2600" u="sng">
                <a:solidFill>
                  <a:srgbClr val="000000"/>
                </a:solidFill>
                <a:ea typeface="Microsoft YaHei" panose="020B0503020204020204" pitchFamily="34" charset="-122"/>
                <a:cs typeface="Droid Sans" charset="0"/>
              </a:rPr>
              <a:t>ARP spoofing,</a:t>
            </a:r>
            <a:r>
              <a:rPr lang="en-US" altLang="en-US" sz="2600">
                <a:solidFill>
                  <a:srgbClr val="000000"/>
                </a:solidFill>
                <a:ea typeface="Microsoft YaHei" panose="020B0503020204020204" pitchFamily="34" charset="-122"/>
                <a:cs typeface="Droid Sans" charset="0"/>
              </a:rPr>
              <a:t> which basically spoofs the MAC address of the gateway and makes the traffic route through the machine running the sniffer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27CA454E-B962-C6D2-B973-985F4C50CE93}"/>
              </a:ext>
            </a:extLst>
          </p:cNvPr>
          <p:cNvSpPr txBox="1">
            <a:spLocks noChangeArrowheads="1"/>
          </p:cNvSpPr>
          <p:nvPr/>
        </p:nvSpPr>
        <p:spPr bwMode="auto">
          <a:xfrm>
            <a:off x="168275" y="377825"/>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000" b="1">
                <a:solidFill>
                  <a:srgbClr val="FFFFFF"/>
                </a:solidFill>
                <a:cs typeface="Droid Sans Fallback" charset="0"/>
              </a:rPr>
              <a:t>Session hijacking</a:t>
            </a:r>
          </a:p>
        </p:txBody>
      </p:sp>
      <p:sp>
        <p:nvSpPr>
          <p:cNvPr id="34818" name="Text Box 2">
            <a:extLst>
              <a:ext uri="{FF2B5EF4-FFF2-40B4-BE49-F238E27FC236}">
                <a16:creationId xmlns:a16="http://schemas.microsoft.com/office/drawing/2014/main" id="{AD507A3E-998B-208B-630C-C50E23A38252}"/>
              </a:ext>
            </a:extLst>
          </p:cNvPr>
          <p:cNvSpPr txBox="1">
            <a:spLocks noChangeArrowheads="1"/>
          </p:cNvSpPr>
          <p:nvPr/>
        </p:nvSpPr>
        <p:spPr bwMode="auto">
          <a:xfrm>
            <a:off x="177838" y="1360488"/>
            <a:ext cx="9408450" cy="4113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440" rIns="0" bIns="0"/>
          <a:lstStyle>
            <a:lvl1pPr marL="1341438" indent="-1338263">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1pPr>
            <a:lvl2pPr marL="2832100" indent="-1338263">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2pPr>
            <a:lvl3pPr>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3pPr>
            <a:lvl4pPr>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4pPr>
            <a:lvl5pPr>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9pPr>
          </a:lstStyle>
          <a:p>
            <a:pPr>
              <a:spcBef>
                <a:spcPts val="700"/>
              </a:spcBef>
              <a:buClr>
                <a:srgbClr val="0099CC"/>
              </a:buClr>
              <a:buFont typeface="Wingdings" panose="05000000000000000000" pitchFamily="2" charset="2"/>
              <a:buChar char=""/>
            </a:pPr>
            <a:r>
              <a:rPr lang="en-US" altLang="en-US" sz="2200">
                <a:cs typeface="Droid Sans Fallback" charset="0"/>
              </a:rPr>
              <a:t>Attacker gets access to a session between two hosts</a:t>
            </a:r>
          </a:p>
          <a:p>
            <a:pPr>
              <a:spcBef>
                <a:spcPts val="700"/>
              </a:spcBef>
              <a:buClr>
                <a:srgbClr val="0099CC"/>
              </a:buClr>
              <a:buFont typeface="Wingdings" panose="05000000000000000000" pitchFamily="2" charset="2"/>
              <a:buChar char=""/>
            </a:pPr>
            <a:r>
              <a:rPr lang="en-US" altLang="en-US" sz="2200">
                <a:cs typeface="Droid Sans Fallback" charset="0"/>
              </a:rPr>
              <a:t>The attacker steals a valid session id which is used to get into the session and he uses this to snoop data</a:t>
            </a:r>
          </a:p>
          <a:p>
            <a:pPr>
              <a:spcBef>
                <a:spcPts val="700"/>
              </a:spcBef>
              <a:buClr>
                <a:srgbClr val="0099CC"/>
              </a:buClr>
              <a:buFont typeface="Wingdings" panose="05000000000000000000" pitchFamily="2" charset="2"/>
              <a:buChar char=""/>
            </a:pPr>
            <a:r>
              <a:rPr lang="en-US" altLang="en-US" sz="2200">
                <a:cs typeface="Droid Sans Fallback" charset="0"/>
              </a:rPr>
              <a:t>Session can be hijacked only after the hosts have authenticated successfully</a:t>
            </a:r>
          </a:p>
          <a:p>
            <a:pPr>
              <a:spcBef>
                <a:spcPts val="700"/>
              </a:spcBef>
              <a:buClr>
                <a:srgbClr val="0099CC"/>
              </a:buClr>
              <a:buFont typeface="Wingdings" panose="05000000000000000000" pitchFamily="2" charset="2"/>
              <a:buChar char=""/>
            </a:pPr>
            <a:r>
              <a:rPr lang="en-US" altLang="en-US" sz="2200">
                <a:cs typeface="Droid Sans Fallback" charset="0"/>
              </a:rPr>
              <a:t>Session cannot be initiated until the authentication process is finished</a:t>
            </a:r>
          </a:p>
          <a:p>
            <a:pPr>
              <a:spcBef>
                <a:spcPts val="700"/>
              </a:spcBef>
              <a:buClr>
                <a:srgbClr val="0099CC"/>
              </a:buClr>
              <a:buFont typeface="Wingdings" panose="05000000000000000000" pitchFamily="2" charset="2"/>
              <a:buChar char=""/>
            </a:pPr>
            <a:r>
              <a:rPr lang="en-US" altLang="en-US" sz="2200">
                <a:cs typeface="Droid Sans Fallback" charset="0"/>
              </a:rPr>
              <a:t>Since most authentication occurs at the start of the session, this allows attackers to gain access to a machine</a:t>
            </a:r>
          </a:p>
          <a:p>
            <a:pPr lvl="1">
              <a:spcBef>
                <a:spcPts val="700"/>
              </a:spcBef>
              <a:buClrTx/>
              <a:buSzPct val="45000"/>
              <a:buFontTx/>
              <a:buNone/>
            </a:pPr>
            <a:endParaRPr lang="en-US" altLang="en-US" sz="2200">
              <a:cs typeface="Droid Sans Fallback" charset="0"/>
            </a:endParaRPr>
          </a:p>
        </p:txBody>
      </p:sp>
      <p:sp>
        <p:nvSpPr>
          <p:cNvPr id="34819" name="Text Box 3">
            <a:extLst>
              <a:ext uri="{FF2B5EF4-FFF2-40B4-BE49-F238E27FC236}">
                <a16:creationId xmlns:a16="http://schemas.microsoft.com/office/drawing/2014/main" id="{8AB5CDF6-74CF-7B60-42D0-7CDD56F98974}"/>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spcBef>
                <a:spcPts val="875"/>
              </a:spcBef>
            </a:pPr>
            <a:fld id="{B8D10681-81B5-4C5D-A2D1-0E0770B8A170}" type="slidenum">
              <a:rPr lang="en-US" altLang="en-US" sz="1400">
                <a:cs typeface="Droid Sans Fallback" charset="0"/>
              </a:rPr>
              <a:pPr algn="r" hangingPunct="1">
                <a:lnSpc>
                  <a:spcPct val="100000"/>
                </a:lnSpc>
                <a:spcBef>
                  <a:spcPts val="875"/>
                </a:spcBef>
              </a:pPr>
              <a:t>39</a:t>
            </a:fld>
            <a:endParaRPr lang="en-US" altLang="en-US" sz="1400">
              <a:cs typeface="Droid Sans Fallback" charset="0"/>
            </a:endParaRPr>
          </a:p>
        </p:txBody>
      </p:sp>
    </p:spTree>
    <p:extLst>
      <p:ext uri="{BB962C8B-B14F-4D97-AF65-F5344CB8AC3E}">
        <p14:creationId xmlns:p14="http://schemas.microsoft.com/office/powerpoint/2010/main" val="24554817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TextShape 1">
            <a:extLst>
              <a:ext uri="{FF2B5EF4-FFF2-40B4-BE49-F238E27FC236}">
                <a16:creationId xmlns:a16="http://schemas.microsoft.com/office/drawing/2014/main" id="{D5EA629B-161E-7434-0DCD-C6315B3C8664}"/>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6DA6566B-4ECC-424B-B5DA-4BD2DD91D762}"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4</a:t>
            </a:fld>
            <a:endParaRPr lang="en-US" sz="1158" spc="-1">
              <a:latin typeface="Arial"/>
            </a:endParaRPr>
          </a:p>
        </p:txBody>
      </p:sp>
      <p:sp>
        <p:nvSpPr>
          <p:cNvPr id="1130" name="TextShape 2">
            <a:extLst>
              <a:ext uri="{FF2B5EF4-FFF2-40B4-BE49-F238E27FC236}">
                <a16:creationId xmlns:a16="http://schemas.microsoft.com/office/drawing/2014/main" id="{70DC08D0-C306-67CF-A208-A8AB2AD6D85C}"/>
              </a:ext>
            </a:extLst>
          </p:cNvPr>
          <p:cNvSpPr txBox="1"/>
          <p:nvPr/>
        </p:nvSpPr>
        <p:spPr>
          <a:xfrm>
            <a:off x="1449388" y="252413"/>
            <a:ext cx="7207250" cy="944562"/>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3638" b="1" spc="-1">
                <a:solidFill>
                  <a:srgbClr val="FFFFFF"/>
                </a:solidFill>
                <a:latin typeface="Arial"/>
              </a:rPr>
              <a:t>Network Security</a:t>
            </a:r>
            <a:endParaRPr lang="en-US" sz="3638" spc="-1">
              <a:latin typeface="Arial"/>
            </a:endParaRPr>
          </a:p>
        </p:txBody>
      </p:sp>
      <p:sp>
        <p:nvSpPr>
          <p:cNvPr id="1131" name="TextShape 3">
            <a:extLst>
              <a:ext uri="{FF2B5EF4-FFF2-40B4-BE49-F238E27FC236}">
                <a16:creationId xmlns:a16="http://schemas.microsoft.com/office/drawing/2014/main" id="{421EE74E-E07B-3DBE-E762-39088BB11875}"/>
              </a:ext>
            </a:extLst>
          </p:cNvPr>
          <p:cNvSpPr txBox="1"/>
          <p:nvPr/>
        </p:nvSpPr>
        <p:spPr>
          <a:xfrm>
            <a:off x="87313" y="1428750"/>
            <a:ext cx="9601200" cy="3717925"/>
          </a:xfrm>
          <a:prstGeom prst="rect">
            <a:avLst/>
          </a:prstGeom>
          <a:noFill/>
          <a:ln>
            <a:noFill/>
          </a:ln>
        </p:spPr>
        <p:txBody>
          <a:bodyPr/>
          <a:lstStyle/>
          <a:p>
            <a:pPr marL="283693" indent="-283693" eaLnBrk="1">
              <a:lnSpc>
                <a:spcPct val="93000"/>
              </a:lnSpc>
              <a:buClr>
                <a:srgbClr val="000000"/>
              </a:buClr>
              <a:buSzPct val="45000"/>
              <a:buFont typeface="Wingdings" charset="2"/>
              <a:buChar char=""/>
              <a:defRPr/>
            </a:pPr>
            <a:r>
              <a:rPr lang="en-US" sz="2315" spc="-1" dirty="0">
                <a:solidFill>
                  <a:srgbClr val="000000"/>
                </a:solidFill>
                <a:latin typeface="Arial"/>
                <a:ea typeface="Arial"/>
              </a:rPr>
              <a:t>Computer networks are typically a shared resource used by many applications representing different interests.</a:t>
            </a:r>
          </a:p>
          <a:p>
            <a:pPr marL="283693" indent="-283693" eaLnBrk="1">
              <a:lnSpc>
                <a:spcPct val="93000"/>
              </a:lnSpc>
              <a:buClr>
                <a:srgbClr val="000000"/>
              </a:buClr>
              <a:buSzPct val="45000"/>
              <a:buFont typeface="Wingdings" charset="2"/>
              <a:buChar char=""/>
              <a:defRPr/>
            </a:pPr>
            <a:endParaRPr lang="en-US" sz="2315" spc="-1" dirty="0">
              <a:latin typeface="Arial"/>
            </a:endParaRPr>
          </a:p>
          <a:p>
            <a:pPr marL="283693" indent="-283693" eaLnBrk="1">
              <a:lnSpc>
                <a:spcPct val="93000"/>
              </a:lnSpc>
              <a:buClr>
                <a:srgbClr val="000000"/>
              </a:buClr>
              <a:buSzPct val="45000"/>
              <a:buFont typeface="Wingdings" charset="2"/>
              <a:buChar char=""/>
              <a:defRPr/>
            </a:pPr>
            <a:r>
              <a:rPr lang="en-US" sz="2315" spc="-1" dirty="0">
                <a:solidFill>
                  <a:srgbClr val="000000"/>
                </a:solidFill>
                <a:latin typeface="Arial"/>
                <a:ea typeface="Arial"/>
              </a:rPr>
              <a:t>The Internet is particularly widely shared, being used by many people including opportunistic criminals.</a:t>
            </a:r>
          </a:p>
          <a:p>
            <a:pPr marL="283693" indent="-283693" eaLnBrk="1">
              <a:lnSpc>
                <a:spcPct val="93000"/>
              </a:lnSpc>
              <a:buClr>
                <a:srgbClr val="000000"/>
              </a:buClr>
              <a:buSzPct val="45000"/>
              <a:buFont typeface="Wingdings" charset="2"/>
              <a:buChar char=""/>
              <a:defRPr/>
            </a:pPr>
            <a:endParaRPr lang="en-US" sz="2315" spc="-1" dirty="0">
              <a:latin typeface="Arial"/>
            </a:endParaRPr>
          </a:p>
          <a:p>
            <a:pPr marL="283693" indent="-283693" eaLnBrk="1">
              <a:lnSpc>
                <a:spcPct val="93000"/>
              </a:lnSpc>
              <a:buClr>
                <a:srgbClr val="000000"/>
              </a:buClr>
              <a:buSzPct val="45000"/>
              <a:buFont typeface="Wingdings" charset="2"/>
              <a:buChar char=""/>
              <a:defRPr/>
            </a:pPr>
            <a:r>
              <a:rPr lang="en-US" sz="2315" spc="-1" dirty="0">
                <a:solidFill>
                  <a:srgbClr val="000000"/>
                </a:solidFill>
                <a:latin typeface="Arial"/>
                <a:ea typeface="Arial"/>
              </a:rPr>
              <a:t>Unless security measures are taken, a network conversation or a distributed application may be compromised by an adversary</a:t>
            </a:r>
            <a:endParaRPr lang="en-US" sz="2315" spc="-1" dirty="0">
              <a:latin typeface="Arial"/>
            </a:endParaRPr>
          </a:p>
          <a:p>
            <a:pPr marL="283693" indent="-283693" eaLnBrk="1">
              <a:lnSpc>
                <a:spcPct val="93000"/>
              </a:lnSpc>
              <a:buClr>
                <a:srgbClr val="000000"/>
              </a:buClr>
              <a:buSzPct val="45000"/>
              <a:buFont typeface="Wingdings" charset="2"/>
              <a:buChar char=""/>
              <a:defRPr/>
            </a:pPr>
            <a:endParaRPr lang="en-US" sz="2315"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a:extLst>
              <a:ext uri="{FF2B5EF4-FFF2-40B4-BE49-F238E27FC236}">
                <a16:creationId xmlns:a16="http://schemas.microsoft.com/office/drawing/2014/main" id="{92548662-AA33-8405-0A60-B50A2DCB15E0}"/>
              </a:ext>
            </a:extLst>
          </p:cNvPr>
          <p:cNvSpPr txBox="1">
            <a:spLocks noChangeArrowheads="1"/>
          </p:cNvSpPr>
          <p:nvPr/>
        </p:nvSpPr>
        <p:spPr bwMode="auto">
          <a:xfrm>
            <a:off x="168275" y="377825"/>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000" b="1">
                <a:solidFill>
                  <a:srgbClr val="FFFFFF"/>
                </a:solidFill>
                <a:cs typeface="Droid Sans Fallback" charset="0"/>
              </a:rPr>
              <a:t>Session hijacking</a:t>
            </a:r>
          </a:p>
        </p:txBody>
      </p:sp>
      <p:sp>
        <p:nvSpPr>
          <p:cNvPr id="35842" name="Text Box 2">
            <a:extLst>
              <a:ext uri="{FF2B5EF4-FFF2-40B4-BE49-F238E27FC236}">
                <a16:creationId xmlns:a16="http://schemas.microsoft.com/office/drawing/2014/main" id="{E728ACC4-0868-F86C-6594-B693EB18320D}"/>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spcBef>
                <a:spcPts val="875"/>
              </a:spcBef>
            </a:pPr>
            <a:fld id="{A4D9262D-4EC4-4F1D-8847-8CC6D42535EE}" type="slidenum">
              <a:rPr lang="en-US" altLang="en-US" sz="1400">
                <a:cs typeface="Droid Sans Fallback" charset="0"/>
              </a:rPr>
              <a:pPr algn="r" hangingPunct="1">
                <a:lnSpc>
                  <a:spcPct val="100000"/>
                </a:lnSpc>
                <a:spcBef>
                  <a:spcPts val="875"/>
                </a:spcBef>
              </a:pPr>
              <a:t>40</a:t>
            </a:fld>
            <a:endParaRPr lang="en-US" altLang="en-US" sz="1400">
              <a:cs typeface="Droid Sans Fallback" charset="0"/>
            </a:endParaRPr>
          </a:p>
        </p:txBody>
      </p:sp>
      <p:pic>
        <p:nvPicPr>
          <p:cNvPr id="35843" name="Picture 3">
            <a:extLst>
              <a:ext uri="{FF2B5EF4-FFF2-40B4-BE49-F238E27FC236}">
                <a16:creationId xmlns:a16="http://schemas.microsoft.com/office/drawing/2014/main" id="{B37F7B0A-6922-04DA-525B-990E505E0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1616075"/>
            <a:ext cx="9654905" cy="3124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7321680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B3001147-5C05-1E1F-E02C-BC9C473BA952}"/>
              </a:ext>
            </a:extLst>
          </p:cNvPr>
          <p:cNvSpPr txBox="1">
            <a:spLocks noChangeArrowheads="1"/>
          </p:cNvSpPr>
          <p:nvPr/>
        </p:nvSpPr>
        <p:spPr bwMode="auto">
          <a:xfrm>
            <a:off x="0" y="0"/>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000" b="1">
                <a:solidFill>
                  <a:srgbClr val="FFFFFF"/>
                </a:solidFill>
                <a:cs typeface="Droid Sans Fallback" charset="0"/>
              </a:rPr>
              <a:t>Session hijacking-Steps</a:t>
            </a:r>
          </a:p>
        </p:txBody>
      </p:sp>
      <p:sp>
        <p:nvSpPr>
          <p:cNvPr id="36866" name="Text Box 2">
            <a:extLst>
              <a:ext uri="{FF2B5EF4-FFF2-40B4-BE49-F238E27FC236}">
                <a16:creationId xmlns:a16="http://schemas.microsoft.com/office/drawing/2014/main" id="{201F915D-6D05-1FC3-E69A-47E08DB66809}"/>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spcBef>
                <a:spcPts val="875"/>
              </a:spcBef>
            </a:pPr>
            <a:fld id="{5B8BD6D9-8A58-4DD6-BCF8-41FEF1C002AD}" type="slidenum">
              <a:rPr lang="en-US" altLang="en-US" sz="1400">
                <a:cs typeface="Droid Sans Fallback" charset="0"/>
              </a:rPr>
              <a:pPr algn="r" hangingPunct="1">
                <a:lnSpc>
                  <a:spcPct val="100000"/>
                </a:lnSpc>
                <a:spcBef>
                  <a:spcPts val="875"/>
                </a:spcBef>
              </a:pPr>
              <a:t>41</a:t>
            </a:fld>
            <a:endParaRPr lang="en-US" altLang="en-US" sz="1400">
              <a:cs typeface="Droid Sans Fallback" charset="0"/>
            </a:endParaRPr>
          </a:p>
        </p:txBody>
      </p:sp>
      <p:pic>
        <p:nvPicPr>
          <p:cNvPr id="36867" name="Picture 3">
            <a:extLst>
              <a:ext uri="{FF2B5EF4-FFF2-40B4-BE49-F238E27FC236}">
                <a16:creationId xmlns:a16="http://schemas.microsoft.com/office/drawing/2014/main" id="{EA823EA2-BD3F-F040-29A1-E115A7B14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966788"/>
            <a:ext cx="8061119" cy="4687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5560" cap="flat">
                <a:solidFill>
                  <a:srgbClr val="00956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036625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a:extLst>
              <a:ext uri="{FF2B5EF4-FFF2-40B4-BE49-F238E27FC236}">
                <a16:creationId xmlns:a16="http://schemas.microsoft.com/office/drawing/2014/main" id="{4033AD57-0A59-8EB3-1C3F-FE56B19BE18F}"/>
              </a:ext>
            </a:extLst>
          </p:cNvPr>
          <p:cNvSpPr txBox="1">
            <a:spLocks noChangeArrowheads="1"/>
          </p:cNvSpPr>
          <p:nvPr/>
        </p:nvSpPr>
        <p:spPr bwMode="auto">
          <a:xfrm>
            <a:off x="168275" y="377825"/>
            <a:ext cx="96091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000" b="1">
                <a:solidFill>
                  <a:srgbClr val="FFFFFF"/>
                </a:solidFill>
                <a:cs typeface="Droid Sans Fallback" charset="0"/>
              </a:rPr>
              <a:t>TCP hijacking </a:t>
            </a:r>
          </a:p>
        </p:txBody>
      </p:sp>
      <p:sp>
        <p:nvSpPr>
          <p:cNvPr id="37890" name="Text Box 2">
            <a:extLst>
              <a:ext uri="{FF2B5EF4-FFF2-40B4-BE49-F238E27FC236}">
                <a16:creationId xmlns:a16="http://schemas.microsoft.com/office/drawing/2014/main" id="{ABD0FC3F-3D45-5942-83BC-E95D893BB504}"/>
              </a:ext>
            </a:extLst>
          </p:cNvPr>
          <p:cNvSpPr txBox="1">
            <a:spLocks noChangeArrowheads="1"/>
          </p:cNvSpPr>
          <p:nvPr/>
        </p:nvSpPr>
        <p:spPr bwMode="auto">
          <a:xfrm>
            <a:off x="201613" y="1360488"/>
            <a:ext cx="9491662" cy="453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1341438" indent="-1338263">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1pPr>
            <a:lvl2pPr marL="2827338" indent="-1338263">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2pPr>
            <a:lvl3pPr>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3pPr>
            <a:lvl4pPr>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4pPr>
            <a:lvl5pPr>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1341438" algn="l"/>
                <a:tab pos="1789113" algn="l"/>
                <a:tab pos="2236788" algn="l"/>
                <a:tab pos="2686050" algn="l"/>
                <a:tab pos="3135313" algn="l"/>
                <a:tab pos="3584575" algn="l"/>
                <a:tab pos="4033838" algn="l"/>
                <a:tab pos="4483100" algn="l"/>
                <a:tab pos="4932363" algn="l"/>
                <a:tab pos="5381625" algn="l"/>
                <a:tab pos="5830888" algn="l"/>
                <a:tab pos="6280150" algn="l"/>
                <a:tab pos="6731000" algn="l"/>
                <a:tab pos="7180263" algn="l"/>
                <a:tab pos="7629525" algn="l"/>
                <a:tab pos="8078788" algn="l"/>
                <a:tab pos="8528050" algn="l"/>
                <a:tab pos="8977313" algn="l"/>
                <a:tab pos="9426575" algn="l"/>
                <a:tab pos="9875838" algn="l"/>
                <a:tab pos="103251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spcBef>
                <a:spcPts val="700"/>
              </a:spcBef>
              <a:buClr>
                <a:srgbClr val="0099CC"/>
              </a:buClr>
              <a:buFont typeface="Wingdings" panose="05000000000000000000" pitchFamily="2" charset="2"/>
              <a:buChar char=""/>
            </a:pPr>
            <a:r>
              <a:rPr lang="en-US" altLang="en-US" sz="2400">
                <a:cs typeface="Droid Sans Fallback" charset="0"/>
              </a:rPr>
              <a:t>If an attacker learns the associated TCP state for the connection, then the connection can be hijacked.</a:t>
            </a:r>
          </a:p>
          <a:p>
            <a:pPr>
              <a:lnSpc>
                <a:spcPct val="100000"/>
              </a:lnSpc>
              <a:spcBef>
                <a:spcPts val="700"/>
              </a:spcBef>
              <a:buClr>
                <a:srgbClr val="0099CC"/>
              </a:buClr>
              <a:buFont typeface="Wingdings" panose="05000000000000000000" pitchFamily="2" charset="2"/>
              <a:buChar char=""/>
            </a:pPr>
            <a:r>
              <a:rPr lang="en-US" altLang="en-US" sz="2400">
                <a:cs typeface="Droid Sans Fallback" charset="0"/>
              </a:rPr>
              <a:t>Attacker can insert malicious data into the TCP stream, and the recipient will believe it came from the original source</a:t>
            </a:r>
          </a:p>
          <a:p>
            <a:pPr lvl="1">
              <a:lnSpc>
                <a:spcPct val="100000"/>
              </a:lnSpc>
              <a:spcBef>
                <a:spcPts val="700"/>
              </a:spcBef>
              <a:buClr>
                <a:srgbClr val="0099CC"/>
              </a:buClr>
              <a:buFont typeface="Wingdings" panose="05000000000000000000" pitchFamily="2" charset="2"/>
              <a:buChar char=""/>
            </a:pPr>
            <a:r>
              <a:rPr lang="en-US" altLang="en-US" sz="2400">
                <a:cs typeface="Droid Sans Fallback" charset="0"/>
              </a:rPr>
              <a:t>Ex. Instead of downloading and running new program, you download a virus and execute it</a:t>
            </a:r>
          </a:p>
        </p:txBody>
      </p:sp>
      <p:sp>
        <p:nvSpPr>
          <p:cNvPr id="37891" name="Text Box 3">
            <a:extLst>
              <a:ext uri="{FF2B5EF4-FFF2-40B4-BE49-F238E27FC236}">
                <a16:creationId xmlns:a16="http://schemas.microsoft.com/office/drawing/2014/main" id="{3166FDB5-59D3-3F97-67BD-A50E6569DC4B}"/>
              </a:ext>
            </a:extLst>
          </p:cNvPr>
          <p:cNvSpPr txBox="1">
            <a:spLocks noChangeArrowheads="1"/>
          </p:cNvSpPr>
          <p:nvPr/>
        </p:nvSpPr>
        <p:spPr bwMode="auto">
          <a:xfrm>
            <a:off x="7727950" y="5165725"/>
            <a:ext cx="21002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hangingPunct="1">
              <a:lnSpc>
                <a:spcPct val="100000"/>
              </a:lnSpc>
              <a:spcBef>
                <a:spcPts val="875"/>
              </a:spcBef>
            </a:pPr>
            <a:fld id="{B9BAA9FB-C31E-48ED-A89F-CF1519B281EB}" type="slidenum">
              <a:rPr lang="en-US" altLang="en-US" sz="1400">
                <a:cs typeface="Droid Sans Fallback" charset="0"/>
              </a:rPr>
              <a:pPr algn="r" hangingPunct="1">
                <a:lnSpc>
                  <a:spcPct val="100000"/>
                </a:lnSpc>
                <a:spcBef>
                  <a:spcPts val="875"/>
                </a:spcBef>
              </a:pPr>
              <a:t>42</a:t>
            </a:fld>
            <a:endParaRPr lang="en-US" altLang="en-US" sz="1400">
              <a:cs typeface="Droid Sans Fallback" charset="0"/>
            </a:endParaRPr>
          </a:p>
        </p:txBody>
      </p:sp>
    </p:spTree>
    <p:extLst>
      <p:ext uri="{BB962C8B-B14F-4D97-AF65-F5344CB8AC3E}">
        <p14:creationId xmlns:p14="http://schemas.microsoft.com/office/powerpoint/2010/main" val="25256290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a:extLst>
              <a:ext uri="{FF2B5EF4-FFF2-40B4-BE49-F238E27FC236}">
                <a16:creationId xmlns:a16="http://schemas.microsoft.com/office/drawing/2014/main" id="{F863B132-75FB-7891-5F4A-73A17C3DD05B}"/>
              </a:ext>
            </a:extLst>
          </p:cNvPr>
          <p:cNvSpPr txBox="1">
            <a:spLocks noChangeArrowheads="1"/>
          </p:cNvSpPr>
          <p:nvPr/>
        </p:nvSpPr>
        <p:spPr bwMode="auto">
          <a:xfrm>
            <a:off x="7727950" y="5165725"/>
            <a:ext cx="210026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r" hangingPunct="1">
              <a:spcBef>
                <a:spcPts val="875"/>
              </a:spcBef>
            </a:pPr>
            <a:fld id="{134D11E0-B379-437E-A4F9-E4BF5458EF5E}" type="slidenum">
              <a:rPr lang="en-US" altLang="en-US" sz="1400">
                <a:cs typeface="Droid Sans Fallback" charset="0"/>
              </a:rPr>
              <a:pPr algn="r" hangingPunct="1">
                <a:spcBef>
                  <a:spcPts val="875"/>
                </a:spcBef>
              </a:pPr>
              <a:t>43</a:t>
            </a:fld>
            <a:endParaRPr lang="en-US" altLang="en-US" sz="1400">
              <a:cs typeface="Droid Sans Fallback" charset="0"/>
            </a:endParaRPr>
          </a:p>
        </p:txBody>
      </p:sp>
      <p:sp>
        <p:nvSpPr>
          <p:cNvPr id="44034" name="Text Box 2">
            <a:extLst>
              <a:ext uri="{FF2B5EF4-FFF2-40B4-BE49-F238E27FC236}">
                <a16:creationId xmlns:a16="http://schemas.microsoft.com/office/drawing/2014/main" id="{DA844564-CC56-511F-9E0F-13D9825C2989}"/>
              </a:ext>
            </a:extLst>
          </p:cNvPr>
          <p:cNvSpPr txBox="1">
            <a:spLocks noChangeArrowheads="1"/>
          </p:cNvSpPr>
          <p:nvPr/>
        </p:nvSpPr>
        <p:spPr bwMode="auto">
          <a:xfrm>
            <a:off x="252413" y="252413"/>
            <a:ext cx="9609137"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 pos="8983663" algn="l"/>
                <a:tab pos="9434513" algn="l"/>
                <a:tab pos="96012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000" b="1">
                <a:solidFill>
                  <a:srgbClr val="FFFFFF"/>
                </a:solidFill>
                <a:cs typeface="Droid Sans Fallback" charset="0"/>
              </a:rPr>
              <a:t>TCP hijacking </a:t>
            </a:r>
          </a:p>
        </p:txBody>
      </p:sp>
      <p:sp>
        <p:nvSpPr>
          <p:cNvPr id="44035" name="Text Box 3">
            <a:extLst>
              <a:ext uri="{FF2B5EF4-FFF2-40B4-BE49-F238E27FC236}">
                <a16:creationId xmlns:a16="http://schemas.microsoft.com/office/drawing/2014/main" id="{0EB3D8FB-1097-14E3-3064-D5003ABA66A1}"/>
              </a:ext>
            </a:extLst>
          </p:cNvPr>
          <p:cNvSpPr txBox="1">
            <a:spLocks noChangeArrowheads="1"/>
          </p:cNvSpPr>
          <p:nvPr/>
        </p:nvSpPr>
        <p:spPr bwMode="auto">
          <a:xfrm>
            <a:off x="252413" y="1322388"/>
            <a:ext cx="960913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marL="673100" indent="-671513">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1pPr>
            <a:lvl2pPr marL="1471613" indent="-555625">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2pPr>
            <a:lvl3pPr>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3pPr>
            <a:lvl4pPr>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4pPr>
            <a:lvl5pPr>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73100" algn="l"/>
                <a:tab pos="1120775" algn="l"/>
                <a:tab pos="1568450" algn="l"/>
                <a:tab pos="2017713" algn="l"/>
                <a:tab pos="2466975" algn="l"/>
                <a:tab pos="2916238" algn="l"/>
                <a:tab pos="3365500" algn="l"/>
                <a:tab pos="3814763" algn="l"/>
                <a:tab pos="4264025" algn="l"/>
                <a:tab pos="4713288" algn="l"/>
                <a:tab pos="5162550" algn="l"/>
                <a:tab pos="5611813" algn="l"/>
                <a:tab pos="6062663" algn="l"/>
                <a:tab pos="6511925" algn="l"/>
                <a:tab pos="6961188" algn="l"/>
                <a:tab pos="7410450" algn="l"/>
                <a:tab pos="7859713" algn="l"/>
                <a:tab pos="8308975" algn="l"/>
                <a:tab pos="8758238" algn="l"/>
                <a:tab pos="9207500" algn="l"/>
                <a:tab pos="9656763" algn="l"/>
              </a:tabLst>
              <a:defRPr>
                <a:solidFill>
                  <a:srgbClr val="000000"/>
                </a:solidFill>
                <a:latin typeface="Arial" panose="020B0604020202020204" pitchFamily="34" charset="0"/>
                <a:ea typeface="Microsoft YaHei" panose="020B0503020204020204" pitchFamily="34" charset="-122"/>
              </a:defRPr>
            </a:lvl9pPr>
          </a:lstStyle>
          <a:p>
            <a:pPr indent="-671195" hangingPunct="1">
              <a:spcBef>
                <a:spcPts val="800"/>
              </a:spcBef>
              <a:buClr>
                <a:srgbClr val="0099CC"/>
              </a:buClr>
              <a:buSzPct val="80000"/>
              <a:buFont typeface="Wingdings" panose="05000000000000000000" pitchFamily="2" charset="2"/>
              <a:buChar char=""/>
            </a:pPr>
            <a:r>
              <a:rPr lang="en-US" altLang="en-US" sz="2600" dirty="0">
                <a:latin typeface="Arial"/>
                <a:ea typeface="Microsoft YaHei"/>
              </a:rPr>
              <a:t>How do we prevent this?</a:t>
            </a:r>
            <a:endParaRPr lang="en-US" dirty="0">
              <a:latin typeface="Arial"/>
              <a:ea typeface="Microsoft YaHei"/>
            </a:endParaRPr>
          </a:p>
          <a:p>
            <a:pPr indent="-671195" hangingPunct="1">
              <a:spcBef>
                <a:spcPts val="800"/>
              </a:spcBef>
              <a:buClr>
                <a:srgbClr val="0099CC"/>
              </a:buClr>
              <a:buSzPct val="80000"/>
              <a:buFont typeface="Wingdings" panose="05000000000000000000" pitchFamily="2" charset="2"/>
              <a:buChar char=""/>
            </a:pPr>
            <a:r>
              <a:rPr lang="en-US" altLang="en-US" sz="2600" dirty="0" err="1">
                <a:latin typeface="Arial"/>
                <a:ea typeface="Microsoft YaHei"/>
              </a:rPr>
              <a:t>IPSec</a:t>
            </a:r>
          </a:p>
          <a:p>
            <a:pPr marL="1471295" lvl="1" hangingPunct="1">
              <a:spcBef>
                <a:spcPts val="700"/>
              </a:spcBef>
              <a:buFont typeface="Arial" panose="020B0604020202020204" pitchFamily="34" charset="0"/>
              <a:buChar char="–"/>
            </a:pPr>
            <a:r>
              <a:rPr lang="en-US" altLang="en-US" sz="2600" dirty="0">
                <a:latin typeface="Arial"/>
                <a:ea typeface="Microsoft YaHei"/>
              </a:rPr>
              <a:t>It provides source authentication. Hence Eve  (attacker) cannot pretend to be Alice</a:t>
            </a:r>
          </a:p>
          <a:p>
            <a:pPr marL="1471295" lvl="1" hangingPunct="1">
              <a:spcBef>
                <a:spcPts val="700"/>
              </a:spcBef>
              <a:buFont typeface="Arial" panose="020B0604020202020204" pitchFamily="34" charset="0"/>
              <a:buChar char="–"/>
            </a:pPr>
            <a:r>
              <a:rPr lang="en-US" altLang="en-US" sz="2600" dirty="0">
                <a:latin typeface="Arial"/>
                <a:ea typeface="Microsoft YaHei"/>
              </a:rPr>
              <a:t>It Encrypts data before transport, so </a:t>
            </a:r>
            <a:r>
              <a:rPr lang="en-US" sz="2600" dirty="0">
                <a:latin typeface="Arial"/>
                <a:ea typeface="Microsoft YaHei"/>
                <a:cs typeface="Arial"/>
              </a:rPr>
              <a:t>Eve  (attacker)</a:t>
            </a:r>
            <a:r>
              <a:rPr lang="en-US" altLang="en-US" sz="2600" dirty="0">
                <a:latin typeface="Arial"/>
                <a:ea typeface="Microsoft YaHei"/>
              </a:rPr>
              <a:t> cannot talk to Bob without knowing what the session key </a:t>
            </a:r>
            <a:r>
              <a:rPr lang="en-US" altLang="en-US" sz="2400" dirty="0">
                <a:latin typeface="Arial"/>
                <a:ea typeface="Microsoft YaHei"/>
              </a:rPr>
              <a:t>is </a:t>
            </a:r>
            <a:endParaRPr lang="en-US" altLang="en-US" sz="2400" dirty="0"/>
          </a:p>
        </p:txBody>
      </p:sp>
    </p:spTree>
    <p:extLst>
      <p:ext uri="{BB962C8B-B14F-4D97-AF65-F5344CB8AC3E}">
        <p14:creationId xmlns:p14="http://schemas.microsoft.com/office/powerpoint/2010/main" val="2814532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 name="TextShape 1">
            <a:extLst>
              <a:ext uri="{FF2B5EF4-FFF2-40B4-BE49-F238E27FC236}">
                <a16:creationId xmlns:a16="http://schemas.microsoft.com/office/drawing/2014/main" id="{BA86AEA5-647F-FD86-BB55-BD95A5F0A6EC}"/>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9E5D4DEF-6CA3-4637-94C6-F790ACAF8526}"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5</a:t>
            </a:fld>
            <a:endParaRPr lang="en-US" sz="1158" spc="-1">
              <a:latin typeface="Arial"/>
            </a:endParaRPr>
          </a:p>
        </p:txBody>
      </p:sp>
      <p:sp>
        <p:nvSpPr>
          <p:cNvPr id="1133" name="TextShape 2">
            <a:extLst>
              <a:ext uri="{FF2B5EF4-FFF2-40B4-BE49-F238E27FC236}">
                <a16:creationId xmlns:a16="http://schemas.microsoft.com/office/drawing/2014/main" id="{4934D393-5DCD-7707-A077-3E33C4AD81D3}"/>
              </a:ext>
            </a:extLst>
          </p:cNvPr>
          <p:cNvSpPr txBox="1"/>
          <p:nvPr/>
        </p:nvSpPr>
        <p:spPr>
          <a:xfrm>
            <a:off x="1449388" y="252413"/>
            <a:ext cx="7207250" cy="944562"/>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3638" b="1" spc="-1">
                <a:solidFill>
                  <a:srgbClr val="FFFFFF"/>
                </a:solidFill>
                <a:latin typeface="Arial"/>
              </a:rPr>
              <a:t>Who is vulnerable?</a:t>
            </a:r>
            <a:endParaRPr lang="en-US" sz="3638" spc="-1">
              <a:latin typeface="Arial"/>
            </a:endParaRPr>
          </a:p>
        </p:txBody>
      </p:sp>
      <p:sp>
        <p:nvSpPr>
          <p:cNvPr id="1134" name="TextShape 3">
            <a:extLst>
              <a:ext uri="{FF2B5EF4-FFF2-40B4-BE49-F238E27FC236}">
                <a16:creationId xmlns:a16="http://schemas.microsoft.com/office/drawing/2014/main" id="{8D64F093-DD1E-1D7C-2F7D-AAAE4F98245F}"/>
              </a:ext>
            </a:extLst>
          </p:cNvPr>
          <p:cNvSpPr txBox="1"/>
          <p:nvPr/>
        </p:nvSpPr>
        <p:spPr>
          <a:xfrm>
            <a:off x="392113" y="1436688"/>
            <a:ext cx="9284201" cy="3216275"/>
          </a:xfrm>
          <a:prstGeom prst="rect">
            <a:avLst/>
          </a:prstGeom>
          <a:noFill/>
          <a:ln>
            <a:noFill/>
          </a:ln>
        </p:spPr>
        <p:txBody>
          <a:bodyPr lIns="74417" tIns="37208" rIns="74417" bIns="37208" anchor="t"/>
          <a:lstStyle/>
          <a:p>
            <a:pPr marL="278130" indent="-278130" eaLnBrk="1">
              <a:spcBef>
                <a:spcPts val="661"/>
              </a:spcBef>
              <a:buClr>
                <a:srgbClr val="0099CC"/>
              </a:buClr>
              <a:buSzPct val="80000"/>
              <a:buFont typeface="Wingdings" charset="2"/>
              <a:buChar char=""/>
              <a:defRPr/>
            </a:pPr>
            <a:r>
              <a:rPr lang="en-US" sz="2400" spc="-1" dirty="0">
                <a:solidFill>
                  <a:srgbClr val="000000"/>
                </a:solidFill>
                <a:latin typeface="Arial"/>
              </a:rPr>
              <a:t>Financial institutions and banks</a:t>
            </a:r>
            <a:endParaRPr lang="en-US" sz="2400" spc="-1">
              <a:latin typeface="Arial"/>
            </a:endParaRPr>
          </a:p>
          <a:p>
            <a:pPr marL="278130" indent="-278130" eaLnBrk="1">
              <a:spcBef>
                <a:spcPts val="661"/>
              </a:spcBef>
              <a:buClr>
                <a:srgbClr val="0099CC"/>
              </a:buClr>
              <a:buSzPct val="80000"/>
              <a:buFont typeface="Wingdings" charset="2"/>
              <a:buChar char=""/>
              <a:defRPr/>
            </a:pPr>
            <a:r>
              <a:rPr lang="en-US" sz="2400" spc="-1" dirty="0">
                <a:solidFill>
                  <a:srgbClr val="000000"/>
                </a:solidFill>
                <a:latin typeface="Arial"/>
              </a:rPr>
              <a:t>Internet service providers</a:t>
            </a:r>
            <a:endParaRPr lang="en-US" sz="2400" spc="-1">
              <a:latin typeface="Arial"/>
            </a:endParaRPr>
          </a:p>
          <a:p>
            <a:pPr marL="278130" indent="-278130" eaLnBrk="1">
              <a:spcBef>
                <a:spcPts val="661"/>
              </a:spcBef>
              <a:buClr>
                <a:srgbClr val="0099CC"/>
              </a:buClr>
              <a:buSzPct val="80000"/>
              <a:buFont typeface="Wingdings" charset="2"/>
              <a:buChar char=""/>
              <a:defRPr/>
            </a:pPr>
            <a:r>
              <a:rPr lang="en-US" sz="2400" spc="-1" dirty="0">
                <a:solidFill>
                  <a:srgbClr val="000000"/>
                </a:solidFill>
                <a:latin typeface="Arial"/>
              </a:rPr>
              <a:t>Pharmaceutical companies</a:t>
            </a:r>
            <a:endParaRPr lang="en-US" sz="2400" spc="-1">
              <a:latin typeface="Arial"/>
            </a:endParaRPr>
          </a:p>
          <a:p>
            <a:pPr marL="278130" indent="-278130" eaLnBrk="1">
              <a:spcBef>
                <a:spcPts val="661"/>
              </a:spcBef>
              <a:buClr>
                <a:srgbClr val="0099CC"/>
              </a:buClr>
              <a:buSzPct val="80000"/>
              <a:buFont typeface="Wingdings" charset="2"/>
              <a:buChar char=""/>
              <a:defRPr/>
            </a:pPr>
            <a:r>
              <a:rPr lang="en-US" sz="2400" spc="-1" dirty="0">
                <a:solidFill>
                  <a:srgbClr val="000000"/>
                </a:solidFill>
                <a:latin typeface="Arial"/>
              </a:rPr>
              <a:t>Government and defense agencies</a:t>
            </a:r>
            <a:endParaRPr lang="en-US" sz="2400" spc="-1">
              <a:latin typeface="Arial"/>
            </a:endParaRPr>
          </a:p>
          <a:p>
            <a:pPr marL="278130" indent="-278130" eaLnBrk="1">
              <a:spcBef>
                <a:spcPts val="661"/>
              </a:spcBef>
              <a:buClr>
                <a:srgbClr val="0099CC"/>
              </a:buClr>
              <a:buSzPct val="80000"/>
              <a:buFont typeface="Wingdings" charset="2"/>
              <a:buChar char=""/>
              <a:defRPr/>
            </a:pPr>
            <a:r>
              <a:rPr lang="en-US" sz="2400" spc="-1" dirty="0">
                <a:solidFill>
                  <a:srgbClr val="000000"/>
                </a:solidFill>
                <a:latin typeface="Arial"/>
              </a:rPr>
              <a:t>Contractors to various government agencies</a:t>
            </a:r>
            <a:endParaRPr lang="en-US" sz="2400" spc="-1">
              <a:latin typeface="Arial"/>
            </a:endParaRPr>
          </a:p>
          <a:p>
            <a:pPr marL="278130" indent="-278130" eaLnBrk="1">
              <a:spcBef>
                <a:spcPts val="661"/>
              </a:spcBef>
              <a:buClr>
                <a:srgbClr val="0099CC"/>
              </a:buClr>
              <a:buSzPct val="80000"/>
              <a:buFont typeface="Wingdings" charset="2"/>
              <a:buChar char=""/>
              <a:defRPr/>
            </a:pPr>
            <a:r>
              <a:rPr lang="en-US" sz="2400" spc="-1" dirty="0">
                <a:solidFill>
                  <a:srgbClr val="000000"/>
                </a:solidFill>
                <a:latin typeface="Arial"/>
              </a:rPr>
              <a:t>Multinational corporations</a:t>
            </a:r>
            <a:endParaRPr lang="en-US" sz="2400" spc="-1">
              <a:latin typeface="Arial"/>
            </a:endParaRPr>
          </a:p>
          <a:p>
            <a:pPr marL="278130" indent="-278130" eaLnBrk="1">
              <a:spcBef>
                <a:spcPts val="661"/>
              </a:spcBef>
              <a:buClr>
                <a:srgbClr val="0099CC"/>
              </a:buClr>
              <a:buSzPct val="80000"/>
              <a:buFont typeface="Wingdings" charset="2"/>
              <a:buChar char=""/>
              <a:defRPr/>
            </a:pPr>
            <a:r>
              <a:rPr lang="en-US" sz="2400" b="1" spc="-1" dirty="0">
                <a:solidFill>
                  <a:srgbClr val="000000"/>
                </a:solidFill>
                <a:latin typeface="Arial"/>
              </a:rPr>
              <a:t>ANYONE ON THE NETWORK</a:t>
            </a:r>
            <a:endParaRPr lang="en-US" sz="2400" spc="-1">
              <a:latin typeface="Arial"/>
            </a:endParaRP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 name="TextShape 1">
            <a:extLst>
              <a:ext uri="{FF2B5EF4-FFF2-40B4-BE49-F238E27FC236}">
                <a16:creationId xmlns:a16="http://schemas.microsoft.com/office/drawing/2014/main" id="{101AE373-E089-FF10-1890-F461CDDC7A16}"/>
              </a:ext>
            </a:extLst>
          </p:cNvPr>
          <p:cNvSpPr txBox="1"/>
          <p:nvPr/>
        </p:nvSpPr>
        <p:spPr>
          <a:xfrm>
            <a:off x="1449388" y="252413"/>
            <a:ext cx="7207250" cy="630237"/>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2977" b="1" spc="-1">
                <a:solidFill>
                  <a:srgbClr val="FFFFFF"/>
                </a:solidFill>
                <a:latin typeface="Arial"/>
              </a:rPr>
              <a:t>Network Reconnaissance</a:t>
            </a:r>
            <a:endParaRPr lang="en-US" sz="2977" spc="-1">
              <a:latin typeface="Arial"/>
            </a:endParaRPr>
          </a:p>
        </p:txBody>
      </p:sp>
      <p:sp>
        <p:nvSpPr>
          <p:cNvPr id="1160" name="TextShape 2">
            <a:extLst>
              <a:ext uri="{FF2B5EF4-FFF2-40B4-BE49-F238E27FC236}">
                <a16:creationId xmlns:a16="http://schemas.microsoft.com/office/drawing/2014/main" id="{81BB4093-B765-F7E6-19C5-9781428F36CD}"/>
              </a:ext>
            </a:extLst>
          </p:cNvPr>
          <p:cNvSpPr txBox="1"/>
          <p:nvPr/>
        </p:nvSpPr>
        <p:spPr>
          <a:xfrm>
            <a:off x="392113" y="1322388"/>
            <a:ext cx="9372600" cy="3717925"/>
          </a:xfrm>
          <a:prstGeom prst="rect">
            <a:avLst/>
          </a:prstGeom>
          <a:noFill/>
          <a:ln>
            <a:noFill/>
          </a:ln>
        </p:spPr>
        <p:txBody>
          <a:bodyPr/>
          <a:lstStyle/>
          <a:p>
            <a:pPr marL="278335" indent="-278335" eaLnBrk="1">
              <a:spcBef>
                <a:spcPts val="661"/>
              </a:spcBef>
              <a:buClr>
                <a:srgbClr val="0099CC"/>
              </a:buClr>
              <a:buSzPct val="80000"/>
              <a:buFont typeface="Wingdings" charset="2"/>
              <a:buChar char=""/>
              <a:defRPr/>
            </a:pPr>
            <a:r>
              <a:rPr lang="en-US" sz="2315" spc="-1" dirty="0">
                <a:solidFill>
                  <a:srgbClr val="000000"/>
                </a:solidFill>
                <a:latin typeface="Arial"/>
              </a:rPr>
              <a:t>Network Reconnaissance means obtaining information about the victim</a:t>
            </a:r>
          </a:p>
          <a:p>
            <a:pPr marL="278335" indent="-278335" eaLnBrk="1">
              <a:spcBef>
                <a:spcPts val="661"/>
              </a:spcBef>
              <a:buClr>
                <a:srgbClr val="0099CC"/>
              </a:buClr>
              <a:buSzPct val="80000"/>
              <a:buFont typeface="Wingdings" charset="2"/>
              <a:buChar char=""/>
              <a:defRPr/>
            </a:pPr>
            <a:endParaRPr lang="en-US" sz="2315" spc="-1" dirty="0">
              <a:latin typeface="Arial"/>
            </a:endParaRPr>
          </a:p>
          <a:p>
            <a:pPr marL="278335" indent="-278335" eaLnBrk="1">
              <a:spcBef>
                <a:spcPts val="661"/>
              </a:spcBef>
              <a:buClr>
                <a:srgbClr val="0099CC"/>
              </a:buClr>
              <a:buSzPct val="80000"/>
              <a:buFont typeface="Wingdings" charset="2"/>
              <a:buChar char=""/>
              <a:defRPr/>
            </a:pPr>
            <a:r>
              <a:rPr lang="en-US" sz="2315" spc="-1" dirty="0">
                <a:solidFill>
                  <a:srgbClr val="000000"/>
                </a:solidFill>
                <a:latin typeface="Arial"/>
              </a:rPr>
              <a:t>Network Reconnaissance, an "exploration or enumeration of network infrastructure including </a:t>
            </a:r>
            <a:r>
              <a:rPr lang="en-US" sz="2315" u="sng" spc="-1" dirty="0">
                <a:solidFill>
                  <a:srgbClr val="000000"/>
                </a:solidFill>
                <a:latin typeface="Arial"/>
              </a:rPr>
              <a:t>network addresses</a:t>
            </a:r>
            <a:r>
              <a:rPr lang="en-US" sz="2315" spc="-1" dirty="0">
                <a:solidFill>
                  <a:srgbClr val="000000"/>
                </a:solidFill>
                <a:latin typeface="Arial"/>
              </a:rPr>
              <a:t>, </a:t>
            </a:r>
            <a:r>
              <a:rPr lang="en-US" sz="2315" u="sng" spc="-1" dirty="0">
                <a:solidFill>
                  <a:srgbClr val="000000"/>
                </a:solidFill>
                <a:latin typeface="Arial"/>
              </a:rPr>
              <a:t>available communication ports, and available services</a:t>
            </a:r>
            <a:r>
              <a:rPr lang="en-US" sz="2315" spc="-1" dirty="0">
                <a:solidFill>
                  <a:srgbClr val="000000"/>
                </a:solidFill>
                <a:latin typeface="Arial"/>
              </a:rPr>
              <a:t>“</a:t>
            </a:r>
            <a:endParaRPr lang="en-US" sz="2315" spc="-1" dirty="0">
              <a:latin typeface="Arial"/>
            </a:endParaRPr>
          </a:p>
        </p:txBody>
      </p:sp>
      <p:sp>
        <p:nvSpPr>
          <p:cNvPr id="1161" name="TextShape 3">
            <a:extLst>
              <a:ext uri="{FF2B5EF4-FFF2-40B4-BE49-F238E27FC236}">
                <a16:creationId xmlns:a16="http://schemas.microsoft.com/office/drawing/2014/main" id="{0A281B5B-F5F7-318D-AB0A-01EDD9E7DA8F}"/>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C520E421-ABA3-4786-91C4-2D68A35D2AF0}"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6</a:t>
            </a:fld>
            <a:endParaRPr lang="en-US" sz="1158" spc="-1">
              <a:latin typeface="Arial"/>
            </a:endParaRPr>
          </a:p>
        </p:txBody>
      </p:sp>
    </p:spTree>
  </p:cSld>
  <p:clrMapOvr>
    <a:masterClrMapping/>
  </p:clrMapOvr>
  <p:timing>
    <p:tnLst>
      <p:par>
        <p:cTn id="1" dur="indefinite" restart="never" nodeType="tmRoot">
          <p:childTnLst>
            <p:seq>
              <p:cTn id="2" nodeType="mainSeq">
                <p:childTnLst>
                  <p:par>
                    <p:cTn id="3" fill="freeze" nodeType="clickPar">
                      <p:stCondLst>
                        <p:cond delay="indefinite"/>
                      </p:stCondLst>
                      <p:childTnLst>
                        <p:par>
                          <p:cTn id="4" fill="freeze" nodeType="withGroup">
                            <p:stCondLst>
                              <p:cond delay="0"/>
                            </p:stCondLst>
                            <p:childTnLst>
                              <p:par>
                                <p:cTn id="5" presetID="1" presetClass="entr" fill="hold" nodeType="clickEffect">
                                  <p:stCondLst>
                                    <p:cond delay="0"/>
                                  </p:stCondLst>
                                  <p:childTnLst>
                                    <p:set>
                                      <p:cBhvr>
                                        <p:cTn id="6" dur="1" fill="hold">
                                          <p:stCondLst>
                                            <p:cond delay="0"/>
                                          </p:stCondLst>
                                        </p:cTn>
                                        <p:tgtEl>
                                          <p:spTgt spid="1160">
                                            <p:txEl>
                                              <p:pRg st="0" end="0"/>
                                            </p:txEl>
                                          </p:spTgt>
                                        </p:tgtEl>
                                        <p:attrNameLst>
                                          <p:attrName>style.visibility</p:attrName>
                                        </p:attrNameLst>
                                      </p:cBhvr>
                                      <p:to>
                                        <p:strVal val="visible"/>
                                      </p:to>
                                    </p:set>
                                  </p:childTnLst>
                                </p:cTn>
                              </p:par>
                            </p:childTnLst>
                          </p:cTn>
                        </p:par>
                      </p:childTnLst>
                    </p:cTn>
                  </p:par>
                  <p:par>
                    <p:cTn id="7" fill="freeze" nodeType="clickPar">
                      <p:stCondLst>
                        <p:cond delay="indefinite"/>
                      </p:stCondLst>
                      <p:childTnLst>
                        <p:par>
                          <p:cTn id="8" fill="freeze" nodeType="withGroup">
                            <p:stCondLst>
                              <p:cond delay="0"/>
                            </p:stCondLst>
                            <p:childTnLst>
                              <p:par>
                                <p:cTn id="9" presetID="1" presetClass="entr" fill="hold" nodeType="clickEffect">
                                  <p:stCondLst>
                                    <p:cond delay="0"/>
                                  </p:stCondLst>
                                  <p:childTnLst>
                                    <p:set>
                                      <p:cBhvr>
                                        <p:cTn id="10" dur="1" fill="hold">
                                          <p:stCondLst>
                                            <p:cond delay="0"/>
                                          </p:stCondLst>
                                        </p:cTn>
                                        <p:tgtEl>
                                          <p:spTgt spid="1160">
                                            <p:txEl>
                                              <p:charRg st="233" end="2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 name="TextShape 1">
            <a:extLst>
              <a:ext uri="{FF2B5EF4-FFF2-40B4-BE49-F238E27FC236}">
                <a16:creationId xmlns:a16="http://schemas.microsoft.com/office/drawing/2014/main" id="{71E6F0C2-D6E4-6744-F3F2-E2885CDBFF91}"/>
              </a:ext>
            </a:extLst>
          </p:cNvPr>
          <p:cNvSpPr txBox="1"/>
          <p:nvPr/>
        </p:nvSpPr>
        <p:spPr>
          <a:xfrm>
            <a:off x="1449388" y="290513"/>
            <a:ext cx="7207250" cy="692150"/>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3638" b="1" spc="-1">
                <a:solidFill>
                  <a:srgbClr val="FFFFFF"/>
                </a:solidFill>
                <a:latin typeface="Arial"/>
              </a:rPr>
              <a:t>Vulnerability scanner</a:t>
            </a:r>
            <a:endParaRPr lang="en-US" sz="3638" spc="-1">
              <a:latin typeface="Arial"/>
            </a:endParaRPr>
          </a:p>
        </p:txBody>
      </p:sp>
      <p:sp>
        <p:nvSpPr>
          <p:cNvPr id="1163" name="TextShape 2">
            <a:extLst>
              <a:ext uri="{FF2B5EF4-FFF2-40B4-BE49-F238E27FC236}">
                <a16:creationId xmlns:a16="http://schemas.microsoft.com/office/drawing/2014/main" id="{68C1D799-B8EF-5B64-8C91-7313D80437F4}"/>
              </a:ext>
            </a:extLst>
          </p:cNvPr>
          <p:cNvSpPr txBox="1"/>
          <p:nvPr/>
        </p:nvSpPr>
        <p:spPr>
          <a:xfrm>
            <a:off x="239713" y="1360488"/>
            <a:ext cx="9601200" cy="4159250"/>
          </a:xfrm>
          <a:prstGeom prst="rect">
            <a:avLst/>
          </a:prstGeom>
          <a:noFill/>
          <a:ln>
            <a:noFill/>
          </a:ln>
        </p:spPr>
        <p:txBody>
          <a:bodyPr lIns="91440" tIns="45720" rIns="91440" bIns="45720" anchor="t"/>
          <a:lstStyle/>
          <a:p>
            <a:pPr marL="278130" indent="-278130" eaLnBrk="1">
              <a:spcBef>
                <a:spcPts val="661"/>
              </a:spcBef>
              <a:buClr>
                <a:srgbClr val="0099CC"/>
              </a:buClr>
              <a:buSzPct val="80000"/>
              <a:buFont typeface="Wingdings" charset="2"/>
              <a:buChar char=""/>
              <a:defRPr/>
            </a:pPr>
            <a:r>
              <a:rPr lang="en-US" sz="1950" spc="-1" dirty="0">
                <a:solidFill>
                  <a:srgbClr val="000000"/>
                </a:solidFill>
                <a:latin typeface="Arial"/>
              </a:rPr>
              <a:t>A vulnerability scanner is a computer program designed to assess computers, computer systems, networks or applications for weaknesses.</a:t>
            </a:r>
            <a:endParaRPr lang="en-US" sz="1950" spc="-1" dirty="0">
              <a:latin typeface="Arial"/>
            </a:endParaRPr>
          </a:p>
          <a:p>
            <a:pPr eaLnBrk="1">
              <a:spcBef>
                <a:spcPts val="661"/>
              </a:spcBef>
              <a:buClr>
                <a:srgbClr val="0099CC"/>
              </a:buClr>
              <a:buSzPct val="80000"/>
              <a:defRPr/>
            </a:pPr>
            <a:r>
              <a:rPr lang="en-US" sz="1985" spc="-1" dirty="0">
                <a:solidFill>
                  <a:srgbClr val="000000"/>
                </a:solidFill>
                <a:latin typeface="Arial"/>
              </a:rPr>
              <a:t>Types:-</a:t>
            </a:r>
            <a:endParaRPr lang="en-US" sz="1985" spc="-1" dirty="0">
              <a:latin typeface="Arial"/>
            </a:endParaRPr>
          </a:p>
          <a:p>
            <a:pPr marL="278130" lvl="1" indent="-278130" eaLnBrk="1">
              <a:spcBef>
                <a:spcPts val="661"/>
              </a:spcBef>
              <a:buClr>
                <a:srgbClr val="0099CC"/>
              </a:buClr>
              <a:buSzPct val="80000"/>
              <a:buFont typeface="Wingdings" charset="2"/>
              <a:buChar char=""/>
              <a:defRPr/>
            </a:pPr>
            <a:r>
              <a:rPr lang="en-US" sz="1985" spc="-1" dirty="0">
                <a:solidFill>
                  <a:srgbClr val="000000"/>
                </a:solidFill>
                <a:latin typeface="Arial"/>
              </a:rPr>
              <a:t>Port scanner (e.g. Nmap)</a:t>
            </a:r>
            <a:endParaRPr lang="en-US" sz="1985" spc="-1" dirty="0">
              <a:latin typeface="Arial"/>
            </a:endParaRPr>
          </a:p>
          <a:p>
            <a:pPr marL="278130" lvl="1" indent="-278130" eaLnBrk="1">
              <a:spcBef>
                <a:spcPts val="661"/>
              </a:spcBef>
              <a:buClr>
                <a:srgbClr val="0099CC"/>
              </a:buClr>
              <a:buSzPct val="80000"/>
              <a:buFont typeface="Wingdings" charset="2"/>
              <a:buChar char=""/>
              <a:defRPr/>
            </a:pPr>
            <a:r>
              <a:rPr lang="en-US" sz="1985" spc="-1" dirty="0">
                <a:solidFill>
                  <a:srgbClr val="000000"/>
                </a:solidFill>
                <a:latin typeface="Arial"/>
              </a:rPr>
              <a:t>Network vulnerability scanner (e.g. Nessus)</a:t>
            </a:r>
            <a:endParaRPr lang="en-US" sz="1985" spc="-1" dirty="0">
              <a:latin typeface="Arial"/>
            </a:endParaRPr>
          </a:p>
          <a:p>
            <a:pPr marL="278130" lvl="1" indent="-278130" eaLnBrk="1">
              <a:spcBef>
                <a:spcPts val="661"/>
              </a:spcBef>
              <a:buClr>
                <a:srgbClr val="0099CC"/>
              </a:buClr>
              <a:buSzPct val="80000"/>
              <a:buFont typeface="Wingdings" charset="2"/>
              <a:buChar char=""/>
              <a:defRPr/>
            </a:pPr>
            <a:r>
              <a:rPr lang="en-US" sz="1985" spc="-1" dirty="0">
                <a:solidFill>
                  <a:srgbClr val="000000"/>
                </a:solidFill>
                <a:latin typeface="Arial"/>
              </a:rPr>
              <a:t>Web application security scanner </a:t>
            </a:r>
            <a:endParaRPr lang="en-US" sz="1985" spc="-1" dirty="0">
              <a:latin typeface="Arial"/>
            </a:endParaRPr>
          </a:p>
          <a:p>
            <a:pPr marL="278130" lvl="1" indent="-278130" eaLnBrk="1">
              <a:spcBef>
                <a:spcPts val="661"/>
              </a:spcBef>
              <a:buClr>
                <a:srgbClr val="0099CC"/>
              </a:buClr>
              <a:buSzPct val="80000"/>
              <a:buFont typeface="Wingdings" charset="2"/>
              <a:buChar char=""/>
              <a:defRPr/>
            </a:pPr>
            <a:r>
              <a:rPr lang="en-US" sz="1985" spc="-1" dirty="0">
                <a:solidFill>
                  <a:srgbClr val="000000"/>
                </a:solidFill>
                <a:latin typeface="Arial"/>
              </a:rPr>
              <a:t>Database security scanner </a:t>
            </a:r>
            <a:endParaRPr lang="en-US" sz="1985" spc="-1" dirty="0">
              <a:latin typeface="Arial"/>
            </a:endParaRPr>
          </a:p>
          <a:p>
            <a:pPr marL="278130" lvl="1" indent="-278130" eaLnBrk="1">
              <a:spcBef>
                <a:spcPts val="661"/>
              </a:spcBef>
              <a:buClr>
                <a:srgbClr val="0099CC"/>
              </a:buClr>
              <a:buSzPct val="80000"/>
              <a:buFont typeface="Wingdings" charset="2"/>
              <a:buChar char=""/>
              <a:defRPr/>
            </a:pPr>
            <a:r>
              <a:rPr lang="en-US" sz="1950" spc="-1" dirty="0">
                <a:solidFill>
                  <a:srgbClr val="000000"/>
                </a:solidFill>
                <a:latin typeface="Arial"/>
              </a:rPr>
              <a:t>Host based vulnerability scanner (Lynis)</a:t>
            </a:r>
            <a:endParaRPr lang="en-US" sz="1950" spc="-1" dirty="0">
              <a:latin typeface="Arial"/>
            </a:endParaRPr>
          </a:p>
          <a:p>
            <a:pPr marL="278130" lvl="1" indent="-278130" eaLnBrk="1">
              <a:spcBef>
                <a:spcPts val="661"/>
              </a:spcBef>
              <a:buClr>
                <a:srgbClr val="0099CC"/>
              </a:buClr>
              <a:buSzPct val="80000"/>
              <a:buFont typeface="Wingdings" charset="2"/>
              <a:buChar char=""/>
              <a:defRPr/>
            </a:pPr>
            <a:r>
              <a:rPr lang="en-US" sz="1985" spc="-1" dirty="0">
                <a:solidFill>
                  <a:srgbClr val="000000"/>
                </a:solidFill>
                <a:latin typeface="Arial"/>
              </a:rPr>
              <a:t>ERP security scanner (</a:t>
            </a:r>
            <a:r>
              <a:rPr lang="en-US" sz="1985" spc="-1" dirty="0" err="1">
                <a:solidFill>
                  <a:srgbClr val="000000"/>
                </a:solidFill>
                <a:latin typeface="Arial"/>
              </a:rPr>
              <a:t>ERPScan</a:t>
            </a:r>
            <a:r>
              <a:rPr lang="en-US" sz="1985" spc="-1" dirty="0">
                <a:solidFill>
                  <a:srgbClr val="000000"/>
                </a:solidFill>
                <a:latin typeface="Arial"/>
              </a:rPr>
              <a:t>)</a:t>
            </a:r>
            <a:endParaRPr lang="en-US" sz="1985" spc="-1" dirty="0">
              <a:latin typeface="Arial"/>
            </a:endParaRPr>
          </a:p>
          <a:p>
            <a:pPr marL="278130" lvl="1" indent="-278130" eaLnBrk="1">
              <a:spcBef>
                <a:spcPts val="661"/>
              </a:spcBef>
              <a:buClr>
                <a:srgbClr val="0099CC"/>
              </a:buClr>
              <a:buSzPct val="80000"/>
              <a:buFont typeface="Wingdings" charset="2"/>
              <a:buChar char=""/>
              <a:defRPr/>
            </a:pPr>
            <a:r>
              <a:rPr lang="en-US" sz="1985" spc="-1" dirty="0">
                <a:solidFill>
                  <a:srgbClr val="000000"/>
                </a:solidFill>
                <a:latin typeface="Arial"/>
              </a:rPr>
              <a:t>Single vulnerability tests</a:t>
            </a:r>
            <a:endParaRPr lang="en-US" sz="1985" spc="-1" dirty="0">
              <a:latin typeface="Arial"/>
            </a:endParaRPr>
          </a:p>
          <a:p>
            <a:pPr marL="281940" indent="-278130" eaLnBrk="1">
              <a:spcBef>
                <a:spcPts val="661"/>
              </a:spcBef>
              <a:buClr>
                <a:srgbClr val="000000"/>
              </a:buClr>
              <a:buSzPct val="100000"/>
              <a:buFont typeface="Times New Roman" panose="02020603050405020304" pitchFamily="18" charset="0"/>
              <a:buNone/>
              <a:defRPr/>
            </a:pPr>
            <a:endParaRPr lang="en-US" sz="1985" spc="-1" dirty="0">
              <a:latin typeface="Arial"/>
            </a:endParaRPr>
          </a:p>
          <a:p>
            <a:pPr marL="278130" indent="-278130" eaLnBrk="1">
              <a:spcBef>
                <a:spcPts val="661"/>
              </a:spcBef>
              <a:buClr>
                <a:srgbClr val="0099CC"/>
              </a:buClr>
              <a:buSzPct val="80000"/>
              <a:buFont typeface="Wingdings" charset="2"/>
              <a:buChar char=""/>
              <a:defRPr/>
            </a:pPr>
            <a:endParaRPr lang="en-US" sz="1985" spc="-1" dirty="0">
              <a:latin typeface="Arial"/>
            </a:endParaRPr>
          </a:p>
        </p:txBody>
      </p:sp>
      <p:sp>
        <p:nvSpPr>
          <p:cNvPr id="1164" name="TextShape 3">
            <a:extLst>
              <a:ext uri="{FF2B5EF4-FFF2-40B4-BE49-F238E27FC236}">
                <a16:creationId xmlns:a16="http://schemas.microsoft.com/office/drawing/2014/main" id="{E4E403B3-07F3-AF3B-72CF-33CE0572E271}"/>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B59A2534-BC1A-4839-A5EE-77FD9D39CB80}"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7</a:t>
            </a:fld>
            <a:endParaRPr lang="en-US" sz="1158"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TextShape 1">
            <a:extLst>
              <a:ext uri="{FF2B5EF4-FFF2-40B4-BE49-F238E27FC236}">
                <a16:creationId xmlns:a16="http://schemas.microsoft.com/office/drawing/2014/main" id="{95A0B976-AEEE-E768-3A03-9C21258D77FD}"/>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904E2B08-06BD-4E80-94E5-70DB2C377D71}"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8</a:t>
            </a:fld>
            <a:endParaRPr lang="en-US" sz="1158" spc="-1">
              <a:latin typeface="Arial"/>
            </a:endParaRPr>
          </a:p>
        </p:txBody>
      </p:sp>
      <p:sp>
        <p:nvSpPr>
          <p:cNvPr id="1166" name="TextShape 2">
            <a:extLst>
              <a:ext uri="{FF2B5EF4-FFF2-40B4-BE49-F238E27FC236}">
                <a16:creationId xmlns:a16="http://schemas.microsoft.com/office/drawing/2014/main" id="{6EB8816E-A9D5-9C42-BF68-489824D1DFDE}"/>
              </a:ext>
            </a:extLst>
          </p:cNvPr>
          <p:cNvSpPr txBox="1"/>
          <p:nvPr/>
        </p:nvSpPr>
        <p:spPr>
          <a:xfrm>
            <a:off x="87313" y="252413"/>
            <a:ext cx="8569325" cy="630237"/>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2646" b="1" spc="-1" dirty="0">
                <a:solidFill>
                  <a:srgbClr val="FFFFFF"/>
                </a:solidFill>
                <a:latin typeface="Arial"/>
              </a:rPr>
              <a:t>Common security attacks and their countermeasures</a:t>
            </a:r>
            <a:endParaRPr lang="en-US" sz="2646" spc="-1" dirty="0">
              <a:latin typeface="Arial"/>
            </a:endParaRPr>
          </a:p>
        </p:txBody>
      </p:sp>
      <p:sp>
        <p:nvSpPr>
          <p:cNvPr id="1167" name="TextShape 3">
            <a:extLst>
              <a:ext uri="{FF2B5EF4-FFF2-40B4-BE49-F238E27FC236}">
                <a16:creationId xmlns:a16="http://schemas.microsoft.com/office/drawing/2014/main" id="{199B3DE5-1B53-323F-C80D-BC696C471F36}"/>
              </a:ext>
            </a:extLst>
          </p:cNvPr>
          <p:cNvSpPr txBox="1"/>
          <p:nvPr/>
        </p:nvSpPr>
        <p:spPr>
          <a:xfrm>
            <a:off x="163513" y="1322388"/>
            <a:ext cx="9448800" cy="4159250"/>
          </a:xfrm>
          <a:prstGeom prst="rect">
            <a:avLst/>
          </a:prstGeom>
          <a:noFill/>
          <a:ln>
            <a:noFill/>
          </a:ln>
        </p:spPr>
        <p:txBody>
          <a:bodyPr/>
          <a:lstStyle/>
          <a:p>
            <a:pPr marL="278335" indent="-278335" eaLnBrk="1">
              <a:lnSpc>
                <a:spcPct val="90000"/>
              </a:lnSpc>
              <a:spcBef>
                <a:spcPts val="497"/>
              </a:spcBef>
              <a:buClr>
                <a:srgbClr val="0099CC"/>
              </a:buClr>
              <a:buSzPct val="80000"/>
              <a:buFont typeface="Wingdings" charset="2"/>
              <a:buChar char=""/>
              <a:defRPr/>
            </a:pPr>
            <a:r>
              <a:rPr lang="en-US" sz="1985" spc="-1" dirty="0">
                <a:solidFill>
                  <a:srgbClr val="000000"/>
                </a:solidFill>
                <a:latin typeface="Arial"/>
              </a:rPr>
              <a:t>Finding a way into the network</a:t>
            </a:r>
            <a:endParaRPr lang="en-US" sz="1985" spc="-1" dirty="0">
              <a:latin typeface="Arial"/>
            </a:endParaRPr>
          </a:p>
          <a:p>
            <a:pPr marL="609061" lvl="1" indent="-231003" eaLnBrk="1">
              <a:lnSpc>
                <a:spcPct val="90000"/>
              </a:lnSpc>
              <a:spcBef>
                <a:spcPts val="413"/>
              </a:spcBef>
              <a:buClr>
                <a:srgbClr val="000000"/>
              </a:buClr>
              <a:buSzPct val="100000"/>
              <a:buFont typeface="Arial"/>
              <a:buChar char="–"/>
              <a:defRPr/>
            </a:pPr>
            <a:r>
              <a:rPr lang="en-US" sz="1654" spc="-1" dirty="0">
                <a:solidFill>
                  <a:srgbClr val="000000"/>
                </a:solidFill>
                <a:latin typeface="Arial"/>
              </a:rPr>
              <a:t>Firewalls (iptables)</a:t>
            </a:r>
            <a:endParaRPr lang="en-US" sz="1654" spc="-1" dirty="0">
              <a:latin typeface="Arial"/>
            </a:endParaRPr>
          </a:p>
          <a:p>
            <a:pPr marL="278335" indent="-278335" eaLnBrk="1">
              <a:lnSpc>
                <a:spcPct val="90000"/>
              </a:lnSpc>
              <a:spcBef>
                <a:spcPts val="497"/>
              </a:spcBef>
              <a:buClr>
                <a:srgbClr val="0099CC"/>
              </a:buClr>
              <a:buSzPct val="80000"/>
              <a:buFont typeface="Wingdings" charset="2"/>
              <a:buChar char=""/>
              <a:defRPr/>
            </a:pPr>
            <a:r>
              <a:rPr lang="en-US" sz="1985" spc="-1" dirty="0">
                <a:solidFill>
                  <a:srgbClr val="000000"/>
                </a:solidFill>
                <a:latin typeface="Arial"/>
              </a:rPr>
              <a:t>Exploiting software bugs, buffer overflows</a:t>
            </a:r>
            <a:endParaRPr lang="en-US" sz="1985" spc="-1" dirty="0">
              <a:latin typeface="Arial"/>
            </a:endParaRPr>
          </a:p>
          <a:p>
            <a:pPr marL="609061" lvl="1" indent="-231003" eaLnBrk="1">
              <a:lnSpc>
                <a:spcPct val="90000"/>
              </a:lnSpc>
              <a:spcBef>
                <a:spcPts val="413"/>
              </a:spcBef>
              <a:buClr>
                <a:srgbClr val="000000"/>
              </a:buClr>
              <a:buSzPct val="100000"/>
              <a:buFont typeface="Arial"/>
              <a:buChar char="–"/>
              <a:defRPr/>
            </a:pPr>
            <a:r>
              <a:rPr lang="en-US" sz="1654" spc="-1" dirty="0">
                <a:solidFill>
                  <a:srgbClr val="000000"/>
                </a:solidFill>
                <a:latin typeface="Arial"/>
              </a:rPr>
              <a:t>Intrusion Detection Systems</a:t>
            </a:r>
            <a:endParaRPr lang="en-US" sz="1654" spc="-1" dirty="0">
              <a:latin typeface="Arial"/>
            </a:endParaRPr>
          </a:p>
          <a:p>
            <a:pPr marL="278335" indent="-278335" eaLnBrk="1">
              <a:lnSpc>
                <a:spcPct val="90000"/>
              </a:lnSpc>
              <a:spcBef>
                <a:spcPts val="497"/>
              </a:spcBef>
              <a:buClr>
                <a:srgbClr val="0099CC"/>
              </a:buClr>
              <a:buSzPct val="80000"/>
              <a:buFont typeface="Wingdings" charset="2"/>
              <a:buChar char=""/>
              <a:defRPr/>
            </a:pPr>
            <a:r>
              <a:rPr lang="en-US" sz="1985" spc="-1" dirty="0">
                <a:solidFill>
                  <a:srgbClr val="000000"/>
                </a:solidFill>
                <a:latin typeface="Arial"/>
              </a:rPr>
              <a:t>Denial of Service</a:t>
            </a:r>
            <a:endParaRPr lang="en-US" sz="1985" spc="-1" dirty="0">
              <a:latin typeface="Arial"/>
            </a:endParaRPr>
          </a:p>
          <a:p>
            <a:pPr marL="609061" lvl="1" indent="-231003" eaLnBrk="1">
              <a:lnSpc>
                <a:spcPct val="90000"/>
              </a:lnSpc>
              <a:spcBef>
                <a:spcPts val="413"/>
              </a:spcBef>
              <a:buClr>
                <a:srgbClr val="000000"/>
              </a:buClr>
              <a:buSzPct val="100000"/>
              <a:buFont typeface="Arial"/>
              <a:buChar char="–"/>
              <a:defRPr/>
            </a:pPr>
            <a:r>
              <a:rPr lang="en-US" sz="1654" spc="-1" dirty="0">
                <a:solidFill>
                  <a:srgbClr val="000000"/>
                </a:solidFill>
                <a:latin typeface="Arial"/>
              </a:rPr>
              <a:t>Ingress filtering, IDS (snort)</a:t>
            </a:r>
            <a:endParaRPr lang="en-US" sz="1654" spc="-1" dirty="0">
              <a:latin typeface="Arial"/>
            </a:endParaRPr>
          </a:p>
          <a:p>
            <a:pPr marL="278335" indent="-278335" eaLnBrk="1">
              <a:lnSpc>
                <a:spcPct val="90000"/>
              </a:lnSpc>
              <a:spcBef>
                <a:spcPts val="497"/>
              </a:spcBef>
              <a:buClr>
                <a:srgbClr val="0099CC"/>
              </a:buClr>
              <a:buSzPct val="80000"/>
              <a:buFont typeface="Wingdings" charset="2"/>
              <a:buChar char=""/>
              <a:defRPr/>
            </a:pPr>
            <a:r>
              <a:rPr lang="en-US" sz="1985" spc="-1" dirty="0">
                <a:solidFill>
                  <a:srgbClr val="000000"/>
                </a:solidFill>
                <a:latin typeface="Arial"/>
              </a:rPr>
              <a:t>TCP hijacking</a:t>
            </a:r>
            <a:endParaRPr lang="en-US" sz="1985" spc="-1" dirty="0">
              <a:latin typeface="Arial"/>
            </a:endParaRPr>
          </a:p>
          <a:p>
            <a:pPr marL="609061" lvl="1" indent="-231003" eaLnBrk="1">
              <a:lnSpc>
                <a:spcPct val="90000"/>
              </a:lnSpc>
              <a:spcBef>
                <a:spcPts val="413"/>
              </a:spcBef>
              <a:buClr>
                <a:srgbClr val="000000"/>
              </a:buClr>
              <a:buSzPct val="100000"/>
              <a:buFont typeface="Arial"/>
              <a:buChar char="–"/>
              <a:defRPr/>
            </a:pPr>
            <a:r>
              <a:rPr lang="en-US" sz="1654" spc="-1" dirty="0" err="1">
                <a:solidFill>
                  <a:srgbClr val="000000"/>
                </a:solidFill>
                <a:latin typeface="Arial"/>
              </a:rPr>
              <a:t>IPSec</a:t>
            </a:r>
            <a:endParaRPr lang="en-US" sz="1654" spc="-1" dirty="0">
              <a:latin typeface="Arial"/>
            </a:endParaRPr>
          </a:p>
          <a:p>
            <a:pPr marL="278335" indent="-278335" eaLnBrk="1">
              <a:lnSpc>
                <a:spcPct val="90000"/>
              </a:lnSpc>
              <a:spcBef>
                <a:spcPts val="497"/>
              </a:spcBef>
              <a:buClr>
                <a:srgbClr val="0099CC"/>
              </a:buClr>
              <a:buSzPct val="80000"/>
              <a:buFont typeface="Wingdings" charset="2"/>
              <a:buChar char=""/>
              <a:defRPr/>
            </a:pPr>
            <a:r>
              <a:rPr lang="en-US" sz="1985" spc="-1" dirty="0">
                <a:solidFill>
                  <a:srgbClr val="000000"/>
                </a:solidFill>
                <a:latin typeface="Arial"/>
              </a:rPr>
              <a:t>Packet sniffing</a:t>
            </a:r>
            <a:endParaRPr lang="en-US" sz="1985" spc="-1" dirty="0">
              <a:latin typeface="Arial"/>
            </a:endParaRPr>
          </a:p>
          <a:p>
            <a:pPr marL="609061" lvl="1" indent="-231003" eaLnBrk="1">
              <a:lnSpc>
                <a:spcPct val="90000"/>
              </a:lnSpc>
              <a:spcBef>
                <a:spcPts val="413"/>
              </a:spcBef>
              <a:buClr>
                <a:srgbClr val="000000"/>
              </a:buClr>
              <a:buSzPct val="100000"/>
              <a:buFont typeface="Arial"/>
              <a:buChar char="–"/>
              <a:defRPr/>
            </a:pPr>
            <a:r>
              <a:rPr lang="en-US" sz="1654" spc="-1" dirty="0">
                <a:solidFill>
                  <a:srgbClr val="000000"/>
                </a:solidFill>
                <a:latin typeface="Arial"/>
              </a:rPr>
              <a:t>Encryption (SSH, SSL, HTTPS)</a:t>
            </a:r>
            <a:endParaRPr lang="en-US" sz="1654" spc="-1" dirty="0">
              <a:latin typeface="Arial"/>
            </a:endParaRPr>
          </a:p>
          <a:p>
            <a:pPr marL="278335" indent="-278335" eaLnBrk="1">
              <a:lnSpc>
                <a:spcPct val="90000"/>
              </a:lnSpc>
              <a:spcBef>
                <a:spcPts val="497"/>
              </a:spcBef>
              <a:buClr>
                <a:srgbClr val="0099CC"/>
              </a:buClr>
              <a:buSzPct val="80000"/>
              <a:buFont typeface="Wingdings" charset="2"/>
              <a:buChar char=""/>
              <a:defRPr/>
            </a:pPr>
            <a:r>
              <a:rPr lang="en-US" sz="1985" spc="-1" dirty="0">
                <a:solidFill>
                  <a:srgbClr val="000000"/>
                </a:solidFill>
                <a:latin typeface="Arial"/>
              </a:rPr>
              <a:t>Social problems</a:t>
            </a:r>
            <a:endParaRPr lang="en-US" sz="1985" spc="-1" dirty="0">
              <a:latin typeface="Arial"/>
            </a:endParaRPr>
          </a:p>
          <a:p>
            <a:pPr marL="609061" lvl="1" indent="-231003" eaLnBrk="1">
              <a:lnSpc>
                <a:spcPct val="90000"/>
              </a:lnSpc>
              <a:spcBef>
                <a:spcPts val="413"/>
              </a:spcBef>
              <a:buClr>
                <a:srgbClr val="000000"/>
              </a:buClr>
              <a:buSzPct val="100000"/>
              <a:buFont typeface="Arial"/>
              <a:buChar char="–"/>
              <a:defRPr/>
            </a:pPr>
            <a:r>
              <a:rPr lang="en-US" sz="1654" spc="-1" dirty="0">
                <a:solidFill>
                  <a:srgbClr val="000000"/>
                </a:solidFill>
                <a:latin typeface="Arial"/>
              </a:rPr>
              <a:t>Education</a:t>
            </a:r>
            <a:endParaRPr lang="en-US" sz="1654"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6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67">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TextShape 1">
            <a:extLst>
              <a:ext uri="{FF2B5EF4-FFF2-40B4-BE49-F238E27FC236}">
                <a16:creationId xmlns:a16="http://schemas.microsoft.com/office/drawing/2014/main" id="{56DA9D54-87FF-6718-7F6C-9DE70B3CF73F}"/>
              </a:ext>
            </a:extLst>
          </p:cNvPr>
          <p:cNvSpPr txBox="1"/>
          <p:nvPr/>
        </p:nvSpPr>
        <p:spPr>
          <a:xfrm>
            <a:off x="7056438" y="5167313"/>
            <a:ext cx="1574800" cy="377825"/>
          </a:xfrm>
          <a:prstGeom prst="rect">
            <a:avLst/>
          </a:prstGeom>
          <a:noFill/>
          <a:ln>
            <a:noFill/>
          </a:ln>
        </p:spPr>
        <p:txBody>
          <a:bodyPr lIns="74417" tIns="38697" rIns="74417" bIns="38697"/>
          <a:lstStyle/>
          <a:p>
            <a:pPr algn="r" eaLnBrk="1">
              <a:spcBef>
                <a:spcPts val="724"/>
              </a:spcBef>
              <a:buClr>
                <a:srgbClr val="000000"/>
              </a:buClr>
              <a:buSzPct val="100000"/>
              <a:buFont typeface="Times New Roman" panose="02020603050405020304" pitchFamily="18" charset="0"/>
              <a:buNone/>
              <a:defRPr/>
            </a:pPr>
            <a:fld id="{C27B5E69-8E74-4E46-B011-1122AF60052A}" type="slidenum">
              <a:rPr lang="en-US" sz="1158" spc="-1">
                <a:solidFill>
                  <a:srgbClr val="000000"/>
                </a:solidFill>
                <a:latin typeface="Arial"/>
              </a:rPr>
              <a:pPr algn="r" eaLnBrk="1">
                <a:spcBef>
                  <a:spcPts val="724"/>
                </a:spcBef>
                <a:buClr>
                  <a:srgbClr val="000000"/>
                </a:buClr>
                <a:buSzPct val="100000"/>
                <a:buFont typeface="Times New Roman" panose="02020603050405020304" pitchFamily="18" charset="0"/>
                <a:buNone/>
                <a:defRPr/>
              </a:pPr>
              <a:t>9</a:t>
            </a:fld>
            <a:endParaRPr lang="en-US" sz="1158" spc="-1">
              <a:latin typeface="Arial"/>
            </a:endParaRPr>
          </a:p>
        </p:txBody>
      </p:sp>
      <p:sp>
        <p:nvSpPr>
          <p:cNvPr id="1172" name="TextShape 2">
            <a:extLst>
              <a:ext uri="{FF2B5EF4-FFF2-40B4-BE49-F238E27FC236}">
                <a16:creationId xmlns:a16="http://schemas.microsoft.com/office/drawing/2014/main" id="{639F6A50-6639-8253-BADB-BDED0E470FB5}"/>
              </a:ext>
            </a:extLst>
          </p:cNvPr>
          <p:cNvSpPr txBox="1"/>
          <p:nvPr/>
        </p:nvSpPr>
        <p:spPr>
          <a:xfrm>
            <a:off x="1449388" y="252413"/>
            <a:ext cx="7207250" cy="944562"/>
          </a:xfrm>
          <a:prstGeom prst="rect">
            <a:avLst/>
          </a:prstGeom>
          <a:noFill/>
          <a:ln>
            <a:noFill/>
          </a:ln>
        </p:spPr>
        <p:txBody>
          <a:bodyPr anchor="ctr"/>
          <a:lstStyle/>
          <a:p>
            <a:pPr eaLnBrk="1">
              <a:buClr>
                <a:srgbClr val="000000"/>
              </a:buClr>
              <a:buSzPct val="100000"/>
              <a:buFont typeface="Times New Roman" panose="02020603050405020304" pitchFamily="18" charset="0"/>
              <a:buNone/>
              <a:defRPr/>
            </a:pPr>
            <a:r>
              <a:rPr lang="en-US" sz="3638" b="1" spc="-1">
                <a:solidFill>
                  <a:srgbClr val="FFFFFF"/>
                </a:solidFill>
                <a:latin typeface="Arial"/>
              </a:rPr>
              <a:t>Denial of Service</a:t>
            </a:r>
            <a:endParaRPr lang="en-US" sz="3638" spc="-1">
              <a:latin typeface="Arial"/>
            </a:endParaRPr>
          </a:p>
        </p:txBody>
      </p:sp>
      <p:sp>
        <p:nvSpPr>
          <p:cNvPr id="1173" name="TextShape 3">
            <a:extLst>
              <a:ext uri="{FF2B5EF4-FFF2-40B4-BE49-F238E27FC236}">
                <a16:creationId xmlns:a16="http://schemas.microsoft.com/office/drawing/2014/main" id="{B7314BF0-3E7F-D2EB-A5EB-32B309E4D19D}"/>
              </a:ext>
            </a:extLst>
          </p:cNvPr>
          <p:cNvSpPr txBox="1"/>
          <p:nvPr/>
        </p:nvSpPr>
        <p:spPr>
          <a:xfrm>
            <a:off x="0" y="1368425"/>
            <a:ext cx="9612313" cy="3717925"/>
          </a:xfrm>
          <a:prstGeom prst="rect">
            <a:avLst/>
          </a:prstGeom>
          <a:noFill/>
          <a:ln>
            <a:noFill/>
          </a:ln>
        </p:spPr>
        <p:txBody>
          <a:bodyPr lIns="91440" tIns="45720" rIns="91440" bIns="45720" anchor="t"/>
          <a:lstStyle/>
          <a:p>
            <a:pPr marL="278130" indent="-278130" eaLnBrk="1">
              <a:lnSpc>
                <a:spcPct val="93000"/>
              </a:lnSpc>
              <a:spcBef>
                <a:spcPts val="661"/>
              </a:spcBef>
              <a:buClr>
                <a:srgbClr val="0099CC"/>
              </a:buClr>
              <a:buSzPct val="80000"/>
              <a:buFont typeface="Wingdings" charset="2"/>
              <a:buChar char=""/>
              <a:defRPr/>
            </a:pPr>
            <a:r>
              <a:rPr lang="en-US" sz="1985" spc="-1" dirty="0">
                <a:solidFill>
                  <a:srgbClr val="000000"/>
                </a:solidFill>
                <a:latin typeface="Arial"/>
              </a:rPr>
              <a:t>Purpose: Make a network service unusable, usually by overloading the server or network</a:t>
            </a:r>
            <a:endParaRPr lang="en-US" sz="1985" spc="-1" dirty="0">
              <a:latin typeface="Arial"/>
            </a:endParaRPr>
          </a:p>
          <a:p>
            <a:pPr eaLnBrk="1">
              <a:lnSpc>
                <a:spcPct val="93000"/>
              </a:lnSpc>
              <a:spcBef>
                <a:spcPts val="661"/>
              </a:spcBef>
              <a:buClr>
                <a:srgbClr val="0099CC"/>
              </a:buClr>
              <a:buSzPct val="80000"/>
              <a:defRPr/>
            </a:pPr>
            <a:r>
              <a:rPr lang="en-US" sz="1950" spc="-1" dirty="0">
                <a:solidFill>
                  <a:srgbClr val="000000"/>
                </a:solidFill>
                <a:latin typeface="Arial"/>
              </a:rPr>
              <a:t>Many different kinds of DoS attacks:</a:t>
            </a:r>
            <a:endParaRPr lang="en-US" sz="1985" spc="-1" dirty="0">
              <a:latin typeface="Arial"/>
            </a:endParaRPr>
          </a:p>
          <a:p>
            <a:pPr marL="278130" lvl="1" indent="-278130" eaLnBrk="1">
              <a:lnSpc>
                <a:spcPct val="93000"/>
              </a:lnSpc>
              <a:spcBef>
                <a:spcPts val="661"/>
              </a:spcBef>
              <a:buClr>
                <a:srgbClr val="0099CC"/>
              </a:buClr>
              <a:buSzPct val="80000"/>
              <a:buFont typeface="Wingdings" charset="2"/>
              <a:buChar char=""/>
              <a:defRPr/>
            </a:pPr>
            <a:r>
              <a:rPr lang="en-US" sz="1985" spc="-1" dirty="0">
                <a:solidFill>
                  <a:srgbClr val="000000"/>
                </a:solidFill>
                <a:latin typeface="Arial"/>
              </a:rPr>
              <a:t>SYN flooding</a:t>
            </a:r>
            <a:endParaRPr lang="en-US" sz="1985" spc="-1" dirty="0">
              <a:latin typeface="Arial"/>
            </a:endParaRPr>
          </a:p>
          <a:p>
            <a:pPr marL="278130" lvl="1" indent="-278130" eaLnBrk="1">
              <a:lnSpc>
                <a:spcPct val="93000"/>
              </a:lnSpc>
              <a:spcBef>
                <a:spcPts val="661"/>
              </a:spcBef>
              <a:buClr>
                <a:srgbClr val="0099CC"/>
              </a:buClr>
              <a:buSzPct val="80000"/>
              <a:buFont typeface="Wingdings" charset="2"/>
              <a:buChar char=""/>
              <a:defRPr/>
            </a:pPr>
            <a:r>
              <a:rPr lang="en-US" sz="1985" spc="-1" dirty="0">
                <a:solidFill>
                  <a:srgbClr val="000000"/>
                </a:solidFill>
                <a:latin typeface="Arial"/>
              </a:rPr>
              <a:t>Smurf</a:t>
            </a:r>
            <a:endParaRPr lang="en-US" sz="1985" spc="-1" dirty="0">
              <a:latin typeface="Arial"/>
            </a:endParaRPr>
          </a:p>
          <a:p>
            <a:pPr marL="278130" lvl="1" indent="-278130" eaLnBrk="1">
              <a:lnSpc>
                <a:spcPct val="93000"/>
              </a:lnSpc>
              <a:spcBef>
                <a:spcPts val="661"/>
              </a:spcBef>
              <a:buClr>
                <a:srgbClr val="0099CC"/>
              </a:buClr>
              <a:buSzPct val="80000"/>
              <a:buFont typeface="Wingdings" charset="2"/>
              <a:buChar char=""/>
              <a:defRPr/>
            </a:pPr>
            <a:r>
              <a:rPr lang="en-US" sz="1985" spc="-1" dirty="0">
                <a:solidFill>
                  <a:srgbClr val="000000"/>
                </a:solidFill>
                <a:latin typeface="Arial"/>
              </a:rPr>
              <a:t>Distributed attacks</a:t>
            </a:r>
            <a:endParaRPr lang="en-US" sz="1985"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 grpId="0" build="p"/>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2150</Words>
  <Application>Microsoft Office PowerPoint</Application>
  <PresentationFormat>Custom</PresentationFormat>
  <Paragraphs>345</Paragraphs>
  <Slides>43</Slides>
  <Notes>43</Notes>
  <HiddenSlides>0</HiddenSlides>
  <MMClips>0</MMClip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Office Theme</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Nabanita Mandal</dc:creator>
  <cp:lastModifiedBy>Nabanita Mandal</cp:lastModifiedBy>
  <cp:revision>97</cp:revision>
  <cp:lastPrinted>1601-01-01T00:00:00Z</cp:lastPrinted>
  <dcterms:created xsi:type="dcterms:W3CDTF">2019-01-17T15:46:55Z</dcterms:created>
  <dcterms:modified xsi:type="dcterms:W3CDTF">2023-03-24T05:13:46Z</dcterms:modified>
</cp:coreProperties>
</file>