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81" r:id="rId6"/>
    <p:sldId id="259" r:id="rId7"/>
    <p:sldId id="260" r:id="rId8"/>
    <p:sldId id="262" r:id="rId9"/>
    <p:sldId id="278" r:id="rId10"/>
    <p:sldId id="282" r:id="rId11"/>
    <p:sldId id="265" r:id="rId12"/>
    <p:sldId id="266" r:id="rId13"/>
    <p:sldId id="280" r:id="rId14"/>
    <p:sldId id="267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E44EA-8AFC-4478-AAFC-8689075ED372}" v="1" dt="2022-02-05T03:37:09.535"/>
    <p1510:client id="{FEFAC3F5-E433-4A8C-9A1E-74D6FF2D6B8B}" v="11" dt="2022-05-17T07:26:1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wani Sohail" userId="S::gidwani16526@tsecedu.org::7c0bc7f0-1dcc-43f7-833f-3820fbcc1f92" providerId="AD" clId="Web-{FEFAC3F5-E433-4A8C-9A1E-74D6FF2D6B8B}"/>
    <pc:docChg chg="addSld delSld modSld">
      <pc:chgData name="Gidwani Sohail" userId="S::gidwani16526@tsecedu.org::7c0bc7f0-1dcc-43f7-833f-3820fbcc1f92" providerId="AD" clId="Web-{FEFAC3F5-E433-4A8C-9A1E-74D6FF2D6B8B}" dt="2022-05-17T07:26:09.006" v="9"/>
      <pc:docMkLst>
        <pc:docMk/>
      </pc:docMkLst>
      <pc:sldChg chg="addSp delSp modSp">
        <pc:chgData name="Gidwani Sohail" userId="S::gidwani16526@tsecedu.org::7c0bc7f0-1dcc-43f7-833f-3820fbcc1f92" providerId="AD" clId="Web-{FEFAC3F5-E433-4A8C-9A1E-74D6FF2D6B8B}" dt="2022-05-17T07:26:09.006" v="9"/>
        <pc:sldMkLst>
          <pc:docMk/>
          <pc:sldMk cId="2400812668" sldId="264"/>
        </pc:sldMkLst>
        <pc:spChg chg="add del mod">
          <ac:chgData name="Gidwani Sohail" userId="S::gidwani16526@tsecedu.org::7c0bc7f0-1dcc-43f7-833f-3820fbcc1f92" providerId="AD" clId="Web-{FEFAC3F5-E433-4A8C-9A1E-74D6FF2D6B8B}" dt="2022-05-17T07:26:09.006" v="9"/>
          <ac:spMkLst>
            <pc:docMk/>
            <pc:sldMk cId="2400812668" sldId="264"/>
            <ac:spMk id="3" creationId="{8C66E20D-483E-FA0F-4F5B-DE74EF0D44C4}"/>
          </ac:spMkLst>
        </pc:spChg>
        <pc:spChg chg="add del">
          <ac:chgData name="Gidwani Sohail" userId="S::gidwani16526@tsecedu.org::7c0bc7f0-1dcc-43f7-833f-3820fbcc1f92" providerId="AD" clId="Web-{FEFAC3F5-E433-4A8C-9A1E-74D6FF2D6B8B}" dt="2022-05-17T07:26:04.147" v="7"/>
          <ac:spMkLst>
            <pc:docMk/>
            <pc:sldMk cId="2400812668" sldId="264"/>
            <ac:spMk id="5" creationId="{1695BB31-83BF-CC5F-EEAE-1B546F28C477}"/>
          </ac:spMkLst>
        </pc:spChg>
        <pc:spChg chg="add del">
          <ac:chgData name="Gidwani Sohail" userId="S::gidwani16526@tsecedu.org::7c0bc7f0-1dcc-43f7-833f-3820fbcc1f92" providerId="AD" clId="Web-{FEFAC3F5-E433-4A8C-9A1E-74D6FF2D6B8B}" dt="2022-05-17T07:26:01.694" v="6"/>
          <ac:spMkLst>
            <pc:docMk/>
            <pc:sldMk cId="2400812668" sldId="264"/>
            <ac:spMk id="6" creationId="{B39ABCD0-8C91-FD71-B8E8-7623A571EEFE}"/>
          </ac:spMkLst>
        </pc:spChg>
      </pc:sldChg>
      <pc:sldChg chg="new del">
        <pc:chgData name="Gidwani Sohail" userId="S::gidwani16526@tsecedu.org::7c0bc7f0-1dcc-43f7-833f-3820fbcc1f92" providerId="AD" clId="Web-{FEFAC3F5-E433-4A8C-9A1E-74D6FF2D6B8B}" dt="2022-05-17T07:20:27.214" v="1"/>
        <pc:sldMkLst>
          <pc:docMk/>
          <pc:sldMk cId="2095019915" sldId="281"/>
        </pc:sldMkLst>
      </pc:sldChg>
    </pc:docChg>
  </pc:docChgLst>
  <pc:docChgLst>
    <pc:chgData name="Hinduja Piyush" userId="S::hinduja16534@tsecedu.org::8797f7fc-043f-43ca-992a-0ea24d27210b" providerId="AD" clId="Web-{AF2E44EA-8AFC-4478-AAFC-8689075ED372}"/>
    <pc:docChg chg="modSld">
      <pc:chgData name="Hinduja Piyush" userId="S::hinduja16534@tsecedu.org::8797f7fc-043f-43ca-992a-0ea24d27210b" providerId="AD" clId="Web-{AF2E44EA-8AFC-4478-AAFC-8689075ED372}" dt="2022-02-05T03:37:09.535" v="0"/>
      <pc:docMkLst>
        <pc:docMk/>
      </pc:docMkLst>
      <pc:sldChg chg="addSp">
        <pc:chgData name="Hinduja Piyush" userId="S::hinduja16534@tsecedu.org::8797f7fc-043f-43ca-992a-0ea24d27210b" providerId="AD" clId="Web-{AF2E44EA-8AFC-4478-AAFC-8689075ED372}" dt="2022-02-05T03:37:09.535" v="0"/>
        <pc:sldMkLst>
          <pc:docMk/>
          <pc:sldMk cId="109857222" sldId="256"/>
        </pc:sldMkLst>
        <pc:spChg chg="add">
          <ac:chgData name="Hinduja Piyush" userId="S::hinduja16534@tsecedu.org::8797f7fc-043f-43ca-992a-0ea24d27210b" providerId="AD" clId="Web-{AF2E44EA-8AFC-4478-AAFC-8689075ED372}" dt="2022-02-05T03:37:09.535" v="0"/>
          <ac:spMkLst>
            <pc:docMk/>
            <pc:sldMk cId="109857222" sldId="256"/>
            <ac:spMk id="4" creationId="{C7F67424-80E1-4877-94A5-9E23D4D6720B}"/>
          </ac:spMkLst>
        </pc:spChg>
      </pc:sldChg>
    </pc:docChg>
  </pc:docChgLst>
  <pc:docChgLst>
    <pc:chgData name="Nabanita Mandal" userId="170cc4d6a49c69c7" providerId="LiveId" clId="{2A8852A4-0C66-4FE6-9E48-CCC7064FA9FE}"/>
    <pc:docChg chg="undo custSel addSld delSld modSld">
      <pc:chgData name="Nabanita Mandal" userId="170cc4d6a49c69c7" providerId="LiveId" clId="{2A8852A4-0C66-4FE6-9E48-CCC7064FA9FE}" dt="2022-01-18T06:49:34.184" v="25" actId="47"/>
      <pc:docMkLst>
        <pc:docMk/>
      </pc:docMkLst>
      <pc:sldChg chg="add del">
        <pc:chgData name="Nabanita Mandal" userId="170cc4d6a49c69c7" providerId="LiveId" clId="{2A8852A4-0C66-4FE6-9E48-CCC7064FA9FE}" dt="2022-01-18T06:48:51.479" v="9" actId="47"/>
        <pc:sldMkLst>
          <pc:docMk/>
          <pc:sldMk cId="3278997727" sldId="258"/>
        </pc:sldMkLst>
      </pc:sldChg>
      <pc:sldChg chg="add del">
        <pc:chgData name="Nabanita Mandal" userId="170cc4d6a49c69c7" providerId="LiveId" clId="{2A8852A4-0C66-4FE6-9E48-CCC7064FA9FE}" dt="2022-01-18T06:48:50.461" v="8" actId="47"/>
        <pc:sldMkLst>
          <pc:docMk/>
          <pc:sldMk cId="4105004054" sldId="259"/>
        </pc:sldMkLst>
      </pc:sldChg>
      <pc:sldChg chg="add del">
        <pc:chgData name="Nabanita Mandal" userId="170cc4d6a49c69c7" providerId="LiveId" clId="{2A8852A4-0C66-4FE6-9E48-CCC7064FA9FE}" dt="2022-01-18T06:48:49.522" v="7" actId="47"/>
        <pc:sldMkLst>
          <pc:docMk/>
          <pc:sldMk cId="2053946414" sldId="260"/>
        </pc:sldMkLst>
      </pc:sldChg>
      <pc:sldChg chg="add del">
        <pc:chgData name="Nabanita Mandal" userId="170cc4d6a49c69c7" providerId="LiveId" clId="{2A8852A4-0C66-4FE6-9E48-CCC7064FA9FE}" dt="2022-01-18T06:48:48.458" v="6" actId="47"/>
        <pc:sldMkLst>
          <pc:docMk/>
          <pc:sldMk cId="1780082657" sldId="262"/>
        </pc:sldMkLst>
      </pc:sldChg>
      <pc:sldChg chg="delSp mod">
        <pc:chgData name="Nabanita Mandal" userId="170cc4d6a49c69c7" providerId="LiveId" clId="{2A8852A4-0C66-4FE6-9E48-CCC7064FA9FE}" dt="2022-01-18T06:49:16.063" v="13" actId="478"/>
        <pc:sldMkLst>
          <pc:docMk/>
          <pc:sldMk cId="1451768529" sldId="263"/>
        </pc:sldMkLst>
        <pc:spChg chg="del">
          <ac:chgData name="Nabanita Mandal" userId="170cc4d6a49c69c7" providerId="LiveId" clId="{2A8852A4-0C66-4FE6-9E48-CCC7064FA9FE}" dt="2022-01-18T06:49:16.063" v="13" actId="478"/>
          <ac:spMkLst>
            <pc:docMk/>
            <pc:sldMk cId="1451768529" sldId="263"/>
            <ac:spMk id="3" creationId="{35A6E48C-FBBF-4A2F-8CC3-FDB681D06D21}"/>
          </ac:spMkLst>
        </pc:spChg>
      </pc:sldChg>
      <pc:sldChg chg="delSp mod">
        <pc:chgData name="Nabanita Mandal" userId="170cc4d6a49c69c7" providerId="LiveId" clId="{2A8852A4-0C66-4FE6-9E48-CCC7064FA9FE}" dt="2022-01-18T06:49:21.217" v="14" actId="478"/>
        <pc:sldMkLst>
          <pc:docMk/>
          <pc:sldMk cId="2400812668" sldId="264"/>
        </pc:sldMkLst>
        <pc:spChg chg="del">
          <ac:chgData name="Nabanita Mandal" userId="170cc4d6a49c69c7" providerId="LiveId" clId="{2A8852A4-0C66-4FE6-9E48-CCC7064FA9FE}" dt="2022-01-18T06:49:21.217" v="14" actId="478"/>
          <ac:spMkLst>
            <pc:docMk/>
            <pc:sldMk cId="2400812668" sldId="264"/>
            <ac:spMk id="3" creationId="{35A6E48C-FBBF-4A2F-8CC3-FDB681D06D21}"/>
          </ac:spMkLst>
        </pc:spChg>
      </pc:sldChg>
      <pc:sldChg chg="del">
        <pc:chgData name="Nabanita Mandal" userId="170cc4d6a49c69c7" providerId="LiveId" clId="{2A8852A4-0C66-4FE6-9E48-CCC7064FA9FE}" dt="2022-01-18T06:49:29.694" v="15" actId="47"/>
        <pc:sldMkLst>
          <pc:docMk/>
          <pc:sldMk cId="449271569" sldId="268"/>
        </pc:sldMkLst>
      </pc:sldChg>
      <pc:sldChg chg="del">
        <pc:chgData name="Nabanita Mandal" userId="170cc4d6a49c69c7" providerId="LiveId" clId="{2A8852A4-0C66-4FE6-9E48-CCC7064FA9FE}" dt="2022-01-18T06:49:32.318" v="21" actId="47"/>
        <pc:sldMkLst>
          <pc:docMk/>
          <pc:sldMk cId="1399671521" sldId="269"/>
        </pc:sldMkLst>
      </pc:sldChg>
      <pc:sldChg chg="del">
        <pc:chgData name="Nabanita Mandal" userId="170cc4d6a49c69c7" providerId="LiveId" clId="{2A8852A4-0C66-4FE6-9E48-CCC7064FA9FE}" dt="2022-01-18T06:49:34.184" v="25" actId="47"/>
        <pc:sldMkLst>
          <pc:docMk/>
          <pc:sldMk cId="3394680863" sldId="270"/>
        </pc:sldMkLst>
      </pc:sldChg>
      <pc:sldChg chg="del">
        <pc:chgData name="Nabanita Mandal" userId="170cc4d6a49c69c7" providerId="LiveId" clId="{2A8852A4-0C66-4FE6-9E48-CCC7064FA9FE}" dt="2022-01-18T06:49:30.320" v="16" actId="47"/>
        <pc:sldMkLst>
          <pc:docMk/>
          <pc:sldMk cId="2932811262" sldId="271"/>
        </pc:sldMkLst>
      </pc:sldChg>
      <pc:sldChg chg="del">
        <pc:chgData name="Nabanita Mandal" userId="170cc4d6a49c69c7" providerId="LiveId" clId="{2A8852A4-0C66-4FE6-9E48-CCC7064FA9FE}" dt="2022-01-18T06:49:30.820" v="17" actId="47"/>
        <pc:sldMkLst>
          <pc:docMk/>
          <pc:sldMk cId="1503443555" sldId="272"/>
        </pc:sldMkLst>
      </pc:sldChg>
      <pc:sldChg chg="del">
        <pc:chgData name="Nabanita Mandal" userId="170cc4d6a49c69c7" providerId="LiveId" clId="{2A8852A4-0C66-4FE6-9E48-CCC7064FA9FE}" dt="2022-01-18T06:49:31.117" v="18" actId="47"/>
        <pc:sldMkLst>
          <pc:docMk/>
          <pc:sldMk cId="68155443" sldId="273"/>
        </pc:sldMkLst>
      </pc:sldChg>
      <pc:sldChg chg="del">
        <pc:chgData name="Nabanita Mandal" userId="170cc4d6a49c69c7" providerId="LiveId" clId="{2A8852A4-0C66-4FE6-9E48-CCC7064FA9FE}" dt="2022-01-18T06:49:31.351" v="19" actId="47"/>
        <pc:sldMkLst>
          <pc:docMk/>
          <pc:sldMk cId="3243908789" sldId="274"/>
        </pc:sldMkLst>
      </pc:sldChg>
      <pc:sldChg chg="del">
        <pc:chgData name="Nabanita Mandal" userId="170cc4d6a49c69c7" providerId="LiveId" clId="{2A8852A4-0C66-4FE6-9E48-CCC7064FA9FE}" dt="2022-01-18T06:49:32.836" v="22" actId="47"/>
        <pc:sldMkLst>
          <pc:docMk/>
          <pc:sldMk cId="1227047299" sldId="275"/>
        </pc:sldMkLst>
      </pc:sldChg>
      <pc:sldChg chg="del">
        <pc:chgData name="Nabanita Mandal" userId="170cc4d6a49c69c7" providerId="LiveId" clId="{2A8852A4-0C66-4FE6-9E48-CCC7064FA9FE}" dt="2022-01-18T06:49:33.293" v="23" actId="47"/>
        <pc:sldMkLst>
          <pc:docMk/>
          <pc:sldMk cId="2350152973" sldId="276"/>
        </pc:sldMkLst>
      </pc:sldChg>
      <pc:sldChg chg="del">
        <pc:chgData name="Nabanita Mandal" userId="170cc4d6a49c69c7" providerId="LiveId" clId="{2A8852A4-0C66-4FE6-9E48-CCC7064FA9FE}" dt="2022-01-18T06:49:33.700" v="24" actId="47"/>
        <pc:sldMkLst>
          <pc:docMk/>
          <pc:sldMk cId="1447324735" sldId="277"/>
        </pc:sldMkLst>
      </pc:sldChg>
      <pc:sldChg chg="add del">
        <pc:chgData name="Nabanita Mandal" userId="170cc4d6a49c69c7" providerId="LiveId" clId="{2A8852A4-0C66-4FE6-9E48-CCC7064FA9FE}" dt="2022-01-18T06:48:47.525" v="5" actId="47"/>
        <pc:sldMkLst>
          <pc:docMk/>
          <pc:sldMk cId="1104887888" sldId="278"/>
        </pc:sldMkLst>
      </pc:sldChg>
      <pc:sldChg chg="addSp delSp mod">
        <pc:chgData name="Nabanita Mandal" userId="170cc4d6a49c69c7" providerId="LiveId" clId="{2A8852A4-0C66-4FE6-9E48-CCC7064FA9FE}" dt="2022-01-18T06:49:08.473" v="12" actId="478"/>
        <pc:sldMkLst>
          <pc:docMk/>
          <pc:sldMk cId="2637529828" sldId="279"/>
        </pc:sldMkLst>
        <pc:spChg chg="del">
          <ac:chgData name="Nabanita Mandal" userId="170cc4d6a49c69c7" providerId="LiveId" clId="{2A8852A4-0C66-4FE6-9E48-CCC7064FA9FE}" dt="2022-01-18T06:49:08.473" v="12" actId="478"/>
          <ac:spMkLst>
            <pc:docMk/>
            <pc:sldMk cId="2637529828" sldId="279"/>
            <ac:spMk id="5" creationId="{82C107C3-7637-4C15-A125-BF5EBFA43881}"/>
          </ac:spMkLst>
        </pc:spChg>
        <pc:inkChg chg="add del">
          <ac:chgData name="Nabanita Mandal" userId="170cc4d6a49c69c7" providerId="LiveId" clId="{2A8852A4-0C66-4FE6-9E48-CCC7064FA9FE}" dt="2022-01-18T06:49:02.799" v="11" actId="478"/>
          <ac:inkMkLst>
            <pc:docMk/>
            <pc:sldMk cId="2637529828" sldId="279"/>
            <ac:inkMk id="3" creationId="{DF8D7CFF-9A87-4346-9C6E-2255F3D254E8}"/>
          </ac:inkMkLst>
        </pc:inkChg>
      </pc:sldChg>
      <pc:sldChg chg="del">
        <pc:chgData name="Nabanita Mandal" userId="170cc4d6a49c69c7" providerId="LiveId" clId="{2A8852A4-0C66-4FE6-9E48-CCC7064FA9FE}" dt="2022-01-18T06:49:31.711" v="20" actId="47"/>
        <pc:sldMkLst>
          <pc:docMk/>
          <pc:sldMk cId="270676798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53DCC-9663-44EE-B895-34D6336283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6A210A-C2B0-48E0-A7B5-D9DDC8A66C2D}">
      <dgm:prSet/>
      <dgm:spPr/>
      <dgm:t>
        <a:bodyPr/>
        <a:lstStyle/>
        <a:p>
          <a:r>
            <a:rPr lang="en-US" dirty="0"/>
            <a:t>Argument List Array(ALA)</a:t>
          </a:r>
        </a:p>
      </dgm:t>
    </dgm:pt>
    <dgm:pt modelId="{DF2AA1B3-B58B-4B40-81F2-059A59AEB2D6}" type="parTrans" cxnId="{3F6AD033-4D4F-45D1-8F33-6BF41607CD35}">
      <dgm:prSet/>
      <dgm:spPr/>
      <dgm:t>
        <a:bodyPr/>
        <a:lstStyle/>
        <a:p>
          <a:endParaRPr lang="en-US"/>
        </a:p>
      </dgm:t>
    </dgm:pt>
    <dgm:pt modelId="{64D8331A-C1FE-407A-8D66-612FD2C6E90D}" type="sibTrans" cxnId="{3F6AD033-4D4F-45D1-8F33-6BF41607CD35}">
      <dgm:prSet/>
      <dgm:spPr/>
      <dgm:t>
        <a:bodyPr/>
        <a:lstStyle/>
        <a:p>
          <a:endParaRPr lang="en-US"/>
        </a:p>
      </dgm:t>
    </dgm:pt>
    <dgm:pt modelId="{763799CA-A201-414D-ACA7-39E47D2A00B3}">
      <dgm:prSet/>
      <dgm:spPr/>
      <dgm:t>
        <a:bodyPr/>
        <a:lstStyle/>
        <a:p>
          <a:r>
            <a:rPr lang="en-US" dirty="0"/>
            <a:t>Macro Definition Table (MDT)</a:t>
          </a:r>
        </a:p>
      </dgm:t>
    </dgm:pt>
    <dgm:pt modelId="{5765AD60-7784-4ED1-A370-CAF139D4A810}" type="parTrans" cxnId="{EAB55ED3-7BF5-424E-86B4-47BF9396D025}">
      <dgm:prSet/>
      <dgm:spPr/>
      <dgm:t>
        <a:bodyPr/>
        <a:lstStyle/>
        <a:p>
          <a:endParaRPr lang="en-US"/>
        </a:p>
      </dgm:t>
    </dgm:pt>
    <dgm:pt modelId="{C8E9BC70-5BCA-4F8D-8837-73D45CB82FBB}" type="sibTrans" cxnId="{EAB55ED3-7BF5-424E-86B4-47BF9396D025}">
      <dgm:prSet/>
      <dgm:spPr/>
      <dgm:t>
        <a:bodyPr/>
        <a:lstStyle/>
        <a:p>
          <a:endParaRPr lang="en-US"/>
        </a:p>
      </dgm:t>
    </dgm:pt>
    <dgm:pt modelId="{F16A34E9-9BF8-4261-975A-B6273A2C2313}">
      <dgm:prSet/>
      <dgm:spPr/>
      <dgm:t>
        <a:bodyPr/>
        <a:lstStyle/>
        <a:p>
          <a:r>
            <a:rPr lang="en-US" dirty="0"/>
            <a:t>Macro Name Table (MNT)</a:t>
          </a:r>
        </a:p>
      </dgm:t>
    </dgm:pt>
    <dgm:pt modelId="{5774BBFD-59FE-4449-98B7-0A6B43DE684A}" type="parTrans" cxnId="{9F8233B3-2FC4-46AA-989E-E3351BD3ADB2}">
      <dgm:prSet/>
      <dgm:spPr/>
      <dgm:t>
        <a:bodyPr/>
        <a:lstStyle/>
        <a:p>
          <a:endParaRPr lang="en-US"/>
        </a:p>
      </dgm:t>
    </dgm:pt>
    <dgm:pt modelId="{FA34F806-4DA4-450E-A64C-836D7532BDB3}" type="sibTrans" cxnId="{9F8233B3-2FC4-46AA-989E-E3351BD3ADB2}">
      <dgm:prSet/>
      <dgm:spPr/>
      <dgm:t>
        <a:bodyPr/>
        <a:lstStyle/>
        <a:p>
          <a:endParaRPr lang="en-US"/>
        </a:p>
      </dgm:t>
    </dgm:pt>
    <dgm:pt modelId="{709A90FF-54F4-48D5-AAFB-C1F0FBDC049F}" type="pres">
      <dgm:prSet presAssocID="{9E253DCC-9663-44EE-B895-34D633628349}" presName="linear" presStyleCnt="0">
        <dgm:presLayoutVars>
          <dgm:animLvl val="lvl"/>
          <dgm:resizeHandles val="exact"/>
        </dgm:presLayoutVars>
      </dgm:prSet>
      <dgm:spPr/>
    </dgm:pt>
    <dgm:pt modelId="{232DE04A-00CA-4C86-AF53-8A96292207F1}" type="pres">
      <dgm:prSet presAssocID="{106A210A-C2B0-48E0-A7B5-D9DDC8A66C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FF0F6C-97E5-4D8B-B8D6-26954A3B0E8A}" type="pres">
      <dgm:prSet presAssocID="{64D8331A-C1FE-407A-8D66-612FD2C6E90D}" presName="spacer" presStyleCnt="0"/>
      <dgm:spPr/>
    </dgm:pt>
    <dgm:pt modelId="{180531E3-101A-46DC-B7EC-3C79560EDC9D}" type="pres">
      <dgm:prSet presAssocID="{763799CA-A201-414D-ACA7-39E47D2A00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66D872-4CBC-4CD1-97B1-4A246722CD3E}" type="pres">
      <dgm:prSet presAssocID="{C8E9BC70-5BCA-4F8D-8837-73D45CB82FBB}" presName="spacer" presStyleCnt="0"/>
      <dgm:spPr/>
    </dgm:pt>
    <dgm:pt modelId="{E9F983A4-DBD9-49C1-8770-3FE7559B4217}" type="pres">
      <dgm:prSet presAssocID="{F16A34E9-9BF8-4261-975A-B6273A2C23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E81D00-A1D9-4B65-A8B1-F669606B4156}" type="presOf" srcId="{9E253DCC-9663-44EE-B895-34D633628349}" destId="{709A90FF-54F4-48D5-AAFB-C1F0FBDC049F}" srcOrd="0" destOrd="0" presId="urn:microsoft.com/office/officeart/2005/8/layout/vList2"/>
    <dgm:cxn modelId="{AB152E2D-3959-4F42-8F96-BEF57BDC79C9}" type="presOf" srcId="{763799CA-A201-414D-ACA7-39E47D2A00B3}" destId="{180531E3-101A-46DC-B7EC-3C79560EDC9D}" srcOrd="0" destOrd="0" presId="urn:microsoft.com/office/officeart/2005/8/layout/vList2"/>
    <dgm:cxn modelId="{10766A30-076A-46D3-BBB7-6E7C5E2B1B85}" type="presOf" srcId="{106A210A-C2B0-48E0-A7B5-D9DDC8A66C2D}" destId="{232DE04A-00CA-4C86-AF53-8A96292207F1}" srcOrd="0" destOrd="0" presId="urn:microsoft.com/office/officeart/2005/8/layout/vList2"/>
    <dgm:cxn modelId="{3F6AD033-4D4F-45D1-8F33-6BF41607CD35}" srcId="{9E253DCC-9663-44EE-B895-34D633628349}" destId="{106A210A-C2B0-48E0-A7B5-D9DDC8A66C2D}" srcOrd="0" destOrd="0" parTransId="{DF2AA1B3-B58B-4B40-81F2-059A59AEB2D6}" sibTransId="{64D8331A-C1FE-407A-8D66-612FD2C6E90D}"/>
    <dgm:cxn modelId="{9F8233B3-2FC4-46AA-989E-E3351BD3ADB2}" srcId="{9E253DCC-9663-44EE-B895-34D633628349}" destId="{F16A34E9-9BF8-4261-975A-B6273A2C2313}" srcOrd="2" destOrd="0" parTransId="{5774BBFD-59FE-4449-98B7-0A6B43DE684A}" sibTransId="{FA34F806-4DA4-450E-A64C-836D7532BDB3}"/>
    <dgm:cxn modelId="{EAB55ED3-7BF5-424E-86B4-47BF9396D025}" srcId="{9E253DCC-9663-44EE-B895-34D633628349}" destId="{763799CA-A201-414D-ACA7-39E47D2A00B3}" srcOrd="1" destOrd="0" parTransId="{5765AD60-7784-4ED1-A370-CAF139D4A810}" sibTransId="{C8E9BC70-5BCA-4F8D-8837-73D45CB82FBB}"/>
    <dgm:cxn modelId="{E33E57D9-5723-4F88-8061-C134DC6FD15A}" type="presOf" srcId="{F16A34E9-9BF8-4261-975A-B6273A2C2313}" destId="{E9F983A4-DBD9-49C1-8770-3FE7559B4217}" srcOrd="0" destOrd="0" presId="urn:microsoft.com/office/officeart/2005/8/layout/vList2"/>
    <dgm:cxn modelId="{0B719990-CAB5-4233-AA8D-0AB1EEC6F1D9}" type="presParOf" srcId="{709A90FF-54F4-48D5-AAFB-C1F0FBDC049F}" destId="{232DE04A-00CA-4C86-AF53-8A96292207F1}" srcOrd="0" destOrd="0" presId="urn:microsoft.com/office/officeart/2005/8/layout/vList2"/>
    <dgm:cxn modelId="{A8202AEB-3EB1-4B37-A0EE-3ADAA1E72BCA}" type="presParOf" srcId="{709A90FF-54F4-48D5-AAFB-C1F0FBDC049F}" destId="{38FF0F6C-97E5-4D8B-B8D6-26954A3B0E8A}" srcOrd="1" destOrd="0" presId="urn:microsoft.com/office/officeart/2005/8/layout/vList2"/>
    <dgm:cxn modelId="{D74837ED-5F92-44DF-B248-AC44C6B10346}" type="presParOf" srcId="{709A90FF-54F4-48D5-AAFB-C1F0FBDC049F}" destId="{180531E3-101A-46DC-B7EC-3C79560EDC9D}" srcOrd="2" destOrd="0" presId="urn:microsoft.com/office/officeart/2005/8/layout/vList2"/>
    <dgm:cxn modelId="{2FEEEB76-88DE-4AF0-BF35-08B52819CB64}" type="presParOf" srcId="{709A90FF-54F4-48D5-AAFB-C1F0FBDC049F}" destId="{FD66D872-4CBC-4CD1-97B1-4A246722CD3E}" srcOrd="3" destOrd="0" presId="urn:microsoft.com/office/officeart/2005/8/layout/vList2"/>
    <dgm:cxn modelId="{EA9F35B4-75EB-4E06-AA6E-6FF69C109093}" type="presParOf" srcId="{709A90FF-54F4-48D5-AAFB-C1F0FBDC049F}" destId="{E9F983A4-DBD9-49C1-8770-3FE7559B42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E04A-00CA-4C86-AF53-8A96292207F1}">
      <dsp:nvSpPr>
        <dsp:cNvPr id="0" name=""/>
        <dsp:cNvSpPr/>
      </dsp:nvSpPr>
      <dsp:spPr>
        <a:xfrm>
          <a:off x="0" y="1048336"/>
          <a:ext cx="7151038" cy="1081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Argument List Array(ALA)</a:t>
          </a:r>
        </a:p>
      </dsp:txBody>
      <dsp:txXfrm>
        <a:off x="52802" y="1101138"/>
        <a:ext cx="7045434" cy="976060"/>
      </dsp:txXfrm>
    </dsp:sp>
    <dsp:sp modelId="{180531E3-101A-46DC-B7EC-3C79560EDC9D}">
      <dsp:nvSpPr>
        <dsp:cNvPr id="0" name=""/>
        <dsp:cNvSpPr/>
      </dsp:nvSpPr>
      <dsp:spPr>
        <a:xfrm>
          <a:off x="0" y="2253841"/>
          <a:ext cx="7151038" cy="1081664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Macro Definition Table (MDT)</a:t>
          </a:r>
        </a:p>
      </dsp:txBody>
      <dsp:txXfrm>
        <a:off x="52802" y="2306643"/>
        <a:ext cx="7045434" cy="976060"/>
      </dsp:txXfrm>
    </dsp:sp>
    <dsp:sp modelId="{E9F983A4-DBD9-49C1-8770-3FE7559B4217}">
      <dsp:nvSpPr>
        <dsp:cNvPr id="0" name=""/>
        <dsp:cNvSpPr/>
      </dsp:nvSpPr>
      <dsp:spPr>
        <a:xfrm>
          <a:off x="0" y="3459346"/>
          <a:ext cx="7151038" cy="1081664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Macro Name Table (MNT)</a:t>
          </a:r>
        </a:p>
      </dsp:txBody>
      <dsp:txXfrm>
        <a:off x="52802" y="3512148"/>
        <a:ext cx="7045434" cy="97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8T06:21:14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17038 7008 102 0,'0'-4'143'0,"0"4"-19"0,0 0-8 15,0 0-6-15,0 0 1 0,0 0-1 0,0 27 5 0,-2-13-3 16,4 5-5 0,-2-2-3-16,-2 2-3 0,2 2-2 0,2-2-8 0,-2-2-4 15,-2 2-3-15,2-2-8 16,2-1-4-16,-2-1-9 0,0-4-3 15,0 2-5-15,-2-3-4 0,2 1-2 0,0-1-4 16,0-3-3-16,0 1-4 16,2 0-1-16,-2-3-30 0,0-5-30 0,-2 4-44 15,2-4-44-15,0 0-50 0,0 0-502 0,0 0 225 16,-6-13 149-16</inkml:trace>
  <inkml:trace contextRef="#ctx0" brushRef="#br0" timeOffset="365.64">17115 6496 46 0,'-4'-8'178'0,"2"1"-17"0,-1 1-20 0,3 2-17 16,0 4-16-16,-2-5-8 0,2 5-9 15,0 0-10-15,0 0-8 0,21 18-3 16,-5-2-8-16,0 1-2 0,6 8-5 0,-2 1-3 16,4 6 0-16,-1 7-9 0,1-1-3 15,-4 2 0-15,0 4-1 0,-1-1 3 0,-5 5 7 16,0 0 9-16,-8 1 10 0,-2 2 12 16,-4-5 8-16,-4 5 7 0,-10 1 7 15,-6 15-1-15,-6-1 1 0,-5-3-1 16,-3-2-8-16,-5-3-9 0,1-5 1 0,-2-3-17 0,6-13-5 15,5-8-2-15,3-4-10 16,3-2-21-16,0-4-33 0,4-4-44 16,-1-3-48-16,4-5-66 0,1-1-60 15,0-4-633-15,2-4 290 0,5-4 192 0</inkml:trace>
  <inkml:trace contextRef="#ctx0" brushRef="#br0" timeOffset="2327.34">18504 6976 102 0,'2'-13'99'0,"0"1"-12"0,-2-1-5 16,-2-3-2-16,-5 0-11 0,0-2-2 15,-1-1-10-15,-4 0-11 0,-1 0-4 16,-4 2-3-16,0 2-9 0,2 0-1 0,-4 3-6 15,3 4 3-15,0 1-6 0,-2 3-1 16,0 4-6-16,-1 2-1 0,3 4 2 0,-2 1-1 16,4 7-1-16,3 3-4 0,3 4 5 15,5 4 1-15,3-1 0 0,5 4 5 0,8 7-2 16,1-3 4-16,8 4-6 0,5 1 1 16,1-3-1-16,4-2 2 0,-1-1-2 15,1-2 0-15,0-1 1 0,-7-7-9 16,0 2 3-16,-4-2-2 0,-3-6 5 0,-4 2 12 15,1-2 21-15,-6-1 17 0,-5-3 17 16,-4 1 9-16,-2-3 8 0,-4-1-4 0,-8-2-2 16,-2-3-3-16,-6-1-9 15,-1-4-6-15,-5 0-7 0,2-4-8 16,-4 1-9-16,2-3-4 0,3 1-2 0,-1-3-11 16,3 1-16-16,2-1-26 0,0 1-31 0,5-1-33 15,4 2-40-15,4-1-35 0,4 1-23 16,2 1-443-16,4-1 209 0,2 1 138 15</inkml:trace>
  <inkml:trace contextRef="#ctx0" brushRef="#br0" timeOffset="2765.86">18848 7189 6 0,'9'6'136'0,"-2"-4"-11"0,1 0-9 16,4-2-13-16,4 1-10 0,-2-2-4 16,3-1-12-16,0 0-6 0,0-2-5 0,-1 0-6 15,0-1-16-15,-2-1 7 0,-1-2 1 16,0 1 4-16,-3-1-3 0,-3-3 6 0,1 1-3 15,-6 0-5-15,0-1-1 0,-2 2-9 16,-2-3 1-16,-2 3-4 0,-4-3-6 0,-3 4-5 16,-2 1-2-16,0-1-10 0,-1 4 7 15,-4 2-2-15,2 2-6 0,-3 2 3 16,0 2-1-16,0 4 4 0,1 3-4 16,2 1-1-16,-1 1 3 15,4 3 2-15,3-1 3 0,3 0 1 0,3 0-3 0,2 2-1 16,2-1 5-16,6 0-4 15,3 0-1-15,3 1 0 0,8-2 1 0,0-2 1 16,4 1-4-16,3-1 1 0,1-3-3 0,0-1 2 16,-3-3-11-16,3 0-17 0,-1-3-27 15,0 2-36-15,1-4-35 0,-5-1-47 16,1 0-432-16,-2 0 200 0,2-1 132 16</inkml:trace>
  <inkml:trace contextRef="#ctx0" brushRef="#br0" timeOffset="3518.79">19496 7103 174 0,'-10'-1'167'0,"-1"-1"-19"15,0 2-13-15,-1 2-13 16,-3 2-8-16,0 1-10 0,-2 3-6 15,3 1-14-15,-4 5 2 0,4-1-6 0,-1 2-7 16,0 0-6-16,4 3-8 0,1-1-3 0,4-2-6 16,-1 2-2-16,2-4-6 0,3 1-4 15,4-1 2-15,0-2-4 0,6 3-1 0,-2-4-9 16,0-5 4-16,4 1-5 16,1-2-3-16,0-4-6 0,2 1 2 0,-3-2-4 0,0-3 0 15,4 0-3-15,-4-2-3 16,0-1 0-16,-1-3 0 0,-3 1 2 15,3-5-3-15,-5 3 0 0,0-2 12 0,3 1 2 16,-3-1 2-16,-4 1 4 16,4 3 1-16,-2 1-3 0,0-2-4 0,-2 5-5 15,2-1-2-15,-2 1 0 0,0 5-2 16,0 0-2-16,0 0-2 0,0 0 1 0,0 0 0 16,-6 20 2-16,6-10-2 0,2 1 0 15,0 1 5-15,2-1-7 0,0 1 5 16,3 1-1-16,0-4 0 0,1 3 0 15,2-3 3-15,1-1-4 0,2-2 1 0,1-2-17 16,1-3 1-16,0 1 3 0,2-4-3 16,-5 1 2-16,6-3 1 0,-6-2-4 0,3-3 1 15,-2 1 3-15,-2-4 0 0,-1-1-1 16,-4 0-1-16,0-3-2 0,0 1-2 0,-4 0 0 16,2 0-1-16,-4 2 0 0,0 3 1 15,-2-1-2-15,0 1 2 0,-3 2-1 0,0 3 1 16,-1-1-2-16,2 2 3 0,-2 3 1 15,6 1 0-15,-9-5 1 16,9 5-1-16,0 0 4 0,0 0 2 16,0 0 2-16,0 0 3 0,0 0-1 0,25 10-1 15,-11-8-6-15,2 0 6 0,1 0-3 16,2 0-1-16,-2 1-1 0,1 1 1 16,0-2-1-16,-1 4-1 0,-2-2 0 0,0 1-1 15,-3 1 1-15,-1 2 2 0,0 1-1 16,-3 1 2-16,-2 2 5 0,0-1 1 0,-1 2 0 15,-5 0 1-15,3 1-1 0,-1 1 1 16,-4-2-1-16,2 2-1 0,0 1 1 0,-3 1-1 16,3-2-16-16,-2-3-28 0,2 1-34 15,0 0-34-15,2 1-36 0,1-3-30 16,1-1-440-16,2-1 209 0,2-3 137 0</inkml:trace>
  <inkml:trace contextRef="#ctx0" brushRef="#br0" timeOffset="4252.33">20397 7281 184 0,'-18'0'176'0,"-3"0"-12"0,3 0-16 0,-2 4-13 16,0 1-14-16,4 3-8 0,-4 1-11 15,1 3-13-15,5-1-3 0,-2 4-10 0,6-2-12 0,4 3 1 16,4-1-6 0,2-1-4-16,6 1-6 0,2 0-2 0,6 2-4 15,2-2-8-15,3-3-10 0,3-1-10 0,0-5-16 16,2 0-6-16,-1-4-13 16,3-1-4-16,2-4-1 0,-2-1 5 0,2-2 0 15,-3-5 4-15,1-1 3 0,2-5-6 16,-5-4 7-16,2-4 1 0,-2-9 1 15,-1-4 3-15,-3-4-2 0,0-3 4 16,-4-3 4-16,-1 0 10 0,-3 1 0 0,-2 3 16 16,-3 4 4-16,-2 1 15 0,0 9 11 15,-2-1 6-15,-2 3 7 0,0 5 4 0,0 1-4 16,0 2-4-16,0 1-9 0,0 4-6 16,0 2-4-16,-2 3-9 0,0 3 1 0,-2 3-5 0,4 4-1 15,0 0-5 1,-14 21 4-16,8-4-3 0,0 6 2 0,2 4-1 15,0 7 4-15,0 4 0 0,-2 0 0 0,1 4 0 16,1-2-1-16,2 2 0 0,-2 0-3 0,2-2 0 16,2-2-1-16,-3-6-1 15,3 1-5-15,0-5-11 0,0 1 1 16,0-7 0-16,0-2 1 0,0-1 5 0,0-2 11 16,0-6-3-16,3-1-4 0,-3-3-2 15,2-5-1-15,2 0-4 0,-4-2-3 0,0 0 0 16,8-21-4-16,-3 8-1 15,1-2-4-15,0-6-3 0,4 0-6 0,2 0-2 16,0-2-3-16,5-2-2 0,2 2-4 16,0 2 5-16,1 0 0 0,-2 6-1 15,-1 2 2-15,0 1-1 0,2 7 1 0,-2-1 3 16,0 4 0-16,3 4 0 0,-4 2 2 16,-1 1 1-16,2 5 3 0,-4 1 2 0,1 3-1 15,-4 3 4-15,0-2 1 16,-2 6 0-16,-2-4 1 0,-2 0 0 0,-2 3 2 15,2-4-1-15,1 0 1 0,-3-1-2 0,2-2-12 0,-1-1-26 16,-3-1-29 0,2-1-29-16,2-3-34 0,0 1-39 0,2-2-55 15,-1-2-545-15,3-1 260 0,0-3 172 16</inkml:trace>
  <inkml:trace contextRef="#ctx0" brushRef="#br0" timeOffset="4557.81">21409 7252 57 0,'-6'-6'173'0,"2"3"-15"0,0 0-20 16,4 3-16-16,-9-3-14 0,9 3-12 15,0 0-8-15,-12 8-1 0,7-3-5 0,3 5-1 16,0 1-3-16,0 3 2 0,0 1 2 16,0 2-4-16,2 0-4 0,0 0-5 0,0 0-5 15,-3-2-7-15,3 1-6 0,0-5-3 16,0 3-4-16,0-5-4 16,0 3-8-16,0-5-17 0,0 1-33 0,3-3-31 15,-3-1-32-15,0-4-39 0,4 4-38 16,-4-4-378-16,0 0 182 0,0 0 120 0</inkml:trace>
  <inkml:trace contextRef="#ctx0" brushRef="#br0" timeOffset="4731.78">21405 6896 11 0,'-2'-14'204'0,"2"3"-19"0,0 0-19 0,2 1-19 0,-2 2-18 15,0 1-39-15,2 1-30 0,2 4-51 16,-4 2-46-16,16 6-48 0,-8 1-214 0,4 3 101 16,-1 3 68-1</inkml:trace>
  <inkml:trace contextRef="#ctx0" brushRef="#br0" timeOffset="5742.05">21689 7286 89 0,'0'0'158'16,"0"0"-14"-16,0 0-10 0,0 0-19 16,11 12-6-16,-7-3-6 0,-2 3-4 0,2 1-8 15,-2 2-9-15,0 1-4 0,0-3-6 16,0 0-2-16,0 1-6 0,0-3-4 15,1 0-5-15,-3-3 4 0,3 2 18 0,-3-3 10 0,2-1-3 16,0-2-10-16,-2-4-7 16,6 1-5-16,-6-1-10 0,0 0-6 15,14-13-4-15,-7 5-6 0,1-3-5 0,3-2-6 16,-1 1-6-16,3-3-10 0,2-2-7 16,0 2-5-16,-1 0-3 0,4 1-4 0,1 1-3 15,0 1 3-15,2 1-1 0,-1 4-3 0,2 1 2 16,-3 2 1-16,0 2-4 0,0 4 10 15,-1 0-3-15,-2 3-1 16,1 5 1-16,0 0 6 0,-4 1 0 0,1 4 0 16,0 0 4-16,-4-1 0 0,0-1-1 15,1 2-2-15,-2-1 2 0,-1-3 1 16,2 3 3-16,-1-5-1 0,1 3-25 0,-1-3-9 16,2 1-5-16,1-3-3 0,4-1-7 0,-2-2 0 15,5 0 0-15,0-3 1 0,4-2 5 16,-1-2 8-16,5-2 4 0,-2-3-2 0,0-3-1 15,1-1 5-15,0-3 3 0,-1-2-2 16,-4 2 3-16,-4-1 3 0,0-1-2 0,-4 2 6 16,-3 2 2-1,-1-1 3-15,-1 1 11 0,-4 2-4 0,1 1 8 16,-5 2-10-16,-2 1 0 0,-3 3 2 0,-1 0 8 16,0 2-8-16,6 2 0 15,-17 4 0-15,7 0 2 0,-4 5 2 0,4-1 1 0,0 4-2 16,1-1 3-16,4 3-3 15,3-3 0-15,2 0-9 0,0 1-7 0,7 1-8 16,2-2-10-16,3 1-2 0,0-3 1 16,8 1 5-16,1-1 7 0,4-3-5 15,0-2 2-15,1 0 2 0,-3-3 5 0,1 2 7 16,-4-6 16-16,0 0 15 0,-1-1 4 16,0-4 17-16,-4-1 1 0,-3-1 9 0,4-1 4 15,-6-1 12-15,-2 1 8 0,3 0 5 16,-4-1 6-16,-1 1 6 0,0 1 1 0,0 3-3 15,-2-1-8-15,1 1-9 0,-3-1-10 16,2 4-7-16,-2 0-10 0,-2 4-3 0,0 0-2 16,0 0-3-16,0 0 0 15,0 27-6-15,-2-8 3 0,0 9-3 0,2 5-1 16,-2 9-1-16,0 9-1 0,0 6 2 16,-7 23-2-16,3 2-1 15,-4 0 0-15,-2 2-2 0,2-4-1 0,-2-2-2 16,1-4 0-16,2-13 0 0,1-7-4 0,-1-1 0 15,1-2 0-15,0-1-3 0,1-10 1 16,0-2 0-16,-1-2-5 0,2-7 2 16,0-5 1-16,0-2 1 0,-1-5-4 0,-2-6 1 15,1-3-1-15,0-6-3 0,-3-6-4 0,0-6 1 16,-4-5-5-16,1-12 11 16,-2-3-1-16,2-14 0 0,2-5-1 0,1-5-1 15,4-1-1-15,5-2-3 0,4 0-2 16,9-18-2-16,6 5 0 0,7 7-12 0,5 6-27 0,9 6-36 15,4 6-43 1,-4 9-42-16,1 12-43 0,-1-1-39 0,-7 6-585 16,-1 2 281-16,-4 0 185 0</inkml:trace>
  <inkml:trace contextRef="#ctx0" brushRef="#br0" timeOffset="6588.72">24235 6810 8 0,'4'-17'155'0,"-1"2"-10"0,-3 0-5 0,0-1-8 15,-3 1-15-15,1 0-5 0,-4 0-8 16,0 1-9-16,-3 1-8 0,1 1-12 16,-2 1-3-16,-2 1-11 0,0 1-2 15,-3 3-11-15,0 3-5 0,3 3-1 16,-5 3-12-16,-1 3 6 0,2 7-3 15,-1 4 4-15,2 6-1 0,2 6 2 16,1 5 4-16,3 4 5 0,3 2 2 0,1 2 2 16,5 2 5-16,0 2-1 0,3-2-1 15,-1 1 5-15,0-3 2 0,2 0-3 16,-2-2-5-16,3 0-1 0,-3-2-5 0,0-6-16 16,0-3-1-16,-2-2-4 0,2-1 3 15,-2-7-5-15,0 1-3 0,0-3-11 16,-2-4-34-16,-2-3-41 0,-3-3-51 0,-1-1-45 15,-1-2-43-15,-3-4-473 0,-6-2 230 0,4 0 152 16</inkml:trace>
  <inkml:trace contextRef="#ctx0" brushRef="#br0" timeOffset="7254.19">23802 7271 71 0,'14'-7'113'0,"7"-3"-8"0,1 2-10 16,3-1-10-16,4 1-12 0,6 0-4 0,-1-1-4 15,1 1-12-15,1 1-3 0,-2 1-8 16,-2 0 0-16,-3-1-4 0,1 1-6 0,-4 2 0 16,-3-1-3-16,-2 1 0 0,-4-2-1 15,-1 2-3-15,0 0 3 16,-6 1 0-16,-4 1 2 0,3-2-8 0,-9 4 3 15,4-6-4-15,-4 6 2 0,0 0-7 16,0 0 7-16,-25 2 2 0,15 2-2 0,-4 2-6 16,2 1 3-16,2 5-2 15,-6 3 2-15,6 4-1 0,1 0 0 0,3 2-4 16,2-2-4-16,4 0 6 0,2 2 1 16,2-2-3-16,5 0 1 15,3 0 2-15,1-2-2 0,4-3-2 0,-1-5 2 0,2-1-3 16,-1-4 3-16,2-3-2 0,0-2-3 15,-2-5 6-15,0 0 8 0,-3-3 1 16,2-1 5-16,-4-1 3 0,-1-1 0 16,-1-3-5-16,-4-2 4 0,4 2-3 0,-6-5-2 15,0 3-4-15,2 0 0 0,-4 0-4 0,2 2-3 16,0 2-3-16,-2-1-1 0,3 4-7 16,-1 1-3-16,1 2 2 0,1 1 0 15,2 2-2-15,3 4 2 0,3 2 0 16,4 4 1-16,0 3 1 0,4 3-1 0,-3 3 3 15,4 4-7-15,-4 4 5 0,3-1 1 16,-6 3-1-16,1 2 5 0,-4 0 5 16,-2 1 10-16,-5-3 5 0,0-2 8 0,0-2 13 15,-4-2 15-15,-2-4 17 0,0 0 9 16,-2-3 3-16,0-3 2 0,-4-3-10 16,0-4-9-16,-3-2-9 0,9 0-5 0,-23-9-12 15,10 1-4-15,3-5-7 0,2 1-6 16,0-3-6-16,4-3-7 0,4 2-8 0,6-4-22 15,8-1-23-15,4-4-26 0,6 3-26 16,7-3-22-16,7 2-27 0,3 4-34 16,-3 0-39-16,0 6-44 0,-2 0-540 15,1 3 268-15,-4 2 176 0</inkml:trace>
  <inkml:trace contextRef="#ctx0" brushRef="#br0" timeOffset="8449.53">26424 7138 160 0,'-2'-10'203'0,"2"3"-19"0,-2-1-20 15,2 1-18-15,-2 1-17 0,0 2-15 16,2 4-11-16,0 0-10 0,0 0-10 15,-9 19-6-15,7-4-2 0,-1 6-5 0,1 2-4 0,2 3-11 16,0 5 0-16,-2-2-1 16,2 1-8-16,0 1-2 0,0-1-4 0,2-3-2 15,-2-6-4-15,2 0 0 0,-2-2 4 16,3-2 13-16,-3-2 13 0,0-4 2 0,2-3-2 16,-2-4-9-16,3 0-5 15,-3-4-6-15,0 0-5 0,0 0-6 0,2-21-6 16,-2 8-2-16,0-3-5 0,2-5-10 15,-4-6 4-15,2-5-5 0,0-8-3 16,-2-2-4-16,2-4-3 0,-3 1-3 0,3 1 0 16,0 2-1-16,0 4-2 15,0 7 0-15,3 3-2 0,-3 5 0 0,2 6 2 16,2 4-1-16,0 5 3 0,4 6 3 16,0 6 2-16,6 6 1 0,0 9 6 0,3 3-1 15,0 5 2-15,0 2 4 0,-3 1-1 16,4 1 1-16,-6-1-3 0,1 1 1 0,0-3 3 15,-2-3-3-15,-1-2 1 0,-2-4 1 16,0 0-1-16,0-4-3 0,0 1 6 16,-4-3-3-16,2-4-2 0,0-1 0 0,1-4 0 15,2-2-3-15,-1-2-3 0,1-6-1 16,-1-2-1-16,2-5-2 0,-4-2-3 16,6-6-3-16,-4-4 1 0,0-4-3 0,3-3 0 15,-2 2-2-15,-3 3 1 0,2 0-1 16,-1 4 2-16,-3 4 1 0,2 2-4 0,-2 4-1 15,0 0 2-15,1 5 1 0,-1 4 3 16,3 4 0-16,-7 0 4 0,12 9 4 0,-4 3-2 16,1 1 5-16,2 6 3 15,-3 1-3-15,3 1 0 0,-1-1 4 0,1 3-1 0,0 0 2 16,-1 0-1 0,2-2 0-16,2-2 1 0,-2 0-1 15,3-2-1-15,-2-3-8 0,4-1-7 0,-3-4-1 0,4-1-3 16,0-2-4-16,2-5-2 0,1 1-3 15,-3-4 3-15,4-1-4 0,3-5 2 16,-4 0 1-16,-2-3 0 0,1 0-2 0,-4-3 1 16,-2-1 0-16,-4 2 3 0,0-2-3 0,-4 1 2 15,1 3 2-15,-5 0 0 16,-2 1 1-16,-2 0 3 0,-5 3 1 16,-1 3 4-16,-2 0 1 0,-6 2-1 15,0 4 5-15,-3 3 1 0,-2 5 2 0,-2 1 2 16,1 5-1-16,1 3 0 0,0 4 4 15,2-2-3-15,6 0 1 16,0 0 3-16,5 0-2 0,2-5 4 0,2 2-1 0,4-3 1 16,4-2-1-16,2-1-5 15,2-3-1-15,3-1-3 0,2-2-3 0,-1-5 2 16,3 2 0-16,0-6-1 0,2 0 1 16,-3-3-1-16,2-1 2 0,0-5-3 15,-1-3 2-15,0 0 2 0,-2-4 7 0,-1-1 0 16,2 1 4-16,-6 2 7 0,0 0 8 0,0 4 0 15,-1 0-2-15,-1 1-5 0,-1 5-3 16,-1-1-3-16,0 4-2 0,-4 4-1 0,0 0 1 16,0 0 2-1,2 15 1-15,0-5 2 0,-2 3-3 0,5 2 4 16,-3 2-1-16,2-1-1 0,2 1-2 0,-2 0-15 16,4-2-21-16,0 0-26 0,-2-1-31 15,2-3-16-15,2 1-46 0,3-5-42 16,0 1-22-16,2 0-456 0,-1-5 225 0,2-3 149 0</inkml:trace>
  <inkml:trace contextRef="#ctx0" brushRef="#br0" timeOffset="8656.01">27692 7245 193 0,'-4'-6'192'16,"-1"2"-16"-16,1 0-19 0,-5 2-14 0,9 2-13 15,-16 2-9-15,6 4-7 0,0 2-8 16,0-1-12-16,2 5-9 0,-3 1-2 0,7 0-7 16,0 0-6-16,1 3-8 0,6-1-6 15,1 0-23-15,4-1-25 16,3 2-35-16,5 0-37 0,4-3-35 16,1 1-38-16,0-5-398 0,6 0 182 0,-1-3 120 15</inkml:trace>
  <inkml:trace contextRef="#ctx0" brushRef="#br0" timeOffset="9034.54">28079 7288 196 0,'0'-6'208'0,"-2"3"-14"15,2 3-23-15,4-10-19 16,-1 6-15-16,-3 4-11 0,12-1-12 0,-3 1-14 15,3 3-4-15,3 1-11 16,0 2-5-16,-1 3-9 0,2 1-5 16,-2 0-6-16,1 1-2 0,0 4-7 0,-4-2-5 15,-3 3-4-15,-2-3-2 0,-2 2 1 0,-4-4 0 16,0 1 1-16,0 0 9 16,-2-3 11-16,0 1 8 0,-2-3 8 15,0-1 3-15,0-2-2 0,0-3-6 16,4-1-6-16,0 0-8 0,-13-7-5 0,11-1-9 15,2-1-4-15,-3-1-6 0,6-3-7 16,1-2-1-16,2-2-8 0,3-2-8 0,1-1-11 16,3 1-15-16,2 1-15 0,2 0-13 15,2-1-16-15,0 2-15 0,-1 2-22 16,0-1-19-16,1 5-32 0,0 0-37 0,-4 1-37 16,1 3-498-16,0 1 245 0,-2 0 161 15</inkml:trace>
  <inkml:trace contextRef="#ctx0" brushRef="#br0" timeOffset="9437.74">28702 7296 65 0,'-9'-6'176'16,"0"2"-16"-16,1 3-17 0,-2-2-15 0,-2 6-12 16,-2 0-7-16,-1 5-9 15,0 2-8-15,1-1-6 0,-1 6-9 0,3 0-5 16,0 3-5-16,4 2-6 0,2 0-6 16,2-3-2-16,2 0-4 0,4-2-3 15,2 2-6-15,2-4-4 0,2-1-3 0,4-4-1 16,2-1-4-16,3-5-3 0,-2 0-3 15,4-6-1-15,-3 1-1 0,2-3 6 0,-2-2 7 16,-1-2 4-16,2-3 2 16,-4-4-3-16,-5 0-3 0,1-4-5 15,-2 0-3-15,-5 0-6 0,-2 0 0 16,-2 0-1-16,0 2-5 0,-3 2-3 16,0-2 0-16,-1 4-2 0,-2 3-22 0,-3 1-24 15,3 1-33-15,-3 4-40 0,3 1-46 0,-1 1-481 16,3 2 217-16,0 2 143 0</inkml:trace>
  <inkml:trace contextRef="#ctx0" brushRef="#br0" timeOffset="10251.39">29813 7252 16 0,'-8'-9'189'15,"-2"-1"-17"-15,2 1-21 0,-2 1-15 16,0 2-14-16,-2 0-16 0,2 5-8 16,-1-2-9-16,-1 3-8 0,1 3-7 15,-2 3-6-15,1-1-8 0,2 5-4 0,-2 3 0 16,4-2-7-16,2 5-2 0,0 1-4 15,1-2-1-15,1 0-6 0,4 1-3 0,0 0-3 16,2-1 0-16,5-1-2 0,-1-1-1 16,2-1-3-16,0-1-3 0,4-3-1 15,2-2-4-15,1-1 1 0,4-3-6 0,-2-2 2 16,2-4-3 0,0-3-1-16,2-3-4 0,2-3-2 0,3-6-3 15,-3-4 0-15,3-11-4 0,-1-6 1 0,5-18-7 16,-6-6 0-16,0-5-2 0,-5-1 0 15,-4-3-6-15,-8 9 5 0,-3 10 0 0,-4 1 4 16,-2 7 31-16,0 6 3 16,-5 0 5-16,3 6-1 0,-2 4 1 0,1 5-4 15,-1 2-4-15,-1 5-6 0,-1 3 1 16,0 6 0-16,-2 3-1 0,-2 6 1 16,2 6 0-16,-3 7 4 0,0 8 1 0,-1 8 11 15,3 7 4-15,1 8 4 16,1 3 2-16,6-3 1 0,3 2 2 0,6 5-2 15,0-3-6-15,2 1 2 0,2-3-4 16,1-2-3-16,2-8-6 0,0 1 3 0,1-5-3 16,2-2-6-16,-2-1 3 0,3-5-2 15,2 0-3-15,-2-5-13 0,2-2-7 0,2-2-10 16,1-4-2-16,1-1-1 0,-2-3-4 16,0-3-7-16,-2-2-2 0,2-4-4 0,-2 1-3 15,0-7 1-15,0 0 0 16,1-3 1-16,-6-1 5 0,3-3 1 0,-4 0 0 15,0 2 4-15,-3-2 0 0,-4 3 1 16,2-1 2-16,-2 1 6 0,-2 1 3 0,-2 1 3 16,0 2 1-16,-4-1 2 0,0 3-1 15,-5 0 1-15,0 3 4 0,-1-1 0 0,-2 4 0 16,10 0 3-16,-19 7 2 0,6-1 4 16,0 4-3-16,1-1 2 0,0 5 3 15,0 1-1-15,2 2 4 0,1-1 3 0,3 0 0 16,4-1-2-16,-1 3 2 0,3-3 2 0,5 0-4 15,3 0 1-15,3-3-14 16,3 0-25-16,4-1-31 0,3-2-37 0,4-3-40 16,2-2-59-16,1-3-502 15,2-2 236-15,-1-1 155 0</inkml:trace>
  <inkml:trace contextRef="#ctx0" brushRef="#br0" timeOffset="10619.58">30807 6661 152 0,'-4'-16'216'0,"-2"4"-12"16,2 0-17-16,0 5-18 0,0-1-18 0,-1 5-15 15,3-3-14 1,-3 4-14-16,5 2-11 0,0 0-9 0,-25 9-7 0,13 1-5 15,-1 7-4-15,-2 2-3 16,1 8-3-16,0 5 1 0,0 8 3 16,1-4-6-16,2 10 0 0,3 0-5 15,1-5 0-15,5 2-6 0,0 0-1 0,0-1-8 16,4 2 1-16,0 0-6 0,-2-2-1 16,5 0-2-16,-3 1-2 0,2-2-1 0,-2-3-6 15,-2-8-1-15,2-1-1 0,0 1-3 16,-2-9 0-16,3 2-4 0,-3-4-3 0,0-2-7 15,0 1-11-15,-3-5-15 0,1-2-21 16,0-1-33-16,-2-4-37 0,0-3-36 0,-3-1-55 16,7-2-592-16,-12-8 269 0,4 2 178 15</inkml:trace>
  <inkml:trace contextRef="#ctx0" brushRef="#br0" timeOffset="10952.3">30560 7275 6 0,'11'-8'134'0,"1"1"-9"16,6 1-20-16,0 0-7 0,1 3-28 0,7-2-22 15,2 4-16-15,-2-1-15 0,2 0-22 16,-3 2-17-16,-1-2-9 0,-1 2-2 16,-2 0 5-16,0-2 2 0,-3-2 5 0,0 1 10 15,-2-1 13-15,-4-4 20 0,1-1 15 16,-3-1 16-16,-1 1 9 0,-3-3 12 0,3-1 17 15,-3 1 15-15,-2 1 11 16,0-1 8-16,0 3-2 0,-2 0-5 16,2 0-12-16,0 4-12 0,-2-2-13 0,0 3-7 15,-2 4-6-15,2-4-6 0,-2 4-6 16,0 0 6-16,0 15-2 0,2-4-1 0,-2 3-6 16,0 3-1-16,0-2-4 0,0 2-4 15,0-1-5-15,0 1 0 0,0-4-18 16,0 0-38-16,-2 1-45 0,4-3-49 0,-2 3-52 0,-2-5-536 15,2 0 238-15,-4-1 157 16</inkml:trace>
  <inkml:trace contextRef="#ctx0" brushRef="#br0" timeOffset="11137.64">31136 6789 86 0,'2'-7'48'0,"0"3"-42"16,-2 4-54-16,6 0 16 0,-6 0 11 0</inkml:trace>
  <inkml:trace contextRef="#ctx0" brushRef="#br0" timeOffset="11616.48">31191 7075 29 0,'0'0'151'0,"8"-2"-15"15,-8 2-14-15,10 8-9 0,-3-1-13 0,-2 2-6 16,-1 5-5-16,0 3-6 0,-2 0-4 16,0 2-7-16,-2 1-7 0,0-1-5 15,-2-1-5-15,2 0-6 0,-4-1-6 0,2-2 1 16,-2 0-7-16,2-1 2 0,-1-5 19 16,1 3 25-16,2-6 11 0,0 1-13 0,0-3-6 15,0-4-7-15,0 0-9 0,0 0-9 16,0 0-5-16,11-19-8 0,-7 7-1 15,2-1-8-15,2-2-4 0,3-6-4 16,2 0-9-16,4-4-10 0,-3 2-6 0,4 2-5 16,-2 4-5-16,4-2 0 0,-3 4-2 15,-1 4-2-15,4-1 1 0,-6 6 1 0,3 0 2 16,0 5 4-16,-2 1-2 0,-3 1 6 16,2 5 0-16,-2 2 0 0,-2 2 2 15,-1 1 1-15,0 0 6 0,-3 3-3 0,-2-1 2 16,-2 2 1-16,0 0 5 0,0 0-2 15,1 1-1-15,-1-3-3 0,0-2-14 16,0 3-28-16,0-3-27 0,2 1-18 16,0-3-17-16,3 1-19 0,2-3-19 15,-1-1-367-15,2-2 173 0,1 0 114 16</inkml:trace>
  <inkml:trace contextRef="#ctx0" brushRef="#br0" timeOffset="11831.07">31843 7132 10 0,'6'-15'60'0,"-2"1"16"0,0 3 11 15,1 0 13-15,-3 3 4 0,0 0 1 0,0 3-6 16,0-1-15-16,-2 0-7 0,0 6-10 16,0-6-7-16,0 6 0 0,0 0-2 15,0 0-5-15,0 0 3 0,-19 19 1 0,13-7-1 16,-2 1-3-16,1 4-2 16,0-1-2-16,1 1-3 0,0 0-5 15,0 0 0-15,2-2-3 0,-3 0-4 0,2 1-26 16,1-1-37-16,2-3-38 0,0-1-26 15,0-1-45-15,0-3-306 0,0-1 151 16,2-2 100-16</inkml:trace>
  <inkml:trace contextRef="#ctx0" brushRef="#br0" timeOffset="12014.38">31667 6694 54 0,'0'-8'84'15,"4"3"-40"-15,1-1-53 0,-1 4-50 16,-4 2 20-16,16 0 13 0</inkml:trace>
  <inkml:trace contextRef="#ctx0" brushRef="#br0" timeOffset="12322.67">32019 6572 4 0,'0'0'130'0,"6"9"-3"0,-6 3 1 0,0 5 2 15,-2 4-1-15,-2 8-4 0,0 5-1 16,-2 4-3-16,0 2-6 16,0-2-1-16,0 2-10 0,0 0-3 15,-1-2-6-15,1 0-10 0,-1-1-7 0,1-3-8 16,4-2-3-16,-2-5-7 0,4 1-4 16,0-5-4-16,2 0-6 0,0-4-18 15,4 2-21-15,1-4-29 0,5-1-38 0,3-1-38 16,5-4-31-16,-4-3-35 0,3-4-388 15,2-3 187-15,-2-2 124 0</inkml:trace>
  <inkml:trace contextRef="#ctx0" brushRef="#br0" timeOffset="12677.57">31914 6915 23 0,'0'0'117'0,"0"0"-14"16,0 0-11-16,32-4-11 0,-13 2-5 0,3 2-7 15,0-2-9-15,2 2 2 0,-3-1-14 0,3-2-2 16,-4 0-7-16,2 0 0 0,-3 0-6 16,0-1 5-16,-4 2 4 0,2-2 12 15,-2 1 8-15,-5 1-4 0,0 0 0 0,0 0-5 0,0-2-13 16,-2 4-5-16,1-2-3 15,-9 2-5-15,12 6-1 0,-5-2 2 16,-3 5-5-16,-2 0 0 0,0 5 0 16,1 3-2-16,-1 0 4 0,-2 1-3 0,2-2 0 15,-2 2-2-15,2-3-4 0,-2 2 2 16,0-4 0-16,0 1-3 0,0-3-1 0,0 1-18 16,0-3-22-16,2 0-21 0,-2 0-41 15,2-4-43-15,-2-1-347 16,0-4 162-16,0 0 108 0</inkml:trace>
  <inkml:trace contextRef="#ctx0" brushRef="#br0" timeOffset="12833.06">32368 6410 48 0,'2'-8'92'0,"-2"5"-32"0,2-1-26 15,-2 4-37-15,0 0-76 0,0 0 27 16,13 17 18-16</inkml:trace>
  <inkml:trace contextRef="#ctx0" brushRef="#br0" timeOffset="13517.8">32550 6860 16 0,'-18'1'95'0,"10"5"-12"0,-2 2-5 16,-3 3-9-16,-2 3-4 15,2 3-8-15,-1 4-3 0,1 0-2 16,2-1-8-16,3 1-2 0,0 3 0 0,4-6-6 15,-1 0-10-15,2-1-9 0,3-2-2 0,0-1-6 16,3-3-7 0,2-1-8-16,3-3-5 0,-2-1-5 0,2-3-2 15,1-3 2-15,2 0 1 0,-1-1 2 16,1-3-2-16,1-6 1 0,-1 1 2 16,0-4 6-16,1-7 0 0,0-1 3 15,0-4 7-15,0-1 5 0,-1-3 9 0,-1 5 6 16,-1-1 7-16,-1 4 19 0,1 0-1 15,-3 4-4-15,0 1-4 0,0 3-6 0,0 0-6 16,-2 5-3-16,2 2 0 0,0 6-5 16,-6 0 3-16,15 10-4 0,-7 1 4 0,1 3-1 15,-3 1 0-15,1 0-2 0,-1 5 0 16,0-4 4-16,-2 2-1 0,-2-3 0 16,2 0-1-16,-2 0-4 0,1-3 1 0,-3-3-4 15,2 3 3-15,-2-5 4 0,0 1-1 16,0-4 1-16,0-4-5 15,0 0-1-15,0 0 1 0,0 0-10 0,0 0 7 16,0 0-9-16,0-19-1 0,3 7 0 16,3-3 0-16,-2-2-3 0,4-2 2 0,2-4-4 15,2 0-3-15,0 4 2 0,1 0 1 16,1 0 4-16,0 4-2 0,0 2-6 16,1 5 5-16,2 2 2 0,2 4-5 15,-2 6 4-15,4 4-2 0,-1 5 7 0,-2 2 4 0,1 8 3 16,-2 2 13-16,-2 0 3 15,-5-3 4-15,-1 5 5 0,-4-2 1 0,-3 1-2 0,-2-1 0 16,0 2-2-16,-2-4-4 16,0-2 0-16,-4 0-7 0,4-2-19 15,0-2-45-15,0-2-54 0,0 0-57 0,-2-5-423 16,0 0 194-16,0-3 129 0</inkml:trace>
  <inkml:trace contextRef="#ctx0" brushRef="#br0" timeOffset="14880.34">16957 8704 117 0,'-12'-4'158'0,"4"-2"-10"0,0 2-14 16,-1 0-13-16,5-1-14 0,0-1-12 0,1-2-12 16,6 3-7-1,-1-3-11-15,6 3-9 0,7-3-2 0,5 2-7 16,-2 2-6-16,3 2-5 0,-1 2-2 0,-4 0-3 16,4 4-3-16,-8 2-2 15,0 4-3-15,-1 3-2 0,-6 0 0 0,-3 4 1 16,-4 2-1-16,-5 4 6 0,-6 6 3 15,-5-1 1-15,-6 3 5 0,-1 1 5 0,-5-1-2 16,2-3 2-16,1-3 2 0,2-2 6 0,0-4 1 16,5-4 1-16,2 0 5 0,-2-3 5 15,5-3 0-15,1 1-2 0,1-4-3 0,2-1-4 16,3-1-7-16,0-2-8 0,1 0-1 16,7-2-8-16,0 0-4 15,0 0-3-15,0 0-2 0,0 0-1 16,0 0-2-16,31-2-1 0,-15 2-2 0,5 2 0 15,-2 0-2-15,2 0-1 0,3 2 1 16,-2 1-1-16,4 1-4 0,-3 1-3 0,-1 1-22 16,0 0-21-16,0 0-28 15,-1-1-30-15,1 1-37 0,-2-1-29 0,-1-3-43 16,-2 0-458-16,4-6 227 0,-3 0 149 16</inkml:trace>
  <inkml:trace contextRef="#ctx0" brushRef="#br0" timeOffset="15254.72">17212 8317 89 0,'-4'-8'233'0,"2"0"-21"15,0 3-20-15,0-1-22 0,-1 2-19 0,3 4-15 16,5-5-13-16,-5 5-14 0,17 7-5 15,0 1-10-15,1 5-8 16,10 6-6-16,0 4-10 0,1 4 1 16,1 5-7-16,-5 4 1 0,1 3-2 0,-5 2 0 0,2 22 2 15,-3 4 12-15,-10-8 3 16,-8 0 6-16,-2 23 4 0,-6 0-1 0,-10 2 6 16,0-2 7-16,-10-4-1 0,-5-2 10 15,-3-3-4-15,-4-7-2 0,-5-5-11 0,1-2-7 16,2-8-8-16,-5-5-10 0,11-13-4 15,9-6-7-15,-1-7-9 0,8-4-26 0,0-3-33 16,2-4-40-16,-1-3-51 0,4-4-59 16,0 0-64-16,3-4-88 0,6-2-691 15,-2-1 341-15,8-5 225 0</inkml:trace>
  <inkml:trace contextRef="#ctx0" brushRef="#br0" timeOffset="15838.33">18808 8825 33 0,'0'-15'126'0,"-4"4"-10"16,-1 0-11-16,-1 1-8 0,-2-1-15 0,-4 3-7 0,-4 0-8 15,0 3-4-15,-6 1-9 16,1 2-7-16,-3 0-1 0,0 6-3 0,-4 1-3 16,3 3-5-16,1 5-3 15,3 1 0-15,2 5-2 0,6 2 3 16,3 0-8-16,6 4 2 0,2 1-4 0,6 3 0 15,6 3-4-15,5-1 2 0,6 5 2 0,2 0-6 0,3 0 6 16,-1 1-10 0,1 0-1-16,0 0 5 0,-6-3-8 0,-3-4 6 0,-2-1-3 15,-2-1 5-15,-5-3 14 0,-4 0 19 16,-6-4 18-16,-6 0 12 16,-5 0 9-16,-4-4 0 0,-4-4-2 0,-3-3-5 0,-3-3-13 15,0-3-7 1,-6-4-9-16,5-1-7 0,-2-5-31 0,-2-6-33 15,3-1-50-15,3-4-42 0,5-4-45 0,4-4-499 16,4 2 222-16,7-2 147 0</inkml:trace>
  <inkml:trace contextRef="#ctx0" brushRef="#br0" timeOffset="16246.75">19242 9149 73 0,'-2'4'138'16,"2"-4"-11"-16,0 8-12 0,0-8-10 0,2 6-8 16,2-5-12-16,-4-1-8 0,15 0 0 15,-15 0-15-15,21-5-9 0,-11-1-6 16,4-2-1-16,-4 1-3 0,1-4-11 0,-3 1-4 15,1-4-2-15,-3 1-1 0,-4 0-2 16,-2 0 3-16,0-1 3 0,-4 1-4 16,-2 1 0-16,-3 3 3 0,-2 2-3 0,-1-2 4 0,-3 8 1 15,0-1 7-15,-2 4 5 16,-2 3 2-16,-2 3 3 0,2 5 6 16,0 2 0-16,2 3-3 0,0 3 1 0,4 0-9 15,3 1-3-15,4 1 1 0,1 0-2 16,5 0-4-16,3 0-1 0,5 2-1 15,0-4-1-15,9-2-2 0,0-2-18 16,4 0-22-16,7-3-30 0,1-1-35 0,-1-6-46 16,4 1-41-16,-3-4-446 0,3-4 207 0,0 0 137 0</inkml:trace>
  <inkml:trace contextRef="#ctx0" brushRef="#br0" timeOffset="16939.62">19850 9028 124 0,'-26'-2'188'0,"1"2"-12"0,1 2-17 0,3 3-12 16,0 1-17-16,0 5-8 0,-1 3-9 16,0 3-8-16,0 6-12 15,5 1-9-15,1 3-5 0,0 1-6 16,6 2-10-16,4-4-3 0,2 0-4 0,4-2-4 15,4-2-4-15,0-1-4 0,6-2-7 16,2-2-6-16,0-5-10 0,3-4-7 16,0-3-4-16,2-3-7 0,1-4-3 0,0 1 0 0,-2-5 0 15,1-4 1-15,-2 1 0 16,2-5 2-16,-5 1 0 0,0-4 3 0,-4 0 3 0,-4-3 9 16,2 3 6-1,-4-2 3-15,0 2 6 0,-2 0 3 0,0 2 6 16,0 2-8-16,0 3-2 0,0 0-5 15,-2 1-2-15,0 5-2 0,0 0-4 0,2 4 0 16,0 0-3-16,-8 14 1 0,4-5 0 16,6 5-1-16,-2 1 2 0,4 4-1 15,4 2-1-15,0 1 1 0,4-1 1 16,0-1-3-16,1-3 0 0,4 0-2 16,0-6 1-16,1 1-1 0,2-7-1 0,1-1-1 15,0-4-3-15,0-1-4 0,-1-3 2 16,2-4-2-16,-2-4 0 0,-1 1-1 0,-5-2-1 15,2-4-2-15,-6-3-1 0,-2-1-1 0,-4-1-3 16,-2 1 3-16,-4 0-1 16,-2-4 1-16,0 4 0 0,-2 0 2 0,0 4-3 15,0 2 0-15,-4 2-5 0,4 1 5 16,0 0-5-16,0 5 2 0,1-1 0 0,1 1-3 16,2 3-4-16,0 0-4 0,2 4 3 15,0 0-3-15,6-6-1 0,-6 6 5 16,15 0-1-16,-5 2 3 0,2 0-2 0,-2 0 3 15,2 2 1-15,4 0 2 0,-4 2 1 16,1-1-4-16,-1 3 4 0,1 1 1 16,-2 1 8-16,-1 1 3 0,-2 4 6 15,2 3 6-15,-6 1 0 0,2 4-3 0,-4 2 0 16,2-1 0-16,-2-1-1 0,0 2-7 16,3-4-17-16,-3 0-32 0,2-2-29 15,0 0-43-15,3-2-27 0,1-2-16 0,5 2-22 16,3-3-452-16,6-3 215 0,3-3 141 15</inkml:trace>
  <inkml:trace contextRef="#ctx0" brushRef="#br0" timeOffset="17770.71">20635 9081 107 0,'-10'0'184'16,"-4"4"-15"-16,4 1-13 15,-2 7-14-15,1 1-10 0,-2 4-14 16,4 6-12-16,3 0-7 0,2 4-5 16,2-1-9-16,2-3-11 0,4 4-5 15,2-2-4-15,5-3-9 0,2-3-9 0,0-1-14 16,5-5-19-16,2-3-17 0,3-5-7 16,-4-3-9-16,4-4-11 0,3-2 1 15,-3-3-7-15,0-4 5 0,-2-5-6 0,-1-1 10 16,-2-4 5-16,-3-6 1 0,-2-3 11 15,-3-4 2-15,-1-4 17 0,-3-3-2 16,-2 0-2-16,-2-1 6 0,-2 0 9 0,-2 0 15 0,2 2 7 16,-2 7 2-16,0 1 17 15,2 6 4-15,0 2 4 0,-2 2-10 16,2 2-6-16,-2 4-8 0,0 2-5 0,0 5-4 16,0 1 1-16,0 6 3 0,2 2 2 0,0 0 5 15,0 0-3 1,-5 29 6-16,7-10-12 0,1 9 4 0,-3 3 3 15,4 9-3-15,-2 2 3 0,0 2-1 0,0-1-3 16,0-1-2-16,2-2-2 0,-2-1-6 16,-2-11 2-16,5-1-1 0,-5-5 12 15,2-2 10-15,0-5-3 0,0-4-3 0,3-3-9 16,-1-5-5-16,0-3-2 0,-4 0-5 0,0 0-5 16,12-16-8-16,-8 4-4 0,4-1-5 0,-2-3-7 15,2 1-5 1,0-2-1-16,5 0-2 0,0 2 1 0,-2 3-1 15,-1 1-1-15,0 1 1 0,4 5-1 16,-2-1 1-16,-2 4 2 0,3 2 2 16,0 2-1-16,0 4 4 0,-1 1-1 0,2 3 2 15,-2 1 2-15,0 4-1 0,1 3 2 16,0 1 1-16,2-2 1 0,-5 0 2 0,3 2 1 16,0-4-3-16,-5 0-10 0,2-3-12 15,0-1-12-15,0 1-4 0,0-5-10 16,-1-3-5-16,-1 0 1 0,3-2 1 15,0-4 2-15,-5-2 3 0,2-4 3 0,-2-1 4 16,2-6 4-16,-2-3 1 0,-2 0 0 16,-2-7 4-16,0-2 4 0,0 3 5 0,0-3 9 0,-2 6 11 15,0 2 6 1,2 0 10-16,-2 2-2 0,0 3 0 0,2 3-1 16,-2-3-4-16,0 7 1 0,0 1 8 15,0 3 12-15,0 3 8 0,0 0 4 0,0 0 0 16,-2 18 2-16,4-6-5 0,-2 1-2 15,2 4-4-15,-2 2 3 0,2 0 0 0,0 1-8 16,1-4-3-16,-1 2-1 0,2-3-15 16,-2-2-25-16,0 1-33 0,1-5-32 15,-1-1-52-15,2-1-61 0,0-3-63 16,-4-4-544-16,0 0 272 0,0 0 179 0</inkml:trace>
  <inkml:trace contextRef="#ctx0" brushRef="#br0" timeOffset="17918.91">21350 8707 52 0,'0'-7'168'16,"-2"1"-18"-16,2 1-13 0,0 5-35 0,2-4-33 16,-2 4-54-16,0 0-55 0,0 0-183 15,28 15 76-15,-18-5 50 0</inkml:trace>
  <inkml:trace contextRef="#ctx0" brushRef="#br0" timeOffset="18904.5">21748 8986 144 0,'-2'-4'144'16,"2"4"-13"-16,0 0-16 0,0 0-12 16,0 0-6-16,-2 15-10 0,2-4-7 0,0 7-5 15,2-1-2-15,-2 2-1 0,0 0-2 16,0 0 0-16,0-2-3 0,0 0-5 16,0-4-3-16,0 1-5 0,0-1 5 0,0-1 8 15,0-3 8-15,0 1 7 0,-2-2-4 16,2-5-6-16,0-3-7 0,0 0-7 0,0 0-7 15,0 0-9-15,0 0-4 0,4-19-3 16,0 5-6-16,0-1-5 0,5 0-6 0,2-2-2 16,4-2-7-16,-3 4-2 0,6-2-3 15,2 3 0-15,2-1 1 0,-1 3-4 16,0 3-1-16,2 2-1 0,-1 3 2 0,-2 2 0 16,2 2 2-16,-3 4-3 0,-1 1 2 15,2 3-2-15,-4 3 3 16,2 4-2-16,-6 1 3 0,-1 3-3 15,-1 2 5-15,-1 0 0 0,0 0 1 0,-1-1-2 16,-2 2-12-16,0-5-16 0,1 0-15 16,2-2-3-16,1 0-10 0,5-1-3 15,2-3-5-15,4-3-4 0,5-3 3 0,3-1 10 16,3-4-1-16,2-4 8 0,-3-1 8 16,3-5-1-16,-2-3 6 0,-4-4 5 0,-1-4-1 15,-3 0 11-15,-6-4 6 0,0 1 12 0,-6 2 1 16,-2 1 15-16,-1 0 1 0,-5 4 0 15,-2 2 6-15,-2 2-1 16,-2 0 1-16,-2 3-1 0,-2 2 0 0,-3 1 0 0,1 3 1 16,-5 2-1-16,2 4-4 15,-1 4-3-15,-3 1-1 0,4 3 0 0,-3 5 0 16,3 0 1-16,1 1-1 0,3-1-4 16,2 2-3-16,1-4-1 0,2 0-2 0,4-1 0 15,0 0-1-15,3-3-1 16,2-3 0-16,1 0 0 0,0-3 0 0,1-1-1 15,1-2 0-15,1-4 7 0,0 0 13 16,-1-3 15-16,-2-1 7 0,3-1 12 16,-2-5 3-16,-1 1 0 0,0-4-2 0,-1 2 5 15,1-2 3-15,-4 1 2 16,3-1 1-16,-3 0 3 0,0 2-2 0,1 1-3 16,-3 1-8-16,2 4-6 0,-4-3-6 15,4 4-10-15,-4 5-4 0,0 3 0 0,0 0-1 16,0 0-9-16,-6 32 3 0,4-5-2 15,0 13 0-15,0 11 2 0,-1 8-2 0,1 25 2 16,2 2-2-16,0 3 6 0,7 1-8 16,-1 9 0-16,4 21 5 0,2 4 1 0,0-8-9 15,-2-21 5-15,-1-3 2 0,-3-8-4 16,1-18-1-16,-5-14-2 0,-2-11-2 0,0-8 2 16,-2-3 0-16,-1-7-3 0,-5-7-6 15,-1-7 0-15,1-7 1 0,-6-6-1 16,-6-7 1-16,-3-9 2 0,-5-10 0 0,-2-8-4 15,-8-13-3-15,3-3-2 0,1-1 1 16,8 11-11-16,5 2 7 0,6 4 2 16,5 4-14-16,3-2-12 0,7 5-20 0,4 2-30 15,9-5-20-15,11 0-29 16,6 2-31-16,20-7-33 0,9 3-33 16,5 2-30-16,5 2-699 0,4 1 322 0,3-1 212 15</inkml:trace>
  <inkml:trace contextRef="#ctx0" brushRef="#br0" timeOffset="19334.93">24360 8685 121 0,'-6'-20'163'0,"0"5"-9"15,-1 0-10-15,1 2-2 0,-1 1-11 16,-1-1-9-16,-1 4-10 0,1-3-7 0,-2 3-13 16,-4 1-6-16,0 0-4 0,-1 3-7 15,-2 2-6-15,2 3-4 0,-3 0-6 0,-2 6 2 0,-1 4 3 16,2 3 4-16,-2 8 3 15,2 6 4-15,2 3 1 0,3 12 4 16,0 4 0-16,4 4 1 0,1 3-2 0,5 2 1 16,0 4-7-16,2 2-1 0,2 0-7 0,0-2-3 15,0-2-4-15,0-6-8 0,2-5-1 16,0-4-3-16,-2-6-5 0,2-3-4 16,-2-5-4-16,2-1-13 0,0-6-22 0,-2 0-25 15,3-4-36-15,-3 0-46 16,2-3-49-16,0-3-49 0,-2-3-27 15,-2-2-563-15,-3-3 271 0,1-3 179 16</inkml:trace>
  <inkml:trace contextRef="#ctx0" brushRef="#br0" timeOffset="19955.5">23689 9393 144 0,'2'-7'147'16,"2"1"-17"-16,5-2-13 0,4 3-8 15,6-5-11-15,4 4-9 0,6-1-21 16,6-1-14-16,1 0-10 0,2 1-14 0,0 1-4 16,1-2-11-16,-2-1 3 0,1 1 0 0,-4-1-1 15,0-3-4-15,-3 3 4 0,-5 1-4 0,-2-3-3 16,-2 1 13-16,-5-1 3 16,-2 1 0-16,-2-1-2 0,-5 1 1 15,-2-1-2-15,-2 4 0 0,-4-3-4 0,0 2-2 16,-4 2 0-16,-2-1-8 15,0 3-3-15,0 0 5 0,6 4-2 0,-15 2 12 0,8 4-16 16,-1 1 7-16,2 5 0 16,-1 3 1-16,3 3-2 0,2 0 0 15,0 1-2-15,2 1-2 0,2-1 2 16,0-2-2-16,2 0 0 0,3-4-2 0,-1 0 5 16,0-1 1-16,3-5-3 0,-3-1-3 0,5-4-5 15,-1 0 7-15,0-4-4 0,2-2-4 16,-2-3-1-16,1-3 5 0,-1 1-9 15,1-5 6-15,0-1-6 0,-1-2 1 0,0-4-2 0,0 2 5 16,-2-2 9-16,0 2 4 16,-2 2-9-16,3 2 15 0,-3 1-2 0,1 3-6 15,1 1 3-15,1 4-4 16,1 5 1-16,3 2 3 0,2 7-4 0,1 5 0 16,2 5 3-16,0 6-2 0,1 1 13 15,-3 4 4-15,-6 1 7 0,0 1 3 0,-1-4 15 16,-4-3 5-16,1-3 12 0,-4-4 7 15,2 0 18-15,-2-5 19 0,0-1 3 0,-2-3-12 0,0-5-13 16,0-3-4 0,0 0-11-16,-8-16-8 0,6 1-6 15,2-3-7-15,0-1-5 0,4-6-8 0,2-1-5 16,7-7-4-16,4 3-4 0,4-6-6 16,7 2-4-16,1 3-15 0,1 2-18 15,4 4-20-15,-4 7-27 0,-3 0-36 0,-2 9-30 16,-2-1-48-16,1 2-56 0,-7 5-593 15,-7 3 280-15,-1 0 185 0</inkml:trace>
  <inkml:trace contextRef="#ctx0" brushRef="#br0" timeOffset="21432.6">26189 8841 45 0,'-2'-13'185'0,"-3"3"-12"0,3 0-19 0,0 5-17 15,0 1-14-15,2 4-16 0,0 0-10 0,0 0-5 16,-8 21-5-16,6-2 1 0,0 11 1 16,-3 7-1-16,5 4-6 0,-2 5-2 0,-2 5 2 15,2 3 0-15,-2-10-4 0,2-3-3 16,-2 0-2-16,1-3-6 0,1-10-6 0,2 1-3 16,-2-4 2-16,0-6 13 0,-1 0 13 15,1-4 5-15,2-4 0 0,0-1-12 16,-2-6-3-16,2-4-11 0,0 0-7 0,0 0-8 15,-2-29-4-15,2 12-8 0,-2-6-4 16,2-5-9-16,-2-11 0 0,4-3-8 16,0-1-4-16,2-9-3 0,3-1-5 0,2 4-7 0,1-1-1 15,-2 6-4-15,1 8-2 16,1 2-3-16,-3 9-6 16,0 2-3-16,-1 6 4 0,0 3 0 0,2 7 2 15,0 5 5-15,4 4-2 0,-4 5 6 16,2 7 2-16,1 3 3 0,2 6 1 0,0 5 3 15,-3 5 3-15,2 1-2 16,0 1-1-16,-2 3 3 0,0-2 0 16,-1-2-1-16,2-2 3 0,-5-5 0 0,2-2 0 15,-1-4 2-15,-1-4-1 0,2-6 2 0,-1-3-7 16,4-4 3-16,-1-2-4 0,0-6-1 16,6-4 0-16,-2-7-4 0,1-2 0 15,-2-2-4-15,0-10 2 0,-1-1-3 0,-4-1 1 0,1-1-5 16,-4 5 4-1,1-1 0-15,-4 5 1 0,2 4-1 0,-2 0-3 16,0 2 0-16,-2 5-1 0,-2 5 3 16,0 3-1-16,2 4 4 0,0 0 0 0,-12 13 4 0,5 0-1 15,2 3 3-15,1 5 0 16,0 2 2-16,4-1 0 0,0 5-2 16,2 1 2-16,2-1-2 0,3 0-4 0,2-2-11 15,1-2-3-15,1-2-4 16,1-4-12-16,6-2-9 0,0-4-10 0,2-1-2 15,-2-7-5-15,4 0 5 0,-1-3 1 16,2-3 3-16,-4 0 3 0,5-3 3 16,-6-1 6-16,-1-1 3 0,-1-2 4 0,-4 1-1 15,0-3 6-15,-1-1 4 0,-2 2 3 0,-3-3 3 16,-2 1 5-16,0 0 1 0,-4-1 3 16,0 5 3-16,-2-1 0 0,2 1 0 0,-4 3-2 15,-2 2 5-15,-2 4 0 0,8 0 0 16,-20 6 6-16,8 4-1 0,-1 1 0 0,2 2-2 15,1 5 2 1,-1-2 1-16,5 0 1 0,0-1 0 0,-1 2-1 16,5-4 1-16,0-1-2 0,4-1 1 15,0-1 0-15,5-2-1 0,1-3-1 16,2-1 1-16,3-2-2 0,0-2 2 0,0-4-2 16,1 2 0-16,1-3 0 0,0-3-3 0,-2 0 2 15,1-1-1-15,-1-1 2 0,0-1 7 16,-3 0 1-16,4-1 6 0,-4 0 4 15,-2 3 6-15,-2-3 5 0,3 5 2 0,-5-2-6 16,3 3-2-16,-3 0-6 0,0 4-3 0,-4 2 1 16,0 0-1-16,0 0-1 0,11 14-1 15,-9-5 1-15,-2 2 0 16,4 3-12-16,-2-1-20 0,2 2-17 0,2-3-20 16,4 1-23-16,0-2-36 0,2-1-46 15,3-2-43-15,0-3-454 0,2-1 223 0,5-2 147 16</inkml:trace>
  <inkml:trace contextRef="#ctx0" brushRef="#br0" timeOffset="21686.97">27545 8910 126 0,'-18'-3'198'0,"-2"3"-11"15,4 3-11-15,-3 2-6 16,1 3-11-16,-2 5-12 0,-2 2-9 0,1 6-8 16,2 4-9-16,2 6-12 0,1-1-9 0,2 1-9 0,4 1-5 15,6-4-7-15,4-1-7 16,4 0-9-16,4-4-11 16,6-2-21-16,2-3-33 0,5-2-27 0,3-5-40 15,8-1-34-15,-5-2-35 0,5-5-38 16,0-1-409-16,0-4 199 0,1-1 132 15</inkml:trace>
  <inkml:trace contextRef="#ctx0" brushRef="#br0" timeOffset="22071.19">27882 9092 99 0,'0'-7'149'0,"0"7"-12"0,4-10-15 16,1 6-14-16,3-2-9 16,1 3-11-16,2 1-8 0,-1 2-11 15,2 2-4-15,2 0 17 0,-2 2-9 0,1 3-4 16,-3 1-7-16,3 3-3 0,-7 1-4 16,3 3-1-16,-5 2 0 0,0 0 6 0,-4 4 3 15,0-2 2-15,-4 0 4 0,0 0 2 16,-2-2 8-16,-1 1 3 0,-1-5 6 15,1-2 9-15,-1-1 5 0,1-5-5 0,1-1-7 16,0-5-11-16,6 1-7 0,-8-8-9 16,4-2-7-16,4-1-10 15,0-2-2-15,4-5-6 0,0-1-5 0,2-4-4 0,2-2-7 16,3 1-8-16,4-4-12 0,0-1-12 16,-1 2-19-16,2 2-17 0,0 1-20 15,-3 5-19-15,4 1-34 0,-4 1-33 0,1 4-32 16,-1 1-33-16,-2 3-490 0,1 3 241 15,-2 0 158-15</inkml:trace>
  <inkml:trace contextRef="#ctx0" brushRef="#br0" timeOffset="22453.03">28371 9013 20 0,'0'0'182'16,"-8"1"-12"-16,2 3-13 15,-3 2-12-15,2 1-5 0,-3 3-9 16,0 3-10-16,-1 1-8 0,-2 3-9 0,5 2-7 0,-1 2-10 16,1-2-6-16,2 0-6 0,4 0-5 15,0 0-8-15,4-2-5 0,0-2-6 16,4-1-3-16,2-3-3 0,5-1-4 0,0-5-3 15,2-1-5-15,-1-2-5 0,4-4-2 0,-2-2-2 16,1-1 1-16,-2-1 0 16,0-4 8-16,-3-1 2 0,2-6 2 0,-4 0 1 15,-4-1 3-15,-4-3-7 0,0-1-3 16,-4-3-6-16,-4 0-4 0,0-2-4 16,-3 5-3-16,0-1-4 0,-1 2-1 0,-1 1-18 15,-1 5-32-15,1 6-32 0,-2 1-24 16,5 4-42-16,-2 3-43 15,0 2-498-15,10-1 231 0,-10 8 152 16</inkml:trace>
  <inkml:trace contextRef="#ctx0" brushRef="#br0" timeOffset="24121.25">29900 8890 92 0,'-4'-4'172'0,"4"4"1"16,-14 0-9-16,14 0-6 0,-25 12-4 15,10-3-9-15,-2 7-8 16,1 3-7-16,-6 2-10 0,4 5-7 0,0 1-9 0,1 4-6 16,5-3-8-16,-1 3-12 15,6-3-3-15,1-1-4 0,6 0-6 16,4-2-6-16,5-1-7 0,4-3-12 0,4-2-12 16,8-4-15-16,0-3-17 0,5-5-17 15,2-1-16-15,1-2-14 0,1-4-7 16,3-2-4-16,3-2-4 0,0-4 5 0,-4-1-2 15,0-6 3-15,0-3 11 0,-2-3 8 0,0-5 9 16,-9 3 18-16,-1-4 3 0,-6 1 7 16,0 1 8-16,-6 2 15 0,-2 2 2 15,-1 2 7-15,-3 0 5 0,-3 2-3 0,-3 3 4 16,-3 5 2-16,-3 0-2 16,-3 3 1-16,-3 4 1 0,0 4-5 0,-6 4 3 0,-3 3-1 15,0 6-2-15,0 6-1 16,-1 2-3-16,2 0-2 0,0 4 0 15,6 0 0-15,3-5-3 0,3-1 1 16,1-2-3-16,5-2 2 0,2-1-5 16,7-3-3-16,1-2-3 0,5-3-5 0,1-4-7 0,4-1 2 15,-4-3-4-15,6-1 2 16,-2-3-4-16,-1-2 3 0,0-1-2 0,2-3 4 16,-1-3-4-16,-2-1 1 0,-3 1 1 15,-1-2 2-15,-1 1 7 0,0 3 6 0,-3 0-1 16,0 1-2-16,-2 0-3 0,2 5-2 15,-4-3 0-15,0 6-2 0,-4 2 1 16,4-1-2-16,-4 1 4 0,0 0-2 16,0 18 3-16,0-8-1 0,2 3 0 0,2 3 3 15,2 0-2-15,1 2 1 0,2 1-2 16,1 0 2-16,1-2 1 16,1 0 2-16,1-4-5 0,0-1 3 0,1 0 0 0,2-7-1 15,-2 1-1-15,1-2-1 16,0-4 0-16,2-2-4 0,-3-4 2 15,2-1-1-15,-4-5-4 0,5-3 1 0,-2-3 1 16,-2-3-2-16,1-7-1 0,0-5-4 16,-2-3 3-16,-2-7-2 0,-1-5-2 0,-3-1-3 15,1-5-2-15,-3 1 1 0,-4-1-5 16,0-1 3-16,0 4 1 0,-4 7 4 0,2 2 4 16,-3 6 8-16,3 6 4 0,-2 1-3 0,1 4-2 15,1 4 0-15,0 2-4 16,0 6-1-16,0 3 6 0,0 4-1 0,-2 5 2 0,4 1 2 15,0 0 4-15,-8 22 5 16,6-4 5-16,0 0 2 0,-4 11 4 0,4 3 0 16,2 7 1-16,-2 3 1 15,4 1-2-15,-2 3 0 0,2 9-1 16,2-1 0-16,0-1-2 0,2-1-1 0,0-3-3 16,0-9-5-16,0 0 4 0,3-5-3 15,-2-3-5-15,1-7 6 0,0-3-6 0,1-1 1 16,1-3-1-16,1-7 1 0,0-2-2 0,3-3-4 15,-1-4 0-15,0-4-5 0,4-4-3 16,0-7-6-16,6-6-3 16,1-5-3-16,1-13-6 0,9-16-7 0,-4-5 2 0,-1 0-6 15,-2-2 1-15,-2-1-1 16,-7 10 4-16,-6 7 0 0,-1 6 0 0,-2 2-2 16,-3 0 8-16,-4 5 0 0,2 5 3 15,-4-1 6-15,2 6 1 0,-2 0 3 16,-2 2-5-16,0 2 5 0,-2 2 0 0,0 1-1 15,-3 3 0-15,0 3-3 0,-1 4 3 16,-2 4 3-16,10 0 0 0,-22 10 6 16,10-1 1-16,-1 9 4 0,3 3 1 15,-3 5 3-15,2 5 2 0,1 5 3 0,4 2 1 16,0 4 2-16,-2 7 0 16,6 3 2-16,-2-1-2 0,6 3 1 0,-2-9-1 0,4 9 0 15,-2-10-3-15,4-1 3 16,2-2-3-16,-2-4-5 0,4-2 7 0,1-5-2 15,0-5-3-15,1-4 3 0,5-2-5 16,1-6-1-16,2-1 0 0,4-4 0 0,-1-5-1 16,1-5-1-16,0-4-4 0,4-1 2 15,2-8-2-15,-1-4-3 0,3-8 0 16,-2-3-2-16,-3-5-1 0,-1-1-2 0,-3 0 0 16,-8 4 0-16,2-1 2 0,-7 5-5 0,1 3 3 15,-4 0 2-15,1 4-2 16,-4 2 0-16,-2 4-1 0,-2-1-1 0,0 3-1 0,-4 4 3 15,-2-1 1-15,-3 4 0 16,0 5 0-16,1 1-1 0,8 0 5 0,-17 9-4 16,7 3 5-16,1-1 2 0,2 2 4 15,3 5-2-15,2 0 1 16,2 1 0-16,0 5 1 0,6 0-2 0,1 3 3 16,4 3-1-16,-1-1-2 0,1 0 1 15,-1-5 1-15,-1 1-1 0,0-2-3 0,-3-2 1 16,0-4 1-16,-4 0 3 0,2 0 6 15,-4-3 6-15,-2 1 6 0,-4 0-2 16,-2-3-1-16,-5-1-2 0,-4-3-1 0,-2-1-34 16,-3-5-64-16,-2 2-81 0,-4-6-772 15,-4 0 317-15,3-4 209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8T06:33:24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19621 1141 51 0,'0'0'134'0,"-4"4"3"0,4-4-3 0,0 0 3 16,-4 3 1-16,4-3 3 0,-4 4 7 0,4-4-1 16,0 0 0-16,0 0 1 0,0 0-9 15,-5 4-4-15,5-4-9 0,0 0-13 0,0 0-11 16,7-17-13-16,-3 4-9 0,4-3-5 16,3-7-9-16,1-7-11 0,8-12-4 15,-2-2-6-15,12-19-6 0,-2-5-4 0,-3-3-4 16,3 3-6-16,-3 1-4 0,-2 2-2 0,-4 12-2 15,-4 7 1-15,0 2-2 0,-5 10 0 16,-1 0 2-16,0 7 1 0,-1 2-5 16,0 3-1-16,-4 3-1 0,1 3-5 0,1 1-3 15,-2 2-2-15,-1 3-5 16,1 1 0-16,0 7 1 0,-4 2 2 16,15 8 1-16,-7 3 2 0,5 8 1 0,4 6 3 0,0 5 1 15,2 6 2-15,4 2 0 0,1 4-1 0,1-2 1 16,7 16-1-16,-5-11 1 0,-2-7-1 15,1 1-1-15,-3-3 2 0,3-2-1 16,-8-5-1-16,2-3-1 0,-4-1-1 16,0-6 2-16,-4 0 3 15,-1-6-5-15,-3 3 4 0,0-5 7 0,2 0 10 0,-4 1 7 16,-2-3 2-16,0-3 1 16,-4-2-8-16,0-4-3 0,0 0-3 0,0 0-5 0,-26-7 0 15,10-1-6-15,-5 0-1 16,-5-3-2-16,-4-1-2 0,-3 1-2 0,-3 1-1 15,-4 1-3-15,-9-1 1 0,-5 2-1 16,-1 3-3-16,7 1-1 0,-1 2 1 0,-1 4 0 16,3-2-2-16,5 0 4 0,4 0-2 0,3 2-2 15,4-2 1 1,4 2 0-16,1-2 5 0,5 0-4 0,-1 0 2 16,6 0-1-16,1 0 3 0,0 0 1 15,2 0-2-15,1 0 5 0,4-2 0 0,-4 2 0 16,4-2 2-16,8 2 2 0,-10-4-2 15,6 1-1-15,4-3-3 0,2-4-1 16,4-1-1-16,6-4 0 0,6-3 0 0,9-3-2 16,7-1 1-16,6-3 0 0,19-7-1 15,7 1 0-15,6-2 1 0,4 3-2 0,3 2 1 16,-5 1-4-16,-3 0 0 0,-2 4 2 16,-15 4 2-16,-9 4-3 0,-9 0 3 15,0 2 3-15,-5 1-3 0,-5 3 0 0,-3-3 3 16,0 5 0-16,-6-1-3 0,1 2-2 0,-4 0 2 15,1 2 0-15,-4 1 0 0,-3-1-3 16,2 0-3-16,-3 3 0 0,-1-2 2 0,-2 0-2 16,-4 3-1-1,0 0 1-15,0 0 2 0,-23 21 1 0,-3-4 0 16,-14 6-2-16,-21 19 3 0,-19 15-1 0,-7 5 4 16,-8 5 1-16,-5 5 2 0,-3-1 5 15,-1 0-3-15,0-1 6 0,3-3 4 16,7-4-5-16,5-5 4 0,22-12-2 0,3-6-2 15,9-4 1-15,15-9 1 0,9-6-3 0,5-3 0 16,4-6 3-16,6 0 0 0,-1-2-5 16,4-1-7-16,2-3-13 0,1 1-14 15,2-1-25-15,-1-2-37 0,4-4-46 16,5 0-51-16,0 0-58 0,0 0-699 16,12-19 320-16,-2 6 212 0</inkml:trace>
  <inkml:trace contextRef="#ctx0" brushRef="#br0" timeOffset="1115.91">21213 1242 144 0,'6'3'225'0,"-6"-3"-1"16,4 4-4-16,-4-4-7 0,0 0-5 15,0 0-9-15,4 4-7 0,-4-4-9 0,0 0-13 16,0 0-17-16,0 0-6 0,0 0-22 16,4-15-13-16,-2 5-8 0,-2 1-10 0,6-7-10 15,-2-2-6-15,2-7-14 0,4-8 1 16,3-9-15-16,4-7-6 16,6-20-5-16,5-5-4 0,-1-2-6 15,3 1-5-15,2 5-4 0,-3 3 3 0,-1 7-7 16,-9 10-2-16,0 10 2 0,-7 8-5 15,2 1-1-15,-4 8 0 0,0 2 0 16,-1 2 0-16,-3 2-4 0,1 2-2 0,-1 2-2 16,-2 3-3-16,1 1-2 0,-3 1-1 15,2 4 2-15,-4 4 0 0,0 0 2 0,16 16-2 16,-8 0 7-16,0 5-2 0,2 10 3 0,3 1 1 16,0 2 1-16,1 8-1 0,1-2 0 15,3 4 0-15,0-2 1 0,1 0 1 16,0 0-1-16,0 0-2 0,3-4 5 0,-4 0-3 15,0-5 0-15,-2-5-1 0,1-1 3 0,-4-4-8 16,-2-2 5 0,-1-5-1-16,-2 0 4 0,2-2 7 0,-2-3 11 15,-2 0 1-15,-2-1 1 0,2-5 3 16,-4 1-12-16,1-2 1 0,-3-4-2 0,0 0-3 16,0 0 1-16,0 0-5 0,-27-8-4 15,9 3 0-15,-1-3 3 0,-6 2-8 0,-7-1-1 16,-8 1 4-16,-2 0-6 0,-14 0-2 15,1 2 2-15,-4 3-4 0,-3 1 2 16,-1 1 3-16,-1 2-8 0,-1 0 3 16,4 1 2-16,1 0 1 0,12-2-6 0,3 2 9 15,5-2-6-15,6 0 0 0,3 1 4 16,5-1-1-16,3-2-1 0,2 2 2 0,2 0 0 16,-1-2 0-16,8 2 5 0,-3-2-4 15,4 0 3-15,-1 0 1 0,1 0-1 0,3 0 4 16,8 0-2-16,-15 0 4 0,8-2-3 15,7 2-2-15,-8-4-2 0,8-1 1 16,0 5 1-16,17-15-4 0,-4 3-3 0,10 0-2 16,9-5 2-16,10-2-1 0,3 0 4 15,25-9-1-15,3 1-1 0,8-2 2 0,6 1-4 16,18-5-5-16,-16 5 4 0,-2 1-2 16,-7-1 3-16,1 1-2 0,-11 2 2 0,-15 6 6 15,-12 2-6 1,-7 3 0-16,-5 1 4 0,-3 2-3 0,-6 1 0 15,2 1 8-15,-5 0-10 0,-2 1 1 16,-2 0 1-16,-3 3 2 0,2-1-1 0,-6 2 5 16,2 0-7-16,-4 0 0 0,4 1-2 0,-6 0 2 15,-4 3-4-15,0 0 0 16,0 0 1-16,-18 24 2 0,-4-6 6 0,-29 22 0 16,-11 8 13-16,-21 17 1 0,-12 3 10 15,-2 7 4-15,-4 1 6 0,-6 4 1 0,-2-4 7 16,2 0 4-16,10-3-2 0,10-7-5 15,11-5-1-15,21-17-2 0,15-10-7 0,11-7-2 16,3-6-2-16,7-4-4 0,2-2-23 16,2-1-40-16,3-5-46 0,3-1-52 15,2-4-96-15,3-4-134 0,4 0-827 0,-4-17 406 16,-2-1 268-16</inkml:trace>
  <inkml:trace contextRef="#ctx0" brushRef="#br0" timeOffset="8752.65">26081 539 86 0,'-2'-8'213'0,"-2"3"-18"16,2-1-19-16,0 0-19 0,-1 2-19 0,3 4-13 16,-6-4-16-16,6 4-11 0,0 0-8 15,-4 21-2-15,4-2 4 0,0 8-6 16,0 3 6-16,0 11-1 0,0 0 0 15,0 1-4-15,0 4-4 0,0-4-1 0,0-2-4 16,2 0-5-16,-2-5-8 16,0-3-5-16,0-4-5 0,2-3-6 0,-2-2-4 0,2-4-3 15,0 0-18-15,-2-8-35 16,0-1-54-16,2-2-65 0,-2-4-62 16,0-4-581-16,0 0 263 0,0 0 173 15</inkml:trace>
  <inkml:trace contextRef="#ctx0" brushRef="#br0" timeOffset="9070.25">25880 636 191 0,'4'-12'179'0,"3"1"-13"0,3-2-11 16,4 1-19-16,8-1-10 0,1 4-13 0,7 1-12 15,6 0-12-15,-2 6-10 0,4 4-5 16,2 2-5-16,0 5-13 15,7 9 2-15,-5 3-1 0,-2 5-6 16,7 16-1-16,-13-4 13 0,-10-1 5 0,-6 3 3 0,-3 3 3 0,-10-2 4 16,-5 2-12-16,-5 7 2 15,-8-1 3-15,-7 14 6 16,-6-4-6-16,-2-13 0 0,1-8-5 0,-1-2 0 0,-3-1-7 16,-5-7-5-16,-2-5-5 0,-3 0-5 15,1-6-4-15,2-6-22 0,4-1-43 16,3-7-44-16,3 2-52 0,2-5-49 0,5-5-50 15,0-2-569-15,8-2 268 0,5-3 177 16</inkml:trace>
  <inkml:trace contextRef="#ctx0" brushRef="#br0" timeOffset="9782.54">26659 1032 110 0,'4'-5'208'16,"-2"1"-7"-16,0 0-8 0,-2 4-6 15,3-8-15-15,-3 5-11 0,0 3-21 0,0-6-15 16,0 6-15-16,0 0-12 0,-13 0-11 16,13 0-8-16,-19 13-8 0,7-1-5 15,-4 5-5-15,4 2-7 0,-1 3-2 0,0 2-4 16,5 0-2-16,1 1-5 0,3-2-4 15,2-2-3-15,4-2-4 0,2-2-2 0,0-4-2 16,5-1-2-16,1-5-4 0,6-1-4 16,0-4 0-16,4-4-1 0,-2-4-3 15,4-1-1-15,-3-3-2 0,1-1-2 0,-2-4-3 0,1 1 1 16,-4-3 1-16,-1 0-2 16,-1 0 4-16,0 0 3 0,-2 2 7 0,-3 1 6 15,-2 3-3-15,2-1-2 0,-1 3-9 16,-2 1-7-16,-3 4 3 0,2 1 0 0,-4 3-3 15,0 0 1-15,4 11 0 16,-4 0 4-16,0 3 0 0,2 1 3 16,0 4-3-16,0 0 3 0,2 0-1 0,1-2 1 15,1 2 1-15,0-4 1 0,5 2 0 16,0-3 1-16,1-3 0 0,0-1-1 16,4-2-1-16,-2-5 2 0,-1-1-5 15,4-6 0-15,0 0 7 0,-2-1-4 0,4-6 1 16,-2-3-2-16,-2-1-1 0,0-4-2 0,-1-8-5 0,2-3-3 15,-2-10-1-15,0-2-1 0,0-6-3 16,-6 1 3-16,3-3-2 16,-7 0-3-16,0 8 1 0,-2 3 7 0,-4 4 10 15,2 5 9-15,0 1 5 0,0 4-4 16,-2 4-2-16,2 3-4 0,0 0-7 0,-2 7 0 16,0 3-2-16,-3 2 1 0,-1 6 2 15,6 0 0-15,-10 18 0 16,3-1 3-16,0 6 0 0,3 4 0 15,0 3 2-15,0 6 2 0,0 4 4 0,2 0 5 16,2 4 2-16,0 2 2 0,4 5 0 0,0-1-2 16,2-1 0-16,3-9-2 15,-2-2-2-15,1 0 2 0,2-3 0 0,1-3-3 16,2-3 2-16,2-5-15 0,3-6-26 16,2-3-39-16,-1-4-43 0,4-5-50 0,-4-2-52 0,5-6-51 15,-2-4-695-15,0-1 322 16,-1-9 212-16</inkml:trace>
  <inkml:trace contextRef="#ctx0" brushRef="#br0" timeOffset="10317.52">27006 1023 98 0,'0'0'182'0,"-10"0"-22"16,10 0-11-16,0 0-15 0,0 0-14 15,0 0-16-15,42-6-6 0,-12 4-10 0,9-2-6 16,6 1-12-16,1-2-7 0,10 0-5 16,-3-1-8-16,1 1-4 0,-1-3-8 0,-10 2 2 15,-3-1-2-15,-4 1-3 16,-8 2 4-16,-1-1 9 0,-6 0 4 0,-2 4 1 0,-1-2 2 16,-4 2-3-16,-1-1-8 15,-5 2-6-15,1 2-4 0,-9-2-2 0,-2 7-4 16,-5 3 1-16,-4 1-3 0,-3 7-2 15,-4-2 0-15,0 9 0 0,-1 2-2 0,0 0 2 16,4 0-1-16,3 1-1 16,0-3-3-16,6 0 3 0,4-4-2 0,2-2-2 15,6-1 1-15,3-2-2 0,4-5 0 16,4-3-2-16,2-3-2 0,4-2-1 16,-1-6-3-16,-2 0-1 0,4-5-4 0,-3-3 2 15,0-3-1-15,-4-1 0 0,-1-2 2 16,-2-2 2-16,-2-2 3 0,-3-2 8 15,-1-1-1-15,-4 0 10 0,2 2 2 0,-3 1 8 16,1 3 3-16,1 3-6 0,-3 2-9 0,0-1-3 16,0 5-4-16,-2 3-4 0,-2 3 0 0,2 3-1 15,0 0-1-15,-11 11 4 16,6-1-2-16,1 1 2 0,2 2-2 0,0 2-2 16,0 1-6-1,4-1-22-15,0 2-28 0,2 2-32 0,3-4-27 0,4 4-28 16,1-3-26-16,1-1-38 0,2-5-38 0,-1-1-477 15,6-3 240-15,-1-5 159 16</inkml:trace>
  <inkml:trace contextRef="#ctx0" brushRef="#br0" timeOffset="10667.06">28367 906 14 0,'-10'-16'219'16,"-2"0"-6"-16,0 5-20 0,2 1-16 0,1 5-19 16,-1-1-17-16,-3 4-15 0,-2 2-11 15,1 4-9-15,-6 1-14 0,1 5-4 16,0 3-11-16,2-1-5 0,3 3-7 0,0 2-4 16,4-2-5-16,2 2-7 0,4 1 1 15,4-1-2-15,2 0-5 0,2 0-4 0,4 2-4 16,4-2-1-16,2 0-6 0,0 0 1 15,5-1-6-15,-1-3-2 0,-4 2-1 16,4-1-4-16,-6-3-3 0,0-1-3 0,-1 1-2 16,0-1 0-16,-3-1-2 0,-1 1 2 15,-1-1-2-15,-2-1 8 0,-2 2 4 0,-2-1 7 16,-4-2 4-16,-4 1-1 0,-3-1-1 16,-4-1-5-16,-4-2-5 0,-5-4-24 15,2-2-41-15,-6-1-45 0,3-3-58 0,1-2-54 16,1-3-524-16,4-5 248 0,4 1 163 15</inkml:trace>
  <inkml:trace contextRef="#ctx0" brushRef="#br0" timeOffset="10965.24">28517 563 128 0,'4'-9'266'0,"1"0"-8"0,-1 3-14 16,-2 0-22-16,1 0-23 0,-3 6-20 16,2-7-24-16,-2 7-17 0,0 0-13 0,0 0-9 15,0 0-15-15,6 25-3 0,-4-7-9 16,4 11-5-16,-2 7-6 0,2 5-4 16,2 6-3-16,-2 3-9 15,0-3-4-15,0 3-5 0,3-3-3 0,-3-5-6 0,0-4-7 16,-1-1 0-16,1-9-7 0,-2-1 0 15,3-3-2-15,-3-3-4 0,0-3-13 0,4-3-43 16,4-4-58 0,0-1-62-16,7-4-45 0,0-6-54 0,4-2-554 15,1-2 273-15,-2-4 181 0</inkml:trace>
  <inkml:trace contextRef="#ctx0" brushRef="#br0" timeOffset="11334">28393 967 211 0,'-7'-3'216'0,"3"-1"-14"0,4 4-21 15,-3-9-19-15,6 3-17 0,5 0-15 0,5 0-15 16,6-1-10-16,9 2-13 0,4 0-8 16,7 1-9-16,6 2-9 0,-3 0-7 0,2 4-8 15,1 4-2-15,-3-1-8 0,-4 5-6 16,1 1-3-16,-7 3-3 15,0 1-1-15,-5 6-1 0,-4 0 0 16,-4 2-3-16,-5 2 0 0,-2-2-3 16,-4-1 0-16,-2-1 2 0,1-2 4 0,-5-1 12 15,0-7 12-15,-2 1 20 0,2-1 23 16,0-1 17-16,-2-3 5 0,0-3-13 0,0-4-16 16,0 0-8-16,0 0-8 0,0 0-6 15,-8-19-12-15,5 7-3 0,3-1-8 16,3-2-3-16,1-4-16 0,2-4-23 0,3-4-27 15,1-5-32-15,5 0-35 0,7-5-38 0,2 5-44 16,4 4-25-16,0 4-27 16,3 8-615-16,1 0 286 0,4 7 190 0</inkml:trace>
  <inkml:trace contextRef="#ctx0" brushRef="#br0" timeOffset="11761.37">29557 876 37 0,'0'0'203'15,"-4"-4"-21"-15,4 4-28 0,0 0-12 0,0 0-10 16,-9 10-12-16,9-2-13 16,2 3-8-16,-2 2-8 0,5 4-7 0,-1 3-8 15,0 0-5-15,4 1 0 16,-2 2-7-16,3-4-28 0,0 2-2 15,-1-6-1-15,-2 0-7 0,3-1 7 0,-1-3-3 16,3-1 1-16,2-4-5 0,-1-1-10 16,0-3-6-16,4-2-6 0,-2-2-6 0,1-2-1 15,2-2-4-15,-2-3-2 0,2-4-1 16,-4-2 2-16,-1-3 1 0,4-3-1 0,-6-1 6 16,-2 1 15-16,1 2 20 0,-1 0 15 15,-2 3 3-15,1 1-3 0,-3 3-9 16,1 1-7-16,-1 2-6 0,-2 3-4 0,0 2-2 15,-2 4-1-15,0 0 7 0,0 0 4 16,-4 19-2-16,2-8 4 0,0 3 8 16,0 3 4-16,-1 0-2 0,1 2-2 15,2 1-3-15,2-1-1 0,1-1-3 16,1 2 1-16,2-1-13 0,0 0-31 0,2-4-35 0,4-2-46 16,2 2-44-16,1-7-67 15,2 0-535-15,2-4 250 0,3-3 166 16</inkml:trace>
  <inkml:trace contextRef="#ctx0" brushRef="#br0" timeOffset="12004.46">30296 905 12 0,'0'0'200'15,"-20"1"-7"-15,10 3-13 16,-5 2-12-16,2 2-7 0,-4 3-7 15,1 2-1-15,-2 3-10 0,6 1-9 0,-1 2-11 16,2 2-11-16,5 0-7 0,2 0-9 16,6-4-7-16,0 2-7 0,6 2-16 15,3-2-23-15,4-2-23 0,4-2-21 0,4-3-23 16,3-3-36-16,-1-1-32 0,5-5-29 16,-3 0-32-16,1-6-454 0,0-4 207 0,-4-4 136 0</inkml:trace>
  <inkml:trace contextRef="#ctx0" brushRef="#br0" timeOffset="12287.58">30674 490 166 0,'0'-16'226'0,"0"1"-2"16,2 1-9-16,-2 3 1 0,0 1-9 0,0 1-9 16,0 2-16-16,0-1-21 0,0 2-16 15,0 0-19-15,0 1-17 0,0 5-11 0,0 0-7 16,0 0-8-16,-6 17 0 15,2 2 0-15,0 7 4 0,-3 11 4 0,-1 5-6 16,1 7-2-16,-1 1-6 0,-1-3-5 16,5-3-2-16,0-2-3 0,2 0-5 0,0-2-8 15,2 2-4-15,2-4-2 0,0-2 4 0,4-2-7 16,3-3-14-16,3-1-22 0,1-3-38 16,4-4-41-16,3-2-42 15,0-6-40-15,6-4-45 0,1-3-40 16,3-4-715-16,0-2 324 0,-3-6 213 0</inkml:trace>
  <inkml:trace contextRef="#ctx0" brushRef="#br0" timeOffset="13411.05">30367 834 76 0,'-8'2'211'0,"8"-2"-17"15,-9 0-20-15,9 0-14 0,0 0-17 16,0 0-14-16,35-8-18 0,-9 4-25 16,7 1-17-16,7-1-19 0,4 0-14 0,-1-1-7 15,1-1-10-15,-4 0 0 0,1-2-4 0,-3 1-2 16,-3-3-1-16,-1 1 0 16,-6 1-1-16,-5-1 7 0,1 1 9 0,-6 0 10 15,-2 3 3-15,-2-1-1 0,1 2-4 16,-5 0-7-16,1 0-5 0,-2 3-7 15,-3 1 1-15,-6 0 1 0,8 11-2 0,-6-1 1 16,-2 3 4-16,0 4 2 16,-2 4 2-16,0 2 2 0,2 4 3 15,0-1-1-15,0 1-3 0,0-1 0 0,4-1 0 16,-2 0-2-16,2-2 1 0,4 0-2 0,-2-4-3 16,0-2 3-16,4-4 0 15,1 1-2-15,2-7-7 0,2 1-1 0,-1-4-8 16,2-3 1-16,-2-2-2 0,3-3 0 15,-2-2-2-15,-3-2-2 0,3-1 1 0,0-6-1 0,-2-3-1 16,-1 0 9-16,-3-3-1 16,2 2 5-16,-3-2 6 0,-2 3 11 15,1 3 0-15,-1 0-3 0,-2 2-5 0,0 3-6 16,1 1-3-16,-3 3-3 0,0 2 0 16,-2 4-1-16,0 0 1 0,0 0 1 0,0 0-2 15,-4 21 3-15,4-10-3 0,2 1 2 16,0 3 0-16,5 1-5 0,-1-1 6 15,0 0 4-15,6 2-3 0,2-4-3 0,0 3 3 16,3-3 0-16,2-2-2 0,2-1 2 16,3-2-3-16,-1-3 1 0,2-1-3 15,-2-2 0-15,1-4-2 0,-3 2-1 16,0-6 1-16,-2 0-4 0,-1-5 1 0,-2-2 0 16,-4-2-2-16,0-6 0 0,-4 0-4 0,-6-2 2 15,0 0-3 1,-6-4-1-16,0 1-1 0,-6 1-2 0,-2 2 2 0,2 2 0 0,-5 0-3 15,2 2 3 1,3 4 0-16,-1 1-3 0,1 1 1 0,2 4 2 16,-2-1-2-16,6 2 1 0,-2 3 2 15,4 1 3-15,2 4-2 0,-2-4 1 16,2 4 7-16,0 0-2 0,30 8 1 0,-14-3 3 16,3-1-5-16,5 2 1 0,2 0-3 0,-4-1 0 15,2 3-4-15,-1-3 0 0,-1 1 0 16,-4 0-1-16,-1 0 4 0,0 0 0 15,-2 1-3-15,-3 1 0 0,0-1-5 16,-4 5 7-16,0-1 0 0,-2 2 0 0,-4 1 3 16,0 3 0-16,-4 0 0 0,0 1 3 15,0 0 1-15,0 1 0 0,-2 1 0 0,2-1-3 0,2 0 4 16,0-2 0-16,0 0 3 16,2 0 1-16,2-2 0 0,0-1-1 0,5-3 3 15,4 0-2-15,1-1-3 16,3-4 1-16,7-1 1 0,-1-1-5 15,0-4 1-15,3-1 0 0,-1-2 0 16,3-2-4-16,-3-3 1 0,1-3 0 0,1-4-2 16,-2-3-3-16,3-3 1 0,-5-3-1 15,-3-1 0-15,-2 0 1 0,-3 0 1 0,-2 2-3 16,-3 5 3-16,-1-2-3 0,-3 3-3 16,-2 4-2-16,-2 2 0 0,-2 1 0 15,-2 2 1-15,-2 5 4 0,-4 3 0 0,8 0 2 16,-23 3 3-16,5 3 4 0,4 4 3 15,-3 1 5-15,0 2 3 0,0 1 2 16,0 1 3-16,4 0-3 0,1 2 2 0,3 2 2 0,2-2 0 16,5 2-1-16,2 1 0 0,5-1 0 15,4 2-1-15,1-3 1 0,2 2-4 0,4-1 2 16,5 2-14 0,2-4-10-16,4 0-21 0,1-4-22 15,4 2-13-15,-1-3-22 0,1-4-35 0,-2-1-25 16,-3-1-26-16,-5-4-561 0,-2-4 249 15,-4 2 164-15</inkml:trace>
  <inkml:trace contextRef="#ctx0" brushRef="#br0" timeOffset="14079.95">25855 1701 69 0,'0'0'162'0,"-11"0"6"0,11 0-15 16,0 0-8-16,0 0-11 0,-10 2-6 16,10-2-11-16,0 0-10 0,-9 0-12 0,9 0-5 15,0 0-1-15,0 0 1 0,19 6 1 16,0-3 0-16,15 1-6 0,10 0-5 15,22 0-4-15,30 2-6 16,11-5-4-16,33 3-8 0,10-2-5 0,13 0-5 16,10 0-6-16,5-4-3 0,-6 2-5 15,-9-2-4-15,-9 2-3 0,-15-4 0 16,-34 2-4-16,-12 1-2 0,-23 1-2 0,-19-3 0 0,-9 2 1 16,-9-3-4-16,-3 2-2 0,-8-2-1 15,-3-2-5-15,-7-1-6 16,-6 1-11-16,-3-2-15 0,-8 1-15 0,-7 1-19 15,-7-1-15-15,-9 1-34 0,-10 0-11 0,-6 4-15 0,-7 0-18 16,-8 0-24-16,-5 2-414 16,3 2 200-16,-3 0 132 0</inkml:trace>
  <inkml:trace contextRef="#ctx0" brushRef="#br0" timeOffset="14466.47">26555 1813 18 0,'-4'-1'175'0,"4"1"-19"0,-4-4-18 0,4 4-14 15,12-6-8-15,5 2-16 0,13-2-3 16,14 2-16-16,13-1-6 0,34-5-8 15,14 3-4-15,30-3-2 0,9-1-13 0,-1 3-3 16,8-2-4-16,3 1-4 16,7 1-4-16,11-1-4 0,6-1-5 0,2 1-2 0,1-3-2 15,-3 3-2-15,0-3 0 0,-4 5-2 16,-1-2 0-16,-5-1-11 0,-8 0 7 16,-11 0-4-16,-12 3 3 0,-31-2-2 0,-9 1 0 15,-8-1-3-15,-23 3-2 0,-15-2 5 16,-11 4 9-16,-8-2 0 0,-3 3-1 0,-3-1-2 15,-8-2-9-15,2 3-22 16,-10-3-27-16,-4 0-20 0,-4 0-27 16,-2 6-23-16,-20-11-29 0,-4 1-307 0,-10 3 153 15,-17-1 101-15</inkml:trace>
  <inkml:trace contextRef="#ctx0" brushRef="#br0" timeOffset="14883.07">26081 1617 86 0,'-25'0'125'16,"5"0"-12"-16,6 0-10 0,4 0-9 15,0-2-10-15,10 2-11 0,0 0-5 0,0 0-7 16,0 0-1-16,0 0 5 0,58-3-2 15,-15 3 7-15,13-3-2 0,12 0-5 0,30-1 2 16,9 0-3 0,31 0-5-16,15 1-4 0,11-1-3 0,14 0-3 15,7 2-4-15,7 0-1 0,12 2 0 16,58-2-5-16,1 0 2 0,-6-2-2 16,-7 0-2-16,-42 1-1 0,48-3-4 0,-7 0-1 15,-49-1-2-15,-8-1-4 0,-4 1-6 16,-12-1 2-16,-13 0 4 0,-21 0 4 0,-32 3 5 15,-12-3 4-15,-12 3 11 0,-21-1 5 16,-11 2 2-16,-12 0-3 0,-4 0-5 0,-4 1-6 16,-4-1-2-16,-5 0-5 0,-4 0-6 15,0 2-16-15,-3 0-22 0,-2-1-30 16,-3 1-35-16,-2 2-35 0,-5 0-28 0,-6 0-24 16,0 0-504-16,0 0 227 15,-36 0 149-15</inkml:trace>
  <inkml:trace contextRef="#ctx0" brushRef="#br0" timeOffset="15243.83">26985 1476 35 0,'-17'0'112'0,"6"0"-11"0,9 0-10 0,2 0-6 16,0 0 7-16,41 0 2 0,-3 0-5 16,25 0-4-16,43 0 3 0,34-2-5 15,14 2-12-15,15 2-1 0,19 0-10 0,20 4-1 16,51-1-10-16,1 1 0 0,-6 0-3 0,2 3-3 16,0-3-7-16,-6 2-1 15,-54-5-3-15,-4 1-4 0,-8 0-1 16,-15-6 3-16,-11 2 6 0,-16 0-1 0,-36-2 15 15,-11 1 7-15,-24-2 14 0,-15 2 14 16,-11-3 3-16,-5 2-5 0,-6 0-6 0,-5-2-8 16,1 2-6-16,-9 0-8 0,1 1-28 15,-4 1-56-15,-2 0-75 0,-6-4-89 16,-2 2-508-16,-8 2 238 0,0 0 158 0</inkml:trace>
  <inkml:trace contextRef="#ctx0" brushRef="#br0" timeOffset="35576.78">22296 2259 129 0,'3'-7'172'15,"-1"1"-17"-15,-2 0-15 0,2 2-20 16,-2 4-12-16,0-5-13 0,0 5-10 15,0 0-6-15,0 0-8 0,-4 17 0 0,1-1-4 16,-1 6-6-16,2 4 2 0,-2 5 2 16,-1 3-1-16,-1 2-2 0,2-1-3 0,2-5-1 0,-2-1-4 15,2-2-3-15,0-6-3 16,2 0-1-16,0-5 2 0,2-2 2 16,0-5-5-16,4-3-4 0,2-4-5 15,3-4-3-15,2-6-5 0,2-3-2 0,-1-4-3 16,2-6-6-16,-2-4 0 0,-1-2-2 0,0-1-3 15,-3-3-1-15,1 4 5 16,-5 3 7-16,2 1 4 0,-2 0 6 0,2 6-5 16,-4 0-6-16,0 3-7 15,-2 3 0-15,2 6-4 0,-2 0 0 0,-2 5-1 16,0 0 1-16,0 20 1 0,2-3-1 16,-2 3 1-16,0 4 2 0,0 2-1 15,4 1 1-15,0 2-1 0,1-3 0 0,-3 1-1 16,7-4 0-16,-1-2 3 0,3-4-1 0,-1-4 0 15,5-3-1-15,0-5-1 0,1-3-2 16,4-4-2-16,3-5 0 0,-2-3-1 16,0-5-4-16,1-4-2 0,-2-4 3 0,-2-2-2 15,-3-3-2-15,-3-1 2 0,0 1 0 16,-2-3-3-16,-4 4 6 0,0 1 6 0,-2 1 1 16,-2 6 4-16,0 0-3 15,0 4-2-15,-2-1-4 0,2 5-4 16,-4 2-2-16,0 1-1 0,-4 6 1 0,6 2-1 15,-14 4-1-15,7 3-9 0,0 5-8 16,1 3 3-16,4 2 0 0,2 4-2 16,4 6 3-16,2 1 2 0,6 5 5 15,2-1-3-15,5 4 5 0,-2-3 0 0,0-3 2 0,0-1 1 16,-2 0-1-16,-3-7-1 16,-3-1 2-16,0 0 4 0,-5-2 5 0,-2-2 7 15,-4 1 1-15,-6-2 2 0,-6 2 0 16,-2-3-3-16,-12 0-3 0,-1-2-2 15,-5-3-24-15,-2-2-38 0,4-5-46 16,5 1-50-16,1-6-52 0,5-3-620 0,4-3 279 16,6-2 184-16</inkml:trace>
  <inkml:trace contextRef="#ctx0" brushRef="#br0" timeOffset="36352.65">23380 2478 106 0,'-4'2'137'0,"0"2"-15"0,4-4-10 16,0 0-6-16,-4 4-12 0,4-4-4 0,0 0-5 16,10 3-10-16,-10-3-6 0,21-3-6 15,-6-1-7-15,2 0-4 0,-2-3-2 0,2-1-4 16,-5-2 11-16,-1 1 3 0,0-3 7 15,-3 3 13-15,0-3 4 0,-3 3-5 16,-3-3-5-16,0 3-3 0,-4 2-7 16,0-2-7-16,-5 4-7 0,1 1-1 0,-4 2-10 0,-6 4-3 15,-2 2-4-15,-4 5-3 16,1 5 1-16,-2 3-5 0,0 2-2 0,3 4 0 0,4-4-2 16,3 2 0-16,5 2 0 15,3-4-2-15,7 0 4 0,9 2-1 0,6-2-4 0,9 0-6 16,5-4-16-16,7-2-15 15,4-3-15-15,5-4-20 0,9-2-11 16,3-7-15-16,-1 2-12 0,2-5-8 0,-1-4 3 16,-2-1 0-16,-4-3 5 15,-5-2 7-15,-3-4 7 0,-9 0 11 0,-6 3 15 16,-6-3 16-16,-8 3 8 0,-3 2 12 16,-5 0 14-16,-4 0 6 0,-1 3 13 0,-3 0 8 15,-5 3-1-15,1 3 2 0,-4 0-6 16,-5 6 4-16,3 3-7 0,-8 2 6 15,0 3-1-15,-4 7 2 0,6 2-5 0,-6 4 8 16,7 4-4-16,1-4-2 0,4 3 5 0,2 0-2 16,4 0 0-16,2-3 0 15,10 2-2-15,2-2 1 0,4-6-6 0,3 0-7 0,6-5-4 16,-2-2-7-16,3-8 1 16,-1 0-3-16,2-6-1 15,1-4 6-15,-5-3-5 0,5-6 3 0,-5-6 1 0,-5-2 6 16,0-4 11-16,-6-4 6 15,0-11 6-15,-6-1-1 0,-2 1 6 0,-2-10 6 16,-4 4 10-16,-2-4 15 0,0 5 10 16,0 1 9-16,-1 12 16 0,3 3 5 0,0 7-12 15,-1 4-14-15,3 3-13 0,-2 3-9 16,0 5-10-16,2 5-5 0,0 8-2 0,2 0-3 16,-7 15 0-16,5 3-1 0,0 9-3 15,0 5-3-15,4 8 2 0,0 4-2 0,2 9 0 16,3 0 1-16,-1 1-6 15,5-1 1-15,-3-3 0 0,3-1-7 0,1-1-23 0,-4-10-38 16,4-4-53-16,-4-2-54 16,5-3-52-16,-3-8-80 0,3-4-596 0,4-6 298 15,2-3 197-15</inkml:trace>
  <inkml:trace contextRef="#ctx0" brushRef="#br0" timeOffset="36579.6">25400 2377 104 0,'4'-4'226'0,"-4"4"-14"16,0 0-1-16,0 0-6 0,0 21-10 0,0-8-12 15,-2 8-5-15,4 3-22 0,-2 2-11 0,0 3-12 16,2-1-13-16,-2 3-9 0,0-3-13 15,2-1-20-15,-2 0-30 0,2-6-42 0,0-2-42 16,-2-2-41-16,2-2-48 16,0-5-72-16,0-6-475 0,-2-1 229 0,0-3 150 15</inkml:trace>
  <inkml:trace contextRef="#ctx0" brushRef="#br0" timeOffset="36747.78">25406 2030 251 0,'-2'-7'275'16,"2"-1"-19"-16,0 2-22 0,0 1-25 15,0 5-24-15,0-10-42 0,0 7-61 0,0 3-70 16,0 0-49-16,0 0-46 0,0 0-52 16,0 0-339-16,10 21 161 0,-6-10 107 0</inkml:trace>
  <inkml:trace contextRef="#ctx0" brushRef="#br0" timeOffset="37283.75">25806 2442 144 0,'-2'-4'205'0,"-2"0"-25"16,4 4-16-16,-6-3-19 0,6 3-15 0,-12 0-14 15,12 0-12-15,0 0-10 0,-18 1-8 16,11 1-11-16,7-2-4 0,-8 2-9 0,8-2-1 0,-11 2-7 16,11-2-2-16,0 0-8 15,-9 0-2-15,9 0-2 0,0 0-5 16,0 0 1-16,0 0-6 0,0 0-6 16,-12-2 1-16,12 2 0 0,0 0-8 15,-6-4 0-15,6 4-1 0,0 0 0 0,0 0-8 0,0 0 4 16,-8-1-6-16,8 1-3 0,0 0 1 15,0 0-2-15,-16 3-2 0,12-1 1 16,-4 2-2-16,1 0 0 0,-1 1 1 16,2 3 3-16,-3 0-3 0,0 1 0 0,3 1 2 0,0 1-4 15,0 1 4-15,2-3-1 16,-1 3 3-16,5-1 2 0,3 2-2 0,3-1 3 16,4 0-2-16,7 1 2 0,4-4 3 15,4 0 0-15,3-1-3 0,8 2 1 16,-4-4-3-16,-3-1 3 0,1 1-4 0,-3 0 3 0,-1-1-3 15,-7-1 0-15,-2 0 1 16,-2 0 11-16,-2 4 17 0,-5-3 8 16,-4 5 6-16,-4-3 7 0,-6 7 1 15,-7-3 0-15,-4 0-2 0,-7 1-5 0,0 0-5 16,-4-5-2-16,-6 2-4 0,3-3-6 16,-1-2-29-16,2-4-41 0,-1 0-57 0,3-2-65 15,0-4-60-15,3 1-559 0,3-5 265 16,6-3 175-16</inkml:trace>
  <inkml:trace contextRef="#ctx0" brushRef="#br0" timeOffset="37665.21">27393 2274 202 0,'-8'-7'250'0,"0"-1"-23"0,-5 2-23 15,0 2-23-15,-3 4-18 0,-2 0-16 16,-1 4-15-16,0 2-12 0,-4 4-11 16,1 1-12-16,4 3-11 0,3 1-14 15,0 0-9-15,6 4-6 0,3-2-7 0,6 0-6 16,2 0-3-16,7 4-6 0,3-2-3 15,4 0-6-15,0 1 1 0,8-2-2 0,-6-2-4 0,-1 1-4 16,3-4 0 0,-4 1-2-16,-2-3-4 0,-4 0-2 0,0-3-1 0,-1 3 3 0,-7-1 2 15,-2 0 4 1,-5 1 2-16,-5 0 0 0,-6 3 1 0,-4-3-1 0,-7-3-2 16,-5 3 0-16,0-5-4 15,2-2-22-15,-1-3-48 0,5-2-67 0,-2-1-119 0,3-4-512 16,9-1 256-16,0-1 170 15</inkml:trace>
  <inkml:trace contextRef="#ctx0" brushRef="#br0" timeOffset="38795.49">27957 2381 5 0,'0'0'239'15,"-14"-4"-10"-15,14 4-11 0,-18 8-16 16,5-1-21-16,-2 5-18 0,-4 1-14 16,-2 8-14-16,0 0-9 0,1 4-15 0,2 1-11 15,1 1-20-15,4-4-32 0,2 4-16 0,5-4-15 16,4-2-24-16,2-3-13 0,4 2-17 16,0-5-3-16,5-4-10 15,4 1-7-15,-1-5-3 0,3-5 7 0,0-2 10 16,0 0 2-16,-1-6 6 0,2-1 19 15,0-5 15-15,1-3 16 0,-2-4 14 16,0-2 8-16,-1-3 9 0,-2-1 15 16,0-2 13-16,-2 4 2 0,-1 0 8 0,0 3 6 0,-3 4-10 15,0 1-11-15,-1 1-11 16,-1 5-7-16,0 1-6 0,-2 4-4 0,-2 4-3 16,0 0-1-16,0 0-4 0,2 27 1 15,-2-8-2-15,0 2-1 0,0 0-5 0,0 0 0 16,2 0-1-16,0 0-2 15,2-2-3-15,3 0-2 0,2-4-9 0,1-1-1 16,2-3-8-16,2-1-2 16,2-4-9-16,3-5 2 0,1-1 0 0,0-4 0 15,4-1 1-15,-1-5 2 0,3-1-1 0,-1-5 3 16,2-2-3-16,1-5 4 0,-5 0 2 0,1 0 1 16,-1 0 9-16,-4 2 5 0,-2 4 1 15,-3 2-6-15,-2 3-4 0,-2 3-3 0,-2 5-1 0,-2 2 3 16,-6 2 0-16,11 11-2 15,-6 3 4-15,-1 3 1 16,-4 6 1-16,2 4 0 0,-4 1 5 0,0 1-1 16,0-3 5-16,2-3 4 0,-2-2 5 0,-1-2 6 15,3-1 17-15,0-5 23 16,-2-2 1-16,4-1-5 0,-2-7-7 0,3 0-10 16,-3-3-7-16,0 0-5 0,8-20-6 0,-2 9-5 15,3-4-7-15,-1-6-3 0,3-2-3 16,4-4-11-16,1-3 1 0,2 3-7 15,-2 1-1-15,1 1-3 0,0 5-6 16,-2 4-10-16,-1 0-6 0,2 7-1 0,-2 3 4 16,3 2 2-16,3 8 2 0,-2 2 2 0,2 5 4 15,-2 4 5 1,2 5 1-16,-3 2 1 0,-3 5 2 0,-1 0 1 16,-2-5 6-16,-5 1 7 0,2 0 3 15,-2-2 3-15,-1-4 1 0,2-2 8 0,-3-1 7 16,-2-3 16-16,2-2 14 0,-2 0-3 15,0-6-8-15,0-1-5 0,-2-2-3 0,0 0-8 16,0-15-1-16,2 5-8 0,0-3-11 16,3-4-14-16,-1-2-4 0,2 0-3 0,5-4-3 15,0 0-4-15,1 0-6 16,4 4-3-16,0 0-2 0,-1 0 5 0,2 4-3 16,0-1 4-16,-1 3 1 0,-2 4-1 0,2 3 4 15,-1 2 0-15,0 2 3 0,-2 2 1 16,-1 4 1-16,1 4 2 0,0-1 1 15,-5 5 2-15,2-1 4 0,0 2-2 0,-4 3 0 16,0-1 2-16,0 0 0 0,1 0 2 0,-1 1 0 16,0-3 2-1,-2 0 0-15,3 1 0 0,-1-3 0 0,5 0-5 16,1-1-5-16,4-2-4 0,2-5-6 16,4 1-6-16,-1-4-1 0,7-1-3 0,-2-5-2 15,2-4 2-15,0-5 0 0,-3-4 4 16,-1-6 2-16,-3 0 0 0,0-2 5 15,-4 1 2-15,-3 0 1 0,-2 2 7 0,-4 2 6 16,0 2 5-16,-2 4-3 0,-1 0-1 0,-1 3-2 16,-2 6 0-16,-4-2 0 15,-2 4 2-15,-3 5-1 0,7 0 4 0,-16 11 3 0,0 1 3 16,2 3 5-16,-1 2 8 16,2 4 5-16,0 0 0 0,3 4 2 15,4 0 0-15,4 0-3 0,2 1-4 0,6-3-23 16,2 0-60-16,11-1-69 0,9-1-88 15,4-3-780-15,10-3 340 0,9-3 223 0</inkml:trace>
  <inkml:trace contextRef="#ctx0" brushRef="#br0" timeOffset="39861.75">30647 2284 113 0,'-9'-14'192'0,"1"5"-11"16,-1 0-20-16,1 1-14 0,0 4-20 16,-4 4-9-16,4 0-12 0,-4 4-16 0,-1 5-6 15,-4 2-8-15,0 7-12 16,0 7 2-16,0 3-9 0,3 3-5 16,0 1-3-16,6 1 0 0,4-5-4 15,4-1-2-15,2 1-4 0,2-3-3 0,7-2-1 16,4-2-3-16,3-6-1 0,4-3-3 15,3-5-8-15,1-3 3 0,-3-2-1 16,4-6-3-16,-1-2 0 0,-5-3 4 0,3-4 5 16,-4-2 2-16,4-6 8 0,-5 0 0 0,0-4 0 15,-6 2 6-15,-1 0 2 0,-1 2 4 16,-2 2-1-16,-1 3-5 0,0 1-11 16,-3 4-8-16,-1 1-2 0,0 5-3 15,-2 5 0-15,-2 0-3 0,0 0-1 16,2 19 2-16,-2-2-2 0,0 4 2 0,2 5 0 15,0 1-1-15,0 2-1 0,3-3 1 0,-1-1-1 16,3 0 0-16,3-2 0 0,0-2 0 16,2-4 2-16,4-2-1 0,3-3-1 15,0-7-2-15,2-3-1 0,3-2-3 16,3-3-1-16,-1-5-1 0,-1-2 2 0,0-5 1 16,1-6 0-16,-3-2 4 0,-1-3 6 0,-6-5 0 15,4-7 2-15,-10 2-2 0,0-2 2 16,-3-2-1-16,-3 2-2 15,0 1-1-15,-2 9-2 0,-2-1-4 0,0 5-1 16,0 2-4-16,0 4-3 0,0 0-1 16,-2 5-2-16,0 4-2 0,-2 1-2 15,2 4 2-15,2 4-1 0,0 0-2 16,0 0-1-16,-9 23 0 0,13-8 3 0,5 6 0 16,4 2 4-16,0 5-1 0,3 3 1 15,2-1 2-15,0-1 2 0,-1-1-3 16,2 1 1-16,-2 0 1 0,-2-2 0 0,-4-5-3 15,-3 3 4-15,-2-2 3 0,-4-2 1 0,0 0 6 0,-8 2-2 16,-2 0 3-16,-9 1-3 16,-4 1 2-16,-11 2 0 0,-5-4-13 0,-2-4-45 15,-7 0-80-15,-6-4-92 0,-1-4-827 16,9-5 354-16,-1-4 233 0</inkml:trace>
  <inkml:trace contextRef="#ctx0" brushRef="#br0" timeOffset="40779.28">22370 2867 140 0,'-2'-10'174'0,"0"5"-23"0,2 2-15 16,0 3-10-16,0 0-7 0,-4 21-6 0,2-2 4 16,2 8 7-16,0 7-1 15,0 8-7-15,2 3-4 0,0 0-8 0,-2-1-8 16,0 1-8-16,2-4-9 0,0-1-5 16,2-6-7-16,-1-6-6 0,-1-1-2 15,2-2-3-15,-2-8-1 0,0-4-7 16,1-1-4-16,-1-7-8 0,0-1-5 0,-2-4-5 0,0 0-4 15,0 0-3 1,0 0-2-16,4-22-5 0,-6 10-2 16,2-7-3-16,-2 0 2 0,0-7-6 0,-3-1-2 15,3-2-1-15,-2 0-1 0,2 2 0 16,2 3-4-16,-2 3 3 0,2 0-2 0,0 4 2 0,2 2 0 16,0 0-2-16,4 3-2 15,3 4 1-15,1 3 3 0,1 3 1 0,3 2 0 0,6 4 4 16,3 3 0-16,0 3 4 15,1 1-3-15,1 3 1 0,1 3 2 0,-5 2 0 16,0 2 1-16,-6 0 6 16,-5 0 10-16,-2-1 7 0,-6 1 3 0,-4 0 1 0,-6 2 0 15,-6 2-3-15,-10-2-4 16,-1-4-1-16,-3-2-9 0,-2-2-27 16,1-1-31-16,1-5-46 0,1-1-53 0,-1-1-55 15,3-3-620-15,4-4 277 0,1 0 182 16</inkml:trace>
  <inkml:trace contextRef="#ctx0" brushRef="#br0" timeOffset="41414.75">23122 3204 100 0,'-6'-4'218'0,"-1"0"-20"15,-1 3-17-15,-3 1-18 0,-4 1-18 0,1 1-12 16,-6 4-15-16,2 6-10 0,-6-1-12 16,3 8-9-16,-3 2-11 0,4 1-2 0,0 3-9 15,8-4-7-15,1 2-3 0,5-2-7 16,2-2-4-16,6-4-6 0,2 1-5 16,6-5-2-16,5-1-3 15,9-3-5-15,-4-3-6 0,6-4 2 0,2-4-2 0,1-1 1 16,-1-3-4-16,-3-2 0 0,5-1-3 15,-6-2 6-15,-4-2 4 16,-2-1 3-16,0 1 7 0,-5-2 4 16,0 1 2-16,-2 4 4 0,-3 0 5 0,0 2-4 15,-2-1-8-15,1 5-5 0,-2 0-4 16,-3 5-1-16,-2 1-4 0,0 0-1 0,2 13-2 16,-2-4 0-16,0 3-1 0,2 3-3 0,4 0 5 15,0 0-4-15,5 1-2 0,2 1-3 16,6-4-1-16,-1-3 0 0,4-1-4 15,3-3 4-15,-1-4-5 0,-1-4 1 0,6-2-2 16,-3-3-3-16,-1-3-1 0,1-1-2 16,-6-1 4-16,4-7-2 0,-5-2 3 0,-2-4-4 15,-2-5 0-15,-5-1-5 0,-2-5 5 16,0-2 1-16,-4-4 2 0,-4 2 2 16,2 0 12-16,-4 8 11 15,2 3 4-15,0 1 4 0,0 7-7 16,-2 2-7-16,2 4 0 0,-2 5-6 0,-2 4 2 15,-2 6-2-15,6 0 3 0,-8 13 3 0,4 1 6 16,0 7 0-16,0 4 7 0,2 3 2 0,0 2 1 16,2 3 3-16,0 7-3 15,2-4 5-15,0 0-4 0,2 1-1 16,2-9-5-16,0 5 1 0,0-7 2 16,6-3-7-16,-4 0-15 0,2-4-20 0,5-4-38 15,2-3-46-15,2-5-54 0,7-1-64 0,-3-6-55 16,2-2-665-16,1-3 316 0,-3-5 210 15</inkml:trace>
  <inkml:trace contextRef="#ctx0" brushRef="#br0" timeOffset="42300.64">23484 3185 98 0,'-11'0'197'0,"3"0"-15"0,8 0-22 15,0 0-14-15,0 0-17 0,21-10-9 0,2 5-15 0,9-1-9 16,9-2-18-16,9-1-13 16,3 1-20-16,4-1-7 0,5 1-8 15,-5-1-11-15,2 1-11 0,-1 2-1 16,-8-1-3-16,-5 1-4 0,-12 2 8 0,-3 0-3 16,-7 2-1-16,-4 0 0 0,-4 2 2 0,-6 0 10 15,-3 2 4-15,-6-2 6 0,0 10 1 16,-6-4 0-16,-6 3 1 0,2 3-4 15,-4 3 7-15,-4 2-1 0,2 2-2 16,-1-2 1-16,-1 4 0 0,6 0-2 0,0 0 0 16,0-2 2-16,4 2-8 15,4-4 5-15,2-2-3 0,4 0-1 0,4-3-5 16,5 0-1-16,4-5-2 0,1-1-8 16,2-3 1-16,3 0-4 0,-2-6 0 0,2 2 1 15,-2-5-2-15,-2-2 0 0,0-3 0 16,-2-3 4-16,0-1 4 0,-5-2 3 0,0 0 6 15,-2 0 13-15,-2 0 9 0,-2 0 7 16,2 2 2-16,-4 1 0 0,0 4-7 0,2 1-8 16,-4 1-7-16,2 3-1 15,-2 5-1-15,0 0-2 0,0 0-2 0,0 0-8 0,-6 28 7 16,6-13-8 0,0 3 8-16,2 1-3 0,0 0-1 0,3 0 2 15,1 2-1-15,3-2-1 0,1-2-1 16,3-2 0-16,3 0-4 0,2-3-2 15,3-3-16-15,2-3-7 0,2 0-13 0,-1-4-9 0,2-2-15 16,-4-2-10-16,6 0 2 0,-1-4 1 16,-1-2 5-16,-1-3 1 0,-1 0 6 15,2-9 3-15,-6 1 3 0,-1-5 2 0,-4-3 12 16,-2-1 8-16,-3-3 3 0,-1 2 14 16,-2 3 10-16,-5-1 13 0,2 1 13 15,-4 5 8-15,2 0 11 0,-4-1 5 0,2 5 5 16,0-2 0-16,-2 4 2 15,0 2-6-15,0 1-1 0,2 1-7 16,0 1-8-16,-3 1-6 0,3 1-6 16,0 8-1-16,-2-1-4 0,2 1 0 0,-2 15-2 15,-1 0-2-15,1 8 1 0,0 3 5 16,0 5 2-16,0 5 0 0,-2 0-2 16,4-2-4-16,0 1 1 0,0-1-3 0,0-1 1 15,2-1-6-15,0 0 1 0,0-3-3 16,4 0-12-16,4-5-8 0,-2-1-10 15,2-4-12-15,5-2-12 0,2-3-5 0,-2-7 0 16,4 1 2-16,-2-6 2 0,-3-2-1 16,0-2 4-16,-2-4 1 0,-2-3 5 0,-1-3 2 15,-5-1 5-15,0-2 6 0,-4-3 2 0,-2 3 6 16,-4 0 2-16,0-2-1 0,-5 3-1 16,-3-1 2-16,-6 4-3 15,-1-1 0-15,-4 5-9 0,0 1-30 16,-3 2-36-16,4 4-47 0,3 2-48 0,2 0-47 15,4 4-505-15,5-3 248 0,4 3 164 16</inkml:trace>
  <inkml:trace contextRef="#ctx0" brushRef="#br0" timeOffset="43064.28">25297 3282 27 0,'-6'-6'169'0,"-2"3"-14"15,0 3-14-15,8 0-13 0,-26 7-13 16,13 1-12-16,-1 3-6 0,1 4-11 0,0 2-5 16,3 2-6-16,2 1-6 0,1-3-10 15,2 0-6-15,3-2-1 0,4 3-6 0,1-5-12 16,6-2-3-16,1-1 0 0,0-5-14 15,6 1-2-15,0-4-5 0,-1-2-1 0,4-2 1 16,-2-4-6-16,-3 1 1 0,2-5 3 16,-4 1 4-16,1-5 10 15,0-3 9-15,-3 0-2 0,-1-4 2 0,-3 0 1 16,0-2 10-16,-2 4-1 0,1 2 6 16,-3 0 3-16,1 4-8 0,-1-1-6 0,2 3-7 15,-2 5-4-15,-2 1-2 0,0 5-2 0,0 0-1 16,0 0-3-16,-2 18 2 0,4-4 1 15,0 3-4-15,4 0 2 0,-2 0-1 16,2 4-2-16,3-2 2 16,4 0 0-16,0-2-1 0,1-1 0 15,1-5-2-15,4 0 3 0,-2-5-4 0,2 0 1 0,0-4-1 0,3 0-5 16,-4-4 2 0,2-4-3-16,-2 1-3 0,0-3 4 0,-1 0-2 15,-3-7 5-15,-1-2-4 0,-2-1-1 0,-5-4 0 16,0-3-2-16,-2 0 1 15,-2-1 0-15,-2 1 1 0,0 4 7 16,0 1 1-16,0 2-2 0,0 2-6 0,-2 3 0 16,2 3-3-16,-4 1 1 0,2 2-2 0,0 1 0 15,-2 4-2-15,4 2 4 0,-8-2-3 16,8 2 0-16,0 0-1 0,0 0-4 16,-12 10 3-16,10-5 2 0,2 1 1 15,0-1 0-15,2 1-2 0,-2 2-2 0,2-2 2 16,4 1-1-16,-2 3 1 0,4 1-1 0,-2 1-1 15,2-1 3-15,1 0-2 0,2 3 1 0,-1-1 2 16,3 2-1 0,-1 5 1-16,2-4-1 0,-4 4-1 0,0 0 0 15,-1 1 1-15,-2-1 1 0,-1-1 1 16,-4-2 0-16,2 0 0 0,-4 0 1 16,2-2 3-16,-4-2-2 0,0 1 1 0,-2-3 1 15,-2-3 0-15,-6 0 1 0,2-1-4 16,-2-3-19-16,-4-2-32 0,4-2-44 0,-1-2-55 15,3-2-52-15,-1 1-532 0,2-5 248 16,5-2 164-16</inkml:trace>
  <inkml:trace contextRef="#ctx0" brushRef="#br0" timeOffset="43899.1">26414 3284 35 0,'-4'5'147'0,"1"0"-13"15,1-2-13-15,2-3-9 0,2 8-10 16,-2-8-8-16,13 2-13 0,-5-2-2 0,5 0-8 16,0-2-14-16,-1-4-2 0,1 1-11 15,-1-3-3-15,2-2 2 0,-6-1-8 16,-2-2 4-16,0-1 6 0,-2-1-9 0,-4 4 11 15,-2-3-2-15,0 3-2 0,-4 1-1 16,-2 1-4-16,-3 1-4 0,-2 6-1 16,1 0 2-16,-5 4 3 0,-3 4 2 0,2 1-1 15,-4 5 4-15,4 3 0 0,-1 0-1 0,3 1 3 16,2 3 5-16,4-2-1 16,6 0 1-16,-2 2-1 0,6-1-1 15,6-2-1-15,2-1-5 0,4 3 1 16,5-3-5-16,0-2-2 0,6-3-4 0,3 0-1 15,1-3-4-15,3-1-1 0,0-3-8 16,-1-1-7-16,1-2-5 0,-5 0-4 0,2-2-2 16,-1-1 0-16,-5-1-2 0,-2-2-5 15,-2-1 5-15,-2 1-1 0,-2-2-6 0,-1 1 3 16,-3 1-1-16,-3 0-3 0,3 1-3 16,-3-1 2-16,0 0-9 15,1 2-10-15,-3 1-7 0,0-2-2 0,-4 5-2 16,8-3 6-16,-8 3 4 0,0 0 4 15,7-2 1-15,-7 2 2 0,0 0 3 0,0 0 2 16,0 0 1-16,9-2 7 0,-9 2 3 16,0 0 2-16,4-2 6 0,-4 2 6 0,0 0 2 15,0 0-1-15,4-6 1 0,-4 6-10 16,0 0 6-16,4-5-5 0,-4 5 5 16,6-6-1-16,-4 4-2 0,-2 2-3 0,7-9 4 0,-5 3-2 15,3 0 0 1,-1-1-2-16,0-3 4 0,2-1 1 0,0-3 8 15,-1-1 12-15,-3 0 3 0,0-1 11 16,2 1 7-16,-4 4-1 0,2-1 4 16,-2 1-2-16,0-1 2 0,-2 3-3 0,2 1-6 15,-2 1-2-15,-2-1-8 16,-3 4-2-16,3 1-4 0,-2 0-2 0,6 3-5 0,0 0 1 16,-17 6-2-16,12 0 0 0,-1 0 0 15,4 1-2-15,2 5-5 0,0-1 2 16,6 4 2-16,-1 1 0 0,2 1-2 0,3 2 0 15,2 2 1-15,1 0 0 0,0 0 1 16,2 1-1-16,-3-1-3 0,2 3 0 0,-4-4 1 16,0 0 0-16,-1 1-2 0,-5-3 0 0,-2 0-1 15,-2-2 0-15,-2 2-6 16,-4-3-21-16,-5-2-30 0,-1-1-42 16,-6-1-61-16,-5-1-81 0,2-7-571 0,-4 3 274 15,1-4 182-15</inkml:trace>
  <inkml:trace contextRef="#ctx0" brushRef="#br0" timeOffset="44584.78">28105 2884 16 0,'-13'-15'208'0,"2"5"-15"16,0 3-25-16,1 4-10 0,0 6-15 0,-1 2-15 16,-4 8-12-16,0 6-5 0,-6 8-6 15,-2 13-2-15,1 2 0 0,-2 19-6 0,2-7-2 16,7-7-2-16,3 3-1 0,6-3-8 16,4-5-2-16,2 0-4 0,6 0-4 0,4 4-5 15,5-4-7 1,4-3 1-16,2-2-4 0,5-5-15 0,1-9-5 15,3-2-13-15,4-4-32 0,2-7-37 16,-1-3-49-16,-1-3-51 0,-2-4-54 16,-2-4-527-16,1-3 246 0,-5-3 163 0</inkml:trace>
  <inkml:trace contextRef="#ctx0" brushRef="#br0" timeOffset="44794.2">28274 3225 18 0,'0'-6'191'0,"0"6"-11"0,10-13-18 16,5 3-17-16,9 1-17 0,14-1-11 0,13-3-12 16,3-1-11-16,21-1-9 0,-10 2-9 15,-11 4-20-15,-6-1-30 0,-8 4-25 16,-4 1-49-16,-8-1-40 0,-5 0-337 0,-4 2 145 15,-11 1 95-15</inkml:trace>
  <inkml:trace contextRef="#ctx0" brushRef="#br0" timeOffset="45008.13">28638 3038 73 0,'-4'6'175'0,"0"-1"1"0,-3 5-2 15,3 4-8-15,0 1 0 16,-1 2-5-16,1 0-9 0,2 4-8 0,-2 4-13 0,0-1-11 16,1 1-10-16,1 2-9 15,0 0-5-15,-2-1-12 0,0 1-16 16,0-2-41-16,2-4-55 0,2 0-62 0,2-2-71 16,-2-2-467-16,6-2 214 0,7-5 140 15</inkml:trace>
  <inkml:trace contextRef="#ctx0" brushRef="#br0" timeOffset="45749.78">29296 3278 25 0,'-8'-7'238'15,"0"-1"-18"-15,-6 2-16 0,0 1-16 0,-5 3-17 16,-2 2-22-16,-2 2-10 0,-5 5-13 0,-4 5-11 15,3 1-8-15,-3 2-13 0,6 5-9 16,1-2-6-16,8 0-8 0,0-2-4 16,5 2-8-16,4-5-5 0,2 1-8 0,6-3-4 15,2-1-3-15,6-3-9 0,2 1 0 16,4-5-7-16,3-1-1 0,3-2-4 16,0-2-4-16,2-3 2 0,3-3-1 0,-2-3-2 15,-2 1-2-15,1-5 1 0,-1 0 1 16,-2-1 7-16,-2-1 8 0,0 0 4 15,-4 2 3-15,-1 2 1 0,0 1-3 0,-2 3-5 16,0-1-7-16,-4 2-5 0,1 5 0 16,-1 3-2-16,-6 0-2 0,9 11 2 0,-3 1 0 15,-2 1 0-15,3 4-2 0,-1 0 1 16,2 4-2-16,0-2-3 16,4 0 4-16,-2 0 0 0,0-4 0 15,3-1 1-15,0-3 0 0,2-2 0 0,-1-3-2 16,6-2-2-16,-2-4-1 0,2-2 0 15,-1-1-2-15,4-5 1 0,-4-4-3 0,3-1-1 16,-4-2 0-16,1-6-6 0,1-4 6 16,-4-4-3-16,0-5-1 0,0-6-1 15,-1-2-3-15,-2-3 2 0,-1 1 0 16,-1 6 0-16,-3 2 8 0,-2 3 2 0,1 8 2 16,0 1-5-16,-3 6-3 0,-2 3 0 15,0 6-2-15,0 3 2 0,-2 6-1 0,0 0 1 16,-4 15 1-16,2 2 4 0,-2 8 0 15,0 2 5-15,-1 1-4 0,3 11 3 0,-1-1 2 16,1 2-1-16,4-3 1 0,3 4 1 16,0-3 1-16,3 0-1 15,0-4 1-15,2-1 1 0,4-5 1 0,0-3 1 16,3-6-4-16,0-2 2 0,4-5-4 16,-1-3-1-16,0-5 1 0,-1-2-4 15,-1-4 0-15,-2-2-3 0,2-4-1 16,-6-3-3-16,0-4 0 0,-3 0 0 0,-2-3-3 15,-3 1-4-15,-2 0 2 0,-4 2-2 0,-2 0-2 16,-5 1 0-16,-2 3-6 0,-5 3-17 16,-4 1-12-16,-5 5-25 0,0 0-28 15,-2 6-26-15,1 1-39 0,0 3-42 0,5 1-47 16,2 3-525-16,8-2 264 0,3-1 174 16</inkml:trace>
  <inkml:trace contextRef="#ctx0" brushRef="#br0" timeOffset="46003.65">30427 2973 65 0,'0'-7'268'0,"2"1"-28"15,-2 1-24-15,0 5-23 0,0-6-19 16,0 6-15-16,0 0-8 0,0 0-10 0,-13 26-5 15,8-7-7-15,-1 4-6 0,0 4-7 16,-2 5-9-16,2 2-8 0,1-3-8 0,0-1-6 16,3 1-7-16,0-2-6 0,2-1-7 15,0-1-21-15,2-4-32 0,0-2-40 16,-2-4-48-16,5 0-57 0,2 0-75 0,1-6-581 16,4-1 268-1,4 0 177-15</inkml:trace>
  <inkml:trace contextRef="#ctx0" brushRef="#br0" timeOffset="46661.31">30848 3356 119 0,'0'0'216'0,"-9"4"-22"0,9-4-16 16,0 0-17-16,-4 4-16 0,4-4-12 0,0 0-14 15,0 0-12-15,0 0-11 0,0 0-8 16,15 2-14-16,-15-2-12 0,19-2-7 16,-8 0-4-16,1-2-7 0,-2-2-7 15,4 1 3-15,-4-3-10 0,-2-3-2 0,1 2-2 16,-3-3-2-16,-1-1-4 0,-5 1 3 0,0-1-3 16,-3 1-3-16,-1 3 2 0,-4-2-4 15,-1 1 2-15,-3 4 0 16,-2 1-5-16,-2 2 3 0,-1 6 1 15,-2 0-2-15,-2 7 7 0,1-1 0 16,2 3-1-16,-2 1-3 0,4 2 0 0,1 1 6 16,2-1 2-16,7 0 2 0,-1 0-1 0,7 1 1 15,5-1-2-15,3 0-3 16,9 0 2-16,2-2-1 0,5-1 0 0,1-5-5 16,11 1 1-16,2-2-4 0,2-4-1 15,3-2-1-15,3-4 0 0,7-2-4 0,0-5 0 16,-5-3-2-16,2-3-1 0,-6-2-2 0,-1-6 1 15,-6-1-5-15,-5-6-2 0,-2-1 1 16,-7 1-2-16,-4 3-1 0,-4 0-1 16,-7 7-1-16,0-1-3 0,-3 6-1 15,-3 0 4-15,-2 3-1 0,0 3-1 16,-4 3-1-16,-3 1 3 0,3 4 1 0,-4 2 1 16,8 1 2-16,-13 7-1 0,7-1 3 15,0 4 1-15,1 1 0 0,3 4 1 0,0 1-2 16,4 1 4-16,2 3-2 0,3 1 1 15,3 3 2-15,1-2 0 0,3 3-1 16,4 2-2-16,-6-7 4 0,5 5 0 0,-4-5 0 16,-1-2-1-16,-1 0 1 0,-3-3-2 15,1-2-2-15,-4 1 3 0,-3-3 1 16,-2 0 0-16,-5 1-2 0,-1-3 5 0,-7 1-5 16,-2-1-17-16,-1-3-33 0,-4 0-44 15,4-3-58-15,-6 0-73 0,5-6-526 0,-2 2 254 0,4-1 168 16</inkml:trace>
  <inkml:trace contextRef="#ctx0" brushRef="#br0" timeOffset="46992.7">32023 2425 108 0,'-2'-8'202'0,"2"4"-20"0,0 4-19 15,0 0-14-15,0 0-9 0,29 21-3 0,-8 2-3 16,6 9-4-16,16 18-7 16,3 5 1-16,-1 4-5 0,2 4-7 15,-2 2-3-15,-8 2-5 0,-1-1-5 16,-6 1-2-16,-7 0-2 0,-10-8-1 0,-9-8 1 15,-6 3 0-15,-4-3 5 0,-16 14 9 0,-5-2 1 16,-9-4 0-16,-8-6 2 0,-7-6-15 16,-11 1-4-16,-5-8-9 0,-1-1-19 15,5-7-32-15,12-7-58 0,9-9-77 0,12 0-98 16,0-3-887-16,7-3 369 0,5-3 244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8T06:37:19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4230 5147 8 0,'-2'-6'121'0,"0"0"-7"0,0 3 0 16,2-3-4-16,0 6 0 0,-2-12 0 0,0 7 1 15,2-1 0-15,0 6-8 0,-4-11 1 16,2 5-3-16,2 0-2 0,-4 1-5 16,4-1-7-16,-4 2-5 0,4 4-8 0,-3-8-10 15,3 8-7-15,-2-5-13 16,2 5-4-16,0 0-4 0,0 0-7 16,0 0-1-16,-4 23-1 0,2-5-4 0,2 9 3 0,0 7-2 15,0 7 0-15,2 0-2 16,-2 5 2-16,0-2-2 0,2 0-2 0,-2 0 0 15,2-4 1-15,0 0-2 0,-2-2-1 16,0-6 1-16,3-1-4 0,-3-5-2 0,2-3-1 16,-2-2 5-16,0-2 14 0,2-4 12 15,-2 3 17-15,0-7 11 0,0 0 9 0,0-1-2 16,2-2-7-16,-4-2-8 16,2-6-7-16,0 0-5 0,0 0-10 0,-7-25-11 15,3 4-11-15,2-8-13 0,0-9-5 16,-1-6-8-16,1-9-4 0,2-4-4 0,0 2 1 0,0-1-3 15,2 10-1-15,-2 3 2 16,3 4 2-16,-3 7 1 16,2 3 1-16,0 3 1 0,-2 5 1 0,0 0-2 15,2 2 3-15,-2 3-2 0,0 1-3 0,2 4 0 16,-2 1 1-16,3 5 2 0,-3 5 2 16,6 2 2-16,-6-2 4 0,12 26 1 15,-4-1 5-15,6 5 0 0,-4 9 1 0,3 4 3 16,2-1 1-16,0 2-2 0,-1-2 1 15,-2-8-1-15,2 1 0 0,-2-3-2 0,-1-3 1 16,0-5-1-16,-1-3-1 0,-1 0 1 16,-1-5 1-16,0-1 2 0,1-3 1 15,2-3-1-15,-1-6 0 0,3 0-2 16,6-7-5-16,-2-2 0 0,2-5 0 0,0-5 0 0,0-5-1 16,0-2-2-16,-2-3 1 15,0-1-1-15,-2-3 0 0,-3 1-1 16,2 1 1-16,-2 1 0 0,-2 4 2 0,-1 2 4 15,-1 2 4-15,-1 2 0 0,-3 3-1 16,2 1-2-16,-1 4-2 0,-1-1-2 16,0 1-2-16,-2 3-1 0,2 2 1 0,-4 4 1 15,0 0 0-15,8 19 3 0,-3-2 0 0,-2 10 3 16,1 3 4 0,0 7 4-16,-2 1 0 0,0 2 3 0,2-2-3 15,-2 2 3-15,0-2-4 0,2-2 1 16,-2-6 1-16,0 1-2 0,3-4 0 0,-1-3-17 0,-1-3-29 15,-1-2-34-15,2-1-34 16,0-1-48-16,0-2-42 0,0-8-646 16,3 2 285-16,-1-4 188 0</inkml:trace>
  <inkml:trace contextRef="#ctx0" brushRef="#br0" timeOffset="551.16">5092 5200 196 0,'2'-9'234'0,"-2"3"-17"0,2 0-16 16,1 1-22-16,-3-1-18 0,2 0-19 15,-2 6-18-15,0 0-10 0,0 0-2 16,10 25 3-16,-2 0 9 0,2 11-3 0,-2 2-4 0,2 8-5 15,-2 0-5-15,1-7-11 16,0 1-4-16,-3-5-7 0,0-7-13 0,1 1 0 16,-3-4-9-16,2-4-6 0,-2-2-2 15,1-4-4-15,-1 0-14 0,-2-3-24 16,3-5-42-16,-3-1-53 0,0-4-46 0,-2-2-65 16,0 0-68-16,0 0-547 0,2-21 274 15,-2 10 182-15</inkml:trace>
  <inkml:trace contextRef="#ctx0" brushRef="#br0" timeOffset="898.38">5238 5123 116 0,'-2'-6'259'0,"2"0"-13"15,0 6-12-15,-2-8-17 0,2 8-22 0,2-7-21 0,-2 3-17 16,0 4-16-1,2-6-19-15,-2 6-15 0,2-4-11 16,4 2-11-16,-6 2-12 0,18 0-9 0,-8 4-12 16,5 2-6-16,2 6-7 0,2 3-3 0,3 6-8 15,-4 1 3-15,4 7-3 0,-6 2-2 16,3 6 0-16,-1 4-1 0,-6-5-2 16,-4 2 2-16,1 0 4 0,-5-2 8 0,-1-5 1 15,-8-1 9-15,3 1 8 0,-9-1-1 16,-1-2-1-16,-6-1-6 0,-2-2-1 0,-4-2-6 15,-3-4-2-15,-1-2-5 0,1-1-5 16,3-5-8-16,2-2-32 0,-2-1-38 16,5-2-44-16,0-4-56 0,2-2-58 15,2-5-718-15,2 0 315 0,7-3 208 16</inkml:trace>
  <inkml:trace contextRef="#ctx0" brushRef="#br0" timeOffset="1375.39">5183 5063 25 0,'7'-4'94'16,"1"1"-12"-16,2 1-10 0,1-2-6 0,0 0-5 15,1 2-7-15,-1 0 0 0,0 2-10 16,-1-1-20-16,1 1-16 0,-3 0-24 0,3 1-22 0,-3 1-143 16,1 2 62-16,-1 0 40 15</inkml:trace>
  <inkml:trace contextRef="#ctx0" brushRef="#br0" timeOffset="1847.73">5763 5123 44 0,'-6'-3'228'0,"6"3"-12"0,0 0-14 0,-10-2-13 15,10 2-10-15,0 0-13 0,-5-4-16 0,5 4-15 0,0 0-14 16,0-5-14-16,0 5-9 15,13-4-9-15,1 1-6 0,8-6-10 16,7 4-2-16,11-3-9 0,5 3 2 0,7-5-1 16,4 4-8-16,-3-1-3 15,-7 1-6-15,-1 1-2 0,-3 0-4 0,-8 2-1 16,-3-1-7-16,-1 2-3 0,-2-2 0 16,-7 2-7-16,-1 1-14 0,-4-2-14 15,-1 3-14-15,-2-1-13 0,-1-1-16 0,-3 2-29 16,-1 0-36-16,-8 0-31 0,0 0-24 15,0 0-30-15,0 0-455 0,-17 9 222 0,7-5 147 16</inkml:trace>
  <inkml:trace contextRef="#ctx0" brushRef="#br0" timeOffset="2164.12">6072 5147 222 0,'-6'-2'218'0,"6"2"-9"16,0 0-17-16,-10 0-15 0,10 0-20 0,0 0-17 15,0 0-18-15,-10 8-3 0,8 1 3 16,2 3 5-16,0 7 3 0,2 8 10 0,-2 3 10 16,3 8 6-16,-1 4 0 0,1 2 7 15,-3-1-3-15,2 0 1 0,0-1-10 16,0-3-2-16,0-1-9 0,-2-7-10 15,2 0-8-15,0-5-14 0,-2-3-3 0,2-4-3 0,0 0-5 16,-2-2 2 0,2-3-6-16,0-3-6 0,-2 0-5 0,2-1-9 15,0-2-41-15,-2-3-71 0,2-1-77 0,-2-4-110 0,0 0-116 16,0 0-974-16,0 0 448 16,-6-21 295-16</inkml:trace>
  <inkml:trace contextRef="#ctx0" brushRef="#br0" timeOffset="6566.96">4794 6553 130 0,'4'-4'151'0,"-4"4"-17"0,2-6-15 15,-2 6-11 1,0 0-9-16,0 0-15 0,0 0-13 0,0 0-5 16,0 0-1-16,-6 17 6 0,-1 1 2 15,1 8 6-15,-6 10 1 0,-6 10-2 16,-4 21 1-16,-6 0 0 0,-2 1-5 0,-1 1 0 16,-3-2 0-16,-3-1-3 0,-1-1-4 0,4 0 4 0,-1-3-19 15,3-2-1 1,-2-2-2-16,4-2-1 0,5-10-1 0,3-6-5 15,2-3-2-15,0 0-3 0,5-7-4 16,-1 1-1-16,2-5-5 0,2-2-2 16,2-4-1-16,-3 0-2 0,6-5-2 0,1-2-2 15,-2 2 4-15,1-3-4 0,1-1 0 16,0-4 0-16,2 3 7 0,2-4 5 0,-3-1-4 16,1-2-2-16,4-3-5 15,0 0-1-15,-15-18-4 0,11 3-5 0,0-2-2 16,-2-6-3-16,-1 0 0 0,2-3-4 0,1 3 3 15,2-4-2-15,-2 4 1 0,0 2-1 0,2 2 0 16,0-2-1-16,0 4 1 16,-1 0 0-16,1 1-1 0,2 4-2 15,-2 0 1-15,0 0-2 0,0 3-1 0,2-1-3 16,-2 3-4-16,2 3 1 0,0 4 0 16,0 0 3-16,0 0 2 0,-4 25 3 0,4-2 4 15,0 4 2-15,0 3 1 0,2 2 4 16,-2 3 2-16,4 1-1 0,-2-6 3 15,0 1 0-15,2-3 1 0,1-1 3 0,-1-4 1 16,-2-2 0-16,4-4 3 0,0-2 4 0,4-3-4 16,6-7 0-16,6-5 1 0,9-3-1 15,17-7-4-15,21-13-10 0,-2-4-17 16,-1-5-25-16,-5 3-37 0,-1-1-43 16,-14 5-43-16,-11 6-57 0,-5 4-619 0,-4-2 283 15,-7 5 188-15</inkml:trace>
  <inkml:trace contextRef="#ctx0" brushRef="#br0" timeOffset="7602.67">2796 8625 125 0,'-2'-7'176'0,"0"-1"-2"0,0 2-17 15,0 1-12-15,-3-1-15 0,2 2-17 0,3 4-11 0,-8-1-19 16,8 1-1 0,-19 11-7-16,9 2-4 0,-3 6 0 15,0 8-2-15,1 4-4 0,-2 3-4 16,6 4 0-16,2-2-7 0,4 2-5 0,0-5-2 16,4-3-4-16,0 3-2 0,4-7-2 0,2 0-4 15,6-2-4-15,-2-3-16 16,5-6-19-16,2-2-24 0,4-4-36 15,1-5-34-15,1-2-44 0,1-5-463 0,1-3 206 16,-2-4 135-16</inkml:trace>
  <inkml:trace contextRef="#ctx0" brushRef="#br0" timeOffset="7965.76">2969 8768 211 0,'-2'-5'197'0,"0"-1"-23"16,0 2-17-16,2 4-19 0,0-7-14 16,0 7-15-16,8-6-10 0,-8 6-9 0,19 2-9 15,-5 3-5-15,2 1-10 0,5 6-2 0,-4 1-9 16,2 4-1 0,-2 2-5-16,-2 2 0 0,-3 2 4 0,-1 0-1 15,-2 2 2-15,-5 0 3 0,0-3 7 16,-2-1 10-16,-2-2 7 0,-2-2 13 0,2-1 17 15,0-3 9-15,0-2 8 0,0-1 7 16,-2-2-1-16,0-1-11 0,-2-5-11 16,4-2-12-16,0 0-14 0,-18-15-11 15,10 3-16-15,2-3-15 0,0-2-19 0,2 0-16 0,2-2-18 16,2-2-14-16,2-2-24 16,2 0-19-16,2-2-19 0,2 3-22 0,3-3-28 15,0 4-27-15,1 0-26 0,3 3-24 16,0 2-30-16,-2 2-543 0,3 1 267 0,0 4 176 15</inkml:trace>
  <inkml:trace contextRef="#ctx0" brushRef="#br0" timeOffset="8983.84">3384 8913 129 0,'0'0'163'0,"0"10"-16"16,2-7-16-16,0 2-10 0,-2-5-14 16,10 5-3-16,0-5-12 0,2 0-11 0,5 0-6 15,2-4-6-15,0-2-8 0,5-1-9 16,0-2-6-16,-2-1-8 0,1-4-2 0,-4 5-11 16,-2-3 2-16,1-1-9 0,-6 0 1 15,-4 2 2-15,1-1 2 0,-5-1-4 0,-2 1 1 16,-2 3-4-16,-2-1-2 0,-5 1 2 15,1-1 2-15,-2 4 0 0,-2 1-5 0,-4 1-2 16,0 4-9 0,-3 2 11-16,-2 2 2 0,-2 5 1 0,-1 5 1 15,-1 5-1-15,0 2 0 0,4 3 0 16,2 3-3-16,6 0 0 0,3-2 3 0,4 1-5 16,4-5 2-16,2 4-1 0,8-6-10 15,5 0 6-15,6-6-3 0,2-2-10 16,7-3 0-16,0-4-8 0,-1-4-4 0,3-4-8 15,0-1 2-15,0-7 2 0,-3-1 1 16,1-1 8-16,-7-2-1 0,-4-2 12 0,-2 1 3 16,-4 0 5-16,-4 0 7 0,-3 0 1 15,-4 1 4-15,0 1 1 0,-2 2-5 16,-2 1-1-16,2 1 1 0,-4 1-4 16,2 3 1-16,-4 3-4 0,1 0-1 0,5 4 1 15,-15 6 0-15,9-1 1 0,-1 7-1 16,1 1 1-16,2 5-3 0,0-1 3 0,4 2-3 15,0-2 4-15,2 0-1 16,2 0 1-16,0-2-3 0,3-2-1 0,1-1 4 16,2-3 3-16,4-5-1 0,-2-2-3 0,5-4-1 15,0-2 0-15,0-5-1 0,2-3 0 16,-2-3 1-16,-1-2 3 0,2 0 5 16,-4-4 13-16,1 4 6 0,-4-4 12 15,0 4 5-15,-3-2 3 0,-2 5 4 0,0-1-6 16,0 4-6-16,0 1-5 0,-2 1-9 15,-2 1-6-15,0 3-1 0,-2 5-1 0,0 0-2 16,0 0-3-16,0 0-2 0,4 22 2 0,-4-7-3 16,2 3 1-16,2 1-5 0,0 0-4 15,3 2 0-15,-1-2-1 0,3-2-2 16,-1-2-4-16,1 0 0 16,3-5 0-16,-2-2 0 0,6-3-2 0,-4-5-2 15,1-2-5-15,4-1 6 0,-2-7-2 16,2-1-13-16,-2-2 3 0,-1-7 0 15,-1 1 2-15,-2-4 2 0,-3-3 3 0,0-7 1 16,-3-1-1-16,-1-4 0 0,-2 1 1 0,-4-2 5 16,0 1 1-16,0 2 2 15,-3-1 3-15,1 8 8 0,0 1 4 0,2 4-1 16,-2 3 1-16,2 1-4 0,-2 3-4 0,2 2-5 16,0 4-1-16,-4 3 0 0,4 4-2 15,-2 2 2-15,4 2 0 16,-6 14 3-16,4-1 0 0,-2 4 2 0,4 4 3 0,0 7 1 15,-2 5 6-15,2 5 6 0,0 2 2 16,0 2 6-16,2 2 2 0,4-2-1 0,-2 0 1 16,2 0-2-1,4-5-1-15,0 2-5 0,-2-5-2 0,5-1-1 16,0-5-1-16,2-1-1 0,1-9 0 16,4 0-2-16,0-3-2 0,4-5-6 0,-1-5-9 15,5 1-8-15,-5-6-19 0,2-4-17 16,3-3-19-16,-5-5-27 0,-1-1-28 15,-1-1-40-15,-5-2-53 0,-3-2-708 0,0-1 311 16,-7 2 206-16</inkml:trace>
  <inkml:trace contextRef="#ctx0" brushRef="#br0" timeOffset="9178.44">4146 8728 97 0,'-11'3'214'0,"11"-3"-13"0,0 0-20 16,0 0-20-16,0 0-17 0,0 0-23 15,0 0-40-15,30-16-37 0,-7 12-52 16,5-1-48-16,0-1-52 0,-1 2-257 0,1-2 124 16,-4 1 82-16</inkml:trace>
  <inkml:trace contextRef="#ctx0" brushRef="#br0" timeOffset="9930.34">4466 8974 48 0,'8'4'183'0,"7"0"-10"15,2 2-10-15,2-5-7 16,2 2-16-16,2-3-12 0,1-4-9 0,1-1-8 15,1 0-12-15,-3-3-7 0,0-1-7 0,-2-3-3 0,-3-1-4 16,-4 0-9 0,-2 0-4-16,-5-3-8 0,-3 3-6 0,-1 1-6 15,-3 1-6-15,-5 2-5 0,-2-3-3 16,-1 3-7-16,-4 3-2 0,-4 0-2 0,0 3-4 16,-3 3 3-16,0 1 0 0,-4 3-4 15,1 3 2-15,-3 5 5 0,2 0-1 16,2 3-2-16,1 0-1 0,4 4-1 0,3 2 0 15,2-2-1-15,7 0-1 0,4 0 1 16,6 2 1-16,9-2 2 0,6 0 0 0,7-2-3 16,6-1-12-16,1-7-9 0,6-1-15 15,3-7-4-15,5-2-14 0,6-5-13 16,0-4-11-16,2 1 0 0,-4-4 6 0,1-3 3 16,-8-2 5-16,-2-2 3 0,-6-1 5 0,-8 0 8 15,-5-2 14-15,-6 1 11 0,-4 1 9 16,-2 0 12-1,-7 1 4-15,-2 4 5 0,0-2 4 0,-6 5 0 16,2 2-2-16,-6 1 5 0,-2 1 0 16,-8 3 7-16,0 2 10 0,-3 4 0 0,-2 4-3 15,-4 3-2-15,-3 5-2 0,0 3-3 16,3 4-1-16,-1 0-3 0,6 4-2 16,2 0-3-16,6-2 0 0,3-2-2 0,7-2-2 15,2-2 3-15,4-1-4 0,9-3-2 0,-1-4-6 16,10-4-7-16,-1-3-10 0,7-4-3 15,-3-2 1-15,4-5 0 0,1-5 0 16,-2-1 2-16,-1-4-1 0,-1-1 4 0,-5-5 3 16,-2-4 3-16,-4-3 3 0,-3-2 2 0,-4-4 1 15,-2-2-2-15,-4 0 5 0,-4 0 5 16,-4 0 4 0,0 0 7-16,0 6 6 0,0 2 5 0,0 7-1 15,-1 1-2-15,1 5-6 0,-1 1-6 16,3 7-9-16,-4 4 2 0,-3 5-3 0,-1 5 0 15,-4 9-1-15,2 7 2 0,-3 8 3 16,2 5 0-16,2 5-1 0,3 3 0 16,4 4-1-16,4 2 3 0,2 1-2 0,4 5 1 15,4-1 1-15,5-1-6 0,3-2-19 16,6-4-27-16,1-4-39 0,2-6-52 0,3 1-55 16,-5-11-56-16,1-1-693 0,-6-7 314 15,2-3 207-15</inkml:trace>
  <inkml:trace contextRef="#ctx0" brushRef="#br0" timeOffset="10339.98">3535 9662 112 0,'4'-8'256'0,"-2"3"-11"15,0-1-15-15,2 0-19 0,-2 2-21 16,-2 4-22-16,2-5-17 0,-2 5-16 0,0 0-16 16,0 0-4-16,4 19-4 0,-4-6-7 15,3 2-5-15,-3 2-7 16,0 1-8-16,2 3-7 0,-4-2-5 0,4-1-5 16,-2 0-7-16,0-1-3 0,0-4-21 0,2 0-16 0,-2-3-25 15,0-2-38-15,0-2-46 16,2-3-56-16,-2-3-69 0,0 0-574 15,0 0 268-15,0 0 177 0</inkml:trace>
  <inkml:trace contextRef="#ctx0" brushRef="#br0" timeOffset="10493.69">3467 9265 164 0,'-3'-9'206'0,"1"2"-15"16,0-1-23-16,0 2-16 0,0 2-22 15,0-1-39-15,2 5-29 0,0 0-40 0,0 0-45 16,0 0-53-16,6 15-294 0,1-4 126 16,1 5 83-16</inkml:trace>
  <inkml:trace contextRef="#ctx0" brushRef="#br0" timeOffset="10911.93">3824 9690 169 0,'-4'-7'275'0,"2"1"-16"15,0 3-26-15,-2-2-21 0,2 0-24 16,2 5-20-16,-4-4-21 0,4 4-15 16,0 0-11-16,-5 17-16 0,5-5-4 15,-2 3-8-15,-1 0-10 0,3 2-7 0,0 0-12 16,-2-2 1-16,2-1-9 0,-2-3-3 0,2 1-4 15,0-1 5-15,-2-1 11 0,2-1 8 16,0-1 5-16,0-2 4 0,0-6-7 16,0 5-8-16,0-5-8 0,0 0-9 0,0 0-2 15,0 0-8-15,9-25-6 16,-2 12-6-16,-1-2-8 0,4-4-5 16,3 0-1-16,0 0-5 0,-1-2 1 0,5 4 0 15,-4 0-5-15,4 2 0 0,-3 1 0 0,2 3-1 16,-2 3-5-16,1 4 2 0,2 0-1 15,-2 4 1-15,-3 2-5 0,6 4 1 16,-6 0 7-16,3 3-5 0,-2 0-2 0,-3 3 8 16,1 1-2-16,-3 1-19 0,-2-1-36 0,-1 1-50 15,0 1-53 1,-3 0-67-16,-2-2-783 0,-2-1 342 0,-1 1 225 16</inkml:trace>
  <inkml:trace contextRef="#ctx0" brushRef="#br0" timeOffset="11465.83">3137 10399 1722 0,'-9'-13'9'0,"0"3"11"0,5 1 12 16,0 3-12-16,0 0-7 0,0 1-7 0,2 1 1 16,0 0-5-16,2 4 0 0,0 0-2 15,-7 15 13-15,7 0 14 0,0 8 17 0,-3 6 12 0,3 3 9 16,-2 8 7-16,-2 0-1 16,-2 2 2-16,0 6 5 0,-3 0-6 15,-1-3 2-15,-1-1-6 0,2-6-5 0,1-4-4 16,0-3-6-16,0-4-3 0,0-5-4 15,4-1 3-15,-2-3 8 0,2-3 10 0,2 0 21 16,-2-6-7-16,2 1-14 0,0-6-3 16,-3-2-8-16,5-2-5 0,0 0-8 15,-10-21-5-15,5 2-6 0,1-6-3 0,0-9-12 16,0-7-2-16,2-10-5 0,-1-2-6 16,6-4-1-16,1 0-4 0,0-1-6 15,2 5-3-15,5 6-5 0,0 1-3 16,-1 10-5-16,2 1-1 0,2 5-3 15,0 3-2-15,1 4-3 0,0 6 1 16,4 4 2-16,-2 1 1 0,2 8 1 0,-2 3 0 16,2 2 4-16,0 11 4 0,-2 1 0 15,-2 5 5-15,-3 4 2 0,-5 3 4 0,0 2 2 16,-7 1 2-16,-2 3 2 0,-8 1 0 16,2-1 0-16,-6-1 3 0,-4-3 0 0,-3-2-1 15,2-3 1-15,-6-3-15 0,-1-2-35 16,1-5-38-16,-1-4-53 0,4-1-47 0,0-5-47 15,3-2-596-15,2 0 282 0,0-4 186 0</inkml:trace>
  <inkml:trace contextRef="#ctx0" brushRef="#br0" timeOffset="12498.14">3430 10576 175 0,'0'0'212'0,"0"0"-13"16,0 0-16-16,0 0-14 0,0 0-16 0,-16 16-8 15,8-7-9-15,-2 4-4 16,0 2-13-16,0 5-5 0,-3 3-7 0,4-1-7 0,-1 7-14 16,-1-4-2-16,7 2-5 0,-2-5-10 15,2 3-3-15,2-6-5 0,2 0-7 0,2-4-2 16,2 0-4-16,4-3-5 0,3-4-3 15,-1-4-4-15,5-3-4 0,2-2-5 0,3-3-1 16,-2-4-5-16,1-4 0 16,-2-1-7-16,0 0 3 0,0-2-2 0,-2-2 1 15,-5-1-1-15,1 0 4 16,-2-2 5-16,-3 1 7 0,-2 2 3 0,0 2 0 0,-2 0 2 16,3 1 2-1,-3 3-9-15,0 0 0 0,-2 3-6 0,2 0-4 16,-2 4-3-16,0 4 2 0,0 0-1 15,0 0-4-15,0 0 0 0,2 27 1 0,2-14 1 16,-2 3-2-16,5-3-3 0,-1 2 4 16,1 0-5-16,1 1 2 0,0-5 0 15,0 2 0-15,6-5-4 0,-2-1 3 0,3-1 0 16,-2-3-3-16,4-3 3 0,-3-3-1 16,6-3-3-16,-4 1-1 0,-1-2 0 0,0-5 3 15,0-1-4-15,-1-3-3 0,-2-3 1 16,-2-2 3-16,-4-1-4 0,-2-2 1 15,-2 0 1-15,-2 1-2 0,2 2 2 16,-4 0 1-16,2 2 3 0,-2 2-5 0,2 2-1 16,-2 1 1-16,-2 5-4 0,0 3 1 0,2 2-1 15,2 4 0-15,-8 0-5 0,8 0 1 16,-4 12 1-16,1-3-4 0,6 3-5 16,-3-1-3-16,4 4 0 0,2 1 2 0,2 0 0 15,0 2 0-15,6 1 4 0,-4-2 0 16,3 0-3-16,-1 0 5 15,-1-2 1-15,2 3 4 0,-5-5-2 0,0 1 1 16,-2-1 5-16,0 0 11 0,-2-2 4 16,-2 1 10-16,-2 0 4 0,-2-1 6 0,-2-1 1 15,-4-1 7-15,2-2 2 0,-2-1 8 16,0 0 2-16,-1 0 1 0,0-3-8 0,-1 1-2 16,1-4-4-16,1 0-9 0,8 0-1 15,-12-2-19-15,12 2-12 0,-5-7-13 16,8 1-7-16,1-2-10 0,2 1-5 15,2-4-2-15,5-1 0 0,0-1 2 0,2-4 2 0,1 1 2 16,2-1 6-16,-4-2-1 16,3 0 2-16,0 0 2 0,-2-2 1 15,-3 0 8-15,2 0 4 0,-4-2 7 0,2-2 10 16,-5 2 6-16,-3 4 4 0,0 1 3 16,-1-2 1-16,-1 5-4 0,-2 0-1 15,0 0-2-15,-2 3-4 0,-1 3-5 16,-1 1 4-16,0 0-5 0,-3 4 0 0,-1 3-2 15,-2-1-1-15,10 2 1 0,-20 3-4 16,10 1 2-16,2 2-3 0,-1 4 2 0,3 1 0 16,1 0-3-16,1 5 3 0,4-3 0 15,4 6 2-15,5 2-2 0,-1 2 4 16,5-2-3-16,-1 2 1 0,2-2 0 0,0 0 3 16,-1 0-4-16,0-2 2 0,-3 0 4 0,3-2-1 15,-5-4-5-15,-2 0 2 16,1 1 2-16,-2 1-2 0,-3-3 1 0,-4-1 0 15,2-1-15-15,-7-1-37 0,0-2-48 16,-1-1-59-16,0-2-52 0,-3 0-62 0,-2 0-751 0,3-4 346 16,-1 0 229-1</inkml:trace>
  <inkml:trace contextRef="#ctx0" brushRef="#br0" timeOffset="12994">4997 10357 209 0,'0'-4'241'15,"0"4"-24"-15,-2-5-19 0,2 5-14 16,0 0-11-16,-13 13-8 0,4-2-6 0,-3 4-8 16,-2 3-11-16,-2 1-8 0,0 2-12 15,-4 0-11-15,5 0-7 0,1-2-12 16,-2-2-1-16,4-2-12 0,0-2-5 16,3-1 2-16,0-3-3 0,1-1-1 0,2-2-5 0,2-2-8 15,4-4-7-15,0 0-5 0,0 0-6 16,0 0-6-16,4-21 0 0,2 11-4 15,0-3-5-15,1-1-3 0,4-3-2 16,-3 0-4-16,4-2 1 0,-1 2 6 0,0 0 0 16,1 0 5-16,-3 1 1 0,1 3-1 15,-1 4 0-15,-2-3 0 0,-1 5-1 0,2 3 1 16,0 0 1-16,1 4 0 16,2 4 3-16,-1 5 8 0,1 1-4 0,-1 3 1 15,-1 2-11-15,-1 6 4 0,1-2-2 0,-3 4-2 16,2 0 2-16,-2 0-13 0,0 2-37 15,-2-4-28-15,0 0-41 0,-2-3-47 0,0 0-56 0,-2-1-43 32,0 0-57-32,-2-5-669 0,0 1 328 0,-2-2 216 0</inkml:trace>
  <inkml:trace contextRef="#ctx0" brushRef="#br0" timeOffset="13177.32">4783 10883 2554 0,'-4'2'97'0,"-2"2"0"15,6-4-2-15,-9 4 8 16,9-4 3-16,-7 3 3 0,7-3-18 16,-2 4-4-16,2-4-17 0,0 0 0 0,0 0-8 0,35-6-6 15,-17 1-3 1,10-3-26-16,8 1-37 0,0-5-50 0,3 1-67 16,-2-3-77-16,3-1-75 0,3-4-740 15,-11 3 346-15,6-4 229 0</inkml:trace>
  <inkml:trace contextRef="#ctx0" brushRef="#br0" timeOffset="14019.97">5996 6739 34 0,'-4'-21'184'15,"-3"5"-5"-15,3 2-9 16,0 1-8-16,2 1-11 0,0 3-4 0,0 1-13 16,2 1-12-16,-2 1-14 0,2 0-9 0,-2-1-16 0,2 7-8 15,0-8-12 1,0 8-6-16,0 0-5 0,0 0-9 0,25 13 2 15,-2 4-1-15,11 12 6 0,17 13 5 16,4 8 4-16,4 3 4 0,-1 0 0 16,9 16 5-16,-1-1 6 0,-1 1 0 0,-2 3 2 15,-13-10-1-15,0 0-9 16,9 14 1-16,-10-15-2 0,-1 0 0 0,-3-6 0 0,-7-3-1 16,-4-12-4-16,-9-8-3 0,-3-7 1 15,-4 0-6-15,-2-8 7 0,-4 0-6 0,3-2 0 16,-4-1 5-16,-1-3-5 0,-1-1 1 15,-3-3-11-15,0-1-1 16,0-4-25-16,2 0-26 0,-8-2-30 16,0 0-36-16,8-11-40 0,-8 6-52 0,2 0-48 15,-2 5-50-15,-4-14-679 0,2 8 321 0,-2 1 212 16</inkml:trace>
  <inkml:trace contextRef="#ctx0" brushRef="#br0" timeOffset="14317.97">7050 7542 16 0,'-4'-10'220'0,"2"5"-10"16,0-1-15-16,0 0-21 0,0 0-17 0,-1 3-18 15,3 3-14-15,-2-8-14 0,2 8-11 16,0 0-10-16,0 0-10 0,17 19-4 15,-9-6-5-15,8 4-4 0,0 3-7 0,4 2-3 16,1 3-7-16,-1-2-5 0,0 0-2 0,-2-1-8 16,-2-1-4-16,-6-3 3 0,3-1-2 15,-5-2 6-15,-4 0 10 0,-1-1 4 0,-3 1 0 16,-9 0-2-16,-4 0-4 0,-5 1-2 16,-10 1-7-16,-4 0-31 0,-10 0-63 15,-5 2-78-15,-20 4-681 16,9-6 277-16,9-6 184 0</inkml:trace>
  <inkml:trace contextRef="#ctx0" brushRef="#br0" timeOffset="15101.13">6858 8504 102 0,'0'-8'211'0,"2"2"-13"0,0 1-15 16,-2-1-20-16,2 2-17 0,-2 4-20 16,0 0-13-16,0 0-8 0,0 0-11 0,2 15-11 15,-4-1-5-15,4 4-7 0,-2 9-2 0,2 2-5 16,0 0-3-16,2 1-1 0,0 0-5 0,0-1-5 16,4-2-1-16,0-3-1 15,0-1-6-15,3-4 0 0,1-4-2 16,3-5-20-16,2-4-1 0,5-6 0 0,0 0-5 15,4-6 2-15,1-1 2 16,-1-3 15-16,4-5 4 0,-9 0 8 0,0-5 5 16,0-1 1-16,-6-4-3 0,-2 1 1 0,-5-1-5 15,-2-2-2-15,-1 3-2 16,-3-1 1-16,0 2-10 0,-2 2-4 0,-2 2-3 16,2 2-6-16,0 4-4 0,-2 0-13 15,-3 5-17-15,1 0-20 0,0 4-24 16,4 4-37-16,-10 0-41 0,10 0-34 0,-7 12-26 0,5-4-563 15,-1-1 259-15,6 2 170 16</inkml:trace>
  <inkml:trace contextRef="#ctx0" brushRef="#br0" timeOffset="15447.76">7645 8513 65 0,'0'-7'234'0,"-2"-1"-12"16,-5 0-13-16,-1 1-18 0,-5 1-19 16,1 0-17-16,-4 0-17 0,2 5-14 15,-1-1-11-15,0 2-16 0,-2 2-5 16,3 4-9-16,-2 1-7 0,6 1-7 0,0 3-5 16,4 0-6-16,6 3-9 0,4 1-2 0,4 0-3 15,6 2-5-15,6 4-3 0,3 0-3 16,3-2-1-16,-2 2-6 0,0-1 1 15,-3-5-2-15,-4 1-2 0,-2-2 9 0,-5-1 13 16,2 1 11-16,-8-3 8 0,-4 3 9 16,-4-5 5-16,-6 4 0 0,-6-5-3 0,-5 2-6 15,-7-4-9-15,-2-1-8 0,-4-5-8 16,1 2-5-16,-1-4-24 0,4 0-47 16,-1-6-48-16,1 1-54 0,4-1-56 15,5-3-47-15,2-1-664 0,9-1 306 16,3 2 202-16</inkml:trace>
  <inkml:trace contextRef="#ctx0" brushRef="#br0" timeOffset="15807.99">7852 8620 159 0,'6'5'170'16,"-1"-1"-8"-16,2 2-12 0,-1-2-11 0,4 0-12 15,2-1-12-15,4 1-10 0,3 0-10 16,0-4-11-16,2 0-14 0,3 0-14 0,-4-2-3 16,2-1-7-16,-1-3-5 0,-3 0-6 15,0-2-2-15,-2 1-2 16,-2-1 2-16,-4-2 4 0,-4 3 3 16,-1-2 2-16,-3-1 2 0,-4 2-3 0,-3 1 1 15,-1 1 1-15,-2 2 2 0,-3 0-1 16,-2 2 5-16,-1 1-1 0,-4 2 1 15,0 3 4-15,-2 2-5 0,1 2-3 0,-1 3-4 16,0-1-3-16,5 3 0 0,0 0-6 0,5 4 0 16,3-1-7-16,3 1 4 0,4 0-2 15,7-2-11-15,1 1-16 0,7 0-20 16,2-2-16-16,5-3-20 0,2-1-18 0,6-3-20 16,6 1-28-16,4-4-28 0,2-2-21 15,5-2-13-15,2-4-410 0,-2 2 202 0,-1-4 133 16</inkml:trace>
  <inkml:trace contextRef="#ctx0" brushRef="#br0" timeOffset="16217.3">8563 8726 864 0,'36'-15'-29'0,"-10"0"29"16,-7 2 15-16,-6 0 23 0,-3 1 11 0,-3 0 18 16,-3 3 1-16,-2 0 7 0,-4-1-1 15,-2 2-5-15,0 1 8 0,-7 1-1 0,-2 0 2 16,-4 4 1-16,-1 2-3 0,-4 0-4 16,-1 6-2-16,-3 2-4 0,0 3-6 0,6 0-3 15,-2 5-6-15,3 1-1 0,3 0-7 16,3 0-15-16,2 2-3 0,7-4-1 0,2 1 0 15,4-3-5-15,4-1 2 0,5-3-5 16,4-3-7-16,4-2-11 16,2-4-5-16,2-3-7 0,7 0-6 15,-1-3 1-15,-1-1 1 0,4-5 1 0,-5-3 3 16,-1 0 8-16,-3-4 14 0,-2-4 8 16,-4-4 6-16,-4-1 7 0,-5-7 4 0,-1-1 1 15,-5-4-1-15,-4-2-3 0,-3 0 1 0,-3-3-1 16,-3 4 5-16,0 5 2 0,1 2 7 0,-2 3-4 15,-2 3-3-15,4 7-5 0,-4 2-4 16,1 4-3-16,0 3-3 16,-2 7 0-16,3 5-2 0,-6 3 1 15,6 9 1-15,-3 5 1 0,2 4 0 0,5 4 2 16,-1 7 4-16,5-2-4 0,4 3-2 16,2 5-1-16,5 2-2 0,5 4 2 15,3-2 0-15,4 0-18 0,3 0-29 0,-2-5-42 0,4 0-45 16,-1-3-60-16,-3-5-52 15,-2-2-621-15,1-3 288 0,-4-1 189 0</inkml:trace>
  <inkml:trace contextRef="#ctx0" brushRef="#br0" timeOffset="16711.36">7503 9481 222 0,'2'-12'234'0,"1"5"-24"16,-3 1-16-16,2 2-21 0,0 1-14 16,-2 3-6-16,0 0-5 0,10 13-7 0,-6 0-3 15,1 2-4-15,1 1-7 16,-2 3-9-16,0 0-8 0,0-2-8 0,1 2-11 0,-1 0-5 16,-2-2-11-16,3-2-6 0,-1-2-22 15,-2 1-21-15,0-4-32 0,0-3-53 0,-2-3-55 16,0-4-58-16,0 0-647 15,0 0 279-15,0 0 184 16</inkml:trace>
  <inkml:trace contextRef="#ctx0" brushRef="#br0" timeOffset="16867.93">7416 9043 44 0,'-4'-15'206'16,"0"1"-12"-16,1 3-18 0,-3 3-16 15,4 1-19-15,0 1-33 0,2 0-46 16,0 6-37-16,0 0-30 0,0 0-41 0,0 0-44 0,26 13-242 16,-10-1 113-16,-3 5 74 15</inkml:trace>
  <inkml:trace contextRef="#ctx0" brushRef="#br0" timeOffset="17295.95">7630 9429 231 0,'0'-5'236'0,"0"5"-16"0,0-6-23 15,0 6-20 1,0-5-24-16,0 5-12 0,0 0-14 0,0 0-15 16,13 18-8-16,-7-2-8 0,1-1-5 15,1 6-6-15,0 2-5 0,0-3-4 0,0 4-3 16,-4-6 0-16,0 0-4 0,0-1 0 15,0 0-5-15,-2-2-3 0,0-3 0 0,0-1 4 16,0 0 3-16,0-1 4 0,1 0 0 16,-3-5-6-16,0-1-7 0,0-4-10 0,0 0-6 15,0 0-8-15,0 0-13 16,2-19-5-16,0 8-6 0,2-4-6 0,1-5-4 16,3-1-5-16,3 1 0 0,-1-4-1 15,8 0-4-15,-4 3 3 0,3 4 0 16,0-3 0-16,0 5-3 0,-1 2 5 0,2 4-2 15,-2 3-3-15,2 2 5 0,-4 4-2 16,1 4 3-16,0 2 2 0,0 5 1 0,-3 4 2 16,2 2-3-16,-2 4 4 15,-4 0-3-15,1 2-22 0,-3-2-36 16,-2-2-48-16,3 4-52 0,-5-6-81 0,0 0-618 16,-2-2 291-16,-2 1 193 0</inkml:trace>
  <inkml:trace contextRef="#ctx0" brushRef="#br0" timeOffset="17861.28">7003 10584 94 0,'-2'-13'232'0,"0"1"-16"15,0 3-12-15,2-1-22 0,0 5-20 16,-2 0-16-16,2 5-15 0,0 0-11 0,0 0-2 16,0 0 1-16,6 27 0 0,-4-8-5 15,0 4-5-15,3 4-3 0,-3 0-11 0,0 1-3 16,2-1-4-16,-4 0-6 0,3-7-3 15,-1 1-9-15,0-1-5 0,0-4-1 16,-2-2 6-16,2-3 9 0,-2 1 17 16,2-5-15-16,0-1-9 0,-2-2-9 0,0-4-4 15,0 0-3-15,0 0-10 0,5-17-7 0,-5 5-8 16,2-1 0-16,0-4-6 0,-2-4-11 16,2-8-3-16,2-7-12 15,-2-4-6-15,2-2-3 0,2-7-3 16,4-1-4-16,-4 0-8 0,2 10-4 0,0 4-4 15,1 2-5-15,2 4-4 0,-3 5-2 16,0 2 1-16,5 2 1 0,-3 4 1 0,4 6 5 16,0 1 1-16,-1 6 3 0,0 2 5 15,-3 4 1-15,5 4 4 0,-5 3 3 0,1 6 2 16,-6 3 5-16,-3 1 4 0,-2 4 5 16,-4 1 1-16,-7 5 5 0,-2 0 3 15,-2-3 2-15,-4-1 0 0,0-2-1 0,0-4 1 16,0-2-1-16,0-2-3 0,0-3-21 15,0-3-37-15,2-3-47 0,0 0-52 0,2-3-53 16,0-1-636-16,5-4 286 0,10 2 189 16</inkml:trace>
  <inkml:trace contextRef="#ctx0" brushRef="#br0" timeOffset="18898.12">7607 10468 73 0,'-10'-2'203'0,"-2"0"-3"0,0 2-11 0,2 2-11 16,-8 1-15-16,4 3-8 0,-5 6-10 16,-3-1-16-16,2 8-12 0,-4 4-6 0,5 2-6 15,2 2-11-15,4-1-8 0,1 3-6 16,6-7-7-16,1-1-4 0,5 3-8 15,0-8-2-15,5 2-6 0,3-5-7 0,0 1-1 16,7-7-4-16,0-2-2 0,4 0-11 16,-3-5 5-16,4-2-6 0,1-2-4 15,-4-2-3-15,4-3-2 0,-2-1-3 16,0-1-4-16,-4-4 2 0,0-1-4 0,-5-1-1 16,1-2-1-16,-5 0 1 0,1 0 5 15,-3-4 0-15,-2 4 7 0,0 0 5 0,-2 4 4 16,2-1-1-16,-2 3-4 0,0 3-2 15,0 3-6-15,-2 1-1 0,2 6 1 0,0 0-4 16,0 0 1-16,-6 23 0 0,4-8 0 16,2 2 1-16,2 3-2 0,2-4 0 15,0 4-3-15,3-1 3 0,-1-4-4 16,2 2 3-16,3-3 2 0,0-1-2 0,1-4 1 16,1-1 0-16,4-2-3 0,0-5 0 15,-3-1-1-15,6-1 0 0,-4-5-2 0,2 0 0 16,-2-5-2-16,1-1 2 15,-1-3-1-15,-4-4 0 0,0-2-2 0,-3-4 0 16,-2-2-2-16,-3-3-1 16,-2-2 1-16,-2 0 3 0,0 1 3 0,-2 1 4 0,-2 1 0 15,0 4 3-15,1 4-4 16,-2 2-3-16,1 4 0 0,-2 3 0 0,0 5-4 16,0 3 1-16,0 4 1 0,6 0-3 15,-14 10 0-15,10-1 2 0,4 2 0 0,-2 5-4 16,4-1-1-16,4 2-2 0,3 4 1 15,2-2-9-15,1 0 6 0,4-2 0 0,-2 3 2 16,3-4-3-16,-2 4 3 0,2-5 0 16,-1 2-1-16,0 0-3 0,-4-2 2 0,1 3 2 15,-5-5-4-15,-1 2 4 16,-3-2 5-16,-2 1 13 0,-4-3 1 16,0 0 9-16,-2 3 5 0,-1-3 1 15,-3-1 9-15,1-3 3 0,1 1 10 0,-2-2 7 0,0-2-2 16,-2-3-2-16,4 1-9 15,6-2-3-15,-12-2-10 0,12 2-5 16,-4-9-13-16,4 2-14 0,2-1-5 16,4 0-10-16,0-3-8 0,2-1-5 0,2-1-2 15,2 2 0-15,0-3-2 0,1-1 1 16,4-2 0-16,-4-2 3 0,1 2 3 0,0-2 3 16,0-1 3-16,-3 0 1 0,2 0-3 15,-5-1 2-15,1 1 1 0,-1-1 2 16,-4 0 2-16,2 1 1 0,-4 2-2 0,1-1 3 15,-1 4 2-15,-2-1-1 0,0 5 1 16,-2 1 2-16,-1 1-1 0,1 3-1 0,-4 2 2 16,0 2-1-16,6 2-1 15,-13 8 5-15,9 0 2 0,-2 3-3 0,-1 4 2 0,3 1 4 16,2 0-1-16,2 4-2 0,0-1 4 16,2-1 0-16,5 6 0 15,-1-2 0-15,2 1-1 0,3 0 1 16,-3-2-7-16,3-2-1 0,0 0-2 0,-5-4-6 15,0 1-7-15,0-3-4 0,-2 1-2 16,-2-3 0-16,-4 0-3 0,0 1-17 0,-4-1-26 16,-2-1-34-16,-3-1-40 0,2-1-44 0,1-4-54 0,-2-1-573 15,3-3 278 1,7 0 183-16</inkml:trace>
  <inkml:trace contextRef="#ctx0" brushRef="#br0" timeOffset="19381.75">8744 10378 102 0,'0'-9'268'16,"2"1"-15"-16,-2-2-21 0,2 3-22 15,2-1-22-15,0 1-20 0,3-1-18 0,-1 1-14 16,2-1-13-16,3 2-14 0,0 2-11 0,-1 1-11 16,0 0-9-16,1 3-9 0,0 0-5 15,1 3-8-15,-3 0-2 0,1 5-10 16,-1 2-1-16,0 1-3 0,-5 2-6 16,0 2-1-16,-4 4-4 0,0-1 1 0,-4 3 2 15,-4 1 1-15,-1 1 9 0,-2 0 7 16,-2-2 9-16,-1 2 15 0,1-2 5 0,-2-4 8 15,3 0 5-15,-2 1 1 0,2-3 2 0,2-2-9 16,1-2-1 0,3-1-4-16,-1 1-4 0,1-3-6 0,4 0-8 15,-1-5-2-15,8 3-12 0,4-4-4 16,5 0-5-16,5-4 2 0,7 2-9 0,6-6 0 16,10 1-4-16,3-1-8 0,-1 0 0 15,7-3 0-15,-7 1 0 0,-3 2-5 0,-4-2-3 0,-5 3 2 16,-4 1-2-16,-1 1 0 0,-6-3-2 15,-2 2-6-15,1 2-15 16,-6-2-24-16,0 2-28 0,-2 0-32 16,-4 1-40-16,-2-2-54 0,0 2-60 0,-3-1-79 15,-3 2-781-15,0 0 377 0,4-6 249 16</inkml:trace>
  <inkml:trace contextRef="#ctx0" brushRef="#br0" timeOffset="24173.68">5242 5029 24 0,'-14'0'46'15,"3"0"1"-15,0 2-6 0,-1 0-5 16,1 0-1-16,3-1-4 0,0 1-2 0,-2 1-2 0,10-3-7 16,-12 0-20-16,12 0-115 15,-8 0 39-15,8 0 26 0</inkml:trace>
  <inkml:trace contextRef="#ctx0" brushRef="#br0" timeOffset="34575.85">11944 4705 4 0,'0'-9'185'0,"0"-1"-14"0,0 2-12 0,-2 1-14 16,2 1-13-16,0 0-12 0,0 0-17 16,0 6-11-16,-2-7-12 0,2 7-8 0,0 0-7 15,0 0-6-15,-4 21-1 0,1-6-6 16,-1 6 9-16,2 6-2 0,0 5-3 16,0 6 3-16,-1 4 4 0,1 2-2 0,0-2 6 15,0 2-3-15,-2-5 0 16,2 2 1-16,-2-5-3 0,1-4-3 0,1-3-5 0,0-3-1 15,0-5-2-15,0 0 5 0,0-3 17 16,0-1 4-16,2-4 3 0,-2-1 0 16,2-1-5-16,-2-3-5 0,0-5-11 15,2-3-2-15,0 0-8 0,0 0-9 0,-14-15-5 16,10-2-7-16,0-6 1 0,0-4-5 16,0-9-13-16,2-4-6 0,2-2-9 15,2-3-2-15,2-7-7 0,2 1 1 0,2 1-3 16,4 5 3-16,-4 6-1 0,2 3 0 15,-1 6 2-15,-3 5-4 0,-2 0 2 16,1 8 0-16,1 2-1 0,3 5 3 0,-3 4 3 0,2 5 7 16,-8 1 3-16,22 9-3 15,-12 3 1-15,5 5 5 0,0 4 1 16,-2 6 1-16,1 3 0 0,2 2 2 0,-4 10 3 16,0 0 2-16,-1-4-6 0,0 0 1 15,-3-2-3-15,3-3 4 0,-3-3-2 16,-2-3 0-16,1-4 2 0,0-6 2 0,-3 0-1 15,4-6 0-15,-2-5-1 0,5-2-5 16,0-8 2-16,3-3 0 0,3-5-3 0,0-3-2 16,2-9-1-16,1-1-1 0,-4-6-5 15,3 1 1-15,0-8-2 0,-2-1 1 16,-1 7-3-16,-2-2 0 0,-2 2-1 0,1-1 1 16,-2 8 2-16,-3 2 0 15,1 1 1-15,-3 4-4 0,0 3-1 0,-2 2-1 0,1 3 1 16,0 5 0-1,-3 1 3-15,2 4 3 0,-4 0 3 0,4 11 1 16,0 1 2-16,-4 3 4 0,2 6 2 0,0 2 4 16,-2 7 0-16,0 2 4 0,0 7 0 15,-2 1-1-15,2-1 0 0,-2 1 1 0,2-5-1 16,0-1-2-16,0-1 0 16,-2-3-5-16,2-2-28 0,0-4-31 0,0-4-34 0,0-3-43 15,2-1-62-15,2-7-66 16,4-1-616-16,4-6 296 0,-2 0 196 15</inkml:trace>
  <inkml:trace contextRef="#ctx0" brushRef="#br0" timeOffset="35013">12885 4730 52 0,'-2'-8'140'0,"0"0"-9"16,0 3-17-16,0-1-16 0,0 2-10 0,2 4-12 0,-2-7 0 15,2 7-17-15,0 0-3 16,-4-4-10-16,4 4 2 0,0 0-12 0,0 0 3 16,0 0-5-16,0 0-8 0,0 0 5 15,0 0 7-15,0 0 4 0,0 0 7 0,0 0 8 0,0 0 11 16,0 0 2-16,0 0 2 15,0 0 0-15,0 0-3 0,0 0-7 16,0 0-4-16,0 0-11 0,0 0-7 0,0 0-4 16,0 0-3-16,-6 13-2 0,6-5 1 0,0 1 5 15,2 5 7-15,-2 3 4 0,0 4 7 16,0 5 5-16,0 5 3 16,-2 1 2-16,2 1 3 0,0-1-1 0,-2 3-3 15,0-5-2-15,2 2-2 0,0-1-4 0,-3-3-7 16,1-1 0-16,2-4-6 0,0-2-3 15,-2-2-4-15,2-2-5 16,0 0-1-16,-2-4-3 0,4-1-13 0,-4 0-23 16,2-3-29-16,0 0-35 0,-3-3-58 0,1 2-48 0,-2-6-41 15,4-2-611 1,0 0 282-16,0 0 187 0</inkml:trace>
  <inkml:trace contextRef="#ctx0" brushRef="#br0" timeOffset="35280.47">12729 4832 16 0,'-4'-11'184'0,"2"1"3"0,0 1-11 15,0 2-6-15,0-3-13 0,4 2-14 16,0 3-15-16,2-3-15 16,4 4-13-16,3 0-6 0,8 4-7 15,2 3-4-15,7 0-1 0,5 5 1 0,3 3-5 0,3 3-3 16,-1 2-5-16,0 4-2 0,0 1-5 0,-2 0-2 15,0 4-6 1,-9-6-5-16,1 3 2 0,-3-1-9 0,1 0-3 16,-5 0-6-16,0 0-25 0,-6-3-35 15,1-5-31-15,-2-2-30 0,-2 1-25 0,-1-3-34 16,-1-3-40-16,-1-5-456 0,4-1 218 16,-5-3 144-16</inkml:trace>
  <inkml:trace contextRef="#ctx0" brushRef="#br0" timeOffset="35528.37">13408 4714 7 0,'0'-9'212'15,"-2"2"0"-15,2-1-11 0,-2 2-8 0,2 0-15 16,-2 3-17-16,2-3-14 0,0 6-13 16,-4-8-10-16,4 8-7 0,0 0-4 0,0 0-1 15,0 0 4-15,-2 21 1 0,0-4-4 0,2 2-6 16,0 4-7-16,0 10-10 15,-2 3-8-15,0 6-3 0,0 4-8 16,0-1-8-16,0-1-6 0,2-2-4 0,-2-2-8 16,2-2-26-16,-3-6-36 0,3-3-36 15,-3-2-42-15,3-6-41 0,3-2-36 0,0-2-52 16,1-4-567-16,2-5 269 16,2-3 177-16</inkml:trace>
  <inkml:trace contextRef="#ctx0" brushRef="#br0" timeOffset="35827.21">13804 4814 133 0,'-4'-4'225'0,"4"4"-11"0,-2-8-18 16,2 8-17-16,-2-6-17 0,2 6-18 0,0 0-17 15,2-7-10-15,6 5-11 0,1 0-13 0,6 2-7 16,4-2-10-16,2 0-5 16,6 1-6-16,3-4-5 0,2 4-9 0,-1-1-6 0,-1-2-1 15,0 2-5-15,-1-2-3 0,-1 2-5 16,-4-2-1-16,-6 3-7 16,3-1-13-16,-1 0-18 0,-4-2-26 0,0 0-34 15,-4 0-36-15,3 0-33 0,-5 1-38 16,-1-1-450-16,0 0 212 0,-3-2 141 15</inkml:trace>
  <inkml:trace contextRef="#ctx0" brushRef="#br0" timeOffset="36095.91">14069 4728 143 0,'0'0'197'0,"-15"2"-12"0,9-2-19 0,0 2-15 15,1 1-7-15,1 1 1 0,0 2-2 16,1 4 0-16,1 3 2 0,2 4-7 16,-2 4-1-16,4 5 4 0,-2 5 3 0,2 7 0 15,1 2-2-15,-1 2 7 0,0 0-8 16,-2 0-15-16,2 0-5 0,-2-4-13 0,2 0-10 16,-2-7-8-16,0-3-7 0,2 1-5 15,-2-9-11-15,3 1-3 0,-1-3-8 0,-2-1-20 16,2-2-30-16,0-5-59 0,0-3-79 15,0-1-92-15,0 0-872 0,0-4 373 16,-2-2 245-16</inkml:trace>
  <inkml:trace contextRef="#ctx0" brushRef="#br0" timeOffset="37280.74">12712 6271 96 0,'9'-5'150'0,"-1"0"-5"15,-4 1-7-15,1 3-5 0,1-1-8 16,-6 2-7-16,4-4-9 0,-4 4-7 16,6-4-7-16,-6 4-6 0,0 0-5 0,0 0 1 15,0 0 4-15,0 0 3 0,-2 17 2 0,-6-5 2 16,-3 3 0-16,-1 4 0 0,-8 8 0 0,-2 7 1 16,-14 17 1-16,-5 5 2 0,-3 5-1 15,-5 4 0-15,-13 13-3 0,-1 2 0 16,-3-4-1-16,-1 0 1 0,-1-2-10 0,5-3-5 15,10-14-5-15,0 0-1 16,7-4 1-16,-2 1-10 0,7-3-8 16,2-2-2-16,7-6-5 0,9-9-3 0,2-8-2 15,4 1-7-15,-2 0-3 0,6-8-2 16,1 0-3-16,1-2-3 0,0-2-7 0,3-1 1 16,2-3 2-16,-2 1-1 0,0-5-4 0,4 3-2 15,-2-3-1-15,2 1-12 16,2-2-2-16,-2-1-10 0,0 1-11 15,1-2-8-15,3-4-15 0,-4 4-6 0,4-4-9 16,0 0-8-16,0 0-6 0,0 0-4 16,0 0-4-16,0 0-1 0,0 0 0 0,0 0-6 15,2-18-4-15,0 13 2 0,1-3-3 16,1-1 4-16,0-1 10 0,2-1 5 0,0-1 10 16,-2 1 3-16,4-2 6 0,-2 1 5 15,0 0 5-15,-2 0 4 0,2-2 3 0,-2 1 4 16,1 1 7-16,-1-1 15 15,-2 1 9-15,0 1 9 0,0 1 8 0,1-1 9 16,-1 1 7-16,-2 1 6 0,0 0 5 16,0 1 1-16,0 2-1 0,2-1-4 15,-2 1-5-15,0 6-3 0,-2-6-4 0,2 6 1 16,0 0 5-16,-11 15 3 0,5-1 4 0,-3 5 6 16,3 4 1-16,-2 2 2 0,2 1 1 15,-4 0 1-15,4 1 3 16,2 0 1-16,2-2-3 0,0-1 1 0,0 0-1 15,2-6 1-15,4 1-1 0,2-3 0 16,6-3-8-16,8-3-3 0,5-4-4 0,9-6-4 16,10 0-13-16,12-10-28 0,-1-1-35 15,0-3-52-15,-5-1-61 0,-1 1-88 16,-13 1-845-16,-6 0 370 0,-11 0 245 0</inkml:trace>
  <inkml:trace contextRef="#ctx0" brushRef="#br0" timeOffset="38298.4">11370 8132 62 0,'-6'-10'215'0,"0"5"-12"16,-2-3-13-16,-2 5-13 0,2-3-19 16,-2 4-15-16,-3 4-12 0,0 5-9 15,-6 7 5-15,-3 8 4 0,-2 13-3 16,0 3-3-16,1 4-4 0,1 0-5 15,6 4-5-15,4-1-6 0,2 1-8 0,4-8-7 16,8 2-6-16,2-2-6 0,6-2-2 16,2-3-11-16,4-5-4 0,4-1-11 0,1-6-28 15,0-6-38-15,0-2-46 0,3-5-55 0,-3-4-55 16,0-2-49-16,-2-4-595 16,3-2 277-16,-6-2 183 0</inkml:trace>
  <inkml:trace contextRef="#ctx0" brushRef="#br0" timeOffset="38664.64">11487 8574 141 0,'-6'-6'274'0,"1"3"-7"16,0-3-13-16,1 2-17 0,0 0-17 0,4 4-23 15,-4-8-21-15,4 3-21 0,0 5-15 0,4-6-16 16,2 2-10-16,3 2-13 0,2 2-8 15,-1 2-13-15,5 1-7 0,0 2-5 0,0 1-8 16,-3 3-7-16,2 3-3 0,-4-1-7 16,0 4-4-16,-3-1-2 15,-1 3-1-15,-2-2-5 0,-2 2 0 0,0-2 3 0,-4 1 5 16,2-3 2-16,0-2 8 0,-2-1 11 0,0-1 3 16,0-1 16-16,0-4-3 0,-2 0 4 15,4-4-12-15,0 0-13 16,-13-10 1-16,11 1-7 0,0-3-10 15,2-1-2-15,0-6-12 0,6-4-19 0,0-2-15 16,7-5-10-16,2-3-22 0,2 3-18 16,1-1-24-16,4 3-31 0,-1 1-33 15,3 3-34-15,1 3-37 0,-4 5-28 16,1 3-22-16,-4 2-605 0,-1 3 297 0,1 2 196 16</inkml:trace>
  <inkml:trace contextRef="#ctx0" brushRef="#br0" timeOffset="40269.17">11968 8570 67 0,'-4'6'215'0,"4"-2"-10"16,-2 2-17-16,0-3-13 0,2-3-19 16,0 0-14-16,4 10-12 0,2-6-14 0,4-3-8 15,4 2-14-15,1-3-4 0,7-3-10 16,-2 2-13-16,0-1-2 0,-1 0-7 0,2-4-5 0,-4 1-6 15,0-1-4-15,0 0-3 16,-5-2-4-16,-1-1-7 16,0-1 2-16,-5 1 1 0,-4 1-6 0,-2 1 5 15,-2-3 1-15,-4 5-2 0,-2-1 0 16,-6 2 0-16,2 0 1 0,-7 4 2 0,0 4 2 16,-6 0 3-16,1 3 4 0,-4 4-6 15,3 3-1-15,0 5 1 0,0 0-2 0,5 2-5 16,4-2-1-16,5 0-9 0,2 4-1 15,7-2-3-15,6 2 2 16,9-2-5-16,6 0-11 0,9-4-10 0,3-2-13 16,7-7-7-16,2-2-3 0,3-5 0 0,-1-2 4 15,-1-5 3-15,-1-2 3 0,-4-1 3 16,-2-1 5-16,-5-3 8 16,-3-3 7-16,-7 1 4 0,0-2 4 0,-6 0 7 15,-3 0 10-15,-4 0 3 0,-2 2 2 16,1 1 2-16,-5 3-6 0,0-1-1 15,-5 4-2-15,-1 3-3 0,0-1-1 0,-5 4-1 16,1 2 1-16,10 0-2 0,-24 8 1 0,12 0-2 16,0 1-1-16,0 3-1 0,6-3-1 15,0 4 1-15,0-1-3 0,6-1-2 16,0-1-5-16,2-1-3 0,4-1-4 0,2-1-1 16,1-3 0-16,4 0-2 0,-1-4 1 0,1 0 0 15,0-2 2-15,4-1 1 0,-3-3-2 16,0-2 1-16,0-2 2 0,-2 3 4 0,0-5 3 15,0 3 3-15,-1 0 3 0,-3-1 1 16,2 0 1-16,-1 5-5 0,0-3-1 16,-3 4-5-16,0-1 4 15,0 2-2-15,0 2 1 0,-6 1-3 16,12 6 0-16,-4 1 3 0,-4 1-3 0,5 1 3 16,1 4 0-16,-1-1 2 0,4 1-3 15,-1-1 3-15,3-1 0 0,0-1-3 0,-1-3 4 0,6-1-3 16,-3-2 1-16,3-3-2 0,2-2 4 15,1-1-7-15,3-6 1 16,-1-1 0-16,0-2 2 0,3-3-4 16,-3-7-1-16,-3 0-2 0,-2-5-1 0,-2-7 2 15,-2-5-5-15,-1-8 0 0,-6-1 4 0,-3-5-5 16,-2 1-1-16,-4-3 1 0,-2 9 9 16,-4-3 11-16,2 6 7 0,-3 6 2 15,3 1 3-15,0 9 1 0,-1 1-1 16,3 4-7-16,-2 2-2 0,2 4-4 0,0 2-5 0,-2 5-1 15,2 6 3 1,2 2-3-16,0 0 7 0,-4 21-3 0,4-2 1 16,2 6 1-16,-2 6 2 0,2 6 4 15,-2 2 8-15,2 0 8 0,0 1-2 0,0 1 3 16,2 0 0-16,0 0 1 0,1-4-5 16,3 0-2-16,-1-1 0 0,3-2-1 0,3-3-12 15,1-2 11-15,2-5-2 0,0-3-8 16,2-6-1-16,0 1-6 0,3-7-5 0,-1-3-5 0,-2-4-7 15,2-2 3-15,-1-2-5 16,-2-4-13-16,2-3 2 0,-3-5 2 0,0-1-7 16,-4-4 6-16,-1 0 1 0,-3-4-4 15,-1 2 2-15,-1-2 5 0,-4 4-1 16,2 2 0-16,-1 0 3 0,-3 4 0 0,0 1 0 16,-3 2-4-16,-1 3 5 0,-2 3 5 15,-5 6 0-15,0 2-5 0,-1 4 9 0,-6 3 2 16,2 4-8-16,1 2 12 0,0 4 0 15,3 2-7-15,-1-2 4 0,7 2 4 0,2 0-3 16,4-2-9-16,4 0-17 0,8-2-23 16,7-2-17-16,9 0-23 0,6-2-18 15,10-1 5-15,7-5-21 16,0-1-10-16,3-3-16 0,-5-2-12 0,-2-2-6 16,0-2-8-16,0-4-5 0,-7 2 5 15,-3-5 15-15,-3-1 20 0,-8-3 22 0,-3 1 23 16,-4-3 24-16,0-1 25 0,-4 0 20 0,-4 2 27 15,-3-3 11-15,-2 3 9 0,-2-1 13 16,-1 3 20-16,-3 1 0 0,0-1 6 0,-5 4 4 16,-1 1 6-1,-2 0 5-15,-3 5-3 0,-2-2 0 0,1 6-2 16,-3-2-7-16,0 5 0 0,0 2-6 16,1-1-4-16,0 2-5 0,2 3-3 0,2 0-5 15,-1 1-1-15,4-2-4 0,3 5-5 16,0-3 0-16,4 0-1 0,4 0-4 15,0 1-9-15,3-3-10 0,4-1-11 0,-1 0-6 16,2-3-11-16,4-3-12 0,-4 0 0 0,3-3 2 16,0-1-1-16,-2-1 8 0,1-3-1 15,2-2 0-15,-2-2 3 0,-1-1 3 0,-3-6 0 16,1-4 6-16,-2-4 2 0,-3-4 2 16,0-9 2-16,-2-4-1 0,-2-2 1 0,-2-5 4 15,-2-5 1-15,0-1 14 16,-2-1 4-16,0 5 11 0,0 1 10 0,-3 6 9 15,3 2 11-15,-5 6 12 0,3 0 10 16,0 1 2-16,-1 6 3 16,1 3-5-16,0 3-11 0,2 4-6 0,0 2-8 15,-1 1-9-15,0 7-3 0,1 7-2 0,4 0-3 16,-6 16-3-16,2 5-1 0,4 10 0 16,0 9 2-16,0 4 0 0,2 11-3 15,0-1 2-15,2 1 1 0,0 0-5 0,3-1 1 16,-2-3 3-16,1-2-8 0,0-7 0 15,0-2-13-15,0-4-13 0,1-3-22 0,-1-5-25 16,1-3-34-16,-1-4-46 0,1-4-62 0,-1-4-49 16,4-1-48-16,-2-8-667 0,0 0 324 15,-4-3 213-15</inkml:trace>
  <inkml:trace contextRef="#ctx0" brushRef="#br0" timeOffset="40525.3">12697 8279 50 0,'-4'-2'177'15,"4"2"-17"-15,0 0-15 0,-6-4-15 16,6 4-15-16,0 0-9 0,27-3-12 0,-5 0-6 15,10 3-10-15,8-3-4 0,4 1-7 16,7-2-9-16,6 2-7 0,-9-2-1 16,1 2-8-16,-5 1-23 0,-1-2-26 0,-11 2-24 15,0 1-29-15,-7 0-28 0,-2-2-41 16,-6 2-276-16,-5 0 138 0,0 0 91 0</inkml:trace>
  <inkml:trace contextRef="#ctx0" brushRef="#br0" timeOffset="40922.35">12274 9631 26 0,'0'-9'271'0,"-3"3"-15"16,3-2-19-16,0 5-24 0,0 3-19 0,-2-6-9 15,2 6-2-15,0 0-5 0,0 19-8 16,0-8-4-16,0 4-16 0,0 3-13 0,0 1-12 0,0 0-10 16,2 0-12-16,-2 0-10 0,3 0-10 15,0-2-34-15,-3-2-35 0,2-1-33 16,-2-5-47-16,0 1-52 0,2-6-66 16,2-2-60-16,-4-2-544 0,0 0 268 15,8-12 176-15</inkml:trace>
  <inkml:trace contextRef="#ctx0" brushRef="#br0" timeOffset="41091.89">12190 9134 186 0,'-5'-9'228'0,"3"1"-23"0,-3 1-20 16,5 1-23-16,-2-2-13 0,0 4-31 0,2 4-31 15,0-6-33-15,0 6-35 0,0 0-34 16,16 16-41-16,-6-7-39 0,0 5-323 15,1 3 142-15,0 2 94 16</inkml:trace>
  <inkml:trace contextRef="#ctx0" brushRef="#br0" timeOffset="41516.94">12418 9650 22 0,'2'-6'255'0,"0"1"2"0,-2-1-8 0,2 1-14 16,0 1-19-16,-2 4-20 16,5-10-21-16,-5 10-18 0,2-6-17 15,-2 6-14-15,0 0-13 0,0 0-8 0,10 14-8 16,-6-5-4-16,-2 3 2 0,3 3-3 16,-3 1-8-16,1 0 0 0,-1 0-7 15,0 1-6-15,0 0 0 0,-2-2-4 0,2-2-6 16,-2-1-4-16,0 0 3 0,2-3 9 15,-2 1 2-15,0-3 4 0,2-3-11 0,0 0-7 16,-2-4-7-16,0 0-4 0,0 0-10 16,14-14-1-16,-4 5-7 0,-2-2 0 15,0-3-6-15,7-3-1 0,-2 2-12 0,2-2 7 16,1 1 1-16,2 1-8 0,0 2 0 16,1 2 2-16,-3 2-6 0,2 4 1 0,-2 1 2 15,2 6-4-15,-1 2 1 0,-2 3 3 16,0 3 0-16,-3 1-1 0,2 5-1 0,-4 1-2 15,0 0-11-15,-4 2-22 0,1-2-31 16,0 0-35-16,-5 1-49 0,0-1-55 0,0-2-60 16,-4 0-828-16,-2 1 369 15,-1-5 245-15</inkml:trace>
  <inkml:trace contextRef="#ctx0" brushRef="#br0" timeOffset="42048">11362 10567 97 0,'-6'-4'231'0,"0"0"1"16,0 0-5-16,2 0-16 0,4 4-22 0,-8-5-20 15,8 5-15-15,0 0-4 0,0 0 4 16,-8 15 1-16,10-4 1 0,-2 9-3 0,2 2-6 0,2 5-6 16,-4 4-7-1,2 1-3-15,-2 0-9 0,0 3-4 0,0-3-13 0,0-2-13 16,2-1-6-16,-2-2-15 0,0-5-1 16,2-3-3-16,-2-1-4 0,0-7-1 15,2-1-5-15,-2-4-7 0,2-5-6 16,-2-1-5-16,0 0-6 0,2-15-2 0,-4 4-8 15,2-7-4-15,0-3 0 0,-2-7-3 0,2-2-1 16,-2-11-7-16,2-6-7 0,-2-7-4 16,4-1-6-16,2 0-1 0,0 2-3 0,4 3 1 15,0 10-15 1,-2 2 6-16,2 5-1 0,3 3-3 0,0 9 3 16,-1 2-3-16,3 8 4 0,-1 5-1 15,0 4 3-15,0 4 2 0,2 6 4 0,-2 1 0 16,0 9 2-16,1-2-1 0,-7 5 7 15,0 2 2-15,-1 0-2 0,-5 0 1 16,-3 0 2-16,-3 2 0 0,-2 0 2 0,-3-3-2 16,-3-1 2-16,-2 0-1 0,0-3 0 15,-6-3 1-15,4-4-13 0,-4-1-24 0,5-5-20 16,1 1-29-16,-4-4-33 0,8-2-43 16,1-2-35-16,3 2-28 0,1-2-23 0,7 2-622 15,0 0 296-15,11-8 195 0</inkml:trace>
  <inkml:trace contextRef="#ctx0" brushRef="#br0" timeOffset="43072.16">11851 10637 155 0,'10'-4'164'0,"-6"3"7"0,-4 1 3 0,4-4-7 0,-4 4-8 15,0 0-12-15,0 0-9 0,0 0-8 16,0 0-7-16,-24 5-8 0,13 3-7 0,2 2-5 15,-1 3-7-15,-3 6-3 16,3 0-5-16,1 2-5 0,0 2-6 16,3 0-7-16,2 0-7 0,4-3-5 15,0 0-4-15,4-3-3 0,4-4 0 0,3 0-5 16,4-3-11-16,2-2-1 0,2-5-3 16,2-3-1-16,1-3-5 0,1-3-3 0,0-2-2 15,-2-2-1-15,1-1-5 0,-4-2 1 16,-1-4 0-16,-2 0-5 0,-4-2 1 15,-3-2 1-15,0 0-3 0,-6 1 5 0,0 4 5 16,1-2 7-16,-3 3 5 0,0 2-4 16,2 1-3-16,-4 3-5 0,2 3-1 0,-3 2-2 15,3 4-1-15,0 0 1 0,-8 14-2 0,8-3 0 16,0 1 3-16,4 4-2 16,0 2-1-16,1-1 0 0,4 4-1 0,1-4 0 15,0 2-3-15,6-2 1 0,-4-2 2 16,1-3-2-16,-1-3 1 0,6-1-4 0,-2-4 0 15,6-2 3 1,-3-4-3-16,4-2-6 0,2-2 4 0,1-3-3 0,-1-2 3 16,3-5-4-16,-5-1 4 0,-2-4-4 15,-2-2-2-15,0-3 0 0,-4-5 0 16,-3 1-4-16,0-3 4 0,-4 0 4 16,-2 5 3-16,-2 4 5 0,-2-1 1 0,0 5-4 15,-2 4 0-15,0 2 4 0,-2 3-5 16,0 3 0-16,-4 2 3 0,0 4-7 0,6 2 0 15,-11 8 1-15,4-2 3 0,1 3-4 16,4 1-1-16,-2 1 3 0,6 1-3 16,0 5-4-16,4-2 1 0,3 0-2 15,2 4-1-15,3 0 1 0,4 0-2 0,5 2-2 0,-2-2 4 16,2 1 0-16,1-1-2 0,-1-1 0 16,-4-2-1-16,0-3 1 15,-3 0 2-15,-2 3-2 0,-2-7 3 16,-4 3 2-16,-3-1-1 0,-1 1 0 15,-4-3 3-15,-2 1 2 0,-5 1 4 0,1-3 6 16,-2-1 2-16,2 1-1 0,-3-2 6 16,2-1-1-16,1-1 0 0,-2 0 1 0,2-2-3 0,6-2-3 15,-9 0-2-15,9 0-5 0,0 0-8 16,0 0-6-16,11-15-13 16,1 9-9-16,6-4 4 0,2-1-7 0,6-1 2 15,3-3 1-15,5 0 7 0,4-4 0 16,1-2 0-16,-1 0 1 0,-3 0 2 15,-1-2 4-15,-6 0 5 0,-5-2 4 0,-4-1 7 0,-2-1 0 16,-4-3 10-16,-6 3-4 0,-3 2 0 16,-4 0 1-16,0 3 0 0,-2 3 2 15,-2 2-1-15,-1 1 1 0,-4 5 0 0,1 3-4 16,0 3-1-16,-3 5 4 0,0 1-4 16,1 7 1-16,1 2 5 0,1 3-2 0,2 0-4 15,2 3 3-15,2-1-3 16,2 4-1-16,2-2 7 0,4 2-6 15,0 2 0-15,4 0-1 0,3 2-4 0,0-4 5 16,2 2-3-16,-1-2 1 0,2 2 5 16,-2-4-6-16,-1 0-3 0,-4-2 3 15,-1-1-3-15,-2-1-3 0,-2 0 8 0,1-1-7 0,-7-1 7 16,2-1 0-16,-5 1-10 16,-1-4-15-16,-2 2-25 0,1-2-32 0,-2-3-37 15,3 1-43-15,0-3-40 0,2 1-53 16,4-3-732-16,0 0 333 0,0-12 220 0</inkml:trace>
  <inkml:trace contextRef="#ctx0" brushRef="#br0" timeOffset="43528.02">13923 10395 147 0,'4'-5'222'0,"0"1"-4"0,-4 0-9 0,0 4-13 0,0 0-2 16,0 0-4-16,0 0-4 16,-16 11-9-16,2-1-8 0,2-1-14 0,-2 5-10 15,-2-3-13-15,2 2-14 0,-1 1-11 16,-3-1-11-16,6-1-9 0,2-1-11 0,-1-1-3 16,0-3-8-16,3 1-6 0,4-1-4 15,0-3 3-15,4-4-12 0,0 4-3 16,0-4-7-16,0 0-4 0,20-11-2 0,-6 3-3 15,-4-3-3-15,2 1-2 0,2-3-3 0,-2 1 0 16,1-1 17-16,-1-2 1 0,1 3 11 16,-4 1-10-16,1 1 10 0,-2 1 4 15,-1-1-10-15,0 5-2 0,-1-3-5 0,0 4-6 16,0 4-2-16,-6 0-1 0,9 6 0 16,-5 2-1-16,2 5 0 0,-1 0-1 0,-1 2-2 0,0 5 0 31,1-1-2-31,-3 2 2 0,2 1-11 0,0 5 4 0,-2-2 4 15,0 0-4-15,0 0-2 0,-2-3-11 16,2-1-23-16,0 0-25 0,-2-2-31 0,2-2-35 16,-2-2-39-16,0-3-40 0,0 1-37 15,2-5-38-15,0-1-31 0,-2-3-643 16,0 2 320-16,0-6 211 0</inkml:trace>
  <inkml:trace contextRef="#ctx0" brushRef="#br0" timeOffset="43711.61">13931 10833 65 0,'-6'4'230'0,"-2"-2"4"0,2 0 4 0,-4 2 7 16,2-2 11-16,2 0-3 0,6-2-1 16,-12 2-5-16,7 0-15 0,5-2-10 0,0 0-18 15,-11 0-20-15,11 0-17 16,0 0-16-16,0 0-17 0,20-8-12 0,-6 2-11 16,4 0-15-16,2 1-31 0,6-3-28 15,1 0-35-15,3 1-32 0,-2-1-44 16,-1 1-55-16,-1 1-69 0,-4-2-61 0,2-1-781 15,-3-1 354-15,-2-1 233 0</inkml:trace>
  <inkml:trace contextRef="#ctx0" brushRef="#br0" timeOffset="44650">14554 6036 182 0,'-9'-3'219'16,"3"-1"-14"-16,0 0-22 0,2 0-21 0,4 4-18 16,-5-3-14-16,5 3-14 0,0 0-11 15,0 0-8-15,38 13-9 0,-6 0-5 16,12 6 5-16,27 12-1 0,2 5 0 0,20 12 0 0,1 3-1 15,5 4-2-15,0 6 0 16,3 2-4-16,0 4 0 0,-1 0-4 0,5 3-3 0,-2-1-3 16,2 1-4-16,-3-3 2 15,1-1-5-15,-2-3 0 0,-5-6-1 0,-4-3-5 16,-21-12-1-16,-4-2-3 0,-9-6 6 16,-14-8-4-16,-9-5-4 0,-9-5-4 15,-3-3-1-15,-6 1 2 0,2-5-3 0,-6 0-10 16,1-1 7-16,-2-2-7 15,-2 0-2-15,-3-5-2 0,-2 2-21 16,0-2-11-16,-6-1-11 0,0 0-23 0,12-4-20 16,-12 4-32-16,2-5-31 0,-2 5-39 15,0 0-36-15,-4-8-41 0,-2 6-39 16,6 2-597-16,-10-6 296 0,2 5 195 0</inkml:trace>
  <inkml:trace contextRef="#ctx0" brushRef="#br0" timeOffset="44912.75">16648 7115 79 0,'0'-6'196'15,"0"6"-2"-15,-4-9-10 0,4 5-14 16,0 4-19-16,0 0-15 0,4-8-12 0,-4 8-15 16,0 0-9-16,12 9-6 0,-2 1-11 15,3 2-2-15,4 1-3 0,0 2-3 16,-1 2 0-16,0 1 3 0,0-1 6 15,-2 0 4-15,-2 0 6 0,1 0 4 0,-5 2 5 16,0 0 4-16,-3-1 7 0,-1-2-2 0,-6 2-13 16,0-1-7-16,-9 4-9 0,1 0-3 0,-11 2-12 15,-3 0-15-15,-4-3-44 16,-7 3-59-16,-3-2-79 0,6-3-90 16,-2-2-765-16,3-1 334 0,-5-3 221 0</inkml:trace>
  <inkml:trace contextRef="#ctx0" brushRef="#br0" timeOffset="45877.66">16648 7976 97 0,'-4'-4'141'0,"4"4"-4"0,-4-8 1 16,4 8-10-16,-4-5-5 0,4 5-20 0,-2-4-12 16,2 4-9-16,0 0-7 15,0 0-4-15,-4 19 4 0,6-4 2 0,-2 8 1 0,2 5 3 16,0 3-3-16,2 5-6 0,0 3-3 16,4-2-3-16,0 0-5 0,-2-1 0 15,2-2-6-15,1-3-3 0,-3-5-4 16,3 1-3-16,-1-4-2 0,3-2-1 0,-3-2-4 15,3-6 3-15,2 2-9 16,-1-5-1-16,1-4-3 0,4-2-3 0,-2-3-2 0,2-2-2 16,2-3-2-16,-3-4-2 15,4-3-3-15,1-5-1 0,0-2 1 0,-2-7 3 16,1-2 0-16,-6-6 0 0,1-9 0 16,-7 5-7-16,1-3 1 0,-7-2-1 15,0 2-6-15,-4-1-2 0,0 4 3 0,-2 2-5 16,-1 9-9-16,-1-1-17 0,-1 6-23 15,3 4-19-15,-4 4-19 0,0 1-18 0,-2 8-21 16,4 2-21-16,6 2-8 16,-8 10-13-16,6-2-402 0,2 5 194 0,2 0 128 15</inkml:trace>
  <inkml:trace contextRef="#ctx0" brushRef="#br0" timeOffset="46245.43">17388 8174 140 0,'0'-7'207'0,"-2"-1"-17"0,-3 2-13 16,-1 0-16-16,-2 1-18 0,-2 3-16 16,-6 2-14-16,4 0-12 0,-3 6-10 0,0-1-10 15,0 5-4-15,5 1-9 0,-4 2-7 0,6 3-6 16,2 1-6-1,4 2-5-15,2 0-4 0,4 0-4 0,4 0-2 0,4 2-3 16,2 0-4-16,1-2 0 16,0 0-4-16,0-2-2 0,-1 0-2 15,2-1-2-15,-6-3 1 0,0 0 4 0,1-1 12 16,-3-3 11-16,-3 1 14 0,-1-1 10 16,-4-1 6-16,-4 0-1 0,-3-3-5 0,-8-1-5 15,-1 2-7-15,-4-5-7 0,-3-1-4 16,0 0-15-16,0-1-12 0,-1-1-22 15,3-2-35-15,0 0-31 0,2 0-38 16,2-2-52-16,4-1-51 0,5-1-575 0,6 1 267 16,2-2 176-16</inkml:trace>
  <inkml:trace contextRef="#ctx0" brushRef="#br0" timeOffset="47053.49">17668 8378 35 0,'8'4'164'0,"-8"-4"-10"0,6 4-15 0,-2-2-9 16,2-1-13-16,1 3-10 0,4-2-11 16,1 0-11-16,3 0-5 0,2-2-8 0,4 0-7 15,1-2-4-15,-4 0-14 0,1-2-7 16,3 1-3-16,-6-2-6 0,2 0-1 15,-2-3-3-15,-3 1-4 0,0-1 2 0,-2-1 4 16,-3-1-1-16,-2-1 3 0,-4-1 4 16,0 3-1-16,-2-1-2 0,-2 1-1 0,-2 1-4 15,-2 1-2-15,-2 2-1 0,-3 2-1 16,0 3-5-16,-2 0 2 0,-3 5-1 16,0 3-1-16,2 2 1 0,-1 3 0 0,-2 2-3 15,4 3-3-15,5 0 1 0,0 1 2 16,4-1-3-16,-1 0-2 15,7 2-4-15,5-3-8 0,3 2-11 0,7-4-10 16,0-2-9-16,6 0-17 0,3-3-1 0,3-2-6 16,3-2-8-16,2-3-5 0,0-3 5 0,9 0 1 15,-3-3 11-15,-3-3 3 0,1-2 4 16,-2-2 4-16,-3-3 15 0,-5 0 13 0,0-2 17 16,-4-2 0-16,-3-4 11 0,-7 3 14 15,0 0 7-15,-4-1 9 16,-2 3 2-16,-1-1-1 0,-3 4-2 15,-4-1-1-15,0 3-11 0,-2 1 1 0,-5 5 1 16,1 1 3-16,-2 2-2 0,-5 4-2 16,-2 4 0-16,-4 3 0 0,0 3-3 15,2 3-3-15,1 2-3 0,-2 0 0 16,6 2-2-16,1 0 1 0,2 0-4 0,5 0 1 16,0-3-2-16,4-3 0 0,4 0-2 15,-2-1 0-15,7-1-2 0,2-1-1 0,-1-4-1 16,2-3-4-16,2-3 0 0,-2 0-4 15,5-2 1-15,0-3-3 0,-2-1 0 0,-1-4 3 16,2-3-3-16,-4-2 3 0,1-4 2 16,-4-6 3-16,-1-2 1 0,-2-7 1 0,-4-2 0 15,-2-6 1-15,0 0-1 0,-2 0 6 16,-2 0 3-16,-2 0 10 0,-1 6 4 16,1 1 4-16,-1 5-1 0,-1 5-5 0,2 3-3 15,-2 1-4-15,1 6-3 0,-2 3-2 16,-1 4 4-16,-3 5-8 0,3 5-1 15,-5 5 0-15,0 7 1 0,3 5 0 0,-4 5 1 16,4 7 1-16,4 3-3 0,1 2 1 16,5 2 0-16,2 0 1 15,4 3 2-15,5-1-1 0,1 2-11 0,4-1-21 16,2-3-22-16,0-4-33 0,2-3-37 16,5 4-45-16,-4-9-31 0,2-1-38 0,0 0-556 0,-2-7 263 15,-2 2 174 1</inkml:trace>
  <inkml:trace contextRef="#ctx0" brushRef="#br0" timeOffset="47395.89">17470 9269 49 0,'-2'-4'245'0,"0"1"-20"0,2 3-24 0,-4-6-18 16,4 6-16-16,0 0-5 0,0 0-8 15,-6 21-5-15,6-8-6 0,-2 7-9 16,2-2-8-16,0 4-11 0,2-1-13 15,-2 1-8-15,2-1-4 0,-2 0-9 0,2-2-10 16,0 1-14-16,-2-4-27 0,0 2-27 16,2-5-26-16,-2-3-37 0,0-1-49 0,0-2-47 0,0-3-46 15,0-4-489-15,0 0 235 16,0 0 155-16</inkml:trace>
  <inkml:trace contextRef="#ctx0" brushRef="#br0" timeOffset="47549.86">17320 8961 65 0,'-4'-17'195'0,"0"4"-14"15,2 3-21-15,2 0-15 0,-3 5-30 0,3-1-40 16,3 2-37-16,-3 4-33 0,0 0-34 16,0 0-36-16,27 8-236 0,-15-1 102 0,4 3 68 15</inkml:trace>
  <inkml:trace contextRef="#ctx0" brushRef="#br0" timeOffset="47945.95">17614 9218 199 0,'0'0'199'0,"7"6"-2"16,-7-1-6-16,2 5-5 0,0 0-11 15,0 5-13-15,3 2-10 0,-3 2-6 0,2-2-15 16,0 2-9-16,-2-2-10 0,2 2-12 16,-2-3-8-16,2-1-8 0,-2-2-4 15,0-1 1-15,0-1 6 0,2-3-2 16,-4-1-5-16,2-3-11 0,-2-4-5 0,0 0-10 16,0 0-4-16,0 0-5 0,6-19-7 15,-4 8-4-15,0-4-7 0,0-1-2 0,2 1-7 16,2-2 2-16,1 2-6 0,-1-1-1 15,3 3-4-15,1 2-2 0,5-1 2 0,0 4-5 16,2 3 0-16,2 3 1 0,0 4-1 16,2 3 1-16,3 3 5 0,-4 5 2 0,6 4 3 15,-3 2 6 1,-1 2 3-16,-4 0 1 0,2 4-3 0,-8-2 3 16,1-2-2-16,0 2-12 0,-5-2-36 0,1-2-47 15,-5-2-59-15,2 0-59 0,-2-1-59 16,-2-3-669-16,-4-2 312 0,0 1 206 15</inkml:trace>
  <inkml:trace contextRef="#ctx0" brushRef="#br0" timeOffset="48514.91">16511 10306 86 0,'-2'-6'198'16,"2"2"-19"-16,-2-2-16 0,2 6-12 15,0 0-2-15,0 0 1 0,7 18 3 16,-3-1 2-16,0 2-4 0,1 6-4 0,-3 1-6 15,2 3-3-15,-4 3-2 0,0-1-12 0,0 1-10 16,-2-3-8-16,0 1-12 0,0-5-8 16,0 0-9-16,2-4-3 0,0-4-1 0,0 0-11 15,-3-4-4-15,3-3-7 0,3-2-5 16,-3-5-6-16,0-3-3 0,0 0-2 0,0 0-6 16,4-17 0-16,-2 6-8 15,-4-4-4-15,2-6-3 0,0-8-7 0,-2-3 0 16,2-10-3-16,-2-4-4 0,-1 2-2 0,3-2 1 15,0 3-4-15,3 2-5 16,1 4-4-16,0 2-5 0,0 5-5 16,4 3-4-16,1 4-3 0,2 2 1 0,1 4-3 15,1 6 1-15,2 5 3 0,2 0 3 16,-5 6 2-16,4 0 3 0,-2 6 4 16,1 3 2-16,0 3 3 0,-3 5 4 0,-1 2 1 15,-3 2 2-15,0 0 2 0,-5-2 6 0,0 2 3 16,-6-2 4-16,-2 0 1 0,-3 2-1 15,-2-2 0-15,-3-2-4 0,-2-2-14 16,0-1-33-16,1-5-37 0,-2-1-46 0,6 0-50 16,0-3-52-16,-1-3-560 15,2 2 267-15,5-4 176 0</inkml:trace>
  <inkml:trace contextRef="#ctx0" brushRef="#br0" timeOffset="49516.99">17045 10365 168 0,'-9'-2'176'0,"1"2"-11"0,-2 0-17 16,-1 2-15-1,-2 4-10-15,0 1-9 0,-1 2-7 0,-2 7-1 16,2 3-1-16,-1 2-7 0,0 5-6 15,1 3-2-15,1 2-8 0,1-3-5 0,2-1-6 0,4-3-3 16,2 0-5-16,2-3-9 0,2-5 1 16,2 0-6-16,2-3-2 15,2-5-3-15,10-3-8 0,-2-1-3 0,3-5-7 0,3-3-3 16,2-6-4-16,0 0-7 16,1-1 2-16,-4-2-2 0,0-4-4 0,-1-3 0 15,-4-1-4-15,0-1 2 0,0-5-1 16,-6 3 1-16,-2 0 7 0,-1 3 5 15,-3 3 4-15,2 2-2 0,-4 1-1 0,0 3-2 16,0 3-2-16,0 5-2 0,0 4 2 16,0 0 1-16,0 0 1 0,-15 21 0 0,11-5 1 15,4-1-1-15,-2 2 1 0,4 2 0 16,0-2-2-16,2 2 0 0,5 2-2 16,-1-2 0-16,5 0 1 0,0-4-1 0,3 0-1 15,4-3-2-15,-2-2 5 16,1-5-5-16,1-1-3 0,-2-2-2 0,2-2 3 15,-1-2-6-15,0-2 2 0,0-1-1 16,-5-3 1-16,2-3-1 0,-4-4 3 16,-1-5 0-16,-3-1-1 0,1-4-1 0,-5-3 1 15,-4 1-1-15,0-1 0 0,0-1 1 16,-2 4 1-16,2 3 0 0,-2 2-3 0,0 1-2 16,0 2-1-16,2 4-1 0,-5 4-1 15,3 1 3-15,0 4-3 0,2 4 0 0,0 0-1 16,0 0-4-16,0 0-3 0,-4 21-6 0,10-12-3 15,1 5-6-15,3 1-3 0,1 0 2 16,3 4 0-16,2 0 0 16,0 0 4-16,-1 1 4 0,0 1-1 0,-2-2 3 15,-1 2 2-15,1 0 1 0,-4-1 2 16,-3-3 3-16,-4-2 6 0,0 3 10 0,0-6 12 16,-4 0 5-16,0-2 9 0,0 0 4 15,-4-3-1-15,1-3 2 0,-1 0 0 0,1-2-5 16,5-2-3-16,0 0-1 0,-14-6-3 15,14 6-7-15,-4-9-7 16,6 3-10-16,0-2-8 0,4 0-9 16,0-3-5-16,5 1-4 0,2-2-2 0,3-2 1 15,2-1 0-15,1-2 0 0,2-3 3 16,0 0 2-16,3 0 1 0,-2-1 2 16,0-3 0-16,-1 3 3 0,0-4 3 0,0 0 6 15,-6 2 5-15,-2 1 7 0,-3 3-3 0,-1-2 0 16,-5 6-1-16,-2-1 0 0,-2 5-1 0,-4-1 1 15,-2 3-2 1,-1 3 0-16,-1 0 1 0,-3 4 0 0,-2 4 1 16,3 0 0-16,-5 4 1 0,4 4-1 15,-1 1 4-15,-1 4-1 0,5 2 2 0,1 2 0 16,3 2 0-16,2-1 0 0,2 0-2 16,2-1 3-16,0 6-3 0,5-2 0 15,1-2 1-15,3 2-2 0,-3-4 5 0,2 2-6 16,2-2 0-16,-2-2-1 0,-2-2 1 15,-2 0-2-15,-1-1 2 0,-1-1-6 0,-4-1-15 16,-2 1-22-16,-3-4-26 0,1 3-34 16,0-4-39-16,0-1-39 0,0-3-56 15,2-2-555-15,2-2 267 0,0 0 176 16</inkml:trace>
  <inkml:trace contextRef="#ctx0" brushRef="#br0" timeOffset="49986.13">18292 10314 49 0,'2'-6'259'16,"0"-2"-7"-1,0 2-15-15,0 1-17 0,2-3-22 0,0 2-20 16,3 0-19-16,1-1-15 0,5 1-15 15,2 0-14-15,-1 3-12 0,4-1-9 0,-2 4-12 16,2-2-7-16,-1 6-10 0,-1 0-5 0,0 0-12 16,-4 5 1-16,-2 3-3 15,-1 1-2-15,-2 2-5 0,-5 2-3 16,-2 0 2-16,-2 2 4 0,-3 4 6 0,-4-2 5 16,-1 2 3-16,0-2 2 0,-3 0 6 15,0 0-3-15,-2-2 8 0,5 0 1 0,-3-4-7 16,2 0 8-16,3-3 1 0,2 1-9 15,-2-4 11-15,3 1 1 0,-2-2-4 16,5-2-8-16,2 0-5 0,0-6-6 16,14 3-7-16,-2-3-3 0,5 0-3 0,6-2-7 15,4 1 2-15,7-4 6 0,9 4 1 16,-1-5 0-16,0 2-1 0,-1 0 2 0,-1-1 4 16,-10 0-9-16,-1 2 1 0,-5-1-3 15,-4 2-5-15,0 0-1 0,-3 0-4 0,-7 0-6 16,-2 1-19-16,-1 1-34 0,-7 0-30 15,0 0-44-15,0 0-52 0,0 0-59 16,9 1-66-16,-9-1-71 0,0 0-777 0,0 0 385 16,0 0 255-16</inkml:trace>
  <inkml:trace contextRef="#ctx0" brushRef="#br0" timeOffset="66463.87">21298 3865 127 0,'0'-8'117'0,"0"4"-15"0,2 1-7 16,-2 3-13-16,0 0-6 16,0 17-6-16,0 2 4 0,2 6-2 15,-2 7-3-15,-2 10-4 0,0 8 0 0,-3 3-5 16,1 0 1-16,2-1-5 0,-2-3 1 16,-1-5-3-16,3-4 2 0,-2-2-5 0,2-6-1 15,0-3-4-15,0-1 2 0,-1-3-6 16,1-5 20-16,0-1 22 0,2-2 23 15,0-6-4-15,-2-1-11 0,2-5-10 0,-2-1-9 16,2-4-9-16,0 0-9 0,0 0-6 0,-4-25-9 16,2 6-3-16,2-3-4 15,-2-9-10-15,2-7-4 0,0-8-8 16,4-7-8-16,-2-6-4 0,0-1-18 0,9-16-2 0,-3 18 0 16,5 8 0-16,2 6-2 0,1 4 0 0,6 4-2 15,1 9-2-15,2 4 1 0,3 4 1 16,3 6 6-16,1 4 2 0,-2 3 1 15,-1 4 3-15,1 4 1 0,0 1 1 16,-3 3 0-16,-3 2 1 16,-3 5 0-16,-4 3 6 0,-4 2-3 0,-5 3 3 0,-8 0 0 15,-4 6 6-15,-7 4 0 16,-6-3-1-16,-10 7 2 0,-3-5 1 0,-2 1-3 0,-3-5-1 16,-3-1-3-16,-1-4-15 15,-1-4-22-15,-2 0-31 0,8-5-26 0,-1-3-22 16,6-2-37-16,4-3-413 0,4-2 194 15,5-2 127-15</inkml:trace>
  <inkml:trace contextRef="#ctx0" brushRef="#br0" timeOffset="67578.62">21888 4225 14 0,'-6'-6'104'0,"1"1"-1"0,1-1-2 0,-2 2-8 15,-2 2-10-15,-2 0-7 16,2 2-13-16,-6 2-5 0,-2 4-1 15,0 2-3-15,-3 3-9 0,-3 2 3 0,2 4-2 16,2 0 3-16,2 2-5 0,1 1-6 0,4-1-2 16,0-1 4-16,5 0-8 15,4-1-5-15,2-2 4 16,4 1-3-16,2-3-1 0,1-2 0 0,6-3-6 0,2 0 2 16,1-3-7-16,4-1 5 15,0-2-3-15,0-2-5 0,1-2 4 16,-2-2 10-16,-2-4 3 0,2-1 6 0,-2-3 0 15,-2-4-2-15,-3-2-1 0,-1 1 12 0,0-2-4 16,-5 2 5-16,2 2-4 0,-4-1-1 16,2 5-7-16,0 0-4 0,-2 3-6 0,0 4-5 15,-4 4 4-15,0 0-2 0,0 0 0 16,4 25-2-16,-4-8 1 0,2 2-2 16,0 0 0-16,0 1 2 0,0-2-3 15,2 1-1-15,1-1-1 0,1-3 0 0,3-2 4 16,-1 1-5-16,3-5 3 0,3-2 0 15,2-2-2-15,2-5-3 16,4-2-2-16,1-4 1 0,3-6-3 0,-4 1 4 16,0-4 7-16,1-5 5 0,-4-4-1 15,0-3-3-15,-2-4-2 0,-2-2-1 16,-3-4-2-16,-3 1-2 0,-1 0-4 0,-3-1 0 16,-3 9-4-16,0 1 1 0,-2 4-2 15,-4 4-1-15,-1 2 0 0,-1 2 0 16,-3 4-1-16,-1 3-2 0,0 4 2 0,-4 1-1 15,4 3 1-15,0 1-2 0,-1 7 4 16,0-2-3-16,5 5 0 0,0 0 1 16,4 5 0-16,2-1 0 0,4 2-3 0,2 0 5 15,3 6-1-15,4-2 0 0,5 2 1 16,0 0 1-16,0 0-2 0,-1-4-1 0,-4 0 2 16,4 0-3-16,-5 0 1 0,2-2-2 15,-2 0 1-15,-4-2 1 0,-3 1 1 0,-1-1-1 16,-2-2 2-16,-4 1 2 0,-2-1 4 15,-3 0 3-15,1 0-1 0,-2-1 2 0,0 0 3 16,-4-3 2 0,6 1 3-16,-2-3-2 0,2-1 8 0,1-1 2 15,-1 1 1-15,4-4-8 0,-3 2 2 16,5-4-8-16,0 0 2 0,0 0-4 0,5-15-2 16,3 5-6-16,1-3 2 0,7-2-4 15,0-5 3-15,4-4-2 0,2-1-4 16,-1-4 1-16,7-3-2 0,-4 0 0 0,2-2-5 15,-3-1 5-15,1 1-3 0,-4 1 0 0,-4 3 2 16,-4 1-2-16,-1 5-1 0,-3 1-15 16,-1 2 1-16,-3 2 2 0,-2 4-1 15,0 1-1-15,-4 3 2 0,0 3 3 16,-4 1 1-16,1 3 1 0,-3 2 1 0,-1 2-1 16,9 0 4-16,-18 7-1 0,9-1 0 15,0 4 4-15,1 3-1 0,4 0 3 0,-2 2-3 16,6 5 2-16,0 1-2 0,4 1-1 15,2 3 0-15,2 2 0 0,8 0 4 16,-2 1 0-16,3 1-2 0,2-3 2 0,-4-1 1 16,-1-4 0-16,0-2 0 0,-4 0 0 15,0 0-1-15,-3-4 2 0,-3-1 0 16,-2 1 0-16,-2-2 1 0,-4-1 0 16,-5 1 1-16,1-2-3 0,-4-1-18 0,-4 0-25 0,0-5-34 15,-1 1-36-15,2 0-33 16,-2-3-33-16,3-3-559 0,0 0 251 15,4-1 166-15</inkml:trace>
  <inkml:trace contextRef="#ctx0" brushRef="#br0" timeOffset="68283.07">23368 3907 179 0,'4'-9'204'0,"-2"1"-18"0,-2 2-20 16,0 2-13-16,0 4-19 0,-2-6-12 16,2 6-13-16,0 0-11 0,-22 10-9 15,12-1-8-15,-3 1-8 0,-2 5-7 16,0 1-6-16,1-1-5 0,-1 0-5 0,2 1-6 15,1 0-5-15,1-4-3 0,0 1 0 0,3-2-8 16,2-1-1-16,-1-2 0 0,3-1-2 16,-2-1-2-16,4-2 2 0,2-4-6 15,0 4-3-15,0-4 1 0,0 0-4 0,0 0-1 16,19-18-1-16,-11 9-3 0,0-4-1 16,8-2-2-16,-4-1 1 0,0-1 1 15,4-2-3-15,-4 2 5 0,1 0 0 16,0 0 4-16,-3 5 5 0,-1 1 1 0,-1-1 0 15,-2 2-1-15,0 1-6 0,2 3-1 0,-4 1-1 16,2 3-3-16,-6 2 3 0,0 0 0 16,10 10-2-16,-8-3 2 15,0 7 2-15,3 1-1 0,-3 4-2 16,0 0 2-16,2 6 0 0,-1-3-1 0,1-1-1 16,-2 6 2-16,0-6-3 0,0 4 0 15,2-6 1-15,-2 2-1 0,1 0 0 0,1-4-3 16,-2 2 2-16,0-4-2 0,0 0-1 0,2-2 1 15,-2-1-1-15,-2 0-4 16,2-3 2-16,0-1-2 0,1-1 4 16,-1 1-1-16,0-2 2 0,1-2-1 15,-3-4-1-15,8 1 0 0,-8-1-2 0,0 0-1 16,12-7 0-16,-6 3 0 0,-1-2 1 16,2 1 0-16,-3-1-1 0,0 0 0 0,-2 2 0 15,2 0 2-15,0 0 2 0,-4 4-1 16,4-7-3-16,-1 5 1 0,-3 2-1 15,4-6-1-15,-4 6 0 0,2-3 2 0,-2 3 1 0,0 0-2 16,0 0-2-16,0 0-14 16,0 0-27-16,0 0-26 0,0 0-21 0,0 0-31 15,0 0-35-15,0 0-32 0,0 0-476 16,-9 15 226-16,5-9 149 0</inkml:trace>
  <inkml:trace contextRef="#ctx0" brushRef="#br0" timeOffset="68658.42">23473 4200 134 0,'0'0'127'16,"-2"-5"-14"-16,2 5 2 0,0 0-5 16,0 0 1-16,0 0-4 0,0 0-2 0,-4 21-9 15,4-10-6-15,0 2-4 0,-2 3-8 16,0 2-4-16,0 1-6 15,0 2-4-15,0 0-5 0,2 0 0 0,-2 0-9 0,2 0-6 16,0-2-3-16,0 0-1 16,0-2-3-16,0-1-6 0,2-3-16 0,-2-2-7 15,2-1-31-15,0 0-42 0,0-5-48 16,0 1-48-16,-2-6-349 0,0 0 173 16,0 0 114-16</inkml:trace>
  <inkml:trace contextRef="#ctx0" brushRef="#br0" timeOffset="69133.36">21361 4924 78 0,'-13'0'173'0,"1"2"-10"16,0-2-14-16,6 2-12 0,6-2-9 0,-12 0-5 15,6 2-2-15,6-2-1 0,0 0-7 16,-11 0-8-16,11 0-1 0,0 0-8 15,0 0 0-15,33-6 0 0,-5 2 0 0,15-2-9 16,18-1-4-16,33-1-4 0,9-3-5 16,28-2-7-16,13-1-2 0,11 3 0 0,19 2-5 15,14-1-9-15,57-4-3 16,-48 8-8-16,-3 3-4 0,0 1 0 0,-6-2-4 16,-8 4-6-16,-11-2 1 15,-15 6-4-15,-35-4-6 0,-20 0 1 0,-22 0-3 16,-20 0 0-16,-11 0-2 0,-10 0-4 15,0-2-12-15,-8 2-18 0,-5-2-22 0,-4 2-29 16,-6-1-19-16,-7 1-22 0,-6 0-15 16,0 0-16-16,0 0-21 0,0 0-14 0,0 0-476 15,-36 1 223-15,26-1 147 0</inkml:trace>
  <inkml:trace contextRef="#ctx0" brushRef="#br0" timeOffset="69663.72">23295 4566 134 0,'13'-2'156'0,"6"0"-11"0,4 0-6 0,7-2-13 15,2 1-9-15,2-1-11 0,-3 0-13 0,3 0-5 16,-4-2-9 0,-1 3-9-16,-3-1-8 0,-5 2-4 15,-2-2-27-15,0 2-36 0,-3 0-32 0,-2 1-41 0,-4 1-35 16,-1 0-286-16,-3 1 136 16,-6-1 89-16</inkml:trace>
  <inkml:trace contextRef="#ctx0" brushRef="#br0" timeOffset="70331.78">21223 5823 58 0,'-2'-3'200'0,"2"3"-12"0,-2-8-16 0,0 4-13 16,2 4-15-16,0 0-16 0,0 0-8 0,0 0-5 15,0 0 0-15,-10 17-6 0,8-1-2 16,-3-1-1-16,5 6 0 0,-2-2 1 0,-3 2-7 16,3 0-3-16,-2-2-7 15,2 0-8-15,0-2-6 0,0 0-6 16,-2 0-5-16,2-2-7 0,2-3-6 0,-3 0-15 16,6-3-23-16,-3-2-31 0,-3 1-48 15,8-4-62-15,-5-4-56 0,0 0-594 0,0 0 264 16,0 0 175-16</inkml:trace>
  <inkml:trace contextRef="#ctx0" brushRef="#br0" timeOffset="70683.27">21332 5221 53 0,'-4'-13'237'0,"0"1"-18"16,2 5-22-16,0 1-23 0,0 2-19 0,2 4-18 16,0 0-12-16,0 0-14 0,16 12-9 0,-2 5-5 15,5 8-9-15,5 11-8 0,1 4-5 16,6 17-6-16,4 0-3 16,-8 4-3-16,-4 0-1 0,-5-7 2 15,-8-7 4-15,-4 1 7 0,-4-4 6 0,-4 2 6 16,-4-5 7-16,-2 5 3 0,-8 1 3 15,-2-1-5-15,-2-4 5 0,-1-2-6 0,-2-4-16 16,0-1-11-16,1-7-4 0,4-1-9 16,-4-2-3-16,3-2-7 0,5-4-2 15,-2-2-9-15,4-2-23 0,-1-4-23 16,3 1-39-16,-1-3-46 0,-2-1-50 0,3-1-52 16,0-3-49-16,-6 0-685 0,6-2 317 0,-3 2 210 15</inkml:trace>
  <inkml:trace contextRef="#ctx0" brushRef="#br0" timeOffset="71999.78">3160 4635 77 0,'-2'-4'179'0,"2"4"-4"16,-3-6-15-16,3 6-14 0,0 0-4 15,0 0-1-15,0 0-5 0,0 0 3 0,0 21 3 16,3-8-6-16,1 5 0 0,0-3-4 0,0 6-10 16,0-2-8-16,1 4-11 0,-1-4-13 15,3 3-3-15,-3 2-9 0,0-6-4 16,0 1-9-16,0-1-6 0,-2-3-11 15,2-2-22-15,0 1-26 0,1-3-35 16,-2-4-32-16,1 1-42 0,0-2-53 16,-2-2-64-16,-2-4-491 0,0 0 244 0,0 0 160 15</inkml:trace>
  <inkml:trace contextRef="#ctx0" brushRef="#br0" timeOffset="72399.55">3089 4338 90 0,'-16'-6'191'0,"-7"4"-15"0,1 4-15 15,4 4-16-15,-2 3-4 0,-5 6-11 16,-3 6-10-16,-2 4-7 0,-1 5-12 16,1 3-10-16,3 3-7 0,2 4-7 15,3 2-5-15,3 4-3 0,7-1-5 0,3 7-3 16,5 3-3-16,6-1-2 0,4-2-4 0,11 19-5 15,8-6-2 1,11-6 12-16,7-6-4 0,5-5-5 0,6-8-5 16,5-6-1-16,-6-11 0 0,-7-6-3 15,3-3-4-15,-7-8-3 0,1-3-1 0,-1-6-4 16,4-9-3-16,-1-6 1 0,-3-4 0 16,11-13 2-16,-4-6-1 0,-9-7 10 15,-4-1 5-15,-10 1 0 0,-10 2-2 0,-3-3-6 16,-6-7-3-16,-7-5-8 0,-9-22-4 15,-8-5-5-15,-11-13-5 0,-10 4-3 0,-6 8-3 16,-1 20-4-16,-3 10-1 0,-3 9-8 16,-2 12-14-16,1 17-19 0,3 10-22 15,5 9-24-15,-7 11-29 0,-1 7-39 0,-9 14-47 16,4 4-572-16,5 0 264 0,18 1 174 16</inkml:trace>
  <inkml:trace contextRef="#ctx0" brushRef="#br0" timeOffset="73326.42">10978 4193 100 0,'-14'-13'182'16,"4"-1"-14"-16,0-2-17 0,4 3-13 15,4 2-10-15,2-2-15 0,2-1-10 0,4 1-12 16,6 0-9-16,-2 1-12 0,5 3-5 16,2 1-6-16,0 6-8 0,-3 2-8 15,2 4-1-15,0 6-4 0,1 1-3 0,-4 4 0 16,-3 6-3-16,1 2 3 0,-5 4-3 16,-2 1 6-16,-4 1 8 0,0 3 5 15,-4-3 6-15,-2-1 7 0,0 1 1 0,-3-2 1 16,3-5 4-16,-2 1-4 0,3-4 0 15,-2-2 6-15,5-3 5 0,-2-1 2 16,2-2-1-16,0-1-4 0,0-1-6 16,4-3-8-16,2-2-6 0,5-4-2 15,4 0-6-15,4 0-8 0,3-4-5 0,6 1-1 16,4-1-6-16,-3-2-9 0,3 2-16 16,-2-1-20-16,-1-3-19 0,-2 2-25 0,-2 0-29 15,-3 1-39-15,-2-1-36 0,0-2-36 16,-6 1-36-16,-1-3-522 0,-1 0 259 15,-6 1 170-15</inkml:trace>
  <inkml:trace contextRef="#ctx0" brushRef="#br0" timeOffset="73792.73">11288 3661 136 0,'-19'-11'182'15,"-3"1"-11"-15,2 2-11 0,-4 5-13 0,1-1-9 16,-3 4-8-16,-8 2-11 0,-1 2-10 16,-10 3-7-16,-8 7-6 0,-14 11-5 0,-4 5-2 15,4 6-7-15,1 4-5 0,5 6-4 16,1-1 0-16,7 5-2 0,3 1-7 0,5 5 1 16,5-1 0-16,6 2-1 15,5 0-4-15,7-7 0 0,8-8 1 0,5-2-4 16,5-2-3-16,6 2-3 15,5-2-6-15,3-2-3 0,6 6 0 0,6-6-2 16,8 0-3-16,19 7-2 0,3-7-4 0,9-4 0 16,6-6-4-16,2-5-3 0,7-7-16 0,-10-4-4 15,-3-7-4-15,4-5 4 0,-4-2-3 16,21-5 0-16,-3-6 0 0,-8-6 0 0,-2-4-1 16,-10-7 0-16,-3-7-2 15,-12-4 1-15,-8-11-2 0,-7-1-1 16,-13 2-1-16,-8 2 1 0,-8-7-2 0,-6-1-1 0,-4-21 2 15,-8 4-4-15,-4 6 1 16,-6 1-2-16,-3 8 1 0,-3 4-2 0,-6 7 3 16,1 12-8-16,-1 10-16 0,-2 5-25 15,-9 5-24-15,-5 5-39 0,-5 7-29 16,-3 6-48-16,-6 4-578 0,-10 7 264 16,-1 7 174-16</inkml:trace>
  <inkml:trace contextRef="#ctx0" brushRef="#br0" timeOffset="75235.83">20815 5808 75 0,'4'-6'142'0,"0"0"-14"0,2-1-14 16,3-1-10-16,4 1-3 0,2-1-11 0,1 1-11 0,6-3-5 15,0 0-7-15,6 3-1 16,0 1-10-16,-3-2-4 16,3 3-5-16,0 1-6 0,-5 2-2 0,-2 0-1 0,0 0-6 15,0 4-1 1,-2 2 0-16,-2 2-4 0,-2 2-3 0,-2 1 1 16,-3 2 3-16,-4 0 0 0,1 5 2 0,-4-2 5 15,-1 2 2-15,-4 0 2 0,-4 1 3 16,-4 2 0-16,-2-2 4 0,-6 2-3 0,2-2 1 15,-3 0 3-15,-3-1-3 16,4-1 0-16,0-2 2 0,2-1 8 16,1-3 7-16,2 1 4 0,2-1 7 0,3-3 0 15,0 0-4-15,0-3-7 0,0-1-7 16,8-2-5-16,0 0-6 0,0 0-6 16,0 0-4-16,0 0-3 0,0 0-5 0,16-19-4 0,-4 15-3 15,1-1 0-15,0 1-3 0,2 0-1 16,-1 1-4-16,2-2 0 0,-4 5-3 15,2-1 0-15,0 2 0 16,-2-1-1-16,-1 5-2 0,-1-4-2 0,1 5 2 16,-5 2-2-16,1 1 3 0,-3 1-2 15,-2 1 0-15,-2 1 4 0,-2-1-1 16,-2 4 4-16,-5-1 6 0,-2 2 5 0,-3 2 3 16,-1-1 3-16,-5-2 3 0,0 2-4 15,-4 0-3-15,-1 1 1 0,3-7 0 0,-2 0-3 16,-2 1-2-16,1-4-1 0,-1-1-23 15,0-3-41-15,-1-2-47 0,0 0-63 16,-3-4-56-16,-1 0-721 0,-1-4 317 16,0 1 210-16</inkml:trace>
  <inkml:trace contextRef="#ctx0" brushRef="#br0" timeOffset="78848.61">22552 5517 180 0,'-2'-8'177'0,"0"2"-16"0,2 1-19 15,-2 1-17-15,2 4-13 0,0 0-11 16,0 0-10-16,-6 23-8 0,4-2-2 15,0 5-5-15,0 6-4 0,2 7 2 0,-2 1-2 0,0 2 0 16,-1-2 0-16,1 2-8 0,2-10 1 16,-2-2-6-16,2-3-2 0,0 0-3 15,-2-6 16-15,2-3 16 0,0 0 9 0,0-6-2 16,0-1-8 0,0-6-9-16,0 1-7 0,0-6-10 0,0 0-5 15,0 0-5-15,0 0-9 0,-5-19-2 0,5 8-5 16,-2-5-4-16,0-1-3 0,0-8-4 0,-2-3-4 15,2-2-3-15,-2-9-4 0,2 2-2 16,-1 0-2-16,1 3 0 0,0 5 0 16,2 1-3-16,0 5-1 0,0 2-4 0,-2 4-3 15,2 3 1-15,2 5-1 16,-2 3 2-16,4 6 2 0,-4 0 3 16,11 13 2-16,-5 1 0 0,3 1 2 0,2 6 1 0,-3 0 0 15,4 2-1-15,0 2 1 0,0 1 1 16,3-1 0-16,-1 1 0 15,-1-5 0-15,0-1-2 0,-1-3 4 0,0-4 8 16,-4 1 12-16,0-3 3 0,2-4-3 0,1 1-5 16,0-4-1-16,0-4-2 15,-1 0-1-15,0-4-2 0,2-4-1 0,-4-1-1 16,2-6-5-16,0-4 2 0,-1-4-5 16,0-4 1-16,-1 1-1 0,1-5-6 0,-3-1 5 15,0 5-8-15,3 0-1 0,-2 1 4 16,-3 3-3-16,0 2 1 0,0 3-1 0,0 3-4 0,0 0-1 15,-2 4-1 1,2 3-3-16,1 2 4 0,0 6 1 0,-5 0 4 0,10 8-1 16,0 3 4-16,1 7 2 0,-1 3-2 15,3 1 5-15,0 7-2 0,-3-1-1 16,2 3 4-16,-2 0-1 0,-2-5 3 16,-2 1-5-16,1-3 1 0,-1 1 1 15,1-4-12-15,-1-1-21 0,-2-5-33 0,0 0-43 16,1-2-48-16,-1 0-52 0,0-3-55 15,-2-4-668-15,2-2 314 0,0-3 207 0</inkml:trace>
  <inkml:trace contextRef="#ctx0" brushRef="#br0" timeOffset="79182.64">23448 5528 31 0,'2'-10'239'0,"3"5"-14"0,-3-3-19 16,-2 2-22-16,2 3-18 0,-2 3-14 16,0 0-12-16,0 0-10 0,6 13-3 15,-2 2-4-15,-2 2-5 0,2 8-8 16,-4 2-3-16,2 3-7 0,-2 3-5 0,0-1-5 15,0 3-7-15,0 2-8 0,0-4-6 16,-2-1-7-16,4-3-4 0,-4-2-6 0,2-5-5 16,2 1-6-16,-2-6 1 0,0 0-1 15,0-3-2-15,0-1-15 0,2-5-25 0,-2-1-29 16,2-3-34-16,-2-4-40 0,0 0-40 16,0 0-32-16,0 0-31 0,5-21-558 0,-5 10 260 15,0-4 171-15</inkml:trace>
  <inkml:trace contextRef="#ctx0" brushRef="#br0" timeOffset="79477.39">23507 5551 123 0,'0'-12'206'0,"0"3"-5"0,0-1-9 0,0 1-12 16,2 0-18-16,2 3-17 15,1 0-13-15,1 2-15 0,2 2-9 16,3 4-11-16,2 2-9 0,3 2-8 0,6 5-14 15,-1 6 1-15,0 4-5 0,2 2-5 16,1 5-5-16,-7 3-4 0,2-1-4 0,-6 5-5 16,-3 1 0-16,-6 0-4 0,0 0-1 15,-4-1-13-15,-2-3 4 0,-2-2 6 16,-4 3 3-16,-3-4 6 0,-1-3 4 0,-6-1 2 16,-2-2-2-16,-4-4-4 15,-3-2-5-15,-5-4 2 0,-4-1-9 0,-2-3-4 16,-1-3-12-16,3 2-21 0,3-4-30 15,3-3-33-15,0 1-37 0,10-2-48 16,2 0-44-16,6-3-564 0,5-1 260 0,7-4 172 16</inkml:trace>
  <inkml:trace contextRef="#ctx0" brushRef="#br0" timeOffset="79927.33">24079 5579 150 0,'0'0'197'0,"0"-5"-8"0,0 5-9 0,0-6-4 16,0 6-12-16,0 0-10 0,0-6-9 16,0 6-9-16,2-5-6 0,-2 5-11 0,0 0-9 15,4-6-8-15,-4 6-10 0,6-6-8 16,-2 2-9-16,5 2-7 0,0-1-6 0,3-1-8 0,5 0-4 16,5-1-5-1,2 0-6-15,6 0-2 0,2 1-3 0,7-2-5 16,-2 1-2-16,1-1-2 0,0 2-2 15,-6 0 2-15,-2 1-5 0,-3-3-3 0,-3 4-2 16,-3-2-2-16,-2 2 2 0,-2 0-3 16,-5 0-2-16,4 0 2 0,-4 1-5 0,-1-2 0 15,-3 3-19-15,1-1-20 0,-1-1-24 0,-8 2-27 16,0 0-31 0,0 0-33-16,0 0-29 0,4 6-34 0,-4-6-477 15,0 0 234-15,-12 9 154 0</inkml:trace>
  <inkml:trace contextRef="#ctx0" brushRef="#br0" timeOffset="80313.22">24445 5593 51 0,'0'0'167'16,"0"0"-15"-16,0 0-10 0,0 0-19 16,-6-2-12-16,6 2-9 0,0 0 2 0,-3 9-1 15,3-1 2-15,3 1 0 16,-1 3 2-16,-2 1 0 0,2 2-1 0,-2 3-4 16,0 1-1-16,0-2-1 0,0 4-8 15,0-2 5-15,-2 0-8 0,2 0-3 16,-2-2-6-16,2 2-7 0,0-2-6 15,0 1-4-15,-3-3-9 0,3-2-1 0,0-2-3 0,3 1-4 16,-3-1 0-16,0-3-6 16,0 1-2-16,2-1-5 0,0-2 0 0,0 0-8 15,0-2-20-15,-2-4-24 0,8 3-36 0,-8-3-50 16,11-2-41-16,-11 2-71 0,13-7-605 16,-7 1 280-16,2-2 184 0</inkml:trace>
  <inkml:trace contextRef="#ctx0" brushRef="#br0" timeOffset="80880.03">25604 5768 18 0,'0'0'159'0,"5"-5"-4"0,-5 1-8 15,0 4-1-15,3-6-3 0,-3 0-3 16,0 6-10-16,-3-8-4 0,3 8-8 0,-7-7-10 16,5 3-10-16,-2 0-8 0,-2 3-9 15,0-4-8-15,-5 5-6 0,2-1-3 16,9 1-5-16,-25 3-6 16,11 3-2-16,-4 0-3 0,4 3 2 0,-6 3-6 15,2 1 6-15,-1 5 3 0,1-2-3 0,0 7 0 0,2-4-1 16,2 2-1-1,1-2 0-15,3 2-2 0,-1 0 2 16,4-2-8-16,3-2 0 0,2 1 3 0,2-1 0 0,2 0-1 16,5-2 0-16,1 2-6 0,3-4-1 15,4 1-2-15,1-1-6 0,6-1 1 16,1-3-5-16,0 1-2 0,2-1-1 0,3-3-1 16,2 2-5-16,-3-4-2 0,1 1-1 15,0-1 4-15,-6-2-5 0,0 0-2 0,-3 2 2 16,0-3-2-16,-2 2-1 0,-3-2 1 15,0-1-6-15,-2 2-16 0,-1-2-22 16,-3 0-24-16,0 0-26 0,-8 0-32 0,14 0-39 16,-10-3-36-16,-4 3-32 0,6-4-564 15,-4 0 269-15,-2 4 176 16</inkml:trace>
  <inkml:trace contextRef="#ctx0" brushRef="#br0" timeOffset="83894.16">21600 7524 183 0,'7'-2'209'0,"-7"2"-13"0,0 0-9 0,0 0-13 15,-32 0-13-15,17 0-10 0,-5 0-14 16,-2-1-9-16,-10 2-13 0,-2-1-9 0,-9 0-11 15,-5 0-8-15,-1 0-8 0,-2 0-9 16,1 0-7-16,1 0-6 0,5 0-5 0,8 0-4 16,1 0-4-16,6-1-2 0,4 1-4 15,1 0 4-15,3-2-3 16,5 2 0-16,-2-4-6 0,6 0-2 0,1-1-3 16,7-3-4-16,1-2 0 0,8 1-7 15,1-5-1-15,7-3-1 0,1 0-2 0,8-4-2 16,-1 0 1-16,3-2 6 0,-2 2-2 15,4 0 0-15,-5 3 3 0,3-2-1 16,-8 5 8-16,0 2-1 0,-2 0-1 16,-2 3-3-16,0 0-5 0,-2 1-1 0,-2 5-3 15,1 1-1-15,-3 3 3 0,-6 0 3 16,15 12 3-16,-8 2 8 0,-1 3 6 0,0 6 5 0,0 5 5 16,0 7 0-16,2 3 13 15,-4 2-4-15,0 0 0 0,-2 2-7 0,2-2 1 0,-2 0-11 16,0-2 1-1,0-6-4-15,0 1-2 0,0-5-2 0,1 1-15 16,-1-4-18-16,0-6-25 0,0 0-34 0,0-4-48 16,2-4-55-16,1-1-66 0,-1-7-62 0,0 0-652 15,0-3 322-15,-4 0 212 16</inkml:trace>
  <inkml:trace contextRef="#ctx0" brushRef="#br0" timeOffset="84195.43">21310 6918 65 0,'0'-11'226'0,"0"4"-17"0,2-1-22 16,0 0-20-16,2 5-16 16,2 1-11-16,-6 2-10 0,24 11-3 0,-5 5-4 15,9 5-6-15,4 11-9 0,10 17-5 16,0 4-5-16,-3 3-2 0,-6 5 0 15,-7 4-6-15,-6 5 4 0,-4 5 3 16,-8 1 0-16,-8-8-4 0,-6 10 2 0,-4 2 3 16,-10-6-3-16,-3 1-3 0,-3-7 3 15,-6-3-10-15,-2-8-12 0,-3-5-3 16,3-12-3-16,2-8 0 0,0-3-21 16,-1-7-34-16,3-6-38 0,6-3-43 15,1-5-45-15,5-3-57 0,2-1-59 0,4-5-756 16,6-2 335-16,3-2 221 0</inkml:trace>
  <inkml:trace contextRef="#ctx0" brushRef="#br0" timeOffset="85045.4">22633 7429 224 0,'0'-7'217'0,"2"1"-21"16,-2 2-20-16,0 4-16 0,0 0-12 15,0 0-12-15,2 21-1 0,-2-2-8 16,0 8-8-16,0 5-5 0,0 6-8 0,-2 2 1 15,2 2-7-15,-2 0-5 0,2-2-5 16,-2 0-5-16,2-8-7 0,0-1-6 0,0-4-5 16,-2-6 17-16,4-3 10 0,-2-4-12 15,0-4-6-15,2-5-8 0,-2-3-9 16,0-2-5-16,0 0-9 0,4-21-6 16,-4 8-4-16,2-8-11 0,-2-6 3 15,2-5-6-15,0-9-1 0,0-2-4 16,0-8-12-16,0-1 5 0,2 7-2 0,-2 5-2 15,2-1-1-15,-4 9-1 0,2 2-1 0,2 5-5 0,-4 2 0 16,0 5-6-16,2 7 6 16,2 4-3-16,-2 3 3 15,-2 4 4-15,0 0 4 0,15 25-2 0,-6-4 6 16,-1 3 0-16,3 7 1 0,-1-1-2 16,0 5 2-16,2-3-1 0,-2 1 1 0,2 1-1 15,-1-4 2-15,-2-5-6 0,1-2 5 16,-1-4-1-16,-1-4-2 0,3-6 2 0,0-1 1 15,1-6-3-15,0-4-2 0,2-3 1 16,2-5-5-16,-1-5-5 0,2-4 7 0,4-8-5 16,-3-2 4-16,-2-3-4 0,3-4 0 15,-2-2-4-15,0 0 2 0,-3 5-1 16,0 1 0-16,-2 4 0 0,-1 3 3 16,0 4-2-16,-1 0-1 0,-1 6-7 0,-3-1 3 15,0 5 3-15,-2 1 0 0,5 2-2 16,-2 7 3-16,1 1 3 0,0 5 6 0,2 5 7 15,2 3 4-15,0 8 6 0,-4 2 0 16,3 9-5-16,-5 3 12 0,1 3-5 0,-5 2-1 16,0 2 2-16,-4-3-5 15,0 4 2-15,-3-4-13 0,3-8-35 16,0 0-44-16,0-5-52 0,2-3-48 16,0-4-63-16,-2-1-781 0,6-5 345 0,0-2 228 15</inkml:trace>
  <inkml:trace contextRef="#ctx0" brushRef="#br0" timeOffset="85695.79">23889 7507 85 0,'-5'-13'266'0,"2"1"-16"0,1 3-18 0,0 3-26 16,2 0-21-16,-2 3-21 0,2 3-15 0,0 0-16 16,0 0-11-16,-6 21-12 0,2-2-9 15,-2 5-6-15,0 11-8 0,1 3-9 0,-4-2-7 16,3 4-6-16,0-2-10 16,2-1 0-16,-3-1-4 0,3-8-5 15,0 1-5-15,0-4-4 0,0-4-2 0,4-4 0 16,-3 0-2-16,1-6-4 0,4-3-6 0,-2-4-6 15,0-4 1-15,0 0-3 0,0 0-5 16,13-17-3-16,-7 1-1 0,-2-1 0 16,3-5-2-16,-1-8-2 0,2-2 1 15,1-2-3-15,2 0 0 0,-3 0 2 0,0-1 4 16,1 3 13-16,-2 3 4 0,1 4 6 0,-2-2 7 16,-2 7 6-16,1 1-10 15,-1 2 5-15,0 1-10 0,2 3 1 16,-1 4-4-16,-3 1-13 0,4 2 12 0,-1 6-2 15,-5 0-3-15,12 10 1 0,-2 3 1 0,2 4-3 16,2 6 5-16,3 2-3 0,0 4-2 16,0-1 0-16,0 2 1 0,2-1-2 0,-2 2-4 15,2-3 3-15,-2-1-3 16,2-3 0-16,-4-3-4 0,-1-2 4 16,0-1-2-16,0-3-1 0,-3-2 1 0,-1-3-2 15,1-3 0-15,2 1 9 0,-5-6-1 0,2 0-2 16,-2-4 6-16,2-2-4 15,-4-4-4-15,2-3 3 0,-2-3-5 0,1-2-3 16,-1-9 8-16,-1 0-10 0,-1-3 2 16,-2-3-1-16,-2-3-2 0,2 1-2 15,-4-1-4-15,0 2 1 0,2-1 2 0,-2 3-7 0,0 1-13 16,-1 3-23-16,1 5-38 0,2 0-47 0,0 2-49 16,-2 5-48-16,4 1-38 15,-4 5-695-15,6 1 325 0,-4 3 215 16</inkml:trace>
  <inkml:trace contextRef="#ctx0" brushRef="#br0" timeOffset="85977.04">24677 7517 216 0,'0'-8'224'0,"2"1"-16"0,4 1-16 16,2-2-17-1,6 1-19-15,8-1-14 0,3-1-13 0,5 3-17 16,6-2-8-16,-1 1-14 0,1-1-5 0,0 2-9 0,1-1-7 16,-7 1-5-16,-2 0-7 15,2 0-5-15,-5 1-16 0,-1 1-26 0,-5-2-28 0,0 2-31 16,-2 1-39-16,-2-3-33 15,-4 2-25-15,-3 0-27 0,-4 0-372 0,0 1 185 16,-4 0 123-16</inkml:trace>
  <inkml:trace contextRef="#ctx0" brushRef="#br0" timeOffset="86179.2">25052 7361 43 0,'-10'5'120'0,"4"1"6"0,-5 1 7 0,2 3 9 0,1 4 8 16,2 1 1-16,-2 2 0 15,0 4 4-15,2 2-1 0,2 1 2 16,2 1-7-16,0 2-10 0,2 1-8 16,2 1-14-16,-2-1-9 0,4 1-8 0,-2 0-12 15,0-2-6-15,2-3-6 0,-2-3-10 16,0 0-27-16,4-4-34 0,-6-1-40 0,4-1-54 16,0-4-60-16,0-1-69 15,0-3-493-15,2-1 242 0,1 0 159 0</inkml:trace>
  <inkml:trace contextRef="#ctx0" brushRef="#br0" timeOffset="86565.04">26010 7513 9 0,'-6'-11'244'0,"0"-1"-9"0,0 1-14 16,-2 1-19-16,-3 1-18 0,1-1-15 15,-5 5-15-15,0-1-13 0,-7 4-9 16,2 4-6-16,-4 4-8 0,-1 1-3 16,-3 8 1-16,1 4 0 0,1 2-3 0,3 4-4 15,0 1-7-15,3 4-1 0,4-2-2 16,1 1-6-16,5 1-5 0,3-3-2 0,5-1-3 15,4 3-10-15,7-3-4 0,6 3-5 16,3-2-6-16,6-5 0 0,10 3-10 16,3-4-6-16,4-1-4 0,3-4-5 0,-2-2-10 15,1-3-12-15,-3-3-18 0,-2-1-21 16,-2 1-25-16,-6-4-35 0,-9-2-43 0,1 0-51 0,-4 0-40 16,-7-2-45-16,-3 0-650 15,-1-2 312-15,-7 2 206 0</inkml:trace>
  <inkml:trace contextRef="#ctx0" brushRef="#br0" timeOffset="87983.55">21456 8902 83 0,'-17'0'155'0,"5"0"-12"0,1 2-5 16,-8 0-7-16,0-1-4 0,-7 3-3 0,-2 2 0 0,-3-4-3 15,1 2-6 1,0-1-6-16,2-1-2 0,-2 1-9 0,2-3-2 15,5 1-1-15,1-1-1 0,2 0-2 16,1 0-3-16,1 0-6 0,4-1-8 0,1 1-5 16,0 0-5-16,3-3-5 0,1 3-5 15,-1-2 2-15,10 2-12 0,-17 0-3 16,10-1-7-16,7 1-2 0,-12 0-4 0,12 0-4 16,-10-2-5-16,10 2-2 0,0 0-3 15,-14 3-2-15,10 2-1 0,0 0-2 0,-2 3 1 16,2 1-2-16,-1 5 1 15,-1-1-2-15,1 2 2 0,1 0 0 0,0 1-3 16,0-1 2-16,2-2-3 0,0 1 1 0,-1-3-2 16,1 0 2-16,2-1 5 0,-2-3 4 15,2 1 6-15,2 0 5 16,0-3 0-16,1-1-1 0,3-2-2 16,2 0-2-16,1-2-3 0,4 0 0 0,-1-2-3 15,0 0-4-15,6 1 0 0,-3-4-1 0,2 4-1 16,-2-1-3-16,1 0 0 0,0 0-3 15,-2 4 0-15,3 0 0 0,0 1 1 16,0 5 1-16,2 4-2 0,-2 1-1 0,2 4 3 16,-4 0-3-16,-1 4 0 0,-1 0 2 0,0 0 0 15,-2 2 1-15,-5 2 1 0,-2-3 4 16,-2-1 1-16,-4 0 7 16,0 3 1-16,-6-3-3 0,-3-5 0 0,-4 2 2 15,-2-5-5-15,-2-4-2 0,-2-3-5 16,-5-4-26-16,1-4-34 0,-7-5-40 15,0-3-39-15,3-1-46 0,1-7-47 0,0 2-695 16,8-5 313-16,-2 0 206 0</inkml:trace>
  <inkml:trace contextRef="#ctx0" brushRef="#br0" timeOffset="88316.79">21637 8543 140 0,'0'-7'194'0,"0"2"-20"15,0-1-18-15,2 2-17 0,-2 4-8 0,0 0-18 16,14 7-6-16,-2 7-6 0,8 9-1 16,5 7 5-16,13 20-8 0,0 5-3 0,1 4-1 15,-5 2 2-15,-5 5 0 0,-3-1 1 16,-8 4 5-16,-2-12 0 0,-10-3 5 15,-2-3 0-15,-4-5-2 0,-4 3 0 0,-4 0 1 16,-8-3-2-16,-3-4-7 0,-2-4-10 16,-6-1-7-16,-3-5-7 0,-2-3-1 15,-2-3-11-15,5-5-22 0,-1-4-31 16,5-3-32-16,3-5-39 0,2 1-34 0,4-3-46 16,6-1-44-16,4-2-39 0,6-3-30 15,0-1-548-15,18 4 274 0,2-2 180 0</inkml:trace>
  <inkml:trace contextRef="#ctx0" brushRef="#br0" timeOffset="88826.5">22804 9182 42 0,'3'-11'219'16,"1"1"1"-16,0 4-6 0,-2 0-19 0,0 1-20 0,0 1-15 15,-2 4-21-15,0 0-9 16,0 0-15-16,7 11-4 0,-10 3 0 16,3 3 0-16,0 6-4 0,-4 5-5 0,2 4-3 15,-4 3-3-15,0 1-6 0,-3 0-1 16,1-1-5-16,1-3-3 0,1-3-9 0,-1-3-4 16,3-1-7-16,-2-4-3 0,2-2 4 15,0-4 7-15,2-2 7 0,0-1-12 0,0-6-2 16,2-3-10-1,0-3-4-15,0 0-6 0,6-16-8 0,-4 0-2 0,2-9-7 16,0-3 1-16,2-9-3 16,0-2-7-16,1-9-3 0,4-1-1 0,-3-3-2 15,3 3-2-15,1-1-3 0,4 4 0 16,-2 4 0-16,-2 6 0 0,4 5-1 0,-4 3-1 0,1 7 4 16,2 0-6-16,0 6-3 0,1 3 4 15,2 7 1 1,3 3-2-16,0 8 4 0,2 3 3 0,5 8-4 15,1 4 2-15,1 8 3 0,0 3 0 16,0 3 5-16,-5 2-6 0,-2 2-1 0,0-1 2 16,-1 0 4-16,-4 0-2 0,1-2 1 0,-4-5-6 15,0-3 0-15,-3-1-1 0,2-4 0 16,-2-3-19-16,-1 0-27 0,-1-3-27 16,1-2-34-16,-3-1-36 0,1-3-38 15,1 0-37-15,-1-1-31 0,0-2-31 0,-5-3-585 16,0-1 292-16,-4 0 194 0</inkml:trace>
  <inkml:trace contextRef="#ctx0" brushRef="#br0" timeOffset="89021.18">22964 9424 136 0,'-20'-10'206'0,"8"4"7"0,1 1 2 15,2 1-4-15,3 0-17 16,2 1-22-16,2-1-16 0,2 4-18 15,8-10-11-15,3 6-16 0,8 1-9 0,9-3-16 16,5 2-22-16,7-2-24 0,5 2-36 16,-3 0-36-16,0 1-33 0,-1-1-23 15,-1 0-42-15,-6 0-37 0,-5 0-409 16,3-1 196-16,-4-1 129 0</inkml:trace>
  <inkml:trace contextRef="#ctx0" brushRef="#br0" timeOffset="89376.03">23954 8978 107 0,'2'-6'234'0,"2"1"-1"0,-2 1-13 15,0 0-24-15,-2 4-17 0,2-8-22 16,-2 8-13-16,0 0-1 15,0 0 4-15,6 14-3 0,-4-3-2 0,2 6-6 16,-4 4-5-16,2 2-5 0,-4 5-3 16,-2 3-5-16,2-1-7 0,0 7 3 15,-2-5-6-15,2 4-7 0,-2-2-3 0,2-3-7 16,-2-2-5-16,4-3-8 0,-2 1 2 16,2-6 4-16,0-2-1 0,4-2-8 0,2 0-5 15,4-5-9-15,6-2-6 0,3-3-5 16,0-3-4-16,6-4-7 0,3 0-11 15,4-4-15-15,-3-2-18 0,3 0-18 0,-2-1-26 16,1-5-36-16,-5 1-51 0,-4 0-49 16,0-3-54-16,-1 1-51 0,-4 0-778 0,-2-3 363 15,-1 1 240-15</inkml:trace>
  <inkml:trace contextRef="#ctx0" brushRef="#br0" timeOffset="89948.92">24697 9022 71 0,'0'-9'244'0,"2"0"2"0,-2 2-11 16,2 2-23-16,0-1-19 15,-2 6-20-15,2-8-18 0,-2 8-16 0,0 0-13 16,0 0-10-16,4 25-6 15,-4-8-1-15,-2 6-5 0,0 3-9 0,-2 5-3 16,-2 3-6-16,0 0-6 0,-4 1-5 16,4 1-5-16,0-4-5 0,0 3-5 15,0-9-4-15,-3-1-4 0,5 0-4 0,-1-6-5 16,-1-2-1-16,2-2-3 0,2 1 3 16,0-5 4-16,-1-2-6 0,3-3-6 0,-2 0-2 15,2-6-3-15,0 0-8 0,0 0 1 16,9-16-5-16,-7 5-2 0,2-4-3 15,3-8 1-15,-1-1-5 0,0-7 3 16,3-5-5-16,1 0-1 0,4-6-4 0,-2-2-1 0,0 8 5 16,1 1-5-16,0 5 1 0,2-1 0 15,-1 3-3-15,-3 5 2 0,2 2 4 16,-3 2-6-16,1 2 0 16,0 1 0-16,-3 5-1 0,3 1-1 15,-1 5 1-15,1 1 4 0,2 6-1 0,-1 4 1 16,0 3 0-16,2 3 4 0,0 5 1 15,-1 3-4-15,-2 4 3 0,2 2 1 0,-1 3-2 16,-2 1 2-16,2 3-2 0,-4-1 1 0,0 3-2 16,0-5 2-16,1 2-1 0,-2-5 2 15,-1-2 0-15,0 0-5 0,-2-6-9 16,1-1-16-16,-3-2-26 0,2-1-24 16,-2-4-33-16,0-1-33 0,0-1-38 0,0-1-19 15,2-2-31-15,-2-2-639 0,3-2 295 0,-5-2 194 16</inkml:trace>
  <inkml:trace contextRef="#ctx0" brushRef="#br0" timeOffset="90194.82">24663 9241 186 0,'-8'-4'241'16,"1"2"0"-1,3-2-4-15,4 4-21 0,-4-5-14 0,4 5-26 16,8-6-19-16,5 4-14 0,3-2-12 0,8 0-13 16,4 1-10-16,1 1-12 0,3-4-8 15,0 2-10-15,-1-2-5 0,1 0-9 16,-2 1-6-16,-1-1-4 0,-1 1-7 16,-2 1-8-16,-6-2-25 0,0 0-35 0,-3 1-46 15,-3-1-51-15,-1 0-49 0,-4 3-48 16,-5-3-526-16,0 2 252 0,-4 0 166 0</inkml:trace>
  <inkml:trace contextRef="#ctx0" brushRef="#br0" timeOffset="96001.66">29294 3541 25 0,'0'-7'144'0,"0"-1"-19"16,-2 2-10-16,2 6-17 0,0-6-8 0,0 6-7 15,0 0-9-15,0 0-7 0,8 23-8 16,-3-7 4-16,1 1-3 0,0 9-1 0,1 9 1 16,-1-1-3-16,1 4 4 15,-3 0-1-15,0 0-5 0,0 0 0 0,0-2-10 0,0 1 0 16,-2-9-4-16,3 1-3 15,-2-5-3-15,-1-3-1 0,0 1 0 0,-2-5 7 0,2 0 10 16,0-2 12 0,0-4 9-16,-2 3 1 0,2-7 5 0,-2 1-8 15,2-4-7-15,-2-4-6 0,0 0-9 16,0 0-4-16,4-25-6 0,0 6-7 0,-4-7-7 0,0-5-1 16,2-7-7-16,0-2-8 15,-2-2 2-15,0 0-2 0,2-2-4 16,1 2-1-16,-1 2-2 0,2 2-1 15,1 4 1-15,-1 4-2 0,2 1-1 16,3 2-3-16,1 2 3 0,-2 4-4 0,6 2-2 16,0 4-1-16,-2 3 1 0,4 5-2 0,-2 3 1 15,-1 2 3-15,2 4 0 0,-2 4-2 16,-3 4 1-16,-2 5 4 0,-1 2-2 16,-2 2 6-16,-5 4 1 0,0 5 3 0,-8 7-3 15,-4-3-2-15,0 3 5 0,-6-5 0 16,-1 0 1-16,-3 3-5 0,-4-8-10 15,0-4-14-15,-1-5-17 0,-3-2-27 16,2-4-23-16,1-5-27 0,0-3-34 0,2-2-40 0,-1-4-406 16,3-2 203-16,6-3 134 15</inkml:trace>
  <inkml:trace contextRef="#ctx0" brushRef="#br0" timeOffset="97080.8">29853 3810 82 0,'-4'-8'177'16,"1"2"-18"-16,-1 1-15 0,2-3-14 15,-4 4-15-15,-3 0-10 0,3 0-13 0,-2 4-17 16,-5 0-3-16,2 6-4 15,-5 2-7-15,-2 5-5 0,-1 2-4 0,-2 9-4 16,2-2-3-16,1 3-7 0,2 0-2 16,4-2-3-16,1-2-9 0,5 0 4 0,1-6-1 15,1 2 0-15,4-6-3 0,2 1-1 16,3-3 2-16,3-3-4 0,3-2-4 16,1-4-1-16,4 0-2 0,0-4-5 0,3-2 3 15,0-1-3-15,0-5 2 0,1 1-3 16,-2-5 2-16,0-1 1 0,-4 0 2 0,1-4-2 15,-5 0 3-15,1 3 4 16,-2-2 2-16,-3 5-3 0,0 2-2 0,0 0-3 16,-2 1-3-16,-2 6-2 0,-2 0 2 15,0 6-3-15,0 0 4 0,0 0-2 0,-10 21 1 16,6-5 1-16,0 2 1 16,0 6-2-16,0-2 3 0,-1-1-2 0,5 2 1 15,0 0 1-15,5-2 0 0,-1 0 0 16,0 0 0-16,2-4-1 0,4-4 3 15,2 1 1-15,0-4-2 0,3-5-1 0,2 1 0 16,0-6 1-16,-1 0-1 16,4-4 4-16,-4-2 5 0,2-1 0 0,3-8 2 0,-5-1-2 15,2-7-5-15,-2-3-4 0,2-3-1 16,-4-1-2-16,-1-3-1 0,-3 3-3 16,-3 3-2-16,0 2-2 0,-3 3 1 15,0 2 0-15,-2 3 1 0,2 0-2 0,-2 4-2 16,0-1-2-16,-2 5 3 0,0-1-3 15,-2 3 0-15,0 1 2 0,0 2 0 16,2 4-1-16,0 0-1 0,0 0-3 0,0 0-5 16,0 0-2-16,-2 15-1 0,8-5 6 15,2 3 0-15,2 3 3 0,2 1 0 0,3 0 2 16,-1 0-3-16,2 4 4 0,-4-2-1 0,2 0-1 16,-2 2 2-16,0-2 0 0,-4-2 0 15,1 4-1-15,-5-4 3 16,-2 0 1-16,1 0 2 0,-6 3-5 15,3-5 6-15,-4 0-5 0,2 0 3 0,-2-1 0 16,2-3 1-16,-1 0-2 0,1-1 2 16,0 0 1-16,0-1 2 0,0-1 2 0,2-3 6 15,0 1 4-15,0 0 1 0,0-6-3 16,4 6-1-16,-4-6-2 0,0 0-5 16,17-10 0-16,-6 2 1 0,0-1-4 0,1-6-2 15,6-1 1-15,-4-2-1 0,5-6-1 16,-2-2 0-16,2-3 0 0,0 2-6 0,-2-1 5 15,-3-1-1-15,0 1 1 0,0 1-5 16,-3 5 6-16,-3 1 2 16,1-3-3-16,-3 7 1 0,-1 0 0 15,-3 0-3-15,-2 4 0 0,-2 1 0 0,-3 1 0 16,-1 1-2-16,-3 1-5 0,1 3 7 16,-5 3-4-16,1 4 3 0,-2-1 1 0,0 4-1 15,2 2 4-15,-4 4-3 0,4 1 3 16,1 2-1-16,3 2 1 0,-1 3 2 0,7 1 1 15,0 2-1-15,4 0-1 0,0 3 2 16,5 1 2-16,1 0-1 16,3-1 0-16,-1-3 0 0,-2 4-2 0,4-2 1 15,-4 0-2-15,0-4-3 0,-4-2 4 0,2-2-2 16,-4 1 3-16,1-1-1 0,-3-4-2 16,-3 3-10-16,-1-5-23 0,-4 1-34 15,0-3-42-15,0-1-58 0,-4-2-589 16,4-3 257-16,-2 2 169 0</inkml:trace>
  <inkml:trace contextRef="#ctx0" brushRef="#br0" timeOffset="97560.98">31015 3644 196 0,'0'-10'197'0,"2"1"-21"0,-2 0-21 0,6 1-14 16,3 0-18-16,2 0-12 0,1 3-8 15,5-1-13-15,3 4-10 0,0 0-5 16,2 4-8-16,1 0-6 0,-2 4-6 0,0 2-5 0,-4 3-4 15,-4 2-6-15,-3 5-1 16,-6 0 0-16,-6 9-4 0,-2 2 0 0,-10 3 1 0,-4-1 4 16,-2 5 10-16,-8-2 9 15,3-1 2-15,-3-3 0 0,0-2-3 16,5-5-1-16,2-1-5 0,6-6 0 0,1 0 9 16,0-3 7-16,4-1 7 15,2-3-2-15,3 1-8 0,3-5-3 0,9 3-8 0,5-4-6 16,8 1-6-16,7-3-4 15,7 0-4-15,8-2 0 0,7 0-8 16,7-2-2-16,2 0-2 0,-1-2-3 16,-2 1-2-16,-9-1 0 0,-1 0-1 0,-7 0-2 0,-6 1 2 15,-5 0-5-15,-5 3-21 0,-2-1-23 16,-2-3-34-16,-10 4-35 0,-2-2-33 16,-6 2-33-16,0 0-32 0,0 0-27 0,0 0-567 15,-38 4 270-15,22 2 178 0</inkml:trace>
  <inkml:trace contextRef="#ctx0" brushRef="#br0" timeOffset="98015.8">28743 4648 119 0,'-18'-4'224'16,"5"2"-8"-16,3 1-17 0,3-2-10 0,1 1-13 15,6 2-14-15,-7-1-16 0,7 1-11 16,0 0-15-16,22-10-9 0,-3 8-5 0,15-2-1 0,10-1-3 15,15 1-4-15,32-4-2 16,8 2-3-16,18 1 0 0,33-1-8 16,15 2-6-16,15 0-6 0,4 4-13 0,7 0-1 15,0 3-2-15,1-2-4 16,3 3-9-16,-3-2-3 0,-4 0-4 0,-12 0-3 16,-13 0-1-16,-19 0-4 15,-37-2-4-15,-14 0 0 0,-21 0 0 0,-17-2-1 0,-13 2 3 16,-6 0 2-16,-3-2 2 0,-5 2-5 0,2-2-6 15,-9 0-3 1,-1 0-7-16,-4-2-18 0,-1 3-33 0,-4-2-35 16,-3 1-46-16,0 1-62 0,-8 1-64 0,7-2-689 0,-7 2 319 15,0 0 210 1</inkml:trace>
  <inkml:trace contextRef="#ctx0" brushRef="#br0" timeOffset="105159.79">28712 5277 71 0,'2'-10'171'0,"-2"2"-19"16,0 3-18-16,2-1-16 15,-2 2-15-15,0 4-5 0,0 0-11 0,0 0-2 0,-6 19-10 16,4 0 1-16,-2 4 2 0,-1 4-4 0,1 3-7 0,0 4 1 15,-3-1-11-15,5-2-3 16,-2-1-5-16,0-2-3 16,2 1-5-16,0-2-4 0,0-2-2 15,0-4-8-15,2 0-22 0,0-5-24 0,0 2-27 16,2-7-61-16,-2-1-450 0,2-7 190 0,-2-3 124 16</inkml:trace>
  <inkml:trace contextRef="#ctx0" brushRef="#br0" timeOffset="105495.97">28949 4968 58 0,'-2'-9'178'0,"0"3"-19"0,2 0-17 0,-2 2-15 15,2 4-13-15,0 0-13 0,0 0-13 16,0 0-8-16,0 0-4 0,16 13-5 0,-4 1-6 0,0 7-7 16,5 8-3-16,0 7-5 15,0 7-3-15,-3 5-4 0,6 19-1 16,-8-6-3-16,-6-8-4 0,-1 6 0 0,-5 0-1 0,-2 2-1 16,-9 17 4-16,-1-2 7 15,-6-3 4-15,-5-5 3 0,-2-3 0 0,0-6-2 16,-7-1-2-16,4-13-5 0,1-7-2 15,-1-2-4-15,-4-1-3 0,3-7-16 0,-3-1-29 16,4-6-43-16,3-4-48 16,4-6-52-16,-2-5-491 0,5-4 219 0,2-2 145 0</inkml:trace>
  <inkml:trace contextRef="#ctx0" brushRef="#br0" timeOffset="106446.6">29512 5396 52 0,'0'-9'132'0,"0"1"-11"16,2 3-12-16,-2 1-15 0,0 4-10 0,0 0-11 16,0 0 2-16,2 15-11 0,0 2 11 15,-2 6-4-15,0 6 3 0,-2 1-4 0,4 4 2 16,-2 5-5-16,0-5 1 0,-2 4 1 15,2-7-6-15,0-1 2 0,-2-2-5 0,2-1-3 0,-2-6-4 16,2 0-4 0,0-2 13-16,0-4 17 0,0-1 11 0,0-5-8 15,0-1-10-15,-2-4-6 0,2-4-9 0,0 0-7 16,0 0-5-16,-4-20-7 0,4 5-2 0,0-4-7 16,-2-8-5-16,2-3-3 15,2-10-6-15,0-4-4 0,2-5-2 16,0-1-2-16,1 8 0 0,-1 0-2 0,2 6-5 15,-2 0 5-15,-2 9-3 0,3 2-2 16,-3 5-1-16,0 0-2 0,0 5 0 16,3 6-2-16,-3 3 2 0,0 4 4 0,-2 2-1 15,0 0 4-15,12 23 1 0,-8-8 0 16,0 4 1-16,4 4 2 0,0 0 0 16,-2 2-1-16,0 0 1 0,3 0 1 0,-3-1-2 0,3-1 3 15,-3 0-4-15,0-2 1 16,1-6 5-16,-1 3-4 0,0-6 3 15,2 0-4-15,0 0-2 0,0-7-1 0,0 1 0 16,2-4 1-16,1-2-1 0,0-4-2 16,2 0-1-16,-1-7 0 0,1-4-3 15,2-3 2-15,-3-3 0 0,4-7-4 0,-2-1-2 0,1 3 1 16,-3-5 1-16,2 5-2 16,-4 2 2-16,0 2-3 0,-4 2 4 15,4 4-2-15,-4 1 2 0,0 1 0 0,0 1 0 16,-2 1-5-16,1 5 3 15,-1-1-3-15,0 2 0 0,-2 4 2 0,-2 2 3 0,0 0 1 16,9 21 3-16,-5-5 1 16,1 4 2-16,-3 7 1 0,0 2 0 0,0 1 2 15,2 8 2-15,-4-2-2 0,2-1 5 0,-2-3-2 16,0 1-2-16,0-3 0 0,2-2-7 16,-2 1-21-16,0-6-30 0,0-4-29 0,2 0-28 0,0 0-20 15,-2-4-40-15,2-5-549 16,2-1 244-16,0-3 160 15</inkml:trace>
  <inkml:trace contextRef="#ctx0" brushRef="#br0" timeOffset="106778.68">30407 5292 193 0,'0'-8'182'0,"0"2"-24"0,0 1-11 15,0 5-14-15,0-8-16 0,0 8-9 0,0 0-11 16,0 0-9-16,0 0-8 16,-4 31-5-16,4-10-4 0,-2 3-6 15,2 5-1-15,-2 0-6 0,2 1 0 0,-2 1-6 16,0-1 1-16,0 0-9 0,2-1-2 0,-2-3-2 15,2-5-4-15,-2 3-4 0,2-5-6 16,0-2 3-16,-2 0-2 0,2-4-7 0,0-1-10 16,2-1-10-16,-2-2-32 15,2-3-34-15,0 0-51 0,-2-6-49 16,0 0-421-16,0 0 200 0,0 0 132 16</inkml:trace>
  <inkml:trace contextRef="#ctx0" brushRef="#br0" timeOffset="107108.56">30409 5290 67 0,'2'-9'159'0,"3"-1"-17"15,-1 0-18-15,7 3-6 0,-1-1-16 16,5 0-10-16,2 3-8 15,2 3-7-15,1 0-6 0,0 4-7 16,1 2-5-16,5 3-5 0,-4 5-7 0,-2 1-2 16,-1 2-6-16,1 8-1 0,-4 2-2 0,0 2 7 15,-2-1-4-15,-8-1 3 0,3 3 6 0,-3 1-4 16,-4 0 8-16,1 1 1 0,-6-1 3 16,-1 2 2-16,-3-3-1 0,-3 2-6 15,-2-1-1-15,-2-2-4 0,-4-2-4 16,-1-3 0-16,-3-1-6 0,-3-3-11 15,0-3-18-15,-1-6-34 0,3-3-39 16,1 0-41-16,2-5-48 0,-2-2-476 0,8-1 215 16,-3-4 141-16</inkml:trace>
  <inkml:trace contextRef="#ctx0" brushRef="#br0" timeOffset="107533.18">30989 5314 67 0,'2'-7'113'0,"-2"7"-9"0,4-5-7 0,-4 5-9 16,14-6-2-16,-6 0-4 16,5 2-11-16,2 0 0 0,2 0-10 0,1-1-4 15,4 1 5-15,3 0-13 0,-2-2-2 16,3 3-2-16,-1-1-5 0,1 0-5 15,-1-2-4-15,-4 5-3 0,0-4-1 0,-3 4-4 16,-2-1 2-16,-1 0-6 0,-2 2-5 0,0-2 1 16,-3 0 4-16,0 0-8 0,0 2-10 15,-2-2-17-15,-8 2-26 0,14 0-27 16,-8-2-23-16,-6 2-21 0,0 0-247 16,12 4 123-16,-12-2 80 0</inkml:trace>
  <inkml:trace contextRef="#ctx0" brushRef="#br0" timeOffset="108015.79">31205 5311 134 0,'2'-6'122'0,"0"0"-11"15,-2 0-11-15,2 3-6 16,-2 3-14-16,5-6-9 0,-5 6-10 0,0 0-3 16,0 0 9-16,0 0-4 15,5 15 0-15,-5-3 4 0,2 3 0 0,-2 4-8 16,0 4 10-16,2 4-1 0,-2-1 7 16,-2 5-4-16,2-1-3 0,-2 1-4 0,0 1-3 0,-1-2-7 15,-2 1-1-15,3-2-1 16,-2-3-7-16,2 1-3 0,-2-6-1 0,4 0-9 15,-2-2 0-15,0-2-5 16,0-2 0-16,0-1-5 0,2-3-10 0,-2 1-23 0,2-5-25 16,0 1-46-16,0-2-45 15,0-6-56-15,0 0-393 0,0 0 196 0,0 0 129 16</inkml:trace>
  <inkml:trace contextRef="#ctx0" brushRef="#br0" timeOffset="111342.39">31851 5410 106 0,'0'0'111'15,"0"0"-4"-15,0 0-2 0,0 0-8 0,0-6 2 16,0 6-5-16,0 0 6 0,0 0-2 16,0 0-4-16,0 0-5 0,0 0 0 15,0 0-4-15,0 0-4 0,0 0-2 0,0 0-4 16,0 0 1-16,0 0-3 0,0 0-3 16,-4-8-4-16,4 8 0 0,0 0-4 15,0 0-2-15,0 0-6 0,0 0 2 16,0 0-7-16,0 0-5 0,0 0 0 0,-4-3-5 15,4 3-7-15,0 0-1 0,0 0-3 0,0 0-6 16,0 0-4-16,0 0-4 16,0 0 0-16,0 0-3 0,-9 17 1 0,5-2-3 15,-1 2 5-15,3 8-2 0,-2 4 4 0,-2-1-2 16,0 7 0-16,2-1 2 0,-3-2-5 0,3-1 1 16,-1-3 0-16,1-1 1 0,0 0 0 15,0-2-1 1,2-7-3-16,-2 1 3 0,1-1 0 0,-1-3 14 0,2-2 15 15,0-2 10-15,2-3-5 0,0-2-6 16,-2-4-5-16,2-2-4 0,0 0-2 0,0 0-8 16,2-23-4-16,-2 9-1 15,2-2-5-15,2-5-8 0,1-6 0 0,-1-7-2 16,4-5-4-16,3-6-1 0,2-3-7 16,1 1 2-16,1-1-3 0,2 2-2 15,0 6 0-15,2 2-1 0,-2 8-2 0,-1 3 2 16,4 4 3-16,-3 8 2 0,4 1 1 0,0 7 0 15,-1 5-2-15,0 4 7 0,4 4 0 16,1 1 4-16,-1 5 1 16,-4 1-3-16,2 2 0 0,-1 2 3 0,-4 1-1 15,-2-2 0-15,-5 4-1 16,-2-1 2-16,-1-2-5 0,-2 2 3 0,-7-2 5 16,-1 0-2-16,1 1-1 0,-3-3 4 15,-3-2 1-15,-2-4 0 0,-1 1-2 0,-6-5-21 16,0-2-39-16,-4-1-47 0,0-2-62 15,-5-5-69-15,-1 0-547 0,-5-1 266 0,2-1 175 0</inkml:trace>
  <inkml:trace contextRef="#ctx0" brushRef="#br0" timeOffset="127512.95">28596 7039 5 0,'-7'-8'158'0,"1"1"-11"16,0-1-15-16,2-2-9 0,2-1-15 0,2 1-6 15,2-1-12-15,2-2-9 16,4 1-9-16,3 1-9 0,3 3-8 0,4 0-10 16,-2 7 2-16,6 1-6 0,-2 3 1 15,4 7-7-15,-3 3-3 0,-1 4 0 0,0 4-2 0,-5 4-12 16,-4-2 13-16,-7 4 2 15,-2-2 5-15,-4 3 1 0,-8 6 3 0,-4-2 3 0,-6 5 7 16,-4-3 1-16,-3 1 1 16,-3-5 1-16,4-2 4 0,6-1-5 0,-2-6 1 15,5-4-4-15,3 0 10 0,-2-2 5 16,6-3 1-16,0 0-8 16,1-5 1-16,3-1-7 0,4-1-5 0,4-1-7 15,-2-4-3-15,17 2-8 0,-1 0-1 16,8-2-4-16,6 2-1 0,1-2-2 0,1 0-1 15,0 0-7-15,1 0-13 16,-3 0-14-16,0 0-24 0,-7-2-28 0,1 2-29 0,-2-2-41 16,2 0-49-16,-5 1-581 15,0-3 260-15,-2-2 171 0</inkml:trace>
  <inkml:trace contextRef="#ctx0" brushRef="#br0" timeOffset="127859.32">29040 6764 89 0,'-4'-5'161'0,"0"1"-15"16,2-2-14-16,2 6-14 15,-7-4-11-15,7 4-18 0,0 0-6 16,0 0-7-16,13 18-9 0,-3-5 0 0,6 4-5 15,2 6-8-15,2 3-2 0,-2 3-6 16,8 7 4-16,-5 0-4 0,1 6 0 16,-4 0 1-16,-1 2 12 0,-2 4 9 0,-2 3-1 0,-7 3 4 15,-2 3 3-15,-4 4 4 16,-4-4 3-16,-4 21 0 0,-9-6-4 16,-2-3-4-16,-4-5-5 0,-5 0-4 0,0-9-7 15,1-10-2-15,3-6-7 0,2-5-6 16,-2-2-3-16,3-5-8 0,-1-4-19 0,4-6-27 15,0-4-34-15,2-1-34 16,1-3-45-16,0-3-54 0,2-4-575 0,3-2 257 0,2-4 170 16</inkml:trace>
  <inkml:trace contextRef="#ctx0" brushRef="#br0" timeOffset="131694.54">29921 7143 88 0,'-3'-7'97'16,"3"1"-10"-16,0 6-6 0,-2-3-11 15,2 3-4-15,0 0 6 0,0 0-15 16,-6 15-7-16,4-6 9 0,-2 3 4 0,2 3-3 15,-4 2 4-15,1 2-4 0,-2 2 0 16,3 0 1-16,-4 2 4 0,2 0-2 16,0-3-3-16,-1 3-3 0,0-5 1 0,1-2-10 0,2 0 0 15,-2-1-5-15,4-1-1 16,-3-5 12-16,1 3 8 16,2-3 5-16,0 1 3 0,0-5 0 0,0 1-7 15,2-6-6-15,0 0-8 0,0 0-5 16,0 0-5-16,6-19-7 0,-2 6-2 15,3-5-6-15,1-4-4 0,2-5-6 0,4-4 0 16,2-5-4-16,4-4-4 0,0 2 0 0,2-2-1 16,1 4-2-16,-5 2 0 0,2 5 0 15,-5 2-2-15,0 8 0 0,-3 0-1 0,1 2 0 16,-3 4-1-16,2 3 3 16,-2 2-3-16,0 5 1 0,3 3 2 0,-2 3 1 0,1 5 2 15,1 2 0-15,2 5 1 16,-2 4 2-16,-1 2 0 0,-2 2 0 0,2 2 1 0,-4 2 2 15,-2-1-1-15,3 3 2 16,-5-2-3-16,2-1 0 0,-2 0 1 0,1 3-3 16,-1-4 3-16,-2-2-2 0,3 0 0 15,-1-5-1-15,-2 0 0 16,0-1-7-16,2-2-10 0,-2-1-13 0,0-3-14 16,0-1-22-16,0-1-26 15,0 0-26-15,0-1-35 0,0 0-28 0,-4-3-453 0,2-1 213 16,0-4 141-16</inkml:trace>
  <inkml:trace contextRef="#ctx0" brushRef="#br0" timeOffset="131886.6">29914 7445 44 0,'0'0'107'0,"-12"-2"-9"0,12 2-4 0,-2-6-14 16,2 6-11-16,14-6-2 15,3 0-8-15,5 3-2 0,2-3-8 16,8-2-3-16,5 0-6 0,-1 1-3 0,0-1-6 16,-1 2-2-16,1-1-22 0,-6 1-27 15,-2 1-36-15,-1-1-229 0,-3 2 96 0,-6-2 65 16</inkml:trace>
  <inkml:trace contextRef="#ctx0" brushRef="#br0" timeOffset="132846.6">30721 7151 12 0,'2'-6'184'0,"2"1"-15"0,-2-1-11 0,1 2-17 0,-3 4-13 15,4-8-14-15,-2 7-15 16,-2 1-7-16,0 0-2 15,0 0 3-15,6 11-5 0,-6-3 0 0,2 1 0 0,-2 3 3 16,0 1-4-16,2 4-6 16,-4 1-2-16,2-2-4 0,0 2 0 0,-2-1-8 15,2 2-2-15,0-2-4 0,0 2-6 16,0-2-4-16,0 0-6 0,0-2-1 0,2 0-5 16,-2-1-2-16,2-1-3 15,0-1-1-15,1-1-2 0,3-1-4 0,2 1-2 0,3-5-1 16,0 2-4-16,5-3-13 15,2-1-3-15,0-2-1 0,3-2-7 0,1 0-6 0,1-2-11 16,0 0-10-16,1-2-13 16,1-2-21-16,-1 3-23 0,-6-1-21 0,2 0-15 0,-4-1-10 15,-1 0 0-15,0 0-7 16,0-1 2-16,-3-1 6 16,1 1 5-16,-2-2 8 0,-1 0 13 0,-1-1 13 0,-1 0 7 15,3 1 7-15,-4-3 13 16,-1-1 9-16,-2 1 15 0,2-2 11 15,-2-1 9-15,0 1 13 0,0-1 12 0,1-1 11 16,-2 2 10-16,-1 0 4 0,0-1 10 16,2 3 5-16,-4 1 5 0,2 0 3 15,0 1-1-15,0 2 4 0,-2-1-8 0,2 0 2 0,0 3-9 16,-2 5-8-16,0-8-3 16,0 8 4-16,0 0 10 0,0 0 3 0,0 0 2 0,-6 21 4 15,2-8-2-15,0 2-1 16,2 2 3-16,-3 1-2 0,-2 1 4 0,3 0-3 0,0 4 3 15,0-1-2-15,-2-1-2 16,2 2-1-16,0-1-4 0,-1-4-3 16,3 1-4-16,-3-1-2 0,3-3 0 15,0 0 0-15,0-2 6 0,-2-1 6 16,2-3 8-16,0 1 6 0,0 0 3 0,2-3-1 0,-2-3-5 16,2-4-3-1,0 5-7-15,0-5-6 0,0 0-7 0,0 0-5 0,4-22-2 16,-2 8-6-16,0-1-4 0,2-4-1 15,2-4-4-15,1-2-5 0,2-1-2 0,-1-1-1 16,0 0-2-16,0 1-1 16,6-1-1-16,-4 2-1 0,1 3 1 15,1-2-2-15,1 2 2 0,2 2 0 0,-1 2-2 16,4-1 1-16,-2 4 2 0,2-1-3 0,1 5 2 16,1 1 0-16,2 1 0 15,-3 5 0-15,2 2 4 0,0 4 0 0,1 2-1 16,0 5 3-16,2 1-2 0,-3 3 1 0,1 2 1 15,-4 6-1-15,2 2 1 0,-6 2 0 0,1 3 3 16,-4 3 0-16,-1 1-1 0,-1 1 3 16,-3-1-2-16,0 3 1 15,-2-7-1-15,1 2-1 0,-3-3 2 0,3 0-2 16,-3-3-1-16,0-1 0 16,0-3 0-16,0-2 0 0,-2 1-11 0,2-3-15 0,0-3-15 15,0-1-22-15,0-3-28 16,0-2-29-16,0-1-39 0,0-2-39 0,-2-4-30 0,0 0-500 15,0 0 246-15,7-13 161 16</inkml:trace>
  <inkml:trace contextRef="#ctx0" brushRef="#br0" timeOffset="133062.03">31512 7358 6 0,'0'0'138'16,"-6"-1"-10"-16,6 1-15 16,0 0-11-16,0 0-6 0,24-8-11 0,-6 6-4 0,10-2-7 15,3 3-10-15,3-1-4 16,1-2-8-16,-3 2-2 0,3 0-8 0,-3-2-8 0,2 3-17 16,-6-2-16-16,-6 1-41 15,0 1-44-15,-5-1-263 0,-5 2 118 0,-4-2 78 16</inkml:trace>
  <inkml:trace contextRef="#ctx0" brushRef="#br0" timeOffset="153977.28">24275 10226 41 0,'0'0'114'0,"0"0"7"0,0 0-3 16,8 15 7-16,2-3-1 16,4 6 4-16,5 5-6 0,5 4-2 0,8 5-3 15,14 14-4-15,5 0 1 16,2 2-5-16,3-1 1 0,2 3-3 15,1-1-3-15,4 2 1 0,-1 3 1 0,13 7-5 0,-12-10-3 16,0 1-1-16,-1-1-3 16,-1 2-7-16,-4 3 0 0,11 12 3 0,-18-14-3 15,1-3-2-15,-4 2-1 0,-3-3-2 16,-4-4-5-16,-6-8-3 0,-6-4-8 16,-7-7-5-16,3-1-6 0,-6-1 6 15,2-2-19-15,-5-6 2 0,-3 0 0 0,-2-2-28 0,2-3-16 16,-2 0-25-16,-2-3-34 15,-4-3-47-15,1-3-66 0,-1-3-61 0,-4 0-765 16,-2-15 339-16,0 0 224 0</inkml:trace>
  <inkml:trace contextRef="#ctx0" brushRef="#br0" timeOffset="154996.91">29504 8925 12 0,'4'-10'199'0,"0"2"-6"0,-4 1-11 16,2-1-18-16,0 2-15 16,-2 1-18-16,2 1-17 0,-2 4-8 0,0 0-9 15,0 0 1-15,-10 15-3 0,2 3 3 0,-3 4 0 16,-4 11-5-16,-1 10 3 16,-10 18-2-16,-2 8 3 0,1 1 0 0,-3 3 4 15,0 3 3-15,-1 0-1 0,-11 22 1 16,1-3 5-16,-3 2-2 0,-3 6 1 0,-3 5 7 15,-4-3-1-15,-1 2-3 16,0-4 0-16,1-4-6 0,1-4-2 0,1-3-5 0,6-5-10 16,7-16-1-16,2-3-6 15,5 1-3-15,0-5-5 0,3-3-6 0,5-13-13 16,6-4-2-16,0-4-3 0,2-6-7 16,2-1-5-16,2-7-5 0,2-1-1 0,1-4 0 15,1-2-3-15,-1-4-1 0,2-2 5 16,1 1-7-16,2-7-4 0,0-1-6 15,0-4-5-15,4-2-15 0,0 0-11 0,-6-11-11 16,4 1-11-16,2-2-3 16,0-3-8-16,-2 0-3 0,2-4 6 0,2 0-7 15,-2-2 2-15,0-2 5 0,0 1-6 16,0-3 6-16,2 0 7 0,0-2-3 0,0 1 10 16,0-1-2-16,0 2 4 15,0-1 3-15,0-1 3 0,-2 6 2 0,0 0 4 0,2 2 8 16,0 4-4-16,-2-1 2 15,0 5 0-15,0 4 1 0,0 1 2 0,0 6 8 0,0 0 4 16,0 0 6-16,-2 19 8 16,0-6 5-16,4 4 0 0,-2 2 1 0,2 2 7 15,0 0-1-15,-2 0 5 0,4 2-8 16,1 0 6-16,1 0-2 0,1-2 5 16,1-2-2-16,3-1-1 0,3-2-1 0,6-5 1 15,5 1-5-15,0-6-6 0,9-3-18 0,0-1-18 16,4-4-25-16,2 0-34 0,-2-3-36 15,-6-1-52-15,-3 0-41 16,-1 1-60-16,-6-3-64 0,-6 2-729 0,-7 1 359 16,-3 0 237-16</inkml:trace>
  <inkml:trace contextRef="#ctx0" brushRef="#br0" timeOffset="155577.09">25980 11165 171 0,'0'0'208'0,"-7"-4"-10"16,7 4-11-16,0 0-13 16,-8-2-8-16,8 2-15 0,0 0-13 0,-7-2-17 0,7 2-4 15,0 0-4-15,-4 10 0 16,2 1 2-16,0 7-5 0,2 4 6 0,0 8-3 0,2 13 4 15,-2 1-2-15,2 7 1 16,0 2-5-16,0 1-4 0,0-3-1 0,-2-7 6 0,3 0 2 16,-6-3-4-16,3-2 2 15,-2-1-2-15,-2-10 1 0,0-1 0 0,-5-2-7 16,-5-2-7-16,-4-4-13 0,-9-2-13 16,-5-4-33-16,-8 0-58 0,-6-1-65 0,-11-4-76 15,-20 7-95-15,-3-5-101 16,-3 1-758-16,0 0 379 0,-2-3 250 0</inkml:trace>
  <inkml:trace contextRef="#ctx0" brushRef="#br0" timeOffset="156344.87">25353 12752 50 0,'-4'-8'165'0,"2"3"-20"0,0-1-15 16,2 6-16-16,0 0-1 0,0 0 1 16,0 0 2-16,-5 25 2 0,7-4 5 0,-2 3 4 0,3 7-3 15,1 5-2-15,0 4-2 16,-2-2-5-16,5 2-3 0,-3-2-7 0,2 0-7 16,0-4-5-16,2 1-7 0,2-5-4 15,-2-5-3-15,2-2-6 0,1-4-3 0,2-2-5 0,4-6-6 16,1-5-2-16,2-2-8 15,0-6-1-15,4-3 3 0,1-5-7 16,1-5-3-16,-2-6 4 0,-2-4-3 16,-2-2-3-16,-1-5 2 0,-3-6-4 0,-2-2-4 0,-4-4 1 15,-2 6-5-15,-4 0 3 16,0-1-4-16,-1 7-3 0,-1 4-1 16,-2 1-7-16,-2 6-3 0,-1 0-18 0,1 2-21 15,0 2-30-15,-2 3-34 16,0 2-32-16,-2 2-49 0,2 2-25 0,0 2-35 0,2 3-641 15,2 3 297-15,0 0 195 16</inkml:trace>
  <inkml:trace contextRef="#ctx0" brushRef="#br0" timeOffset="156729.29">26041 12822 229 0,'0'-9'241'0,"2"3"-15"0,-2-1-14 16,0-1-19-16,0 4-20 15,0-2-20-15,0 6-15 16,0 0-16-16,0 0-10 0,-19 10-11 0,7 1-11 0,0 2-9 16,0 5-8-16,-1 3-7 15,1 2-7-15,3-3-5 0,3 3-5 0,1 2-6 0,5-4-6 16,5 2-2-16,1 0-5 15,5 1-2-15,4-3-2 0,1 3 0 16,4-2-3-16,0-1-2 0,-2-4-6 16,-4 0 3-16,1-1 0 0,-2-3 9 0,-4-1 13 0,-3-1 17 15,-2 2 9-15,-4-1 4 16,-6-1 1-16,-3-1-4 0,-6-1-4 0,-2-1-8 0,-2-4-7 16,-4 0 2-16,1-3-20 15,0-2-19-15,-6-3-31 0,3-2-28 0,-1-2-38 16,5-3-40-16,0-1-38 0,6-3-45 15,3-2-57-15,5 0-560 16,5 0 281-16,6 1 185 0</inkml:trace>
  <inkml:trace contextRef="#ctx0" brushRef="#br0" timeOffset="157507.54">26373 12976 147 0,'-2'8'196'15,"0"2"-18"-15,0-3-17 16,2 1-12-16,0 1-16 0,2-1-10 0,2-2-10 0,3-1-12 16,-1 1-5-16,4-4-16 15,1-2-5-15,4 0-15 0,-3-4-7 0,4-1-4 16,-2-5-7-16,1 0-3 16,0-3-7-16,-4-2-1 0,1-2 1 0,-4 0 3 0,-2 2 4 15,-1-5 0-15,-2 4 7 16,-3-2 13-16,0 5-3 0,-3-2 1 0,-2 5-7 0,1 0-1 15,-2 5 0-15,-2 3 2 16,-2 2-2-16,-4 7 3 16,0 1-2-16,-3 8-2 0,0 2-2 0,0 7-3 0,3 2-2 15,0 1-6-15,4-3 3 16,4 2-4-16,1-2-3 0,7-3-3 0,7 2-4 0,1-3-15 16,10-5-17-16,-2-2-22 15,8-5-14-15,3-1-15 0,3-6 2 0,4-4 1 16,7-2 4-16,-1-5-2 15,5-3 3-15,-3-5 2 0,-4 0 6 0,-1-2 3 0,-8-2 4 16,-4 2 7-16,-3-4 12 16,-3 0 11-16,-7 4 9 0,-2 0 9 0,-4 4 3 0,-6 0 7 15,-2 3 3-15,-4 3 7 16,-2 1 4-16,-4 2 2 0,0 5 2 16,-2 2 1-16,-5 7-8 0,-2 4 5 0,-4 1-5 15,1 5 1-15,4 3-5 16,-2 3 1-16,3 2-5 0,7-5 1 0,-1 2-4 0,7-2 2 15,1-2-6-15,6-2 1 16,3 0-6-16,3-3-2 0,1-3-5 0,3-1-3 16,4-5-4-16,0-1 1 0,-1-4-8 15,4-2 2-15,1-4-1 0,0-1 0 0,-2-6 2 16,1-3-2-16,-4-3 3 16,1-6 3-16,-2-5 1 0,-4-6 1 0,-3-12 2 0,-4-1 0 15,-2-5 1-15,-2-3 2 16,-6 0 3-16,0 2 3 0,-1 1 16 0,-1 3 8 0,-1 5 10 15,1 10 12-15,1 3-4 16,1 7-5-16,2 1-5 0,-2 4-10 0,2 6-2 16,-4 2-6-16,4 5-1 0,-2 6-2 15,6 2 3-15,-8 12-6 0,2 1 3 0,4 6 1 0,-3 10-2 16,3 8 5 0,0 4 3-16,2 5-2 0,2 5-1 15,0 0 0-15,5 2 1 0,-1-1-2 0,4-3-3 0,-2 1 5 16,6-4-5-16,0-3-20 15,-1-2-26-15,2-7-28 0,-2-3-36 16,3-7-42-16,2 1-35 0,5-4-41 16,7-4-34-16,2-2-36 0,1-3-611 0,5-5 301 0,0 1 199 15</inkml:trace>
  <inkml:trace contextRef="#ctx0" brushRef="#br0" timeOffset="157742.13">28009 12847 132 0,'3'-15'314'0,"-3"1"-12"15,2 5-28-15,-2 1-18 0,0 3-30 0,0 1-23 16,0 4-17-16,0 0-1 16,0 0-3-16,8 17-12 0,-6-2-3 0,2 4-9 0,-2 8-13 15,0 0-16-15,0 3-9 16,-2 1-10-16,2-1-17 0,-2 3-34 0,0-5-34 0,0-1-37 15,0-5-39-15,3-2-39 16,-3-4-40-16,0-2-59 0,3-7-54 0,-3-3-683 0,2-4 315 16,-2 0 208-16</inkml:trace>
  <inkml:trace contextRef="#ctx0" brushRef="#br0" timeOffset="157902.4">28191 12346 149 0,'-2'-11'295'0,"-2"1"-29"0,2 0-28 16,-2 3-24-16,4-1-27 0,-2 1-49 0,0-1-60 15,2 4-47-15,0 4-62 16,0 0-70-16,0 0-397 0,0 0 169 0,6 21 112 16</inkml:trace>
  <inkml:trace contextRef="#ctx0" brushRef="#br0" timeOffset="158329.25">28212 12975 2070 0,'-10'-17'50'16,"8"9"103"-16,-2-2 25 0,1 1-31 0,1-1-16 0,-2-1-7 16,2 4-12-16,2-3-12 15,-2 2-27-15,2 2-6 16,-2 0-14-16,2 6-5 0,0 0-5 0,0 0-4 0,0 0 1 15,10 20-4-15,-3-5-1 16,-3 4 3-16,2-2-7 0,-2 2 2 0,1-2-6 16,-1 0 1-16,0-1-5 0,1-3-2 15,-1-2 13-15,-2 1 10 0,0-4 4 0,2-1 0 0,-2-3-4 16,-2-4-8-16,8-2 0 16,-8 2-7-16,14-9-3 0,-8-1-2 0,2-3-10 15,3-3 3-15,2-1-7 0,-1-4-1 16,3-4-4-16,2 3 1 0,0 3-1 0,2-4-4 15,0 2 1-15,0 4-2 16,-2 0-4-16,-2 3-1 0,-1 7-1 0,4-1 0 0,-6 6 5 16,1 6-2-16,2 2 2 15,-2 3 3-15,-1 6 2 0,0 3 3 0,0 1 2 0,-4 2-24 16,2-2-24-16,-1-1-35 16,-1-2-39-16,1-3-40 0,2-1-34 15,1-1-45-15,6-3-47 0,-2-2-756 0,7-5 352 16,7 1 232-16</inkml:trace>
  <inkml:trace contextRef="#ctx0" brushRef="#br0" timeOffset="158691.93">29682 12207 171 0,'2'-13'313'0,"0"3"-12"0,0 2-22 16,-2 3-26-16,2 1-23 15,-2 4-28-15,0 0-24 0,0 0-16 0,0 0-5 0,2 23-11 16,-2-1-9-16,0 9-12 16,0 11 0-16,0 12-9 0,2 1-13 0,2 2-6 15,3 0-5-15,6 15-13 16,-1-15-3-16,1-7-6 0,1-4-7 16,2-6-9-16,-2-6-10 0,4-5-10 15,0-3-4-15,-1-9-9 0,3-3-2 0,-2-7-8 16,2-3 0-16,-2-5 0 0,-1-5-8 0,3-4 1 15,-4-5 0-15,-2-8-6 0,-2-5 2 16,-4-5 3-16,-2-3-8 16,-4-2-1-16,-2 5-1 0,-4-3 1 0,-2 7-4 15,-2 3 0-15,-2 3 1 0,-6 4-17 0,-3 4-18 0,-2 5-25 16,-4 5-25-16,-1 2-38 16,-1 9-36-16,-3 6-41 0,2 9-38 0,1 1-665 0,6 5 310 15,-2 7 205-15</inkml:trace>
  <inkml:trace contextRef="#ctx0" brushRef="#br0" timeOffset="159022.43">30403 12611 192 0,'-12'-6'243'0,"1"2"-11"15,-4 4-13-15,-4 2-24 0,0 4-18 0,0 3-17 0,-1 5-15 16,2 3-14-16,3 2-12 16,2 2-9-16,5 2-11 0,4 2-1 15,4-4-18-15,6 1-11 0,5-1-8 0,2-1-7 16,1-4-6-16,6-2-5 0,-4-3-5 16,3-5-2-16,0-2-4 0,0-3-4 0,1-2-3 15,-4-5 3-15,1-2 6 0,0-7 4 0,-4-4 3 16,-1-2 0-16,-3-6-6 15,-4-1-1-15,-5-2-5 0,-3-1-1 16,-3-3-6-16,-3 3-5 0,-1 0 0 0,-5 7-8 16,0 3-25-16,-2 4-35 15,-1 3-40-15,-4 3-50 0,3 5-40 0,0 5-47 0,0 1-554 16,3 3 266-16,4 5 175 16</inkml:trace>
  <inkml:trace contextRef="#ctx0" brushRef="#br0" timeOffset="159321.1">30785 12236 145 0,'0'-14'295'0,"0"3"-17"15,2 3-28-15,-2 1-26 0,0 2-26 0,0 5-19 16,0 0-12-16,0 0-9 15,-7 20-7-15,5-3-3 0,-3 12-9 0,1 1-3 0,2 12 1 16,0 9-3-16,2 5-1 16,0-1-2-16,2 2-2 0,2 0-1 0,3-4-15 15,2-1-9-15,-1-4-8 0,4-5-7 16,-1-7-9-16,4-5-5 0,0-6-29 0,6-2-48 16,-2-8-46-16,7-6-57 0,-1-3-58 15,2-2-60-15,0-6-48 0,-1-6-767 0,-2-1 353 16,-5-3 233-16</inkml:trace>
  <inkml:trace contextRef="#ctx0" brushRef="#br0" timeOffset="159854.31">30729 12613 117 0,'-11'0'193'16,"11"0"-15"-16,0 0-20 0,0 0-17 0,28-8-12 0,-7 3-11 15,7-1-13-15,2 0-7 16,5-2-13-16,1-1-8 0,0-1-9 16,-2-1-6-16,3-3-9 0,-4-3-5 0,-1 0-7 15,0-4 5-15,-5 2-1 0,-4-4 13 0,1 2 16 16,-7 4 6-16,-1-2 12 16,-2 0 7-16,-2 4 6 0,-2 2 1 0,-1-1-6 0,-1 3-8 15,1-1-9-15,-2 5-10 16,-1-1-9-16,-2 3-10 0,-2 3-3 0,-2 2-4 0,0 0-2 15,0 15-1-15,-2 2-2 16,2 2-4-16,-2 9 6 16,2 7-4-16,0 5 3 0,-2 2 0 0,4 0 6 0,-2-1-4 15,2-2 1-15,-2-7 2 16,2-1-4-16,0-5-3 0,-2-5 7 0,2-2 32 16,0-2 1-16,0-5-10 0,2-6-8 15,4-3-4-15,-8-3-11 0,12-11-12 0,-6 0-7 16,2-7-19-16,1-3-10 15,2-3-5-15,1-3-13 0,1 0-6 0,2 1-5 0,-2 5 0 16,-1 0-5-16,1 3-6 0,2 1 1 16,-2 6-1-16,-1 3 4 0,5 5 3 15,-2 3 6-15,1 3 5 0,4 7 0 16,-3 7 11-16,2 6 5 0,-4 6 8 0,-1 1 12 0,-2 2 4 16,-2 0 7-16,-2 3 2 15,-2-3 1-15,-1-5-1 0,-1 2 0 0,-2-3-15 16,0-3-49-16,0-2-49 0,-2-5-75 15,0-4-104-15,3-3-855 16,-3-2 381-16,0-3 251 0</inkml:trace>
  <inkml:trace contextRef="#ctx0" brushRef="#br0" timeOffset="160894.04">21213 13756 121 0,'0'0'204'15,"0"-6"-27"-15,0 6-14 0,0 0-9 0,0 0-1 0,-2 29-1 16,0-5-5-16,2 9-9 15,2 11-1-15,-2 11-6 0,2 4-6 0,-2 0-5 16,0 2-4-16,0-2-5 0,-2-2-5 16,2-10-8-16,0-1-8 0,0-5-3 0,-2-4-8 15,2-8 0-15,0-2 7 0,-2-4 19 16,2-6-6-16,0-4-8 0,0-5-8 0,-2-4-13 16,2-4-8-16,0 0-9 15,-7-21-2-15,0 3-8 0,1-8-8 0,-2-11-6 16,-5-12-13-16,1-24-11 0,-4-3-10 15,6-3-4-15,2 2-3 0,2 11-1 0,3 10-5 16,3 9 2-16,7-1-3 0,5 4 0 16,-2 8-4-16,6 4-4 15,0 5 0-15,5 4-5 0,1 8-7 0,4 5 8 16,-2 3 3-16,0 7 3 0,1 2 3 16,-1 5 4-16,1 3 2 0,-4 5 7 0,-4 2-2 15,2 8 0-15,-8-2 5 16,-1 9 4-16,-6-2 4 0,-4 0-1 0,-4 4 2 15,-6-2-3-15,-6 0 3 0,0-1 2 16,-5-5-4-16,-3-2-22 0,-4-8-35 0,2-2-44 0,0-5-46 16,3-5-51-16,1-2-678 15,2-2 297-15,2 0 197 0</inkml:trace>
  <inkml:trace contextRef="#ctx0" brushRef="#br0" timeOffset="161891.64">21972 14253 168 0,'-8'-10'194'0,"0"3"-14"15,-2-3-16-15,-4 3-19 0,2 3-18 0,-5 2-13 0,0 2-14 16,-2 6-10-16,-5 5-8 15,-1 4-7-15,2 6-7 0,0 2-4 0,3 2-8 16,2 1-1-16,0 3-3 16,4 0-8-16,3-7-3 0,5 3 1 0,2-6-5 0,1-1 0 15,8-2-3-15,1-2-2 16,3-4-1-16,5-5-2 0,2-1-2 16,2-6-4-16,1-2-3 0,4-5 0 0,-2-3-4 15,1-1 15-15,1-6 7 16,-2-2 12-16,-2-4 8 0,-2 0 5 0,-4-5 2 0,-3-1 1 15,-2 3 3-15,-2 3 3 16,0 2-5-16,-4 2-3 0,2 4-12 0,0 2-8 16,-4 4-6-16,0 5-1 0,0 4-7 15,0 2-3-15,0 0-1 0,-4 17-3 0,6 0 1 16,-2 0-3-16,4 6 0 16,0 4-3-16,3-2 2 0,3 5 5 0,3-1-7 0,2-2 1 15,4-3-2-15,0-1-1 16,-2-4-2-16,2-7 4 0,2 1-3 15,3-4-2-15,-6-5-1 0,4-2-1 0,-3-2-2 16,0-3-3-16,-2-3 0 0,-1-4-1 0,0-1 2 16,-2-5-6-16,-3-3 0 0,-1-1 0 15,-3-4-1-15,-5-4 1 0,-2 1-4 0,0-1 2 16,-4 1-2-16,2 4-1 0,-3 2 1 16,-1 2-1-16,2 4-2 15,-3 3-1-15,1 3 1 0,-2 1 0 0,4 4 1 16,-6 3-2-16,10 1 1 0,0 0-5 15,-12 11 0-15,12-3-2 0,2-1 2 0,0 3 0 16,6 1 2-16,2 1 2 16,-2-1 1-16,4 1 2 0,-1 1 1 0,4 0 3 0,0 2-2 15,-3 1 4-15,2-1-6 16,-4-2 0-16,0 0 3 0,-1 1 5 0,-3-1-2 0,1 2 1 16,-3-3 10-16,-4 0 0 15,2-1 3-15,-2 0-3 0,-2 1 2 0,0-1 5 0,0-5-1 16,-1 1 1-16,1 1 4 15,0-2-2-15,0-2 0 0,2-4-2 0,0 0 0 16,0 0-4-16,0 0-3 16,0 0-4-16,0 0-1 0,11-19-1 15,-3 9 0-15,3-3-4 0,1-1-1 16,6-3 2-16,-2-4-1 0,4-2-1 16,3-2 4-16,0-5-3 0,2-2-4 0,-3 3 3 0,-2-5-1 15,-3 4 3-15,1-3-2 16,-6 1 5-16,-2 3 0 0,-2 2-1 0,-2 3 3 0,-2 1-4 15,-2 3 2-15,-2 4-6 16,-4 0 2-16,2 3-3 0,-4 3-5 0,-2 3 3 0,0 3 2 16,-2 2-3-16,-1 4 1 15,0 6-1-15,1 3 2 0,-3 4-1 0,5 6 0 16,0 4 2-16,0 0 0 16,4 3 1-16,4 1 0 0,0 3 1 0,7 3 1 0,0-1 0 15,3-2 2-15,0 0-2 16,1-2 0-16,2-2-2 0,-2-4 8 0,-3-3-6 0,2 0 1 15,-4-5-7-15,2-1-17 16,-2 0-12-16,-2-5-35 0,-2-1-45 16,-4-1-58-16,-2 0-62 0,-4-4-793 0,-2-3 348 15,2-1 230-15</inkml:trace>
  <inkml:trace contextRef="#ctx0" brushRef="#br0" timeOffset="162371.66">24009 14057 4 0,'-9'-2'179'0,"1"2"2"15,-4 4-2-15,-2 1-8 16,-4 5-8-16,-4 5-10 0,-3 4-7 0,-1 2-13 0,-3 8-11 16,1-7-8-16,5 3-10 15,-2 0-10-15,3 0-10 0,1-3-5 0,7-4-5 0,-2-1-3 16,6-6-2-16,-2 1 2 16,2-1 3-16,4-7-7 0,4 2-7 0,2-6-9 15,0 0-2-15,0 0-5 0,24-10-5 16,-12-3-2-16,3-4 1 0,2-1-3 0,4-6 1 15,-1-3 0-15,0 2 4 16,2-7 4-16,-1 3-2 0,-2 3 4 0,-2 1 3 0,2 0 0 16,-8 6 0-16,1 4-4 15,-1 0-9-15,-3 5-7 0,1 5-1 0,-1 5 2 0,-8 0 1 16,15 17 0-16,-7-2 3 16,0 8 3-16,0 5-5 15,0 5-6-15,-2 1 4 0,0 4 1 16,1-2-4-16,-1 2-1 0,1-2 3 0,-3 1-8 15,0-9-27-15,0 1-24 0,1-4-32 0,-3-6-34 16,2 0-30-16,0-4-52 0,0-2-72 16,0-3-720-16,0-4 330 0,-1-1 218 0</inkml:trace>
  <inkml:trace contextRef="#ctx0" brushRef="#br0" timeOffset="162574.13">23790 14659 51 0,'-8'3'288'0,"0"0"-7"0,4 2-8 0,-2-5-12 16,6 0-12-16,-7 2-12 0,7-2-23 16,-2 4-13-16,2-4-23 0,0 0-19 0,35-6-14 15,-7-2-20-15,7 1-24 16,5 1-33-16,0-7-42 0,7-1-47 16,-5-1-59-16,2 2-64 0,-8-4-108 0,4-1-551 15,0 0 273-15,-8 2 180 0</inkml:trace>
  <inkml:trace contextRef="#ctx0" brushRef="#br0" timeOffset="163971.63">25152 14457 4 0,'-4'-17'173'15,"-3"2"-8"-15,-1-1-8 16,-5 1-10-16,-2-2-7 0,-1 4-6 0,-2-1-9 16,-3 4-9-16,0 1-12 0,-2 3-10 15,-1 3-9-15,1 3-7 0,-4 5-7 16,0 1-9-16,1 4-5 0,-2 6-6 0,5 2-5 16,6 1 1-16,4 0-8 0,7 2 2 0,4 0-3 15,6-4-4-15,6 2-2 0,6-2 0 16,3-2-3-16,4-3-1 0,2-3-4 15,1-5-2-15,-1-2-1 0,-1-4-1 16,2-4-3-16,0-1 0 0,0-5 6 0,-3 1 3 16,-1-5 10-16,-4 0 5 0,-3-4 6 15,2 1 0-15,-7-2 1 0,3 4 5 0,-2-2-1 0,-2 6-2 16,-3-1-6-16,0 3-10 16,0 2-5-16,-2 5-1 15,-2 4-3-15,-2 0-2 0,2 11-2 0,-2 1 0 0,2 5-1 16,-2 4-2-16,3-2-2 15,-1 2 0-15,1 0 2 0,-1-4-2 0,2 2-2 16,2-4 3-16,0-1 1 16,3-5 0-16,3-1-1 0,3-3-1 0,0-6 0 0,1-1-3 15,2-4-3-15,3-4-2 0,-2-3 0 16,0-2-3-16,5-2 0 0,-6-6 2 0,2 2-6 16,-1-6 1-16,-5 6-1 15,2 0-1-15,-6 2-1 0,2 2-3 16,-1 4-7-16,-2 2 2 0,-1 5-2 0,-2 2 3 15,1 5 0-15,-1 8 4 0,0 2 0 0,-1 6 2 16,-1 4 1-16,-2 3 3 0,3 1 2 16,-3 0 2-16,0-2 1 0,0-2 6 0,0-4 1 15,0 0 9-15,0 0 16 16,0-7 11-16,2-4-8 0,2-3-3 16,6-3-3-16,-2-5-6 0,2-3-3 0,6-5-3 15,-1-4-6-15,3-4-4 16,4-2-3-16,-1-6-5 0,-2 2-1 0,2 1-3 0,1 1-1 15,-3 4-3-15,-4 4-5 16,2 3-7-16,-2 3-3 0,-2 4-1 0,-3 4 3 0,4 6 2 16,-2 2 1-16,1 5-2 15,2 3 9-15,-2 4 0 0,-1 4-1 16,4 4 2-16,0 2 6 0,2-3-4 0,1 1 2 16,2-2-9-16,2 0-4 0,3-6-12 0,-1 0-16 15,5-5-20-15,-2-7-20 16,2-1-14-16,-3-4-3 0,3-2-5 0,0-1 0 0,-5-7-1 15,3-1 1-15,-2-4 1 16,-3-1 11-16,-2-5 4 0,-2-4 15 0,-4 2 21 16,-4 2 15-16,-3-3 16 0,-1 1 15 15,-3 4 8-15,-2 0 4 16,-2 5 1-16,-6 1 2 0,0 6 3 0,-2 2 0 0,-5 5 7 16,1 0 1-16,-6 6 3 15,-2 4 4-15,-2 5-1 0,-3 6 1 0,2 2-3 16,0 2-4-16,2 2 0 15,0-1 1-15,4 1 0 0,5-7-1 0,1 1 0 0,5-1 0 16,4-7 0-16,4 0 0 16,3-3-4-16,3-5-10 0,3-5-10 0,-1 0-8 0,8-5-9 15,-2-5-4-15,6-3 0 16,-1-6 2-16,3-2-1 0,-2-9 4 0,2-5 0 16,-5-5-1-16,-1-6 4 0,-4-1 7 15,-2-3 9-15,-2 1 4 0,-4-1 5 16,3 4 9-16,-5 5 7 0,-1 0 9 15,-1 5 6-15,-2 8 10 0,0 1 2 16,0 4-6-16,-2 3-8 0,2 2-5 0,-4 5-3 16,0 3-5-16,0 3 5 0,0 5 2 15,2 2 0-15,0 0 8 16,-11 21 2-16,9-2-1 0,2 10 3 0,-2 1-3 16,2 8-2-16,2 2-3 0,0 0 1 15,0 2-1-15,3 0-2 0,1-2-13 0,0-4-25 16,1 0-34-16,-1-4-48 0,2-5-46 0,3-2-61 15,2-2-59-15,8 0-609 16,8-4 292-16,12 2 194 0</inkml:trace>
  <inkml:trace contextRef="#ctx0" brushRef="#br0" timeOffset="164441.01">27969 13965 162 0,'2'-17'287'16,"0"2"-29"-16,-2 5-28 0,0 3-25 0,2 1-25 15,-2 6-19-15,0 0-12 0,0 0-7 16,7 30-5-16,-5-3-2 0,0 10-2 0,0 5-6 16,0 10-5-16,-2 4-11 15,-2 3-8-15,0 0-11 0,-2 0-2 0,2-2-8 0,-3-4-9 16,1-1-2-16,2-12-6 15,0-4-7-15,0-5-4 0,0-3 0 0,2-7 5 0,0-8-7 16,0-3 2-16,2-5-12 16,0-2-2-16,-2-3-7 0,4-15 1 0,-4-1-13 15,2-3 2-15,0-11-6 0,-2-8-7 16,0-6 1-16,0-13-5 16,0-6-5-16,-2 2-9 0,2 4-1 0,2 2-10 15,0 13-3-15,1 2-8 16,3 3-2-16,3 11-6 0,1 3 1 0,3 4-1 0,3 6-2 15,2 4 3-15,0 8 5 0,4 1 0 16,-3 4 7-16,5 3 0 0,-6 5 1 16,2 3 8-16,-6 2 0 0,1 0 4 15,-5 4 1-15,-3 0 6 0,-3 4 2 0,-6-6 3 0,-2 3-2 16,-5 2 3-16,-1 0-1 16,-9-3-14-16,1-3-35 0,0-3-49 0,0 0-68 15,-2-9-79-15,3-1-639 0,-3 1 300 16,4-6 199-16</inkml:trace>
  <inkml:trace contextRef="#ctx0" brushRef="#br0" timeOffset="165486.56">28640 14413 64 0,'-4'-6'215'0,"-4"0"-12"16,-1 3-13-16,-4 1-18 0,0 0-14 0,-1 2-13 15,-4 2-14-15,0 3-13 16,-1 3-12-16,-5 3-10 0,3 5-7 0,2-3-10 0,1 4-6 16,0 0-8-16,6 1-1 15,-1 1-11-15,2-2-4 0,5-4-3 0,1 2-2 16,5-5-6-16,2-1-6 0,5 1-11 15,4-6-12-15,-1-2-6 16,5-2-3-16,5-2-3 0,-2-2 0 0,6-7 0 0,-1 1-1 16,7-7-1-16,-4 0 2 15,2-2-2-15,-2-4 1 0,1 0 11 16,-3 0 10-16,-3 0 12 0,-4 6 10 16,0 2-1-16,-5 3-7 0,-1 1-5 0,-2 5-6 0,-3 6 0 15,0 0 0-15,-6 0 1 16,6 16 2-16,-4-3 1 0,0 4 1 0,0 2-2 0,1 2-2 15,-3-2 0-15,4 2 2 16,-2-2-2-16,3 0 2 0,1-2 0 0,2-3-1 16,3-3 1-16,1-1-4 0,6-3 1 15,0-1-7-15,2-4-3 0,-1-6-4 0,2 0-2 16,4-3-2-16,-1-5-3 16,1-5 2-16,-2-6-3 0,2-1-4 0,-1-9 1 15,1-5-2-15,-6-4 0 0,0 0-1 16,-6-2 3-16,-4 8 2 15,-1 4 6-15,-2 3-1 0,-4 2-2 0,0 7-2 0,-2 2 1 16,-2 3-3-16,-4 6 0 16,2 3 2-16,-4 2 0 0,1 6 1 0,7-2 1 15,-15 9 4-15,9 3-1 0,0 1 0 16,1 3 2-16,1 0 1 0,2 2 0 16,4 3 0-16,0 0 2 0,5 1-1 15,-1 1-1-15,2 4-2 0,5-4 4 0,0 4-4 0,1-1-3 16,2 1-2-16,-4-4 0 15,3-2 1-15,-2-3 0 0,0 2 1 0,-3-1-2 0,0-6-1 16,-2 1 0-16,0-3-1 16,0 0 3-16,-2 1 2 0,-4-5 7 0,-2 3 1 15,-2-3 5-15,0-1 2 0,-2 2 4 16,0-4 3-16,0-1 0 16,-4 0 1-16,2 0 1 0,6-3-1 0,-8 0-5 15,8 0 0-15,-8-8-5 0,8 3-1 16,0-5-4-16,4 1-2 0,0-4-4 0,2-1-2 15,2 1-1-15,6-4 1 0,0 0 2 16,3-1-4-16,5-3-2 0,-2-1 2 0,2 1 0 16,-1-4 1-16,2 0 0 15,-4 2 1-15,5-5-2 0,-8 1 2 0,6-2 7 16,-3-1 5-16,-2 2 5 0,-4 1 3 16,-1 4-4-16,-4 2 4 0,4 0-3 0,-6 4-3 15,0-1-4-15,-2 5-3 16,-4 4-2-16,0-1-2 0,-2 3-3 0,0 1 0 0,2 6 0 15,-10 2-1-15,10-2-10 16,-12 13-6-16,6-1-2 0,2 3-7 0,-2 4 1 0,0 2-1 16,2 2 3-16,1-1 0 15,1 2-3-15,2-2 4 0,2 3 1 0,-2-4 3 16,5 2 1-16,-3-2 3 0,2 2 2 16,0-4 2-16,2-2 3 15,-2 2-3-15,0-4 3 0,1-2-2 0,0 1 6 0,-3-3-4 16,2 1-1-16,-4-1-6 15,2-4-11-15,-4 2-21 0,0-2-32 0,-2-2-58 0,-1 1-63 16,-4-6-665-16,3 3 293 16,6-3 193-16</inkml:trace>
  <inkml:trace contextRef="#ctx0" brushRef="#br0" timeOffset="166022.93">30476 14098 220 0,'-3'-15'288'16,"1"0"-17"-16,2 0-15 0,-2 2-22 15,4-2-20-15,3-1-22 0,-1 3-24 0,4-3-17 16,2 5-19-16,6 0-11 0,0 1-15 0,1 2-6 0,0 1-16 16,2 3-8-16,1 4-3 15,-2 0-7-15,-1 4-6 0,-2 6-6 0,2 1-3 16,-5 4-3-16,-2 4-7 16,-2 2-1-16,-4 2-5 0,-6 0 1 0,0 4-1 0,-6-1-5 15,-6 6-2-15,-2-1-1 16,-8 5-2-16,-1 0 0 0,-3-2 2 15,3-4-1-15,-1-6 4 0,4 1-2 0,0-4 5 16,3-4-5-16,4-2 7 0,0 1 12 16,5-5 8-16,-1-2-3 0,5 3-3 0,1-8-2 15,7 1-10-15,5-1 2 16,4 0 2-16,6-2-15 0,1-2-1 0,6 0 4 0,8-2-10 16,-1 0-5-16,9-4 1 15,1 2 10-15,5 1-12 0,8-5-4 0,5 4 8 0,0-2-5 16,3 1 0-16,-3 5-9 15,-11-4 7-15,-5 2 9 0,-3 0-15 0,-6 0 5 16,-5 2-11-16,-5-1-16 0,-2 1-26 16,-2 0-20-16,-5 0-24 0,-5 0-31 0,-1 0-36 15,-9 0-51-15,4 3-57 16,-4-3-813-16,-9 8 366 0,9-8 241 16</inkml:trace>
  <inkml:trace contextRef="#ctx0" brushRef="#br0" timeOffset="169337.22">20225 15268 46 0,'0'-7'142'16,"2"1"-14"-16,0 2-19 15,-2 4 5-15,0 0 5 0,18 21 4 16,-7 0 2-16,4 9 4 0,0 15 2 16,-3 4 0-16,4 20-1 0,-4 3-5 0,-6-10-5 0,-4-8-3 15,0 1-4-15,0-3-8 16,-2-8-7-16,0-3-11 0,3-2-4 0,-1-9-7 0,2-2-6 16,3-1-5-16,1-6-8 15,3-7-1-15,3-7-5 16,8-1-7-16,-2-10-4 0,4-4-7 0,3-3-4 0,1-4-3 15,-4-6-1-15,-2-2 1 16,-5-4-2-16,1-5 4 0,-8 1-3 0,-4-3-4 16,-6 2-3-16,-2 0-1 0,-4-1-4 15,-7 0-6-15,-2 5 2 0,-4 1-3 0,-2 6-1 16,-2 6-3-16,-3 6 0 16,-1 5 1-16,-3 4-19 0,-2 7-20 0,-3 1-26 0,3 8-21 15,0 2-28-15,9 1-27 16,-1 2-30-16,12 0-36 0,2 0-556 0,7-3 258 15,6 0 171-15</inkml:trace>
  <inkml:trace contextRef="#ctx0" brushRef="#br0" timeOffset="169987.93">20772 15684 90 0,'0'-3'153'0,"0"3"-19"0,0 0-1 16,0 0 3-16,9 20-1 16,-5 1-5-16,0-4-8 0,-2 7-12 0,5 3-9 15,0 2-7-15,-1-3-10 16,2-3-6-16,2 0-9 0,1 0-1 0,2-2-4 0,2-8-3 16,1 2-9-16,4-9-4 15,-2-2-2-15,4-6-4 0,3-3-7 0,1-5-1 0,-3-2 3 16,0-6 4-16,1-6-1 15,-3 2 3-15,-5-3 6 0,2 2 2 0,-6-1 5 16,-1 6 7-16,0-1 1 16,-3 4-3-16,-2 2-13 0,1 3-6 15,-1 3-4-15,-4 4-4 0,-2 3-3 0,0 0-1 16,4 14 1-16,-4-4-4 16,0 3 1-16,2 4-3 0,0-4-3 0,0 8 1 0,5-6-1 15,-2 4 1-15,3 2-2 16,2-3 0-16,-2-1-2 0,8-4 2 0,-4 2-1 0,3-7-4 15,0-2-1-15,4-1-2 16,3-3 0-16,-2-2-2 0,4-3-1 0,-1-1-1 16,1-8-1-16,-2 3-2 0,-2-5 2 15,1-7-2-15,-3-5-3 0,0-3-1 0,-8-3 3 16,0-5-6-16,0 0 1 16,-6-5-8-16,-2-2 5 0,-2 2 1 0,0-2 4 0,0 6 13 15,-2-2 3-15,0 8 6 16,0 3 0-16,2 6 0 0,-2 2-7 15,-1 4-6-15,3 4-2 0,-5 5 2 0,3 4-3 16,2 4 2-16,0 0 2 16,-10 25 3-16,6-4 1 0,0 9 0 0,0 5 1 0,-1 7 6 15,1 9-1-15,2 0 4 16,-3-1 4-16,3-3 0 0,2-5 2 0,0 3-3 16,7-5-2-16,-3-3-1 15,5-2-2-15,1-1 5 0,4-5-4 0,8-6-12 16,1-2-28-16,7-4-35 0,4-2-31 0,2-8-41 15,2-1-34-15,2 0-36 0,-6-6-28 0,-2-4-30 16,-2-1-655-16,-1 1 308 16,-3-6 203-16</inkml:trace>
  <inkml:trace contextRef="#ctx0" brushRef="#br0" timeOffset="170179.79">21528 15826 39 0,'0'0'162'16,"-4"-3"-19"-16,4 3-10 15,14-4-16-15,6 0-12 0,9 0-7 0,3-2-18 0,8 1 0 16,3-1-24-16,-1 2-33 16,0-2-59-16,1-1-39 0,1 3-240 0,3-1 107 15,1 2 71-15</inkml:trace>
  <inkml:trace contextRef="#ctx0" brushRef="#br0" timeOffset="170574.27">23251 15512 112 0,'-6'-15'168'0,"-2"0"-6"16,1 1-12-16,0 3-3 16,-1 1-4-16,2 3-4 0,-3-7-4 0,1 5 0 0,-2 1-4 15,-2 1-5-15,4 1-7 16,-2-2-1-16,-1 3-5 0,0 1-4 0,1 4-7 16,-1-4-9-16,-1 8-6 15,-1 1-6-15,0 5 0 0,1 9-1 0,0 2 0 16,0 7 5-16,4 12-9 0,1-1-5 15,3 12-5-15,2-7-4 0,4 4 0 0,2 3-5 0,3 1-5 16,-1-5-4-16,4 0-1 16,-3-6-5-16,2 0-5 0,-1-6-1 0,0-1-4 0,-4-3-3 15,3-7-3-15,-1 0 1 16,-1 0-13-16,-1-9-11 16,0 4-12-16,-2-5-26 0,-2-7-33 0,-2 1-36 15,-4-2-33-15,-1-6-33 0,-1 0-37 16,8 0-38-16,-21-6-608 0,8 4 290 0,-2-4 191 15</inkml:trace>
  <inkml:trace contextRef="#ctx0" brushRef="#br0" timeOffset="171212.87">22800 16084 249 0,'-21'-10'41'0,"4"2"17"15,5 1 15-15,-2-2 22 0,4 4 7 0,2-2 3 0,1 1 4 16,1 0-3-16,2 1-14 16,4-1-6-16,2-1-12 0,4-1-9 0,7 0-4 0,11 0-7 15,0 1-9-15,13-1-1 16,3-1-5-16,2 1-5 0,3 3-5 0,1 1-2 15,1-2 0-15,-3 4-6 0,1-2 2 16,-5 2-4-16,-6-1 2 16,-3-1-4-16,-1 0 2 0,-2 2 13 0,-5 0 12 15,-4-4 10-15,-2 0 2 16,-3 5-5-16,-2-5-3 0,-6 0-3 0,0 1-3 0,-6 1-4 16,0 4-6-16,-8-6-3 15,2 2-1-15,6 4-4 0,-18 0 1 0,8 4-6 16,-3-2-2-16,0 2 3 0,0 3-1 15,1 1 0-15,0-2 1 0,0 3-1 0,4 3 1 16,4-5 1-16,4 7 0 0,0-5-2 16,6 2 1-16,4 3-4 0,6-1 1 0,0-3-1 15,6 1 1-15,-1-3-5 16,3-1 2-16,-2-1-1 0,0-4-1 0,1 2-2 0,-4-4-2 16,0 0 3-16,2 0-3 15,-4-6-2-15,2 0 1 0,-2 1-3 0,-2-5 0 16,1-3-4-16,0-1 0 0,-2 1 0 15,1-2 0-15,0-2 0 16,0 4 0-16,-3-3-6 0,2 7 5 0,-2-5-2 0,3 7 0 16,-2-3-2-16,-1 6 0 15,3-1 1-15,-3 5-1 0,4 2 0 0,-2 1 3 16,1 5-3-16,-2-1 2 16,0 3 2-16,-3 4-3 0,1-1 2 0,-2 0 1 0,-1 0-4 15,-2 3 6-15,0 1 1 16,-2-4-1-16,-2 1 1 0,0 1 2 0,-4-5 4 0,0 1 6 15,2-1 12-15,-2-1 12 16,0-2 10-16,-2-1 13 0,2-4-3 0,2-2-3 16,-8 2-6-16,8-2-2 0,0 0-6 15,-6-17-3-15,6 3-10 0,0 1-3 0,4-8-1 16,0 0-2-16,4 0-8 0,0-4-1 16,4 3-2-16,-2-3-9 0,4 4-15 0,-1 0-22 15,2 0-30-15,-2 6-43 16,1-4-42-16,2 6-60 15,-6 3-703-15,0-2 311 0,1 7 204 16</inkml:trace>
  <inkml:trace contextRef="#ctx0" brushRef="#br0" timeOffset="171939.54">24800 15581 106 0,'18'5'114'0,"0"7"1"16,1 3-9-16,1 4-4 0,0-1-4 0,0 6 6 0,-3-3-3 15,-3 0-7-15,-1 0 1 16,-2 0 0-16,-1 0-5 0,-2-2 0 0,0-4 1 16,-2 1 6-16,-2-3 7 15,4 0 10-15,-4-2 5 0,-2-3-2 0,0-1-3 0,-2-1-12 16,0-2-13-16,0-4-8 15,0 0-8-15,0 0-8 16,-12-11-8-16,8 1-5 0,-2-5-8 0,4 0-6 0,0-5-6 16,2 0-3-16,4-3-6 15,4-2-4-15,0 2-6 0,9-5-5 0,0 3-6 0,4 2-15 16,-1 2-15-16,-2 4-23 16,2 4-26-16,-1-1-27 0,-1 5-32 15,-2 1-37-15,0 2-48 0,2 4-456 16,-4-1 230-16,1 3 152 0</inkml:trace>
  <inkml:trace contextRef="#ctx0" brushRef="#br0" timeOffset="172614.01">25268 15829 36 0,'0'7'162'16,"0"2"-10"-16,5-4-4 15,-1 2-7-15,2-3-1 0,4 1-9 0,6-3-13 16,-4-2-13-16,3 0-5 16,2-2-12-16,0-7-6 0,-3 2-12 0,4-3 0 0,-2-7-6 15,-3 2-2-15,0-6-9 16,-5-1-9-16,-1 0-3 0,-3-3-4 0,-4 2-5 0,0 2-4 16,-2 0-3-16,-2 0-6 15,-3 4-1-15,1 0-4 0,-4 7-1 0,-4 1 0 16,2 5-4-16,0 4 3 0,-6 6-5 15,-1 5 6-15,2 5-1 0,2 2 1 16,1 9 2-16,-2 4 1 0,4 1 2 16,2-1-2-16,6-1-1 0,1-2 2 0,3 1-1 0,5 0-1 15,3-3 3-15,6 3 1 16,2-3 0-16,0-4-3 16,4-4 0-16,-1-4 1 0,4-7-1 15,0-1-2-15,-1-2-1 0,3-4-1 0,0-4 9 16,0-2 2-16,1-5 3 0,-3-4-1 0,1-6 0 15,-4-6-2-15,-2-2-5 16,-2-3-2-16,-3-2-5 0,-2-2 0 0,-3-1 3 0,1 5 5 16,-3 6 3-16,-2 2 2 15,2 0-5-15,-4 7-3 0,4 0-4 0,-2 3-1 0,-2 7 0 16,-2 3-5-16,0 4 2 16,0 0 0-16,0 0 3 0,10 22 1 15,-6-6-3-15,2 5 2 0,5 0 0 0,-2 2 1 16,3 5 0-16,1-5-3 0,2 4 1 0,0-1 1 15,-3-5-3-15,3-2 3 16,0 2 1-16,-4-6 3 0,1-1 10 0,1-4 8 0,0-1 3 16,1-1 2-16,2-8 4 15,-4 0 1-15,1 0 0 0,-1-8-2 16,3-1-3-16,-4-1-6 0,1-11-4 0,2 0-3 16,-2-9-7-16,0-1-2 15,-1-1-5-15,0-2-3 0,-1 3-1 0,-1 4 1 16,-1 6-10-16,0 0-23 0,-1 0-38 15,0 8-34-15,-3 0-31 0,2 5-20 0,0 2-41 16,0 4-32-16,-1 2-630 0,-5 0 289 16,15 5 191-16</inkml:trace>
  <inkml:trace contextRef="#ctx0" brushRef="#br0" timeOffset="173656.95">26410 15891 47 0,'-3'6'166'0,"3"-6"-13"0,0 5-17 16,0-5-7-16,0 0-16 16,5 6-7-16,-5-6-2 0,8 2-3 0,-2 2-14 0,-6-4-6 15,17-6-7-15,-8 3-9 16,-1-1-2-16,0-2-8 0,1 0-2 0,-1-3-4 0,1-3-6 15,-5 1-4-15,1-1-5 16,-3-1-4-16,0 0-5 0,-4-1 0 0,0-1-7 16,-3 4-2-16,1 0-3 15,-3 3-1-15,-1 0-2 0,0 6 0 0,-3-1 2 0,-4 3-4 16,2 5 4-16,-5 6 4 16,-2 3 3-16,3 3 3 0,-2 8-3 15,2-2 8-15,3 1 0 0,6-1 2 0,-4 2-2 16,8 0 5-16,2-4-2 0,4 3 3 0,4-4 2 15,6 1-3-15,2-6 1 16,5 0-3-16,2-2 0 0,4-1-5 16,1-8-4-16,2-1 2 0,1-3-4 0,-3-3-2 15,4-1-3-15,-3-2-5 16,-2-5 3-16,2-2-3 0,-1-5-1 0,-3-3 1 0,-1 0-1 16,-6-6-2-16,0-1-5 15,-4-6 1-15,-2-1-3 0,-3 3 1 0,-3 3-4 0,1 1-2 16,-3 3 2-16,-2 4-2 15,-2 2 1-15,-1 4-3 0,-1 2 2 0,-3 3-1 16,-1 1 3-16,2 5-1 16,-4 4 2-16,0 0 0 0,10 0 2 15,-14 5 2-15,8-1-3 0,-1 4 2 0,3 1 0 16,2-5 1-16,2 6 4 0,4-3 0 0,3 1 2 0,1-1-2 16,2 1 1-16,4-2-1 15,0 0 1-15,1 1 0 16,0-7 0-16,2 6-2 0,-1-6 0 0,4 0 1 15,-4 0-1-15,4 0 0 0,-1-4-2 16,-3 2 2-16,2 2-4 0,-2-3 1 0,0 0-1 16,-6 2 0-16,2 1-1 0,-1 0-4 15,0 0 0-15,-3 0 1 0,1 7 1 0,-3-1-2 16,0 1 3-16,-2 3-2 16,0 4 5-16,2-1-1 0,-2 2 0 0,-4 2 2 0,2-2 0 15,0 1-2-15,2 1 5 16,-4-2-3-16,2 0 1 0,0 1 2 0,0-5 1 15,2 2 1-15,0 0-2 16,1-5 2-16,3 0 0 0,3 0 1 0,0-3-4 0,-1 1 1 16,5-6-1-16,0 0-2 0,-1 0 2 15,2-4 0-15,0 0-1 0,1-5-2 0,3-1-1 16,-2-5-2-16,2-4 3 16,0-4-1-16,0 0-1 15,-3-2 2-15,-3-1-1 0,2-3 3 0,-6 5-1 0,-2 0 3 16,0 0-1-16,-3 3 2 15,-1 2 0-15,-2 4-2 0,-4-3-2 0,0 7 1 0,-2 0-3 16,-3 1 2-16,1 2-2 16,0 2-3-16,-2 5 4 0,-2 1-1 0,10 0 1 15,-16 7 0-15,8 1 2 16,1 5 0-16,3 1 1 0,-3 3-2 0,5 2 2 0,2 2 1 16,-2 0 0-16,6 3 1 15,-1 3-3-15,-1-4 2 0,4 4 0 0,-2-4 0 0,3 1-3 16,-1-1 5-16,0 2-1 15,0-8 0-15,-2 0-4 0,2 1 2 0,-4-1 1 16,2-2 1-16,-2-5 4 0,-2 1-1 16,-2 2 1-16,0-5-11 15,-4 3-25-15,-2-3-42 0,0-4-42 0,-2-1-83 16,-1-3-604-16,0 0 271 0,1-3 179 16</inkml:trace>
  <inkml:trace contextRef="#ctx0" brushRef="#br0" timeOffset="174104.92">27751 15845 108 0,'-2'8'131'0,"2"-8"-21"0,0 0-5 0,12 4-10 15,-5 0-12-15,4-4-19 16,-3 0 0-16,5 0-3 16,-3 0-7-16,1 0-10 0,0-6-2 0,1 1-6 0,-2-3-3 15,2 0 2-15,0-1 0 16,-4-3-2-16,-1-1 3 0,-3 0-1 0,-2-1 1 16,-2 1-3-16,-2-3 1 0,-4 3 0 15,-1 0-10-15,-5 0 10 0,-1 3-3 0,-4 2 1 16,1 2 1-16,-4 1-5 15,-1 3 14-15,-1 6 2 0,-2 5 11 0,-6 3 2 16,2 7 0-16,-1 0 0 0,-1 7 4 16,2 5 2-16,5-5 2 0,5 1 1 0,0 0-3 15,8 0 0-15,1-5 4 0,7-1 1 16,4 1-3-16,7 2-6 0,3-6-4 0,8-1 1 16,7-4-5-16,7-1-4 15,0-3-7-15,4-2-2 16,2-5-5-16,-7-2-8 0,4 0-21 0,-1-2-23 0,-2 2-37 15,-3-7-34-15,-1 3-57 16,-2-1-71-16,-3 0-562 0,-6 0 265 0,0 3 175 16</inkml:trace>
  <inkml:trace contextRef="#ctx0" brushRef="#br0" timeOffset="174947.75">29298 15261 129 0,'0'-14'202'16,"0"3"-8"-16,-2 1-14 0,2-3-4 0,-2 4-15 0,0-1-17 15,0 0-11-15,0 5-15 16,0-5-15-16,-2 6-11 0,-2 1-6 0,6 3-11 0,0 0-5 16,-24 17-2-16,16 0-4 15,-5 13-2-15,0 3 2 0,-2 10-2 0,5 5-1 0,-4 7-4 16,4-3-1-16,2 1-4 15,-2 2-2-15,3-1-3 0,0-5-2 0,1 1-2 16,2-8 1-16,-2-2 0 16,1-4-6-16,3-4-1 0,-2-3-3 0,0 0-1 0,2-5 0 15,-2-1-1-15,1-2-9 16,1-4-13-16,-4-2-25 0,-1-1-34 0,-3-1-44 16,0-5-46-16,-4-3-50 0,-2-3-50 15,-3-2-509-15,2 0 255 0,-4-2 167 0</inkml:trace>
  <inkml:trace contextRef="#ctx0" brushRef="#br0" timeOffset="175811.52">28767 15805 14 0,'21'-18'143'0,"3"2"-35"0,3 1 10 15,0 2-14-15,7-1-19 16,1 3-10-16,1 1 7 0,1 1-23 0,1-1-9 15,2 2-4-15,-3 1-4 16,-3-2 10-16,-4 5-22 0,-1-4-1 0,-4 2 2 0,-2-1-14 16,-1-1 32-16,-6 2 6 15,2 0 8-15,-3 1 5 0,-3-1 6 16,-4 2 0-16,4-1-4 0,-4 3-10 0,0-2-6 16,0 2-7-16,-1 2-5 0,-7 0-5 0,8 6-5 15,-5 1-2-15,-1 8 3 0,0 5 2 16,-2 1-1-16,2-1-1 15,0 7-3-15,0-2 1 0,0 0-3 0,0 1 5 16,3-2-4-16,-3-3-4 0,4 0 2 16,0-3 2-16,3-2-1 0,0-3 0 0,3-2-3 15,2-5-3-15,4-6 2 16,1 0 10-16,2-6 0 0,2-1-2 0,-1-5 4 0,-2-3-7 16,2-6 3-16,-1 0-5 15,-5-6-4-15,2-1 2 0,-4-2-2 0,1 1 2 16,-4 6 3-16,0 4 1 15,-3 0-4-15,-2 2-3 0,0 3-8 0,1 1 0 0,-2 5-1 16,-1 3-3-16,-2 5-1 16,-2 0 1-16,0 0 0 0,4 19-1 0,-4-4 2 0,0 4-1 15,2-2 0-15,-2 4-1 16,2 0-1-16,0 0 1 16,2 2 1-16,2 0 1 0,-1-4-3 0,2-2-1 0,1 0 1 15,2-4 0-15,3-3-1 16,0 1-1-16,2-3-1 0,-1-6-1 0,2 2-1 0,-2-8 1 15,3 2-4-15,-2-9 1 16,0-2-2-16,1-5 2 0,0-9-4 0,0 1 2 16,-1-3-3-16,0-3 0 0,0 3-2 15,-5 5 4-15,1 3 1 0,-2 0-3 0,-1 6-3 16,-2 5 1-16,-2 0 0 16,-2 8 1-16,-2 2 1 0,0 0 1 0,7 19 3 15,-7-5 1-15,2 7 3 0,-2 0-2 16,0-1 2-16,0 1 1 0,0 0-1 0,0 0 0 0,2-2 0 15,-2-1-1-15,0-1 4 16,0-4 6-16,0-1 12 0,0-1 13 0,0 0 3 16,0-3 0-16,3-6-8 15,-3-2-2-15,0 0-4 16,0 0-5-16,12-10-1 0,-6-1-4 0,3-3-4 0,-1 2-3 16,1-4-1-16,2-3-6 15,1 4 0-15,0 0-3 0,0 1-1 0,-2 1 0 0,3 5-1 16,-1-3-1-16,1 5 3 15,2 2-4-15,-3 4 2 0,2 0-1 0,-2 4 1 0,0 0 3 16,1 2 0-16,0 3-2 16,-2-1 2-16,-3 3 0 0,2 3 2 0,0-5-8 15,-2 4 1-15,-2-1-17 0,-2 1-26 16,0-1-32-16,0-3-34 0,1 3-35 0,1-1-28 16,1 0-11-16,1-1-42 15,5 1-551-15,6 3 265 0,2-5 175 0</inkml:trace>
  <inkml:trace contextRef="#ctx0" brushRef="#br0" timeOffset="176345.02">30742 15608 107 0,'-4'-6'161'0,"-2"2"-12"16,6 4-8-16,-14 2-7 0,6 3-5 0,-2 5-5 15,2 7-5-15,-4-2-4 0,2 6-3 16,2 2-9-16,-1 2-10 0,3 2-7 0,1-2-12 16,3-1-1-16,2 3-7 0,2-6-6 15,3 2-6-15,-1-2-5 0,7-3-5 0,-1 2-13 16,4-7-12-16,6-4-8 16,-3-1-5-16,2-2-11 0,0-1-4 15,0-8-1-15,0-1-4 0,3-4-3 0,-2-5 4 16,4-6-6-16,-1-8 9 15,-1-7-1-15,-2-8-1 0,6-15 1 0,-3-8 6 16,-3-3 5-16,-2 3 1 0,-3 6 12 16,-4 10 5-16,-3 1 9 0,1 8 10 0,-3 1 19 15,-2 5 6-15,2 0 10 0,-4 2 4 16,2 5 4-16,-4 2 0 0,3 4-2 0,-1 4-8 16,-2 0-5-16,2 2-11 15,-2 3-5-15,0 1-8 0,0 5-2 0,0 2 1 0,0 4 5 16,0 0 7-16,-7 18 19 15,5 0 7-15,2 9 0 0,-2 1-1 0,4 13-8 0,-4-1 5 16,4 3-4-16,-2 1-12 16,2 2-6-16,1 7-3 0,-3-9 4 0,4 2-11 15,-4-4-2-15,5-2 1 0,-1-2-9 16,0 0 4-16,0-11-21 16,2 1-11-16,2-5-26 0,2 2-19 0,0-4-31 15,3-6-34-15,1 1-39 16,4-3-27-16,4 0-29 0,6-2-35 0,2-3-41 15,1-2-623-15,3-6 306 0,-2 1 202 0</inkml:trace>
  <inkml:trace contextRef="#ctx0" brushRef="#br0" timeOffset="176707.65">31015 15743 125 0,'-6'-4'201'0,"0"0"-27"16,6 4-16-16,2-9-16 0,4 5-16 0,8-2-13 16,6-5-13-16,3 1-8 0,5 2-11 15,3-5-8-15,1 0-6 16,0-1-5-16,2 1-6 0,-5-1 0 0,1-1-2 16,0 2 7-16,-5-4 6 0,-4 5 6 15,0-1 5-15,-3 2 6 0,-2 1-1 0,-4 1-3 16,2 1-7-16,-2 4-7 0,-1-5-10 15,-3 5-7-15,0 0-8 0,1 0-5 0,-9 4 0 16,0 0-4-16,15 10-3 16,-13 1-2-16,2-1-1 0,0 5 1 0,-2 2 2 15,0 1-2-15,0 0-2 0,3 1 1 16,-2 2-2-16,-1-3-1 0,-2 1-4 0,2-1 3 16,0 0-11-16,-2-1-24 0,2-4-27 15,-2-3-23-15,2 1-32 0,0-1-44 0,2-5-61 16,0 1-603-16,3-6 273 15,-7 0 180-15</inkml:trace>
  <inkml:trace contextRef="#ctx0" brushRef="#br0" timeOffset="176856.87">31557 15104 96 0,'-4'-7'187'15,"1"1"-21"-15,1 1-40 0,2-1-58 0,0 6-51 16,0 0-57-16,0 0-171 0,0 0 71 0,0 0 48 0</inkml:trace>
  <inkml:trace contextRef="#ctx0" brushRef="#br0" timeOffset="177593.44">31874 15661 33 0,'0'0'223'0,"4"-4"-23"0,-4 4-22 0,0 0-13 16,0 0-19-16,0 0-14 0,-21 9-11 15,13-1-14-15,-4-1-8 0,0 7-10 0,0-4-11 16,2 3-10-16,-1 0-3 15,2 3-8-15,1-3-8 0,-1 0-11 0,3 4-10 16,2-5-11-16,0-1-12 0,4-1-7 16,2-1-7-16,2-1-4 0,2-1-7 15,1-1-3-15,3-2 6 0,-2-4 0 0,6 0-2 16,-4 0 5-16,4-4 5 0,2-4 10 0,-2 3 7 16,1-10 4-16,2 1 9 15,-2-5 0-15,1-2 6 0,2-7-4 16,-3-3 1-16,-3 0 4 0,3-3 0 0,-2 0 2 15,-1 0 2-15,2 5 7 0,-6-3 3 16,2 9 6-16,-1-2-1 0,-3 6-4 0,1 2-2 16,-1 2-7-16,-2 1-3 15,0 3-6-15,3 5-3 0,-3 2-1 0,4 6 0 16,1 4 0-16,2 7-3 0,-1-1-2 16,0 5 0-16,1 4 1 0,-2 2-2 0,1 1 0 15,-3 3-3-15,-1-2 0 0,-2 5 0 16,2-5-4-16,-4 2 2 15,3-2-1-15,-3-5 1 0,0 1-2 0,1-1 2 16,-3-7 1-16,2 2-1 0,0-5 7 0,-2 1-1 0,0-5-3 16,0-4 0-16,0-2-3 15,0 0-3-15,0 0-1 0,-2-21 0 0,2 10-4 16,2-7 0-16,0 1-1 0,0 0-1 16,2 0 0-16,2 0-2 15,0-3 0-15,3 2-2 0,2 0 3 0,1-1-1 0,1 4 0 16,2 2 2-16,0-2-4 15,1 1 2-15,2 5 2 0,-2 1-2 0,2 4 2 16,1 1 2-16,-1 3 3 16,0 3 4-16,0 5 4 0,4-1 3 0,-3 7-1 0,-3 3 1 15,0 4 2-15,-2 2-1 16,-1 5-1-16,-2-4 1 0,-3 0 2 0,-2 1-4 0,-1-1 4 16,-1 0-7-16,-2-3-27 15,0-2-41-15,0-1-52 0,2-3-49 0,-6-1-102 16,2-1-537-16,-2 1 271 0,0-5 178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6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1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3" descr="Paint splash on a white background">
            <a:extLst>
              <a:ext uri="{FF2B5EF4-FFF2-40B4-BE49-F238E27FC236}">
                <a16:creationId xmlns:a16="http://schemas.microsoft.com/office/drawing/2014/main" id="{F19231BC-FA82-41B7-A8DF-BAF99C3142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481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endParaRPr lang="en-US" sz="7200">
              <a:solidFill>
                <a:srgbClr val="FFFFFF"/>
              </a:solidFill>
            </a:endParaRPr>
          </a:p>
          <a:p>
            <a:r>
              <a:rPr lang="en-US">
                <a:cs typeface="Calibri Light"/>
              </a:rPr>
              <a:t>Module-3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r>
              <a:rPr lang="en-US">
                <a:latin typeface="Calibri Light"/>
                <a:cs typeface="Calibri Light"/>
              </a:rPr>
              <a:t>Macros</a:t>
            </a:r>
            <a:r>
              <a:rPr lang="en-US" dirty="0">
                <a:latin typeface="Calibri Light"/>
                <a:cs typeface="Calibri Light"/>
              </a:rPr>
              <a:t> &amp; </a:t>
            </a:r>
            <a:r>
              <a:rPr lang="en-US" err="1">
                <a:latin typeface="Calibri Light"/>
                <a:cs typeface="Calibri Light"/>
              </a:rPr>
              <a:t>Macroprocessor</a:t>
            </a:r>
            <a:r>
              <a:rPr lang="en-US" dirty="0">
                <a:latin typeface="Calibri Light"/>
                <a:cs typeface="Calibri Ligh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7424-80E1-4877-94A5-9E23D4D6720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214-771A-4F17-BD69-C50B89D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Databases of Pass 1 and Pass 2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D8B703-2656-4BCE-9AD5-268CC757BDFA}"/>
                  </a:ext>
                </a:extLst>
              </p14:cNvPr>
              <p14:cNvContentPartPr/>
              <p14:nvPr/>
            </p14:nvContentPartPr>
            <p14:xfrm>
              <a:off x="962280" y="1243800"/>
              <a:ext cx="10767960" cy="459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1D8B703-2656-4BCE-9AD5-268CC757BDF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2920" y="1234440"/>
                <a:ext cx="1078668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0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B5214-771A-4F17-BD69-C50B89D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ea typeface="+mj-lt"/>
                <a:cs typeface="+mj-lt"/>
              </a:rPr>
              <a:t>Specification of Database Format</a:t>
            </a:r>
          </a:p>
          <a:p>
            <a:pPr algn="r"/>
            <a:endParaRPr lang="en-US" sz="56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5950C2-7C57-43E1-A507-83E6116F4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77369"/>
              </p:ext>
            </p:extLst>
          </p:nvPr>
        </p:nvGraphicFramePr>
        <p:xfrm>
          <a:off x="4806611" y="1070800"/>
          <a:ext cx="7151038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1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8BBEE-0322-400E-BCF3-C2DF0121CDBF}"/>
              </a:ext>
            </a:extLst>
          </p:cNvPr>
          <p:cNvSpPr/>
          <p:nvPr/>
        </p:nvSpPr>
        <p:spPr>
          <a:xfrm>
            <a:off x="749600" y="296712"/>
            <a:ext cx="1308338" cy="4313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"/>
              </a:rPr>
              <a:t>Pass 1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7C863-8DB4-4E57-93E7-E931A6F28862}"/>
              </a:ext>
            </a:extLst>
          </p:cNvPr>
          <p:cNvSpPr/>
          <p:nvPr/>
        </p:nvSpPr>
        <p:spPr>
          <a:xfrm>
            <a:off x="3466920" y="167316"/>
            <a:ext cx="1308338" cy="5607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MDTC </a:t>
            </a:r>
            <a:r>
              <a:rPr lang="en-US" sz="1600" dirty="0">
                <a:latin typeface="Candara"/>
                <a:ea typeface="+mn-lt"/>
                <a:cs typeface="+mn-lt"/>
              </a:rPr>
              <a:t>← 1</a:t>
            </a:r>
          </a:p>
          <a:p>
            <a:pPr algn="ctr"/>
            <a:r>
              <a:rPr lang="en-US" sz="1600" dirty="0">
                <a:latin typeface="Candara"/>
                <a:cs typeface="Calibri" panose="020F0502020204030204"/>
              </a:rPr>
              <a:t>MNTC </a:t>
            </a:r>
            <a:r>
              <a:rPr lang="en-US" sz="1600" dirty="0">
                <a:latin typeface="Candara"/>
                <a:ea typeface="+mn-lt"/>
                <a:cs typeface="+mn-lt"/>
              </a:rPr>
              <a:t>← 1</a:t>
            </a:r>
            <a:endParaRPr lang="en-US" sz="1600" dirty="0">
              <a:latin typeface="Candara"/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D735-93E4-4E7B-AFA6-216813207708}"/>
              </a:ext>
            </a:extLst>
          </p:cNvPr>
          <p:cNvSpPr/>
          <p:nvPr/>
        </p:nvSpPr>
        <p:spPr>
          <a:xfrm>
            <a:off x="2819938" y="1130598"/>
            <a:ext cx="2602300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Read Next Source Card</a:t>
            </a:r>
            <a:endParaRPr lang="en-US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6E09FD1-A776-47F4-8A6B-32242FD42CB1}"/>
              </a:ext>
            </a:extLst>
          </p:cNvPr>
          <p:cNvSpPr/>
          <p:nvPr/>
        </p:nvSpPr>
        <p:spPr>
          <a:xfrm>
            <a:off x="2819041" y="1769407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Macro Pseudo op</a:t>
            </a:r>
            <a:endParaRPr lang="en-US" sz="1600" dirty="0">
              <a:solidFill>
                <a:srgbClr val="3B3638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7F047-3DD7-48E1-9C37-6A47AFAF91EF}"/>
              </a:ext>
            </a:extLst>
          </p:cNvPr>
          <p:cNvSpPr/>
          <p:nvPr/>
        </p:nvSpPr>
        <p:spPr>
          <a:xfrm>
            <a:off x="2819937" y="2755239"/>
            <a:ext cx="2602300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Read Next Source Card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DB4FC-3EC4-405D-90E2-F6E2F487ECB2}"/>
              </a:ext>
            </a:extLst>
          </p:cNvPr>
          <p:cNvSpPr/>
          <p:nvPr/>
        </p:nvSpPr>
        <p:spPr>
          <a:xfrm>
            <a:off x="2172957" y="3359089"/>
            <a:ext cx="3651847" cy="5607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Enter Macro Name and Current Value of MDTC in MNT at entry number MNTC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482D7-3507-4E1A-B20B-C08F2B059248}"/>
              </a:ext>
            </a:extLst>
          </p:cNvPr>
          <p:cNvSpPr/>
          <p:nvPr/>
        </p:nvSpPr>
        <p:spPr>
          <a:xfrm>
            <a:off x="3193749" y="4164221"/>
            <a:ext cx="1955319" cy="301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  <a:cs typeface="Calibri" panose="020F0502020204030204"/>
              </a:rPr>
              <a:t>MNTC </a:t>
            </a:r>
            <a:r>
              <a:rPr lang="en-US" sz="1600" dirty="0">
                <a:latin typeface="Candara"/>
                <a:ea typeface="+mn-lt"/>
                <a:cs typeface="+mn-lt"/>
              </a:rPr>
              <a:t>← MNTC + 1</a:t>
            </a:r>
            <a:endParaRPr lang="en-US" sz="1600" dirty="0">
              <a:latin typeface="Candara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22105-CFBD-4EEF-BDB7-D985B6A36DAC}"/>
              </a:ext>
            </a:extLst>
          </p:cNvPr>
          <p:cNvSpPr/>
          <p:nvPr/>
        </p:nvSpPr>
        <p:spPr>
          <a:xfrm>
            <a:off x="2762427" y="4768069"/>
            <a:ext cx="2875469" cy="3306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Prepare Argument List Array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C2D1F3-A42C-48F9-94C6-FCCEA9154B07}"/>
              </a:ext>
            </a:extLst>
          </p:cNvPr>
          <p:cNvSpPr/>
          <p:nvPr/>
        </p:nvSpPr>
        <p:spPr>
          <a:xfrm>
            <a:off x="2748050" y="5314409"/>
            <a:ext cx="2904224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Enter Macro Name Card in MDT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98567-A9C2-4918-9538-F8A64269F6E2}"/>
              </a:ext>
            </a:extLst>
          </p:cNvPr>
          <p:cNvSpPr/>
          <p:nvPr/>
        </p:nvSpPr>
        <p:spPr>
          <a:xfrm>
            <a:off x="3136239" y="5860749"/>
            <a:ext cx="1955319" cy="301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  <a:cs typeface="Calibri" panose="020F0502020204030204"/>
              </a:rPr>
              <a:t>MDTC </a:t>
            </a:r>
            <a:r>
              <a:rPr lang="en-US" sz="1600" dirty="0">
                <a:latin typeface="Candara"/>
                <a:ea typeface="+mn-lt"/>
                <a:cs typeface="+mn-lt"/>
              </a:rPr>
              <a:t>← MDTC + 1</a:t>
            </a:r>
            <a:endParaRPr lang="en-US" sz="1600" dirty="0">
              <a:latin typeface="Candara"/>
              <a:cs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788A3-E09A-4997-B8D2-548449B1FF3D}"/>
              </a:ext>
            </a:extLst>
          </p:cNvPr>
          <p:cNvSpPr/>
          <p:nvPr/>
        </p:nvSpPr>
        <p:spPr>
          <a:xfrm>
            <a:off x="7866389" y="3430974"/>
            <a:ext cx="2602300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Read Next Source Card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DD68C-B295-4E66-93BF-ECD0870BF984}"/>
              </a:ext>
            </a:extLst>
          </p:cNvPr>
          <p:cNvSpPr/>
          <p:nvPr/>
        </p:nvSpPr>
        <p:spPr>
          <a:xfrm>
            <a:off x="7736992" y="4106710"/>
            <a:ext cx="2875469" cy="603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Substitute Index Notations for Arguments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053A60-0705-4325-9EE7-AAFA8AEB762C}"/>
              </a:ext>
            </a:extLst>
          </p:cNvPr>
          <p:cNvSpPr/>
          <p:nvPr/>
        </p:nvSpPr>
        <p:spPr>
          <a:xfrm>
            <a:off x="7708238" y="4998106"/>
            <a:ext cx="2904224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Enter line in MDT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063CEF-FF6D-4D99-81F4-92715BC933D4}"/>
              </a:ext>
            </a:extLst>
          </p:cNvPr>
          <p:cNvSpPr/>
          <p:nvPr/>
        </p:nvSpPr>
        <p:spPr>
          <a:xfrm>
            <a:off x="8125182" y="5544447"/>
            <a:ext cx="1955319" cy="301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  <a:cs typeface="Calibri" panose="020F0502020204030204"/>
              </a:rPr>
              <a:t>MDTC </a:t>
            </a:r>
            <a:r>
              <a:rPr lang="en-US" sz="1600" dirty="0">
                <a:latin typeface="Candara"/>
                <a:ea typeface="+mn-lt"/>
                <a:cs typeface="+mn-lt"/>
              </a:rPr>
              <a:t>← MDTC + 1</a:t>
            </a:r>
            <a:endParaRPr lang="en-US" sz="1600" dirty="0">
              <a:latin typeface="Candara"/>
              <a:cs typeface="Calibri" panose="020F0502020204030204"/>
            </a:endParaRP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8136E22-8793-4A75-84B4-50885982D5F5}"/>
              </a:ext>
            </a:extLst>
          </p:cNvPr>
          <p:cNvSpPr/>
          <p:nvPr/>
        </p:nvSpPr>
        <p:spPr>
          <a:xfrm>
            <a:off x="7822361" y="6068237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MEND </a:t>
            </a:r>
          </a:p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Pseudo 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69EF3-EC10-4702-997D-691221889499}"/>
              </a:ext>
            </a:extLst>
          </p:cNvPr>
          <p:cNvCxnSpPr/>
          <p:nvPr/>
        </p:nvCxnSpPr>
        <p:spPr>
          <a:xfrm flipV="1">
            <a:off x="1107237" y="6405292"/>
            <a:ext cx="6714224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1E9F9-667C-4F2A-B9CD-0EC931F8295F}"/>
              </a:ext>
            </a:extLst>
          </p:cNvPr>
          <p:cNvCxnSpPr>
            <a:cxnSpLocks/>
          </p:cNvCxnSpPr>
          <p:nvPr/>
        </p:nvCxnSpPr>
        <p:spPr>
          <a:xfrm flipH="1" flipV="1">
            <a:off x="992216" y="1301331"/>
            <a:ext cx="143774" cy="510396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E77986-2B27-4EDE-B10D-7A910495AB3F}"/>
              </a:ext>
            </a:extLst>
          </p:cNvPr>
          <p:cNvCxnSpPr/>
          <p:nvPr/>
        </p:nvCxnSpPr>
        <p:spPr>
          <a:xfrm>
            <a:off x="919434" y="1300433"/>
            <a:ext cx="1892058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F85B78-410F-437A-A424-36E84408E6A3}"/>
              </a:ext>
            </a:extLst>
          </p:cNvPr>
          <p:cNvCxnSpPr>
            <a:cxnSpLocks/>
          </p:cNvCxnSpPr>
          <p:nvPr/>
        </p:nvCxnSpPr>
        <p:spPr>
          <a:xfrm flipV="1">
            <a:off x="6785394" y="3566304"/>
            <a:ext cx="1029418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E01B6-886F-4F8E-AF88-DE6AA274B989}"/>
              </a:ext>
            </a:extLst>
          </p:cNvPr>
          <p:cNvCxnSpPr>
            <a:cxnSpLocks/>
          </p:cNvCxnSpPr>
          <p:nvPr/>
        </p:nvCxnSpPr>
        <p:spPr>
          <a:xfrm flipH="1" flipV="1">
            <a:off x="6743159" y="3587329"/>
            <a:ext cx="115019" cy="2429773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3B8C8-C2B1-48D5-ABB8-7BF3BB95DA8B}"/>
              </a:ext>
            </a:extLst>
          </p:cNvPr>
          <p:cNvCxnSpPr>
            <a:cxnSpLocks/>
          </p:cNvCxnSpPr>
          <p:nvPr/>
        </p:nvCxnSpPr>
        <p:spPr>
          <a:xfrm flipV="1">
            <a:off x="5147274" y="6031481"/>
            <a:ext cx="1754036" cy="14377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5540FE-73B6-469D-8B96-DB4C82AC8401}"/>
              </a:ext>
            </a:extLst>
          </p:cNvPr>
          <p:cNvCxnSpPr>
            <a:cxnSpLocks/>
          </p:cNvCxnSpPr>
          <p:nvPr/>
        </p:nvCxnSpPr>
        <p:spPr>
          <a:xfrm flipH="1" flipV="1">
            <a:off x="11717724" y="3572952"/>
            <a:ext cx="115020" cy="2817962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D8E6B0-DD6E-4334-8769-32C1F47561C2}"/>
              </a:ext>
            </a:extLst>
          </p:cNvPr>
          <p:cNvCxnSpPr>
            <a:cxnSpLocks/>
          </p:cNvCxnSpPr>
          <p:nvPr/>
        </p:nvCxnSpPr>
        <p:spPr>
          <a:xfrm flipH="1">
            <a:off x="10489000" y="3572055"/>
            <a:ext cx="1199073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7F54C9-8C35-407E-AD34-B53FF961BB29}"/>
              </a:ext>
            </a:extLst>
          </p:cNvPr>
          <p:cNvCxnSpPr>
            <a:cxnSpLocks/>
          </p:cNvCxnSpPr>
          <p:nvPr/>
        </p:nvCxnSpPr>
        <p:spPr>
          <a:xfrm flipV="1">
            <a:off x="10481273" y="6390914"/>
            <a:ext cx="1423358" cy="28754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5625CD-DDC2-4728-A3DA-ECBB9B162D24}"/>
              </a:ext>
            </a:extLst>
          </p:cNvPr>
          <p:cNvCxnSpPr>
            <a:cxnSpLocks/>
          </p:cNvCxnSpPr>
          <p:nvPr/>
        </p:nvCxnSpPr>
        <p:spPr>
          <a:xfrm flipH="1">
            <a:off x="9080021" y="3758961"/>
            <a:ext cx="20129" cy="33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F1F128-9B39-4C8A-B88B-A81C2C5928F6}"/>
              </a:ext>
            </a:extLst>
          </p:cNvPr>
          <p:cNvCxnSpPr>
            <a:cxnSpLocks/>
          </p:cNvCxnSpPr>
          <p:nvPr/>
        </p:nvCxnSpPr>
        <p:spPr>
          <a:xfrm flipH="1">
            <a:off x="9094398" y="4650357"/>
            <a:ext cx="20129" cy="33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DE1541-EE9F-4ACC-ADCE-2F633340A44D}"/>
              </a:ext>
            </a:extLst>
          </p:cNvPr>
          <p:cNvCxnSpPr>
            <a:cxnSpLocks/>
          </p:cNvCxnSpPr>
          <p:nvPr/>
        </p:nvCxnSpPr>
        <p:spPr>
          <a:xfrm>
            <a:off x="9157659" y="5311716"/>
            <a:ext cx="8625" cy="29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6F26EE-E8A2-475F-948B-8180A01938E0}"/>
              </a:ext>
            </a:extLst>
          </p:cNvPr>
          <p:cNvCxnSpPr>
            <a:cxnSpLocks/>
          </p:cNvCxnSpPr>
          <p:nvPr/>
        </p:nvCxnSpPr>
        <p:spPr>
          <a:xfrm flipH="1">
            <a:off x="9238171" y="5858054"/>
            <a:ext cx="5752" cy="253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E5FF53-90B7-4C81-A702-7987450724F7}"/>
              </a:ext>
            </a:extLst>
          </p:cNvPr>
          <p:cNvCxnSpPr>
            <a:cxnSpLocks/>
          </p:cNvCxnSpPr>
          <p:nvPr/>
        </p:nvCxnSpPr>
        <p:spPr>
          <a:xfrm>
            <a:off x="4082452" y="725338"/>
            <a:ext cx="23002" cy="39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88E0E-8919-4F90-86AF-23075AC7BD2D}"/>
              </a:ext>
            </a:extLst>
          </p:cNvPr>
          <p:cNvCxnSpPr>
            <a:cxnSpLocks/>
          </p:cNvCxnSpPr>
          <p:nvPr/>
        </p:nvCxnSpPr>
        <p:spPr>
          <a:xfrm>
            <a:off x="4082452" y="1458583"/>
            <a:ext cx="23002" cy="3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2663EE-3772-495B-AE95-F0AB6FBA264F}"/>
              </a:ext>
            </a:extLst>
          </p:cNvPr>
          <p:cNvCxnSpPr>
            <a:cxnSpLocks/>
          </p:cNvCxnSpPr>
          <p:nvPr/>
        </p:nvCxnSpPr>
        <p:spPr>
          <a:xfrm>
            <a:off x="4168716" y="2421866"/>
            <a:ext cx="37379" cy="42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CB4516-B793-497E-AAF6-8F8CBABDF534}"/>
              </a:ext>
            </a:extLst>
          </p:cNvPr>
          <p:cNvCxnSpPr>
            <a:cxnSpLocks/>
          </p:cNvCxnSpPr>
          <p:nvPr/>
        </p:nvCxnSpPr>
        <p:spPr>
          <a:xfrm>
            <a:off x="4183092" y="3011337"/>
            <a:ext cx="23002" cy="41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730770-95E8-4FF3-8E63-EE8A46D02139}"/>
              </a:ext>
            </a:extLst>
          </p:cNvPr>
          <p:cNvCxnSpPr>
            <a:cxnSpLocks/>
          </p:cNvCxnSpPr>
          <p:nvPr/>
        </p:nvCxnSpPr>
        <p:spPr>
          <a:xfrm>
            <a:off x="4197469" y="3888355"/>
            <a:ext cx="8625" cy="25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DA1697-A505-45AF-B3BF-9CF29EA21B14}"/>
              </a:ext>
            </a:extLst>
          </p:cNvPr>
          <p:cNvCxnSpPr>
            <a:cxnSpLocks/>
          </p:cNvCxnSpPr>
          <p:nvPr/>
        </p:nvCxnSpPr>
        <p:spPr>
          <a:xfrm>
            <a:off x="4197469" y="4477827"/>
            <a:ext cx="8625" cy="2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1EECAD-85A6-4F10-A7D6-56E2CB55F650}"/>
              </a:ext>
            </a:extLst>
          </p:cNvPr>
          <p:cNvCxnSpPr>
            <a:cxnSpLocks/>
          </p:cNvCxnSpPr>
          <p:nvPr/>
        </p:nvCxnSpPr>
        <p:spPr>
          <a:xfrm>
            <a:off x="4197468" y="5096053"/>
            <a:ext cx="8625" cy="2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B4B09A-1331-4225-946B-B1D5DA81A77F}"/>
              </a:ext>
            </a:extLst>
          </p:cNvPr>
          <p:cNvCxnSpPr>
            <a:cxnSpLocks/>
          </p:cNvCxnSpPr>
          <p:nvPr/>
        </p:nvCxnSpPr>
        <p:spPr>
          <a:xfrm>
            <a:off x="4197467" y="5613637"/>
            <a:ext cx="8625" cy="2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E59E5F-E7E9-4A94-B076-5CC2BC178C1D}"/>
              </a:ext>
            </a:extLst>
          </p:cNvPr>
          <p:cNvSpPr/>
          <p:nvPr/>
        </p:nvSpPr>
        <p:spPr>
          <a:xfrm>
            <a:off x="6141106" y="1921352"/>
            <a:ext cx="2602300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Write Copy of Source Code</a:t>
            </a:r>
            <a:endParaRPr lang="en-US" dirty="0"/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6E148307-E15F-4308-B491-8E17A2F8876B}"/>
              </a:ext>
            </a:extLst>
          </p:cNvPr>
          <p:cNvSpPr/>
          <p:nvPr/>
        </p:nvSpPr>
        <p:spPr>
          <a:xfrm>
            <a:off x="9303228" y="1755028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END </a:t>
            </a:r>
          </a:p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Pseudo op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24D982-D898-4AD5-8B06-C9B6C756BDBE}"/>
              </a:ext>
            </a:extLst>
          </p:cNvPr>
          <p:cNvSpPr/>
          <p:nvPr/>
        </p:nvSpPr>
        <p:spPr>
          <a:xfrm>
            <a:off x="9749823" y="2755236"/>
            <a:ext cx="1811545" cy="33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Go to Pass 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2C4346-208D-4E06-9E0A-2E60E2ED188D}"/>
              </a:ext>
            </a:extLst>
          </p:cNvPr>
          <p:cNvCxnSpPr>
            <a:cxnSpLocks/>
          </p:cNvCxnSpPr>
          <p:nvPr/>
        </p:nvCxnSpPr>
        <p:spPr>
          <a:xfrm>
            <a:off x="5477055" y="2091187"/>
            <a:ext cx="727493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C132F3-D940-49DA-95D3-DD49E5A28051}"/>
              </a:ext>
            </a:extLst>
          </p:cNvPr>
          <p:cNvCxnSpPr>
            <a:cxnSpLocks/>
          </p:cNvCxnSpPr>
          <p:nvPr/>
        </p:nvCxnSpPr>
        <p:spPr>
          <a:xfrm>
            <a:off x="8755093" y="2091186"/>
            <a:ext cx="612474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6DE9BA-44E0-44EA-A12D-402BF9672608}"/>
              </a:ext>
            </a:extLst>
          </p:cNvPr>
          <p:cNvCxnSpPr>
            <a:cxnSpLocks/>
          </p:cNvCxnSpPr>
          <p:nvPr/>
        </p:nvCxnSpPr>
        <p:spPr>
          <a:xfrm>
            <a:off x="10681659" y="2450620"/>
            <a:ext cx="23002" cy="3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DDDA70-F2EC-4D8F-8AB9-5FE77B0064C9}"/>
              </a:ext>
            </a:extLst>
          </p:cNvPr>
          <p:cNvCxnSpPr>
            <a:cxnSpLocks/>
          </p:cNvCxnSpPr>
          <p:nvPr/>
        </p:nvCxnSpPr>
        <p:spPr>
          <a:xfrm>
            <a:off x="2055244" y="524054"/>
            <a:ext cx="1403228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461B9-073F-4E0B-B9F9-E6FC3310A5F3}"/>
              </a:ext>
            </a:extLst>
          </p:cNvPr>
          <p:cNvCxnSpPr>
            <a:cxnSpLocks/>
          </p:cNvCxnSpPr>
          <p:nvPr/>
        </p:nvCxnSpPr>
        <p:spPr>
          <a:xfrm flipH="1" flipV="1">
            <a:off x="5428169" y="1294680"/>
            <a:ext cx="5239110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F7615A-996A-4558-9E1F-B01642728BD7}"/>
              </a:ext>
            </a:extLst>
          </p:cNvPr>
          <p:cNvCxnSpPr>
            <a:cxnSpLocks/>
          </p:cNvCxnSpPr>
          <p:nvPr/>
        </p:nvCxnSpPr>
        <p:spPr>
          <a:xfrm flipV="1">
            <a:off x="10653801" y="1301327"/>
            <a:ext cx="14375" cy="416945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713708-ACB8-4E6E-8343-B668D22DBD65}"/>
              </a:ext>
            </a:extLst>
          </p:cNvPr>
          <p:cNvSpPr txBox="1"/>
          <p:nvPr/>
        </p:nvSpPr>
        <p:spPr>
          <a:xfrm>
            <a:off x="4389228" y="2405152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B4A30-ADBA-440D-962F-4CC33089DCDB}"/>
              </a:ext>
            </a:extLst>
          </p:cNvPr>
          <p:cNvSpPr txBox="1"/>
          <p:nvPr/>
        </p:nvSpPr>
        <p:spPr>
          <a:xfrm>
            <a:off x="7307831" y="6071378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57B9C-313F-4628-85D1-2625FD89986D}"/>
              </a:ext>
            </a:extLst>
          </p:cNvPr>
          <p:cNvSpPr txBox="1"/>
          <p:nvPr/>
        </p:nvSpPr>
        <p:spPr>
          <a:xfrm>
            <a:off x="10887794" y="2376397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4EA666-4B94-4576-8F08-81C8B1C1BD7A}"/>
              </a:ext>
            </a:extLst>
          </p:cNvPr>
          <p:cNvSpPr txBox="1"/>
          <p:nvPr/>
        </p:nvSpPr>
        <p:spPr>
          <a:xfrm>
            <a:off x="5496284" y="1671906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7E35C9-E8B7-4A42-8B9F-8537C10FA525}"/>
              </a:ext>
            </a:extLst>
          </p:cNvPr>
          <p:cNvSpPr txBox="1"/>
          <p:nvPr/>
        </p:nvSpPr>
        <p:spPr>
          <a:xfrm>
            <a:off x="10830283" y="1197453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94C778-6255-49F5-A996-2DCAA89DFDE0}"/>
              </a:ext>
            </a:extLst>
          </p:cNvPr>
          <p:cNvSpPr txBox="1"/>
          <p:nvPr/>
        </p:nvSpPr>
        <p:spPr>
          <a:xfrm>
            <a:off x="10830284" y="6013868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3033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8BBEE-0322-400E-BCF3-C2DF0121CDBF}"/>
              </a:ext>
            </a:extLst>
          </p:cNvPr>
          <p:cNvSpPr/>
          <p:nvPr/>
        </p:nvSpPr>
        <p:spPr>
          <a:xfrm>
            <a:off x="160128" y="181693"/>
            <a:ext cx="1308338" cy="4313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Pass 2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7C863-8DB4-4E57-93E7-E931A6F28862}"/>
              </a:ext>
            </a:extLst>
          </p:cNvPr>
          <p:cNvSpPr/>
          <p:nvPr/>
        </p:nvSpPr>
        <p:spPr>
          <a:xfrm>
            <a:off x="2244845" y="1001203"/>
            <a:ext cx="4083167" cy="388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Search MNT for match with operation Code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D735-93E4-4E7B-AFA6-216813207708}"/>
              </a:ext>
            </a:extLst>
          </p:cNvPr>
          <p:cNvSpPr/>
          <p:nvPr/>
        </p:nvSpPr>
        <p:spPr>
          <a:xfrm>
            <a:off x="2748052" y="152938"/>
            <a:ext cx="2616677" cy="4600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Read Next Source Card</a:t>
            </a:r>
            <a:endParaRPr lang="en-US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6E09FD1-A776-47F4-8A6B-32242FD42CB1}"/>
              </a:ext>
            </a:extLst>
          </p:cNvPr>
          <p:cNvSpPr/>
          <p:nvPr/>
        </p:nvSpPr>
        <p:spPr>
          <a:xfrm>
            <a:off x="2819041" y="1769407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Macro Name Found</a:t>
            </a:r>
            <a:endParaRPr lang="en-US" sz="1600" dirty="0">
              <a:solidFill>
                <a:srgbClr val="3B3638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D7F047-3DD7-48E1-9C37-6A47AFAF91EF}"/>
              </a:ext>
            </a:extLst>
          </p:cNvPr>
          <p:cNvSpPr/>
          <p:nvPr/>
        </p:nvSpPr>
        <p:spPr>
          <a:xfrm>
            <a:off x="2819937" y="2855881"/>
            <a:ext cx="2760450" cy="4169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MDTP  ← MDT index from MNT entry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DB4FC-3EC4-405D-90E2-F6E2F487ECB2}"/>
              </a:ext>
            </a:extLst>
          </p:cNvPr>
          <p:cNvSpPr/>
          <p:nvPr/>
        </p:nvSpPr>
        <p:spPr>
          <a:xfrm>
            <a:off x="2762427" y="3574749"/>
            <a:ext cx="2774830" cy="3019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Set up Argument List Array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482D7-3507-4E1A-B20B-C08F2B059248}"/>
              </a:ext>
            </a:extLst>
          </p:cNvPr>
          <p:cNvSpPr/>
          <p:nvPr/>
        </p:nvSpPr>
        <p:spPr>
          <a:xfrm>
            <a:off x="3193749" y="4164221"/>
            <a:ext cx="1955319" cy="301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  <a:cs typeface="Calibri" panose="020F0502020204030204"/>
              </a:rPr>
              <a:t>MDTP </a:t>
            </a:r>
            <a:r>
              <a:rPr lang="en-US" sz="1600" dirty="0">
                <a:latin typeface="Candara"/>
                <a:ea typeface="+mn-lt"/>
                <a:cs typeface="+mn-lt"/>
              </a:rPr>
              <a:t>← MDTP + 1</a:t>
            </a:r>
            <a:endParaRPr lang="en-US" sz="1600" dirty="0">
              <a:latin typeface="Candara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22105-CFBD-4EEF-BDB7-D985B6A36DAC}"/>
              </a:ext>
            </a:extLst>
          </p:cNvPr>
          <p:cNvSpPr/>
          <p:nvPr/>
        </p:nvSpPr>
        <p:spPr>
          <a:xfrm>
            <a:off x="2762427" y="4768069"/>
            <a:ext cx="2875469" cy="3306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Get line from MDT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C2D1F3-A42C-48F9-94C6-FCCEA9154B07}"/>
              </a:ext>
            </a:extLst>
          </p:cNvPr>
          <p:cNvSpPr/>
          <p:nvPr/>
        </p:nvSpPr>
        <p:spPr>
          <a:xfrm>
            <a:off x="2345484" y="5314409"/>
            <a:ext cx="3536828" cy="30192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Substitute Arguments from Macro Call</a:t>
            </a:r>
            <a:endParaRPr lang="en-US" dirty="0"/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E8136E22-8793-4A75-84B4-50885982D5F5}"/>
              </a:ext>
            </a:extLst>
          </p:cNvPr>
          <p:cNvSpPr/>
          <p:nvPr/>
        </p:nvSpPr>
        <p:spPr>
          <a:xfrm>
            <a:off x="2819040" y="6039482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MEND </a:t>
            </a:r>
          </a:p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Pseudo 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1E9F9-667C-4F2A-B9CD-0EC931F8295F}"/>
              </a:ext>
            </a:extLst>
          </p:cNvPr>
          <p:cNvCxnSpPr>
            <a:cxnSpLocks/>
          </p:cNvCxnSpPr>
          <p:nvPr/>
        </p:nvCxnSpPr>
        <p:spPr>
          <a:xfrm flipH="1" flipV="1">
            <a:off x="1696706" y="568085"/>
            <a:ext cx="115020" cy="5822830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E77986-2B27-4EDE-B10D-7A910495AB3F}"/>
              </a:ext>
            </a:extLst>
          </p:cNvPr>
          <p:cNvCxnSpPr/>
          <p:nvPr/>
        </p:nvCxnSpPr>
        <p:spPr>
          <a:xfrm>
            <a:off x="1710189" y="538432"/>
            <a:ext cx="957530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F85B78-410F-437A-A424-36E84408E6A3}"/>
              </a:ext>
            </a:extLst>
          </p:cNvPr>
          <p:cNvCxnSpPr>
            <a:cxnSpLocks/>
          </p:cNvCxnSpPr>
          <p:nvPr/>
        </p:nvCxnSpPr>
        <p:spPr>
          <a:xfrm flipH="1">
            <a:off x="5183756" y="4348432"/>
            <a:ext cx="2176732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E01B6-886F-4F8E-AF88-DE6AA274B989}"/>
              </a:ext>
            </a:extLst>
          </p:cNvPr>
          <p:cNvCxnSpPr>
            <a:cxnSpLocks/>
          </p:cNvCxnSpPr>
          <p:nvPr/>
        </p:nvCxnSpPr>
        <p:spPr>
          <a:xfrm flipH="1" flipV="1">
            <a:off x="7404517" y="4378083"/>
            <a:ext cx="57510" cy="1782792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3B8C8-C2B1-48D5-ABB8-7BF3BB95DA8B}"/>
              </a:ext>
            </a:extLst>
          </p:cNvPr>
          <p:cNvCxnSpPr>
            <a:cxnSpLocks/>
          </p:cNvCxnSpPr>
          <p:nvPr/>
        </p:nvCxnSpPr>
        <p:spPr>
          <a:xfrm>
            <a:off x="1811726" y="6405291"/>
            <a:ext cx="1135810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E5FF53-90B7-4C81-A702-7987450724F7}"/>
              </a:ext>
            </a:extLst>
          </p:cNvPr>
          <p:cNvCxnSpPr>
            <a:cxnSpLocks/>
          </p:cNvCxnSpPr>
          <p:nvPr/>
        </p:nvCxnSpPr>
        <p:spPr>
          <a:xfrm>
            <a:off x="4082452" y="653451"/>
            <a:ext cx="23002" cy="39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88E0E-8919-4F90-86AF-23075AC7BD2D}"/>
              </a:ext>
            </a:extLst>
          </p:cNvPr>
          <p:cNvCxnSpPr>
            <a:cxnSpLocks/>
          </p:cNvCxnSpPr>
          <p:nvPr/>
        </p:nvCxnSpPr>
        <p:spPr>
          <a:xfrm>
            <a:off x="4082452" y="1458583"/>
            <a:ext cx="23002" cy="3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2663EE-3772-495B-AE95-F0AB6FBA264F}"/>
              </a:ext>
            </a:extLst>
          </p:cNvPr>
          <p:cNvCxnSpPr>
            <a:cxnSpLocks/>
          </p:cNvCxnSpPr>
          <p:nvPr/>
        </p:nvCxnSpPr>
        <p:spPr>
          <a:xfrm>
            <a:off x="4168716" y="2421866"/>
            <a:ext cx="37379" cy="42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CB4516-B793-497E-AAF6-8F8CBABDF534}"/>
              </a:ext>
            </a:extLst>
          </p:cNvPr>
          <p:cNvCxnSpPr>
            <a:cxnSpLocks/>
          </p:cNvCxnSpPr>
          <p:nvPr/>
        </p:nvCxnSpPr>
        <p:spPr>
          <a:xfrm flipH="1">
            <a:off x="4191717" y="3356393"/>
            <a:ext cx="5752" cy="22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730770-95E8-4FF3-8E63-EE8A46D02139}"/>
              </a:ext>
            </a:extLst>
          </p:cNvPr>
          <p:cNvCxnSpPr>
            <a:cxnSpLocks/>
          </p:cNvCxnSpPr>
          <p:nvPr/>
        </p:nvCxnSpPr>
        <p:spPr>
          <a:xfrm>
            <a:off x="4197469" y="3888355"/>
            <a:ext cx="8625" cy="25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DA1697-A505-45AF-B3BF-9CF29EA21B14}"/>
              </a:ext>
            </a:extLst>
          </p:cNvPr>
          <p:cNvCxnSpPr>
            <a:cxnSpLocks/>
          </p:cNvCxnSpPr>
          <p:nvPr/>
        </p:nvCxnSpPr>
        <p:spPr>
          <a:xfrm>
            <a:off x="4197469" y="4477827"/>
            <a:ext cx="8625" cy="2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1EECAD-85A6-4F10-A7D6-56E2CB55F650}"/>
              </a:ext>
            </a:extLst>
          </p:cNvPr>
          <p:cNvCxnSpPr>
            <a:cxnSpLocks/>
          </p:cNvCxnSpPr>
          <p:nvPr/>
        </p:nvCxnSpPr>
        <p:spPr>
          <a:xfrm>
            <a:off x="4197468" y="5096053"/>
            <a:ext cx="8625" cy="2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B4B09A-1331-4225-946B-B1D5DA81A77F}"/>
              </a:ext>
            </a:extLst>
          </p:cNvPr>
          <p:cNvCxnSpPr>
            <a:cxnSpLocks/>
          </p:cNvCxnSpPr>
          <p:nvPr/>
        </p:nvCxnSpPr>
        <p:spPr>
          <a:xfrm flipH="1">
            <a:off x="4191715" y="5613637"/>
            <a:ext cx="5752" cy="425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E59E5F-E7E9-4A94-B076-5CC2BC178C1D}"/>
              </a:ext>
            </a:extLst>
          </p:cNvPr>
          <p:cNvSpPr/>
          <p:nvPr/>
        </p:nvSpPr>
        <p:spPr>
          <a:xfrm>
            <a:off x="6212993" y="1763201"/>
            <a:ext cx="2012828" cy="7188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Write into Expanded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latin typeface="Candara"/>
              </a:rPr>
              <a:t> Source Card File</a:t>
            </a:r>
            <a:endParaRPr lang="en-US" dirty="0">
              <a:cs typeface="Calibri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6E148307-E15F-4308-B491-8E17A2F8876B}"/>
              </a:ext>
            </a:extLst>
          </p:cNvPr>
          <p:cNvSpPr/>
          <p:nvPr/>
        </p:nvSpPr>
        <p:spPr>
          <a:xfrm>
            <a:off x="9303228" y="1755028"/>
            <a:ext cx="2717319" cy="646980"/>
          </a:xfrm>
          <a:prstGeom prst="flowChartDecisi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END </a:t>
            </a:r>
          </a:p>
          <a:p>
            <a:pPr algn="ctr"/>
            <a:r>
              <a:rPr lang="en-US" sz="1600" dirty="0">
                <a:solidFill>
                  <a:srgbClr val="3B3638"/>
                </a:solidFill>
                <a:cs typeface="Calibri"/>
              </a:rPr>
              <a:t>Pseudo op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24D982-D898-4AD5-8B06-C9B6C756BDBE}"/>
              </a:ext>
            </a:extLst>
          </p:cNvPr>
          <p:cNvSpPr/>
          <p:nvPr/>
        </p:nvSpPr>
        <p:spPr>
          <a:xfrm>
            <a:off x="9491031" y="2755236"/>
            <a:ext cx="2271620" cy="833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Supply Expanded Source file to assembler processing 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2C4346-208D-4E06-9E0A-2E60E2ED188D}"/>
              </a:ext>
            </a:extLst>
          </p:cNvPr>
          <p:cNvCxnSpPr>
            <a:cxnSpLocks/>
          </p:cNvCxnSpPr>
          <p:nvPr/>
        </p:nvCxnSpPr>
        <p:spPr>
          <a:xfrm>
            <a:off x="5477055" y="2091187"/>
            <a:ext cx="727493" cy="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C132F3-D940-49DA-95D3-DD49E5A28051}"/>
              </a:ext>
            </a:extLst>
          </p:cNvPr>
          <p:cNvCxnSpPr>
            <a:cxnSpLocks/>
          </p:cNvCxnSpPr>
          <p:nvPr/>
        </p:nvCxnSpPr>
        <p:spPr>
          <a:xfrm flipV="1">
            <a:off x="8223131" y="2099813"/>
            <a:ext cx="1144436" cy="20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6DE9BA-44E0-44EA-A12D-402BF9672608}"/>
              </a:ext>
            </a:extLst>
          </p:cNvPr>
          <p:cNvCxnSpPr>
            <a:cxnSpLocks/>
          </p:cNvCxnSpPr>
          <p:nvPr/>
        </p:nvCxnSpPr>
        <p:spPr>
          <a:xfrm>
            <a:off x="10681659" y="2450620"/>
            <a:ext cx="23002" cy="3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DDDA70-F2EC-4D8F-8AB9-5FE77B0064C9}"/>
              </a:ext>
            </a:extLst>
          </p:cNvPr>
          <p:cNvCxnSpPr>
            <a:cxnSpLocks/>
          </p:cNvCxnSpPr>
          <p:nvPr/>
        </p:nvCxnSpPr>
        <p:spPr>
          <a:xfrm flipV="1">
            <a:off x="1465772" y="230756"/>
            <a:ext cx="1201947" cy="2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461B9-073F-4E0B-B9F9-E6FC3310A5F3}"/>
              </a:ext>
            </a:extLst>
          </p:cNvPr>
          <p:cNvCxnSpPr>
            <a:cxnSpLocks/>
          </p:cNvCxnSpPr>
          <p:nvPr/>
        </p:nvCxnSpPr>
        <p:spPr>
          <a:xfrm flipH="1" flipV="1">
            <a:off x="5370659" y="360152"/>
            <a:ext cx="5239111" cy="7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F7615A-996A-4558-9E1F-B01642728BD7}"/>
              </a:ext>
            </a:extLst>
          </p:cNvPr>
          <p:cNvCxnSpPr>
            <a:cxnSpLocks/>
          </p:cNvCxnSpPr>
          <p:nvPr/>
        </p:nvCxnSpPr>
        <p:spPr>
          <a:xfrm flipH="1" flipV="1">
            <a:off x="10610667" y="395554"/>
            <a:ext cx="71888" cy="130834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713708-ACB8-4E6E-8343-B668D22DBD65}"/>
              </a:ext>
            </a:extLst>
          </p:cNvPr>
          <p:cNvSpPr txBox="1"/>
          <p:nvPr/>
        </p:nvSpPr>
        <p:spPr>
          <a:xfrm>
            <a:off x="4389228" y="2405152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B4A30-ADBA-440D-962F-4CC33089DCDB}"/>
              </a:ext>
            </a:extLst>
          </p:cNvPr>
          <p:cNvSpPr txBox="1"/>
          <p:nvPr/>
        </p:nvSpPr>
        <p:spPr>
          <a:xfrm>
            <a:off x="2074472" y="5999491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57B9C-313F-4628-85D1-2625FD89986D}"/>
              </a:ext>
            </a:extLst>
          </p:cNvPr>
          <p:cNvSpPr txBox="1"/>
          <p:nvPr/>
        </p:nvSpPr>
        <p:spPr>
          <a:xfrm>
            <a:off x="10887794" y="2376397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4EA666-4B94-4576-8F08-81C8B1C1BD7A}"/>
              </a:ext>
            </a:extLst>
          </p:cNvPr>
          <p:cNvSpPr txBox="1"/>
          <p:nvPr/>
        </p:nvSpPr>
        <p:spPr>
          <a:xfrm>
            <a:off x="5496284" y="1671906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7E35C9-E8B7-4A42-8B9F-8537C10FA525}"/>
              </a:ext>
            </a:extLst>
          </p:cNvPr>
          <p:cNvSpPr txBox="1"/>
          <p:nvPr/>
        </p:nvSpPr>
        <p:spPr>
          <a:xfrm>
            <a:off x="5582547" y="5941981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94C778-6255-49F5-A996-2DCAA89DFDE0}"/>
              </a:ext>
            </a:extLst>
          </p:cNvPr>
          <p:cNvSpPr txBox="1"/>
          <p:nvPr/>
        </p:nvSpPr>
        <p:spPr>
          <a:xfrm>
            <a:off x="9751982" y="507339"/>
            <a:ext cx="60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98582D-7274-4AD6-91B6-8B91B85005AD}"/>
              </a:ext>
            </a:extLst>
          </p:cNvPr>
          <p:cNvSpPr/>
          <p:nvPr/>
        </p:nvSpPr>
        <p:spPr>
          <a:xfrm>
            <a:off x="6141106" y="6191427"/>
            <a:ext cx="2976111" cy="3450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ndara"/>
              </a:rPr>
              <a:t>Write Expanded Source Code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497888-693E-444A-8CAD-1BB251829A59}"/>
              </a:ext>
            </a:extLst>
          </p:cNvPr>
          <p:cNvCxnSpPr>
            <a:cxnSpLocks/>
          </p:cNvCxnSpPr>
          <p:nvPr/>
        </p:nvCxnSpPr>
        <p:spPr>
          <a:xfrm>
            <a:off x="5534564" y="6361261"/>
            <a:ext cx="612474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21F-83E4-493C-8CB7-1BCB624A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416295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Design of a two pass </a:t>
            </a:r>
            <a:r>
              <a:rPr lang="en-US" sz="4000" dirty="0" err="1">
                <a:solidFill>
                  <a:schemeClr val="bg1"/>
                </a:solidFill>
              </a:rPr>
              <a:t>Macroprocessor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2537-5D6F-488D-AE82-495FF592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5361651" cy="59744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Assumptions</a:t>
            </a:r>
          </a:p>
          <a:p>
            <a:r>
              <a:rPr lang="en-US" sz="2800" dirty="0"/>
              <a:t>Passes of </a:t>
            </a:r>
            <a:r>
              <a:rPr lang="en-US" sz="2800" dirty="0" err="1"/>
              <a:t>Macroprocessor</a:t>
            </a:r>
            <a:endParaRPr lang="en-US" sz="2800" dirty="0"/>
          </a:p>
          <a:p>
            <a:r>
              <a:rPr lang="en-US" sz="2800" dirty="0"/>
              <a:t>Specification of Databases</a:t>
            </a:r>
          </a:p>
          <a:p>
            <a:r>
              <a:rPr lang="en-US" sz="2800" dirty="0">
                <a:ea typeface="+mn-lt"/>
                <a:cs typeface="+mn-lt"/>
              </a:rPr>
              <a:t>Specification of </a:t>
            </a:r>
            <a:r>
              <a:rPr lang="en-US" sz="2800" dirty="0"/>
              <a:t>Database </a:t>
            </a:r>
            <a:r>
              <a:rPr lang="en-US" sz="2800" dirty="0">
                <a:ea typeface="+mn-lt"/>
                <a:cs typeface="+mn-lt"/>
              </a:rPr>
              <a:t>Format </a:t>
            </a:r>
          </a:p>
          <a:p>
            <a:r>
              <a:rPr lang="en-US" sz="2800" dirty="0"/>
              <a:t>Algorithm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0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21F-83E4-493C-8CB7-1BCB624A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416295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Tasks of a </a:t>
            </a:r>
            <a:r>
              <a:rPr lang="en-US" sz="4000" dirty="0" err="1">
                <a:solidFill>
                  <a:schemeClr val="bg1"/>
                </a:solidFill>
              </a:rPr>
              <a:t>Macroprocessor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2537-5D6F-488D-AE82-495FF592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103" y="381935"/>
            <a:ext cx="5710587" cy="59744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AutoNum type="arabicPeriod"/>
            </a:pPr>
            <a:r>
              <a:rPr lang="en-US" sz="2000" b="1" dirty="0">
                <a:latin typeface="Calibri" pitchFamily="34" charset="0"/>
              </a:rPr>
              <a:t>Recognize Macro Definition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Identified by pseudo-ops MACRO and MEND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Complicated task if Macro Definition appears within Macros</a:t>
            </a:r>
          </a:p>
          <a:p>
            <a:pPr marL="514350" indent="-514350">
              <a:buAutoNum type="arabicPeriod"/>
            </a:pPr>
            <a:r>
              <a:rPr lang="en-US" sz="2000" b="1" dirty="0">
                <a:latin typeface="Calibri" pitchFamily="34" charset="0"/>
              </a:rPr>
              <a:t>Save the Definition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Macro instructions must be stored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It will be used for expanding Macro Calls later</a:t>
            </a:r>
          </a:p>
          <a:p>
            <a:pPr marL="514350" indent="-514350">
              <a:buAutoNum type="arabicPeriod"/>
            </a:pPr>
            <a:r>
              <a:rPr lang="en-US" sz="2000" b="1" dirty="0">
                <a:latin typeface="Calibri" pitchFamily="34" charset="0"/>
              </a:rPr>
              <a:t>Recognize Calls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Processor must recognize Macro call that appear as operation mnemonic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Macro names are handled as type of </a:t>
            </a:r>
            <a:r>
              <a:rPr lang="en-US" sz="1800" dirty="0" err="1">
                <a:latin typeface="Calibri" pitchFamily="34" charset="0"/>
              </a:rPr>
              <a:t>Opcode</a:t>
            </a:r>
            <a:endParaRPr lang="en-US" sz="1800" dirty="0">
              <a:latin typeface="Calibri" pitchFamily="34" charset="0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atin typeface="Calibri" pitchFamily="34" charset="0"/>
              </a:rPr>
              <a:t>Expand the Calls and Substitute the arguments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Processor must substitute for dummy or macro definition arguments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Resulting Symbolic text is then substituted for Macro Call</a:t>
            </a:r>
          </a:p>
          <a:p>
            <a:pPr marL="566420" lvl="2"/>
            <a:r>
              <a:rPr lang="en-US" sz="1800" dirty="0">
                <a:latin typeface="Calibri" pitchFamily="34" charset="0"/>
              </a:rPr>
              <a:t>This text may contain additional Macro Definition or Macro Call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8944-49F2-4814-82E4-C19C065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26" y="-173578"/>
            <a:ext cx="10578779" cy="909758"/>
          </a:xfrm>
        </p:spPr>
        <p:txBody>
          <a:bodyPr anchor="b">
            <a:normAutofit/>
          </a:bodyPr>
          <a:lstStyle/>
          <a:p>
            <a:r>
              <a:rPr lang="en-US" dirty="0"/>
              <a:t>Assumptions: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E39F-E7EF-4A52-95F3-20429522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60" y="1089325"/>
            <a:ext cx="10823194" cy="51869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Macro processor is functionally independent of the assembler and the output text from the macro processor will be fed to the assembler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Initially no macro calls or definitions within macros are permitted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In assembly language, lines are related to other lines by addressing</a:t>
            </a:r>
          </a:p>
          <a:p>
            <a:endParaRPr lang="en-US" sz="2400" dirty="0"/>
          </a:p>
          <a:p>
            <a:r>
              <a:rPr lang="en-US" sz="2400" dirty="0"/>
              <a:t>Example: A line can refer to other line by its address or name whichever is available to the assembler</a:t>
            </a:r>
          </a:p>
          <a:p>
            <a:r>
              <a:rPr lang="en-US" sz="2400" dirty="0"/>
              <a:t>Whereas in </a:t>
            </a:r>
            <a:r>
              <a:rPr lang="en-US" sz="2400" dirty="0" err="1"/>
              <a:t>Maro</a:t>
            </a:r>
            <a:r>
              <a:rPr lang="en-US" sz="2400" dirty="0"/>
              <a:t> language, lines are not so closely interrelated.</a:t>
            </a:r>
          </a:p>
          <a:p>
            <a:r>
              <a:rPr lang="en-US" sz="2400" dirty="0"/>
              <a:t>Macro definitions refer to nothing outside themselves and macro calls refer only to macro definitions</a:t>
            </a:r>
          </a:p>
          <a:p>
            <a:endParaRPr lang="en-US" sz="24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8944-49F2-4814-82E4-C19C065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Working</a:t>
            </a:r>
          </a:p>
        </p:txBody>
      </p:sp>
      <p:sp>
        <p:nvSpPr>
          <p:cNvPr id="6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39C2A1-12DC-468F-83CD-7603675E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64" y="381935"/>
            <a:ext cx="5907991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Macro Processor Algorithm will take two passes over the input text: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6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A39B34-6D49-4F08-B41F-DDC5C7C037C6}"/>
                  </a:ext>
                </a:extLst>
              </p14:cNvPr>
              <p14:cNvContentPartPr/>
              <p14:nvPr/>
            </p14:nvContentPartPr>
            <p14:xfrm>
              <a:off x="6024960" y="2302200"/>
              <a:ext cx="5868000" cy="148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DA39B34-6D49-4F08-B41F-DDC5C7C037C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15600" y="2292840"/>
                <a:ext cx="5886720" cy="15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08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8944-49F2-4814-82E4-C19C065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26" y="-173578"/>
            <a:ext cx="10578779" cy="909758"/>
          </a:xfrm>
        </p:spPr>
        <p:txBody>
          <a:bodyPr anchor="b">
            <a:normAutofit/>
          </a:bodyPr>
          <a:lstStyle/>
          <a:p>
            <a:r>
              <a:rPr lang="en-US" dirty="0"/>
              <a:t>Why two passes: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E39F-E7EF-4A52-95F3-20429522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60" y="1089325"/>
            <a:ext cx="10823194" cy="5186970"/>
          </a:xfrm>
        </p:spPr>
        <p:txBody>
          <a:bodyPr anchor="t">
            <a:normAutofit/>
          </a:bodyPr>
          <a:lstStyle/>
          <a:p>
            <a:r>
              <a:rPr lang="en-US" sz="2800" dirty="0"/>
              <a:t>Macro processor cannot expand a macro call before having found and saved the corresponding macro definition.</a:t>
            </a:r>
          </a:p>
          <a:p>
            <a:endParaRPr lang="en-US" sz="2800" dirty="0"/>
          </a:p>
          <a:p>
            <a:r>
              <a:rPr lang="en-US" sz="2800" dirty="0"/>
              <a:t>So, two passes are required. One pass to handle definitions another to handle calls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8944-49F2-4814-82E4-C19C065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26" y="-173578"/>
            <a:ext cx="10578779" cy="909758"/>
          </a:xfrm>
        </p:spPr>
        <p:txBody>
          <a:bodyPr anchor="b">
            <a:normAutofit/>
          </a:bodyPr>
          <a:lstStyle/>
          <a:p>
            <a:r>
              <a:rPr lang="en-US" dirty="0"/>
              <a:t>Two passes: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E39F-E7EF-4A52-95F3-20429522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089325"/>
            <a:ext cx="12006262" cy="551150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First Pass: 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</a:rPr>
              <a:t>Examine every operation code</a:t>
            </a:r>
            <a:endParaRPr lang="en-US" sz="2800" dirty="0">
              <a:latin typeface="Calibri" pitchFamily="34" charset="0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</a:rPr>
              <a:t>It will save all Macro Definition in a Macro Definition Table (MDT)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</a:rPr>
              <a:t>Save a copy of input text, minus macro definition on secondary storage for second pass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</a:rPr>
              <a:t>Prepare Macro Name Table (MNT) to recognize macro call</a:t>
            </a:r>
          </a:p>
          <a:p>
            <a:endParaRPr lang="en-US" sz="2800" dirty="0"/>
          </a:p>
          <a:p>
            <a:r>
              <a:rPr lang="en-US" sz="2800" b="1" dirty="0"/>
              <a:t>Second Pass: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</a:rPr>
              <a:t>Examine every operation mnemonic and check whether name is present in MNT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pitchFamily="34" charset="0"/>
                <a:cs typeface="Calibri" panose="020F0502020204030204"/>
              </a:rPr>
              <a:t>Replace each Macro Name with appropriate text from the Macro Definition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214-771A-4F17-BD69-C50B89D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Specification of Databases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E48C-FBBF-4A2F-8CC3-FDB681D0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03"/>
            <a:ext cx="10846279" cy="56021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Pass 1 Databases: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input macro source deck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output macro source deck copy for use by pass 2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Definition Table (MDT), used to store the body of macro definitions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Name Table (MNT), used to store the names of defined macros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Definition Table Counter (MDTC), used to indicate the next available entry in the MDT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Name Table Counter (MNTC), used to indicate the next available entry in the MNT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Argument List Array (ALA), used to substitute index markers for dummy arguments before storing a macro definition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A308F-BAA6-45C6-81AB-1A72873E1998}"/>
                  </a:ext>
                </a:extLst>
              </p14:cNvPr>
              <p14:cNvContentPartPr/>
              <p14:nvPr/>
            </p14:nvContentPartPr>
            <p14:xfrm>
              <a:off x="6865920" y="72000"/>
              <a:ext cx="4822560" cy="129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90A308F-BAA6-45C6-81AB-1A72873E1998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56560" y="62640"/>
                <a:ext cx="484128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2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214-771A-4F17-BD69-C50B89D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Specification of Databases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E48C-FBBF-4A2F-8CC3-FDB681D0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03"/>
            <a:ext cx="10846279" cy="56021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Pass 2 Databases: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copy of the input macro source deck</a:t>
            </a: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output expanded source deck to be used as input to the assembler</a:t>
            </a: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Definition Table (MDT), created by pass 1</a:t>
            </a: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Name Table (MNT), created by pass 1</a:t>
            </a: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Macro Definition Table Pointer (MDTP), used to indicate the next line of text to be used during macro expansion</a:t>
            </a:r>
          </a:p>
          <a:p>
            <a:pPr marL="514350" indent="-514350" algn="just">
              <a:buAutoNum type="arabicPeriod"/>
            </a:pPr>
            <a:r>
              <a:rPr lang="en-US" dirty="0">
                <a:ea typeface="+mn-lt"/>
                <a:cs typeface="+mn-lt"/>
              </a:rPr>
              <a:t>The Argument List Array (ALA), used to substitute macro call arguments for the index markers in the stored macro definition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cc5fbd95410a3f411cc10df7983607f1">
  <xsd:schema xmlns:xsd="http://www.w3.org/2001/XMLSchema" xmlns:xs="http://www.w3.org/2001/XMLSchema" xmlns:p="http://schemas.microsoft.com/office/2006/metadata/properties" xmlns:ns2="1dc245d4-6514-4de7-b5e2-80c281680b67" xmlns:ns3="0be202d1-8871-4267-8815-2f983203882f" targetNamespace="http://schemas.microsoft.com/office/2006/metadata/properties" ma:root="true" ma:fieldsID="8a7f5db0c15bc5b8089bcbda00391fc9" ns2:_="" ns3:_="">
    <xsd:import namespace="1dc245d4-6514-4de7-b5e2-80c281680b67"/>
    <xsd:import namespace="0be202d1-8871-4267-8815-2f9832038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02d1-8871-4267-8815-2f9832038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D2FA58-7443-43F9-868E-74819E924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245d4-6514-4de7-b5e2-80c281680b67"/>
    <ds:schemaRef ds:uri="0be202d1-8871-4267-8815-2f98320388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A5478-490A-473E-AC86-12E92D5B44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C56F57-5FDC-4DD7-BAAA-32E784C0A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741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Gill Sans Nova</vt:lpstr>
      <vt:lpstr>Univers</vt:lpstr>
      <vt:lpstr>GradientVTI</vt:lpstr>
      <vt:lpstr> Module-3 </vt:lpstr>
      <vt:lpstr>Design of a two pass Macroprocessor</vt:lpstr>
      <vt:lpstr>Tasks of a Macroprocessor</vt:lpstr>
      <vt:lpstr>Assumptions:</vt:lpstr>
      <vt:lpstr>Working</vt:lpstr>
      <vt:lpstr>Why two passes:</vt:lpstr>
      <vt:lpstr>Two passes:</vt:lpstr>
      <vt:lpstr>Specification of Databases </vt:lpstr>
      <vt:lpstr>Specification of Databases </vt:lpstr>
      <vt:lpstr>Databases of Pass 1 and Pass 2 </vt:lpstr>
      <vt:lpstr>Specification of Database Format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Admin</cp:lastModifiedBy>
  <cp:revision>337</cp:revision>
  <dcterms:created xsi:type="dcterms:W3CDTF">2021-03-21T16:32:51Z</dcterms:created>
  <dcterms:modified xsi:type="dcterms:W3CDTF">2023-03-13T08:21:55Z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