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 id="2147483650" r:id="rId4"/>
    <p:sldMasterId id="2147483651" r:id="rId5"/>
    <p:sldMasterId id="2147483652" r:id="rId6"/>
    <p:sldMasterId id="2147483653" r:id="rId7"/>
    <p:sldMasterId id="2147483720" r:id="rId8"/>
  </p:sldMasterIdLst>
  <p:notesMasterIdLst>
    <p:notesMasterId r:id="rId34"/>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80" r:id="rId28"/>
    <p:sldId id="281" r:id="rId29"/>
    <p:sldId id="276" r:id="rId30"/>
    <p:sldId id="277" r:id="rId31"/>
    <p:sldId id="278" r:id="rId32"/>
    <p:sldId id="282" r:id="rId33"/>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1.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5.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2.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a:extLst>
              <a:ext uri="{FF2B5EF4-FFF2-40B4-BE49-F238E27FC236}">
                <a16:creationId xmlns="" xmlns:a16="http://schemas.microsoft.com/office/drawing/2014/main" id="{44B112DF-7F20-5291-6796-76B3EB84D113}"/>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p>
      <p:sp>
        <p:nvSpPr>
          <p:cNvPr id="7170" name="Rectangle 2">
            <a:extLst>
              <a:ext uri="{FF2B5EF4-FFF2-40B4-BE49-F238E27FC236}">
                <a16:creationId xmlns="" xmlns:a16="http://schemas.microsoft.com/office/drawing/2014/main" id="{F56573E2-3746-9B0E-3B22-23E4CC3B7440}"/>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 xmlns:a16="http://schemas.microsoft.com/office/drawing/2014/main" id="{253B927A-5605-E4BF-6F25-CBF3EB9021C2}"/>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0659" name="Rectangle 2">
            <a:extLst>
              <a:ext uri="{FF2B5EF4-FFF2-40B4-BE49-F238E27FC236}">
                <a16:creationId xmlns="" xmlns:a16="http://schemas.microsoft.com/office/drawing/2014/main" id="{4DA9CABB-6B45-8383-C4C8-2E17580665C8}"/>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a:extLst>
              <a:ext uri="{FF2B5EF4-FFF2-40B4-BE49-F238E27FC236}">
                <a16:creationId xmlns="" xmlns:a16="http://schemas.microsoft.com/office/drawing/2014/main" id="{5121E39B-D302-65B3-008C-FE5DEE5C1F5A}"/>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9875" name="Rectangle 2">
            <a:extLst>
              <a:ext uri="{FF2B5EF4-FFF2-40B4-BE49-F238E27FC236}">
                <a16:creationId xmlns="" xmlns:a16="http://schemas.microsoft.com/office/drawing/2014/main" id="{957E9BD0-C549-EA30-3F77-F3243E0F2F2B}"/>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a:extLst>
              <a:ext uri="{FF2B5EF4-FFF2-40B4-BE49-F238E27FC236}">
                <a16:creationId xmlns="" xmlns:a16="http://schemas.microsoft.com/office/drawing/2014/main" id="{71F22691-F50B-42E6-2848-9F5E4878784E}"/>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0899" name="Rectangle 2">
            <a:extLst>
              <a:ext uri="{FF2B5EF4-FFF2-40B4-BE49-F238E27FC236}">
                <a16:creationId xmlns="" xmlns:a16="http://schemas.microsoft.com/office/drawing/2014/main" id="{192D0D25-007A-C6C4-0BF6-AFA6B85E697A}"/>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a:extLst>
              <a:ext uri="{FF2B5EF4-FFF2-40B4-BE49-F238E27FC236}">
                <a16:creationId xmlns="" xmlns:a16="http://schemas.microsoft.com/office/drawing/2014/main" id="{CA1CF09F-8578-CB24-21A9-AF363F68EE6C}"/>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23" name="Rectangle 2">
            <a:extLst>
              <a:ext uri="{FF2B5EF4-FFF2-40B4-BE49-F238E27FC236}">
                <a16:creationId xmlns="" xmlns:a16="http://schemas.microsoft.com/office/drawing/2014/main" id="{56FE0CD3-670C-4530-1273-8B89CF12C720}"/>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a:extLst>
              <a:ext uri="{FF2B5EF4-FFF2-40B4-BE49-F238E27FC236}">
                <a16:creationId xmlns="" xmlns:a16="http://schemas.microsoft.com/office/drawing/2014/main" id="{BD9B3030-7164-32FA-612E-4CC7A85EA084}"/>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2947" name="Rectangle 2">
            <a:extLst>
              <a:ext uri="{FF2B5EF4-FFF2-40B4-BE49-F238E27FC236}">
                <a16:creationId xmlns="" xmlns:a16="http://schemas.microsoft.com/office/drawing/2014/main" id="{2CFE57B3-EA7B-9550-1545-9549919EB273}"/>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a:extLst>
              <a:ext uri="{FF2B5EF4-FFF2-40B4-BE49-F238E27FC236}">
                <a16:creationId xmlns="" xmlns:a16="http://schemas.microsoft.com/office/drawing/2014/main" id="{2CDFBEFE-54C8-D532-BB53-CBF40182AB1A}"/>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3971" name="Rectangle 2">
            <a:extLst>
              <a:ext uri="{FF2B5EF4-FFF2-40B4-BE49-F238E27FC236}">
                <a16:creationId xmlns="" xmlns:a16="http://schemas.microsoft.com/office/drawing/2014/main" id="{D584AF40-C89E-8337-0616-971B32A31A50}"/>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a:extLst>
              <a:ext uri="{FF2B5EF4-FFF2-40B4-BE49-F238E27FC236}">
                <a16:creationId xmlns="" xmlns:a16="http://schemas.microsoft.com/office/drawing/2014/main" id="{05EE09E7-2B11-0669-2205-391B4E1F7136}"/>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4995" name="Rectangle 2">
            <a:extLst>
              <a:ext uri="{FF2B5EF4-FFF2-40B4-BE49-F238E27FC236}">
                <a16:creationId xmlns="" xmlns:a16="http://schemas.microsoft.com/office/drawing/2014/main" id="{FB3ED6F1-462D-E842-D93D-0BE3676A0D2E}"/>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a:extLst>
              <a:ext uri="{FF2B5EF4-FFF2-40B4-BE49-F238E27FC236}">
                <a16:creationId xmlns="" xmlns:a16="http://schemas.microsoft.com/office/drawing/2014/main" id="{DAB344AE-9A8D-3C1B-39FD-356EA327B965}"/>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6019" name="Rectangle 2">
            <a:extLst>
              <a:ext uri="{FF2B5EF4-FFF2-40B4-BE49-F238E27FC236}">
                <a16:creationId xmlns="" xmlns:a16="http://schemas.microsoft.com/office/drawing/2014/main" id="{C7561962-5504-2C8F-8E6C-771A9C06579A}"/>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a:extLst>
              <a:ext uri="{FF2B5EF4-FFF2-40B4-BE49-F238E27FC236}">
                <a16:creationId xmlns="" xmlns:a16="http://schemas.microsoft.com/office/drawing/2014/main" id="{61D9D149-A5C2-EF98-E355-E70C8512FCAC}"/>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7043" name="Rectangle 2">
            <a:extLst>
              <a:ext uri="{FF2B5EF4-FFF2-40B4-BE49-F238E27FC236}">
                <a16:creationId xmlns="" xmlns:a16="http://schemas.microsoft.com/office/drawing/2014/main" id="{69E79313-BB3E-930A-1F05-FA39661A7861}"/>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a:extLst>
              <a:ext uri="{FF2B5EF4-FFF2-40B4-BE49-F238E27FC236}">
                <a16:creationId xmlns="" xmlns:a16="http://schemas.microsoft.com/office/drawing/2014/main" id="{A973E655-694B-8FE0-F160-A894B88A371F}"/>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8067" name="Rectangle 2">
            <a:extLst>
              <a:ext uri="{FF2B5EF4-FFF2-40B4-BE49-F238E27FC236}">
                <a16:creationId xmlns="" xmlns:a16="http://schemas.microsoft.com/office/drawing/2014/main" id="{783E54C9-8A45-CE11-0E8B-6497C72A2203}"/>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a:extLst>
              <a:ext uri="{FF2B5EF4-FFF2-40B4-BE49-F238E27FC236}">
                <a16:creationId xmlns="" xmlns:a16="http://schemas.microsoft.com/office/drawing/2014/main" id="{F9994332-9B19-C4C0-D256-C0D597573EB1}"/>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9091" name="Rectangle 2">
            <a:extLst>
              <a:ext uri="{FF2B5EF4-FFF2-40B4-BE49-F238E27FC236}">
                <a16:creationId xmlns="" xmlns:a16="http://schemas.microsoft.com/office/drawing/2014/main" id="{D8B1E6CC-4EB2-1AC2-D8B1-8D5A45F3C20C}"/>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a:extLst>
              <a:ext uri="{FF2B5EF4-FFF2-40B4-BE49-F238E27FC236}">
                <a16:creationId xmlns="" xmlns:a16="http://schemas.microsoft.com/office/drawing/2014/main" id="{6FA90FBA-8E9A-0C71-2989-27FB32D53AB8}"/>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1683" name="Rectangle 2">
            <a:extLst>
              <a:ext uri="{FF2B5EF4-FFF2-40B4-BE49-F238E27FC236}">
                <a16:creationId xmlns="" xmlns:a16="http://schemas.microsoft.com/office/drawing/2014/main" id="{C195BB7A-DB3A-E83E-85A0-60E771EE8018}"/>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a:extLst>
              <a:ext uri="{FF2B5EF4-FFF2-40B4-BE49-F238E27FC236}">
                <a16:creationId xmlns="" xmlns:a16="http://schemas.microsoft.com/office/drawing/2014/main" id="{E2EF2ED8-7F69-626C-08CA-5E9D69D84C9D}"/>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49FD4289-76AA-4D25-A41C-64FA5DCD76AD}" type="slidenum">
              <a:rPr lang="en-US" altLang="en-US"/>
              <a:pPr/>
              <a:t>20</a:t>
            </a:fld>
            <a:endParaRPr lang="en-US" altLang="en-US"/>
          </a:p>
        </p:txBody>
      </p:sp>
      <p:sp>
        <p:nvSpPr>
          <p:cNvPr id="90115" name="Text Box 1">
            <a:extLst>
              <a:ext uri="{FF2B5EF4-FFF2-40B4-BE49-F238E27FC236}">
                <a16:creationId xmlns="" xmlns:a16="http://schemas.microsoft.com/office/drawing/2014/main" id="{C609D0D6-6CAF-5438-38D6-767891100A8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r" eaLnBrk="1" hangingPunct="1">
              <a:buClrTx/>
              <a:buFontTx/>
              <a:buNone/>
            </a:pPr>
            <a:fld id="{E76F3B3D-344A-4589-99B7-FA45344CE493}" type="slidenum">
              <a:rPr lang="en-GB" altLang="en-US" sz="1200">
                <a:solidFill>
                  <a:srgbClr val="000000"/>
                </a:solidFill>
                <a:latin typeface="Calibri" panose="020F0502020204030204" pitchFamily="34" charset="0"/>
              </a:rPr>
              <a:pPr algn="r" eaLnBrk="1" hangingPunct="1">
                <a:buClrTx/>
                <a:buFontTx/>
                <a:buNone/>
              </a:pPr>
              <a:t>20</a:t>
            </a:fld>
            <a:endParaRPr lang="en-GB" altLang="en-US" sz="1200">
              <a:solidFill>
                <a:srgbClr val="000000"/>
              </a:solidFill>
              <a:latin typeface="Calibri" panose="020F0502020204030204" pitchFamily="34" charset="0"/>
            </a:endParaRPr>
          </a:p>
        </p:txBody>
      </p:sp>
      <p:sp>
        <p:nvSpPr>
          <p:cNvPr id="90116" name="Rectangle 2">
            <a:extLst>
              <a:ext uri="{FF2B5EF4-FFF2-40B4-BE49-F238E27FC236}">
                <a16:creationId xmlns="" xmlns:a16="http://schemas.microsoft.com/office/drawing/2014/main" id="{161DA465-A53A-C39E-9D9D-E05916BA859D}"/>
              </a:ext>
            </a:extLst>
          </p:cNvPr>
          <p:cNvSpPr txBox="1">
            <a:spLocks noGrp="1" noRot="1" noChangeAspect="1" noChangeArrowheads="1" noTextEdit="1"/>
          </p:cNvSpPr>
          <p:nvPr>
            <p:ph type="sldImg"/>
          </p:nvPr>
        </p:nvSpPr>
        <p:spPr>
          <a:xfrm>
            <a:off x="0" y="693738"/>
            <a:ext cx="1588" cy="1587"/>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90117" name="Text Box 3">
            <a:extLst>
              <a:ext uri="{FF2B5EF4-FFF2-40B4-BE49-F238E27FC236}">
                <a16:creationId xmlns="" xmlns:a16="http://schemas.microsoft.com/office/drawing/2014/main" id="{F6053842-77F7-1074-2434-B5CC5A3A771D}"/>
              </a:ext>
            </a:extLst>
          </p:cNvPr>
          <p:cNvSpPr txBox="1">
            <a:spLocks noChangeArrowheads="1"/>
          </p:cNvSpPr>
          <p:nvPr/>
        </p:nvSpPr>
        <p:spPr bwMode="auto">
          <a:xfrm>
            <a:off x="685800" y="4341813"/>
            <a:ext cx="5487988" cy="4033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a:extLst>
              <a:ext uri="{FF2B5EF4-FFF2-40B4-BE49-F238E27FC236}">
                <a16:creationId xmlns="" xmlns:a16="http://schemas.microsoft.com/office/drawing/2014/main" id="{F26903FB-565C-CFBF-9F3A-8F31F0EEC53A}"/>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7215ABA9-A68D-43B3-B7A4-2E2A773000DD}" type="slidenum">
              <a:rPr lang="en-US" altLang="en-US"/>
              <a:pPr/>
              <a:t>21</a:t>
            </a:fld>
            <a:endParaRPr lang="en-US" altLang="en-US"/>
          </a:p>
        </p:txBody>
      </p:sp>
      <p:sp>
        <p:nvSpPr>
          <p:cNvPr id="91139" name="Text Box 1">
            <a:extLst>
              <a:ext uri="{FF2B5EF4-FFF2-40B4-BE49-F238E27FC236}">
                <a16:creationId xmlns="" xmlns:a16="http://schemas.microsoft.com/office/drawing/2014/main" id="{AE3035D7-914B-5562-041A-ACD58D0DB2E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r" eaLnBrk="1" hangingPunct="1">
              <a:buClrTx/>
              <a:buFontTx/>
              <a:buNone/>
            </a:pPr>
            <a:fld id="{1BF74B9D-5E97-4B78-B3FD-8D0A1E7F55C7}" type="slidenum">
              <a:rPr lang="en-GB" altLang="en-US" sz="1200">
                <a:solidFill>
                  <a:srgbClr val="000000"/>
                </a:solidFill>
                <a:latin typeface="Calibri" panose="020F0502020204030204" pitchFamily="34" charset="0"/>
              </a:rPr>
              <a:pPr algn="r" eaLnBrk="1" hangingPunct="1">
                <a:buClrTx/>
                <a:buFontTx/>
                <a:buNone/>
              </a:pPr>
              <a:t>21</a:t>
            </a:fld>
            <a:endParaRPr lang="en-GB" altLang="en-US" sz="1200">
              <a:solidFill>
                <a:srgbClr val="000000"/>
              </a:solidFill>
              <a:latin typeface="Calibri" panose="020F0502020204030204" pitchFamily="34" charset="0"/>
            </a:endParaRPr>
          </a:p>
        </p:txBody>
      </p:sp>
      <p:sp>
        <p:nvSpPr>
          <p:cNvPr id="91140" name="Rectangle 2">
            <a:extLst>
              <a:ext uri="{FF2B5EF4-FFF2-40B4-BE49-F238E27FC236}">
                <a16:creationId xmlns="" xmlns:a16="http://schemas.microsoft.com/office/drawing/2014/main" id="{EBD79ACF-A960-F8EC-F57A-8BC48ECE45E7}"/>
              </a:ext>
            </a:extLst>
          </p:cNvPr>
          <p:cNvSpPr txBox="1">
            <a:spLocks noGrp="1" noRot="1" noChangeAspect="1" noChangeArrowheads="1" noTextEdit="1"/>
          </p:cNvSpPr>
          <p:nvPr>
            <p:ph type="sldImg"/>
          </p:nvPr>
        </p:nvSpPr>
        <p:spPr>
          <a:xfrm>
            <a:off x="0" y="693738"/>
            <a:ext cx="1588" cy="1587"/>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91141" name="Text Box 3">
            <a:extLst>
              <a:ext uri="{FF2B5EF4-FFF2-40B4-BE49-F238E27FC236}">
                <a16:creationId xmlns="" xmlns:a16="http://schemas.microsoft.com/office/drawing/2014/main" id="{A3CDB7DD-3D5B-832F-BFCA-FA6185FDDCD1}"/>
              </a:ext>
            </a:extLst>
          </p:cNvPr>
          <p:cNvSpPr txBox="1">
            <a:spLocks noChangeArrowheads="1"/>
          </p:cNvSpPr>
          <p:nvPr/>
        </p:nvSpPr>
        <p:spPr bwMode="auto">
          <a:xfrm>
            <a:off x="685800" y="4341813"/>
            <a:ext cx="5487988" cy="4033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a:extLst>
              <a:ext uri="{FF2B5EF4-FFF2-40B4-BE49-F238E27FC236}">
                <a16:creationId xmlns="" xmlns:a16="http://schemas.microsoft.com/office/drawing/2014/main" id="{B4B178F1-555D-E8CD-0CD1-687F305DB5A6}"/>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92163" name="Rectangle 2">
            <a:extLst>
              <a:ext uri="{FF2B5EF4-FFF2-40B4-BE49-F238E27FC236}">
                <a16:creationId xmlns="" xmlns:a16="http://schemas.microsoft.com/office/drawing/2014/main" id="{DC7D63C1-BE10-C720-9E3A-AE5C4208E1DE}"/>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a:extLst>
              <a:ext uri="{FF2B5EF4-FFF2-40B4-BE49-F238E27FC236}">
                <a16:creationId xmlns="" xmlns:a16="http://schemas.microsoft.com/office/drawing/2014/main" id="{9B14A68E-031B-B7D0-DD6D-C8A2E40E0D4C}"/>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34F0ECA3-3FF5-454C-B010-9589DA64FE88}" type="slidenum">
              <a:rPr lang="en-US" altLang="en-US"/>
              <a:pPr/>
              <a:t>23</a:t>
            </a:fld>
            <a:endParaRPr lang="en-US" altLang="en-US"/>
          </a:p>
        </p:txBody>
      </p:sp>
      <p:sp>
        <p:nvSpPr>
          <p:cNvPr id="93187" name="Text Box 1">
            <a:extLst>
              <a:ext uri="{FF2B5EF4-FFF2-40B4-BE49-F238E27FC236}">
                <a16:creationId xmlns="" xmlns:a16="http://schemas.microsoft.com/office/drawing/2014/main" id="{D56CAD6D-D657-FBF3-AFEA-594C95D8A51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r" eaLnBrk="1" hangingPunct="1">
              <a:buClrTx/>
              <a:buFontTx/>
              <a:buNone/>
            </a:pPr>
            <a:fld id="{1FD6DB1D-5097-455F-9E60-F848EF2D697A}" type="slidenum">
              <a:rPr lang="en-GB" altLang="en-US" sz="1200">
                <a:solidFill>
                  <a:srgbClr val="000000"/>
                </a:solidFill>
                <a:latin typeface="Calibri" panose="020F0502020204030204" pitchFamily="34" charset="0"/>
              </a:rPr>
              <a:pPr algn="r" eaLnBrk="1" hangingPunct="1">
                <a:buClrTx/>
                <a:buFontTx/>
                <a:buNone/>
              </a:pPr>
              <a:t>23</a:t>
            </a:fld>
            <a:endParaRPr lang="en-GB" altLang="en-US" sz="1200">
              <a:solidFill>
                <a:srgbClr val="000000"/>
              </a:solidFill>
              <a:latin typeface="Calibri" panose="020F0502020204030204" pitchFamily="34" charset="0"/>
            </a:endParaRPr>
          </a:p>
        </p:txBody>
      </p:sp>
      <p:sp>
        <p:nvSpPr>
          <p:cNvPr id="93188" name="Rectangle 2">
            <a:extLst>
              <a:ext uri="{FF2B5EF4-FFF2-40B4-BE49-F238E27FC236}">
                <a16:creationId xmlns="" xmlns:a16="http://schemas.microsoft.com/office/drawing/2014/main" id="{9FB2A3DD-587F-DACD-3B26-FCF10ED549CF}"/>
              </a:ext>
            </a:extLst>
          </p:cNvPr>
          <p:cNvSpPr txBox="1">
            <a:spLocks noGrp="1" noRot="1" noChangeAspect="1" noChangeArrowheads="1" noTextEdit="1"/>
          </p:cNvSpPr>
          <p:nvPr>
            <p:ph type="sldImg"/>
          </p:nvPr>
        </p:nvSpPr>
        <p:spPr>
          <a:xfrm>
            <a:off x="0" y="693738"/>
            <a:ext cx="1588" cy="1587"/>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93189" name="Text Box 3">
            <a:extLst>
              <a:ext uri="{FF2B5EF4-FFF2-40B4-BE49-F238E27FC236}">
                <a16:creationId xmlns="" xmlns:a16="http://schemas.microsoft.com/office/drawing/2014/main" id="{2CA659F7-7197-BECD-F7D3-69CEF48090F2}"/>
              </a:ext>
            </a:extLst>
          </p:cNvPr>
          <p:cNvSpPr txBox="1">
            <a:spLocks noChangeArrowheads="1"/>
          </p:cNvSpPr>
          <p:nvPr/>
        </p:nvSpPr>
        <p:spPr bwMode="auto">
          <a:xfrm>
            <a:off x="685800" y="4341813"/>
            <a:ext cx="5487988" cy="4033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F9EEA794-907F-9EC9-0A71-02F2FCD20176}"/>
              </a:ext>
            </a:extLst>
          </p:cNvPr>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fld id="{F8C78892-EC12-4A21-B396-7A3CE78F738A}" type="slidenum">
              <a:rPr lang="en-US" altLang="en-US"/>
              <a:pPr/>
              <a:t>24</a:t>
            </a:fld>
            <a:endParaRPr lang="en-US" altLang="en-US"/>
          </a:p>
        </p:txBody>
      </p:sp>
      <p:sp>
        <p:nvSpPr>
          <p:cNvPr id="94211" name="Text Box 1">
            <a:extLst>
              <a:ext uri="{FF2B5EF4-FFF2-40B4-BE49-F238E27FC236}">
                <a16:creationId xmlns="" xmlns:a16="http://schemas.microsoft.com/office/drawing/2014/main" id="{E26FEF78-F01C-D1E8-EB02-686C9511C54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r" eaLnBrk="1" hangingPunct="1">
              <a:buClrTx/>
              <a:buFontTx/>
              <a:buNone/>
            </a:pPr>
            <a:fld id="{40BDDA09-FD39-4E3E-A98B-E0BFC34DE208}" type="slidenum">
              <a:rPr lang="en-GB" altLang="en-US" sz="1200">
                <a:solidFill>
                  <a:srgbClr val="000000"/>
                </a:solidFill>
                <a:latin typeface="Calibri" panose="020F0502020204030204" pitchFamily="34" charset="0"/>
              </a:rPr>
              <a:pPr algn="r" eaLnBrk="1" hangingPunct="1">
                <a:buClrTx/>
                <a:buFontTx/>
                <a:buNone/>
              </a:pPr>
              <a:t>24</a:t>
            </a:fld>
            <a:endParaRPr lang="en-GB" altLang="en-US" sz="1200">
              <a:solidFill>
                <a:srgbClr val="000000"/>
              </a:solidFill>
              <a:latin typeface="Calibri" panose="020F0502020204030204" pitchFamily="34" charset="0"/>
            </a:endParaRPr>
          </a:p>
        </p:txBody>
      </p:sp>
      <p:sp>
        <p:nvSpPr>
          <p:cNvPr id="94212" name="Rectangle 2">
            <a:extLst>
              <a:ext uri="{FF2B5EF4-FFF2-40B4-BE49-F238E27FC236}">
                <a16:creationId xmlns="" xmlns:a16="http://schemas.microsoft.com/office/drawing/2014/main" id="{512C25EB-6887-DB29-F801-258386E09DBD}"/>
              </a:ext>
            </a:extLst>
          </p:cNvPr>
          <p:cNvSpPr txBox="1">
            <a:spLocks noGrp="1" noRot="1" noChangeAspect="1" noChangeArrowheads="1" noTextEdit="1"/>
          </p:cNvSpPr>
          <p:nvPr>
            <p:ph type="sldImg"/>
          </p:nvPr>
        </p:nvSpPr>
        <p:spPr>
          <a:xfrm>
            <a:off x="0" y="693738"/>
            <a:ext cx="1588" cy="1587"/>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94213" name="Text Box 3">
            <a:extLst>
              <a:ext uri="{FF2B5EF4-FFF2-40B4-BE49-F238E27FC236}">
                <a16:creationId xmlns="" xmlns:a16="http://schemas.microsoft.com/office/drawing/2014/main" id="{83165F04-3681-F575-41CF-A6B3251BDD90}"/>
              </a:ext>
            </a:extLst>
          </p:cNvPr>
          <p:cNvSpPr txBox="1">
            <a:spLocks noChangeArrowheads="1"/>
          </p:cNvSpPr>
          <p:nvPr/>
        </p:nvSpPr>
        <p:spPr bwMode="auto">
          <a:xfrm>
            <a:off x="685800" y="4341813"/>
            <a:ext cx="5487988" cy="4033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a:extLst>
              <a:ext uri="{FF2B5EF4-FFF2-40B4-BE49-F238E27FC236}">
                <a16:creationId xmlns="" xmlns:a16="http://schemas.microsoft.com/office/drawing/2014/main" id="{E2626E6D-0280-848C-4071-246E17498990}"/>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2707" name="Rectangle 2">
            <a:extLst>
              <a:ext uri="{FF2B5EF4-FFF2-40B4-BE49-F238E27FC236}">
                <a16:creationId xmlns="" xmlns:a16="http://schemas.microsoft.com/office/drawing/2014/main" id="{52CA3763-2CB9-3AE6-B5AB-E1D4374CDEC6}"/>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a:extLst>
              <a:ext uri="{FF2B5EF4-FFF2-40B4-BE49-F238E27FC236}">
                <a16:creationId xmlns="" xmlns:a16="http://schemas.microsoft.com/office/drawing/2014/main" id="{4C5F4050-ECC0-4644-4844-558650FD3D0D}"/>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3731" name="Rectangle 2">
            <a:extLst>
              <a:ext uri="{FF2B5EF4-FFF2-40B4-BE49-F238E27FC236}">
                <a16:creationId xmlns="" xmlns:a16="http://schemas.microsoft.com/office/drawing/2014/main" id="{7B91FF5C-9FCA-5988-E2BF-8EFEE33F0296}"/>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a:extLst>
              <a:ext uri="{FF2B5EF4-FFF2-40B4-BE49-F238E27FC236}">
                <a16:creationId xmlns="" xmlns:a16="http://schemas.microsoft.com/office/drawing/2014/main" id="{6AB33F97-3B22-240B-E66E-B3CC6D149DB8}"/>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4755" name="Rectangle 2">
            <a:extLst>
              <a:ext uri="{FF2B5EF4-FFF2-40B4-BE49-F238E27FC236}">
                <a16:creationId xmlns="" xmlns:a16="http://schemas.microsoft.com/office/drawing/2014/main" id="{1F9070D5-B24D-8243-C550-707BE1DCC753}"/>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a:extLst>
              <a:ext uri="{FF2B5EF4-FFF2-40B4-BE49-F238E27FC236}">
                <a16:creationId xmlns="" xmlns:a16="http://schemas.microsoft.com/office/drawing/2014/main" id="{D39BBF92-D37F-0EEA-B7F7-34CEF32BB26C}"/>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5779" name="Rectangle 2">
            <a:extLst>
              <a:ext uri="{FF2B5EF4-FFF2-40B4-BE49-F238E27FC236}">
                <a16:creationId xmlns="" xmlns:a16="http://schemas.microsoft.com/office/drawing/2014/main" id="{EBE74D2A-689D-2978-6A02-269B9F5C6B63}"/>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 xmlns:a16="http://schemas.microsoft.com/office/drawing/2014/main" id="{28C3A7AD-3068-7989-0646-86512F8D4C37}"/>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6803" name="Rectangle 2">
            <a:extLst>
              <a:ext uri="{FF2B5EF4-FFF2-40B4-BE49-F238E27FC236}">
                <a16:creationId xmlns="" xmlns:a16="http://schemas.microsoft.com/office/drawing/2014/main" id="{86498FDF-E244-5B97-A3C6-ED8D1BA96862}"/>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a:extLst>
              <a:ext uri="{FF2B5EF4-FFF2-40B4-BE49-F238E27FC236}">
                <a16:creationId xmlns="" xmlns:a16="http://schemas.microsoft.com/office/drawing/2014/main" id="{BF3C3070-CA07-DD9E-B412-8E6AF41056D9}"/>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7827" name="Rectangle 2">
            <a:extLst>
              <a:ext uri="{FF2B5EF4-FFF2-40B4-BE49-F238E27FC236}">
                <a16:creationId xmlns="" xmlns:a16="http://schemas.microsoft.com/office/drawing/2014/main" id="{EC0F024E-30C5-E182-DA2E-98327DF97404}"/>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a:extLst>
              <a:ext uri="{FF2B5EF4-FFF2-40B4-BE49-F238E27FC236}">
                <a16:creationId xmlns="" xmlns:a16="http://schemas.microsoft.com/office/drawing/2014/main" id="{155C92D5-FFB5-EF1E-EA07-8A0D73B9AD76}"/>
              </a:ext>
            </a:extLst>
          </p:cNvPr>
          <p:cNvSpPr txBox="1">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78851" name="Rectangle 2">
            <a:extLst>
              <a:ext uri="{FF2B5EF4-FFF2-40B4-BE49-F238E27FC236}">
                <a16:creationId xmlns="" xmlns:a16="http://schemas.microsoft.com/office/drawing/2014/main" id="{A604A1F6-DDB9-0CD1-BAF5-6BE85DBD7B2C}"/>
              </a:ext>
            </a:extLst>
          </p:cNvPr>
          <p:cNvSpPr txBox="1">
            <a:spLocks noGrp="1" noChangeArrowheads="1"/>
          </p:cNvSpPr>
          <p:nvPr>
            <p:ph type="body" idx="1"/>
          </p:nvPr>
        </p:nvSpPr>
        <p:spPr>
          <a:xfrm>
            <a:off x="685800" y="4343400"/>
            <a:ext cx="5486400" cy="4114800"/>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 xmlns:a16="http://schemas.microsoft.com/office/drawing/2014/main" id="{0267E4FC-029E-1F01-F1F2-7671A726EA6B}"/>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2FAF2A51-B62E-B364-C143-A60ABD334782}"/>
              </a:ext>
            </a:extLst>
          </p:cNvPr>
          <p:cNvSpPr>
            <a:spLocks noGrp="1" noChangeArrowheads="1"/>
          </p:cNvSpPr>
          <p:nvPr>
            <p:ph type="sldNum" idx="11"/>
          </p:nvPr>
        </p:nvSpPr>
        <p:spPr>
          <a:ln/>
        </p:spPr>
        <p:txBody>
          <a:bodyPr/>
          <a:lstStyle>
            <a:lvl1pPr>
              <a:defRPr/>
            </a:lvl1pPr>
          </a:lstStyle>
          <a:p>
            <a:fld id="{4A040E82-B895-4D5C-9FD0-365787A356D2}" type="slidenum">
              <a:rPr lang="en-US" altLang="en-US"/>
              <a:pPr/>
              <a:t>‹#›</a:t>
            </a:fld>
            <a:endParaRPr lang="en-US" altLang="en-US"/>
          </a:p>
        </p:txBody>
      </p:sp>
    </p:spTree>
    <p:extLst>
      <p:ext uri="{BB962C8B-B14F-4D97-AF65-F5344CB8AC3E}">
        <p14:creationId xmlns="" xmlns:p14="http://schemas.microsoft.com/office/powerpoint/2010/main" val="289248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FB60F4F9-BBF9-08DD-036E-257C044D59B4}"/>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012564E9-0728-C195-EBD8-312BA90285BC}"/>
              </a:ext>
            </a:extLst>
          </p:cNvPr>
          <p:cNvSpPr>
            <a:spLocks noGrp="1" noChangeArrowheads="1"/>
          </p:cNvSpPr>
          <p:nvPr>
            <p:ph type="sldNum" idx="11"/>
          </p:nvPr>
        </p:nvSpPr>
        <p:spPr>
          <a:ln/>
        </p:spPr>
        <p:txBody>
          <a:bodyPr/>
          <a:lstStyle>
            <a:lvl1pPr>
              <a:defRPr/>
            </a:lvl1pPr>
          </a:lstStyle>
          <a:p>
            <a:fld id="{A72FDE40-F525-4100-8968-B4A9281FF6EE}" type="slidenum">
              <a:rPr lang="en-US" altLang="en-US"/>
              <a:pPr/>
              <a:t>‹#›</a:t>
            </a:fld>
            <a:endParaRPr lang="en-US" altLang="en-US"/>
          </a:p>
        </p:txBody>
      </p:sp>
    </p:spTree>
    <p:extLst>
      <p:ext uri="{BB962C8B-B14F-4D97-AF65-F5344CB8AC3E}">
        <p14:creationId xmlns="" xmlns:p14="http://schemas.microsoft.com/office/powerpoint/2010/main" val="282797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8667C891-F9F1-EA16-D8BF-A89FF16036A6}"/>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CDA99A2D-61C7-20C3-F9FB-D93B6551ED97}"/>
              </a:ext>
            </a:extLst>
          </p:cNvPr>
          <p:cNvSpPr>
            <a:spLocks noGrp="1" noChangeArrowheads="1"/>
          </p:cNvSpPr>
          <p:nvPr>
            <p:ph type="sldNum" idx="11"/>
          </p:nvPr>
        </p:nvSpPr>
        <p:spPr>
          <a:ln/>
        </p:spPr>
        <p:txBody>
          <a:bodyPr/>
          <a:lstStyle>
            <a:lvl1pPr>
              <a:defRPr/>
            </a:lvl1pPr>
          </a:lstStyle>
          <a:p>
            <a:fld id="{B00CCF8A-0F2F-44C1-A69B-7DB945921C5D}" type="slidenum">
              <a:rPr lang="en-US" altLang="en-US"/>
              <a:pPr/>
              <a:t>‹#›</a:t>
            </a:fld>
            <a:endParaRPr lang="en-US" altLang="en-US"/>
          </a:p>
        </p:txBody>
      </p:sp>
    </p:spTree>
    <p:extLst>
      <p:ext uri="{BB962C8B-B14F-4D97-AF65-F5344CB8AC3E}">
        <p14:creationId xmlns="" xmlns:p14="http://schemas.microsoft.com/office/powerpoint/2010/main" val="386866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 xmlns:a16="http://schemas.microsoft.com/office/drawing/2014/main" id="{ABDFD38E-F412-6615-896E-1AF8DB7FA33A}"/>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5" name="Rectangle 4">
            <a:extLst>
              <a:ext uri="{FF2B5EF4-FFF2-40B4-BE49-F238E27FC236}">
                <a16:creationId xmlns="" xmlns:a16="http://schemas.microsoft.com/office/drawing/2014/main" id="{23B6423D-5012-5AC0-B8C9-756A9C3E1E55}"/>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6" name="Rectangle 5">
            <a:extLst>
              <a:ext uri="{FF2B5EF4-FFF2-40B4-BE49-F238E27FC236}">
                <a16:creationId xmlns="" xmlns:a16="http://schemas.microsoft.com/office/drawing/2014/main" id="{D11B2C7E-726E-41ED-13C2-688EF9841190}"/>
              </a:ext>
            </a:extLst>
          </p:cNvPr>
          <p:cNvSpPr>
            <a:spLocks noGrp="1" noChangeArrowheads="1"/>
          </p:cNvSpPr>
          <p:nvPr>
            <p:ph type="sldNum" idx="12"/>
          </p:nvPr>
        </p:nvSpPr>
        <p:spPr>
          <a:ln/>
        </p:spPr>
        <p:txBody>
          <a:bodyPr/>
          <a:lstStyle>
            <a:lvl1pPr>
              <a:defRPr/>
            </a:lvl1pPr>
          </a:lstStyle>
          <a:p>
            <a:fld id="{D23BDAA3-ED58-4E85-AE8D-AE07D7D6E64B}" type="slidenum">
              <a:rPr lang="en-US" altLang="en-US"/>
              <a:pPr/>
              <a:t>‹#›</a:t>
            </a:fld>
            <a:endParaRPr lang="en-US" altLang="en-US"/>
          </a:p>
        </p:txBody>
      </p:sp>
    </p:spTree>
    <p:extLst>
      <p:ext uri="{BB962C8B-B14F-4D97-AF65-F5344CB8AC3E}">
        <p14:creationId xmlns="" xmlns:p14="http://schemas.microsoft.com/office/powerpoint/2010/main" val="351556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03B78BB5-A60E-10AF-D458-0233D5AEB7F6}"/>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5" name="Rectangle 4">
            <a:extLst>
              <a:ext uri="{FF2B5EF4-FFF2-40B4-BE49-F238E27FC236}">
                <a16:creationId xmlns="" xmlns:a16="http://schemas.microsoft.com/office/drawing/2014/main" id="{31678F52-562A-E73B-838D-94C2A403C7B1}"/>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6" name="Rectangle 5">
            <a:extLst>
              <a:ext uri="{FF2B5EF4-FFF2-40B4-BE49-F238E27FC236}">
                <a16:creationId xmlns="" xmlns:a16="http://schemas.microsoft.com/office/drawing/2014/main" id="{6ABEF44D-87DD-6E0B-8345-79E94BE45B5A}"/>
              </a:ext>
            </a:extLst>
          </p:cNvPr>
          <p:cNvSpPr>
            <a:spLocks noGrp="1" noChangeArrowheads="1"/>
          </p:cNvSpPr>
          <p:nvPr>
            <p:ph type="sldNum" idx="12"/>
          </p:nvPr>
        </p:nvSpPr>
        <p:spPr>
          <a:ln/>
        </p:spPr>
        <p:txBody>
          <a:bodyPr/>
          <a:lstStyle>
            <a:lvl1pPr>
              <a:defRPr/>
            </a:lvl1pPr>
          </a:lstStyle>
          <a:p>
            <a:fld id="{D34D0255-0A9B-4403-BD46-3ED57F33A680}" type="slidenum">
              <a:rPr lang="en-US" altLang="en-US"/>
              <a:pPr/>
              <a:t>‹#›</a:t>
            </a:fld>
            <a:endParaRPr lang="en-US" altLang="en-US"/>
          </a:p>
        </p:txBody>
      </p:sp>
    </p:spTree>
    <p:extLst>
      <p:ext uri="{BB962C8B-B14F-4D97-AF65-F5344CB8AC3E}">
        <p14:creationId xmlns="" xmlns:p14="http://schemas.microsoft.com/office/powerpoint/2010/main" val="4096570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9137D723-A04D-CC9C-B976-BA659BE3F3E9}"/>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5" name="Rectangle 4">
            <a:extLst>
              <a:ext uri="{FF2B5EF4-FFF2-40B4-BE49-F238E27FC236}">
                <a16:creationId xmlns="" xmlns:a16="http://schemas.microsoft.com/office/drawing/2014/main" id="{FEB0749B-6AD3-98A1-3B45-12F9C5126BCF}"/>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6" name="Rectangle 5">
            <a:extLst>
              <a:ext uri="{FF2B5EF4-FFF2-40B4-BE49-F238E27FC236}">
                <a16:creationId xmlns="" xmlns:a16="http://schemas.microsoft.com/office/drawing/2014/main" id="{5A8DCC63-5359-1AE6-9A7A-486CCC5629DE}"/>
              </a:ext>
            </a:extLst>
          </p:cNvPr>
          <p:cNvSpPr>
            <a:spLocks noGrp="1" noChangeArrowheads="1"/>
          </p:cNvSpPr>
          <p:nvPr>
            <p:ph type="sldNum" idx="12"/>
          </p:nvPr>
        </p:nvSpPr>
        <p:spPr>
          <a:ln/>
        </p:spPr>
        <p:txBody>
          <a:bodyPr/>
          <a:lstStyle>
            <a:lvl1pPr>
              <a:defRPr/>
            </a:lvl1pPr>
          </a:lstStyle>
          <a:p>
            <a:fld id="{76CD0888-FBBC-4D69-8D94-AC56E14DCF9A}" type="slidenum">
              <a:rPr lang="en-US" altLang="en-US"/>
              <a:pPr/>
              <a:t>‹#›</a:t>
            </a:fld>
            <a:endParaRPr lang="en-US" altLang="en-US"/>
          </a:p>
        </p:txBody>
      </p:sp>
    </p:spTree>
    <p:extLst>
      <p:ext uri="{BB962C8B-B14F-4D97-AF65-F5344CB8AC3E}">
        <p14:creationId xmlns="" xmlns:p14="http://schemas.microsoft.com/office/powerpoint/2010/main" val="205781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 xmlns:a16="http://schemas.microsoft.com/office/drawing/2014/main" id="{14B87A3E-9879-B5AC-457F-3D5D02363897}"/>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6" name="Rectangle 4">
            <a:extLst>
              <a:ext uri="{FF2B5EF4-FFF2-40B4-BE49-F238E27FC236}">
                <a16:creationId xmlns="" xmlns:a16="http://schemas.microsoft.com/office/drawing/2014/main" id="{53F4C767-F196-AB56-6686-D945F9A9A40E}"/>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7" name="Rectangle 5">
            <a:extLst>
              <a:ext uri="{FF2B5EF4-FFF2-40B4-BE49-F238E27FC236}">
                <a16:creationId xmlns="" xmlns:a16="http://schemas.microsoft.com/office/drawing/2014/main" id="{90F122AF-5D68-E0D5-B4C2-F814D2D00875}"/>
              </a:ext>
            </a:extLst>
          </p:cNvPr>
          <p:cNvSpPr>
            <a:spLocks noGrp="1" noChangeArrowheads="1"/>
          </p:cNvSpPr>
          <p:nvPr>
            <p:ph type="sldNum" idx="12"/>
          </p:nvPr>
        </p:nvSpPr>
        <p:spPr>
          <a:ln/>
        </p:spPr>
        <p:txBody>
          <a:bodyPr/>
          <a:lstStyle>
            <a:lvl1pPr>
              <a:defRPr/>
            </a:lvl1pPr>
          </a:lstStyle>
          <a:p>
            <a:fld id="{7171902A-BADD-4276-8B76-C7527F6313A3}" type="slidenum">
              <a:rPr lang="en-US" altLang="en-US"/>
              <a:pPr/>
              <a:t>‹#›</a:t>
            </a:fld>
            <a:endParaRPr lang="en-US" altLang="en-US"/>
          </a:p>
        </p:txBody>
      </p:sp>
    </p:spTree>
    <p:extLst>
      <p:ext uri="{BB962C8B-B14F-4D97-AF65-F5344CB8AC3E}">
        <p14:creationId xmlns="" xmlns:p14="http://schemas.microsoft.com/office/powerpoint/2010/main" val="24629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 xmlns:a16="http://schemas.microsoft.com/office/drawing/2014/main" id="{13275B3E-DF3B-AF22-AC15-608038B1AF6A}"/>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8" name="Rectangle 4">
            <a:extLst>
              <a:ext uri="{FF2B5EF4-FFF2-40B4-BE49-F238E27FC236}">
                <a16:creationId xmlns="" xmlns:a16="http://schemas.microsoft.com/office/drawing/2014/main" id="{F0FC798E-321E-7565-AD33-5F71CCC2029C}"/>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9" name="Rectangle 5">
            <a:extLst>
              <a:ext uri="{FF2B5EF4-FFF2-40B4-BE49-F238E27FC236}">
                <a16:creationId xmlns="" xmlns:a16="http://schemas.microsoft.com/office/drawing/2014/main" id="{E9F38FC7-0E24-CC65-CAA9-FA5EC99011D8}"/>
              </a:ext>
            </a:extLst>
          </p:cNvPr>
          <p:cNvSpPr>
            <a:spLocks noGrp="1" noChangeArrowheads="1"/>
          </p:cNvSpPr>
          <p:nvPr>
            <p:ph type="sldNum" idx="12"/>
          </p:nvPr>
        </p:nvSpPr>
        <p:spPr>
          <a:ln/>
        </p:spPr>
        <p:txBody>
          <a:bodyPr/>
          <a:lstStyle>
            <a:lvl1pPr>
              <a:defRPr/>
            </a:lvl1pPr>
          </a:lstStyle>
          <a:p>
            <a:fld id="{1CAA75C1-F8A6-4284-938B-AA74C6DBDB06}" type="slidenum">
              <a:rPr lang="en-US" altLang="en-US"/>
              <a:pPr/>
              <a:t>‹#›</a:t>
            </a:fld>
            <a:endParaRPr lang="en-US" altLang="en-US"/>
          </a:p>
        </p:txBody>
      </p:sp>
    </p:spTree>
    <p:extLst>
      <p:ext uri="{BB962C8B-B14F-4D97-AF65-F5344CB8AC3E}">
        <p14:creationId xmlns="" xmlns:p14="http://schemas.microsoft.com/office/powerpoint/2010/main" val="301142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 xmlns:a16="http://schemas.microsoft.com/office/drawing/2014/main" id="{9B954ED3-9799-49CF-4E11-AFA934FF0DD5}"/>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4" name="Rectangle 4">
            <a:extLst>
              <a:ext uri="{FF2B5EF4-FFF2-40B4-BE49-F238E27FC236}">
                <a16:creationId xmlns="" xmlns:a16="http://schemas.microsoft.com/office/drawing/2014/main" id="{73CA742D-9D5E-2F9D-F1E4-FC2BDF251399}"/>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5" name="Rectangle 5">
            <a:extLst>
              <a:ext uri="{FF2B5EF4-FFF2-40B4-BE49-F238E27FC236}">
                <a16:creationId xmlns="" xmlns:a16="http://schemas.microsoft.com/office/drawing/2014/main" id="{CFF4D641-7573-9851-480C-187203E0F105}"/>
              </a:ext>
            </a:extLst>
          </p:cNvPr>
          <p:cNvSpPr>
            <a:spLocks noGrp="1" noChangeArrowheads="1"/>
          </p:cNvSpPr>
          <p:nvPr>
            <p:ph type="sldNum" idx="12"/>
          </p:nvPr>
        </p:nvSpPr>
        <p:spPr>
          <a:ln/>
        </p:spPr>
        <p:txBody>
          <a:bodyPr/>
          <a:lstStyle>
            <a:lvl1pPr>
              <a:defRPr/>
            </a:lvl1pPr>
          </a:lstStyle>
          <a:p>
            <a:fld id="{0DD17996-AEDE-40F4-80BD-AB647136FF13}" type="slidenum">
              <a:rPr lang="en-US" altLang="en-US"/>
              <a:pPr/>
              <a:t>‹#›</a:t>
            </a:fld>
            <a:endParaRPr lang="en-US" altLang="en-US"/>
          </a:p>
        </p:txBody>
      </p:sp>
    </p:spTree>
    <p:extLst>
      <p:ext uri="{BB962C8B-B14F-4D97-AF65-F5344CB8AC3E}">
        <p14:creationId xmlns="" xmlns:p14="http://schemas.microsoft.com/office/powerpoint/2010/main" val="4191634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EA4FFB39-146C-80D3-1B68-EC90C96ADC9F}"/>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3" name="Rectangle 4">
            <a:extLst>
              <a:ext uri="{FF2B5EF4-FFF2-40B4-BE49-F238E27FC236}">
                <a16:creationId xmlns="" xmlns:a16="http://schemas.microsoft.com/office/drawing/2014/main" id="{D23D6FF4-40EC-8A25-1715-187FB1408A1B}"/>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4" name="Rectangle 5">
            <a:extLst>
              <a:ext uri="{FF2B5EF4-FFF2-40B4-BE49-F238E27FC236}">
                <a16:creationId xmlns="" xmlns:a16="http://schemas.microsoft.com/office/drawing/2014/main" id="{C8D36759-93DD-58B3-28B0-7D06F97DFECE}"/>
              </a:ext>
            </a:extLst>
          </p:cNvPr>
          <p:cNvSpPr>
            <a:spLocks noGrp="1" noChangeArrowheads="1"/>
          </p:cNvSpPr>
          <p:nvPr>
            <p:ph type="sldNum" idx="12"/>
          </p:nvPr>
        </p:nvSpPr>
        <p:spPr>
          <a:ln/>
        </p:spPr>
        <p:txBody>
          <a:bodyPr/>
          <a:lstStyle>
            <a:lvl1pPr>
              <a:defRPr/>
            </a:lvl1pPr>
          </a:lstStyle>
          <a:p>
            <a:fld id="{77B54BAB-D176-4334-B1B9-44B3D8E19785}" type="slidenum">
              <a:rPr lang="en-US" altLang="en-US"/>
              <a:pPr/>
              <a:t>‹#›</a:t>
            </a:fld>
            <a:endParaRPr lang="en-US" altLang="en-US"/>
          </a:p>
        </p:txBody>
      </p:sp>
    </p:spTree>
    <p:extLst>
      <p:ext uri="{BB962C8B-B14F-4D97-AF65-F5344CB8AC3E}">
        <p14:creationId xmlns="" xmlns:p14="http://schemas.microsoft.com/office/powerpoint/2010/main" val="1434830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F49D856A-C39A-1C0B-AF50-F29BB37FCF88}"/>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6" name="Rectangle 4">
            <a:extLst>
              <a:ext uri="{FF2B5EF4-FFF2-40B4-BE49-F238E27FC236}">
                <a16:creationId xmlns="" xmlns:a16="http://schemas.microsoft.com/office/drawing/2014/main" id="{975C6F3A-5281-A11A-61C8-69EE18E8D81A}"/>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7" name="Rectangle 5">
            <a:extLst>
              <a:ext uri="{FF2B5EF4-FFF2-40B4-BE49-F238E27FC236}">
                <a16:creationId xmlns="" xmlns:a16="http://schemas.microsoft.com/office/drawing/2014/main" id="{829EE983-FC70-FB37-847B-2BBC6148A4A2}"/>
              </a:ext>
            </a:extLst>
          </p:cNvPr>
          <p:cNvSpPr>
            <a:spLocks noGrp="1" noChangeArrowheads="1"/>
          </p:cNvSpPr>
          <p:nvPr>
            <p:ph type="sldNum" idx="12"/>
          </p:nvPr>
        </p:nvSpPr>
        <p:spPr>
          <a:ln/>
        </p:spPr>
        <p:txBody>
          <a:bodyPr/>
          <a:lstStyle>
            <a:lvl1pPr>
              <a:defRPr/>
            </a:lvl1pPr>
          </a:lstStyle>
          <a:p>
            <a:fld id="{C7007413-BC17-41A4-A980-DB60A35856F0}" type="slidenum">
              <a:rPr lang="en-US" altLang="en-US"/>
              <a:pPr/>
              <a:t>‹#›</a:t>
            </a:fld>
            <a:endParaRPr lang="en-US" altLang="en-US"/>
          </a:p>
        </p:txBody>
      </p:sp>
    </p:spTree>
    <p:extLst>
      <p:ext uri="{BB962C8B-B14F-4D97-AF65-F5344CB8AC3E}">
        <p14:creationId xmlns="" xmlns:p14="http://schemas.microsoft.com/office/powerpoint/2010/main" val="366397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91E99D00-C253-EE39-8D01-7962B6E0D11D}"/>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27E54B34-98DB-2D9B-C428-087741608A97}"/>
              </a:ext>
            </a:extLst>
          </p:cNvPr>
          <p:cNvSpPr>
            <a:spLocks noGrp="1" noChangeArrowheads="1"/>
          </p:cNvSpPr>
          <p:nvPr>
            <p:ph type="sldNum" idx="11"/>
          </p:nvPr>
        </p:nvSpPr>
        <p:spPr>
          <a:ln/>
        </p:spPr>
        <p:txBody>
          <a:bodyPr/>
          <a:lstStyle>
            <a:lvl1pPr>
              <a:defRPr/>
            </a:lvl1pPr>
          </a:lstStyle>
          <a:p>
            <a:fld id="{ACF96E53-8052-4331-B8F4-5A3D06D4417F}" type="slidenum">
              <a:rPr lang="en-US" altLang="en-US"/>
              <a:pPr/>
              <a:t>‹#›</a:t>
            </a:fld>
            <a:endParaRPr lang="en-US" altLang="en-US"/>
          </a:p>
        </p:txBody>
      </p:sp>
    </p:spTree>
    <p:extLst>
      <p:ext uri="{BB962C8B-B14F-4D97-AF65-F5344CB8AC3E}">
        <p14:creationId xmlns="" xmlns:p14="http://schemas.microsoft.com/office/powerpoint/2010/main" val="1184529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6144B746-9112-6CFB-9236-5DA4AD8542E6}"/>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6" name="Rectangle 4">
            <a:extLst>
              <a:ext uri="{FF2B5EF4-FFF2-40B4-BE49-F238E27FC236}">
                <a16:creationId xmlns="" xmlns:a16="http://schemas.microsoft.com/office/drawing/2014/main" id="{DA9805C2-121B-6B11-E2B9-AAB75CD4F730}"/>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7" name="Rectangle 5">
            <a:extLst>
              <a:ext uri="{FF2B5EF4-FFF2-40B4-BE49-F238E27FC236}">
                <a16:creationId xmlns="" xmlns:a16="http://schemas.microsoft.com/office/drawing/2014/main" id="{F9127D60-0809-BA2A-7295-A2108E1575E3}"/>
              </a:ext>
            </a:extLst>
          </p:cNvPr>
          <p:cNvSpPr>
            <a:spLocks noGrp="1" noChangeArrowheads="1"/>
          </p:cNvSpPr>
          <p:nvPr>
            <p:ph type="sldNum" idx="12"/>
          </p:nvPr>
        </p:nvSpPr>
        <p:spPr>
          <a:ln/>
        </p:spPr>
        <p:txBody>
          <a:bodyPr/>
          <a:lstStyle>
            <a:lvl1pPr>
              <a:defRPr/>
            </a:lvl1pPr>
          </a:lstStyle>
          <a:p>
            <a:fld id="{8A372073-6B15-473F-95FA-1D0C16756F82}" type="slidenum">
              <a:rPr lang="en-US" altLang="en-US"/>
              <a:pPr/>
              <a:t>‹#›</a:t>
            </a:fld>
            <a:endParaRPr lang="en-US" altLang="en-US"/>
          </a:p>
        </p:txBody>
      </p:sp>
    </p:spTree>
    <p:extLst>
      <p:ext uri="{BB962C8B-B14F-4D97-AF65-F5344CB8AC3E}">
        <p14:creationId xmlns="" xmlns:p14="http://schemas.microsoft.com/office/powerpoint/2010/main" val="3602188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068B74C4-3AC6-47A4-0466-8CBA8A7B65FE}"/>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5" name="Rectangle 4">
            <a:extLst>
              <a:ext uri="{FF2B5EF4-FFF2-40B4-BE49-F238E27FC236}">
                <a16:creationId xmlns="" xmlns:a16="http://schemas.microsoft.com/office/drawing/2014/main" id="{E1177BB5-5AA7-4AC8-50A6-116E643227B0}"/>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6" name="Rectangle 5">
            <a:extLst>
              <a:ext uri="{FF2B5EF4-FFF2-40B4-BE49-F238E27FC236}">
                <a16:creationId xmlns="" xmlns:a16="http://schemas.microsoft.com/office/drawing/2014/main" id="{394F3466-25B7-766C-7BBF-0A0E9ADC7E4E}"/>
              </a:ext>
            </a:extLst>
          </p:cNvPr>
          <p:cNvSpPr>
            <a:spLocks noGrp="1" noChangeArrowheads="1"/>
          </p:cNvSpPr>
          <p:nvPr>
            <p:ph type="sldNum" idx="12"/>
          </p:nvPr>
        </p:nvSpPr>
        <p:spPr>
          <a:ln/>
        </p:spPr>
        <p:txBody>
          <a:bodyPr/>
          <a:lstStyle>
            <a:lvl1pPr>
              <a:defRPr/>
            </a:lvl1pPr>
          </a:lstStyle>
          <a:p>
            <a:fld id="{52316A52-A1BC-445E-BE20-51EAB226FA00}" type="slidenum">
              <a:rPr lang="en-US" altLang="en-US"/>
              <a:pPr/>
              <a:t>‹#›</a:t>
            </a:fld>
            <a:endParaRPr lang="en-US" altLang="en-US"/>
          </a:p>
        </p:txBody>
      </p:sp>
    </p:spTree>
    <p:extLst>
      <p:ext uri="{BB962C8B-B14F-4D97-AF65-F5344CB8AC3E}">
        <p14:creationId xmlns="" xmlns:p14="http://schemas.microsoft.com/office/powerpoint/2010/main" val="4074747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 xmlns:a16="http://schemas.microsoft.com/office/drawing/2014/main" id="{87C2ECC3-EF17-F008-1E68-7A767ABD9241}"/>
              </a:ext>
            </a:extLst>
          </p:cNvPr>
          <p:cNvSpPr>
            <a:spLocks noGrp="1" noChangeArrowheads="1"/>
          </p:cNvSpPr>
          <p:nvPr>
            <p:ph type="dt" idx="10"/>
          </p:nvPr>
        </p:nvSpPr>
        <p:spPr>
          <a:ln/>
        </p:spPr>
        <p:txBody>
          <a:bodyPr/>
          <a:lstStyle>
            <a:lvl1pPr>
              <a:defRPr/>
            </a:lvl1pPr>
          </a:lstStyle>
          <a:p>
            <a:pPr>
              <a:defRPr/>
            </a:pPr>
            <a:r>
              <a:rPr lang="en-US"/>
              <a:t>Breno de Medeiros</a:t>
            </a:r>
          </a:p>
        </p:txBody>
      </p:sp>
      <p:sp>
        <p:nvSpPr>
          <p:cNvPr id="5" name="Rectangle 4">
            <a:extLst>
              <a:ext uri="{FF2B5EF4-FFF2-40B4-BE49-F238E27FC236}">
                <a16:creationId xmlns="" xmlns:a16="http://schemas.microsoft.com/office/drawing/2014/main" id="{65894835-5FED-5279-89A7-0ED89F8A16F7}"/>
              </a:ext>
            </a:extLst>
          </p:cNvPr>
          <p:cNvSpPr>
            <a:spLocks noGrp="1" noChangeArrowheads="1"/>
          </p:cNvSpPr>
          <p:nvPr>
            <p:ph type="ftr" idx="11"/>
          </p:nvPr>
        </p:nvSpPr>
        <p:spPr>
          <a:ln/>
        </p:spPr>
        <p:txBody>
          <a:bodyPr/>
          <a:lstStyle>
            <a:lvl1pPr>
              <a:defRPr/>
            </a:lvl1pPr>
          </a:lstStyle>
          <a:p>
            <a:pPr>
              <a:defRPr/>
            </a:pPr>
            <a:r>
              <a:rPr lang="en-US"/>
              <a:t>Florida State University</a:t>
            </a:r>
          </a:p>
          <a:p>
            <a:pPr>
              <a:defRPr/>
            </a:pPr>
            <a:r>
              <a:rPr lang="en-US"/>
              <a:t>Fall 2005</a:t>
            </a:r>
          </a:p>
        </p:txBody>
      </p:sp>
      <p:sp>
        <p:nvSpPr>
          <p:cNvPr id="6" name="Rectangle 5">
            <a:extLst>
              <a:ext uri="{FF2B5EF4-FFF2-40B4-BE49-F238E27FC236}">
                <a16:creationId xmlns="" xmlns:a16="http://schemas.microsoft.com/office/drawing/2014/main" id="{A83075C4-7302-2846-14E0-441981E75471}"/>
              </a:ext>
            </a:extLst>
          </p:cNvPr>
          <p:cNvSpPr>
            <a:spLocks noGrp="1" noChangeArrowheads="1"/>
          </p:cNvSpPr>
          <p:nvPr>
            <p:ph type="sldNum" idx="12"/>
          </p:nvPr>
        </p:nvSpPr>
        <p:spPr>
          <a:ln/>
        </p:spPr>
        <p:txBody>
          <a:bodyPr/>
          <a:lstStyle>
            <a:lvl1pPr>
              <a:defRPr/>
            </a:lvl1pPr>
          </a:lstStyle>
          <a:p>
            <a:fld id="{970E76D6-034E-4B05-877E-7B2E2E08FDEC}" type="slidenum">
              <a:rPr lang="en-US" altLang="en-US"/>
              <a:pPr/>
              <a:t>‹#›</a:t>
            </a:fld>
            <a:endParaRPr lang="en-US" altLang="en-US"/>
          </a:p>
        </p:txBody>
      </p:sp>
    </p:spTree>
    <p:extLst>
      <p:ext uri="{BB962C8B-B14F-4D97-AF65-F5344CB8AC3E}">
        <p14:creationId xmlns="" xmlns:p14="http://schemas.microsoft.com/office/powerpoint/2010/main" val="2951914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4">
            <a:extLst>
              <a:ext uri="{FF2B5EF4-FFF2-40B4-BE49-F238E27FC236}">
                <a16:creationId xmlns="" xmlns:a16="http://schemas.microsoft.com/office/drawing/2014/main" id="{65FB75EC-AE47-4613-EDC9-F02533F7C8AE}"/>
              </a:ext>
            </a:extLst>
          </p:cNvPr>
          <p:cNvSpPr>
            <a:spLocks noGrp="1" noChangeArrowheads="1"/>
          </p:cNvSpPr>
          <p:nvPr>
            <p:ph type="sldNum" idx="10"/>
          </p:nvPr>
        </p:nvSpPr>
        <p:spPr>
          <a:ln/>
        </p:spPr>
        <p:txBody>
          <a:bodyPr/>
          <a:lstStyle>
            <a:lvl1pPr>
              <a:defRPr/>
            </a:lvl1pPr>
          </a:lstStyle>
          <a:p>
            <a:fld id="{5705416F-324F-49B6-A090-F1D1EF2A23FF}" type="slidenum">
              <a:rPr lang="en-US" altLang="en-US"/>
              <a:pPr/>
              <a:t>‹#›</a:t>
            </a:fld>
            <a:endParaRPr lang="en-US" altLang="en-US"/>
          </a:p>
        </p:txBody>
      </p:sp>
    </p:spTree>
    <p:extLst>
      <p:ext uri="{BB962C8B-B14F-4D97-AF65-F5344CB8AC3E}">
        <p14:creationId xmlns="" xmlns:p14="http://schemas.microsoft.com/office/powerpoint/2010/main" val="1415845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 xmlns:a16="http://schemas.microsoft.com/office/drawing/2014/main" id="{052FFEF9-4392-07A4-0F5C-6808C944E981}"/>
              </a:ext>
            </a:extLst>
          </p:cNvPr>
          <p:cNvSpPr>
            <a:spLocks noGrp="1" noChangeArrowheads="1"/>
          </p:cNvSpPr>
          <p:nvPr>
            <p:ph type="sldNum" idx="10"/>
          </p:nvPr>
        </p:nvSpPr>
        <p:spPr>
          <a:ln/>
        </p:spPr>
        <p:txBody>
          <a:bodyPr/>
          <a:lstStyle>
            <a:lvl1pPr>
              <a:defRPr/>
            </a:lvl1pPr>
          </a:lstStyle>
          <a:p>
            <a:fld id="{D9676F7A-969A-4142-810C-FF69DAD52BAC}" type="slidenum">
              <a:rPr lang="en-US" altLang="en-US"/>
              <a:pPr/>
              <a:t>‹#›</a:t>
            </a:fld>
            <a:endParaRPr lang="en-US" altLang="en-US"/>
          </a:p>
        </p:txBody>
      </p:sp>
    </p:spTree>
    <p:extLst>
      <p:ext uri="{BB962C8B-B14F-4D97-AF65-F5344CB8AC3E}">
        <p14:creationId xmlns="" xmlns:p14="http://schemas.microsoft.com/office/powerpoint/2010/main" val="2935795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a:extLst>
              <a:ext uri="{FF2B5EF4-FFF2-40B4-BE49-F238E27FC236}">
                <a16:creationId xmlns="" xmlns:a16="http://schemas.microsoft.com/office/drawing/2014/main" id="{457E4FF6-2FD5-0990-A06F-BC03ECD580E2}"/>
              </a:ext>
            </a:extLst>
          </p:cNvPr>
          <p:cNvSpPr>
            <a:spLocks noGrp="1" noChangeArrowheads="1"/>
          </p:cNvSpPr>
          <p:nvPr>
            <p:ph type="sldNum" idx="10"/>
          </p:nvPr>
        </p:nvSpPr>
        <p:spPr>
          <a:ln/>
        </p:spPr>
        <p:txBody>
          <a:bodyPr/>
          <a:lstStyle>
            <a:lvl1pPr>
              <a:defRPr/>
            </a:lvl1pPr>
          </a:lstStyle>
          <a:p>
            <a:fld id="{B5EDC30A-60F6-4FEA-8419-277995A980D0}" type="slidenum">
              <a:rPr lang="en-US" altLang="en-US"/>
              <a:pPr/>
              <a:t>‹#›</a:t>
            </a:fld>
            <a:endParaRPr lang="en-US" altLang="en-US"/>
          </a:p>
        </p:txBody>
      </p:sp>
    </p:spTree>
    <p:extLst>
      <p:ext uri="{BB962C8B-B14F-4D97-AF65-F5344CB8AC3E}">
        <p14:creationId xmlns="" xmlns:p14="http://schemas.microsoft.com/office/powerpoint/2010/main" val="1718428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3516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35163"/>
            <a:ext cx="40386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a:extLst>
              <a:ext uri="{FF2B5EF4-FFF2-40B4-BE49-F238E27FC236}">
                <a16:creationId xmlns="" xmlns:a16="http://schemas.microsoft.com/office/drawing/2014/main" id="{6E5002D4-6A43-4575-DA5E-4146E119DEB6}"/>
              </a:ext>
            </a:extLst>
          </p:cNvPr>
          <p:cNvSpPr>
            <a:spLocks noGrp="1" noChangeArrowheads="1"/>
          </p:cNvSpPr>
          <p:nvPr>
            <p:ph type="sldNum" idx="10"/>
          </p:nvPr>
        </p:nvSpPr>
        <p:spPr>
          <a:ln/>
        </p:spPr>
        <p:txBody>
          <a:bodyPr/>
          <a:lstStyle>
            <a:lvl1pPr>
              <a:defRPr/>
            </a:lvl1pPr>
          </a:lstStyle>
          <a:p>
            <a:fld id="{D3D4E434-9CC3-41EE-936A-1FF1E474E039}" type="slidenum">
              <a:rPr lang="en-US" altLang="en-US"/>
              <a:pPr/>
              <a:t>‹#›</a:t>
            </a:fld>
            <a:endParaRPr lang="en-US" altLang="en-US"/>
          </a:p>
        </p:txBody>
      </p:sp>
    </p:spTree>
    <p:extLst>
      <p:ext uri="{BB962C8B-B14F-4D97-AF65-F5344CB8AC3E}">
        <p14:creationId xmlns="" xmlns:p14="http://schemas.microsoft.com/office/powerpoint/2010/main" val="1179958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a:extLst>
              <a:ext uri="{FF2B5EF4-FFF2-40B4-BE49-F238E27FC236}">
                <a16:creationId xmlns="" xmlns:a16="http://schemas.microsoft.com/office/drawing/2014/main" id="{344A375E-E627-1610-831F-CCF278165F01}"/>
              </a:ext>
            </a:extLst>
          </p:cNvPr>
          <p:cNvSpPr>
            <a:spLocks noGrp="1" noChangeArrowheads="1"/>
          </p:cNvSpPr>
          <p:nvPr>
            <p:ph type="sldNum" idx="10"/>
          </p:nvPr>
        </p:nvSpPr>
        <p:spPr>
          <a:ln/>
        </p:spPr>
        <p:txBody>
          <a:bodyPr/>
          <a:lstStyle>
            <a:lvl1pPr>
              <a:defRPr/>
            </a:lvl1pPr>
          </a:lstStyle>
          <a:p>
            <a:fld id="{C236922B-45BA-4316-B93A-F3CFB273CF9C}" type="slidenum">
              <a:rPr lang="en-US" altLang="en-US"/>
              <a:pPr/>
              <a:t>‹#›</a:t>
            </a:fld>
            <a:endParaRPr lang="en-US" altLang="en-US"/>
          </a:p>
        </p:txBody>
      </p:sp>
    </p:spTree>
    <p:extLst>
      <p:ext uri="{BB962C8B-B14F-4D97-AF65-F5344CB8AC3E}">
        <p14:creationId xmlns="" xmlns:p14="http://schemas.microsoft.com/office/powerpoint/2010/main" val="2268212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a:extLst>
              <a:ext uri="{FF2B5EF4-FFF2-40B4-BE49-F238E27FC236}">
                <a16:creationId xmlns="" xmlns:a16="http://schemas.microsoft.com/office/drawing/2014/main" id="{4AE1CC78-D4EB-AB4D-2602-332BCCCD461A}"/>
              </a:ext>
            </a:extLst>
          </p:cNvPr>
          <p:cNvSpPr>
            <a:spLocks noGrp="1" noChangeArrowheads="1"/>
          </p:cNvSpPr>
          <p:nvPr>
            <p:ph type="sldNum" idx="10"/>
          </p:nvPr>
        </p:nvSpPr>
        <p:spPr>
          <a:ln/>
        </p:spPr>
        <p:txBody>
          <a:bodyPr/>
          <a:lstStyle>
            <a:lvl1pPr>
              <a:defRPr/>
            </a:lvl1pPr>
          </a:lstStyle>
          <a:p>
            <a:fld id="{E3E9DBC4-CB90-4AF6-852A-ED1C29D3409B}" type="slidenum">
              <a:rPr lang="en-US" altLang="en-US"/>
              <a:pPr/>
              <a:t>‹#›</a:t>
            </a:fld>
            <a:endParaRPr lang="en-US" altLang="en-US"/>
          </a:p>
        </p:txBody>
      </p:sp>
    </p:spTree>
    <p:extLst>
      <p:ext uri="{BB962C8B-B14F-4D97-AF65-F5344CB8AC3E}">
        <p14:creationId xmlns="" xmlns:p14="http://schemas.microsoft.com/office/powerpoint/2010/main" val="1555287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 xmlns:a16="http://schemas.microsoft.com/office/drawing/2014/main" id="{E3337F44-7613-F289-A163-C7843BFBE42C}"/>
              </a:ext>
            </a:extLst>
          </p:cNvPr>
          <p:cNvSpPr>
            <a:spLocks noGrp="1" noChangeArrowheads="1"/>
          </p:cNvSpPr>
          <p:nvPr>
            <p:ph type="sldNum" idx="10"/>
          </p:nvPr>
        </p:nvSpPr>
        <p:spPr>
          <a:ln/>
        </p:spPr>
        <p:txBody>
          <a:bodyPr/>
          <a:lstStyle>
            <a:lvl1pPr>
              <a:defRPr/>
            </a:lvl1pPr>
          </a:lstStyle>
          <a:p>
            <a:fld id="{2820C322-0F0F-419E-8CD6-180EB4F97A7E}" type="slidenum">
              <a:rPr lang="en-US" altLang="en-US"/>
              <a:pPr/>
              <a:t>‹#›</a:t>
            </a:fld>
            <a:endParaRPr lang="en-US" altLang="en-US"/>
          </a:p>
        </p:txBody>
      </p:sp>
    </p:spTree>
    <p:extLst>
      <p:ext uri="{BB962C8B-B14F-4D97-AF65-F5344CB8AC3E}">
        <p14:creationId xmlns="" xmlns:p14="http://schemas.microsoft.com/office/powerpoint/2010/main" val="401628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20B013FE-F72F-78F6-03B2-423FB7521AB6}"/>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7452B52F-B6AB-6051-9A83-4A0EA7CFD79B}"/>
              </a:ext>
            </a:extLst>
          </p:cNvPr>
          <p:cNvSpPr>
            <a:spLocks noGrp="1" noChangeArrowheads="1"/>
          </p:cNvSpPr>
          <p:nvPr>
            <p:ph type="sldNum" idx="11"/>
          </p:nvPr>
        </p:nvSpPr>
        <p:spPr>
          <a:ln/>
        </p:spPr>
        <p:txBody>
          <a:bodyPr/>
          <a:lstStyle>
            <a:lvl1pPr>
              <a:defRPr/>
            </a:lvl1pPr>
          </a:lstStyle>
          <a:p>
            <a:fld id="{4B8317CA-E082-44A0-AD77-2F39A68C8587}" type="slidenum">
              <a:rPr lang="en-US" altLang="en-US"/>
              <a:pPr/>
              <a:t>‹#›</a:t>
            </a:fld>
            <a:endParaRPr lang="en-US" altLang="en-US"/>
          </a:p>
        </p:txBody>
      </p:sp>
    </p:spTree>
    <p:extLst>
      <p:ext uri="{BB962C8B-B14F-4D97-AF65-F5344CB8AC3E}">
        <p14:creationId xmlns="" xmlns:p14="http://schemas.microsoft.com/office/powerpoint/2010/main" val="37300797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 xmlns:a16="http://schemas.microsoft.com/office/drawing/2014/main" id="{BFE0C7F1-BEBE-F67B-CE72-9B50823F6C04}"/>
              </a:ext>
            </a:extLst>
          </p:cNvPr>
          <p:cNvSpPr>
            <a:spLocks noGrp="1" noChangeArrowheads="1"/>
          </p:cNvSpPr>
          <p:nvPr>
            <p:ph type="sldNum" idx="10"/>
          </p:nvPr>
        </p:nvSpPr>
        <p:spPr>
          <a:ln/>
        </p:spPr>
        <p:txBody>
          <a:bodyPr/>
          <a:lstStyle>
            <a:lvl1pPr>
              <a:defRPr/>
            </a:lvl1pPr>
          </a:lstStyle>
          <a:p>
            <a:fld id="{6F1097D9-0E7A-4BC2-9762-2F94B09E7699}" type="slidenum">
              <a:rPr lang="en-US" altLang="en-US"/>
              <a:pPr/>
              <a:t>‹#›</a:t>
            </a:fld>
            <a:endParaRPr lang="en-US" altLang="en-US"/>
          </a:p>
        </p:txBody>
      </p:sp>
    </p:spTree>
    <p:extLst>
      <p:ext uri="{BB962C8B-B14F-4D97-AF65-F5344CB8AC3E}">
        <p14:creationId xmlns="" xmlns:p14="http://schemas.microsoft.com/office/powerpoint/2010/main" val="3842571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 xmlns:a16="http://schemas.microsoft.com/office/drawing/2014/main" id="{1430B11C-2C83-6983-789C-282ED948C584}"/>
              </a:ext>
            </a:extLst>
          </p:cNvPr>
          <p:cNvSpPr>
            <a:spLocks noGrp="1" noChangeArrowheads="1"/>
          </p:cNvSpPr>
          <p:nvPr>
            <p:ph type="sldNum" idx="10"/>
          </p:nvPr>
        </p:nvSpPr>
        <p:spPr>
          <a:ln/>
        </p:spPr>
        <p:txBody>
          <a:bodyPr/>
          <a:lstStyle>
            <a:lvl1pPr>
              <a:defRPr/>
            </a:lvl1pPr>
          </a:lstStyle>
          <a:p>
            <a:fld id="{495E7A87-E8AF-4243-88F0-7B5C0FCA61C5}" type="slidenum">
              <a:rPr lang="en-US" altLang="en-US"/>
              <a:pPr/>
              <a:t>‹#›</a:t>
            </a:fld>
            <a:endParaRPr lang="en-US" altLang="en-US"/>
          </a:p>
        </p:txBody>
      </p:sp>
    </p:spTree>
    <p:extLst>
      <p:ext uri="{BB962C8B-B14F-4D97-AF65-F5344CB8AC3E}">
        <p14:creationId xmlns="" xmlns:p14="http://schemas.microsoft.com/office/powerpoint/2010/main" val="2755792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 xmlns:a16="http://schemas.microsoft.com/office/drawing/2014/main" id="{1B9C639D-D761-0892-AF40-98F6A279AE56}"/>
              </a:ext>
            </a:extLst>
          </p:cNvPr>
          <p:cNvSpPr>
            <a:spLocks noGrp="1" noChangeArrowheads="1"/>
          </p:cNvSpPr>
          <p:nvPr>
            <p:ph type="sldNum" idx="10"/>
          </p:nvPr>
        </p:nvSpPr>
        <p:spPr>
          <a:ln/>
        </p:spPr>
        <p:txBody>
          <a:bodyPr/>
          <a:lstStyle>
            <a:lvl1pPr>
              <a:defRPr/>
            </a:lvl1pPr>
          </a:lstStyle>
          <a:p>
            <a:fld id="{A1BED250-3AD3-4B5B-AF11-B9461424ADD0}" type="slidenum">
              <a:rPr lang="en-US" altLang="en-US"/>
              <a:pPr/>
              <a:t>‹#›</a:t>
            </a:fld>
            <a:endParaRPr lang="en-US" altLang="en-US"/>
          </a:p>
        </p:txBody>
      </p:sp>
    </p:spTree>
    <p:extLst>
      <p:ext uri="{BB962C8B-B14F-4D97-AF65-F5344CB8AC3E}">
        <p14:creationId xmlns="" xmlns:p14="http://schemas.microsoft.com/office/powerpoint/2010/main" val="3938238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581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04850"/>
            <a:ext cx="6019800"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 xmlns:a16="http://schemas.microsoft.com/office/drawing/2014/main" id="{30D9051F-53AE-3C4B-BF2E-02AE641D3DF1}"/>
              </a:ext>
            </a:extLst>
          </p:cNvPr>
          <p:cNvSpPr>
            <a:spLocks noGrp="1" noChangeArrowheads="1"/>
          </p:cNvSpPr>
          <p:nvPr>
            <p:ph type="sldNum" idx="10"/>
          </p:nvPr>
        </p:nvSpPr>
        <p:spPr>
          <a:ln/>
        </p:spPr>
        <p:txBody>
          <a:bodyPr/>
          <a:lstStyle>
            <a:lvl1pPr>
              <a:defRPr/>
            </a:lvl1pPr>
          </a:lstStyle>
          <a:p>
            <a:fld id="{385E36F1-B08E-4305-8304-B8778C0F3FD1}" type="slidenum">
              <a:rPr lang="en-US" altLang="en-US"/>
              <a:pPr/>
              <a:t>‹#›</a:t>
            </a:fld>
            <a:endParaRPr lang="en-US" altLang="en-US"/>
          </a:p>
        </p:txBody>
      </p:sp>
    </p:spTree>
    <p:extLst>
      <p:ext uri="{BB962C8B-B14F-4D97-AF65-F5344CB8AC3E}">
        <p14:creationId xmlns="" xmlns:p14="http://schemas.microsoft.com/office/powerpoint/2010/main" val="27902947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4">
            <a:extLst>
              <a:ext uri="{FF2B5EF4-FFF2-40B4-BE49-F238E27FC236}">
                <a16:creationId xmlns="" xmlns:a16="http://schemas.microsoft.com/office/drawing/2014/main" id="{BE3A8D8C-9EF3-9063-2C3A-83EF2B070763}"/>
              </a:ext>
            </a:extLst>
          </p:cNvPr>
          <p:cNvSpPr>
            <a:spLocks noGrp="1" noChangeArrowheads="1"/>
          </p:cNvSpPr>
          <p:nvPr>
            <p:ph type="sldNum" idx="10"/>
          </p:nvPr>
        </p:nvSpPr>
        <p:spPr>
          <a:ln/>
        </p:spPr>
        <p:txBody>
          <a:bodyPr/>
          <a:lstStyle>
            <a:lvl1pPr>
              <a:defRPr/>
            </a:lvl1pPr>
          </a:lstStyle>
          <a:p>
            <a:fld id="{D8C8FC18-2617-452C-B0D3-2D11429CE11F}" type="slidenum">
              <a:rPr lang="en-US" altLang="en-US"/>
              <a:pPr/>
              <a:t>‹#›</a:t>
            </a:fld>
            <a:endParaRPr lang="en-US" altLang="en-US"/>
          </a:p>
        </p:txBody>
      </p:sp>
    </p:spTree>
    <p:extLst>
      <p:ext uri="{BB962C8B-B14F-4D97-AF65-F5344CB8AC3E}">
        <p14:creationId xmlns="" xmlns:p14="http://schemas.microsoft.com/office/powerpoint/2010/main" val="5100449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 xmlns:a16="http://schemas.microsoft.com/office/drawing/2014/main" id="{6A2A46DE-6257-0E3F-83DB-325872F1D3CF}"/>
              </a:ext>
            </a:extLst>
          </p:cNvPr>
          <p:cNvSpPr>
            <a:spLocks noGrp="1" noChangeArrowheads="1"/>
          </p:cNvSpPr>
          <p:nvPr>
            <p:ph type="sldNum" idx="10"/>
          </p:nvPr>
        </p:nvSpPr>
        <p:spPr>
          <a:ln/>
        </p:spPr>
        <p:txBody>
          <a:bodyPr/>
          <a:lstStyle>
            <a:lvl1pPr>
              <a:defRPr/>
            </a:lvl1pPr>
          </a:lstStyle>
          <a:p>
            <a:fld id="{1E6BD328-4C43-4D8F-BE9F-7E615EEFDB13}" type="slidenum">
              <a:rPr lang="en-US" altLang="en-US"/>
              <a:pPr/>
              <a:t>‹#›</a:t>
            </a:fld>
            <a:endParaRPr lang="en-US" altLang="en-US"/>
          </a:p>
        </p:txBody>
      </p:sp>
    </p:spTree>
    <p:extLst>
      <p:ext uri="{BB962C8B-B14F-4D97-AF65-F5344CB8AC3E}">
        <p14:creationId xmlns="" xmlns:p14="http://schemas.microsoft.com/office/powerpoint/2010/main" val="17846951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a:extLst>
              <a:ext uri="{FF2B5EF4-FFF2-40B4-BE49-F238E27FC236}">
                <a16:creationId xmlns="" xmlns:a16="http://schemas.microsoft.com/office/drawing/2014/main" id="{A8CC138F-AE06-49FA-D24E-C67832B91FD8}"/>
              </a:ext>
            </a:extLst>
          </p:cNvPr>
          <p:cNvSpPr>
            <a:spLocks noGrp="1" noChangeArrowheads="1"/>
          </p:cNvSpPr>
          <p:nvPr>
            <p:ph type="sldNum" idx="10"/>
          </p:nvPr>
        </p:nvSpPr>
        <p:spPr>
          <a:ln/>
        </p:spPr>
        <p:txBody>
          <a:bodyPr/>
          <a:lstStyle>
            <a:lvl1pPr>
              <a:defRPr/>
            </a:lvl1pPr>
          </a:lstStyle>
          <a:p>
            <a:fld id="{B5C8A828-2256-4B8E-9DC7-D99D0147EAD3}" type="slidenum">
              <a:rPr lang="en-US" altLang="en-US"/>
              <a:pPr/>
              <a:t>‹#›</a:t>
            </a:fld>
            <a:endParaRPr lang="en-US" altLang="en-US"/>
          </a:p>
        </p:txBody>
      </p:sp>
    </p:spTree>
    <p:extLst>
      <p:ext uri="{BB962C8B-B14F-4D97-AF65-F5344CB8AC3E}">
        <p14:creationId xmlns="" xmlns:p14="http://schemas.microsoft.com/office/powerpoint/2010/main" val="16291982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3516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35163"/>
            <a:ext cx="40386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a:extLst>
              <a:ext uri="{FF2B5EF4-FFF2-40B4-BE49-F238E27FC236}">
                <a16:creationId xmlns="" xmlns:a16="http://schemas.microsoft.com/office/drawing/2014/main" id="{9BBF7FF1-0FD4-E3FB-A783-435391630618}"/>
              </a:ext>
            </a:extLst>
          </p:cNvPr>
          <p:cNvSpPr>
            <a:spLocks noGrp="1" noChangeArrowheads="1"/>
          </p:cNvSpPr>
          <p:nvPr>
            <p:ph type="sldNum" idx="10"/>
          </p:nvPr>
        </p:nvSpPr>
        <p:spPr>
          <a:ln/>
        </p:spPr>
        <p:txBody>
          <a:bodyPr/>
          <a:lstStyle>
            <a:lvl1pPr>
              <a:defRPr/>
            </a:lvl1pPr>
          </a:lstStyle>
          <a:p>
            <a:fld id="{FC356831-A84E-4182-A06F-A4D98144EE92}" type="slidenum">
              <a:rPr lang="en-US" altLang="en-US"/>
              <a:pPr/>
              <a:t>‹#›</a:t>
            </a:fld>
            <a:endParaRPr lang="en-US" altLang="en-US"/>
          </a:p>
        </p:txBody>
      </p:sp>
    </p:spTree>
    <p:extLst>
      <p:ext uri="{BB962C8B-B14F-4D97-AF65-F5344CB8AC3E}">
        <p14:creationId xmlns="" xmlns:p14="http://schemas.microsoft.com/office/powerpoint/2010/main" val="2697337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a:extLst>
              <a:ext uri="{FF2B5EF4-FFF2-40B4-BE49-F238E27FC236}">
                <a16:creationId xmlns="" xmlns:a16="http://schemas.microsoft.com/office/drawing/2014/main" id="{C9B8BE3D-5F8C-0149-F417-782BF05B24C9}"/>
              </a:ext>
            </a:extLst>
          </p:cNvPr>
          <p:cNvSpPr>
            <a:spLocks noGrp="1" noChangeArrowheads="1"/>
          </p:cNvSpPr>
          <p:nvPr>
            <p:ph type="sldNum" idx="10"/>
          </p:nvPr>
        </p:nvSpPr>
        <p:spPr>
          <a:ln/>
        </p:spPr>
        <p:txBody>
          <a:bodyPr/>
          <a:lstStyle>
            <a:lvl1pPr>
              <a:defRPr/>
            </a:lvl1pPr>
          </a:lstStyle>
          <a:p>
            <a:fld id="{AD54AC52-9C09-4E71-892B-37B2CBA96CB1}" type="slidenum">
              <a:rPr lang="en-US" altLang="en-US"/>
              <a:pPr/>
              <a:t>‹#›</a:t>
            </a:fld>
            <a:endParaRPr lang="en-US" altLang="en-US"/>
          </a:p>
        </p:txBody>
      </p:sp>
    </p:spTree>
    <p:extLst>
      <p:ext uri="{BB962C8B-B14F-4D97-AF65-F5344CB8AC3E}">
        <p14:creationId xmlns="" xmlns:p14="http://schemas.microsoft.com/office/powerpoint/2010/main" val="4203866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a:extLst>
              <a:ext uri="{FF2B5EF4-FFF2-40B4-BE49-F238E27FC236}">
                <a16:creationId xmlns="" xmlns:a16="http://schemas.microsoft.com/office/drawing/2014/main" id="{07448FAF-2CC0-337B-8B68-424E94565AA3}"/>
              </a:ext>
            </a:extLst>
          </p:cNvPr>
          <p:cNvSpPr>
            <a:spLocks noGrp="1" noChangeArrowheads="1"/>
          </p:cNvSpPr>
          <p:nvPr>
            <p:ph type="sldNum" idx="10"/>
          </p:nvPr>
        </p:nvSpPr>
        <p:spPr>
          <a:ln/>
        </p:spPr>
        <p:txBody>
          <a:bodyPr/>
          <a:lstStyle>
            <a:lvl1pPr>
              <a:defRPr/>
            </a:lvl1pPr>
          </a:lstStyle>
          <a:p>
            <a:fld id="{DFC184FD-EB8C-4000-819B-3B8EE17FDCDE}" type="slidenum">
              <a:rPr lang="en-US" altLang="en-US"/>
              <a:pPr/>
              <a:t>‹#›</a:t>
            </a:fld>
            <a:endParaRPr lang="en-US" altLang="en-US"/>
          </a:p>
        </p:txBody>
      </p:sp>
    </p:spTree>
    <p:extLst>
      <p:ext uri="{BB962C8B-B14F-4D97-AF65-F5344CB8AC3E}">
        <p14:creationId xmlns="" xmlns:p14="http://schemas.microsoft.com/office/powerpoint/2010/main" val="365758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 xmlns:a16="http://schemas.microsoft.com/office/drawing/2014/main" id="{5F4A087F-62F6-18A3-A1CD-4816616160C6}"/>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8CEDD40B-D1F5-BF11-EC14-6FB9A789EF60}"/>
              </a:ext>
            </a:extLst>
          </p:cNvPr>
          <p:cNvSpPr>
            <a:spLocks noGrp="1" noChangeArrowheads="1"/>
          </p:cNvSpPr>
          <p:nvPr>
            <p:ph type="sldNum" idx="11"/>
          </p:nvPr>
        </p:nvSpPr>
        <p:spPr>
          <a:ln/>
        </p:spPr>
        <p:txBody>
          <a:bodyPr/>
          <a:lstStyle>
            <a:lvl1pPr>
              <a:defRPr/>
            </a:lvl1pPr>
          </a:lstStyle>
          <a:p>
            <a:fld id="{1A8DDA69-C154-42FE-8BBB-A66E14350AAF}" type="slidenum">
              <a:rPr lang="en-US" altLang="en-US"/>
              <a:pPr/>
              <a:t>‹#›</a:t>
            </a:fld>
            <a:endParaRPr lang="en-US" altLang="en-US"/>
          </a:p>
        </p:txBody>
      </p:sp>
    </p:spTree>
    <p:extLst>
      <p:ext uri="{BB962C8B-B14F-4D97-AF65-F5344CB8AC3E}">
        <p14:creationId xmlns="" xmlns:p14="http://schemas.microsoft.com/office/powerpoint/2010/main" val="24457562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 xmlns:a16="http://schemas.microsoft.com/office/drawing/2014/main" id="{4E6420C1-83CC-E085-B347-A0411B71BE2A}"/>
              </a:ext>
            </a:extLst>
          </p:cNvPr>
          <p:cNvSpPr>
            <a:spLocks noGrp="1" noChangeArrowheads="1"/>
          </p:cNvSpPr>
          <p:nvPr>
            <p:ph type="sldNum" idx="10"/>
          </p:nvPr>
        </p:nvSpPr>
        <p:spPr>
          <a:ln/>
        </p:spPr>
        <p:txBody>
          <a:bodyPr/>
          <a:lstStyle>
            <a:lvl1pPr>
              <a:defRPr/>
            </a:lvl1pPr>
          </a:lstStyle>
          <a:p>
            <a:fld id="{D7093ECD-333A-4459-84FB-1E9A215C397D}" type="slidenum">
              <a:rPr lang="en-US" altLang="en-US"/>
              <a:pPr/>
              <a:t>‹#›</a:t>
            </a:fld>
            <a:endParaRPr lang="en-US" altLang="en-US"/>
          </a:p>
        </p:txBody>
      </p:sp>
    </p:spTree>
    <p:extLst>
      <p:ext uri="{BB962C8B-B14F-4D97-AF65-F5344CB8AC3E}">
        <p14:creationId xmlns="" xmlns:p14="http://schemas.microsoft.com/office/powerpoint/2010/main" val="18198256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 xmlns:a16="http://schemas.microsoft.com/office/drawing/2014/main" id="{543E1A37-948E-87E0-8145-F262BBA70D98}"/>
              </a:ext>
            </a:extLst>
          </p:cNvPr>
          <p:cNvSpPr>
            <a:spLocks noGrp="1" noChangeArrowheads="1"/>
          </p:cNvSpPr>
          <p:nvPr>
            <p:ph type="sldNum" idx="10"/>
          </p:nvPr>
        </p:nvSpPr>
        <p:spPr>
          <a:ln/>
        </p:spPr>
        <p:txBody>
          <a:bodyPr/>
          <a:lstStyle>
            <a:lvl1pPr>
              <a:defRPr/>
            </a:lvl1pPr>
          </a:lstStyle>
          <a:p>
            <a:fld id="{C0DA34C9-0479-47BC-BDFA-EA9DC31D7663}" type="slidenum">
              <a:rPr lang="en-US" altLang="en-US"/>
              <a:pPr/>
              <a:t>‹#›</a:t>
            </a:fld>
            <a:endParaRPr lang="en-US" altLang="en-US"/>
          </a:p>
        </p:txBody>
      </p:sp>
    </p:spTree>
    <p:extLst>
      <p:ext uri="{BB962C8B-B14F-4D97-AF65-F5344CB8AC3E}">
        <p14:creationId xmlns="" xmlns:p14="http://schemas.microsoft.com/office/powerpoint/2010/main" val="3397540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 xmlns:a16="http://schemas.microsoft.com/office/drawing/2014/main" id="{CAD9EED2-81CF-73D3-012A-F4512267E82C}"/>
              </a:ext>
            </a:extLst>
          </p:cNvPr>
          <p:cNvSpPr>
            <a:spLocks noGrp="1" noChangeArrowheads="1"/>
          </p:cNvSpPr>
          <p:nvPr>
            <p:ph type="sldNum" idx="10"/>
          </p:nvPr>
        </p:nvSpPr>
        <p:spPr>
          <a:ln/>
        </p:spPr>
        <p:txBody>
          <a:bodyPr/>
          <a:lstStyle>
            <a:lvl1pPr>
              <a:defRPr/>
            </a:lvl1pPr>
          </a:lstStyle>
          <a:p>
            <a:fld id="{4C0344DD-5D4B-42BD-9CC9-DAE90DF6902B}" type="slidenum">
              <a:rPr lang="en-US" altLang="en-US"/>
              <a:pPr/>
              <a:t>‹#›</a:t>
            </a:fld>
            <a:endParaRPr lang="en-US" altLang="en-US"/>
          </a:p>
        </p:txBody>
      </p:sp>
    </p:spTree>
    <p:extLst>
      <p:ext uri="{BB962C8B-B14F-4D97-AF65-F5344CB8AC3E}">
        <p14:creationId xmlns="" xmlns:p14="http://schemas.microsoft.com/office/powerpoint/2010/main" val="36220400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 xmlns:a16="http://schemas.microsoft.com/office/drawing/2014/main" id="{D4B67852-CB6A-BBD3-16F5-1484DD528C17}"/>
              </a:ext>
            </a:extLst>
          </p:cNvPr>
          <p:cNvSpPr>
            <a:spLocks noGrp="1" noChangeArrowheads="1"/>
          </p:cNvSpPr>
          <p:nvPr>
            <p:ph type="sldNum" idx="10"/>
          </p:nvPr>
        </p:nvSpPr>
        <p:spPr>
          <a:ln/>
        </p:spPr>
        <p:txBody>
          <a:bodyPr/>
          <a:lstStyle>
            <a:lvl1pPr>
              <a:defRPr/>
            </a:lvl1pPr>
          </a:lstStyle>
          <a:p>
            <a:fld id="{AEC6832D-549D-441B-ABC4-A2CA62BE4EE2}" type="slidenum">
              <a:rPr lang="en-US" altLang="en-US"/>
              <a:pPr/>
              <a:t>‹#›</a:t>
            </a:fld>
            <a:endParaRPr lang="en-US" altLang="en-US"/>
          </a:p>
        </p:txBody>
      </p:sp>
    </p:spTree>
    <p:extLst>
      <p:ext uri="{BB962C8B-B14F-4D97-AF65-F5344CB8AC3E}">
        <p14:creationId xmlns="" xmlns:p14="http://schemas.microsoft.com/office/powerpoint/2010/main" val="4879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581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04850"/>
            <a:ext cx="6019800"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 xmlns:a16="http://schemas.microsoft.com/office/drawing/2014/main" id="{C85673CE-44CA-6CBF-F612-E8026CCDA93C}"/>
              </a:ext>
            </a:extLst>
          </p:cNvPr>
          <p:cNvSpPr>
            <a:spLocks noGrp="1" noChangeArrowheads="1"/>
          </p:cNvSpPr>
          <p:nvPr>
            <p:ph type="sldNum" idx="10"/>
          </p:nvPr>
        </p:nvSpPr>
        <p:spPr>
          <a:ln/>
        </p:spPr>
        <p:txBody>
          <a:bodyPr/>
          <a:lstStyle>
            <a:lvl1pPr>
              <a:defRPr/>
            </a:lvl1pPr>
          </a:lstStyle>
          <a:p>
            <a:fld id="{157207CF-F0B8-417D-A039-E21D0E7F8F58}" type="slidenum">
              <a:rPr lang="en-US" altLang="en-US"/>
              <a:pPr/>
              <a:t>‹#›</a:t>
            </a:fld>
            <a:endParaRPr lang="en-US" altLang="en-US"/>
          </a:p>
        </p:txBody>
      </p:sp>
    </p:spTree>
    <p:extLst>
      <p:ext uri="{BB962C8B-B14F-4D97-AF65-F5344CB8AC3E}">
        <p14:creationId xmlns="" xmlns:p14="http://schemas.microsoft.com/office/powerpoint/2010/main" val="2158155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a:extLst>
              <a:ext uri="{FF2B5EF4-FFF2-40B4-BE49-F238E27FC236}">
                <a16:creationId xmlns="" xmlns:a16="http://schemas.microsoft.com/office/drawing/2014/main" id="{C2CA2F28-8ED7-18E2-D3EC-D6BB4F369514}"/>
              </a:ext>
            </a:extLst>
          </p:cNvPr>
          <p:cNvSpPr>
            <a:spLocks noGrp="1" noChangeArrowheads="1"/>
          </p:cNvSpPr>
          <p:nvPr>
            <p:ph type="sldNum" idx="10"/>
          </p:nvPr>
        </p:nvSpPr>
        <p:spPr>
          <a:ln/>
        </p:spPr>
        <p:txBody>
          <a:bodyPr/>
          <a:lstStyle>
            <a:lvl1pPr>
              <a:defRPr/>
            </a:lvl1pPr>
          </a:lstStyle>
          <a:p>
            <a:fld id="{2DFE32E1-B98E-4508-9E55-AAFCF529BCAF}" type="slidenum">
              <a:rPr lang="en-US" altLang="en-US"/>
              <a:pPr/>
              <a:t>‹#›</a:t>
            </a:fld>
            <a:endParaRPr lang="en-US" altLang="en-US"/>
          </a:p>
        </p:txBody>
      </p:sp>
    </p:spTree>
    <p:extLst>
      <p:ext uri="{BB962C8B-B14F-4D97-AF65-F5344CB8AC3E}">
        <p14:creationId xmlns="" xmlns:p14="http://schemas.microsoft.com/office/powerpoint/2010/main" val="36108958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 xmlns:a16="http://schemas.microsoft.com/office/drawing/2014/main" id="{AAF19C12-72EE-EF3F-44FA-AED2E540D7C4}"/>
              </a:ext>
            </a:extLst>
          </p:cNvPr>
          <p:cNvSpPr>
            <a:spLocks noGrp="1" noChangeArrowheads="1"/>
          </p:cNvSpPr>
          <p:nvPr>
            <p:ph type="sldNum" idx="10"/>
          </p:nvPr>
        </p:nvSpPr>
        <p:spPr>
          <a:ln/>
        </p:spPr>
        <p:txBody>
          <a:bodyPr/>
          <a:lstStyle>
            <a:lvl1pPr>
              <a:defRPr/>
            </a:lvl1pPr>
          </a:lstStyle>
          <a:p>
            <a:fld id="{74A8246F-A4C8-4117-BFCE-F013B284B783}" type="slidenum">
              <a:rPr lang="en-US" altLang="en-US"/>
              <a:pPr/>
              <a:t>‹#›</a:t>
            </a:fld>
            <a:endParaRPr lang="en-US" altLang="en-US"/>
          </a:p>
        </p:txBody>
      </p:sp>
    </p:spTree>
    <p:extLst>
      <p:ext uri="{BB962C8B-B14F-4D97-AF65-F5344CB8AC3E}">
        <p14:creationId xmlns="" xmlns:p14="http://schemas.microsoft.com/office/powerpoint/2010/main" val="17731197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 xmlns:a16="http://schemas.microsoft.com/office/drawing/2014/main" id="{AFCB3917-A064-674A-9FC0-F05A5FA3C1B2}"/>
              </a:ext>
            </a:extLst>
          </p:cNvPr>
          <p:cNvSpPr>
            <a:spLocks noGrp="1" noChangeArrowheads="1"/>
          </p:cNvSpPr>
          <p:nvPr>
            <p:ph type="sldNum" idx="10"/>
          </p:nvPr>
        </p:nvSpPr>
        <p:spPr>
          <a:ln/>
        </p:spPr>
        <p:txBody>
          <a:bodyPr/>
          <a:lstStyle>
            <a:lvl1pPr>
              <a:defRPr/>
            </a:lvl1pPr>
          </a:lstStyle>
          <a:p>
            <a:fld id="{A5A9E46E-0E5D-4BE5-BE39-97933ACC2D0C}" type="slidenum">
              <a:rPr lang="en-US" altLang="en-US"/>
              <a:pPr/>
              <a:t>‹#›</a:t>
            </a:fld>
            <a:endParaRPr lang="en-US" altLang="en-US"/>
          </a:p>
        </p:txBody>
      </p:sp>
    </p:spTree>
    <p:extLst>
      <p:ext uri="{BB962C8B-B14F-4D97-AF65-F5344CB8AC3E}">
        <p14:creationId xmlns="" xmlns:p14="http://schemas.microsoft.com/office/powerpoint/2010/main" val="836929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3516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935163"/>
            <a:ext cx="40386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 xmlns:a16="http://schemas.microsoft.com/office/drawing/2014/main" id="{431F57AB-FBD6-D9E3-59FA-E7BC6B218BA1}"/>
              </a:ext>
            </a:extLst>
          </p:cNvPr>
          <p:cNvSpPr>
            <a:spLocks noGrp="1" noChangeArrowheads="1"/>
          </p:cNvSpPr>
          <p:nvPr>
            <p:ph type="sldNum" idx="10"/>
          </p:nvPr>
        </p:nvSpPr>
        <p:spPr>
          <a:ln/>
        </p:spPr>
        <p:txBody>
          <a:bodyPr/>
          <a:lstStyle>
            <a:lvl1pPr>
              <a:defRPr/>
            </a:lvl1pPr>
          </a:lstStyle>
          <a:p>
            <a:fld id="{810F3DE3-EAB7-48F5-87C6-B694185E78A9}" type="slidenum">
              <a:rPr lang="en-US" altLang="en-US"/>
              <a:pPr/>
              <a:t>‹#›</a:t>
            </a:fld>
            <a:endParaRPr lang="en-US" altLang="en-US"/>
          </a:p>
        </p:txBody>
      </p:sp>
    </p:spTree>
    <p:extLst>
      <p:ext uri="{BB962C8B-B14F-4D97-AF65-F5344CB8AC3E}">
        <p14:creationId xmlns="" xmlns:p14="http://schemas.microsoft.com/office/powerpoint/2010/main" val="1508890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 xmlns:a16="http://schemas.microsoft.com/office/drawing/2014/main" id="{73152BA2-4930-9437-17EC-EAC637325C11}"/>
              </a:ext>
            </a:extLst>
          </p:cNvPr>
          <p:cNvSpPr>
            <a:spLocks noGrp="1" noChangeArrowheads="1"/>
          </p:cNvSpPr>
          <p:nvPr>
            <p:ph type="sldNum" idx="10"/>
          </p:nvPr>
        </p:nvSpPr>
        <p:spPr>
          <a:ln/>
        </p:spPr>
        <p:txBody>
          <a:bodyPr/>
          <a:lstStyle>
            <a:lvl1pPr>
              <a:defRPr/>
            </a:lvl1pPr>
          </a:lstStyle>
          <a:p>
            <a:fld id="{F1E9D8B1-D0B9-46A6-90C0-C16AB7EB04B7}" type="slidenum">
              <a:rPr lang="en-US" altLang="en-US"/>
              <a:pPr/>
              <a:t>‹#›</a:t>
            </a:fld>
            <a:endParaRPr lang="en-US" altLang="en-US"/>
          </a:p>
        </p:txBody>
      </p:sp>
    </p:spTree>
    <p:extLst>
      <p:ext uri="{BB962C8B-B14F-4D97-AF65-F5344CB8AC3E}">
        <p14:creationId xmlns="" xmlns:p14="http://schemas.microsoft.com/office/powerpoint/2010/main" val="68498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 xmlns:a16="http://schemas.microsoft.com/office/drawing/2014/main" id="{4CF2B00D-51F5-696E-7802-B1D424DEFAA2}"/>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64C29A70-DB28-D374-A6AA-449ECFC78041}"/>
              </a:ext>
            </a:extLst>
          </p:cNvPr>
          <p:cNvSpPr>
            <a:spLocks noGrp="1" noChangeArrowheads="1"/>
          </p:cNvSpPr>
          <p:nvPr>
            <p:ph type="sldNum" idx="11"/>
          </p:nvPr>
        </p:nvSpPr>
        <p:spPr>
          <a:ln/>
        </p:spPr>
        <p:txBody>
          <a:bodyPr/>
          <a:lstStyle>
            <a:lvl1pPr>
              <a:defRPr/>
            </a:lvl1pPr>
          </a:lstStyle>
          <a:p>
            <a:fld id="{0B87DAB9-B840-4EDA-AE89-0FCC3B77FDD5}" type="slidenum">
              <a:rPr lang="en-US" altLang="en-US"/>
              <a:pPr/>
              <a:t>‹#›</a:t>
            </a:fld>
            <a:endParaRPr lang="en-US" altLang="en-US"/>
          </a:p>
        </p:txBody>
      </p:sp>
    </p:spTree>
    <p:extLst>
      <p:ext uri="{BB962C8B-B14F-4D97-AF65-F5344CB8AC3E}">
        <p14:creationId xmlns="" xmlns:p14="http://schemas.microsoft.com/office/powerpoint/2010/main" val="1072912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 xmlns:a16="http://schemas.microsoft.com/office/drawing/2014/main" id="{05928CE9-3695-2510-B9CB-6A11D527C3DE}"/>
              </a:ext>
            </a:extLst>
          </p:cNvPr>
          <p:cNvSpPr>
            <a:spLocks noGrp="1" noChangeArrowheads="1"/>
          </p:cNvSpPr>
          <p:nvPr>
            <p:ph type="sldNum" idx="10"/>
          </p:nvPr>
        </p:nvSpPr>
        <p:spPr>
          <a:ln/>
        </p:spPr>
        <p:txBody>
          <a:bodyPr/>
          <a:lstStyle>
            <a:lvl1pPr>
              <a:defRPr/>
            </a:lvl1pPr>
          </a:lstStyle>
          <a:p>
            <a:fld id="{AD080C84-7F05-4172-90F3-EB1E2E447C80}" type="slidenum">
              <a:rPr lang="en-US" altLang="en-US"/>
              <a:pPr/>
              <a:t>‹#›</a:t>
            </a:fld>
            <a:endParaRPr lang="en-US" altLang="en-US"/>
          </a:p>
        </p:txBody>
      </p:sp>
    </p:spTree>
    <p:extLst>
      <p:ext uri="{BB962C8B-B14F-4D97-AF65-F5344CB8AC3E}">
        <p14:creationId xmlns="" xmlns:p14="http://schemas.microsoft.com/office/powerpoint/2010/main" val="21369117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 xmlns:a16="http://schemas.microsoft.com/office/drawing/2014/main" id="{91F2DFC3-5043-9FF6-6916-AD4C51AAC288}"/>
              </a:ext>
            </a:extLst>
          </p:cNvPr>
          <p:cNvSpPr>
            <a:spLocks noGrp="1" noChangeArrowheads="1"/>
          </p:cNvSpPr>
          <p:nvPr>
            <p:ph type="sldNum" idx="10"/>
          </p:nvPr>
        </p:nvSpPr>
        <p:spPr>
          <a:ln/>
        </p:spPr>
        <p:txBody>
          <a:bodyPr/>
          <a:lstStyle>
            <a:lvl1pPr>
              <a:defRPr/>
            </a:lvl1pPr>
          </a:lstStyle>
          <a:p>
            <a:fld id="{4C33540C-8680-4E4E-A21C-40FE848EDDEE}" type="slidenum">
              <a:rPr lang="en-US" altLang="en-US"/>
              <a:pPr/>
              <a:t>‹#›</a:t>
            </a:fld>
            <a:endParaRPr lang="en-US" altLang="en-US"/>
          </a:p>
        </p:txBody>
      </p:sp>
    </p:spTree>
    <p:extLst>
      <p:ext uri="{BB962C8B-B14F-4D97-AF65-F5344CB8AC3E}">
        <p14:creationId xmlns="" xmlns:p14="http://schemas.microsoft.com/office/powerpoint/2010/main" val="23487236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 xmlns:a16="http://schemas.microsoft.com/office/drawing/2014/main" id="{F609805F-6107-514F-E6D6-67DB3E6DF4A0}"/>
              </a:ext>
            </a:extLst>
          </p:cNvPr>
          <p:cNvSpPr>
            <a:spLocks noGrp="1" noChangeArrowheads="1"/>
          </p:cNvSpPr>
          <p:nvPr>
            <p:ph type="sldNum" idx="10"/>
          </p:nvPr>
        </p:nvSpPr>
        <p:spPr>
          <a:ln/>
        </p:spPr>
        <p:txBody>
          <a:bodyPr/>
          <a:lstStyle>
            <a:lvl1pPr>
              <a:defRPr/>
            </a:lvl1pPr>
          </a:lstStyle>
          <a:p>
            <a:fld id="{A0FB1BA2-6C73-484A-96E9-40BAC3743B59}" type="slidenum">
              <a:rPr lang="en-US" altLang="en-US"/>
              <a:pPr/>
              <a:t>‹#›</a:t>
            </a:fld>
            <a:endParaRPr lang="en-US" altLang="en-US"/>
          </a:p>
        </p:txBody>
      </p:sp>
    </p:spTree>
    <p:extLst>
      <p:ext uri="{BB962C8B-B14F-4D97-AF65-F5344CB8AC3E}">
        <p14:creationId xmlns="" xmlns:p14="http://schemas.microsoft.com/office/powerpoint/2010/main" val="6003073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 xmlns:a16="http://schemas.microsoft.com/office/drawing/2014/main" id="{2E7F008E-A800-B123-E7E0-46558AFBAD4D}"/>
              </a:ext>
            </a:extLst>
          </p:cNvPr>
          <p:cNvSpPr>
            <a:spLocks noGrp="1" noChangeArrowheads="1"/>
          </p:cNvSpPr>
          <p:nvPr>
            <p:ph type="sldNum" idx="10"/>
          </p:nvPr>
        </p:nvSpPr>
        <p:spPr>
          <a:ln/>
        </p:spPr>
        <p:txBody>
          <a:bodyPr/>
          <a:lstStyle>
            <a:lvl1pPr>
              <a:defRPr/>
            </a:lvl1pPr>
          </a:lstStyle>
          <a:p>
            <a:fld id="{884E78D6-44A0-421B-A22D-D6321AA6F2BE}" type="slidenum">
              <a:rPr lang="en-US" altLang="en-US"/>
              <a:pPr/>
              <a:t>‹#›</a:t>
            </a:fld>
            <a:endParaRPr lang="en-US" altLang="en-US"/>
          </a:p>
        </p:txBody>
      </p:sp>
    </p:spTree>
    <p:extLst>
      <p:ext uri="{BB962C8B-B14F-4D97-AF65-F5344CB8AC3E}">
        <p14:creationId xmlns="" xmlns:p14="http://schemas.microsoft.com/office/powerpoint/2010/main" val="22343983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 xmlns:a16="http://schemas.microsoft.com/office/drawing/2014/main" id="{50303757-2067-926D-C0A4-A67AF9B5439E}"/>
              </a:ext>
            </a:extLst>
          </p:cNvPr>
          <p:cNvSpPr>
            <a:spLocks noGrp="1" noChangeArrowheads="1"/>
          </p:cNvSpPr>
          <p:nvPr>
            <p:ph type="sldNum" idx="10"/>
          </p:nvPr>
        </p:nvSpPr>
        <p:spPr>
          <a:ln/>
        </p:spPr>
        <p:txBody>
          <a:bodyPr/>
          <a:lstStyle>
            <a:lvl1pPr>
              <a:defRPr/>
            </a:lvl1pPr>
          </a:lstStyle>
          <a:p>
            <a:fld id="{EC0476BF-1F71-4C4B-BAC1-FE0A570F6BF1}" type="slidenum">
              <a:rPr lang="en-US" altLang="en-US"/>
              <a:pPr/>
              <a:t>‹#›</a:t>
            </a:fld>
            <a:endParaRPr lang="en-US" altLang="en-US"/>
          </a:p>
        </p:txBody>
      </p:sp>
    </p:spTree>
    <p:extLst>
      <p:ext uri="{BB962C8B-B14F-4D97-AF65-F5344CB8AC3E}">
        <p14:creationId xmlns="" xmlns:p14="http://schemas.microsoft.com/office/powerpoint/2010/main" val="11685736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04850"/>
            <a:ext cx="205581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04850"/>
            <a:ext cx="6019800"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 xmlns:a16="http://schemas.microsoft.com/office/drawing/2014/main" id="{3BD24A28-E255-724A-6F09-C34BC9FDC5C9}"/>
              </a:ext>
            </a:extLst>
          </p:cNvPr>
          <p:cNvSpPr>
            <a:spLocks noGrp="1" noChangeArrowheads="1"/>
          </p:cNvSpPr>
          <p:nvPr>
            <p:ph type="sldNum" idx="10"/>
          </p:nvPr>
        </p:nvSpPr>
        <p:spPr>
          <a:ln/>
        </p:spPr>
        <p:txBody>
          <a:bodyPr/>
          <a:lstStyle>
            <a:lvl1pPr>
              <a:defRPr/>
            </a:lvl1pPr>
          </a:lstStyle>
          <a:p>
            <a:fld id="{543F40B5-C728-4993-87FE-580504757956}" type="slidenum">
              <a:rPr lang="en-US" altLang="en-US"/>
              <a:pPr/>
              <a:t>‹#›</a:t>
            </a:fld>
            <a:endParaRPr lang="en-US" altLang="en-US"/>
          </a:p>
        </p:txBody>
      </p:sp>
    </p:spTree>
    <p:extLst>
      <p:ext uri="{BB962C8B-B14F-4D97-AF65-F5344CB8AC3E}">
        <p14:creationId xmlns="" xmlns:p14="http://schemas.microsoft.com/office/powerpoint/2010/main" val="2652917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47BC92D2-07CB-C2B0-927F-63E91B51B768}"/>
              </a:ext>
            </a:extLst>
          </p:cNvPr>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 xmlns:a16="http://schemas.microsoft.com/office/drawing/2014/main" id="{68C00F4C-BE72-8B05-EF4A-FD2F46E3EFD7}"/>
              </a:ext>
            </a:extLst>
          </p:cNvPr>
          <p:cNvSpPr>
            <a:spLocks noGrp="1"/>
          </p:cNvSpPr>
          <p:nvPr>
            <p:ph type="dt" sz="half" idx="10"/>
          </p:nvPr>
        </p:nvSpPr>
        <p:spPr/>
        <p:txBody>
          <a:bodyPr/>
          <a:lstStyle>
            <a:lvl1pPr>
              <a:defRPr smtClean="0"/>
            </a:lvl1pPr>
          </a:lstStyle>
          <a:p>
            <a:pPr>
              <a:defRPr/>
            </a:pPr>
            <a:fld id="{BEB884F5-8D0E-4D03-B755-CA987711F48B}" type="datetime2">
              <a:rPr lang="en-US"/>
              <a:pPr>
                <a:defRPr/>
              </a:pPr>
              <a:t>Tuesday, March 28, 2023</a:t>
            </a:fld>
            <a:endParaRPr lang="en-US"/>
          </a:p>
        </p:txBody>
      </p:sp>
      <p:sp>
        <p:nvSpPr>
          <p:cNvPr id="6" name="Footer Placeholder 4">
            <a:extLst>
              <a:ext uri="{FF2B5EF4-FFF2-40B4-BE49-F238E27FC236}">
                <a16:creationId xmlns="" xmlns:a16="http://schemas.microsoft.com/office/drawing/2014/main" id="{F8B0CC04-7920-85BC-CA26-25151C53D93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3E8C6796-00EB-E363-BEBB-9082FD04AEC0}"/>
              </a:ext>
            </a:extLst>
          </p:cNvPr>
          <p:cNvSpPr>
            <a:spLocks noGrp="1"/>
          </p:cNvSpPr>
          <p:nvPr>
            <p:ph type="sldNum" sz="quarter" idx="12"/>
          </p:nvPr>
        </p:nvSpPr>
        <p:spPr/>
        <p:txBody>
          <a:bodyPr/>
          <a:lstStyle>
            <a:lvl1pPr>
              <a:defRPr/>
            </a:lvl1pPr>
          </a:lstStyle>
          <a:p>
            <a:fld id="{5D0F26E4-C08F-48FD-9892-FE14926A9DBF}" type="slidenum">
              <a:rPr lang="en-US" altLang="en-US"/>
              <a:pPr/>
              <a:t>‹#›</a:t>
            </a:fld>
            <a:endParaRPr lang="en-US" altLang="en-US"/>
          </a:p>
        </p:txBody>
      </p:sp>
    </p:spTree>
    <p:extLst>
      <p:ext uri="{BB962C8B-B14F-4D97-AF65-F5344CB8AC3E}">
        <p14:creationId xmlns="" xmlns:p14="http://schemas.microsoft.com/office/powerpoint/2010/main" val="4689195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AB2DEE3-1064-663E-7BA2-625C05F12789}"/>
              </a:ext>
            </a:extLst>
          </p:cNvPr>
          <p:cNvSpPr>
            <a:spLocks noGrp="1"/>
          </p:cNvSpPr>
          <p:nvPr>
            <p:ph type="dt" sz="half" idx="10"/>
          </p:nvPr>
        </p:nvSpPr>
        <p:spPr/>
        <p:txBody>
          <a:bodyPr/>
          <a:lstStyle>
            <a:lvl1pPr>
              <a:defRPr smtClean="0"/>
            </a:lvl1pPr>
          </a:lstStyle>
          <a:p>
            <a:pPr>
              <a:defRPr/>
            </a:pPr>
            <a:fld id="{3E55D09F-B851-41B9-BEB3-072C18889752}" type="datetime2">
              <a:rPr lang="en-US"/>
              <a:pPr>
                <a:defRPr/>
              </a:pPr>
              <a:t>Tuesday, March 28, 2023</a:t>
            </a:fld>
            <a:endParaRPr lang="en-US"/>
          </a:p>
        </p:txBody>
      </p:sp>
      <p:sp>
        <p:nvSpPr>
          <p:cNvPr id="5" name="Footer Placeholder 4">
            <a:extLst>
              <a:ext uri="{FF2B5EF4-FFF2-40B4-BE49-F238E27FC236}">
                <a16:creationId xmlns="" xmlns:a16="http://schemas.microsoft.com/office/drawing/2014/main" id="{1D3863D2-0AEA-8FF8-D3D8-E2BF466416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A7FC3242-4778-4031-2717-772334370EA7}"/>
              </a:ext>
            </a:extLst>
          </p:cNvPr>
          <p:cNvSpPr>
            <a:spLocks noGrp="1"/>
          </p:cNvSpPr>
          <p:nvPr>
            <p:ph type="sldNum" sz="quarter" idx="12"/>
          </p:nvPr>
        </p:nvSpPr>
        <p:spPr/>
        <p:txBody>
          <a:bodyPr/>
          <a:lstStyle>
            <a:lvl1pPr>
              <a:defRPr/>
            </a:lvl1pPr>
          </a:lstStyle>
          <a:p>
            <a:fld id="{EA932F11-F8E6-446E-9657-859B162A8405}" type="slidenum">
              <a:rPr lang="en-US" altLang="en-US"/>
              <a:pPr/>
              <a:t>‹#›</a:t>
            </a:fld>
            <a:endParaRPr lang="en-US" altLang="en-US"/>
          </a:p>
        </p:txBody>
      </p:sp>
    </p:spTree>
    <p:extLst>
      <p:ext uri="{BB962C8B-B14F-4D97-AF65-F5344CB8AC3E}">
        <p14:creationId xmlns="" xmlns:p14="http://schemas.microsoft.com/office/powerpoint/2010/main" val="19800980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2B5AF1CB-AE78-063A-E1E1-0C631AFF521D}"/>
              </a:ext>
            </a:extLst>
          </p:cNvPr>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 xmlns:a16="http://schemas.microsoft.com/office/drawing/2014/main" id="{8D4D0BDC-DEDD-3A4B-4F82-C09378669A7F}"/>
              </a:ext>
            </a:extLst>
          </p:cNvPr>
          <p:cNvSpPr>
            <a:spLocks noGrp="1"/>
          </p:cNvSpPr>
          <p:nvPr>
            <p:ph type="dt" sz="half" idx="10"/>
          </p:nvPr>
        </p:nvSpPr>
        <p:spPr/>
        <p:txBody>
          <a:bodyPr/>
          <a:lstStyle>
            <a:lvl1pPr>
              <a:defRPr smtClean="0"/>
            </a:lvl1pPr>
          </a:lstStyle>
          <a:p>
            <a:pPr>
              <a:defRPr/>
            </a:pPr>
            <a:fld id="{96AA2387-1291-4704-9DF6-2A9407BA81FF}" type="datetime2">
              <a:rPr lang="en-US"/>
              <a:pPr>
                <a:defRPr/>
              </a:pPr>
              <a:t>Tuesday, March 28, 2023</a:t>
            </a:fld>
            <a:endParaRPr lang="en-US"/>
          </a:p>
        </p:txBody>
      </p:sp>
      <p:sp>
        <p:nvSpPr>
          <p:cNvPr id="6" name="Footer Placeholder 4">
            <a:extLst>
              <a:ext uri="{FF2B5EF4-FFF2-40B4-BE49-F238E27FC236}">
                <a16:creationId xmlns="" xmlns:a16="http://schemas.microsoft.com/office/drawing/2014/main" id="{DC6F8DAF-8D3C-B5AA-D738-68DDABFCBEB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14779144-1270-7CAA-4172-6C102E348D29}"/>
              </a:ext>
            </a:extLst>
          </p:cNvPr>
          <p:cNvSpPr>
            <a:spLocks noGrp="1"/>
          </p:cNvSpPr>
          <p:nvPr>
            <p:ph type="sldNum" sz="quarter" idx="12"/>
          </p:nvPr>
        </p:nvSpPr>
        <p:spPr/>
        <p:txBody>
          <a:bodyPr/>
          <a:lstStyle>
            <a:lvl1pPr>
              <a:defRPr/>
            </a:lvl1pPr>
          </a:lstStyle>
          <a:p>
            <a:fld id="{17666653-966F-4308-AB98-F625AD80D03A}" type="slidenum">
              <a:rPr lang="en-US" altLang="en-US"/>
              <a:pPr/>
              <a:t>‹#›</a:t>
            </a:fld>
            <a:endParaRPr lang="en-US" altLang="en-US"/>
          </a:p>
        </p:txBody>
      </p:sp>
    </p:spTree>
    <p:extLst>
      <p:ext uri="{BB962C8B-B14F-4D97-AF65-F5344CB8AC3E}">
        <p14:creationId xmlns="" xmlns:p14="http://schemas.microsoft.com/office/powerpoint/2010/main" val="2400523627"/>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672E5931-4C03-3E21-CA93-B4A09F84F0F5}"/>
              </a:ext>
            </a:extLst>
          </p:cNvPr>
          <p:cNvSpPr>
            <a:spLocks noGrp="1"/>
          </p:cNvSpPr>
          <p:nvPr>
            <p:ph type="dt" sz="half" idx="10"/>
          </p:nvPr>
        </p:nvSpPr>
        <p:spPr/>
        <p:txBody>
          <a:bodyPr/>
          <a:lstStyle>
            <a:lvl1pPr>
              <a:defRPr smtClean="0"/>
            </a:lvl1pPr>
          </a:lstStyle>
          <a:p>
            <a:pPr>
              <a:defRPr/>
            </a:pPr>
            <a:fld id="{ACA72FA1-6B78-4B26-AC3F-AE580ECA8141}" type="datetime2">
              <a:rPr lang="en-US"/>
              <a:pPr>
                <a:defRPr/>
              </a:pPr>
              <a:t>Tuesday, March 28, 2023</a:t>
            </a:fld>
            <a:endParaRPr lang="en-US"/>
          </a:p>
        </p:txBody>
      </p:sp>
      <p:sp>
        <p:nvSpPr>
          <p:cNvPr id="6" name="Footer Placeholder 5">
            <a:extLst>
              <a:ext uri="{FF2B5EF4-FFF2-40B4-BE49-F238E27FC236}">
                <a16:creationId xmlns="" xmlns:a16="http://schemas.microsoft.com/office/drawing/2014/main" id="{636A0374-447F-ED2A-74EA-C07C1C9B4C8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 xmlns:a16="http://schemas.microsoft.com/office/drawing/2014/main" id="{DD1E123A-51D9-893A-C48F-F358CE318CFE}"/>
              </a:ext>
            </a:extLst>
          </p:cNvPr>
          <p:cNvSpPr>
            <a:spLocks noGrp="1"/>
          </p:cNvSpPr>
          <p:nvPr>
            <p:ph type="sldNum" sz="quarter" idx="12"/>
          </p:nvPr>
        </p:nvSpPr>
        <p:spPr/>
        <p:txBody>
          <a:bodyPr/>
          <a:lstStyle>
            <a:lvl1pPr>
              <a:defRPr/>
            </a:lvl1pPr>
          </a:lstStyle>
          <a:p>
            <a:fld id="{9CA498C8-56C0-4C9F-BE91-B78308A7B3E0}" type="slidenum">
              <a:rPr lang="en-US" altLang="en-US"/>
              <a:pPr/>
              <a:t>‹#›</a:t>
            </a:fld>
            <a:endParaRPr lang="en-US" altLang="en-US"/>
          </a:p>
        </p:txBody>
      </p:sp>
    </p:spTree>
    <p:extLst>
      <p:ext uri="{BB962C8B-B14F-4D97-AF65-F5344CB8AC3E}">
        <p14:creationId xmlns="" xmlns:p14="http://schemas.microsoft.com/office/powerpoint/2010/main" val="402747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 xmlns:a16="http://schemas.microsoft.com/office/drawing/2014/main" id="{8A4B16CB-D383-53F5-F09D-48289C7732A7}"/>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90619ED3-D01A-E283-8392-958BF9398F4F}"/>
              </a:ext>
            </a:extLst>
          </p:cNvPr>
          <p:cNvSpPr>
            <a:spLocks noGrp="1" noChangeArrowheads="1"/>
          </p:cNvSpPr>
          <p:nvPr>
            <p:ph type="sldNum" idx="11"/>
          </p:nvPr>
        </p:nvSpPr>
        <p:spPr>
          <a:ln/>
        </p:spPr>
        <p:txBody>
          <a:bodyPr/>
          <a:lstStyle>
            <a:lvl1pPr>
              <a:defRPr/>
            </a:lvl1pPr>
          </a:lstStyle>
          <a:p>
            <a:fld id="{B43F478B-B957-4328-BA48-317E134F5CCE}" type="slidenum">
              <a:rPr lang="en-US" altLang="en-US"/>
              <a:pPr/>
              <a:t>‹#›</a:t>
            </a:fld>
            <a:endParaRPr lang="en-US" altLang="en-US"/>
          </a:p>
        </p:txBody>
      </p:sp>
    </p:spTree>
    <p:extLst>
      <p:ext uri="{BB962C8B-B14F-4D97-AF65-F5344CB8AC3E}">
        <p14:creationId xmlns="" xmlns:p14="http://schemas.microsoft.com/office/powerpoint/2010/main" val="77515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5C803E5F-A733-78BB-09BA-1AFDE57EAAB0}"/>
              </a:ext>
            </a:extLst>
          </p:cNvPr>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 xmlns:a16="http://schemas.microsoft.com/office/drawing/2014/main" id="{EED75F96-8D4B-EC73-783B-E792EB5A5B9C}"/>
              </a:ext>
            </a:extLst>
          </p:cNvPr>
          <p:cNvSpPr>
            <a:spLocks noGrp="1"/>
          </p:cNvSpPr>
          <p:nvPr>
            <p:ph type="dt" sz="half" idx="10"/>
          </p:nvPr>
        </p:nvSpPr>
        <p:spPr/>
        <p:txBody>
          <a:bodyPr/>
          <a:lstStyle>
            <a:lvl1pPr>
              <a:defRPr smtClean="0"/>
            </a:lvl1pPr>
          </a:lstStyle>
          <a:p>
            <a:pPr>
              <a:defRPr/>
            </a:pPr>
            <a:fld id="{8E610209-D8AF-4892-A42C-D05794A88BAC}" type="datetime2">
              <a:rPr lang="en-US"/>
              <a:pPr>
                <a:defRPr/>
              </a:pPr>
              <a:t>Tuesday, March 28, 2023</a:t>
            </a:fld>
            <a:endParaRPr lang="en-US"/>
          </a:p>
        </p:txBody>
      </p:sp>
      <p:sp>
        <p:nvSpPr>
          <p:cNvPr id="9" name="Footer Placeholder 7">
            <a:extLst>
              <a:ext uri="{FF2B5EF4-FFF2-40B4-BE49-F238E27FC236}">
                <a16:creationId xmlns="" xmlns:a16="http://schemas.microsoft.com/office/drawing/2014/main" id="{569CC489-E2EC-E105-391E-07288F3FD61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 xmlns:a16="http://schemas.microsoft.com/office/drawing/2014/main" id="{5D0F25D8-B807-4EBB-7176-ABC1F72F2223}"/>
              </a:ext>
            </a:extLst>
          </p:cNvPr>
          <p:cNvSpPr>
            <a:spLocks noGrp="1"/>
          </p:cNvSpPr>
          <p:nvPr>
            <p:ph type="sldNum" sz="quarter" idx="12"/>
          </p:nvPr>
        </p:nvSpPr>
        <p:spPr/>
        <p:txBody>
          <a:bodyPr/>
          <a:lstStyle>
            <a:lvl1pPr>
              <a:defRPr/>
            </a:lvl1pPr>
          </a:lstStyle>
          <a:p>
            <a:fld id="{DF94E409-96B2-412B-98F4-218440A7F3FC}" type="slidenum">
              <a:rPr lang="en-US" altLang="en-US"/>
              <a:pPr/>
              <a:t>‹#›</a:t>
            </a:fld>
            <a:endParaRPr lang="en-US" altLang="en-US"/>
          </a:p>
        </p:txBody>
      </p:sp>
    </p:spTree>
    <p:extLst>
      <p:ext uri="{BB962C8B-B14F-4D97-AF65-F5344CB8AC3E}">
        <p14:creationId xmlns="" xmlns:p14="http://schemas.microsoft.com/office/powerpoint/2010/main" val="15649412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F8DF01C-178F-C294-8112-497D1CE1933E}"/>
              </a:ext>
            </a:extLst>
          </p:cNvPr>
          <p:cNvSpPr>
            <a:spLocks noGrp="1"/>
          </p:cNvSpPr>
          <p:nvPr>
            <p:ph type="dt" sz="half" idx="10"/>
          </p:nvPr>
        </p:nvSpPr>
        <p:spPr/>
        <p:txBody>
          <a:bodyPr/>
          <a:lstStyle>
            <a:lvl1pPr>
              <a:defRPr smtClean="0"/>
            </a:lvl1pPr>
          </a:lstStyle>
          <a:p>
            <a:pPr>
              <a:defRPr/>
            </a:pPr>
            <a:fld id="{87695BFE-D4D7-48FD-843B-BC3126BAE6E5}" type="datetime2">
              <a:rPr lang="en-US"/>
              <a:pPr>
                <a:defRPr/>
              </a:pPr>
              <a:t>Tuesday, March 28, 2023</a:t>
            </a:fld>
            <a:endParaRPr lang="en-US"/>
          </a:p>
        </p:txBody>
      </p:sp>
      <p:sp>
        <p:nvSpPr>
          <p:cNvPr id="4" name="Footer Placeholder 3">
            <a:extLst>
              <a:ext uri="{FF2B5EF4-FFF2-40B4-BE49-F238E27FC236}">
                <a16:creationId xmlns="" xmlns:a16="http://schemas.microsoft.com/office/drawing/2014/main" id="{6D014161-D63C-DC18-46E0-413A4C8B1FE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 xmlns:a16="http://schemas.microsoft.com/office/drawing/2014/main" id="{298D1D28-1D49-5B36-486D-AC682B5457DD}"/>
              </a:ext>
            </a:extLst>
          </p:cNvPr>
          <p:cNvSpPr>
            <a:spLocks noGrp="1"/>
          </p:cNvSpPr>
          <p:nvPr>
            <p:ph type="sldNum" sz="quarter" idx="12"/>
          </p:nvPr>
        </p:nvSpPr>
        <p:spPr/>
        <p:txBody>
          <a:bodyPr/>
          <a:lstStyle>
            <a:lvl1pPr>
              <a:defRPr/>
            </a:lvl1pPr>
          </a:lstStyle>
          <a:p>
            <a:fld id="{21A30D88-6A6E-4270-8958-5E41B3EB9BDB}" type="slidenum">
              <a:rPr lang="en-US" altLang="en-US"/>
              <a:pPr/>
              <a:t>‹#›</a:t>
            </a:fld>
            <a:endParaRPr lang="en-US" altLang="en-US"/>
          </a:p>
        </p:txBody>
      </p:sp>
    </p:spTree>
    <p:extLst>
      <p:ext uri="{BB962C8B-B14F-4D97-AF65-F5344CB8AC3E}">
        <p14:creationId xmlns="" xmlns:p14="http://schemas.microsoft.com/office/powerpoint/2010/main" val="675823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B5B1A64-0052-FB59-7595-D451EB1C8BDC}"/>
              </a:ext>
            </a:extLst>
          </p:cNvPr>
          <p:cNvSpPr>
            <a:spLocks noGrp="1"/>
          </p:cNvSpPr>
          <p:nvPr>
            <p:ph type="dt" sz="half" idx="10"/>
          </p:nvPr>
        </p:nvSpPr>
        <p:spPr/>
        <p:txBody>
          <a:bodyPr/>
          <a:lstStyle>
            <a:lvl1pPr>
              <a:defRPr smtClean="0"/>
            </a:lvl1pPr>
          </a:lstStyle>
          <a:p>
            <a:pPr>
              <a:defRPr/>
            </a:pPr>
            <a:fld id="{105D60A6-929D-4C3A-9F40-58E91E0C703D}" type="datetime2">
              <a:rPr lang="en-US"/>
              <a:pPr>
                <a:defRPr/>
              </a:pPr>
              <a:t>Tuesday, March 28, 2023</a:t>
            </a:fld>
            <a:endParaRPr lang="en-US"/>
          </a:p>
        </p:txBody>
      </p:sp>
      <p:sp>
        <p:nvSpPr>
          <p:cNvPr id="3" name="Footer Placeholder 2">
            <a:extLst>
              <a:ext uri="{FF2B5EF4-FFF2-40B4-BE49-F238E27FC236}">
                <a16:creationId xmlns="" xmlns:a16="http://schemas.microsoft.com/office/drawing/2014/main" id="{DC2C9464-D760-6232-6D7B-2F47FCA6533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 xmlns:a16="http://schemas.microsoft.com/office/drawing/2014/main" id="{780CB628-F640-636E-126F-A2DB0919F9B1}"/>
              </a:ext>
            </a:extLst>
          </p:cNvPr>
          <p:cNvSpPr>
            <a:spLocks noGrp="1"/>
          </p:cNvSpPr>
          <p:nvPr>
            <p:ph type="sldNum" sz="quarter" idx="12"/>
          </p:nvPr>
        </p:nvSpPr>
        <p:spPr/>
        <p:txBody>
          <a:bodyPr/>
          <a:lstStyle>
            <a:lvl1pPr>
              <a:defRPr/>
            </a:lvl1pPr>
          </a:lstStyle>
          <a:p>
            <a:fld id="{8B1D9B76-0E26-45DA-B638-F28F7CC34049}" type="slidenum">
              <a:rPr lang="en-US" altLang="en-US"/>
              <a:pPr/>
              <a:t>‹#›</a:t>
            </a:fld>
            <a:endParaRPr lang="en-US" altLang="en-US"/>
          </a:p>
        </p:txBody>
      </p:sp>
    </p:spTree>
    <p:extLst>
      <p:ext uri="{BB962C8B-B14F-4D97-AF65-F5344CB8AC3E}">
        <p14:creationId xmlns="" xmlns:p14="http://schemas.microsoft.com/office/powerpoint/2010/main" val="29824633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D24B044C-6B56-1F26-79CD-E06AB96D0FAE}"/>
              </a:ext>
            </a:extLst>
          </p:cNvPr>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 xmlns:a16="http://schemas.microsoft.com/office/drawing/2014/main" id="{0BCECDF9-0316-7333-9CBF-DFA8FAB1EF39}"/>
              </a:ext>
            </a:extLst>
          </p:cNvPr>
          <p:cNvSpPr>
            <a:spLocks noGrp="1"/>
          </p:cNvSpPr>
          <p:nvPr>
            <p:ph type="dt" sz="half" idx="10"/>
          </p:nvPr>
        </p:nvSpPr>
        <p:spPr/>
        <p:txBody>
          <a:bodyPr/>
          <a:lstStyle>
            <a:lvl1pPr>
              <a:defRPr smtClean="0"/>
            </a:lvl1pPr>
          </a:lstStyle>
          <a:p>
            <a:pPr>
              <a:defRPr/>
            </a:pPr>
            <a:fld id="{7E78D58A-996A-4A3B-9901-176A61D2C59A}" type="datetime2">
              <a:rPr lang="en-US"/>
              <a:pPr>
                <a:defRPr/>
              </a:pPr>
              <a:t>Tuesday, March 28, 2023</a:t>
            </a:fld>
            <a:endParaRPr lang="en-US"/>
          </a:p>
        </p:txBody>
      </p:sp>
      <p:sp>
        <p:nvSpPr>
          <p:cNvPr id="7" name="Footer Placeholder 5">
            <a:extLst>
              <a:ext uri="{FF2B5EF4-FFF2-40B4-BE49-F238E27FC236}">
                <a16:creationId xmlns="" xmlns:a16="http://schemas.microsoft.com/office/drawing/2014/main" id="{3D0FD9B4-4971-6569-E376-3132605B891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 xmlns:a16="http://schemas.microsoft.com/office/drawing/2014/main" id="{302D1119-FD51-47E0-3759-222B19C48F79}"/>
              </a:ext>
            </a:extLst>
          </p:cNvPr>
          <p:cNvSpPr>
            <a:spLocks noGrp="1"/>
          </p:cNvSpPr>
          <p:nvPr>
            <p:ph type="sldNum" sz="quarter" idx="12"/>
          </p:nvPr>
        </p:nvSpPr>
        <p:spPr/>
        <p:txBody>
          <a:bodyPr/>
          <a:lstStyle>
            <a:lvl1pPr>
              <a:defRPr/>
            </a:lvl1pPr>
          </a:lstStyle>
          <a:p>
            <a:fld id="{C7FC44F3-0B12-45A7-9412-853D45FD988E}" type="slidenum">
              <a:rPr lang="en-US" altLang="en-US"/>
              <a:pPr/>
              <a:t>‹#›</a:t>
            </a:fld>
            <a:endParaRPr lang="en-US" altLang="en-US"/>
          </a:p>
        </p:txBody>
      </p:sp>
    </p:spTree>
    <p:extLst>
      <p:ext uri="{BB962C8B-B14F-4D97-AF65-F5344CB8AC3E}">
        <p14:creationId xmlns="" xmlns:p14="http://schemas.microsoft.com/office/powerpoint/2010/main" val="41962838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 xmlns:a16="http://schemas.microsoft.com/office/drawing/2014/main" id="{8609B174-3798-763B-79F2-037F1C59C470}"/>
              </a:ext>
            </a:extLst>
          </p:cNvPr>
          <p:cNvSpPr>
            <a:spLocks noGrp="1"/>
          </p:cNvSpPr>
          <p:nvPr>
            <p:ph type="dt" sz="half" idx="10"/>
          </p:nvPr>
        </p:nvSpPr>
        <p:spPr/>
        <p:txBody>
          <a:bodyPr/>
          <a:lstStyle>
            <a:lvl1pPr>
              <a:defRPr smtClean="0"/>
            </a:lvl1pPr>
          </a:lstStyle>
          <a:p>
            <a:pPr>
              <a:defRPr/>
            </a:pPr>
            <a:fld id="{C832F3F4-2BC9-4753-945F-C7F18DBEA51B}" type="datetime2">
              <a:rPr lang="en-US"/>
              <a:pPr>
                <a:defRPr/>
              </a:pPr>
              <a:t>Tuesday, March 28, 2023</a:t>
            </a:fld>
            <a:endParaRPr lang="en-US"/>
          </a:p>
        </p:txBody>
      </p:sp>
      <p:sp>
        <p:nvSpPr>
          <p:cNvPr id="6" name="Footer Placeholder 5">
            <a:extLst>
              <a:ext uri="{FF2B5EF4-FFF2-40B4-BE49-F238E27FC236}">
                <a16:creationId xmlns="" xmlns:a16="http://schemas.microsoft.com/office/drawing/2014/main" id="{2E77C94C-C8C8-4870-93C1-4258CC9244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 xmlns:a16="http://schemas.microsoft.com/office/drawing/2014/main" id="{A95A09CD-DA76-C10F-7A06-25E06302213E}"/>
              </a:ext>
            </a:extLst>
          </p:cNvPr>
          <p:cNvSpPr>
            <a:spLocks noGrp="1"/>
          </p:cNvSpPr>
          <p:nvPr>
            <p:ph type="sldNum" sz="quarter" idx="12"/>
          </p:nvPr>
        </p:nvSpPr>
        <p:spPr/>
        <p:txBody>
          <a:bodyPr/>
          <a:lstStyle>
            <a:lvl1pPr>
              <a:defRPr/>
            </a:lvl1pPr>
          </a:lstStyle>
          <a:p>
            <a:fld id="{B9CE2E50-6959-4A62-AA65-6AA0068CD1A1}" type="slidenum">
              <a:rPr lang="en-US" altLang="en-US"/>
              <a:pPr/>
              <a:t>‹#›</a:t>
            </a:fld>
            <a:endParaRPr lang="en-US" altLang="en-US"/>
          </a:p>
        </p:txBody>
      </p:sp>
    </p:spTree>
    <p:extLst>
      <p:ext uri="{BB962C8B-B14F-4D97-AF65-F5344CB8AC3E}">
        <p14:creationId xmlns="" xmlns:p14="http://schemas.microsoft.com/office/powerpoint/2010/main" val="24185806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B5A3CC6-79E7-C28B-EF7D-A7C0BDFF8C0F}"/>
              </a:ext>
            </a:extLst>
          </p:cNvPr>
          <p:cNvSpPr>
            <a:spLocks noGrp="1"/>
          </p:cNvSpPr>
          <p:nvPr>
            <p:ph type="dt" sz="half" idx="10"/>
          </p:nvPr>
        </p:nvSpPr>
        <p:spPr/>
        <p:txBody>
          <a:bodyPr/>
          <a:lstStyle>
            <a:lvl1pPr>
              <a:defRPr smtClean="0"/>
            </a:lvl1pPr>
          </a:lstStyle>
          <a:p>
            <a:pPr>
              <a:defRPr/>
            </a:pPr>
            <a:fld id="{653DEBAE-F238-4B86-8550-06439D3DE15F}" type="datetime2">
              <a:rPr lang="en-US"/>
              <a:pPr>
                <a:defRPr/>
              </a:pPr>
              <a:t>Tuesday, March 28, 2023</a:t>
            </a:fld>
            <a:endParaRPr lang="en-US"/>
          </a:p>
        </p:txBody>
      </p:sp>
      <p:sp>
        <p:nvSpPr>
          <p:cNvPr id="5" name="Footer Placeholder 4">
            <a:extLst>
              <a:ext uri="{FF2B5EF4-FFF2-40B4-BE49-F238E27FC236}">
                <a16:creationId xmlns="" xmlns:a16="http://schemas.microsoft.com/office/drawing/2014/main" id="{A168E3AD-C74D-377D-B255-1EA42AB1A8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90C0386-24A0-3C59-43C1-BF90C6F36B41}"/>
              </a:ext>
            </a:extLst>
          </p:cNvPr>
          <p:cNvSpPr>
            <a:spLocks noGrp="1"/>
          </p:cNvSpPr>
          <p:nvPr>
            <p:ph type="sldNum" sz="quarter" idx="12"/>
          </p:nvPr>
        </p:nvSpPr>
        <p:spPr/>
        <p:txBody>
          <a:bodyPr/>
          <a:lstStyle>
            <a:lvl1pPr>
              <a:defRPr/>
            </a:lvl1pPr>
          </a:lstStyle>
          <a:p>
            <a:fld id="{EA40D4B6-BED7-4CCC-A49D-0F8BABB1FD1D}" type="slidenum">
              <a:rPr lang="en-US" altLang="en-US"/>
              <a:pPr/>
              <a:t>‹#›</a:t>
            </a:fld>
            <a:endParaRPr lang="en-US" altLang="en-US"/>
          </a:p>
        </p:txBody>
      </p:sp>
    </p:spTree>
    <p:extLst>
      <p:ext uri="{BB962C8B-B14F-4D97-AF65-F5344CB8AC3E}">
        <p14:creationId xmlns="" xmlns:p14="http://schemas.microsoft.com/office/powerpoint/2010/main" val="27846666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37A7A70-534B-C692-67F8-33C0C51EF0F3}"/>
              </a:ext>
            </a:extLst>
          </p:cNvPr>
          <p:cNvSpPr>
            <a:spLocks noGrp="1"/>
          </p:cNvSpPr>
          <p:nvPr>
            <p:ph type="dt" sz="half" idx="10"/>
          </p:nvPr>
        </p:nvSpPr>
        <p:spPr/>
        <p:txBody>
          <a:bodyPr/>
          <a:lstStyle>
            <a:lvl1pPr>
              <a:defRPr smtClean="0"/>
            </a:lvl1pPr>
          </a:lstStyle>
          <a:p>
            <a:pPr>
              <a:defRPr/>
            </a:pPr>
            <a:fld id="{5FFBF1E7-EF66-43AE-A383-BAF49CE1C9C5}" type="datetime2">
              <a:rPr lang="en-US"/>
              <a:pPr>
                <a:defRPr/>
              </a:pPr>
              <a:t>Tuesday, March 28, 2023</a:t>
            </a:fld>
            <a:endParaRPr lang="en-US"/>
          </a:p>
        </p:txBody>
      </p:sp>
      <p:sp>
        <p:nvSpPr>
          <p:cNvPr id="5" name="Footer Placeholder 4">
            <a:extLst>
              <a:ext uri="{FF2B5EF4-FFF2-40B4-BE49-F238E27FC236}">
                <a16:creationId xmlns="" xmlns:a16="http://schemas.microsoft.com/office/drawing/2014/main" id="{23A90CA2-BB18-F70A-69F2-9CA7395785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E9DF54CD-A552-7029-FAC6-D58F1BF7D3E7}"/>
              </a:ext>
            </a:extLst>
          </p:cNvPr>
          <p:cNvSpPr>
            <a:spLocks noGrp="1"/>
          </p:cNvSpPr>
          <p:nvPr>
            <p:ph type="sldNum" sz="quarter" idx="12"/>
          </p:nvPr>
        </p:nvSpPr>
        <p:spPr/>
        <p:txBody>
          <a:bodyPr/>
          <a:lstStyle>
            <a:lvl1pPr>
              <a:defRPr/>
            </a:lvl1pPr>
          </a:lstStyle>
          <a:p>
            <a:fld id="{D6881615-104A-4E01-A75F-E481D21168AC}" type="slidenum">
              <a:rPr lang="en-US" altLang="en-US"/>
              <a:pPr/>
              <a:t>‹#›</a:t>
            </a:fld>
            <a:endParaRPr lang="en-US" altLang="en-US"/>
          </a:p>
        </p:txBody>
      </p:sp>
    </p:spTree>
    <p:extLst>
      <p:ext uri="{BB962C8B-B14F-4D97-AF65-F5344CB8AC3E}">
        <p14:creationId xmlns="" xmlns:p14="http://schemas.microsoft.com/office/powerpoint/2010/main" val="101935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0ED8C1B3-5E9B-A95D-5D37-5BEF1E7E8B12}"/>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0508C3F1-685F-7FF7-1623-C5DF60F88504}"/>
              </a:ext>
            </a:extLst>
          </p:cNvPr>
          <p:cNvSpPr>
            <a:spLocks noGrp="1" noChangeArrowheads="1"/>
          </p:cNvSpPr>
          <p:nvPr>
            <p:ph type="sldNum" idx="11"/>
          </p:nvPr>
        </p:nvSpPr>
        <p:spPr>
          <a:ln/>
        </p:spPr>
        <p:txBody>
          <a:bodyPr/>
          <a:lstStyle>
            <a:lvl1pPr>
              <a:defRPr/>
            </a:lvl1pPr>
          </a:lstStyle>
          <a:p>
            <a:fld id="{FFD9BA4A-5117-40A2-BFD6-092A4BC24DE2}" type="slidenum">
              <a:rPr lang="en-US" altLang="en-US"/>
              <a:pPr/>
              <a:t>‹#›</a:t>
            </a:fld>
            <a:endParaRPr lang="en-US" altLang="en-US"/>
          </a:p>
        </p:txBody>
      </p:sp>
    </p:spTree>
    <p:extLst>
      <p:ext uri="{BB962C8B-B14F-4D97-AF65-F5344CB8AC3E}">
        <p14:creationId xmlns="" xmlns:p14="http://schemas.microsoft.com/office/powerpoint/2010/main" val="232564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0AA2AD67-5237-B54F-439E-3E815B44E43B}"/>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A9EA707F-4F91-2EDA-C47C-171053E28746}"/>
              </a:ext>
            </a:extLst>
          </p:cNvPr>
          <p:cNvSpPr>
            <a:spLocks noGrp="1" noChangeArrowheads="1"/>
          </p:cNvSpPr>
          <p:nvPr>
            <p:ph type="sldNum" idx="11"/>
          </p:nvPr>
        </p:nvSpPr>
        <p:spPr>
          <a:ln/>
        </p:spPr>
        <p:txBody>
          <a:bodyPr/>
          <a:lstStyle>
            <a:lvl1pPr>
              <a:defRPr/>
            </a:lvl1pPr>
          </a:lstStyle>
          <a:p>
            <a:fld id="{575465E1-701B-4878-83C8-D8CE67CEAAA9}" type="slidenum">
              <a:rPr lang="en-US" altLang="en-US"/>
              <a:pPr/>
              <a:t>‹#›</a:t>
            </a:fld>
            <a:endParaRPr lang="en-US" altLang="en-US"/>
          </a:p>
        </p:txBody>
      </p:sp>
    </p:spTree>
    <p:extLst>
      <p:ext uri="{BB962C8B-B14F-4D97-AF65-F5344CB8AC3E}">
        <p14:creationId xmlns="" xmlns:p14="http://schemas.microsoft.com/office/powerpoint/2010/main" val="230754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3803FC9A-2B6C-2E8B-43F9-02A416D79242}"/>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2B7F83CC-C953-695A-8233-1CB9DCA221F3}"/>
              </a:ext>
            </a:extLst>
          </p:cNvPr>
          <p:cNvSpPr>
            <a:spLocks noGrp="1" noChangeArrowheads="1"/>
          </p:cNvSpPr>
          <p:nvPr>
            <p:ph type="sldNum" idx="11"/>
          </p:nvPr>
        </p:nvSpPr>
        <p:spPr>
          <a:ln/>
        </p:spPr>
        <p:txBody>
          <a:bodyPr/>
          <a:lstStyle>
            <a:lvl1pPr>
              <a:defRPr/>
            </a:lvl1pPr>
          </a:lstStyle>
          <a:p>
            <a:fld id="{67711735-A085-4A5B-8B0B-F1A8E5EB4F17}" type="slidenum">
              <a:rPr lang="en-US" altLang="en-US"/>
              <a:pPr/>
              <a:t>‹#›</a:t>
            </a:fld>
            <a:endParaRPr lang="en-US" altLang="en-US"/>
          </a:p>
        </p:txBody>
      </p:sp>
    </p:spTree>
    <p:extLst>
      <p:ext uri="{BB962C8B-B14F-4D97-AF65-F5344CB8AC3E}">
        <p14:creationId xmlns="" xmlns:p14="http://schemas.microsoft.com/office/powerpoint/2010/main" val="228746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 xmlns:a16="http://schemas.microsoft.com/office/drawing/2014/main" id="{FDB5DA77-DEAE-1EDE-BCDC-0F258FCF8D6F}"/>
              </a:ext>
            </a:extLst>
          </p:cNvPr>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 xmlns:a16="http://schemas.microsoft.com/office/drawing/2014/main" id="{0CC1C12F-4F6A-1861-062D-7CFC831EE786}"/>
              </a:ext>
            </a:extLst>
          </p:cNvPr>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 xmlns:a16="http://schemas.microsoft.com/office/drawing/2014/main" id="{21D9F75D-8F5B-8A28-38D4-A41F47AFC650}"/>
              </a:ext>
            </a:extLst>
          </p:cNvPr>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latin typeface="Arial" charset="0"/>
                <a:cs typeface="DejaVu Sans" charset="0"/>
              </a:defRPr>
            </a:lvl1pPr>
          </a:lstStyle>
          <a:p>
            <a:pPr>
              <a:defRPr/>
            </a:pPr>
            <a:endParaRPr lang="en-US"/>
          </a:p>
        </p:txBody>
      </p:sp>
      <p:sp>
        <p:nvSpPr>
          <p:cNvPr id="1029" name="Text Box 4">
            <a:extLst>
              <a:ext uri="{FF2B5EF4-FFF2-40B4-BE49-F238E27FC236}">
                <a16:creationId xmlns="" xmlns:a16="http://schemas.microsoft.com/office/drawing/2014/main" id="{8CB536C0-1AB8-BCED-8A7B-0FF0B76A3200}"/>
              </a:ext>
            </a:extLst>
          </p:cNvPr>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 name="Rectangle 5">
            <a:extLst>
              <a:ext uri="{FF2B5EF4-FFF2-40B4-BE49-F238E27FC236}">
                <a16:creationId xmlns="" xmlns:a16="http://schemas.microsoft.com/office/drawing/2014/main" id="{60E4ADDD-FE49-DB26-23AF-8163DD1FECBB}"/>
              </a:ext>
            </a:extLst>
          </p:cNvPr>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charset="0"/>
              </a:defRPr>
            </a:lvl1pPr>
          </a:lstStyle>
          <a:p>
            <a:fld id="{CF9B9849-905D-4C89-9C7A-FFD7D371D24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 xmlns:a16="http://schemas.microsoft.com/office/drawing/2014/main" id="{741145FF-5E78-4A82-4A11-82ADB8F644ED}"/>
              </a:ext>
            </a:extLst>
          </p:cNvPr>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1" name="Rectangle 2">
            <a:extLst>
              <a:ext uri="{FF2B5EF4-FFF2-40B4-BE49-F238E27FC236}">
                <a16:creationId xmlns="" xmlns:a16="http://schemas.microsoft.com/office/drawing/2014/main" id="{751D74B8-FAAF-8C1A-FFC6-57611D97B547}"/>
              </a:ext>
            </a:extLst>
          </p:cNvPr>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75" name="Rectangle 3">
            <a:extLst>
              <a:ext uri="{FF2B5EF4-FFF2-40B4-BE49-F238E27FC236}">
                <a16:creationId xmlns="" xmlns:a16="http://schemas.microsoft.com/office/drawing/2014/main" id="{EA81CD72-FB39-394A-8F62-8EB2108CEC33}"/>
              </a:ext>
            </a:extLst>
          </p:cNvPr>
          <p:cNvSpPr>
            <a:spLocks noGrp="1" noChangeArrowheads="1"/>
          </p:cNvSpPr>
          <p:nvPr>
            <p:ph type="dt"/>
          </p:nvPr>
        </p:nvSpPr>
        <p:spPr bwMode="auto">
          <a:xfrm>
            <a:off x="685800" y="6248400"/>
            <a:ext cx="19034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449263" algn="l"/>
                <a:tab pos="898525" algn="l"/>
                <a:tab pos="1347788" algn="l"/>
                <a:tab pos="1797050" algn="l"/>
              </a:tabLst>
              <a:defRPr sz="1200" smtClean="0">
                <a:solidFill>
                  <a:srgbClr val="898989"/>
                </a:solidFill>
                <a:latin typeface="+mn-lt"/>
                <a:cs typeface="DejaVu Sans" charset="0"/>
              </a:defRPr>
            </a:lvl1pPr>
          </a:lstStyle>
          <a:p>
            <a:pPr>
              <a:defRPr/>
            </a:pPr>
            <a:r>
              <a:rPr lang="en-US"/>
              <a:t>Breno de Medeiros</a:t>
            </a:r>
          </a:p>
        </p:txBody>
      </p:sp>
      <p:sp>
        <p:nvSpPr>
          <p:cNvPr id="3076" name="Rectangle 4">
            <a:extLst>
              <a:ext uri="{FF2B5EF4-FFF2-40B4-BE49-F238E27FC236}">
                <a16:creationId xmlns="" xmlns:a16="http://schemas.microsoft.com/office/drawing/2014/main" id="{BDA05AA1-4591-D13A-B4BE-5B0475CB99F9}"/>
              </a:ext>
            </a:extLst>
          </p:cNvPr>
          <p:cNvSpPr>
            <a:spLocks noGrp="1" noChangeArrowheads="1"/>
          </p:cNvSpPr>
          <p:nvPr>
            <p:ph type="ftr"/>
          </p:nvPr>
        </p:nvSpPr>
        <p:spPr bwMode="auto">
          <a:xfrm>
            <a:off x="3124200" y="6248400"/>
            <a:ext cx="28940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449263" algn="l"/>
                <a:tab pos="898525" algn="l"/>
                <a:tab pos="1347788" algn="l"/>
                <a:tab pos="1797050" algn="l"/>
                <a:tab pos="2246313" algn="l"/>
                <a:tab pos="2695575" algn="l"/>
              </a:tabLst>
              <a:defRPr sz="1200" smtClean="0">
                <a:solidFill>
                  <a:srgbClr val="898989"/>
                </a:solidFill>
                <a:latin typeface="+mn-lt"/>
                <a:cs typeface="DejaVu Sans" charset="0"/>
              </a:defRPr>
            </a:lvl1pPr>
          </a:lstStyle>
          <a:p>
            <a:pPr>
              <a:defRPr/>
            </a:pPr>
            <a:r>
              <a:rPr lang="en-US"/>
              <a:t>Florida State University</a:t>
            </a:r>
          </a:p>
          <a:p>
            <a:pPr>
              <a:defRPr/>
            </a:pPr>
            <a:r>
              <a:rPr lang="en-US"/>
              <a:t>Fall 2005</a:t>
            </a:r>
          </a:p>
        </p:txBody>
      </p:sp>
      <p:sp>
        <p:nvSpPr>
          <p:cNvPr id="3077" name="Rectangle 5">
            <a:extLst>
              <a:ext uri="{FF2B5EF4-FFF2-40B4-BE49-F238E27FC236}">
                <a16:creationId xmlns="" xmlns:a16="http://schemas.microsoft.com/office/drawing/2014/main" id="{C1C95E5E-5013-871D-B4CA-48C61DFA5159}"/>
              </a:ext>
            </a:extLst>
          </p:cNvPr>
          <p:cNvSpPr>
            <a:spLocks noGrp="1" noChangeArrowheads="1"/>
          </p:cNvSpPr>
          <p:nvPr>
            <p:ph type="sldNum"/>
          </p:nvPr>
        </p:nvSpPr>
        <p:spPr bwMode="auto">
          <a:xfrm>
            <a:off x="6553200" y="6248400"/>
            <a:ext cx="1903413" cy="4556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449263" algn="l"/>
                <a:tab pos="898525" algn="l"/>
                <a:tab pos="1347788" algn="l"/>
                <a:tab pos="1797050" algn="l"/>
              </a:tabLst>
              <a:defRPr sz="1200">
                <a:solidFill>
                  <a:srgbClr val="898989"/>
                </a:solidFill>
                <a:latin typeface="Calibri" panose="020F0502020204030204" pitchFamily="34" charset="0"/>
                <a:cs typeface="DejaVu Sans" charset="0"/>
              </a:defRPr>
            </a:lvl1pPr>
          </a:lstStyle>
          <a:p>
            <a:fld id="{FCBFD432-48D6-467E-BF50-39ACA1BCBE5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 xmlns:a16="http://schemas.microsoft.com/office/drawing/2014/main" id="{23357BE3-DABC-B62E-D0CB-863DDE60B987}"/>
              </a:ext>
            </a:extLst>
          </p:cNvPr>
          <p:cNvSpPr>
            <a:spLocks noChangeArrowheads="1"/>
          </p:cNvSpPr>
          <p:nvPr/>
        </p:nvSpPr>
        <p:spPr bwMode="auto">
          <a:xfrm>
            <a:off x="-9525" y="-7938"/>
            <a:ext cx="9163050" cy="1041401"/>
          </a:xfrm>
          <a:custGeom>
            <a:avLst/>
            <a:gdLst>
              <a:gd name="T0" fmla="*/ 9525 w 5772"/>
              <a:gd name="T1" fmla="*/ 3175 h 656"/>
              <a:gd name="T2" fmla="*/ 4035425 w 5772"/>
              <a:gd name="T3" fmla="*/ 0 h 656"/>
              <a:gd name="T4" fmla="*/ 6943725 w 5772"/>
              <a:gd name="T5" fmla="*/ 582613 h 656"/>
              <a:gd name="T6" fmla="*/ 9153525 w 5772"/>
              <a:gd name="T7" fmla="*/ 87313 h 656"/>
              <a:gd name="T8" fmla="*/ 9163050 w 5772"/>
              <a:gd name="T9" fmla="*/ 338138 h 656"/>
              <a:gd name="T10" fmla="*/ 6829425 w 5772"/>
              <a:gd name="T11" fmla="*/ 696913 h 656"/>
              <a:gd name="T12" fmla="*/ 2362200 w 5772"/>
              <a:gd name="T13" fmla="*/ 319088 h 656"/>
              <a:gd name="T14" fmla="*/ 0 w 5772"/>
              <a:gd name="T15" fmla="*/ 1041401 h 656"/>
              <a:gd name="T16" fmla="*/ 9525 w 5772"/>
              <a:gd name="T17" fmla="*/ 3175 h 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2"/>
              <a:gd name="T28" fmla="*/ 0 h 656"/>
              <a:gd name="T29" fmla="*/ 5772 w 5772"/>
              <a:gd name="T30" fmla="*/ 656 h 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F">
                  <a:alpha val="45998"/>
                </a:srgbClr>
              </a:gs>
              <a:gs pos="100000">
                <a:srgbClr val="00EBF8">
                  <a:alpha val="56000"/>
                </a:srgbClr>
              </a:gs>
            </a:gsLst>
            <a:lin ang="5400000" scaled="1"/>
          </a:gra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AutoShape 2">
            <a:extLst>
              <a:ext uri="{FF2B5EF4-FFF2-40B4-BE49-F238E27FC236}">
                <a16:creationId xmlns="" xmlns:a16="http://schemas.microsoft.com/office/drawing/2014/main" id="{47CCCF8C-6B60-72DE-6042-53D9D018CF1B}"/>
              </a:ext>
            </a:extLst>
          </p:cNvPr>
          <p:cNvSpPr>
            <a:spLocks noChangeArrowheads="1"/>
          </p:cNvSpPr>
          <p:nvPr/>
        </p:nvSpPr>
        <p:spPr bwMode="auto">
          <a:xfrm>
            <a:off x="4381500" y="-7938"/>
            <a:ext cx="4762500" cy="638176"/>
          </a:xfrm>
          <a:custGeom>
            <a:avLst/>
            <a:gdLst>
              <a:gd name="T0" fmla="*/ 0 w 3000"/>
              <a:gd name="T1" fmla="*/ 0 h 595"/>
              <a:gd name="T2" fmla="*/ 2647950 w 3000"/>
              <a:gd name="T3" fmla="*/ 604926 h 595"/>
              <a:gd name="T4" fmla="*/ 4762500 w 3000"/>
              <a:gd name="T5" fmla="*/ 199497 h 595"/>
              <a:gd name="T6" fmla="*/ 4762500 w 3000"/>
              <a:gd name="T7" fmla="*/ 6435 h 595"/>
              <a:gd name="T8" fmla="*/ 0 w 3000"/>
              <a:gd name="T9" fmla="*/ 0 h 595"/>
              <a:gd name="T10" fmla="*/ 0 60000 65536"/>
              <a:gd name="T11" fmla="*/ 0 60000 65536"/>
              <a:gd name="T12" fmla="*/ 0 60000 65536"/>
              <a:gd name="T13" fmla="*/ 0 60000 65536"/>
              <a:gd name="T14" fmla="*/ 0 60000 65536"/>
              <a:gd name="T15" fmla="*/ 0 w 3000"/>
              <a:gd name="T16" fmla="*/ 0 h 595"/>
              <a:gd name="T17" fmla="*/ 3000 w 3000"/>
              <a:gd name="T18" fmla="*/ 595 h 595"/>
            </a:gdLst>
            <a:ahLst/>
            <a:cxnLst>
              <a:cxn ang="T10">
                <a:pos x="T0" y="T1"/>
              </a:cxn>
              <a:cxn ang="T11">
                <a:pos x="T2" y="T3"/>
              </a:cxn>
              <a:cxn ang="T12">
                <a:pos x="T4" y="T5"/>
              </a:cxn>
              <a:cxn ang="T13">
                <a:pos x="T6" y="T7"/>
              </a:cxn>
              <a:cxn ang="T14">
                <a:pos x="T8" y="T9"/>
              </a:cxn>
            </a:cxnLst>
            <a:rect l="T15" t="T16" r="T17" b="T18"/>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DB6">
                  <a:alpha val="45998"/>
                </a:srgbClr>
              </a:gs>
              <a:gs pos="100000">
                <a:srgbClr val="009BE5">
                  <a:alpha val="31000"/>
                </a:srgbClr>
              </a:gs>
            </a:gsLst>
            <a:lin ang="5400000" scaled="1"/>
          </a:gra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076" name="Group 3">
            <a:extLst>
              <a:ext uri="{FF2B5EF4-FFF2-40B4-BE49-F238E27FC236}">
                <a16:creationId xmlns="" xmlns:a16="http://schemas.microsoft.com/office/drawing/2014/main" id="{1599A418-4879-BB15-679A-2C62BDCD6280}"/>
              </a:ext>
            </a:extLst>
          </p:cNvPr>
          <p:cNvGrpSpPr>
            <a:grpSpLocks/>
          </p:cNvGrpSpPr>
          <p:nvPr/>
        </p:nvGrpSpPr>
        <p:grpSpPr bwMode="auto">
          <a:xfrm>
            <a:off x="-19050" y="203200"/>
            <a:ext cx="9178925" cy="646113"/>
            <a:chOff x="-12" y="128"/>
            <a:chExt cx="5782" cy="407"/>
          </a:xfrm>
        </p:grpSpPr>
        <p:grpSp>
          <p:nvGrpSpPr>
            <p:cNvPr id="3082" name="Group 4">
              <a:extLst>
                <a:ext uri="{FF2B5EF4-FFF2-40B4-BE49-F238E27FC236}">
                  <a16:creationId xmlns="" xmlns:a16="http://schemas.microsoft.com/office/drawing/2014/main" id="{A9C97E2E-E028-5ACB-36E3-0C1E4A61FF76}"/>
                </a:ext>
              </a:extLst>
            </p:cNvPr>
            <p:cNvGrpSpPr>
              <a:grpSpLocks/>
            </p:cNvGrpSpPr>
            <p:nvPr/>
          </p:nvGrpSpPr>
          <p:grpSpPr bwMode="auto">
            <a:xfrm>
              <a:off x="-12" y="128"/>
              <a:ext cx="5771" cy="407"/>
              <a:chOff x="-12" y="128"/>
              <a:chExt cx="5771" cy="407"/>
            </a:xfrm>
          </p:grpSpPr>
          <p:pic>
            <p:nvPicPr>
              <p:cNvPr id="3086" name="Picture 5">
                <a:extLst>
                  <a:ext uri="{FF2B5EF4-FFF2-40B4-BE49-F238E27FC236}">
                    <a16:creationId xmlns="" xmlns:a16="http://schemas.microsoft.com/office/drawing/2014/main" id="{E8C3A05A-3BCB-6F87-AAAA-4D25765ED4FB}"/>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2" y="128"/>
                <a:ext cx="5756" cy="40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3087" name="Text Box 6">
                <a:extLst>
                  <a:ext uri="{FF2B5EF4-FFF2-40B4-BE49-F238E27FC236}">
                    <a16:creationId xmlns="" xmlns:a16="http://schemas.microsoft.com/office/drawing/2014/main" id="{4A732257-2726-0392-51C7-0212ED30296D}"/>
                  </a:ext>
                </a:extLst>
              </p:cNvPr>
              <p:cNvSpPr txBox="1">
                <a:spLocks noChangeArrowheads="1"/>
              </p:cNvSpPr>
              <p:nvPr/>
            </p:nvSpPr>
            <p:spPr bwMode="auto">
              <a:xfrm rot="-180000">
                <a:off x="-12" y="302"/>
                <a:ext cx="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grpSp>
          <p:nvGrpSpPr>
            <p:cNvPr id="3083" name="Group 7">
              <a:extLst>
                <a:ext uri="{FF2B5EF4-FFF2-40B4-BE49-F238E27FC236}">
                  <a16:creationId xmlns="" xmlns:a16="http://schemas.microsoft.com/office/drawing/2014/main" id="{9A7B0456-4E46-0EDD-8809-F519DBF7433C}"/>
                </a:ext>
              </a:extLst>
            </p:cNvPr>
            <p:cNvGrpSpPr>
              <a:grpSpLocks/>
            </p:cNvGrpSpPr>
            <p:nvPr/>
          </p:nvGrpSpPr>
          <p:grpSpPr bwMode="auto">
            <a:xfrm>
              <a:off x="-12" y="156"/>
              <a:ext cx="5782" cy="353"/>
              <a:chOff x="-12" y="156"/>
              <a:chExt cx="5782" cy="353"/>
            </a:xfrm>
          </p:grpSpPr>
          <p:pic>
            <p:nvPicPr>
              <p:cNvPr id="3084" name="Picture 8">
                <a:extLst>
                  <a:ext uri="{FF2B5EF4-FFF2-40B4-BE49-F238E27FC236}">
                    <a16:creationId xmlns="" xmlns:a16="http://schemas.microsoft.com/office/drawing/2014/main" id="{C8159B28-742E-DDA5-7843-4F27DDBF7B91}"/>
                  </a:ext>
                </a:extLst>
              </p:cNvP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2" y="156"/>
                <a:ext cx="5772" cy="35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3085" name="Text Box 9">
                <a:extLst>
                  <a:ext uri="{FF2B5EF4-FFF2-40B4-BE49-F238E27FC236}">
                    <a16:creationId xmlns="" xmlns:a16="http://schemas.microsoft.com/office/drawing/2014/main" id="{F0072DFD-A233-0294-3D15-19ADAAD22174}"/>
                  </a:ext>
                </a:extLst>
              </p:cNvPr>
              <p:cNvSpPr txBox="1">
                <a:spLocks noChangeArrowheads="1"/>
              </p:cNvSpPr>
              <p:nvPr/>
            </p:nvSpPr>
            <p:spPr bwMode="auto">
              <a:xfrm rot="-180000">
                <a:off x="-12" y="330"/>
                <a:ext cx="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grpSp>
      <p:sp>
        <p:nvSpPr>
          <p:cNvPr id="3077" name="Rectangle 10">
            <a:extLst>
              <a:ext uri="{FF2B5EF4-FFF2-40B4-BE49-F238E27FC236}">
                <a16:creationId xmlns="" xmlns:a16="http://schemas.microsoft.com/office/drawing/2014/main" id="{98EE7872-5911-C1D2-2F96-202E99F63CC5}"/>
              </a:ext>
            </a:extLst>
          </p:cNvPr>
          <p:cNvSpPr>
            <a:spLocks noGrp="1" noChangeArrowheads="1"/>
          </p:cNvSpPr>
          <p:nvPr>
            <p:ph type="title"/>
          </p:nvPr>
        </p:nvSpPr>
        <p:spPr bwMode="auto">
          <a:xfrm>
            <a:off x="457200" y="704850"/>
            <a:ext cx="8228013" cy="11414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0" bIns="0" numCol="1" anchor="b" anchorCtr="0" compatLnSpc="1">
            <a:prstTxWarp prst="textNoShape">
              <a:avLst/>
            </a:prstTxWarp>
          </a:bodyPr>
          <a:lstStyle/>
          <a:p>
            <a:pPr lvl="0"/>
            <a:r>
              <a:rPr lang="en-GB" altLang="en-US"/>
              <a:t>Click to edit the title text format</a:t>
            </a:r>
          </a:p>
        </p:txBody>
      </p:sp>
      <p:sp>
        <p:nvSpPr>
          <p:cNvPr id="3078" name="Rectangle 11">
            <a:extLst>
              <a:ext uri="{FF2B5EF4-FFF2-40B4-BE49-F238E27FC236}">
                <a16:creationId xmlns="" xmlns:a16="http://schemas.microsoft.com/office/drawing/2014/main" id="{9198BC7D-A4B1-CA61-1E0D-4DF6119A8A09}"/>
              </a:ext>
            </a:extLst>
          </p:cNvPr>
          <p:cNvSpPr>
            <a:spLocks noGrp="1" noChangeArrowheads="1"/>
          </p:cNvSpPr>
          <p:nvPr>
            <p:ph type="body" idx="1"/>
          </p:nvPr>
        </p:nvSpPr>
        <p:spPr bwMode="auto">
          <a:xfrm>
            <a:off x="457200" y="1935163"/>
            <a:ext cx="8228013" cy="438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79" name="Text Box 12">
            <a:extLst>
              <a:ext uri="{FF2B5EF4-FFF2-40B4-BE49-F238E27FC236}">
                <a16:creationId xmlns="" xmlns:a16="http://schemas.microsoft.com/office/drawing/2014/main" id="{8F2178C6-7F91-D30B-08A8-987C8321F652}"/>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080" name="Text Box 13">
            <a:extLst>
              <a:ext uri="{FF2B5EF4-FFF2-40B4-BE49-F238E27FC236}">
                <a16:creationId xmlns="" xmlns:a16="http://schemas.microsoft.com/office/drawing/2014/main" id="{D71374F9-3C70-FA98-2221-5A640BA8C5E5}"/>
              </a:ext>
            </a:extLst>
          </p:cNvPr>
          <p:cNvSpPr txBox="1">
            <a:spLocks noChangeArrowheads="1"/>
          </p:cNvSpPr>
          <p:nvPr/>
        </p:nvSpPr>
        <p:spPr bwMode="auto">
          <a:xfrm>
            <a:off x="2667000" y="6356350"/>
            <a:ext cx="33528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10" name="Rectangle 14">
            <a:extLst>
              <a:ext uri="{FF2B5EF4-FFF2-40B4-BE49-F238E27FC236}">
                <a16:creationId xmlns="" xmlns:a16="http://schemas.microsoft.com/office/drawing/2014/main" id="{3CE64214-AFF3-213C-533B-96FC7DA67C60}"/>
              </a:ext>
            </a:extLst>
          </p:cNvPr>
          <p:cNvSpPr>
            <a:spLocks noGrp="1" noChangeArrowheads="1"/>
          </p:cNvSpPr>
          <p:nvPr>
            <p:ph type="sldNum"/>
          </p:nvPr>
        </p:nvSpPr>
        <p:spPr bwMode="auto">
          <a:xfrm>
            <a:off x="7924800" y="6356350"/>
            <a:ext cx="7604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49263" algn="l"/>
              </a:tabLst>
              <a:defRPr sz="1200">
                <a:solidFill>
                  <a:srgbClr val="D1EAEE"/>
                </a:solidFill>
                <a:latin typeface="Times New Roman" panose="02020603050405020304" pitchFamily="18" charset="0"/>
                <a:cs typeface="DejaVu Sans" charset="0"/>
              </a:defRPr>
            </a:lvl1pPr>
          </a:lstStyle>
          <a:p>
            <a:fld id="{908A85D6-4975-41BB-998B-CDB7808FDA5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anose="02020603050405020304" pitchFamily="18" charset="0"/>
        <a:defRPr sz="2600">
          <a:solidFill>
            <a:srgbClr val="FFFFFF"/>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FFFFFF"/>
          </a:solidFill>
          <a:latin typeface="+mn-lt"/>
          <a:ea typeface="+mn-ea"/>
          <a:cs typeface="+mn-cs"/>
        </a:defRPr>
      </a:lvl2pPr>
      <a:lvl3pPr marL="1143000" indent="-228600" algn="l" defTabSz="449263" rtl="0" eaLnBrk="0" fontAlgn="base" hangingPunct="0">
        <a:spcBef>
          <a:spcPts val="525"/>
        </a:spcBef>
        <a:spcAft>
          <a:spcPct val="0"/>
        </a:spcAft>
        <a:buClr>
          <a:srgbClr val="000000"/>
        </a:buClr>
        <a:buSzPct val="100000"/>
        <a:buFont typeface="Times New Roman" panose="02020603050405020304" pitchFamily="18" charset="0"/>
        <a:defRPr sz="2100">
          <a:solidFill>
            <a:srgbClr val="FFFFFF"/>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 xmlns:a16="http://schemas.microsoft.com/office/drawing/2014/main" id="{FFB32FA9-F785-9095-8AB2-C6EEDCC5F3C5}"/>
              </a:ext>
            </a:extLst>
          </p:cNvPr>
          <p:cNvSpPr>
            <a:spLocks noChangeArrowheads="1"/>
          </p:cNvSpPr>
          <p:nvPr/>
        </p:nvSpPr>
        <p:spPr bwMode="auto">
          <a:xfrm>
            <a:off x="-9525" y="-7938"/>
            <a:ext cx="9163050" cy="1041401"/>
          </a:xfrm>
          <a:custGeom>
            <a:avLst/>
            <a:gdLst>
              <a:gd name="T0" fmla="*/ 9525 w 5772"/>
              <a:gd name="T1" fmla="*/ 3175 h 656"/>
              <a:gd name="T2" fmla="*/ 4035425 w 5772"/>
              <a:gd name="T3" fmla="*/ 0 h 656"/>
              <a:gd name="T4" fmla="*/ 6943725 w 5772"/>
              <a:gd name="T5" fmla="*/ 582613 h 656"/>
              <a:gd name="T6" fmla="*/ 9153525 w 5772"/>
              <a:gd name="T7" fmla="*/ 87313 h 656"/>
              <a:gd name="T8" fmla="*/ 9163050 w 5772"/>
              <a:gd name="T9" fmla="*/ 338138 h 656"/>
              <a:gd name="T10" fmla="*/ 6829425 w 5772"/>
              <a:gd name="T11" fmla="*/ 696913 h 656"/>
              <a:gd name="T12" fmla="*/ 2362200 w 5772"/>
              <a:gd name="T13" fmla="*/ 319088 h 656"/>
              <a:gd name="T14" fmla="*/ 0 w 5772"/>
              <a:gd name="T15" fmla="*/ 1041401 h 656"/>
              <a:gd name="T16" fmla="*/ 9525 w 5772"/>
              <a:gd name="T17" fmla="*/ 3175 h 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2"/>
              <a:gd name="T28" fmla="*/ 0 h 656"/>
              <a:gd name="T29" fmla="*/ 5772 w 5772"/>
              <a:gd name="T30" fmla="*/ 656 h 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F">
                  <a:alpha val="45998"/>
                </a:srgbClr>
              </a:gs>
              <a:gs pos="100000">
                <a:srgbClr val="00EBF8">
                  <a:alpha val="56000"/>
                </a:srgbClr>
              </a:gs>
            </a:gsLst>
            <a:lin ang="5400000" scaled="1"/>
          </a:gra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 name="AutoShape 2">
            <a:extLst>
              <a:ext uri="{FF2B5EF4-FFF2-40B4-BE49-F238E27FC236}">
                <a16:creationId xmlns="" xmlns:a16="http://schemas.microsoft.com/office/drawing/2014/main" id="{B4829224-2BD6-0AA7-51E9-7E5220186B24}"/>
              </a:ext>
            </a:extLst>
          </p:cNvPr>
          <p:cNvSpPr>
            <a:spLocks noChangeArrowheads="1"/>
          </p:cNvSpPr>
          <p:nvPr/>
        </p:nvSpPr>
        <p:spPr bwMode="auto">
          <a:xfrm>
            <a:off x="4381500" y="-7938"/>
            <a:ext cx="4762500" cy="638176"/>
          </a:xfrm>
          <a:custGeom>
            <a:avLst/>
            <a:gdLst>
              <a:gd name="T0" fmla="*/ 0 w 3000"/>
              <a:gd name="T1" fmla="*/ 0 h 595"/>
              <a:gd name="T2" fmla="*/ 2647950 w 3000"/>
              <a:gd name="T3" fmla="*/ 604926 h 595"/>
              <a:gd name="T4" fmla="*/ 4762500 w 3000"/>
              <a:gd name="T5" fmla="*/ 199497 h 595"/>
              <a:gd name="T6" fmla="*/ 4762500 w 3000"/>
              <a:gd name="T7" fmla="*/ 6435 h 595"/>
              <a:gd name="T8" fmla="*/ 0 w 3000"/>
              <a:gd name="T9" fmla="*/ 0 h 595"/>
              <a:gd name="T10" fmla="*/ 0 60000 65536"/>
              <a:gd name="T11" fmla="*/ 0 60000 65536"/>
              <a:gd name="T12" fmla="*/ 0 60000 65536"/>
              <a:gd name="T13" fmla="*/ 0 60000 65536"/>
              <a:gd name="T14" fmla="*/ 0 60000 65536"/>
              <a:gd name="T15" fmla="*/ 0 w 3000"/>
              <a:gd name="T16" fmla="*/ 0 h 595"/>
              <a:gd name="T17" fmla="*/ 3000 w 3000"/>
              <a:gd name="T18" fmla="*/ 595 h 595"/>
            </a:gdLst>
            <a:ahLst/>
            <a:cxnLst>
              <a:cxn ang="T10">
                <a:pos x="T0" y="T1"/>
              </a:cxn>
              <a:cxn ang="T11">
                <a:pos x="T2" y="T3"/>
              </a:cxn>
              <a:cxn ang="T12">
                <a:pos x="T4" y="T5"/>
              </a:cxn>
              <a:cxn ang="T13">
                <a:pos x="T6" y="T7"/>
              </a:cxn>
              <a:cxn ang="T14">
                <a:pos x="T8" y="T9"/>
              </a:cxn>
            </a:cxnLst>
            <a:rect l="T15" t="T16" r="T17" b="T18"/>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DB6">
                  <a:alpha val="45998"/>
                </a:srgbClr>
              </a:gs>
              <a:gs pos="100000">
                <a:srgbClr val="009BE5">
                  <a:alpha val="31000"/>
                </a:srgbClr>
              </a:gs>
            </a:gsLst>
            <a:lin ang="5400000" scaled="1"/>
          </a:gra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100" name="Group 3">
            <a:extLst>
              <a:ext uri="{FF2B5EF4-FFF2-40B4-BE49-F238E27FC236}">
                <a16:creationId xmlns="" xmlns:a16="http://schemas.microsoft.com/office/drawing/2014/main" id="{C64CDB48-0E86-5FFA-6989-D14D74D4E0BD}"/>
              </a:ext>
            </a:extLst>
          </p:cNvPr>
          <p:cNvGrpSpPr>
            <a:grpSpLocks/>
          </p:cNvGrpSpPr>
          <p:nvPr/>
        </p:nvGrpSpPr>
        <p:grpSpPr bwMode="auto">
          <a:xfrm>
            <a:off x="-19050" y="203200"/>
            <a:ext cx="9178925" cy="646113"/>
            <a:chOff x="-12" y="128"/>
            <a:chExt cx="5782" cy="407"/>
          </a:xfrm>
        </p:grpSpPr>
        <p:grpSp>
          <p:nvGrpSpPr>
            <p:cNvPr id="4106" name="Group 4">
              <a:extLst>
                <a:ext uri="{FF2B5EF4-FFF2-40B4-BE49-F238E27FC236}">
                  <a16:creationId xmlns="" xmlns:a16="http://schemas.microsoft.com/office/drawing/2014/main" id="{75CE4170-0A11-8CB7-DEC7-DC10C8C456D8}"/>
                </a:ext>
              </a:extLst>
            </p:cNvPr>
            <p:cNvGrpSpPr>
              <a:grpSpLocks/>
            </p:cNvGrpSpPr>
            <p:nvPr/>
          </p:nvGrpSpPr>
          <p:grpSpPr bwMode="auto">
            <a:xfrm>
              <a:off x="-12" y="128"/>
              <a:ext cx="5771" cy="407"/>
              <a:chOff x="-12" y="128"/>
              <a:chExt cx="5771" cy="407"/>
            </a:xfrm>
          </p:grpSpPr>
          <p:pic>
            <p:nvPicPr>
              <p:cNvPr id="4110" name="Picture 5">
                <a:extLst>
                  <a:ext uri="{FF2B5EF4-FFF2-40B4-BE49-F238E27FC236}">
                    <a16:creationId xmlns="" xmlns:a16="http://schemas.microsoft.com/office/drawing/2014/main" id="{060170ED-C6C9-F0E8-3D99-7D308703F398}"/>
                  </a:ext>
                </a:extLst>
              </p:cNvPr>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2" y="128"/>
                <a:ext cx="5756" cy="40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111" name="Text Box 6">
                <a:extLst>
                  <a:ext uri="{FF2B5EF4-FFF2-40B4-BE49-F238E27FC236}">
                    <a16:creationId xmlns="" xmlns:a16="http://schemas.microsoft.com/office/drawing/2014/main" id="{67A354A4-65E5-FBDE-1E6A-D3A24711B2AB}"/>
                  </a:ext>
                </a:extLst>
              </p:cNvPr>
              <p:cNvSpPr txBox="1">
                <a:spLocks noChangeArrowheads="1"/>
              </p:cNvSpPr>
              <p:nvPr/>
            </p:nvSpPr>
            <p:spPr bwMode="auto">
              <a:xfrm rot="-180000">
                <a:off x="-12" y="302"/>
                <a:ext cx="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grpSp>
          <p:nvGrpSpPr>
            <p:cNvPr id="4107" name="Group 7">
              <a:extLst>
                <a:ext uri="{FF2B5EF4-FFF2-40B4-BE49-F238E27FC236}">
                  <a16:creationId xmlns="" xmlns:a16="http://schemas.microsoft.com/office/drawing/2014/main" id="{C9A23F66-91CC-E34D-AEA8-1B9D678C1E9E}"/>
                </a:ext>
              </a:extLst>
            </p:cNvPr>
            <p:cNvGrpSpPr>
              <a:grpSpLocks/>
            </p:cNvGrpSpPr>
            <p:nvPr/>
          </p:nvGrpSpPr>
          <p:grpSpPr bwMode="auto">
            <a:xfrm>
              <a:off x="-12" y="156"/>
              <a:ext cx="5782" cy="353"/>
              <a:chOff x="-12" y="156"/>
              <a:chExt cx="5782" cy="353"/>
            </a:xfrm>
          </p:grpSpPr>
          <p:pic>
            <p:nvPicPr>
              <p:cNvPr id="4108" name="Picture 8">
                <a:extLst>
                  <a:ext uri="{FF2B5EF4-FFF2-40B4-BE49-F238E27FC236}">
                    <a16:creationId xmlns="" xmlns:a16="http://schemas.microsoft.com/office/drawing/2014/main" id="{40A7CBD1-26CF-60EF-6585-69D391AF0F7B}"/>
                  </a:ext>
                </a:extLst>
              </p:cNvP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2" y="156"/>
                <a:ext cx="5772" cy="35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109" name="Text Box 9">
                <a:extLst>
                  <a:ext uri="{FF2B5EF4-FFF2-40B4-BE49-F238E27FC236}">
                    <a16:creationId xmlns="" xmlns:a16="http://schemas.microsoft.com/office/drawing/2014/main" id="{7D84A1A4-AF5A-12BB-5B6C-018CB3A1FCFD}"/>
                  </a:ext>
                </a:extLst>
              </p:cNvPr>
              <p:cNvSpPr txBox="1">
                <a:spLocks noChangeArrowheads="1"/>
              </p:cNvSpPr>
              <p:nvPr/>
            </p:nvSpPr>
            <p:spPr bwMode="auto">
              <a:xfrm rot="-180000">
                <a:off x="-12" y="330"/>
                <a:ext cx="0" cy="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grpSp>
      <p:sp>
        <p:nvSpPr>
          <p:cNvPr id="4101" name="Rectangle 10">
            <a:extLst>
              <a:ext uri="{FF2B5EF4-FFF2-40B4-BE49-F238E27FC236}">
                <a16:creationId xmlns="" xmlns:a16="http://schemas.microsoft.com/office/drawing/2014/main" id="{4F9DF158-F6C8-C229-76EB-61E743E6FA3F}"/>
              </a:ext>
            </a:extLst>
          </p:cNvPr>
          <p:cNvSpPr>
            <a:spLocks noGrp="1" noChangeArrowheads="1"/>
          </p:cNvSpPr>
          <p:nvPr>
            <p:ph type="title"/>
          </p:nvPr>
        </p:nvSpPr>
        <p:spPr bwMode="auto">
          <a:xfrm>
            <a:off x="457200" y="704850"/>
            <a:ext cx="8228013" cy="11414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0" bIns="0" numCol="1" anchor="b" anchorCtr="0" compatLnSpc="1">
            <a:prstTxWarp prst="textNoShape">
              <a:avLst/>
            </a:prstTxWarp>
          </a:bodyPr>
          <a:lstStyle/>
          <a:p>
            <a:pPr lvl="0"/>
            <a:r>
              <a:rPr lang="en-GB" altLang="en-US"/>
              <a:t>Click to edit the title text format</a:t>
            </a:r>
          </a:p>
        </p:txBody>
      </p:sp>
      <p:sp>
        <p:nvSpPr>
          <p:cNvPr id="4102" name="Rectangle 11">
            <a:extLst>
              <a:ext uri="{FF2B5EF4-FFF2-40B4-BE49-F238E27FC236}">
                <a16:creationId xmlns="" xmlns:a16="http://schemas.microsoft.com/office/drawing/2014/main" id="{2D05E6AE-7632-0DCD-AD02-300A0922E500}"/>
              </a:ext>
            </a:extLst>
          </p:cNvPr>
          <p:cNvSpPr>
            <a:spLocks noGrp="1" noChangeArrowheads="1"/>
          </p:cNvSpPr>
          <p:nvPr>
            <p:ph type="body" idx="1"/>
          </p:nvPr>
        </p:nvSpPr>
        <p:spPr bwMode="auto">
          <a:xfrm>
            <a:off x="457200" y="1935163"/>
            <a:ext cx="8228013" cy="438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03" name="Text Box 12">
            <a:extLst>
              <a:ext uri="{FF2B5EF4-FFF2-40B4-BE49-F238E27FC236}">
                <a16:creationId xmlns="" xmlns:a16="http://schemas.microsoft.com/office/drawing/2014/main" id="{5BBCFFBB-A06C-4C9B-7CF7-C2FD2F76D174}"/>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4104" name="Text Box 13">
            <a:extLst>
              <a:ext uri="{FF2B5EF4-FFF2-40B4-BE49-F238E27FC236}">
                <a16:creationId xmlns="" xmlns:a16="http://schemas.microsoft.com/office/drawing/2014/main" id="{A18764C2-9D6F-0D8E-6129-2CD1D2551183}"/>
              </a:ext>
            </a:extLst>
          </p:cNvPr>
          <p:cNvSpPr txBox="1">
            <a:spLocks noChangeArrowheads="1"/>
          </p:cNvSpPr>
          <p:nvPr/>
        </p:nvSpPr>
        <p:spPr bwMode="auto">
          <a:xfrm>
            <a:off x="2667000" y="6356350"/>
            <a:ext cx="33528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134" name="Rectangle 14">
            <a:extLst>
              <a:ext uri="{FF2B5EF4-FFF2-40B4-BE49-F238E27FC236}">
                <a16:creationId xmlns="" xmlns:a16="http://schemas.microsoft.com/office/drawing/2014/main" id="{9FA989C9-FD2D-23A3-F32D-4CC2AD0E7F93}"/>
              </a:ext>
            </a:extLst>
          </p:cNvPr>
          <p:cNvSpPr>
            <a:spLocks noGrp="1" noChangeArrowheads="1"/>
          </p:cNvSpPr>
          <p:nvPr>
            <p:ph type="sldNum"/>
          </p:nvPr>
        </p:nvSpPr>
        <p:spPr bwMode="auto">
          <a:xfrm>
            <a:off x="7924800" y="6356350"/>
            <a:ext cx="7604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49263" algn="l"/>
              </a:tabLst>
              <a:defRPr sz="1200">
                <a:solidFill>
                  <a:srgbClr val="D1EAEE"/>
                </a:solidFill>
                <a:latin typeface="Times New Roman" panose="02020603050405020304" pitchFamily="18" charset="0"/>
                <a:cs typeface="DejaVu Sans" charset="0"/>
              </a:defRPr>
            </a:lvl1pPr>
          </a:lstStyle>
          <a:p>
            <a:fld id="{CF03CDE6-B001-4ACB-8EE2-77B1E8048B6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DBF5F9"/>
          </a:solidFill>
          <a:latin typeface="Calibri" pitchFamily="32"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DBF5F9"/>
          </a:solidFill>
          <a:latin typeface="Calibri" pitchFamily="32" charset="0"/>
          <a:ea typeface="Droid Sans Fallback" charset="0"/>
          <a:cs typeface="Droid Sans Fallback"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anose="02020603050405020304" pitchFamily="18" charset="0"/>
        <a:defRPr sz="2600">
          <a:solidFill>
            <a:srgbClr val="FFFFFF"/>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FFFFFF"/>
          </a:solidFill>
          <a:latin typeface="+mn-lt"/>
          <a:ea typeface="+mn-ea"/>
          <a:cs typeface="+mn-cs"/>
        </a:defRPr>
      </a:lvl2pPr>
      <a:lvl3pPr marL="1143000" indent="-228600" algn="l" defTabSz="449263" rtl="0" eaLnBrk="0" fontAlgn="base" hangingPunct="0">
        <a:spcBef>
          <a:spcPts val="525"/>
        </a:spcBef>
        <a:spcAft>
          <a:spcPct val="0"/>
        </a:spcAft>
        <a:buClr>
          <a:srgbClr val="000000"/>
        </a:buClr>
        <a:buSzPct val="100000"/>
        <a:buFont typeface="Times New Roman" panose="02020603050405020304" pitchFamily="18" charset="0"/>
        <a:defRPr sz="2100">
          <a:solidFill>
            <a:srgbClr val="FFFFFF"/>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EEF9F4"/>
        </a:solidFill>
        <a:effectLst/>
      </p:bgPr>
    </p:bg>
    <p:spTree>
      <p:nvGrpSpPr>
        <p:cNvPr id="1" name=""/>
        <p:cNvGrpSpPr/>
        <p:nvPr/>
      </p:nvGrpSpPr>
      <p:grpSpPr>
        <a:xfrm>
          <a:off x="0" y="0"/>
          <a:ext cx="0" cy="0"/>
          <a:chOff x="0" y="0"/>
          <a:chExt cx="0" cy="0"/>
        </a:xfrm>
      </p:grpSpPr>
      <p:sp>
        <p:nvSpPr>
          <p:cNvPr id="5122" name="AutoShape 1">
            <a:extLst>
              <a:ext uri="{FF2B5EF4-FFF2-40B4-BE49-F238E27FC236}">
                <a16:creationId xmlns="" xmlns:a16="http://schemas.microsoft.com/office/drawing/2014/main" id="{9D5554B1-2390-DFEB-806D-2849A37BA02F}"/>
              </a:ext>
            </a:extLst>
          </p:cNvPr>
          <p:cNvSpPr>
            <a:spLocks noChangeArrowheads="1"/>
          </p:cNvSpPr>
          <p:nvPr/>
        </p:nvSpPr>
        <p:spPr bwMode="auto">
          <a:xfrm rot="420000" flipV="1">
            <a:off x="3163888" y="1108075"/>
            <a:ext cx="5257800" cy="4114800"/>
          </a:xfrm>
          <a:custGeom>
            <a:avLst/>
            <a:gdLst>
              <a:gd name="T0" fmla="*/ 5257800 w 5257800"/>
              <a:gd name="T1" fmla="*/ 2057400 h 4114800"/>
              <a:gd name="T2" fmla="*/ 2628900 w 5257800"/>
              <a:gd name="T3" fmla="*/ 4114800 h 4114800"/>
              <a:gd name="T4" fmla="*/ 0 w 5257800"/>
              <a:gd name="T5" fmla="*/ 2057400 h 4114800"/>
              <a:gd name="T6" fmla="*/ 2628900 w 5257800"/>
              <a:gd name="T7" fmla="*/ 0 h 4114800"/>
              <a:gd name="T8" fmla="*/ 0 60000 65536"/>
              <a:gd name="T9" fmla="*/ 0 60000 65536"/>
              <a:gd name="T10" fmla="*/ 0 60000 65536"/>
              <a:gd name="T11" fmla="*/ 0 60000 65536"/>
              <a:gd name="T12" fmla="*/ 0 w 5257800"/>
              <a:gd name="T13" fmla="*/ 0 h 4114800"/>
              <a:gd name="T14" fmla="*/ 5182785 w 5257800"/>
              <a:gd name="T15" fmla="*/ 4114800 h 4114800"/>
            </a:gdLst>
            <a:ahLst/>
            <a:cxnLst>
              <a:cxn ang="T8">
                <a:pos x="T0" y="T1"/>
              </a:cxn>
              <a:cxn ang="T9">
                <a:pos x="T2" y="T3"/>
              </a:cxn>
              <a:cxn ang="T10">
                <a:pos x="T4" y="T5"/>
              </a:cxn>
              <a:cxn ang="T11">
                <a:pos x="T6" y="T7"/>
              </a:cxn>
            </a:cxnLst>
            <a:rect l="T12" t="T13" r="T14" b="T15"/>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240" cap="rnd">
            <a:solidFill>
              <a:srgbClr val="C0C0C0"/>
            </a:solidFill>
            <a:miter lim="800000"/>
            <a:headEnd/>
            <a:tailEnd/>
          </a:ln>
          <a:effectLst>
            <a:outerShdw dist="38547" dir="7483740" algn="ctr" rotWithShape="0">
              <a:srgbClr val="000000">
                <a:alpha val="25040"/>
              </a:srgbClr>
            </a:outerShdw>
          </a:effectLst>
        </p:spPr>
        <p:txBody>
          <a:bodyPr wrap="none" anchor="ctr"/>
          <a:lstStyle/>
          <a:p>
            <a:endParaRPr lang="en-US"/>
          </a:p>
        </p:txBody>
      </p:sp>
      <p:sp>
        <p:nvSpPr>
          <p:cNvPr id="5123" name="AutoShape 2">
            <a:extLst>
              <a:ext uri="{FF2B5EF4-FFF2-40B4-BE49-F238E27FC236}">
                <a16:creationId xmlns="" xmlns:a16="http://schemas.microsoft.com/office/drawing/2014/main" id="{04C7F064-089E-53D3-A4D9-48CE86A6008D}"/>
              </a:ext>
            </a:extLst>
          </p:cNvPr>
          <p:cNvSpPr>
            <a:spLocks noChangeArrowheads="1"/>
          </p:cNvSpPr>
          <p:nvPr/>
        </p:nvSpPr>
        <p:spPr bwMode="auto">
          <a:xfrm rot="420000" flipV="1">
            <a:off x="8002588" y="5359400"/>
            <a:ext cx="155575" cy="155575"/>
          </a:xfrm>
          <a:prstGeom prst="rtTriangle">
            <a:avLst/>
          </a:prstGeom>
          <a:solidFill>
            <a:srgbClr val="FFFFFF"/>
          </a:solidFill>
          <a:ln w="12600" cap="sq">
            <a:solidFill>
              <a:srgbClr val="FFFFFF"/>
            </a:solidFill>
            <a:bevel/>
            <a:headEnd/>
            <a:tailEnd/>
          </a:ln>
          <a:effectLst>
            <a:outerShdw dist="6194" dir="12932261" algn="ctr" rotWithShape="0">
              <a:srgbClr val="000000">
                <a:alpha val="47028"/>
              </a:srgbClr>
            </a:outerShdw>
          </a:effectLst>
        </p:spPr>
        <p:txBody>
          <a:bodyPr wrap="none" anchor="ctr"/>
          <a:lstStyle/>
          <a:p>
            <a:endParaRPr lang="en-US" altLang="en-US"/>
          </a:p>
        </p:txBody>
      </p:sp>
      <p:sp>
        <p:nvSpPr>
          <p:cNvPr id="5124" name="AutoShape 3">
            <a:extLst>
              <a:ext uri="{FF2B5EF4-FFF2-40B4-BE49-F238E27FC236}">
                <a16:creationId xmlns="" xmlns:a16="http://schemas.microsoft.com/office/drawing/2014/main" id="{D699AAF8-A623-FBCC-FF34-9F9C3C2D9DAC}"/>
              </a:ext>
            </a:extLst>
          </p:cNvPr>
          <p:cNvSpPr>
            <a:spLocks noChangeArrowheads="1"/>
          </p:cNvSpPr>
          <p:nvPr/>
        </p:nvSpPr>
        <p:spPr bwMode="auto">
          <a:xfrm flipV="1">
            <a:off x="-9525" y="5815013"/>
            <a:ext cx="9163050" cy="1041400"/>
          </a:xfrm>
          <a:custGeom>
            <a:avLst/>
            <a:gdLst>
              <a:gd name="T0" fmla="*/ 9525 w 5772"/>
              <a:gd name="T1" fmla="*/ 3175 h 656"/>
              <a:gd name="T2" fmla="*/ 4035425 w 5772"/>
              <a:gd name="T3" fmla="*/ 0 h 656"/>
              <a:gd name="T4" fmla="*/ 6943725 w 5772"/>
              <a:gd name="T5" fmla="*/ 582613 h 656"/>
              <a:gd name="T6" fmla="*/ 9153525 w 5772"/>
              <a:gd name="T7" fmla="*/ 87313 h 656"/>
              <a:gd name="T8" fmla="*/ 9163050 w 5772"/>
              <a:gd name="T9" fmla="*/ 338138 h 656"/>
              <a:gd name="T10" fmla="*/ 6829425 w 5772"/>
              <a:gd name="T11" fmla="*/ 696913 h 656"/>
              <a:gd name="T12" fmla="*/ 2362200 w 5772"/>
              <a:gd name="T13" fmla="*/ 319088 h 656"/>
              <a:gd name="T14" fmla="*/ 0 w 5772"/>
              <a:gd name="T15" fmla="*/ 1041400 h 656"/>
              <a:gd name="T16" fmla="*/ 9525 w 5772"/>
              <a:gd name="T17" fmla="*/ 3175 h 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72"/>
              <a:gd name="T28" fmla="*/ 0 h 656"/>
              <a:gd name="T29" fmla="*/ 5772 w 5772"/>
              <a:gd name="T30" fmla="*/ 656 h 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9AF">
                  <a:alpha val="45998"/>
                </a:srgbClr>
              </a:gs>
              <a:gs pos="100000">
                <a:srgbClr val="00EBF8">
                  <a:alpha val="56000"/>
                </a:srgbClr>
              </a:gs>
            </a:gsLst>
            <a:lin ang="5400000" scaled="1"/>
          </a:gra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AutoShape 4">
            <a:extLst>
              <a:ext uri="{FF2B5EF4-FFF2-40B4-BE49-F238E27FC236}">
                <a16:creationId xmlns="" xmlns:a16="http://schemas.microsoft.com/office/drawing/2014/main" id="{3512F29A-90E8-3F1C-BE47-9AC61963D8AA}"/>
              </a:ext>
            </a:extLst>
          </p:cNvPr>
          <p:cNvSpPr>
            <a:spLocks noChangeArrowheads="1"/>
          </p:cNvSpPr>
          <p:nvPr/>
        </p:nvSpPr>
        <p:spPr bwMode="auto">
          <a:xfrm flipV="1">
            <a:off x="4381500" y="6218238"/>
            <a:ext cx="4762500" cy="638175"/>
          </a:xfrm>
          <a:custGeom>
            <a:avLst/>
            <a:gdLst>
              <a:gd name="T0" fmla="*/ 0 w 3000"/>
              <a:gd name="T1" fmla="*/ 0 h 595"/>
              <a:gd name="T2" fmla="*/ 2647950 w 3000"/>
              <a:gd name="T3" fmla="*/ 604926 h 595"/>
              <a:gd name="T4" fmla="*/ 4762500 w 3000"/>
              <a:gd name="T5" fmla="*/ 199497 h 595"/>
              <a:gd name="T6" fmla="*/ 4762500 w 3000"/>
              <a:gd name="T7" fmla="*/ 6435 h 595"/>
              <a:gd name="T8" fmla="*/ 0 w 3000"/>
              <a:gd name="T9" fmla="*/ 0 h 595"/>
              <a:gd name="T10" fmla="*/ 0 60000 65536"/>
              <a:gd name="T11" fmla="*/ 0 60000 65536"/>
              <a:gd name="T12" fmla="*/ 0 60000 65536"/>
              <a:gd name="T13" fmla="*/ 0 60000 65536"/>
              <a:gd name="T14" fmla="*/ 0 60000 65536"/>
              <a:gd name="T15" fmla="*/ 0 w 3000"/>
              <a:gd name="T16" fmla="*/ 0 h 595"/>
              <a:gd name="T17" fmla="*/ 3000 w 3000"/>
              <a:gd name="T18" fmla="*/ 595 h 595"/>
            </a:gdLst>
            <a:ahLst/>
            <a:cxnLst>
              <a:cxn ang="T10">
                <a:pos x="T0" y="T1"/>
              </a:cxn>
              <a:cxn ang="T11">
                <a:pos x="T2" y="T3"/>
              </a:cxn>
              <a:cxn ang="T12">
                <a:pos x="T4" y="T5"/>
              </a:cxn>
              <a:cxn ang="T13">
                <a:pos x="T6" y="T7"/>
              </a:cxn>
              <a:cxn ang="T14">
                <a:pos x="T8" y="T9"/>
              </a:cxn>
            </a:cxnLst>
            <a:rect l="T15" t="T16" r="T17" b="T18"/>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DB6">
                  <a:alpha val="45998"/>
                </a:srgbClr>
              </a:gs>
              <a:gs pos="100000">
                <a:srgbClr val="009BE5">
                  <a:alpha val="31000"/>
                </a:srgbClr>
              </a:gs>
            </a:gsLst>
            <a:lin ang="5400000" scaled="1"/>
          </a:gra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 name="Rectangle 5">
            <a:extLst>
              <a:ext uri="{FF2B5EF4-FFF2-40B4-BE49-F238E27FC236}">
                <a16:creationId xmlns="" xmlns:a16="http://schemas.microsoft.com/office/drawing/2014/main" id="{A0E3565A-2856-240F-19C3-0982E46A24E5}"/>
              </a:ext>
            </a:extLst>
          </p:cNvPr>
          <p:cNvSpPr>
            <a:spLocks noGrp="1" noChangeArrowheads="1"/>
          </p:cNvSpPr>
          <p:nvPr>
            <p:ph type="title"/>
          </p:nvPr>
        </p:nvSpPr>
        <p:spPr bwMode="auto">
          <a:xfrm>
            <a:off x="457200" y="704850"/>
            <a:ext cx="8228013" cy="11414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0" bIns="0" numCol="1" anchor="b" anchorCtr="0" compatLnSpc="1">
            <a:prstTxWarp prst="textNoShape">
              <a:avLst/>
            </a:prstTxWarp>
          </a:bodyPr>
          <a:lstStyle/>
          <a:p>
            <a:pPr lvl="0"/>
            <a:r>
              <a:rPr lang="en-GB" altLang="en-US"/>
              <a:t>Click to edit the title text format</a:t>
            </a:r>
          </a:p>
        </p:txBody>
      </p:sp>
      <p:sp>
        <p:nvSpPr>
          <p:cNvPr id="5127" name="Rectangle 6">
            <a:extLst>
              <a:ext uri="{FF2B5EF4-FFF2-40B4-BE49-F238E27FC236}">
                <a16:creationId xmlns="" xmlns:a16="http://schemas.microsoft.com/office/drawing/2014/main" id="{0C1DC0B4-541A-D0B9-B6F5-367177B8408D}"/>
              </a:ext>
            </a:extLst>
          </p:cNvPr>
          <p:cNvSpPr>
            <a:spLocks noGrp="1" noChangeArrowheads="1"/>
          </p:cNvSpPr>
          <p:nvPr>
            <p:ph type="body" idx="1"/>
          </p:nvPr>
        </p:nvSpPr>
        <p:spPr bwMode="auto">
          <a:xfrm>
            <a:off x="457200" y="1935163"/>
            <a:ext cx="8228013" cy="438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5128" name="Text Box 7">
            <a:extLst>
              <a:ext uri="{FF2B5EF4-FFF2-40B4-BE49-F238E27FC236}">
                <a16:creationId xmlns="" xmlns:a16="http://schemas.microsoft.com/office/drawing/2014/main" id="{07DDDDDA-194C-73AC-71D9-2AC101EFE1ED}"/>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5129" name="Text Box 8">
            <a:extLst>
              <a:ext uri="{FF2B5EF4-FFF2-40B4-BE49-F238E27FC236}">
                <a16:creationId xmlns="" xmlns:a16="http://schemas.microsoft.com/office/drawing/2014/main" id="{ECB66F4A-2A85-B5D4-0140-348891A3F3B8}"/>
              </a:ext>
            </a:extLst>
          </p:cNvPr>
          <p:cNvSpPr txBox="1">
            <a:spLocks noChangeArrowheads="1"/>
          </p:cNvSpPr>
          <p:nvPr/>
        </p:nvSpPr>
        <p:spPr bwMode="auto">
          <a:xfrm>
            <a:off x="2667000" y="6356350"/>
            <a:ext cx="3352800" cy="365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153" name="Rectangle 9">
            <a:extLst>
              <a:ext uri="{FF2B5EF4-FFF2-40B4-BE49-F238E27FC236}">
                <a16:creationId xmlns="" xmlns:a16="http://schemas.microsoft.com/office/drawing/2014/main" id="{C513804E-6CB0-EFBE-FC6B-7A7840424E37}"/>
              </a:ext>
            </a:extLst>
          </p:cNvPr>
          <p:cNvSpPr>
            <a:spLocks noGrp="1" noChangeArrowheads="1"/>
          </p:cNvSpPr>
          <p:nvPr>
            <p:ph type="sldNum"/>
          </p:nvPr>
        </p:nvSpPr>
        <p:spPr bwMode="auto">
          <a:xfrm>
            <a:off x="8077200" y="6356350"/>
            <a:ext cx="608013" cy="363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49263" algn="l"/>
              </a:tabLst>
              <a:defRPr sz="1200">
                <a:solidFill>
                  <a:srgbClr val="045C75"/>
                </a:solidFill>
                <a:latin typeface="Times New Roman" panose="02020603050405020304" pitchFamily="18" charset="0"/>
                <a:cs typeface="DejaVu Sans" charset="0"/>
              </a:defRPr>
            </a:lvl1pPr>
          </a:lstStyle>
          <a:p>
            <a:fld id="{5D54D3F2-1E87-4AC0-858A-34E9C915C5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Droid Sans Fallback" charset="0"/>
          <a:cs typeface="Droid Sans Fallback"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anose="02020603050405020304" pitchFamily="18" charset="0"/>
        <a:defRPr sz="26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2pPr>
      <a:lvl3pPr marL="1143000" indent="-228600" algn="l" defTabSz="449263" rtl="0" eaLnBrk="0" fontAlgn="base" hangingPunct="0">
        <a:spcBef>
          <a:spcPts val="525"/>
        </a:spcBef>
        <a:spcAft>
          <a:spcPct val="0"/>
        </a:spcAft>
        <a:buClr>
          <a:srgbClr val="000000"/>
        </a:buClr>
        <a:buSzPct val="100000"/>
        <a:buFont typeface="Times New Roman" panose="02020603050405020304" pitchFamily="18" charset="0"/>
        <a:defRPr sz="21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2CDAD70-8D9F-ADD9-39B4-F1957FEFBBD4}"/>
              </a:ext>
            </a:extLst>
          </p:cNvPr>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2" name="Title Placeholder 1">
            <a:extLst>
              <a:ext uri="{FF2B5EF4-FFF2-40B4-BE49-F238E27FC236}">
                <a16:creationId xmlns="" xmlns:a16="http://schemas.microsoft.com/office/drawing/2014/main" id="{9B4F8649-0D52-82F7-9070-B6F0737B0F92}"/>
              </a:ext>
            </a:extLst>
          </p:cNvPr>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148" name="Text Placeholder 2">
            <a:extLst>
              <a:ext uri="{FF2B5EF4-FFF2-40B4-BE49-F238E27FC236}">
                <a16:creationId xmlns="" xmlns:a16="http://schemas.microsoft.com/office/drawing/2014/main" id="{A4389A48-44D4-6B78-5DDD-7E254C838B8C}"/>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90C69400-9642-1CBE-3677-442EBA82E707}"/>
              </a:ext>
            </a:extLst>
          </p:cNvPr>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Times New Roman" pitchFamily="16" charset="0"/>
              <a:buNone/>
              <a:defRPr/>
            </a:pPr>
            <a:endParaRPr lang="en-US"/>
          </a:p>
        </p:txBody>
      </p:sp>
      <p:sp>
        <p:nvSpPr>
          <p:cNvPr id="4" name="Date Placeholder 3">
            <a:extLst>
              <a:ext uri="{FF2B5EF4-FFF2-40B4-BE49-F238E27FC236}">
                <a16:creationId xmlns="" xmlns:a16="http://schemas.microsoft.com/office/drawing/2014/main" id="{0C0DD2E0-F181-8A77-7CC3-8CD4053C2A25}"/>
              </a:ext>
            </a:extLst>
          </p:cNvPr>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buFont typeface="Times New Roman" pitchFamily="16" charset="0"/>
              <a:buNone/>
              <a:defRPr sz="1200">
                <a:solidFill>
                  <a:srgbClr val="FFFFFF"/>
                </a:solidFill>
                <a:latin typeface="Arial" charset="0"/>
                <a:cs typeface="+mn-cs"/>
              </a:defRPr>
            </a:lvl1pPr>
          </a:lstStyle>
          <a:p>
            <a:pPr>
              <a:defRPr/>
            </a:pPr>
            <a:endParaRPr lang="en-US"/>
          </a:p>
        </p:txBody>
      </p:sp>
      <p:sp>
        <p:nvSpPr>
          <p:cNvPr id="5" name="Footer Placeholder 4">
            <a:extLst>
              <a:ext uri="{FF2B5EF4-FFF2-40B4-BE49-F238E27FC236}">
                <a16:creationId xmlns="" xmlns:a16="http://schemas.microsoft.com/office/drawing/2014/main" id="{F4B0A2B6-4D83-30FB-FD10-B57DA841529F}"/>
              </a:ext>
            </a:extLst>
          </p:cNvPr>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a:buFont typeface="Times New Roman" pitchFamily="16" charset="0"/>
              <a:buNone/>
              <a:defRPr sz="1200" dirty="0">
                <a:solidFill>
                  <a:srgbClr val="FFFFFF"/>
                </a:solidFill>
                <a:latin typeface="Arial" charset="0"/>
                <a:cs typeface="+mn-cs"/>
              </a:defRPr>
            </a:lvl1pPr>
          </a:lstStyle>
          <a:p>
            <a:pPr>
              <a:defRPr/>
            </a:pPr>
            <a:endParaRPr lang="en-US"/>
          </a:p>
        </p:txBody>
      </p:sp>
      <p:sp>
        <p:nvSpPr>
          <p:cNvPr id="6" name="Slide Number Placeholder 5">
            <a:extLst>
              <a:ext uri="{FF2B5EF4-FFF2-40B4-BE49-F238E27FC236}">
                <a16:creationId xmlns="" xmlns:a16="http://schemas.microsoft.com/office/drawing/2014/main" id="{34967B45-A201-9C82-1AC7-03F3DB1DCAEC}"/>
              </a:ext>
            </a:extLst>
          </p:cNvPr>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fld id="{40C18DE0-5C72-469F-AA30-6814BE3EAB2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panose="020B0604020202020204" pitchFamily="34" charset="0"/>
        </a:defRPr>
      </a:lvl2pPr>
      <a:lvl3pPr algn="l" rtl="0" fontAlgn="base">
        <a:spcBef>
          <a:spcPct val="0"/>
        </a:spcBef>
        <a:spcAft>
          <a:spcPct val="0"/>
        </a:spcAft>
        <a:defRPr sz="4000">
          <a:solidFill>
            <a:schemeClr val="tx2"/>
          </a:solidFill>
          <a:latin typeface="Arial" panose="020B0604020202020204" pitchFamily="34" charset="0"/>
        </a:defRPr>
      </a:lvl3pPr>
      <a:lvl4pPr algn="l" rtl="0" fontAlgn="base">
        <a:spcBef>
          <a:spcPct val="0"/>
        </a:spcBef>
        <a:spcAft>
          <a:spcPct val="0"/>
        </a:spcAft>
        <a:defRPr sz="4000">
          <a:solidFill>
            <a:schemeClr val="tx2"/>
          </a:solidFill>
          <a:latin typeface="Arial" panose="020B0604020202020204" pitchFamily="34" charset="0"/>
        </a:defRPr>
      </a:lvl4pPr>
      <a:lvl5pPr algn="l" rtl="0" fontAlgn="base">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182563" indent="-182563" algn="l" rtl="0" fontAlgn="base">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 xmlns:a16="http://schemas.microsoft.com/office/drawing/2014/main" id="{7570297F-096C-6708-7ADF-0DE3D9A9B5C3}"/>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000">
                <a:solidFill>
                  <a:srgbClr val="000000"/>
                </a:solidFill>
                <a:latin typeface="Calibri" panose="020F0502020204030204" pitchFamily="34" charset="0"/>
              </a:rPr>
              <a:t>Module-6</a:t>
            </a:r>
            <a:br>
              <a:rPr lang="en-US" altLang="en-US" sz="4000">
                <a:solidFill>
                  <a:srgbClr val="000000"/>
                </a:solidFill>
                <a:latin typeface="Calibri" panose="020F0502020204030204" pitchFamily="34" charset="0"/>
              </a:rPr>
            </a:br>
            <a:r>
              <a:rPr lang="en-US" altLang="en-US" sz="4000">
                <a:solidFill>
                  <a:srgbClr val="000000"/>
                </a:solidFill>
              </a:rPr>
              <a:t>System Security</a:t>
            </a:r>
            <a:endParaRPr lang="en-US" altLang="en-US" sz="4000">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 xmlns:a16="http://schemas.microsoft.com/office/drawing/2014/main" id="{6EAEA56C-A355-34B3-9C75-B3928C07F2D5}"/>
              </a:ext>
            </a:extLst>
          </p:cNvPr>
          <p:cNvSpPr txBox="1">
            <a:spLocks noChangeArrowheads="1"/>
          </p:cNvSpPr>
          <p:nvPr/>
        </p:nvSpPr>
        <p:spPr bwMode="auto">
          <a:xfrm>
            <a:off x="609600" y="152400"/>
            <a:ext cx="7772400" cy="571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How it works</a:t>
            </a:r>
          </a:p>
        </p:txBody>
      </p:sp>
      <p:sp>
        <p:nvSpPr>
          <p:cNvPr id="17410" name="Text Box 2">
            <a:extLst>
              <a:ext uri="{FF2B5EF4-FFF2-40B4-BE49-F238E27FC236}">
                <a16:creationId xmlns="" xmlns:a16="http://schemas.microsoft.com/office/drawing/2014/main" id="{A0639196-BC2E-48AB-54AA-B5CEC7CD23C0}"/>
              </a:ext>
            </a:extLst>
          </p:cNvPr>
          <p:cNvSpPr txBox="1">
            <a:spLocks noChangeArrowheads="1"/>
          </p:cNvSpPr>
          <p:nvPr/>
        </p:nvSpPr>
        <p:spPr bwMode="auto">
          <a:xfrm>
            <a:off x="228600" y="990600"/>
            <a:ext cx="8534400" cy="5257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9pPr>
          </a:lstStyle>
          <a:p>
            <a:pPr>
              <a:spcBef>
                <a:spcPts val="600"/>
              </a:spcBef>
              <a:buFont typeface="Arial" charset="0"/>
              <a:buChar char="•"/>
              <a:defRPr/>
            </a:pPr>
            <a:r>
              <a:rPr lang="en-US" sz="2400" dirty="0">
                <a:latin typeface="Calibri" pitchFamily="32" charset="0"/>
              </a:rPr>
              <a:t>Application reserves adjacent memory locations (buffer) to store arguments to a function, or variable values.</a:t>
            </a:r>
          </a:p>
          <a:p>
            <a:pPr>
              <a:spcBef>
                <a:spcPts val="600"/>
              </a:spcBef>
              <a:buFont typeface="Arial" charset="0"/>
              <a:buChar char="•"/>
              <a:defRPr/>
            </a:pPr>
            <a:endParaRPr lang="en-US" sz="2400" dirty="0">
              <a:latin typeface="Calibri" pitchFamily="32" charset="0"/>
            </a:endParaRPr>
          </a:p>
          <a:p>
            <a:pPr>
              <a:spcBef>
                <a:spcPts val="600"/>
              </a:spcBef>
              <a:buFont typeface="Arial" charset="0"/>
              <a:buChar char="•"/>
              <a:defRPr/>
            </a:pPr>
            <a:r>
              <a:rPr lang="en-US" sz="2400" dirty="0">
                <a:latin typeface="Calibri" pitchFamily="32" charset="0"/>
              </a:rPr>
              <a:t>Attacker gives an argument too long to fit in the buffer. </a:t>
            </a:r>
          </a:p>
          <a:p>
            <a:pPr marL="0" indent="0">
              <a:spcBef>
                <a:spcPts val="600"/>
              </a:spcBef>
              <a:buFont typeface="Times New Roman" pitchFamily="16" charset="0"/>
              <a:buNone/>
              <a:defRPr/>
            </a:pPr>
            <a:endParaRPr lang="en-US" sz="2400" dirty="0">
              <a:latin typeface="Calibri" pitchFamily="32" charset="0"/>
            </a:endParaRPr>
          </a:p>
          <a:p>
            <a:pPr>
              <a:spcBef>
                <a:spcPts val="600"/>
              </a:spcBef>
              <a:buFont typeface="Arial" charset="0"/>
              <a:buChar char="•"/>
              <a:defRPr/>
            </a:pPr>
            <a:r>
              <a:rPr lang="en-US" sz="2400" dirty="0">
                <a:latin typeface="Calibri" pitchFamily="32" charset="0"/>
              </a:rPr>
              <a:t>The application copies the whole argument, overflowing the buffer and overwriting memory space.</a:t>
            </a:r>
          </a:p>
          <a:p>
            <a:pPr>
              <a:spcBef>
                <a:spcPts val="600"/>
              </a:spcBef>
              <a:buFont typeface="Arial" charset="0"/>
              <a:buChar char="•"/>
              <a:defRPr/>
            </a:pPr>
            <a:endParaRPr lang="en-US" sz="2400" dirty="0">
              <a:latin typeface="Calibri" pitchFamily="32" charset="0"/>
            </a:endParaRPr>
          </a:p>
          <a:p>
            <a:pPr>
              <a:spcBef>
                <a:spcPts val="600"/>
              </a:spcBef>
              <a:buFont typeface="Arial" charset="0"/>
              <a:buChar char="•"/>
              <a:defRPr/>
            </a:pPr>
            <a:r>
              <a:rPr lang="en-US" sz="2400" dirty="0">
                <a:latin typeface="Calibri" pitchFamily="32" charset="0"/>
              </a:rPr>
              <a:t>If the conditions are “just right” this will enable to attacker to </a:t>
            </a:r>
            <a:r>
              <a:rPr lang="en-US" sz="2400" b="1" dirty="0">
                <a:latin typeface="Calibri" pitchFamily="32" charset="0"/>
              </a:rPr>
              <a:t>gain control over the program flow</a:t>
            </a:r>
            <a:r>
              <a:rPr lang="en-US" sz="2400" dirty="0">
                <a:latin typeface="Calibri" pitchFamily="32" charset="0"/>
              </a:rPr>
              <a:t> and </a:t>
            </a:r>
            <a:r>
              <a:rPr lang="en-US" sz="2400" b="1" dirty="0">
                <a:latin typeface="Calibri" pitchFamily="32" charset="0"/>
              </a:rPr>
              <a:t>execute arbitrary code</a:t>
            </a:r>
            <a:r>
              <a:rPr lang="en-US" sz="2400" dirty="0">
                <a:latin typeface="Calibri" pitchFamily="32" charset="0"/>
              </a:rPr>
              <a:t>, with the same privileges of the original application.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1000"/>
                                  </p:stCondLst>
                                  <p:childTnLst>
                                    <p:set>
                                      <p:cBhvr additive="repl">
                                        <p:cTn id="6" dur="1" fill="hold">
                                          <p:stCondLst>
                                            <p:cond delay="0"/>
                                          </p:stCondLst>
                                        </p:cTn>
                                        <p:tgtEl>
                                          <p:spTgt spid="17410">
                                            <p:txEl>
                                              <p:pRg st="0" end="0"/>
                                            </p:txEl>
                                          </p:spTgt>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fill="hold" nodeType="afterEffect">
                                  <p:stCondLst>
                                    <p:cond delay="1000"/>
                                  </p:stCondLst>
                                  <p:childTnLst>
                                    <p:set>
                                      <p:cBhvr additive="repl">
                                        <p:cTn id="9" dur="1" fill="hold">
                                          <p:stCondLst>
                                            <p:cond delay="0"/>
                                          </p:stCondLst>
                                        </p:cTn>
                                        <p:tgtEl>
                                          <p:spTgt spid="17410">
                                            <p:txEl>
                                              <p:pRg st="2" end="2"/>
                                            </p:txEl>
                                          </p:spTgt>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fill="hold" nodeType="afterEffect">
                                  <p:stCondLst>
                                    <p:cond delay="1000"/>
                                  </p:stCondLst>
                                  <p:childTnLst>
                                    <p:set>
                                      <p:cBhvr additive="repl">
                                        <p:cTn id="12" dur="1" fill="hold">
                                          <p:stCondLst>
                                            <p:cond delay="0"/>
                                          </p:stCondLst>
                                        </p:cTn>
                                        <p:tgtEl>
                                          <p:spTgt spid="17410">
                                            <p:txEl>
                                              <p:pRg st="4" end="4"/>
                                            </p:txEl>
                                          </p:spTgt>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fill="hold" nodeType="afterEffect">
                                  <p:stCondLst>
                                    <p:cond delay="1000"/>
                                  </p:stCondLst>
                                  <p:childTnLst>
                                    <p:set>
                                      <p:cBhvr additive="repl">
                                        <p:cTn id="15"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 xmlns:a16="http://schemas.microsoft.com/office/drawing/2014/main" id="{DD470FCA-7570-C7A6-94BB-3A1A05F21D27}"/>
              </a:ext>
            </a:extLst>
          </p:cNvPr>
          <p:cNvSpPr txBox="1">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Buffer Overflows</a:t>
            </a:r>
          </a:p>
        </p:txBody>
      </p:sp>
      <p:sp>
        <p:nvSpPr>
          <p:cNvPr id="29699" name="Text Box 2">
            <a:extLst>
              <a:ext uri="{FF2B5EF4-FFF2-40B4-BE49-F238E27FC236}">
                <a16:creationId xmlns="" xmlns:a16="http://schemas.microsoft.com/office/drawing/2014/main" id="{F54A3A81-71F3-52E8-A4BB-63AB37F09E85}"/>
              </a:ext>
            </a:extLst>
          </p:cNvPr>
          <p:cNvSpPr txBox="1">
            <a:spLocks noChangeArrowheads="1"/>
          </p:cNvSpPr>
          <p:nvPr/>
        </p:nvSpPr>
        <p:spPr bwMode="auto">
          <a:xfrm>
            <a:off x="381000" y="1295400"/>
            <a:ext cx="8077200" cy="556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Droid Sans Fallback" charset="0"/>
              </a:defRPr>
            </a:lvl9pPr>
          </a:lstStyle>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void function(char *str) { </a:t>
            </a: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   char buffer[8]; </a:t>
            </a: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   strcpy(buffer,str); } </a:t>
            </a:r>
          </a:p>
          <a:p>
            <a:pPr eaLnBrk="1" hangingPunct="1">
              <a:lnSpc>
                <a:spcPct val="90000"/>
              </a:lnSpc>
              <a:spcBef>
                <a:spcPts val="800"/>
              </a:spcBef>
              <a:buClrTx/>
              <a:buFontTx/>
              <a:buNone/>
            </a:pPr>
            <a:endParaRPr lang="en-US" altLang="en-US" sz="2400">
              <a:solidFill>
                <a:srgbClr val="000000"/>
              </a:solidFill>
              <a:latin typeface="Arial Unicode MS" panose="020B0604020202020204" pitchFamily="34" charset="-128"/>
            </a:endParaRP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void main() { </a:t>
            </a: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   char large_string[256]; </a:t>
            </a: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   int i; </a:t>
            </a: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   for( i = 0; i &lt; 255; i++) </a:t>
            </a:r>
          </a:p>
          <a:p>
            <a:pPr eaLnBrk="1" hangingPunct="1">
              <a:lnSpc>
                <a:spcPct val="90000"/>
              </a:lnSpc>
              <a:spcBef>
                <a:spcPts val="800"/>
              </a:spcBef>
              <a:buClrTx/>
              <a:buFontTx/>
              <a:buNone/>
            </a:pPr>
            <a:r>
              <a:rPr lang="en-US" altLang="en-US" sz="2400">
                <a:solidFill>
                  <a:srgbClr val="000000"/>
                </a:solidFill>
                <a:latin typeface="Arial Unicode MS" panose="020B0604020202020204" pitchFamily="34" charset="-128"/>
              </a:rPr>
              <a:t>      large_string[i] = 'A'; function(large_string);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 xmlns:a16="http://schemas.microsoft.com/office/drawing/2014/main" id="{330DE57B-3AB0-3B8F-D1A2-0604D28F0312}"/>
              </a:ext>
            </a:extLst>
          </p:cNvPr>
          <p:cNvSpPr txBox="1">
            <a:spLocks noChangeArrowheads="1"/>
          </p:cNvSpPr>
          <p:nvPr/>
        </p:nvSpPr>
        <p:spPr bwMode="auto">
          <a:xfrm>
            <a:off x="685800" y="0"/>
            <a:ext cx="7772400" cy="838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Buffer Overflows</a:t>
            </a:r>
          </a:p>
        </p:txBody>
      </p:sp>
      <p:graphicFrame>
        <p:nvGraphicFramePr>
          <p:cNvPr id="30723" name="Object 2">
            <a:extLst>
              <a:ext uri="{FF2B5EF4-FFF2-40B4-BE49-F238E27FC236}">
                <a16:creationId xmlns="" xmlns:a16="http://schemas.microsoft.com/office/drawing/2014/main" id="{76F6401B-F93A-7488-034E-8015996106EA}"/>
              </a:ext>
            </a:extLst>
          </p:cNvPr>
          <p:cNvGraphicFramePr>
            <a:graphicFrameLocks noChangeAspect="1"/>
          </p:cNvGraphicFramePr>
          <p:nvPr/>
        </p:nvGraphicFramePr>
        <p:xfrm>
          <a:off x="1441450" y="833438"/>
          <a:ext cx="6259513" cy="5429250"/>
        </p:xfrm>
        <a:graphic>
          <a:graphicData uri="http://schemas.openxmlformats.org/presentationml/2006/ole">
            <p:oleObj spid="_x0000_s30724"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 xmlns:a16="http://schemas.microsoft.com/office/drawing/2014/main" id="{30FACF3C-2020-CC53-76DF-D640D0675B7F}"/>
              </a:ext>
            </a:extLst>
          </p:cNvPr>
          <p:cNvSpPr txBox="1">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Buffer Overflows</a:t>
            </a:r>
          </a:p>
        </p:txBody>
      </p:sp>
      <p:graphicFrame>
        <p:nvGraphicFramePr>
          <p:cNvPr id="31747" name="Object 2">
            <a:extLst>
              <a:ext uri="{FF2B5EF4-FFF2-40B4-BE49-F238E27FC236}">
                <a16:creationId xmlns="" xmlns:a16="http://schemas.microsoft.com/office/drawing/2014/main" id="{52455F20-922C-1F7C-2DC9-2F4B50ACD6AB}"/>
              </a:ext>
            </a:extLst>
          </p:cNvPr>
          <p:cNvGraphicFramePr>
            <a:graphicFrameLocks noChangeAspect="1"/>
          </p:cNvGraphicFramePr>
          <p:nvPr/>
        </p:nvGraphicFramePr>
        <p:xfrm>
          <a:off x="1441450" y="914400"/>
          <a:ext cx="6259513" cy="5429250"/>
        </p:xfrm>
        <a:graphic>
          <a:graphicData uri="http://schemas.openxmlformats.org/presentationml/2006/ole">
            <p:oleObj spid="_x0000_s31748"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 xmlns:a16="http://schemas.microsoft.com/office/drawing/2014/main" id="{DDA009E6-380E-09EF-3CA3-C71261919D55}"/>
              </a:ext>
            </a:extLst>
          </p:cNvPr>
          <p:cNvSpPr txBox="1">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Buffer Overflows</a:t>
            </a:r>
          </a:p>
        </p:txBody>
      </p:sp>
      <p:graphicFrame>
        <p:nvGraphicFramePr>
          <p:cNvPr id="32771" name="Object 2">
            <a:extLst>
              <a:ext uri="{FF2B5EF4-FFF2-40B4-BE49-F238E27FC236}">
                <a16:creationId xmlns="" xmlns:a16="http://schemas.microsoft.com/office/drawing/2014/main" id="{EE2A2BD1-88C2-ACF7-2964-A99BD9000917}"/>
              </a:ext>
            </a:extLst>
          </p:cNvPr>
          <p:cNvGraphicFramePr>
            <a:graphicFrameLocks noChangeAspect="1"/>
          </p:cNvGraphicFramePr>
          <p:nvPr/>
        </p:nvGraphicFramePr>
        <p:xfrm>
          <a:off x="1441450" y="914400"/>
          <a:ext cx="6259513" cy="5429250"/>
        </p:xfrm>
        <a:graphic>
          <a:graphicData uri="http://schemas.openxmlformats.org/presentationml/2006/ole">
            <p:oleObj spid="_x0000_s32772"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 xmlns:a16="http://schemas.microsoft.com/office/drawing/2014/main" id="{EA35B617-223D-15B8-E72B-B009FD8E7FCB}"/>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1F497D"/>
                </a:solidFill>
                <a:latin typeface="Calibri" panose="020F0502020204030204" pitchFamily="34" charset="0"/>
              </a:rPr>
              <a:t>Buffer Overflows</a:t>
            </a:r>
          </a:p>
        </p:txBody>
      </p:sp>
      <p:graphicFrame>
        <p:nvGraphicFramePr>
          <p:cNvPr id="33795" name="Object 2">
            <a:extLst>
              <a:ext uri="{FF2B5EF4-FFF2-40B4-BE49-F238E27FC236}">
                <a16:creationId xmlns="" xmlns:a16="http://schemas.microsoft.com/office/drawing/2014/main" id="{4846D815-3BD1-DAE7-D6D3-7D49C5933324}"/>
              </a:ext>
            </a:extLst>
          </p:cNvPr>
          <p:cNvGraphicFramePr>
            <a:graphicFrameLocks noChangeAspect="1"/>
          </p:cNvGraphicFramePr>
          <p:nvPr/>
        </p:nvGraphicFramePr>
        <p:xfrm>
          <a:off x="1447800" y="1428750"/>
          <a:ext cx="6259513" cy="5429250"/>
        </p:xfrm>
        <a:graphic>
          <a:graphicData uri="http://schemas.openxmlformats.org/presentationml/2006/ole">
            <p:oleObj spid="_x0000_s33796"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 xmlns:a16="http://schemas.microsoft.com/office/drawing/2014/main" id="{1F3139E7-5EEB-9870-EA8F-8891F9263898}"/>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1F497D"/>
                </a:solidFill>
                <a:latin typeface="Calibri" panose="020F0502020204030204" pitchFamily="34" charset="0"/>
              </a:rPr>
              <a:t>Buffer Overflows</a:t>
            </a:r>
          </a:p>
        </p:txBody>
      </p:sp>
      <p:graphicFrame>
        <p:nvGraphicFramePr>
          <p:cNvPr id="34819" name="Object 2">
            <a:extLst>
              <a:ext uri="{FF2B5EF4-FFF2-40B4-BE49-F238E27FC236}">
                <a16:creationId xmlns="" xmlns:a16="http://schemas.microsoft.com/office/drawing/2014/main" id="{A780F2B4-265A-CCC0-2C3A-85EABD35CBCE}"/>
              </a:ext>
            </a:extLst>
          </p:cNvPr>
          <p:cNvGraphicFramePr>
            <a:graphicFrameLocks noChangeAspect="1"/>
          </p:cNvGraphicFramePr>
          <p:nvPr/>
        </p:nvGraphicFramePr>
        <p:xfrm>
          <a:off x="1447800" y="1428750"/>
          <a:ext cx="6259513" cy="5429250"/>
        </p:xfrm>
        <a:graphic>
          <a:graphicData uri="http://schemas.openxmlformats.org/presentationml/2006/ole">
            <p:oleObj spid="_x0000_s34820"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 xmlns:a16="http://schemas.microsoft.com/office/drawing/2014/main" id="{3D70E758-ED7E-71AB-3A05-49D2544A7876}"/>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1F497D"/>
                </a:solidFill>
                <a:latin typeface="Calibri" panose="020F0502020204030204" pitchFamily="34" charset="0"/>
              </a:rPr>
              <a:t>Buffer Overflows</a:t>
            </a:r>
          </a:p>
        </p:txBody>
      </p:sp>
      <p:graphicFrame>
        <p:nvGraphicFramePr>
          <p:cNvPr id="35843" name="Object 2">
            <a:extLst>
              <a:ext uri="{FF2B5EF4-FFF2-40B4-BE49-F238E27FC236}">
                <a16:creationId xmlns="" xmlns:a16="http://schemas.microsoft.com/office/drawing/2014/main" id="{ACBE2ADA-6402-1755-0BF2-6E86E4269F1A}"/>
              </a:ext>
            </a:extLst>
          </p:cNvPr>
          <p:cNvGraphicFramePr>
            <a:graphicFrameLocks noChangeAspect="1"/>
          </p:cNvGraphicFramePr>
          <p:nvPr/>
        </p:nvGraphicFramePr>
        <p:xfrm>
          <a:off x="1447800" y="1428750"/>
          <a:ext cx="6259513" cy="5429250"/>
        </p:xfrm>
        <a:graphic>
          <a:graphicData uri="http://schemas.openxmlformats.org/presentationml/2006/ole">
            <p:oleObj spid="_x0000_s35844"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 xmlns:a16="http://schemas.microsoft.com/office/drawing/2014/main" id="{FF7EABA5-E96F-0B23-2D32-94682E8B24A8}"/>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1F497D"/>
                </a:solidFill>
                <a:latin typeface="Calibri" panose="020F0502020204030204" pitchFamily="34" charset="0"/>
              </a:rPr>
              <a:t>Buffer Overflows</a:t>
            </a:r>
          </a:p>
        </p:txBody>
      </p:sp>
      <p:graphicFrame>
        <p:nvGraphicFramePr>
          <p:cNvPr id="36867" name="Object 2">
            <a:extLst>
              <a:ext uri="{FF2B5EF4-FFF2-40B4-BE49-F238E27FC236}">
                <a16:creationId xmlns="" xmlns:a16="http://schemas.microsoft.com/office/drawing/2014/main" id="{2A462180-41F6-ED85-2418-888A32C997A7}"/>
              </a:ext>
            </a:extLst>
          </p:cNvPr>
          <p:cNvGraphicFramePr>
            <a:graphicFrameLocks noChangeAspect="1"/>
          </p:cNvGraphicFramePr>
          <p:nvPr/>
        </p:nvGraphicFramePr>
        <p:xfrm>
          <a:off x="1447800" y="1428750"/>
          <a:ext cx="6259513" cy="5429250"/>
        </p:xfrm>
        <a:graphic>
          <a:graphicData uri="http://schemas.openxmlformats.org/presentationml/2006/ole">
            <p:oleObj spid="_x0000_s36868"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 xmlns:a16="http://schemas.microsoft.com/office/drawing/2014/main" id="{339248A7-8484-83BB-3310-AEDC1AC6A64C}"/>
              </a:ext>
            </a:extLst>
          </p:cNvPr>
          <p:cNvSpPr>
            <a:spLocks noChangeArrowheads="1"/>
          </p:cNvSpPr>
          <p:nvPr/>
        </p:nvSpPr>
        <p:spPr bwMode="auto">
          <a:xfrm>
            <a:off x="685800" y="0"/>
            <a:ext cx="77724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1F497D"/>
                </a:solidFill>
                <a:latin typeface="Calibri" panose="020F0502020204030204" pitchFamily="34" charset="0"/>
              </a:rPr>
              <a:t>Buffer Overflows</a:t>
            </a:r>
          </a:p>
        </p:txBody>
      </p:sp>
      <p:graphicFrame>
        <p:nvGraphicFramePr>
          <p:cNvPr id="37891" name="Object 2">
            <a:extLst>
              <a:ext uri="{FF2B5EF4-FFF2-40B4-BE49-F238E27FC236}">
                <a16:creationId xmlns="" xmlns:a16="http://schemas.microsoft.com/office/drawing/2014/main" id="{D40EEDDD-A9B8-7D33-AF70-CABF262F52B7}"/>
              </a:ext>
            </a:extLst>
          </p:cNvPr>
          <p:cNvGraphicFramePr>
            <a:graphicFrameLocks noChangeAspect="1"/>
          </p:cNvGraphicFramePr>
          <p:nvPr/>
        </p:nvGraphicFramePr>
        <p:xfrm>
          <a:off x="1447800" y="1428750"/>
          <a:ext cx="6259513" cy="5429250"/>
        </p:xfrm>
        <a:graphic>
          <a:graphicData uri="http://schemas.openxmlformats.org/presentationml/2006/ole">
            <p:oleObj spid="_x0000_s37892" r:id="rId4" imgW="6257143" imgH="5428571" progId="PBrush">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 xmlns:a16="http://schemas.microsoft.com/office/drawing/2014/main" id="{EF7F9A58-1F13-EA1F-3166-CD94448DEFBD}"/>
              </a:ext>
            </a:extLst>
          </p:cNvPr>
          <p:cNvSpPr txBox="1">
            <a:spLocks noChangeArrowheads="1"/>
          </p:cNvSpPr>
          <p:nvPr/>
        </p:nvSpPr>
        <p:spPr bwMode="auto">
          <a:xfrm>
            <a:off x="457200" y="704850"/>
            <a:ext cx="8229600" cy="666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rIns="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sz="5000" dirty="0" smtClean="0">
                <a:solidFill>
                  <a:srgbClr val="04617B"/>
                </a:solidFill>
                <a:latin typeface="Calibri" panose="020F0502020204030204" pitchFamily="34" charset="0"/>
              </a:rPr>
              <a:t>Syllabus</a:t>
            </a:r>
            <a:endParaRPr lang="en-US" altLang="en-US" sz="5000" dirty="0">
              <a:solidFill>
                <a:srgbClr val="04617B"/>
              </a:solidFill>
              <a:latin typeface="Calibri" panose="020F0502020204030204" pitchFamily="34" charset="0"/>
            </a:endParaRPr>
          </a:p>
        </p:txBody>
      </p:sp>
      <p:pic>
        <p:nvPicPr>
          <p:cNvPr id="51201" name="Picture 1"/>
          <p:cNvPicPr>
            <a:picLocks noChangeAspect="1" noChangeArrowheads="1"/>
          </p:cNvPicPr>
          <p:nvPr/>
        </p:nvPicPr>
        <p:blipFill>
          <a:blip r:embed="rId3" cstate="print"/>
          <a:srcRect l="26940" t="50938" r="25622" b="39583"/>
          <a:stretch>
            <a:fillRect/>
          </a:stretch>
        </p:blipFill>
        <p:spPr bwMode="auto">
          <a:xfrm>
            <a:off x="326571" y="2133600"/>
            <a:ext cx="8817429"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 xmlns:a16="http://schemas.microsoft.com/office/drawing/2014/main" id="{90922A41-9C73-CB19-6965-E30F0E7A2E8A}"/>
              </a:ext>
            </a:extLst>
          </p:cNvPr>
          <p:cNvSpPr txBox="1">
            <a:spLocks noChangeArrowheads="1"/>
          </p:cNvSpPr>
          <p:nvPr/>
        </p:nvSpPr>
        <p:spPr bwMode="auto">
          <a:xfrm>
            <a:off x="466725" y="101600"/>
            <a:ext cx="8229600" cy="1065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GB" altLang="en-US" sz="4400">
                <a:solidFill>
                  <a:srgbClr val="000000"/>
                </a:solidFill>
                <a:latin typeface="Calibri" panose="020F0502020204030204" pitchFamily="34" charset="0"/>
              </a:rPr>
              <a:t>What's the problem?</a:t>
            </a:r>
          </a:p>
        </p:txBody>
      </p:sp>
      <p:sp>
        <p:nvSpPr>
          <p:cNvPr id="38915" name="Text Box 2">
            <a:extLst>
              <a:ext uri="{FF2B5EF4-FFF2-40B4-BE49-F238E27FC236}">
                <a16:creationId xmlns="" xmlns:a16="http://schemas.microsoft.com/office/drawing/2014/main" id="{847B34EB-5EDE-1631-405C-2D750FF13044}"/>
              </a:ext>
            </a:extLst>
          </p:cNvPr>
          <p:cNvSpPr txBox="1">
            <a:spLocks noChangeArrowheads="1"/>
          </p:cNvSpPr>
          <p:nvPr/>
        </p:nvSpPr>
        <p:spPr bwMode="auto">
          <a:xfrm>
            <a:off x="457200" y="1314450"/>
            <a:ext cx="8229600" cy="5275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r>
              <a:rPr lang="en-GB" altLang="en-US" sz="3000">
                <a:solidFill>
                  <a:srgbClr val="000000"/>
                </a:solidFill>
                <a:latin typeface="Calibri" panose="020F0502020204030204" pitchFamily="34" charset="0"/>
              </a:rPr>
              <a:t>The </a:t>
            </a:r>
            <a:r>
              <a:rPr lang="en-GB" altLang="en-US" sz="3000">
                <a:solidFill>
                  <a:srgbClr val="000000"/>
                </a:solidFill>
                <a:latin typeface="Courier New" panose="02070309020205020404" pitchFamily="49" charset="0"/>
              </a:rPr>
              <a:t>gets</a:t>
            </a:r>
            <a:r>
              <a:rPr lang="en-GB" altLang="en-US" sz="3000">
                <a:solidFill>
                  <a:srgbClr val="000000"/>
                </a:solidFill>
                <a:latin typeface="Calibri" panose="020F0502020204030204" pitchFamily="34" charset="0"/>
              </a:rPr>
              <a:t> and </a:t>
            </a:r>
            <a:r>
              <a:rPr lang="en-GB" altLang="en-US" sz="3000">
                <a:solidFill>
                  <a:srgbClr val="000000"/>
                </a:solidFill>
                <a:latin typeface="Courier New" panose="02070309020205020404" pitchFamily="49" charset="0"/>
              </a:rPr>
              <a:t>strcpy</a:t>
            </a:r>
            <a:r>
              <a:rPr lang="en-GB" altLang="en-US" sz="3000">
                <a:solidFill>
                  <a:srgbClr val="000000"/>
                </a:solidFill>
                <a:latin typeface="Calibri" panose="020F0502020204030204" pitchFamily="34" charset="0"/>
              </a:rPr>
              <a:t> functions don't check that the string they're copying into the buffer </a:t>
            </a:r>
            <a:r>
              <a:rPr lang="en-GB" altLang="en-US" sz="3000">
                <a:solidFill>
                  <a:srgbClr val="FF0000"/>
                </a:solidFill>
                <a:latin typeface="Calibri" panose="020F0502020204030204" pitchFamily="34" charset="0"/>
              </a:rPr>
              <a:t>will fit in the buffer</a:t>
            </a:r>
            <a:r>
              <a:rPr lang="en-GB" altLang="en-US" sz="3000">
                <a:solidFill>
                  <a:srgbClr val="000000"/>
                </a:solidFill>
                <a:latin typeface="Calibri" panose="020F0502020204030204" pitchFamily="34" charset="0"/>
              </a:rPr>
              <a:t>!</a:t>
            </a:r>
            <a:br>
              <a:rPr lang="en-GB" altLang="en-US" sz="3000">
                <a:solidFill>
                  <a:srgbClr val="000000"/>
                </a:solidFill>
                <a:latin typeface="Calibri" panose="020F0502020204030204" pitchFamily="34" charset="0"/>
              </a:rPr>
            </a:br>
            <a:endParaRPr lang="en-GB" altLang="en-US" sz="3000">
              <a:solidFill>
                <a:srgbClr val="000000"/>
              </a:solidFill>
              <a:latin typeface="Calibri" panose="020F0502020204030204" pitchFamily="34" charset="0"/>
            </a:endParaRPr>
          </a:p>
          <a:p>
            <a:pPr eaLnBrk="1" hangingPunct="1">
              <a:lnSpc>
                <a:spcPct val="90000"/>
              </a:lnSpc>
              <a:spcBef>
                <a:spcPts val="750"/>
              </a:spcBef>
              <a:buFont typeface="Arial" panose="020B0604020202020204" pitchFamily="34" charset="0"/>
              <a:buChar char="•"/>
            </a:pPr>
            <a:r>
              <a:rPr lang="en-GB" altLang="en-US" sz="3000">
                <a:solidFill>
                  <a:srgbClr val="000000"/>
                </a:solidFill>
                <a:latin typeface="Calibri" panose="020F0502020204030204" pitchFamily="34" charset="0"/>
              </a:rPr>
              <a:t>Some languages would give you some kind of exception here, and crash the program.</a:t>
            </a:r>
          </a:p>
          <a:p>
            <a:pPr lvl="1" eaLnBrk="1" hangingPunct="1">
              <a:lnSpc>
                <a:spcPct val="90000"/>
              </a:lnSpc>
              <a:spcBef>
                <a:spcPts val="650"/>
              </a:spcBef>
              <a:buClrTx/>
              <a:buFontTx/>
              <a:buNone/>
            </a:pPr>
            <a:r>
              <a:rPr lang="en-GB" altLang="en-US" sz="2600">
                <a:solidFill>
                  <a:srgbClr val="000000"/>
                </a:solidFill>
                <a:latin typeface="Calibri" panose="020F0502020204030204" pitchFamily="34" charset="0"/>
              </a:rPr>
              <a:t/>
            </a:r>
            <a:br>
              <a:rPr lang="en-GB" altLang="en-US" sz="2600">
                <a:solidFill>
                  <a:srgbClr val="000000"/>
                </a:solidFill>
                <a:latin typeface="Calibri" panose="020F0502020204030204" pitchFamily="34" charset="0"/>
              </a:rPr>
            </a:br>
            <a:endParaRPr lang="en-GB" altLang="en-US" sz="2600">
              <a:solidFill>
                <a:srgbClr val="000000"/>
              </a:solidFill>
              <a:latin typeface="Calibri" panose="020F0502020204030204" pitchFamily="34" charset="0"/>
            </a:endParaRPr>
          </a:p>
          <a:p>
            <a:pPr eaLnBrk="1" hangingPunct="1">
              <a:lnSpc>
                <a:spcPct val="90000"/>
              </a:lnSpc>
              <a:spcBef>
                <a:spcPts val="750"/>
              </a:spcBef>
              <a:buFont typeface="Arial" panose="020B0604020202020204" pitchFamily="34" charset="0"/>
              <a:buChar char="•"/>
            </a:pPr>
            <a:r>
              <a:rPr lang="en-GB" altLang="en-US" sz="3000">
                <a:solidFill>
                  <a:srgbClr val="000000"/>
                </a:solidFill>
                <a:latin typeface="Calibri" panose="020F0502020204030204" pitchFamily="34" charset="0"/>
              </a:rPr>
              <a:t>Not C (the most commonly used language for systems programming).  C doesn't even notice something bad happened, and continues on its way.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 xmlns:a16="http://schemas.microsoft.com/office/drawing/2014/main" id="{5064D756-5249-2CC8-7471-0BE7821B4B50}"/>
              </a:ext>
            </a:extLst>
          </p:cNvPr>
          <p:cNvSpPr txBox="1">
            <a:spLocks noChangeArrowheads="1"/>
          </p:cNvSpPr>
          <p:nvPr/>
        </p:nvSpPr>
        <p:spPr bwMode="auto">
          <a:xfrm>
            <a:off x="466725" y="101600"/>
            <a:ext cx="8229600" cy="1065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GB" altLang="en-US" sz="3600">
                <a:solidFill>
                  <a:srgbClr val="000000"/>
                </a:solidFill>
                <a:latin typeface="Calibri" panose="020F0502020204030204" pitchFamily="34" charset="0"/>
              </a:rPr>
              <a:t>Buffer overflow</a:t>
            </a:r>
          </a:p>
        </p:txBody>
      </p:sp>
      <p:sp>
        <p:nvSpPr>
          <p:cNvPr id="9218" name="Text Box 2">
            <a:extLst>
              <a:ext uri="{FF2B5EF4-FFF2-40B4-BE49-F238E27FC236}">
                <a16:creationId xmlns="" xmlns:a16="http://schemas.microsoft.com/office/drawing/2014/main" id="{DCE4EAD8-59B5-5A49-811F-E36885E543E0}"/>
              </a:ext>
            </a:extLst>
          </p:cNvPr>
          <p:cNvSpPr txBox="1">
            <a:spLocks noChangeArrowheads="1"/>
          </p:cNvSpPr>
          <p:nvPr/>
        </p:nvSpPr>
        <p:spPr bwMode="auto">
          <a:xfrm>
            <a:off x="457200" y="1314450"/>
            <a:ext cx="8229600" cy="5075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9pPr>
          </a:lstStyle>
          <a:p>
            <a:pPr>
              <a:lnSpc>
                <a:spcPct val="80000"/>
              </a:lnSpc>
              <a:spcBef>
                <a:spcPts val="750"/>
              </a:spcBef>
              <a:buFont typeface="Arial" charset="0"/>
              <a:buChar char="•"/>
              <a:defRPr/>
            </a:pPr>
            <a:r>
              <a:rPr lang="en-GB" sz="3000" dirty="0">
                <a:latin typeface="Calibri" pitchFamily="32" charset="0"/>
              </a:rPr>
              <a:t>If the attacker can write data past the end of an array on the stack, she can usually overwrite things like the saved return address.  When the function returns, it will jump to any address of her choosing.</a:t>
            </a:r>
          </a:p>
          <a:p>
            <a:pPr marL="0" indent="0">
              <a:lnSpc>
                <a:spcPct val="80000"/>
              </a:lnSpc>
              <a:spcBef>
                <a:spcPts val="750"/>
              </a:spcBef>
              <a:buFont typeface="Times New Roman" pitchFamily="16" charset="0"/>
              <a:buNone/>
              <a:defRPr/>
            </a:pPr>
            <a:r>
              <a:rPr lang="en-GB" sz="3000" dirty="0">
                <a:latin typeface="Calibri" pitchFamily="32" charset="0"/>
              </a:rPr>
              <a:t/>
            </a:r>
            <a:br>
              <a:rPr lang="en-GB" sz="3000" dirty="0">
                <a:latin typeface="Calibri" pitchFamily="32" charset="0"/>
              </a:rPr>
            </a:br>
            <a:endParaRPr lang="en-GB" sz="3000" dirty="0">
              <a:latin typeface="Calibri" pitchFamily="32" charset="0"/>
            </a:endParaRPr>
          </a:p>
          <a:p>
            <a:pPr>
              <a:lnSpc>
                <a:spcPct val="80000"/>
              </a:lnSpc>
              <a:spcBef>
                <a:spcPts val="750"/>
              </a:spcBef>
              <a:buFont typeface="Arial" charset="0"/>
              <a:buChar char="•"/>
              <a:defRPr/>
            </a:pPr>
            <a:r>
              <a:rPr lang="en-GB" sz="3000" dirty="0">
                <a:latin typeface="Calibri" pitchFamily="32" charset="0"/>
              </a:rPr>
              <a:t>Targets: programs on a local machine that run with </a:t>
            </a:r>
            <a:r>
              <a:rPr lang="en-GB" sz="3000" dirty="0" err="1">
                <a:latin typeface="Calibri" pitchFamily="32" charset="0"/>
              </a:rPr>
              <a:t>setuid</a:t>
            </a:r>
            <a:r>
              <a:rPr lang="en-GB" sz="3000" dirty="0">
                <a:latin typeface="Calibri" pitchFamily="32" charset="0"/>
              </a:rPr>
              <a:t> (</a:t>
            </a:r>
            <a:r>
              <a:rPr lang="en-GB" sz="3000" dirty="0" err="1">
                <a:latin typeface="Calibri" pitchFamily="32" charset="0"/>
              </a:rPr>
              <a:t>superuser</a:t>
            </a:r>
            <a:r>
              <a:rPr lang="en-GB" sz="3000" dirty="0">
                <a:latin typeface="Calibri" pitchFamily="32" charset="0"/>
              </a:rPr>
              <a:t>) privileges, or network daemons on a remote machine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 xmlns:a16="http://schemas.microsoft.com/office/drawing/2014/main" id="{27077CAD-CFDC-9162-90EE-E15EA69028B4}"/>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Kinds of Defenses</a:t>
            </a:r>
          </a:p>
        </p:txBody>
      </p:sp>
      <p:sp>
        <p:nvSpPr>
          <p:cNvPr id="40963" name="Text Box 2">
            <a:extLst>
              <a:ext uri="{FF2B5EF4-FFF2-40B4-BE49-F238E27FC236}">
                <a16:creationId xmlns="" xmlns:a16="http://schemas.microsoft.com/office/drawing/2014/main" id="{F60E52FF-A204-FEF1-085B-769A91D018F1}"/>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Better software engineering practices</a:t>
            </a:r>
          </a:p>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Find-and-patch methods</a:t>
            </a:r>
          </a:p>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Language tools</a:t>
            </a:r>
          </a:p>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Analysis tools</a:t>
            </a:r>
          </a:p>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Compiler tools</a:t>
            </a:r>
          </a:p>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Operating system tools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 xmlns:a16="http://schemas.microsoft.com/office/drawing/2014/main" id="{DF645F31-715E-D7B6-4E40-47CBC38919E3}"/>
              </a:ext>
            </a:extLst>
          </p:cNvPr>
          <p:cNvSpPr txBox="1">
            <a:spLocks noChangeArrowheads="1"/>
          </p:cNvSpPr>
          <p:nvPr/>
        </p:nvSpPr>
        <p:spPr bwMode="auto">
          <a:xfrm>
            <a:off x="466725" y="101600"/>
            <a:ext cx="8229600" cy="1065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GB" altLang="en-US" sz="4400">
                <a:solidFill>
                  <a:srgbClr val="000000"/>
                </a:solidFill>
                <a:latin typeface="Calibri" panose="020F0502020204030204" pitchFamily="34" charset="0"/>
              </a:rPr>
              <a:t>Types of security flaws</a:t>
            </a:r>
          </a:p>
        </p:txBody>
      </p:sp>
      <p:sp>
        <p:nvSpPr>
          <p:cNvPr id="41987" name="Text Box 2">
            <a:extLst>
              <a:ext uri="{FF2B5EF4-FFF2-40B4-BE49-F238E27FC236}">
                <a16:creationId xmlns="" xmlns:a16="http://schemas.microsoft.com/office/drawing/2014/main" id="{92D48D6F-15BD-E3B8-41B5-C6CA5948C05E}"/>
              </a:ext>
            </a:extLst>
          </p:cNvPr>
          <p:cNvSpPr txBox="1">
            <a:spLocks noChangeArrowheads="1"/>
          </p:cNvSpPr>
          <p:nvPr/>
        </p:nvSpPr>
        <p:spPr bwMode="auto">
          <a:xfrm>
            <a:off x="304800" y="1166813"/>
            <a:ext cx="8382000" cy="5222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marL="1141413" indent="-2270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r>
              <a:rPr lang="en-GB" altLang="en-US" sz="3000" i="1">
                <a:solidFill>
                  <a:srgbClr val="000000"/>
                </a:solidFill>
                <a:latin typeface="Calibri" panose="020F0502020204030204" pitchFamily="34" charset="0"/>
              </a:rPr>
              <a:t>One way to divide up security flaws is by genesis (where they came from)</a:t>
            </a:r>
            <a:r>
              <a:rPr lang="ar-SA" altLang="en-US" sz="3000" i="1">
                <a:solidFill>
                  <a:srgbClr val="000000"/>
                </a:solidFill>
                <a:latin typeface="Calibri" panose="020F0502020204030204" pitchFamily="34" charset="0"/>
                <a:cs typeface="Arial" panose="020B0604020202020204" pitchFamily="34" charset="0"/>
              </a:rPr>
              <a:t>‏</a:t>
            </a:r>
            <a:endParaRPr lang="en-US" altLang="en-US" sz="3000" i="1">
              <a:solidFill>
                <a:srgbClr val="000000"/>
              </a:solidFill>
              <a:latin typeface="Calibri" panose="020F0502020204030204" pitchFamily="34" charset="0"/>
              <a:cs typeface="Arial" panose="020B0604020202020204" pitchFamily="34" charset="0"/>
            </a:endParaRPr>
          </a:p>
          <a:p>
            <a:pPr eaLnBrk="1" hangingPunct="1">
              <a:lnSpc>
                <a:spcPct val="90000"/>
              </a:lnSpc>
              <a:spcBef>
                <a:spcPts val="750"/>
              </a:spcBef>
              <a:buFont typeface="Arial" panose="020B0604020202020204" pitchFamily="34" charset="0"/>
              <a:buChar char="•"/>
            </a:pPr>
            <a:endParaRPr lang="en-US" altLang="en-US" sz="3000" i="1">
              <a:solidFill>
                <a:srgbClr val="000000"/>
              </a:solidFill>
              <a:latin typeface="Calibri" panose="020F0502020204030204" pitchFamily="34" charset="0"/>
              <a:cs typeface="Arial" panose="020B0604020202020204" pitchFamily="34" charset="0"/>
            </a:endParaRPr>
          </a:p>
          <a:p>
            <a:pPr eaLnBrk="1" hangingPunct="1">
              <a:lnSpc>
                <a:spcPct val="90000"/>
              </a:lnSpc>
              <a:spcBef>
                <a:spcPts val="750"/>
              </a:spcBef>
              <a:buFont typeface="Arial" panose="020B0604020202020204" pitchFamily="34" charset="0"/>
              <a:buChar char="•"/>
            </a:pPr>
            <a:r>
              <a:rPr lang="en-GB" altLang="en-US" sz="3000" i="1">
                <a:solidFill>
                  <a:srgbClr val="000000"/>
                </a:solidFill>
                <a:latin typeface="Calibri" panose="020F0502020204030204" pitchFamily="34" charset="0"/>
              </a:rPr>
              <a:t>Some flaws are </a:t>
            </a:r>
            <a:r>
              <a:rPr lang="en-GB" altLang="en-US" sz="3000" i="1">
                <a:solidFill>
                  <a:srgbClr val="FF0000"/>
                </a:solidFill>
                <a:latin typeface="Calibri" panose="020F0502020204030204" pitchFamily="34" charset="0"/>
              </a:rPr>
              <a:t>intentional</a:t>
            </a:r>
          </a:p>
          <a:p>
            <a:pPr lvl="1" eaLnBrk="1" hangingPunct="1">
              <a:lnSpc>
                <a:spcPct val="90000"/>
              </a:lnSpc>
              <a:spcBef>
                <a:spcPts val="650"/>
              </a:spcBef>
              <a:buClr>
                <a:srgbClr val="FF0000"/>
              </a:buClr>
              <a:buFont typeface="Arial" panose="020B0604020202020204" pitchFamily="34" charset="0"/>
              <a:buChar char="–"/>
            </a:pPr>
            <a:r>
              <a:rPr lang="en-GB" altLang="en-US" sz="2600" i="1">
                <a:solidFill>
                  <a:srgbClr val="FF0000"/>
                </a:solidFill>
                <a:latin typeface="Calibri" panose="020F0502020204030204" pitchFamily="34" charset="0"/>
              </a:rPr>
              <a:t>Malicious</a:t>
            </a:r>
            <a:r>
              <a:rPr lang="en-GB" altLang="en-US" sz="2600" i="1">
                <a:solidFill>
                  <a:srgbClr val="000000"/>
                </a:solidFill>
                <a:latin typeface="Calibri" panose="020F0502020204030204" pitchFamily="34" charset="0"/>
              </a:rPr>
              <a:t> flaws are intentionally inserted to attack systems, either in general, or certain systems in particular</a:t>
            </a:r>
          </a:p>
          <a:p>
            <a:pPr lvl="2" eaLnBrk="1" hangingPunct="1">
              <a:lnSpc>
                <a:spcPct val="90000"/>
              </a:lnSpc>
              <a:spcBef>
                <a:spcPts val="550"/>
              </a:spcBef>
              <a:buFont typeface="Arial" panose="020B0604020202020204" pitchFamily="34" charset="0"/>
              <a:buChar char="•"/>
            </a:pPr>
            <a:r>
              <a:rPr lang="en-GB" altLang="en-US" sz="2200" i="1">
                <a:solidFill>
                  <a:srgbClr val="000000"/>
                </a:solidFill>
                <a:latin typeface="Calibri" panose="020F0502020204030204" pitchFamily="34" charset="0"/>
              </a:rPr>
              <a:t>If it's meant to attack some particular system, we call it a targeted malicious flaw</a:t>
            </a:r>
          </a:p>
          <a:p>
            <a:pPr lvl="1" eaLnBrk="1" hangingPunct="1">
              <a:lnSpc>
                <a:spcPct val="90000"/>
              </a:lnSpc>
              <a:spcBef>
                <a:spcPts val="650"/>
              </a:spcBef>
              <a:buClr>
                <a:srgbClr val="FF0000"/>
              </a:buClr>
              <a:buFont typeface="Arial" panose="020B0604020202020204" pitchFamily="34" charset="0"/>
              <a:buChar char="–"/>
            </a:pPr>
            <a:r>
              <a:rPr lang="en-GB" altLang="en-US" sz="2600" i="1">
                <a:solidFill>
                  <a:srgbClr val="FF0000"/>
                </a:solidFill>
                <a:latin typeface="Calibri" panose="020F0502020204030204" pitchFamily="34" charset="0"/>
              </a:rPr>
              <a:t>Nonmalicious</a:t>
            </a:r>
            <a:r>
              <a:rPr lang="en-GB" altLang="en-US" sz="2600" i="1">
                <a:solidFill>
                  <a:srgbClr val="000000"/>
                </a:solidFill>
                <a:latin typeface="Calibri" panose="020F0502020204030204" pitchFamily="34" charset="0"/>
              </a:rPr>
              <a:t> (but intentional) flaws are often features that are meant to be in the system, and are correctly implemented, but nonetheless can cause a failure when used by an attacker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 xmlns:a16="http://schemas.microsoft.com/office/drawing/2014/main" id="{37840A65-C338-8BBF-B040-34FDF1C1D420}"/>
              </a:ext>
            </a:extLst>
          </p:cNvPr>
          <p:cNvSpPr txBox="1">
            <a:spLocks noChangeArrowheads="1"/>
          </p:cNvSpPr>
          <p:nvPr/>
        </p:nvSpPr>
        <p:spPr bwMode="auto">
          <a:xfrm>
            <a:off x="685800" y="242888"/>
            <a:ext cx="8229600" cy="10652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GB" altLang="en-US" sz="4400">
                <a:solidFill>
                  <a:srgbClr val="000000"/>
                </a:solidFill>
                <a:latin typeface="Calibri" panose="020F0502020204030204" pitchFamily="34" charset="0"/>
              </a:rPr>
              <a:t>Unintentional program errors</a:t>
            </a:r>
          </a:p>
        </p:txBody>
      </p:sp>
      <p:sp>
        <p:nvSpPr>
          <p:cNvPr id="43011" name="Text Box 2">
            <a:extLst>
              <a:ext uri="{FF2B5EF4-FFF2-40B4-BE49-F238E27FC236}">
                <a16:creationId xmlns="" xmlns:a16="http://schemas.microsoft.com/office/drawing/2014/main" id="{A4353A9E-DD70-E663-CD30-4F78C578B90A}"/>
              </a:ext>
            </a:extLst>
          </p:cNvPr>
          <p:cNvSpPr txBox="1">
            <a:spLocks noChangeArrowheads="1"/>
          </p:cNvSpPr>
          <p:nvPr/>
        </p:nvSpPr>
        <p:spPr bwMode="auto">
          <a:xfrm>
            <a:off x="457200" y="1314450"/>
            <a:ext cx="8229600" cy="5075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r>
              <a:rPr lang="en-GB" altLang="en-US" sz="3000" i="1">
                <a:solidFill>
                  <a:srgbClr val="000000"/>
                </a:solidFill>
                <a:latin typeface="Calibri" panose="020F0502020204030204" pitchFamily="34" charset="0"/>
              </a:rPr>
              <a:t>Most security flaws are caused by </a:t>
            </a:r>
            <a:r>
              <a:rPr lang="en-GB" altLang="en-US" sz="3000" i="1">
                <a:solidFill>
                  <a:srgbClr val="FF0000"/>
                </a:solidFill>
                <a:latin typeface="Calibri" panose="020F0502020204030204" pitchFamily="34" charset="0"/>
              </a:rPr>
              <a:t>unintentional</a:t>
            </a:r>
            <a:r>
              <a:rPr lang="en-GB" altLang="en-US" sz="3000" i="1">
                <a:solidFill>
                  <a:srgbClr val="000000"/>
                </a:solidFill>
                <a:latin typeface="Calibri" panose="020F0502020204030204" pitchFamily="34" charset="0"/>
              </a:rPr>
              <a:t> program errors</a:t>
            </a:r>
            <a:br>
              <a:rPr lang="en-GB" altLang="en-US" sz="3000" i="1">
                <a:solidFill>
                  <a:srgbClr val="000000"/>
                </a:solidFill>
                <a:latin typeface="Calibri" panose="020F0502020204030204" pitchFamily="34" charset="0"/>
              </a:rPr>
            </a:br>
            <a:endParaRPr lang="en-GB" altLang="en-US" sz="3000" i="1">
              <a:solidFill>
                <a:srgbClr val="000000"/>
              </a:solidFill>
              <a:latin typeface="Calibri" panose="020F0502020204030204" pitchFamily="34" charset="0"/>
            </a:endParaRPr>
          </a:p>
          <a:p>
            <a:pPr eaLnBrk="1" hangingPunct="1">
              <a:lnSpc>
                <a:spcPct val="90000"/>
              </a:lnSpc>
              <a:spcBef>
                <a:spcPts val="750"/>
              </a:spcBef>
              <a:buFont typeface="Arial" panose="020B0604020202020204" pitchFamily="34" charset="0"/>
              <a:buChar char="•"/>
            </a:pPr>
            <a:r>
              <a:rPr lang="en-GB" altLang="en-US" sz="3000" i="1">
                <a:solidFill>
                  <a:srgbClr val="000000"/>
                </a:solidFill>
                <a:latin typeface="Calibri" panose="020F0502020204030204" pitchFamily="34" charset="0"/>
              </a:rPr>
              <a:t>the most common sources of unintentional security flaws</a:t>
            </a:r>
            <a:br>
              <a:rPr lang="en-GB" altLang="en-US" sz="3000" i="1">
                <a:solidFill>
                  <a:srgbClr val="000000"/>
                </a:solidFill>
                <a:latin typeface="Calibri" panose="020F0502020204030204" pitchFamily="34" charset="0"/>
              </a:rPr>
            </a:br>
            <a:endParaRPr lang="en-GB" altLang="en-US" sz="3000" i="1">
              <a:solidFill>
                <a:srgbClr val="000000"/>
              </a:solidFill>
              <a:latin typeface="Calibri" panose="020F0502020204030204" pitchFamily="34" charset="0"/>
            </a:endParaRPr>
          </a:p>
          <a:p>
            <a:pPr lvl="1" eaLnBrk="1" hangingPunct="1">
              <a:lnSpc>
                <a:spcPct val="90000"/>
              </a:lnSpc>
              <a:spcBef>
                <a:spcPts val="650"/>
              </a:spcBef>
              <a:buFont typeface="Arial" panose="020B0604020202020204" pitchFamily="34" charset="0"/>
              <a:buChar char="–"/>
            </a:pPr>
            <a:r>
              <a:rPr lang="en-GB" altLang="en-US" sz="2600" i="1">
                <a:solidFill>
                  <a:srgbClr val="000000"/>
                </a:solidFill>
                <a:latin typeface="Calibri" panose="020F0502020204030204" pitchFamily="34" charset="0"/>
              </a:rPr>
              <a:t>Buffer overflows</a:t>
            </a:r>
            <a:br>
              <a:rPr lang="en-GB" altLang="en-US" sz="2600" i="1">
                <a:solidFill>
                  <a:srgbClr val="000000"/>
                </a:solidFill>
                <a:latin typeface="Calibri" panose="020F0502020204030204" pitchFamily="34" charset="0"/>
              </a:rPr>
            </a:br>
            <a:endParaRPr lang="en-GB" altLang="en-US" sz="2600" i="1">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 xmlns:a16="http://schemas.microsoft.com/office/drawing/2014/main" id="{1D786E35-D7CC-12D5-D36F-C9E655ED35A4}"/>
              </a:ext>
            </a:extLst>
          </p:cNvPr>
          <p:cNvSpPr>
            <a:spLocks noGrp="1"/>
          </p:cNvSpPr>
          <p:nvPr>
            <p:ph type="title"/>
          </p:nvPr>
        </p:nvSpPr>
        <p:spPr>
          <a:xfrm>
            <a:off x="457200" y="76200"/>
            <a:ext cx="8228013" cy="792163"/>
          </a:xfrm>
        </p:spPr>
        <p:txBody>
          <a:bodyPr/>
          <a:lstStyle/>
          <a:p>
            <a:pPr eaLnBrk="1" hangingPunct="1"/>
            <a:r>
              <a:rPr lang="en-US" altLang="en-US"/>
              <a:t>Viruses and Other Malicious Code</a:t>
            </a:r>
          </a:p>
        </p:txBody>
      </p:sp>
      <p:sp>
        <p:nvSpPr>
          <p:cNvPr id="3" name="Content Placeholder 2">
            <a:extLst>
              <a:ext uri="{FF2B5EF4-FFF2-40B4-BE49-F238E27FC236}">
                <a16:creationId xmlns="" xmlns:a16="http://schemas.microsoft.com/office/drawing/2014/main" id="{82BB1545-CC7E-ECED-1839-D141EB62E222}"/>
              </a:ext>
            </a:extLst>
          </p:cNvPr>
          <p:cNvSpPr>
            <a:spLocks noGrp="1"/>
          </p:cNvSpPr>
          <p:nvPr>
            <p:ph idx="1"/>
          </p:nvPr>
        </p:nvSpPr>
        <p:spPr>
          <a:xfrm>
            <a:off x="304800" y="1066800"/>
            <a:ext cx="8380413" cy="5057775"/>
          </a:xfrm>
        </p:spPr>
        <p:txBody>
          <a:bodyPr>
            <a:normAutofit/>
          </a:bodyPr>
          <a:lstStyle/>
          <a:p>
            <a:pPr marL="640080" lvl="1" indent="-246888" eaLnBrk="1" fontAlgn="auto" hangingPunct="1">
              <a:spcAft>
                <a:spcPts val="0"/>
              </a:spcAft>
              <a:buFont typeface="Wingdings 2"/>
              <a:buChar char=""/>
              <a:defRPr/>
            </a:pPr>
            <a:r>
              <a:rPr lang="en-US" dirty="0"/>
              <a:t>Mistakes are not malicious (human error)</a:t>
            </a:r>
          </a:p>
          <a:p>
            <a:pPr marL="393192" lvl="1" indent="0" eaLnBrk="1" fontAlgn="auto" hangingPunct="1">
              <a:spcAft>
                <a:spcPts val="0"/>
              </a:spcAft>
              <a:buFont typeface="Times New Roman" pitchFamily="16" charset="0"/>
              <a:buNone/>
              <a:defRPr/>
            </a:pPr>
            <a:endParaRPr lang="en-US" dirty="0"/>
          </a:p>
          <a:p>
            <a:pPr marL="640080" lvl="1" indent="-246888" eaLnBrk="1" fontAlgn="auto" hangingPunct="1">
              <a:spcAft>
                <a:spcPts val="0"/>
              </a:spcAft>
              <a:buFont typeface="Wingdings 2"/>
              <a:buChar char=""/>
              <a:defRPr/>
            </a:pPr>
            <a:r>
              <a:rPr lang="en-US" dirty="0"/>
              <a:t>Virus – program that replicates itself to other programs by altering the program code.</a:t>
            </a:r>
          </a:p>
          <a:p>
            <a:pPr lvl="2" indent="-246888" eaLnBrk="1" fontAlgn="auto" hangingPunct="1">
              <a:spcAft>
                <a:spcPts val="0"/>
              </a:spcAft>
              <a:buFont typeface="Wingdings 2"/>
              <a:buChar char=""/>
              <a:defRPr/>
            </a:pPr>
            <a:r>
              <a:rPr lang="en-US" dirty="0"/>
              <a:t>Transient virus – runs when host runs</a:t>
            </a:r>
          </a:p>
          <a:p>
            <a:pPr lvl="2" indent="-246888" eaLnBrk="1" fontAlgn="auto" hangingPunct="1">
              <a:spcAft>
                <a:spcPts val="0"/>
              </a:spcAft>
              <a:buFont typeface="Wingdings 2"/>
              <a:buChar char=""/>
              <a:defRPr/>
            </a:pPr>
            <a:r>
              <a:rPr lang="en-US" dirty="0"/>
              <a:t>Resident virus – resides in memory (active as a stand alone)</a:t>
            </a:r>
          </a:p>
          <a:p>
            <a:pPr marL="640080" lvl="1" indent="-246888" eaLnBrk="1" fontAlgn="auto" hangingPunct="1">
              <a:spcAft>
                <a:spcPts val="0"/>
              </a:spcAft>
              <a:buFont typeface="Wingdings 2"/>
              <a:buChar char=""/>
              <a:defRPr/>
            </a:pPr>
            <a:endParaRPr lang="en-US" dirty="0"/>
          </a:p>
          <a:p>
            <a:pPr marL="640080" lvl="1" indent="-246888" eaLnBrk="1" fontAlgn="auto" hangingPunct="1">
              <a:spcAft>
                <a:spcPts val="0"/>
              </a:spcAft>
              <a:buFont typeface="Wingdings 2"/>
              <a:buChar cha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 xmlns:a16="http://schemas.microsoft.com/office/drawing/2014/main" id="{844DDD60-AA31-2401-864B-A17C7B8ABB0D}"/>
              </a:ext>
            </a:extLst>
          </p:cNvPr>
          <p:cNvSpPr txBox="1">
            <a:spLocks noChangeArrowheads="1"/>
          </p:cNvSpPr>
          <p:nvPr/>
        </p:nvSpPr>
        <p:spPr bwMode="auto">
          <a:xfrm>
            <a:off x="457200" y="704850"/>
            <a:ext cx="8229600" cy="361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rIns="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sz="5000">
                <a:solidFill>
                  <a:srgbClr val="04617B"/>
                </a:solidFill>
                <a:latin typeface="Calibri" panose="020F0502020204030204" pitchFamily="34" charset="0"/>
              </a:rPr>
              <a:t>Secure Programs</a:t>
            </a:r>
          </a:p>
        </p:txBody>
      </p:sp>
      <p:sp>
        <p:nvSpPr>
          <p:cNvPr id="21507" name="Text Box 2">
            <a:extLst>
              <a:ext uri="{FF2B5EF4-FFF2-40B4-BE49-F238E27FC236}">
                <a16:creationId xmlns="" xmlns:a16="http://schemas.microsoft.com/office/drawing/2014/main" id="{8DF53DC3-CBAE-C6E2-75C5-5A364A7D7F70}"/>
              </a:ext>
            </a:extLst>
          </p:cNvPr>
          <p:cNvSpPr txBox="1">
            <a:spLocks noChangeArrowheads="1"/>
          </p:cNvSpPr>
          <p:nvPr/>
        </p:nvSpPr>
        <p:spPr bwMode="auto">
          <a:xfrm>
            <a:off x="228600" y="1295400"/>
            <a:ext cx="8458200" cy="5029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What is a secure program?</a:t>
            </a:r>
          </a:p>
          <a:p>
            <a:pPr eaLnBrk="1" hangingPunct="1">
              <a:spcBef>
                <a:spcPts val="650"/>
              </a:spcBef>
              <a:buClr>
                <a:srgbClr val="0BD0D9"/>
              </a:buClr>
              <a:buSzPct val="95000"/>
              <a:buFont typeface="Wingdings 2" panose="05020102010507070707" pitchFamily="18" charset="2"/>
              <a:buChar char=""/>
            </a:pPr>
            <a:endParaRPr lang="en-US" altLang="en-US" sz="2600">
              <a:solidFill>
                <a:srgbClr val="000000"/>
              </a:solidFill>
              <a:latin typeface="Constantia" panose="02030602050306030303" pitchFamily="18" charset="0"/>
            </a:endParaRP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Everyone has there own requirement of secure.</a:t>
            </a:r>
          </a:p>
          <a:p>
            <a:pPr eaLnBrk="1" hangingPunct="1">
              <a:spcBef>
                <a:spcPts val="650"/>
              </a:spcBef>
              <a:buClr>
                <a:srgbClr val="0BD0D9"/>
              </a:buClr>
              <a:buSzPct val="95000"/>
              <a:buFont typeface="Wingdings 2" panose="05020102010507070707" pitchFamily="18" charset="2"/>
              <a:buChar char=""/>
            </a:pPr>
            <a:endParaRPr lang="en-US" altLang="en-US" sz="2600">
              <a:solidFill>
                <a:srgbClr val="000000"/>
              </a:solidFill>
              <a:latin typeface="Constantia" panose="02030602050306030303" pitchFamily="18" charset="0"/>
            </a:endParaRP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Part of assessing software quality</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Does it meet security requirements in specification? (is requirements complete?)</a:t>
            </a:r>
            <a:br>
              <a:rPr lang="en-US" altLang="en-US" sz="2600">
                <a:solidFill>
                  <a:srgbClr val="000000"/>
                </a:solidFill>
                <a:latin typeface="Constantia" panose="02030602050306030303" pitchFamily="18" charset="0"/>
              </a:rPr>
            </a:br>
            <a:endParaRPr lang="en-US" altLang="en-US" sz="2600">
              <a:solidFill>
                <a:srgbClr val="000000"/>
              </a:solidFill>
              <a:latin typeface="Constantia" panose="02030602050306030303" pitchFamily="18" charset="0"/>
            </a:endParaRP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In general, we often look at quantity and types  of faults for evidence of security (or lack of it).  We track these things.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 xmlns:a16="http://schemas.microsoft.com/office/drawing/2014/main" id="{C1453C9F-A4AD-E665-9810-3A22F526D559}"/>
              </a:ext>
            </a:extLst>
          </p:cNvPr>
          <p:cNvSpPr txBox="1">
            <a:spLocks noChangeArrowheads="1"/>
          </p:cNvSpPr>
          <p:nvPr/>
        </p:nvSpPr>
        <p:spPr bwMode="auto">
          <a:xfrm>
            <a:off x="304800" y="447675"/>
            <a:ext cx="8229600" cy="571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rIns="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sz="5000">
                <a:solidFill>
                  <a:srgbClr val="04617B"/>
                </a:solidFill>
                <a:latin typeface="Calibri" panose="020F0502020204030204" pitchFamily="34" charset="0"/>
              </a:rPr>
              <a:t>Who’s Fault is it?	</a:t>
            </a:r>
          </a:p>
        </p:txBody>
      </p:sp>
      <p:sp>
        <p:nvSpPr>
          <p:cNvPr id="22531" name="Text Box 2">
            <a:extLst>
              <a:ext uri="{FF2B5EF4-FFF2-40B4-BE49-F238E27FC236}">
                <a16:creationId xmlns="" xmlns:a16="http://schemas.microsoft.com/office/drawing/2014/main" id="{DF2FCD82-5580-CBED-58A1-5E58A991BEFE}"/>
              </a:ext>
            </a:extLst>
          </p:cNvPr>
          <p:cNvSpPr txBox="1">
            <a:spLocks noChangeArrowheads="1"/>
          </p:cNvSpPr>
          <p:nvPr/>
        </p:nvSpPr>
        <p:spPr bwMode="auto">
          <a:xfrm>
            <a:off x="304800" y="1295400"/>
            <a:ext cx="8610600" cy="5562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marL="638175" indent="-2460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lnSpc>
                <a:spcPct val="90000"/>
              </a:lnSpc>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Finding lots of faults in software early.</a:t>
            </a:r>
          </a:p>
          <a:p>
            <a:pPr lvl="1" eaLnBrk="1" hangingPunct="1">
              <a:lnSpc>
                <a:spcPct val="90000"/>
              </a:lnSpc>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NOT GOOD.</a:t>
            </a:r>
          </a:p>
          <a:p>
            <a:pPr lvl="1" eaLnBrk="1" hangingPunct="1">
              <a:lnSpc>
                <a:spcPct val="90000"/>
              </a:lnSpc>
              <a:spcBef>
                <a:spcPts val="600"/>
              </a:spcBef>
              <a:buClr>
                <a:srgbClr val="0F6FC6"/>
              </a:buClr>
              <a:buSzPct val="85000"/>
              <a:buFont typeface="Wingdings 2" panose="05020102010507070707" pitchFamily="18" charset="2"/>
              <a:buChar char=""/>
            </a:pPr>
            <a:endParaRPr lang="en-US" altLang="en-US" sz="2400">
              <a:solidFill>
                <a:srgbClr val="000000"/>
              </a:solidFill>
              <a:latin typeface="Constantia" panose="02030602050306030303" pitchFamily="18" charset="0"/>
            </a:endParaRPr>
          </a:p>
          <a:p>
            <a:pPr eaLnBrk="1" hangingPunct="1">
              <a:lnSpc>
                <a:spcPct val="90000"/>
              </a:lnSpc>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Early approaches were “Penetrate” and then “Patch”</a:t>
            </a:r>
          </a:p>
          <a:p>
            <a:pPr lvl="1" eaLnBrk="1" hangingPunct="1">
              <a:lnSpc>
                <a:spcPct val="90000"/>
              </a:lnSpc>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NOT GOOD.</a:t>
            </a:r>
          </a:p>
          <a:p>
            <a:pPr lvl="1" eaLnBrk="1" hangingPunct="1">
              <a:lnSpc>
                <a:spcPct val="90000"/>
              </a:lnSpc>
              <a:spcBef>
                <a:spcPts val="600"/>
              </a:spcBef>
              <a:buClr>
                <a:srgbClr val="0F6FC6"/>
              </a:buClr>
              <a:buSzPct val="85000"/>
              <a:buFont typeface="Wingdings 2" panose="05020102010507070707" pitchFamily="18" charset="2"/>
              <a:buChar char=""/>
            </a:pPr>
            <a:endParaRPr lang="en-US" altLang="en-US" sz="2400">
              <a:solidFill>
                <a:srgbClr val="000000"/>
              </a:solidFill>
              <a:latin typeface="Constantia" panose="02030602050306030303" pitchFamily="18" charset="0"/>
            </a:endParaRPr>
          </a:p>
          <a:p>
            <a:pPr eaLnBrk="1" hangingPunct="1">
              <a:lnSpc>
                <a:spcPct val="90000"/>
              </a:lnSpc>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Repairing with a patch is a narrow focus and not the more important requirements.</a:t>
            </a:r>
          </a:p>
          <a:p>
            <a:pPr eaLnBrk="1" hangingPunct="1">
              <a:lnSpc>
                <a:spcPct val="90000"/>
              </a:lnSpc>
              <a:spcBef>
                <a:spcPts val="650"/>
              </a:spcBef>
              <a:buClr>
                <a:srgbClr val="0BD0D9"/>
              </a:buClr>
              <a:buSzPct val="95000"/>
              <a:buFont typeface="Wingdings 2" panose="05020102010507070707" pitchFamily="18" charset="2"/>
              <a:buChar char=""/>
            </a:pPr>
            <a:endParaRPr lang="en-US" altLang="en-US" sz="2600">
              <a:solidFill>
                <a:srgbClr val="000000"/>
              </a:solidFill>
              <a:latin typeface="Constantia" panose="02030602050306030303" pitchFamily="18" charset="0"/>
            </a:endParaRPr>
          </a:p>
          <a:p>
            <a:pPr eaLnBrk="1" hangingPunct="1">
              <a:lnSpc>
                <a:spcPct val="90000"/>
              </a:lnSpc>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Patches can cause other problems.</a:t>
            </a:r>
          </a:p>
          <a:p>
            <a:pPr lvl="1" eaLnBrk="1" hangingPunct="1">
              <a:lnSpc>
                <a:spcPct val="90000"/>
              </a:lnSpc>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Non obvious side effects</a:t>
            </a:r>
          </a:p>
          <a:p>
            <a:pPr lvl="1" eaLnBrk="1" hangingPunct="1">
              <a:lnSpc>
                <a:spcPct val="90000"/>
              </a:lnSpc>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Fix one places – fails another</a:t>
            </a:r>
          </a:p>
          <a:p>
            <a:pPr lvl="1" eaLnBrk="1" hangingPunct="1">
              <a:lnSpc>
                <a:spcPct val="90000"/>
              </a:lnSpc>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Performance or function suffers </a:t>
            </a:r>
          </a:p>
          <a:p>
            <a:pPr eaLnBrk="1" hangingPunct="1">
              <a:lnSpc>
                <a:spcPct val="90000"/>
              </a:lnSpc>
              <a:spcBef>
                <a:spcPts val="650"/>
              </a:spcBef>
              <a:buClr>
                <a:srgbClr val="0BD0D9"/>
              </a:buClr>
              <a:buSzPct val="95000"/>
              <a:buFont typeface="Wingdings 2" panose="05020102010507070707" pitchFamily="18" charset="2"/>
              <a:buNone/>
            </a:pPr>
            <a:endParaRPr lang="en-US" altLang="en-US" sz="2600">
              <a:solidFill>
                <a:srgbClr val="000000"/>
              </a:solidFill>
              <a:latin typeface="Constantia" panose="020306020503060303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 xmlns:a16="http://schemas.microsoft.com/office/drawing/2014/main" id="{AC386385-C4C9-A2E0-BAF9-FA3EB20F95B5}"/>
              </a:ext>
            </a:extLst>
          </p:cNvPr>
          <p:cNvSpPr txBox="1">
            <a:spLocks noChangeArrowheads="1"/>
          </p:cNvSpPr>
          <p:nvPr/>
        </p:nvSpPr>
        <p:spPr bwMode="auto">
          <a:xfrm>
            <a:off x="457200" y="460375"/>
            <a:ext cx="8229600" cy="571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rIns="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sz="5000">
                <a:solidFill>
                  <a:srgbClr val="04617B"/>
                </a:solidFill>
                <a:latin typeface="Calibri" panose="020F0502020204030204" pitchFamily="34" charset="0"/>
              </a:rPr>
              <a:t>Types of Flaws</a:t>
            </a:r>
          </a:p>
        </p:txBody>
      </p:sp>
      <p:sp>
        <p:nvSpPr>
          <p:cNvPr id="23555" name="Text Box 2">
            <a:extLst>
              <a:ext uri="{FF2B5EF4-FFF2-40B4-BE49-F238E27FC236}">
                <a16:creationId xmlns="" xmlns:a16="http://schemas.microsoft.com/office/drawing/2014/main" id="{EE2943F1-BE9B-7D15-2BFB-139907A319DB}"/>
              </a:ext>
            </a:extLst>
          </p:cNvPr>
          <p:cNvSpPr txBox="1">
            <a:spLocks noChangeArrowheads="1"/>
          </p:cNvSpPr>
          <p:nvPr/>
        </p:nvSpPr>
        <p:spPr bwMode="auto">
          <a:xfrm>
            <a:off x="228600" y="1295400"/>
            <a:ext cx="8458200" cy="5029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Validation error (incomplete or inconsistent): permissions checks</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Domain error: controlled access to data</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Serialization and aliasing: program flow order</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Inadequate identification and authentication: basis for authorization</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Boundary condition violation: failure on first or last case</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Other exploitable logic errors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 xmlns:a16="http://schemas.microsoft.com/office/drawing/2014/main" id="{9A8C6BE0-6094-BD9A-27AD-99CCC66FE3B7}"/>
              </a:ext>
            </a:extLst>
          </p:cNvPr>
          <p:cNvSpPr txBox="1">
            <a:spLocks noChangeArrowheads="1"/>
          </p:cNvSpPr>
          <p:nvPr/>
        </p:nvSpPr>
        <p:spPr bwMode="auto">
          <a:xfrm>
            <a:off x="457200" y="704850"/>
            <a:ext cx="8229600" cy="6667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rIns="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sz="5000">
                <a:solidFill>
                  <a:srgbClr val="04617B"/>
                </a:solidFill>
                <a:latin typeface="Calibri" panose="020F0502020204030204" pitchFamily="34" charset="0"/>
              </a:rPr>
              <a:t>Unexpected Behavior</a:t>
            </a:r>
          </a:p>
        </p:txBody>
      </p:sp>
      <p:sp>
        <p:nvSpPr>
          <p:cNvPr id="24579" name="Text Box 2">
            <a:extLst>
              <a:ext uri="{FF2B5EF4-FFF2-40B4-BE49-F238E27FC236}">
                <a16:creationId xmlns="" xmlns:a16="http://schemas.microsoft.com/office/drawing/2014/main" id="{DD12DDE0-3804-EF1F-60F2-139DB1A9DBEE}"/>
              </a:ext>
            </a:extLst>
          </p:cNvPr>
          <p:cNvSpPr txBox="1">
            <a:spLocks noChangeArrowheads="1"/>
          </p:cNvSpPr>
          <p:nvPr/>
        </p:nvSpPr>
        <p:spPr bwMode="auto">
          <a:xfrm>
            <a:off x="457200" y="1935163"/>
            <a:ext cx="8229600" cy="43894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marL="638175" indent="-2460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Unexpected behavior  is a </a:t>
            </a:r>
            <a:r>
              <a:rPr lang="en-US" altLang="en-US" sz="2600" b="1">
                <a:solidFill>
                  <a:srgbClr val="000000"/>
                </a:solidFill>
                <a:latin typeface="Constantia" panose="02030602050306030303" pitchFamily="18" charset="0"/>
              </a:rPr>
              <a:t>program security flaw</a:t>
            </a:r>
            <a:r>
              <a:rPr lang="en-US" altLang="en-US" sz="2600">
                <a:solidFill>
                  <a:srgbClr val="000000"/>
                </a:solidFill>
                <a:latin typeface="Constantia" panose="02030602050306030303" pitchFamily="18" charset="0"/>
              </a:rPr>
              <a:t>.</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Does the program behave as it was designed?</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Behavior can be:</a:t>
            </a:r>
          </a:p>
          <a:p>
            <a:pPr lvl="1" eaLnBrk="1" hangingPunct="1">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Vulnerability (class of fault)</a:t>
            </a:r>
          </a:p>
          <a:p>
            <a:pPr lvl="1" eaLnBrk="1" hangingPunct="1">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Flaw (fault or failure)</a:t>
            </a:r>
          </a:p>
          <a:p>
            <a:pPr eaLnBrk="1" hangingPunct="1">
              <a:spcBef>
                <a:spcPts val="650"/>
              </a:spcBef>
              <a:buClr>
                <a:srgbClr val="0BD0D9"/>
              </a:buClr>
              <a:buSzPct val="95000"/>
              <a:buFont typeface="Wingdings 2" panose="05020102010507070707" pitchFamily="18" charset="2"/>
              <a:buChar char=""/>
            </a:pPr>
            <a:r>
              <a:rPr lang="en-US" altLang="en-US" sz="2600">
                <a:solidFill>
                  <a:srgbClr val="000000"/>
                </a:solidFill>
                <a:latin typeface="Constantia" panose="02030602050306030303" pitchFamily="18" charset="0"/>
              </a:rPr>
              <a:t>Flaw (human)</a:t>
            </a:r>
          </a:p>
          <a:p>
            <a:pPr lvl="1" eaLnBrk="1" hangingPunct="1">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Inadvertent</a:t>
            </a:r>
          </a:p>
          <a:p>
            <a:pPr lvl="1" eaLnBrk="1" hangingPunct="1">
              <a:spcBef>
                <a:spcPts val="600"/>
              </a:spcBef>
              <a:buClr>
                <a:srgbClr val="0F6FC6"/>
              </a:buClr>
              <a:buSzPct val="85000"/>
              <a:buFont typeface="Wingdings 2" panose="05020102010507070707" pitchFamily="18" charset="2"/>
              <a:buChar char=""/>
            </a:pPr>
            <a:r>
              <a:rPr lang="en-US" altLang="en-US" sz="2400">
                <a:solidFill>
                  <a:srgbClr val="000000"/>
                </a:solidFill>
                <a:latin typeface="Constantia" panose="02030602050306030303" pitchFamily="18" charset="0"/>
              </a:rPr>
              <a:t>Intentional </a:t>
            </a:r>
          </a:p>
          <a:p>
            <a:pPr lvl="1" eaLnBrk="1" hangingPunct="1">
              <a:spcBef>
                <a:spcPts val="600"/>
              </a:spcBef>
              <a:buClr>
                <a:srgbClr val="0F6FC6"/>
              </a:buClr>
              <a:buSzPct val="85000"/>
              <a:buFont typeface="Wingdings 2" panose="05020102010507070707" pitchFamily="18" charset="2"/>
              <a:buNone/>
            </a:pPr>
            <a:endParaRPr lang="en-US" altLang="en-US" sz="2400">
              <a:solidFill>
                <a:srgbClr val="000000"/>
              </a:solidFill>
              <a:latin typeface="Constantia" panose="02030602050306030303"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 xmlns:a16="http://schemas.microsoft.com/office/drawing/2014/main" id="{243CD614-D6C4-0069-C4F6-389B8D87FD83}"/>
              </a:ext>
            </a:extLst>
          </p:cNvPr>
          <p:cNvSpPr txBox="1">
            <a:spLocks noChangeArrowheads="1"/>
          </p:cNvSpPr>
          <p:nvPr/>
        </p:nvSpPr>
        <p:spPr bwMode="auto">
          <a:xfrm>
            <a:off x="457200" y="704850"/>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rIns="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sz="5000">
                <a:solidFill>
                  <a:srgbClr val="04617B"/>
                </a:solidFill>
                <a:latin typeface="Calibri" panose="020F0502020204030204" pitchFamily="34" charset="0"/>
              </a:rPr>
              <a:t>Nonmalicious Program Errors</a:t>
            </a:r>
          </a:p>
        </p:txBody>
      </p:sp>
      <p:sp>
        <p:nvSpPr>
          <p:cNvPr id="14338" name="Text Box 2">
            <a:extLst>
              <a:ext uri="{FF2B5EF4-FFF2-40B4-BE49-F238E27FC236}">
                <a16:creationId xmlns="" xmlns:a16="http://schemas.microsoft.com/office/drawing/2014/main" id="{5F0912A1-1AD0-8E7E-C42D-94FE17B4CF04}"/>
              </a:ext>
            </a:extLst>
          </p:cNvPr>
          <p:cNvSpPr txBox="1">
            <a:spLocks noChangeArrowheads="1"/>
          </p:cNvSpPr>
          <p:nvPr/>
        </p:nvSpPr>
        <p:spPr bwMode="auto">
          <a:xfrm>
            <a:off x="457200" y="1935163"/>
            <a:ext cx="8229600" cy="43894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1pPr>
            <a:lvl2pPr marL="638175" indent="-2460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Droid Sans Fallback" charset="0"/>
                <a:cs typeface="Droid Sans Fallback" charset="0"/>
              </a:defRPr>
            </a:lvl9pPr>
          </a:lstStyle>
          <a:p>
            <a:pPr>
              <a:spcBef>
                <a:spcPts val="650"/>
              </a:spcBef>
              <a:buClr>
                <a:srgbClr val="0BD0D9"/>
              </a:buClr>
              <a:buSzPct val="95000"/>
              <a:buFont typeface="Wingdings 2" pitchFamily="16" charset="2"/>
              <a:buChar char=""/>
              <a:defRPr/>
            </a:pPr>
            <a:r>
              <a:rPr lang="en-US" sz="2600" dirty="0">
                <a:latin typeface="Constantia" pitchFamily="16" charset="0"/>
              </a:rPr>
              <a:t>Buffer Overflows</a:t>
            </a:r>
          </a:p>
          <a:p>
            <a:pPr lvl="1">
              <a:spcBef>
                <a:spcPts val="600"/>
              </a:spcBef>
              <a:buClr>
                <a:srgbClr val="0F6FC6"/>
              </a:buClr>
              <a:buSzPct val="85000"/>
              <a:buFont typeface="Wingdings 2" pitchFamily="16" charset="2"/>
              <a:buChar char=""/>
              <a:defRPr/>
            </a:pPr>
            <a:r>
              <a:rPr lang="en-US" sz="2400" dirty="0">
                <a:latin typeface="Constantia" pitchFamily="16" charset="0"/>
              </a:rPr>
              <a:t>Excess information provided – overfilling the bucket</a:t>
            </a:r>
          </a:p>
          <a:p>
            <a:pPr lvl="1">
              <a:spcBef>
                <a:spcPts val="600"/>
              </a:spcBef>
              <a:buClr>
                <a:srgbClr val="0F6FC6"/>
              </a:buClr>
              <a:buSzPct val="85000"/>
              <a:buFont typeface="Wingdings 2" pitchFamily="16" charset="2"/>
              <a:buChar char=""/>
              <a:defRPr/>
            </a:pPr>
            <a:r>
              <a:rPr lang="en-US" sz="2400" dirty="0">
                <a:latin typeface="Constantia" pitchFamily="16" charset="0"/>
              </a:rPr>
              <a:t>Buffer – space in which data is held (array or string)</a:t>
            </a:r>
          </a:p>
          <a:p>
            <a:pPr lvl="1">
              <a:spcBef>
                <a:spcPts val="600"/>
              </a:spcBef>
              <a:buClr>
                <a:srgbClr val="0F6FC6"/>
              </a:buClr>
              <a:buSzPct val="85000"/>
              <a:buFont typeface="Wingdings 2" pitchFamily="16" charset="2"/>
              <a:buNone/>
              <a:defRPr/>
            </a:pPr>
            <a:endParaRPr lang="en-US" sz="2400" dirty="0">
              <a:latin typeface="Constantia" pitchFamily="16" charset="0"/>
            </a:endParaRPr>
          </a:p>
          <a:p>
            <a:pPr marL="639763" lvl="1" indent="-244475">
              <a:spcBef>
                <a:spcPts val="600"/>
              </a:spcBef>
              <a:buClrTx/>
              <a:buSzPct val="85000"/>
              <a:buFontTx/>
              <a:buNone/>
              <a:defRPr/>
            </a:pPr>
            <a:r>
              <a:rPr lang="en-US" sz="2400" dirty="0">
                <a:latin typeface="Constantia" pitchFamily="16" charset="0"/>
              </a:rPr>
              <a:t>char sample[10] or char sample[</a:t>
            </a:r>
            <a:r>
              <a:rPr lang="en-US" sz="2400" dirty="0" err="1">
                <a:latin typeface="Constantia" pitchFamily="16" charset="0"/>
              </a:rPr>
              <a:t>i</a:t>
            </a:r>
            <a:r>
              <a:rPr lang="en-US" sz="2400" dirty="0">
                <a:latin typeface="Constantia" pitchFamily="16" charset="0"/>
              </a:rPr>
              <a:t>]</a:t>
            </a:r>
          </a:p>
          <a:p>
            <a:pPr marL="639763" lvl="1" indent="-244475">
              <a:spcBef>
                <a:spcPts val="600"/>
              </a:spcBef>
              <a:buClrTx/>
              <a:buSzPct val="85000"/>
              <a:buFontTx/>
              <a:buNone/>
              <a:defRPr/>
            </a:pPr>
            <a:r>
              <a:rPr lang="en-US" sz="2400" dirty="0">
                <a:latin typeface="Constantia" pitchFamily="16" charset="0"/>
              </a:rPr>
              <a:t>For (</a:t>
            </a:r>
            <a:r>
              <a:rPr lang="en-US" sz="2400" dirty="0" err="1">
                <a:latin typeface="Constantia" pitchFamily="16" charset="0"/>
              </a:rPr>
              <a:t>i</a:t>
            </a:r>
            <a:r>
              <a:rPr lang="en-US" sz="2400" dirty="0">
                <a:latin typeface="Constantia" pitchFamily="16" charset="0"/>
              </a:rPr>
              <a:t>=0; I&lt;=9; </a:t>
            </a:r>
            <a:r>
              <a:rPr lang="en-US" sz="2400" dirty="0" err="1">
                <a:latin typeface="Constantia" pitchFamily="16" charset="0"/>
              </a:rPr>
              <a:t>i</a:t>
            </a:r>
            <a:r>
              <a:rPr lang="en-US" sz="2400" dirty="0">
                <a:latin typeface="Constantia" pitchFamily="16" charset="0"/>
              </a:rPr>
              <a:t>++)</a:t>
            </a:r>
            <a:br>
              <a:rPr lang="en-US" sz="2400" dirty="0">
                <a:latin typeface="Constantia" pitchFamily="16" charset="0"/>
              </a:rPr>
            </a:br>
            <a:r>
              <a:rPr lang="en-US" sz="2400" dirty="0">
                <a:latin typeface="Constantia" pitchFamily="16" charset="0"/>
              </a:rPr>
              <a:t>sample[</a:t>
            </a:r>
            <a:r>
              <a:rPr lang="en-US" sz="2400" dirty="0" err="1">
                <a:latin typeface="Constantia" pitchFamily="16" charset="0"/>
              </a:rPr>
              <a:t>i</a:t>
            </a:r>
            <a:r>
              <a:rPr lang="en-US" sz="2400" dirty="0">
                <a:latin typeface="Constantia" pitchFamily="16" charset="0"/>
              </a:rPr>
              <a:t>] = ‘A’;</a:t>
            </a:r>
          </a:p>
          <a:p>
            <a:pPr marL="639763" lvl="1" indent="-244475">
              <a:spcBef>
                <a:spcPts val="600"/>
              </a:spcBef>
              <a:buClrTx/>
              <a:buSzPct val="85000"/>
              <a:buFontTx/>
              <a:buNone/>
              <a:defRPr/>
            </a:pPr>
            <a:r>
              <a:rPr lang="en-US" sz="2400" dirty="0">
                <a:latin typeface="Constantia" pitchFamily="16" charset="0"/>
              </a:rPr>
              <a:t>sample[10] = ‘B’;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 xmlns:a16="http://schemas.microsoft.com/office/drawing/2014/main" id="{1998D78B-8AA2-417A-B050-807DF88027F9}"/>
              </a:ext>
            </a:extLst>
          </p:cNvPr>
          <p:cNvSpPr txBox="1">
            <a:spLocks noChangeArrowheads="1"/>
          </p:cNvSpPr>
          <p:nvPr/>
        </p:nvSpPr>
        <p:spPr bwMode="auto">
          <a:xfrm>
            <a:off x="1143000" y="6096000"/>
            <a:ext cx="5649913" cy="368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eaLnBrk="1" hangingPunct="1">
              <a:buClrTx/>
              <a:buFontTx/>
              <a:buNone/>
            </a:pPr>
            <a:r>
              <a:rPr lang="en-US" altLang="en-US">
                <a:solidFill>
                  <a:srgbClr val="000000"/>
                </a:solidFill>
                <a:latin typeface="Constantia" panose="02030602050306030303" pitchFamily="18" charset="0"/>
              </a:rPr>
              <a:t>Figure 3-1  Places Where a Buffer Can Overflow.</a:t>
            </a:r>
          </a:p>
        </p:txBody>
      </p:sp>
      <p:pic>
        <p:nvPicPr>
          <p:cNvPr id="26627" name="Picture 2">
            <a:extLst>
              <a:ext uri="{FF2B5EF4-FFF2-40B4-BE49-F238E27FC236}">
                <a16:creationId xmlns="" xmlns:a16="http://schemas.microsoft.com/office/drawing/2014/main" id="{2E4BB4FE-A59F-A758-6E5A-C7DA5EA9037F}"/>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82800" y="381000"/>
            <a:ext cx="4978400" cy="55086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 xmlns:a16="http://schemas.microsoft.com/office/drawing/2014/main" id="{218EA218-7C8B-3629-0629-2C914BE27C7E}"/>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eaLnBrk="1" hangingPunct="1">
              <a:buClrTx/>
              <a:buFontTx/>
              <a:buNone/>
            </a:pPr>
            <a:r>
              <a:rPr lang="en-US" altLang="en-US" sz="4400">
                <a:solidFill>
                  <a:srgbClr val="000000"/>
                </a:solidFill>
                <a:latin typeface="Calibri" panose="020F0502020204030204" pitchFamily="34" charset="0"/>
              </a:rPr>
              <a:t>Buffer overflows</a:t>
            </a:r>
          </a:p>
        </p:txBody>
      </p:sp>
      <p:sp>
        <p:nvSpPr>
          <p:cNvPr id="16386" name="Text Box 2">
            <a:extLst>
              <a:ext uri="{FF2B5EF4-FFF2-40B4-BE49-F238E27FC236}">
                <a16:creationId xmlns="" xmlns:a16="http://schemas.microsoft.com/office/drawing/2014/main" id="{5642F5C7-E097-759B-D822-281BB6DF9762}"/>
              </a:ext>
            </a:extLst>
          </p:cNvPr>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Droid Sans Fallback" charset="0"/>
              </a:defRPr>
            </a:lvl9pPr>
          </a:lstStyle>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One of the most common vulnerabilities in software</a:t>
            </a:r>
          </a:p>
          <a:p>
            <a:pPr eaLnBrk="1" hangingPunct="1">
              <a:spcBef>
                <a:spcPts val="800"/>
              </a:spcBef>
              <a:buFont typeface="Arial" panose="020B0604020202020204" pitchFamily="34" charset="0"/>
              <a:buNone/>
            </a:pPr>
            <a:endParaRPr lang="en-US" altLang="en-US" sz="3200">
              <a:solidFill>
                <a:srgbClr val="000000"/>
              </a:solidFill>
              <a:latin typeface="Calibri" panose="020F0502020204030204" pitchFamily="34" charset="0"/>
            </a:endParaRPr>
          </a:p>
          <a:p>
            <a:pPr eaLnBrk="1" hangingPunct="1">
              <a:spcBef>
                <a:spcPts val="800"/>
              </a:spcBef>
              <a:buFont typeface="Arial" panose="020B0604020202020204" pitchFamily="34" charset="0"/>
              <a:buChar char="•"/>
            </a:pPr>
            <a:r>
              <a:rPr lang="en-US" altLang="en-US" sz="3200">
                <a:solidFill>
                  <a:srgbClr val="000000"/>
                </a:solidFill>
                <a:latin typeface="Calibri" panose="020F0502020204030204" pitchFamily="34" charset="0"/>
              </a:rPr>
              <a:t>Particularly problematic when present in system libraries and other code that runs with high execution privileges.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1000"/>
                                  </p:stCondLst>
                                  <p:childTnLst>
                                    <p:set>
                                      <p:cBhvr additive="repl">
                                        <p:cTn id="6" dur="1" fill="hold">
                                          <p:stCondLst>
                                            <p:cond delay="0"/>
                                          </p:stCondLst>
                                        </p:cTn>
                                        <p:tgtEl>
                                          <p:spTgt spid="16386">
                                            <p:txEl>
                                              <p:pRg st="0" end="0"/>
                                            </p:txEl>
                                          </p:spTgt>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fill="hold" nodeType="afterEffect">
                                  <p:stCondLst>
                                    <p:cond delay="1000"/>
                                  </p:stCondLst>
                                  <p:childTnLst>
                                    <p:set>
                                      <p:cBhvr additive="repl">
                                        <p:cTn id="9"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onstant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onstant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onstant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B57E6589E1484F96EA1AE2DD3539FC" ma:contentTypeVersion="4" ma:contentTypeDescription="Create a new document." ma:contentTypeScope="" ma:versionID="4ac6efe8c22f066e59f297a61b352361">
  <xsd:schema xmlns:xsd="http://www.w3.org/2001/XMLSchema" xmlns:xs="http://www.w3.org/2001/XMLSchema" xmlns:p="http://schemas.microsoft.com/office/2006/metadata/properties" xmlns:ns2="1dc245d4-6514-4de7-b5e2-80c281680b67" targetNamespace="http://schemas.microsoft.com/office/2006/metadata/properties" ma:root="true" ma:fieldsID="6c20c8985e24add757811113c640ea30" ns2:_="">
    <xsd:import namespace="1dc245d4-6514-4de7-b5e2-80c281680b6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245d4-6514-4de7-b5e2-80c281680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61B701-57CE-4207-8E87-FABFBE904408}">
  <ds:schemaRefs>
    <ds:schemaRef ds:uri="http://schemas.microsoft.com/sharepoint/v3/contenttype/forms"/>
  </ds:schemaRefs>
</ds:datastoreItem>
</file>

<file path=customXml/itemProps2.xml><?xml version="1.0" encoding="utf-8"?>
<ds:datastoreItem xmlns:ds="http://schemas.openxmlformats.org/officeDocument/2006/customXml" ds:itemID="{DC1C58F7-AE8B-4A70-91F6-3D39F43A8F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c245d4-6514-4de7-b5e2-80c281680b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TotalTime>
  <Words>658</Words>
  <Application>Microsoft Office PowerPoint</Application>
  <PresentationFormat>On-screen Show (4:3)</PresentationFormat>
  <Paragraphs>119</Paragraphs>
  <Slides>25</Slides>
  <Notes>24</Notes>
  <HiddenSlides>0</HiddenSlides>
  <MMClips>0</MMClips>
  <ScaleCrop>false</ScaleCrop>
  <HeadingPairs>
    <vt:vector size="6" baseType="variant">
      <vt:variant>
        <vt:lpstr>Theme</vt:lpstr>
      </vt:variant>
      <vt:variant>
        <vt:i4>6</vt:i4>
      </vt:variant>
      <vt:variant>
        <vt:lpstr>Embedded OLE Servers</vt:lpstr>
      </vt:variant>
      <vt:variant>
        <vt:i4>0</vt:i4>
      </vt:variant>
      <vt:variant>
        <vt:lpstr>Slide Titles</vt:lpstr>
      </vt:variant>
      <vt:variant>
        <vt:i4>25</vt:i4>
      </vt:variant>
    </vt:vector>
  </HeadingPairs>
  <TitlesOfParts>
    <vt:vector size="31" baseType="lpstr">
      <vt:lpstr>Office Theme</vt:lpstr>
      <vt:lpstr>1_Office Theme</vt:lpstr>
      <vt:lpstr>2_Office Theme</vt:lpstr>
      <vt:lpstr>3_Office Theme</vt:lpstr>
      <vt:lpstr>4_Office Theme</vt:lpstr>
      <vt:lpstr>Clarity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Viruses and Other Malicious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arti</dc:creator>
  <cp:lastModifiedBy>Administrator</cp:lastModifiedBy>
  <cp:revision>15</cp:revision>
  <cp:lastPrinted>1601-01-01T00:00:00Z</cp:lastPrinted>
  <dcterms:created xsi:type="dcterms:W3CDTF">2011-08-01T07:05:15Z</dcterms:created>
  <dcterms:modified xsi:type="dcterms:W3CDTF">2023-03-28T11:12:12Z</dcterms:modified>
</cp:coreProperties>
</file>