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5" r:id="rId1"/>
  </p:sldMasterIdLst>
  <p:notesMasterIdLst>
    <p:notesMasterId r:id="rId17"/>
  </p:notesMasterIdLst>
  <p:sldIdLst>
    <p:sldId id="256" r:id="rId2"/>
    <p:sldId id="265" r:id="rId3"/>
    <p:sldId id="270" r:id="rId4"/>
    <p:sldId id="268" r:id="rId5"/>
    <p:sldId id="271" r:id="rId6"/>
    <p:sldId id="266" r:id="rId7"/>
    <p:sldId id="267" r:id="rId8"/>
    <p:sldId id="263" r:id="rId9"/>
    <p:sldId id="269" r:id="rId10"/>
    <p:sldId id="264" r:id="rId11"/>
    <p:sldId id="272" r:id="rId12"/>
    <p:sldId id="273" r:id="rId13"/>
    <p:sldId id="276" r:id="rId14"/>
    <p:sldId id="275" r:id="rId15"/>
    <p:sldId id="274" r:id="rId16"/>
  </p:sldIdLst>
  <p:sldSz cx="10080625" cy="5670550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284" y="21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A323C2C-D0DC-5A63-067F-24924D00FE9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20725" y="900113"/>
            <a:ext cx="6118225" cy="344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86769A45-E057-0F52-63BE-89A2AE7B828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20725" y="4679950"/>
            <a:ext cx="6118225" cy="5038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4398FA3-87EE-5B0A-8A60-5B1F493F6649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+mn-lt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39DB444-766B-09A7-83EB-ADE8CC0289F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+mn-lt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43ECEC8-1342-738E-A98C-229D0551FA0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+mn-lt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5E83672-A948-B6FA-72D0-0493616F1CE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+mn-lt"/>
                <a:cs typeface="DejaVu Sans" charset="0"/>
              </a:defRPr>
            </a:lvl1pPr>
          </a:lstStyle>
          <a:p>
            <a:pPr>
              <a:defRPr/>
            </a:pPr>
            <a:fld id="{59FC1FE1-2A03-4D49-804F-686495F801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29FA11D7-171F-34F6-6DC3-E6C855B8AD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E46066-EA18-47AB-9364-2DBEA2875D1B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38CD2E9-8376-324F-6658-1E89C9E623F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075D0DA0-EB66-7B22-ED2B-21EE081CF7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89336B4D-D1CE-98AB-E215-A675F4182F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43A395-249D-4D5B-86D4-48042F99CC25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0A8F8F9A-B614-3B12-0573-3C67A9EB8F6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5C62A4F3-B792-5A88-4AA8-CBF40010EA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49B59F03-E7CE-47ED-B5DD-B47E588233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34EC22-4B05-41FA-84B8-3843CD4033C4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3E9C5D99-4D90-5B63-67D8-27A9AFBF1BD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CC25FCDC-76C3-7390-B7ED-323A298550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>
            <a:extLst>
              <a:ext uri="{FF2B5EF4-FFF2-40B4-BE49-F238E27FC236}">
                <a16:creationId xmlns:a16="http://schemas.microsoft.com/office/drawing/2014/main" id="{875FB97E-999D-1E5C-0CE2-35226932CFB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34D713-450D-4A2D-8149-26004ADD757E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DECD36C5-30CC-AE91-7FD3-A8D9F4B1682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855A9149-8CC1-EB76-9EF5-7DDABFBF35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F5376190-3691-BE6C-49BD-2FAB1DC5E0C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A04E5A-7EC1-4CB4-9C1D-1107223FC6AF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B24B4C74-AC51-E51D-BD99-C262F0D6B78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ACB11B95-F1A4-5BB6-6E88-F504ED2DEEA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6F53C91E-3432-9AFD-4FD9-0303EB2264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6CD58F-EF15-4426-BD90-B9199D65D963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E50B0AB1-856E-E65F-16D7-12A8CD2E796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6BDDB5F0-A24D-4202-F95D-E9C9E8F87A0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EBE04602-E151-AE1A-FB02-70C7741A675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618DA4-CB8D-42F1-BBE4-938D43FF064E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EE7B8145-A310-C280-1C8C-2E9ACB6AC8C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245E6973-934A-FF9F-7EE6-B8F7B397FA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6BC5EF0E-01C5-5C13-2E95-63EFD40F317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25F336-17D8-4593-8160-B8D996C6E14D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55F28A1-EFFA-8F95-CB09-5335E81FD85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32CBF2A7-2006-62DD-20FB-6DAC0E64FA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2DC6DB97-3D99-28CA-40BA-D942611BCE2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68A36E-2F89-479C-A7DC-7A724FF7282C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811AE133-F8A2-2E20-EA09-9D62048EC5E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C8AC9C7B-5B06-25B6-1E6C-C734DF6B6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A5B9B2C7-3B39-F900-69DA-89B8C533FB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4BCBBA-E921-4F79-854D-B563D7FB8FAB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9F37B36C-DE67-45CF-20E2-35973D16CAE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7B51D5F7-54BF-FDD5-09F8-4D32706ACA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2F59FF85-C3E8-0EBB-5390-B70E17881E2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04CB8D-4585-4E63-8818-29B82A89141A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6C6A725B-8EC5-AD6C-8D97-DC8D8C4941C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61E6FFE-1D43-397E-913A-7923B536A5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A879B895-9C9A-553C-A4CF-326DC29752D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567E61-2802-41BF-BF26-C27C571B878E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27956536-430E-211C-01D0-64DBD57F885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BCE2E008-C36D-E661-7751-6B19888423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A74EE524-7613-D10E-7D1D-FBB8D319DD0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E731D3-0C89-4773-A846-1FAAACE8D77B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BC9DDE46-87EF-AF91-30EA-ED9FD89E9DA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042F8677-A520-0298-CB2A-3AF2673905E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15E0F53F-F4C3-4C0E-C300-8BA99AD17BF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EA88B2-6879-4D23-A629-02661ECA6E43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4D9D5119-E752-9774-8B50-0E5DF38A48B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F7B450EB-4E68-D214-BBC8-64AF965A86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7B5F81C2-9523-C55D-5172-5FD75978D25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A02F0AB-EBDD-45A0-B9ED-5CA69AFA46C7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EF15C2ED-3C4C-5B2A-596C-35A0A33198A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6DCBABA-E343-C42F-C7AA-A50CA053DBF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7FABD0-9FD3-034F-698F-7885293343C0}"/>
              </a:ext>
            </a:extLst>
          </p:cNvPr>
          <p:cNvSpPr/>
          <p:nvPr/>
        </p:nvSpPr>
        <p:spPr>
          <a:xfrm>
            <a:off x="-6350" y="1701800"/>
            <a:ext cx="10083800" cy="1512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18" y="1791263"/>
            <a:ext cx="9484953" cy="1438182"/>
          </a:xfrm>
        </p:spPr>
        <p:txBody>
          <a:bodyPr/>
          <a:lstStyle>
            <a:lvl1pPr algn="ctr">
              <a:lnSpc>
                <a:spcPct val="80000"/>
              </a:lnSpc>
              <a:defRPr sz="4961" spc="124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304307"/>
            <a:ext cx="7560469" cy="1082560"/>
          </a:xfrm>
        </p:spPr>
        <p:txBody>
          <a:bodyPr/>
          <a:lstStyle>
            <a:lvl1pPr marL="0" indent="0" algn="ctr">
              <a:buNone/>
              <a:defRPr sz="165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65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2799C29-173E-9016-5D96-7544E3CD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BD87CB-89B5-330A-333F-BB422F78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B6DC1D-EA8F-B541-86E5-8A6F19A1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817BA-B768-4C06-BF8E-2948AB3565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14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634A-6C31-3D0B-EE2E-EA52E5F5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0D3E3-C18C-6946-1A83-FB63DD0D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7C53-AF79-21B5-C321-5BED8705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B915B-EABD-4493-8C87-3A92377A97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75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193AF-E101-508F-2BC7-B88B631BFB70}"/>
              </a:ext>
            </a:extLst>
          </p:cNvPr>
          <p:cNvSpPr/>
          <p:nvPr/>
        </p:nvSpPr>
        <p:spPr>
          <a:xfrm>
            <a:off x="7458075" y="0"/>
            <a:ext cx="2266950" cy="5670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4214" y="227085"/>
            <a:ext cx="1986343" cy="48764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2" y="227085"/>
            <a:ext cx="6592500" cy="48764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0C088C7-B192-2F9B-2BB6-99391753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738" y="5310188"/>
            <a:ext cx="2266950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CE4636-7AAB-0540-2A56-306C3A89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2613" y="5310188"/>
            <a:ext cx="353853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778AA8-9388-EDD3-B775-01FE75A2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5438" y="5310188"/>
            <a:ext cx="727075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27BC5-0595-4D09-B932-DEC4857BBA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93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15900"/>
            <a:ext cx="7018337" cy="93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40518-BE68-18ED-3EB9-C36F2650644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5164138"/>
            <a:ext cx="2346325" cy="388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F619D-346B-693D-E517-37EF257E5BE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6463" y="5164138"/>
            <a:ext cx="3194050" cy="388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CA67A-5C52-BF18-8FE1-10B42DA410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6300" y="5164138"/>
            <a:ext cx="2346325" cy="388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88B8C-FA55-4042-84F8-F5ECF2B5A3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42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DDB31-FEE8-0274-DBCE-BCD9AED5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B9DA9-99D3-8976-1406-514B6A0E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15A9-1359-A10D-B0DB-6528F5A9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AB6FE-69F0-418C-B545-7AF7B48AA4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12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5360DE-4C35-F526-A0C6-2F57245EFCF2}"/>
              </a:ext>
            </a:extLst>
          </p:cNvPr>
          <p:cNvSpPr/>
          <p:nvPr/>
        </p:nvSpPr>
        <p:spPr>
          <a:xfrm>
            <a:off x="-6350" y="1701800"/>
            <a:ext cx="10083800" cy="15128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01" y="1826416"/>
            <a:ext cx="8694539" cy="1386134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961" b="0" spc="124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901" y="3315953"/>
            <a:ext cx="8694539" cy="971252"/>
          </a:xfrm>
        </p:spPr>
        <p:txBody>
          <a:bodyPr anchor="t"/>
          <a:lstStyle>
            <a:lvl1pPr marL="0" indent="0" algn="ctr">
              <a:buNone/>
              <a:defRPr sz="1654">
                <a:solidFill>
                  <a:schemeClr val="tx2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A9EC6F-0686-1B54-46FD-1C228828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49ABFB-950C-4B0E-0E4E-DE362307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B89795-CFE1-8556-0269-4BCDC023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79A9128-7925-4B06-9561-3E38CB3115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331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6606" y="1663362"/>
            <a:ext cx="3931444" cy="3477937"/>
          </a:xfrm>
        </p:spPr>
        <p:txBody>
          <a:bodyPr/>
          <a:lstStyle>
            <a:lvl1pPr>
              <a:defRPr sz="1819"/>
            </a:lvl1pPr>
            <a:lvl2pPr>
              <a:defRPr sz="1654"/>
            </a:lvl2pPr>
            <a:lvl3pPr>
              <a:defRPr sz="1488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0" y="1663362"/>
            <a:ext cx="3931444" cy="3477937"/>
          </a:xfrm>
        </p:spPr>
        <p:txBody>
          <a:bodyPr/>
          <a:lstStyle>
            <a:lvl1pPr>
              <a:defRPr sz="1819"/>
            </a:lvl1pPr>
            <a:lvl2pPr>
              <a:defRPr sz="1654"/>
            </a:lvl2pPr>
            <a:lvl3pPr>
              <a:defRPr sz="1488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CDBFAE5-ED31-E26D-3ED4-637AABEE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8FC4C-D735-23D1-0557-6EF0B941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730D3-A9B9-022B-C050-D8F79CBC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9F839-E142-4BAB-9556-DA473C2488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1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7982" y="1582156"/>
            <a:ext cx="3931444" cy="614429"/>
          </a:xfrm>
        </p:spPr>
        <p:txBody>
          <a:bodyPr anchor="ctr"/>
          <a:lstStyle>
            <a:lvl1pPr marL="0" indent="0">
              <a:buNone/>
              <a:defRPr sz="1736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7982" y="2196587"/>
            <a:ext cx="3931444" cy="2948686"/>
          </a:xfrm>
        </p:spPr>
        <p:txBody>
          <a:bodyPr/>
          <a:lstStyle>
            <a:lvl1pPr>
              <a:defRPr sz="1819"/>
            </a:lvl1pPr>
            <a:lvl2pPr>
              <a:defRPr sz="1654"/>
            </a:lvl2pPr>
            <a:lvl3pPr>
              <a:defRPr sz="1488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2124" y="1582156"/>
            <a:ext cx="3931444" cy="614429"/>
          </a:xfrm>
        </p:spPr>
        <p:txBody>
          <a:bodyPr anchor="ctr"/>
          <a:lstStyle>
            <a:lvl1pPr marL="0" indent="0">
              <a:buNone/>
              <a:defRPr sz="1736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2124" y="2196585"/>
            <a:ext cx="3931444" cy="2948686"/>
          </a:xfrm>
        </p:spPr>
        <p:txBody>
          <a:bodyPr/>
          <a:lstStyle>
            <a:lvl1pPr>
              <a:defRPr sz="1819"/>
            </a:lvl1pPr>
            <a:lvl2pPr>
              <a:defRPr sz="1654"/>
            </a:lvl2pPr>
            <a:lvl3pPr>
              <a:defRPr sz="1488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D9701E2-D64A-28ED-E68A-BD88CA38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05631B9-9776-C062-5E59-7DF0DF60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915757-F766-5638-0A67-01B7A00E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8C253-3BCE-4558-9E93-8D25E02FF5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89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9B2510E-A199-6182-2833-9E5C712A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C997171-CB3F-5795-FE63-2B2855BC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59D1FF0-18E9-9849-C4FD-6598A73F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E1AA7-B90E-467D-BE80-C9AEFFBD13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68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DD49E-48C4-A347-08BA-A70632FA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23D57-4110-F3A8-A932-81FD093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5999B-718D-1729-953A-63A24FF6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D5321-C5D6-4C12-9859-140709CE23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78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982" y="1752971"/>
            <a:ext cx="5065514" cy="3402330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0143" y="1775653"/>
            <a:ext cx="2646164" cy="2838019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0E97764-5EFE-2AE8-2ECB-871C9D1B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80CB-0205-A55C-518F-F649B12A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21CF3-3F79-5446-7F69-30CE82AE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C355E-E9A0-4556-83D3-3058C9F4B9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54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58466" y="1828578"/>
            <a:ext cx="5065514" cy="3251115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646">
                <a:solidFill>
                  <a:schemeClr val="tx1">
                    <a:lumMod val="50000"/>
                  </a:schemeClr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1519" y="1778245"/>
            <a:ext cx="2646164" cy="2835275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79C320B-F974-6434-8C87-E2A67F5F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73FD3-126B-3936-4003-BD92937C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FAD40-62E6-75B1-CD2C-5BF290DB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BA242-895D-4316-A938-A2F279061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91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9D4C9-1EE8-2FFC-B843-838F57BFB0BE}"/>
              </a:ext>
            </a:extLst>
          </p:cNvPr>
          <p:cNvSpPr/>
          <p:nvPr/>
        </p:nvSpPr>
        <p:spPr>
          <a:xfrm>
            <a:off x="0" y="146050"/>
            <a:ext cx="10079038" cy="1360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8CC15-0C89-221F-D2D7-C13F8C2F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3" y="234950"/>
            <a:ext cx="8088312" cy="1247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7F221-8CEA-7CBF-6A29-3B7FA0969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363" y="1663700"/>
            <a:ext cx="8088312" cy="347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D5D09-83A3-09D4-B1E4-47C1B16B4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3775" y="5310188"/>
            <a:ext cx="2481263" cy="303212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68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F57E-9F43-DED7-B17D-610CE26C1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27563" y="5310188"/>
            <a:ext cx="4170362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68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2A896-BDAA-2F0D-83FE-EAC87D293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3800" y="5310188"/>
            <a:ext cx="781050" cy="303212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21BEF9D7-9548-4A0D-A321-EC1688E19F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43" r:id="rId2"/>
    <p:sldLayoutId id="2147483751" r:id="rId3"/>
    <p:sldLayoutId id="2147483744" r:id="rId4"/>
    <p:sldLayoutId id="2147483745" r:id="rId5"/>
    <p:sldLayoutId id="2147483746" r:id="rId6"/>
    <p:sldLayoutId id="2147483752" r:id="rId7"/>
    <p:sldLayoutId id="2147483747" r:id="rId8"/>
    <p:sldLayoutId id="2147483748" r:id="rId9"/>
    <p:sldLayoutId id="2147483749" r:id="rId10"/>
    <p:sldLayoutId id="2147483753" r:id="rId11"/>
    <p:sldLayoutId id="2147483754" r:id="rId12"/>
  </p:sldLayoutIdLst>
  <p:txStyles>
    <p:titleStyle>
      <a:lvl1pPr algn="l" defTabSz="755650" rtl="0" fontAlgn="base">
        <a:lnSpc>
          <a:spcPct val="85000"/>
        </a:lnSpc>
        <a:spcBef>
          <a:spcPct val="0"/>
        </a:spcBef>
        <a:spcAft>
          <a:spcPct val="0"/>
        </a:spcAft>
        <a:defRPr sz="33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defTabSz="755650" rtl="0" fontAlgn="base">
        <a:lnSpc>
          <a:spcPct val="85000"/>
        </a:lnSpc>
        <a:spcBef>
          <a:spcPct val="0"/>
        </a:spcBef>
        <a:spcAft>
          <a:spcPct val="0"/>
        </a:spcAft>
        <a:defRPr sz="3300">
          <a:solidFill>
            <a:schemeClr val="bg2"/>
          </a:solidFill>
          <a:latin typeface="Corbel" panose="020B0503020204020204" pitchFamily="34" charset="0"/>
        </a:defRPr>
      </a:lvl2pPr>
      <a:lvl3pPr algn="l" defTabSz="755650" rtl="0" fontAlgn="base">
        <a:lnSpc>
          <a:spcPct val="85000"/>
        </a:lnSpc>
        <a:spcBef>
          <a:spcPct val="0"/>
        </a:spcBef>
        <a:spcAft>
          <a:spcPct val="0"/>
        </a:spcAft>
        <a:defRPr sz="3300">
          <a:solidFill>
            <a:schemeClr val="bg2"/>
          </a:solidFill>
          <a:latin typeface="Corbel" panose="020B0503020204020204" pitchFamily="34" charset="0"/>
        </a:defRPr>
      </a:lvl3pPr>
      <a:lvl4pPr algn="l" defTabSz="755650" rtl="0" fontAlgn="base">
        <a:lnSpc>
          <a:spcPct val="85000"/>
        </a:lnSpc>
        <a:spcBef>
          <a:spcPct val="0"/>
        </a:spcBef>
        <a:spcAft>
          <a:spcPct val="0"/>
        </a:spcAft>
        <a:defRPr sz="3300">
          <a:solidFill>
            <a:schemeClr val="bg2"/>
          </a:solidFill>
          <a:latin typeface="Corbel" panose="020B0503020204020204" pitchFamily="34" charset="0"/>
        </a:defRPr>
      </a:lvl4pPr>
      <a:lvl5pPr algn="l" defTabSz="755650" rtl="0" fontAlgn="base">
        <a:lnSpc>
          <a:spcPct val="85000"/>
        </a:lnSpc>
        <a:spcBef>
          <a:spcPct val="0"/>
        </a:spcBef>
        <a:spcAft>
          <a:spcPct val="0"/>
        </a:spcAft>
        <a:defRPr sz="3300">
          <a:solidFill>
            <a:schemeClr val="bg2"/>
          </a:solidFill>
          <a:latin typeface="Corbel" panose="020B0503020204020204" pitchFamily="34" charset="0"/>
        </a:defRPr>
      </a:lvl5pPr>
      <a:lvl6pPr marL="457200" algn="l" defTabSz="755650" rtl="0" fontAlgn="base">
        <a:lnSpc>
          <a:spcPct val="85000"/>
        </a:lnSpc>
        <a:spcBef>
          <a:spcPct val="0"/>
        </a:spcBef>
        <a:spcAft>
          <a:spcPct val="0"/>
        </a:spcAft>
        <a:defRPr sz="3300">
          <a:solidFill>
            <a:schemeClr val="bg2"/>
          </a:solidFill>
          <a:latin typeface="Corbel" panose="020B0503020204020204" pitchFamily="34" charset="0"/>
        </a:defRPr>
      </a:lvl6pPr>
      <a:lvl7pPr marL="914400" algn="l" defTabSz="755650" rtl="0" fontAlgn="base">
        <a:lnSpc>
          <a:spcPct val="85000"/>
        </a:lnSpc>
        <a:spcBef>
          <a:spcPct val="0"/>
        </a:spcBef>
        <a:spcAft>
          <a:spcPct val="0"/>
        </a:spcAft>
        <a:defRPr sz="3300">
          <a:solidFill>
            <a:schemeClr val="bg2"/>
          </a:solidFill>
          <a:latin typeface="Corbel" panose="020B0503020204020204" pitchFamily="34" charset="0"/>
        </a:defRPr>
      </a:lvl7pPr>
      <a:lvl8pPr marL="1371600" algn="l" defTabSz="755650" rtl="0" fontAlgn="base">
        <a:lnSpc>
          <a:spcPct val="85000"/>
        </a:lnSpc>
        <a:spcBef>
          <a:spcPct val="0"/>
        </a:spcBef>
        <a:spcAft>
          <a:spcPct val="0"/>
        </a:spcAft>
        <a:defRPr sz="3300">
          <a:solidFill>
            <a:schemeClr val="bg2"/>
          </a:solidFill>
          <a:latin typeface="Corbel" panose="020B0503020204020204" pitchFamily="34" charset="0"/>
        </a:defRPr>
      </a:lvl8pPr>
      <a:lvl9pPr marL="1828800" algn="l" defTabSz="755650" rtl="0" fontAlgn="base">
        <a:lnSpc>
          <a:spcPct val="85000"/>
        </a:lnSpc>
        <a:spcBef>
          <a:spcPct val="0"/>
        </a:spcBef>
        <a:spcAft>
          <a:spcPct val="0"/>
        </a:spcAft>
        <a:defRPr sz="3300">
          <a:solidFill>
            <a:schemeClr val="bg2"/>
          </a:solidFill>
          <a:latin typeface="Corbel" panose="020B0503020204020204" pitchFamily="34" charset="0"/>
        </a:defRPr>
      </a:lvl9pPr>
    </p:titleStyle>
    <p:bodyStyle>
      <a:lvl1pPr marL="150813" indent="-150813" algn="l" defTabSz="755650" rtl="0" fontAlgn="base">
        <a:lnSpc>
          <a:spcPct val="90000"/>
        </a:lnSpc>
        <a:spcBef>
          <a:spcPts val="988"/>
        </a:spcBef>
        <a:spcAft>
          <a:spcPts val="163"/>
        </a:spcAft>
        <a:buClr>
          <a:schemeClr val="tx1"/>
        </a:buClr>
        <a:buFont typeface="Wingdings" panose="05000000000000000000" pitchFamily="2" charset="2"/>
        <a:buChar char="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50813" algn="l" defTabSz="755650" rtl="0" fontAlgn="base">
        <a:lnSpc>
          <a:spcPct val="90000"/>
        </a:lnSpc>
        <a:spcBef>
          <a:spcPts val="163"/>
        </a:spcBef>
        <a:spcAft>
          <a:spcPts val="325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28638" indent="-150813" algn="l" defTabSz="755650" rtl="0" fontAlgn="base">
        <a:lnSpc>
          <a:spcPct val="90000"/>
        </a:lnSpc>
        <a:spcBef>
          <a:spcPts val="163"/>
        </a:spcBef>
        <a:spcAft>
          <a:spcPts val="325"/>
        </a:spcAft>
        <a:buClr>
          <a:schemeClr val="tx1"/>
        </a:buClr>
        <a:buFont typeface="Wingdings" panose="05000000000000000000" pitchFamily="2" charset="2"/>
        <a:buChar char="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50813" algn="l" defTabSz="755650" rtl="0" fontAlgn="base">
        <a:lnSpc>
          <a:spcPct val="90000"/>
        </a:lnSpc>
        <a:spcBef>
          <a:spcPts val="163"/>
        </a:spcBef>
        <a:spcAft>
          <a:spcPts val="325"/>
        </a:spcAft>
        <a:buClr>
          <a:schemeClr val="tx1"/>
        </a:buClr>
        <a:buFont typeface="Wingdings" panose="05000000000000000000" pitchFamily="2" charset="2"/>
        <a:buChar char="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06463" indent="-150813" algn="l" defTabSz="755650" rtl="0" fontAlgn="base">
        <a:lnSpc>
          <a:spcPct val="90000"/>
        </a:lnSpc>
        <a:spcBef>
          <a:spcPts val="163"/>
        </a:spcBef>
        <a:spcAft>
          <a:spcPts val="325"/>
        </a:spcAft>
        <a:buClr>
          <a:schemeClr val="tx1"/>
        </a:buClr>
        <a:buFont typeface="Wingdings" panose="05000000000000000000" pitchFamily="2" charset="2"/>
        <a:buChar char="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062107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tx1"/>
        </a:buClr>
        <a:buFont typeface="Wingdings" pitchFamily="2" charset="2"/>
        <a:buChar char="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1216884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tx1"/>
        </a:buClr>
        <a:buFont typeface="Wingdings" pitchFamily="2" charset="2"/>
        <a:buChar char="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1346857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tx1"/>
        </a:buClr>
        <a:buFont typeface="Wingdings" pitchFamily="2" charset="2"/>
        <a:buChar char="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1493366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tx1"/>
        </a:buClr>
        <a:buFont typeface="Wingdings" pitchFamily="2" charset="2"/>
        <a:buChar char="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D30E71A6-2D2B-21BB-0693-9F948B487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713" y="215900"/>
            <a:ext cx="7019925" cy="936625"/>
          </a:xfrm>
        </p:spPr>
        <p:txBody>
          <a:bodyPr tIns="32004"/>
          <a:lstStyle/>
          <a:p>
            <a:pPr defTabSz="756026" fontAlgn="auto"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US" altLang="en-US" sz="3307"/>
              <a:t>Module 2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444D064-D4F4-6165-5C34-0E2E1C66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59E9-04F6-481A-8EB6-2665EA587016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739E6C51-0952-5D00-1A57-BD1BF8D9D57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68425" y="1411288"/>
            <a:ext cx="7589838" cy="3930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8448" rIns="0" bIns="0" numCol="1" anchor="ctr" anchorCtr="0" compatLnSpc="1">
            <a:prstTxWarp prst="textNoShape">
              <a:avLst/>
            </a:prstTxWarp>
          </a:bodyPr>
          <a:lstStyle/>
          <a:p>
            <a:pPr marL="0" indent="0" algn="ctr">
              <a:spcAft>
                <a:spcPct val="0"/>
              </a:spcAft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en-US" altLang="en-US" sz="3200"/>
              <a:t>Symmetric and Asymmetric Key Cryptography and Key Management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90D81BC3-3C04-AA7C-08E4-FE7B83D74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8" y="344488"/>
            <a:ext cx="7019925" cy="936625"/>
          </a:xfrm>
        </p:spPr>
        <p:txBody>
          <a:bodyPr tIns="32004">
            <a:normAutofit fontScale="90000"/>
          </a:bodyPr>
          <a:lstStyle/>
          <a:p>
            <a:pPr defTabSz="756026" fontAlgn="auto"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US" altLang="en-US" sz="3307"/>
              <a:t>Block Cipher Modes of Operation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2324B69-C8D3-BDDC-C248-6BE921AE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40027-D538-4EC9-9D8A-BDC69B970B3F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6628" name="TextBox 4">
            <a:extLst>
              <a:ext uri="{FF2B5EF4-FFF2-40B4-BE49-F238E27FC236}">
                <a16:creationId xmlns:a16="http://schemas.microsoft.com/office/drawing/2014/main" id="{AC83E94A-61FC-335F-DC43-FE28CDBAC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577975"/>
            <a:ext cx="10009188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sz="2400">
                <a:ea typeface="ＭＳ Ｐゴシック" panose="020B0600070205080204" pitchFamily="34" charset="-128"/>
              </a:rPr>
              <a:t>Block ciphers encrypt fixed size blocks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sz="2400">
                <a:ea typeface="ＭＳ Ｐゴシック" panose="020B0600070205080204" pitchFamily="34" charset="-128"/>
              </a:rPr>
              <a:t>eg. DES encrypts 64-bit blocks, with 56-bit key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AU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Partition message into separate block for ciphering</a:t>
            </a:r>
            <a:endParaRPr lang="en-AU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AU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A </a:t>
            </a:r>
            <a:r>
              <a:rPr lang="en-US" altLang="en-US" sz="2400" b="1">
                <a:ea typeface="ＭＳ Ｐゴシック" panose="020B0600070205080204" pitchFamily="34" charset="-128"/>
              </a:rPr>
              <a:t>mode of operation </a:t>
            </a:r>
            <a:r>
              <a:rPr lang="en-US" altLang="en-US" sz="2400">
                <a:ea typeface="ＭＳ Ｐゴシック" panose="020B0600070205080204" pitchFamily="34" charset="-128"/>
              </a:rPr>
              <a:t>describes the process of encrypting each of these blocks </a:t>
            </a:r>
            <a:r>
              <a:rPr lang="en-US" altLang="en-US" sz="2400" b="1">
                <a:ea typeface="ＭＳ Ｐゴシック" panose="020B0600070205080204" pitchFamily="34" charset="-128"/>
              </a:rPr>
              <a:t>under a single key</a:t>
            </a:r>
            <a:endParaRPr lang="en-AU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AU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Some modes may use randomized addition input value</a:t>
            </a:r>
            <a:endParaRPr lang="en-AU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1F7BA3D0-373B-4D57-0601-DE0653484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8" y="344488"/>
            <a:ext cx="7019925" cy="936625"/>
          </a:xfrm>
        </p:spPr>
        <p:txBody>
          <a:bodyPr tIns="32004">
            <a:normAutofit fontScale="90000"/>
          </a:bodyPr>
          <a:lstStyle/>
          <a:p>
            <a:pPr defTabSz="756026" fontAlgn="auto"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US" altLang="en-US" sz="3307"/>
              <a:t>Block Cipher Modes of Operation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B459928-AD96-1603-7AD9-2D34FE8F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A93CE-5C97-4DB4-ACD7-8A8080D7B7D6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28676" name="Picture 8">
            <a:extLst>
              <a:ext uri="{FF2B5EF4-FFF2-40B4-BE49-F238E27FC236}">
                <a16:creationId xmlns:a16="http://schemas.microsoft.com/office/drawing/2014/main" id="{0475E671-80E8-8A5F-DC67-3D0A1731A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931988"/>
            <a:ext cx="8226425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462A8291-8221-850A-178A-A84F0A999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8" y="344488"/>
            <a:ext cx="7019925" cy="936625"/>
          </a:xfrm>
        </p:spPr>
        <p:txBody>
          <a:bodyPr tIns="32004"/>
          <a:lstStyle/>
          <a:p>
            <a:pPr defTabSz="756026" fontAlgn="auto"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US" altLang="en-US" sz="3307" dirty="0"/>
              <a:t>Electronic Codebook (ECB)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43E9138-3338-2335-0142-2A8BB4AB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5219-606C-46B5-BCFD-0C5E8C63D816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5C80A-47BD-96BC-2973-7E77DBD986F8}"/>
              </a:ext>
            </a:extLst>
          </p:cNvPr>
          <p:cNvSpPr txBox="1"/>
          <p:nvPr/>
        </p:nvSpPr>
        <p:spPr>
          <a:xfrm>
            <a:off x="215900" y="1584325"/>
            <a:ext cx="9648825" cy="2954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Message is broken into independent blocks which are encrypted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+mn-lt"/>
              <a:ea typeface="ＭＳ Ｐゴシック" panose="020B0600070205080204" pitchFamily="34" charset="-128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Each block is a value which is substituted, like a codebook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+mn-lt"/>
              <a:ea typeface="ＭＳ Ｐゴシック" panose="020B0600070205080204" pitchFamily="34" charset="-128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Each block is encoded independently of the other blocks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                      		C</a:t>
            </a:r>
            <a:r>
              <a:rPr lang="en-US" altLang="en-US" sz="2400" baseline="-25000" dirty="0">
                <a:latin typeface="+mn-lt"/>
                <a:ea typeface="ＭＳ Ｐゴシック" panose="020B0600070205080204" pitchFamily="34" charset="-128"/>
              </a:rPr>
              <a:t>i </a:t>
            </a: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= E</a:t>
            </a:r>
            <a:r>
              <a:rPr lang="en-US" altLang="en-US" sz="2400" baseline="-25000" dirty="0">
                <a:latin typeface="+mn-lt"/>
                <a:ea typeface="ＭＳ Ｐゴシック" panose="020B0600070205080204" pitchFamily="34" charset="-128"/>
              </a:rPr>
              <a:t>K</a:t>
            </a: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 (P</a:t>
            </a:r>
            <a:r>
              <a:rPr lang="en-US" altLang="en-US" sz="2400" baseline="-25000" dirty="0">
                <a:latin typeface="+mn-lt"/>
                <a:ea typeface="ＭＳ Ｐゴシック" panose="020B0600070205080204" pitchFamily="34" charset="-128"/>
              </a:rPr>
              <a:t>i</a:t>
            </a: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)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Uses: secure transmission of single values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latin typeface="+mn-lt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B046E5AD-1540-4109-156A-360E79208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8" y="344488"/>
            <a:ext cx="7019925" cy="936625"/>
          </a:xfrm>
        </p:spPr>
        <p:txBody>
          <a:bodyPr tIns="32004"/>
          <a:lstStyle/>
          <a:p>
            <a:pPr defTabSz="756026" fontAlgn="auto"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US" altLang="en-US" sz="3307" dirty="0"/>
              <a:t>Cipher block chaining(</a:t>
            </a:r>
            <a:r>
              <a:rPr lang="en-US" altLang="en-US" sz="3307"/>
              <a:t>cbc)</a:t>
            </a:r>
            <a:endParaRPr lang="en-US" altLang="en-US" sz="3307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A062571-7440-318D-CFA6-64C45780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BD04A-BB74-4C25-8E13-0448A63A4FC6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8046A-E084-A05F-DA80-FB5C91AB0496}"/>
              </a:ext>
            </a:extLst>
          </p:cNvPr>
          <p:cNvSpPr txBox="1"/>
          <p:nvPr/>
        </p:nvSpPr>
        <p:spPr>
          <a:xfrm>
            <a:off x="215900" y="1584325"/>
            <a:ext cx="9648825" cy="2954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Message is broken into independent blocks which are encrypted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+mn-lt"/>
              <a:ea typeface="ＭＳ Ｐゴシック" panose="020B0600070205080204" pitchFamily="34" charset="-128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Each block is a value which is substituted, like a codebook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+mn-lt"/>
              <a:ea typeface="ＭＳ Ｐゴシック" panose="020B0600070205080204" pitchFamily="34" charset="-128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Each block is encoded independently of the other blocks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                      		C</a:t>
            </a:r>
            <a:r>
              <a:rPr lang="en-US" altLang="en-US" sz="2400" baseline="-25000" dirty="0">
                <a:latin typeface="+mn-lt"/>
                <a:ea typeface="ＭＳ Ｐゴシック" panose="020B0600070205080204" pitchFamily="34" charset="-128"/>
              </a:rPr>
              <a:t>i </a:t>
            </a: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= E</a:t>
            </a:r>
            <a:r>
              <a:rPr lang="en-US" altLang="en-US" sz="2400" baseline="-25000" dirty="0">
                <a:latin typeface="+mn-lt"/>
                <a:ea typeface="ＭＳ Ｐゴシック" panose="020B0600070205080204" pitchFamily="34" charset="-128"/>
              </a:rPr>
              <a:t>K</a:t>
            </a: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 (P</a:t>
            </a:r>
            <a:r>
              <a:rPr lang="en-US" altLang="en-US" sz="2400" baseline="-25000" dirty="0">
                <a:latin typeface="+mn-lt"/>
                <a:ea typeface="ＭＳ Ｐゴシック" panose="020B0600070205080204" pitchFamily="34" charset="-128"/>
              </a:rPr>
              <a:t>i</a:t>
            </a: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)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Uses: secure transmission of single values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latin typeface="+mn-lt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FEB54AB3-65CA-3AD5-30EA-6C57E7C81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8" y="344488"/>
            <a:ext cx="7019925" cy="936625"/>
          </a:xfrm>
        </p:spPr>
        <p:txBody>
          <a:bodyPr tIns="32004"/>
          <a:lstStyle/>
          <a:p>
            <a:pPr defTabSz="756026" fontAlgn="auto"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US" altLang="en-US" sz="3307" dirty="0"/>
              <a:t>Important concepts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5D74437-E7E6-66AF-5245-47FC57D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1DF2D-FBE8-4DE3-A28E-7F0F24DFE56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489A5-3994-1327-2F74-22492CE41AC3}"/>
              </a:ext>
            </a:extLst>
          </p:cNvPr>
          <p:cNvSpPr txBox="1"/>
          <p:nvPr/>
        </p:nvSpPr>
        <p:spPr>
          <a:xfrm>
            <a:off x="215900" y="1584325"/>
            <a:ext cx="9648825" cy="381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latin typeface="+mn-lt"/>
                <a:ea typeface="ＭＳ Ｐゴシック" panose="020B0600070205080204" pitchFamily="34" charset="-128"/>
              </a:rPr>
              <a:t>Initialize Vector (IV)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A block of bits to randomize the encryption and hence to produce distinct ciphertext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400" dirty="0">
              <a:latin typeface="+mn-lt"/>
              <a:ea typeface="ＭＳ Ｐゴシック" panose="020B0600070205080204" pitchFamily="34" charset="-128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400" dirty="0">
              <a:latin typeface="+mn-lt"/>
              <a:ea typeface="ＭＳ Ｐゴシック" panose="020B0600070205080204" pitchFamily="34" charset="-128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latin typeface="+mn-lt"/>
                <a:ea typeface="ＭＳ Ｐゴシック" panose="020B0600070205080204" pitchFamily="34" charset="-128"/>
              </a:rPr>
              <a:t>Nonce : Number (used) Once 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Random of </a:t>
            </a:r>
            <a:r>
              <a:rPr lang="en-US" altLang="en-US" sz="2400" dirty="0" err="1">
                <a:latin typeface="+mn-lt"/>
                <a:ea typeface="ＭＳ Ｐゴシック" panose="020B0600070205080204" pitchFamily="34" charset="-128"/>
              </a:rPr>
              <a:t>psuedorandom</a:t>
            </a: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 number to ensure that past communications can not be reused in replay attacks</a:t>
            </a:r>
          </a:p>
          <a:p>
            <a:pPr marL="800100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Some also refer to initialize vector as nonce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latin typeface="+mn-lt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08B16F93-CD88-EE00-D501-B2EABA3F0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8" y="344488"/>
            <a:ext cx="7019925" cy="936625"/>
          </a:xfrm>
        </p:spPr>
        <p:txBody>
          <a:bodyPr tIns="32004"/>
          <a:lstStyle/>
          <a:p>
            <a:pPr defTabSz="756026" fontAlgn="auto"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US" altLang="en-US" sz="3307" dirty="0"/>
              <a:t>Important concepts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AAF3259-59A6-A487-8E23-E24C923C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2E9B3-2058-424B-BADA-4EB741F079BA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6868" name="TextBox 6">
            <a:extLst>
              <a:ext uri="{FF2B5EF4-FFF2-40B4-BE49-F238E27FC236}">
                <a16:creationId xmlns:a16="http://schemas.microsoft.com/office/drawing/2014/main" id="{3F52C4AE-C938-652C-4D60-461CC70DA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584325"/>
            <a:ext cx="100599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2001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200" b="1">
                <a:ea typeface="ＭＳ Ｐゴシック" panose="020B0600070205080204" pitchFamily="34" charset="-128"/>
              </a:rPr>
              <a:t>Padding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800">
                <a:ea typeface="ＭＳ Ｐゴシック" panose="020B0600070205080204" pitchFamily="34" charset="-128"/>
              </a:rPr>
              <a:t>final block may require a padding to fit a block size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800">
                <a:ea typeface="ＭＳ Ｐゴシック" panose="020B0600070205080204" pitchFamily="34" charset="-128"/>
              </a:rPr>
              <a:t>Method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sz="2400">
                <a:ea typeface="ＭＳ Ｐゴシック" panose="020B0600070205080204" pitchFamily="34" charset="-128"/>
              </a:rPr>
              <a:t>Add null Bytes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sz="2400">
                <a:ea typeface="ＭＳ Ｐゴシック" panose="020B0600070205080204" pitchFamily="34" charset="-128"/>
              </a:rPr>
              <a:t>Add 0x80 and many 0x00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sz="2400">
                <a:ea typeface="ＭＳ Ｐゴシック" panose="020B0600070205080204" pitchFamily="34" charset="-128"/>
              </a:rPr>
              <a:t>Add the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 bytes with value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55E9C863-01D5-F7D8-8569-1C07D39BF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4150"/>
            <a:ext cx="7019925" cy="936625"/>
          </a:xfrm>
        </p:spPr>
        <p:txBody>
          <a:bodyPr tIns="32004"/>
          <a:lstStyle/>
          <a:p>
            <a:pPr defTabSz="756026" fontAlgn="auto"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US" altLang="en-US" sz="3307" dirty="0"/>
              <a:t>Components of Block Cipher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97250EE4-4DD6-9AD9-CDFE-44DD066593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" y="1682750"/>
            <a:ext cx="9772650" cy="3803650"/>
          </a:xfrm>
        </p:spPr>
        <p:txBody>
          <a:bodyPr tIns="19558"/>
          <a:lstStyle/>
          <a:p>
            <a:pPr marL="1055688" indent="-836613" defTabSz="756026" fontAlgn="auto">
              <a:spcBef>
                <a:spcPts val="992"/>
              </a:spcBef>
              <a:spcAft>
                <a:spcPts val="165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D-boxes(Diffusion Box)- It is equivalent to transposition cipher</a:t>
            </a:r>
          </a:p>
          <a:p>
            <a:pPr marL="219075" indent="0" defTabSz="756026" fontAlgn="auto">
              <a:spcBef>
                <a:spcPts val="992"/>
              </a:spcBef>
              <a:spcAft>
                <a:spcPts val="165"/>
              </a:spcAft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5688" indent="-836613" defTabSz="756026" fontAlgn="auto">
              <a:spcBef>
                <a:spcPts val="992"/>
              </a:spcBef>
              <a:spcAft>
                <a:spcPts val="165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S-boxes(substitution box)- It is equivalent to substitution cipher. </a:t>
            </a:r>
          </a:p>
          <a:p>
            <a:pPr marL="1055688" indent="-836613" defTabSz="756026" fontAlgn="auto">
              <a:spcBef>
                <a:spcPts val="992"/>
              </a:spcBef>
              <a:spcAft>
                <a:spcPts val="165"/>
              </a:spcAft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F24663D-27C4-FA9A-7141-4D122AE0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57867-5E8E-475A-982D-4FBA5661F604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F914C6E8-024B-C46C-4987-1211BA244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4150"/>
            <a:ext cx="7019925" cy="936625"/>
          </a:xfrm>
        </p:spPr>
        <p:txBody>
          <a:bodyPr tIns="32004"/>
          <a:lstStyle/>
          <a:p>
            <a:pPr defTabSz="756026" fontAlgn="auto"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US" altLang="en-US" sz="3307" dirty="0"/>
              <a:t>Components of Block Cipher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02EE293-DA25-7423-E2A1-2DEC3ED326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075" y="1682750"/>
            <a:ext cx="9772650" cy="3803650"/>
          </a:xfrm>
        </p:spPr>
        <p:txBody>
          <a:bodyPr wrap="square" tIns="19558" numCol="1" anchor="t" anchorCtr="0" compatLnSpc="1">
            <a:prstTxWarp prst="textNoShape">
              <a:avLst/>
            </a:prstTxWarp>
          </a:bodyPr>
          <a:lstStyle/>
          <a:p>
            <a:pPr marL="1055688" indent="-836613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D-boxes(Diffusion Box)- It is equivalent to transposition cipher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Straight D-box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D-box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Expansion D-box</a:t>
            </a:r>
          </a:p>
          <a:p>
            <a:pPr marL="1055688" indent="-836613"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2FDA813-5107-A74A-A98A-B932B598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72898-7B6F-47EA-943F-12F362937C46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8912D7CC-EA87-4A9F-249A-A548D012E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8" y="344488"/>
            <a:ext cx="7019925" cy="936625"/>
          </a:xfrm>
        </p:spPr>
        <p:txBody>
          <a:bodyPr tIns="32004"/>
          <a:lstStyle/>
          <a:p>
            <a:pPr defTabSz="756026" fontAlgn="auto"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US" altLang="en-US" sz="3307"/>
              <a:t>Components of Block Cipher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EDD4237-2146-3B56-7858-561AAF33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A73CA-81B8-4325-8AAA-EE4A910892D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94C07E35-9FA2-C8C0-4B69-4269E0279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387475"/>
            <a:ext cx="749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F55F4AC0-F615-A7E5-CA4F-D8A1B528E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4150"/>
            <a:ext cx="7019925" cy="936625"/>
          </a:xfrm>
        </p:spPr>
        <p:txBody>
          <a:bodyPr tIns="32004"/>
          <a:lstStyle/>
          <a:p>
            <a:pPr defTabSz="756026" fontAlgn="auto"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US" altLang="en-US" sz="3307" dirty="0"/>
              <a:t>Components of Block Cipher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9CD7424-566D-51E4-97A1-2C8500B414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075" y="1682750"/>
            <a:ext cx="9772650" cy="3803650"/>
          </a:xfrm>
        </p:spPr>
        <p:txBody>
          <a:bodyPr wrap="square" tIns="19558" numCol="1" anchor="t" anchorCtr="0" compatLnSpc="1">
            <a:prstTxWarp prst="textNoShape">
              <a:avLst/>
            </a:prstTxWarp>
          </a:bodyPr>
          <a:lstStyle/>
          <a:p>
            <a:pPr marL="1055688" indent="-836613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D-boxes(Diffusion Box)- It is equivalent to transposition cipher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Straight D-box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D-box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Expansion D-box</a:t>
            </a:r>
          </a:p>
          <a:p>
            <a:pPr marL="1055688" indent="-836613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S-boxes(substitution box)- It is equivalent to substitution cipher. S-box is a m</a:t>
            </a:r>
            <a:r>
              <a:rPr lang="en-US" altLang="en-US">
                <a:latin typeface="Tw Cen MT" panose="020B0602020104020603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 substitution unit where m and n are not necessarily the same.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Linear Vs Non Linear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Exclusive-Or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Circular shift</a:t>
            </a:r>
          </a:p>
          <a:p>
            <a:pPr marL="1055688" indent="-836613"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86AF736-1F9C-2B76-14BB-CC4BB34E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BFAAF-9B8B-406C-93FF-34961DE43EE1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38BDB9E1-23EC-7DB2-C503-85B7B0359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8" y="344488"/>
            <a:ext cx="7019925" cy="936625"/>
          </a:xfrm>
        </p:spPr>
        <p:txBody>
          <a:bodyPr tIns="32004"/>
          <a:lstStyle/>
          <a:p>
            <a:pPr defTabSz="756026" fontAlgn="auto"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US" altLang="en-US" sz="3307"/>
              <a:t>Components of Block Cipher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CCA2283-E2DF-8C7A-2F03-0715ADE68C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075" y="1827213"/>
            <a:ext cx="9772650" cy="3659187"/>
          </a:xfrm>
        </p:spPr>
        <p:txBody>
          <a:bodyPr wrap="square" tIns="19558" numCol="1" anchor="t" anchorCtr="0" compatLnSpc="1">
            <a:prstTxWarp prst="textNoShape">
              <a:avLst/>
            </a:prstTxWarp>
          </a:bodyPr>
          <a:lstStyle/>
          <a:p>
            <a:pPr marL="1055688" indent="-836613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Product Ciphers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Diffusion and Confusion </a:t>
            </a:r>
          </a:p>
          <a:p>
            <a:pPr marL="1295400" lvl="2" indent="-287338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Diffusion hides the relationship between cipher text and plain text</a:t>
            </a:r>
          </a:p>
          <a:p>
            <a:pPr marL="1295400" lvl="2" indent="-287338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Confusion hides the relationship between cipher text and key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Rounds</a:t>
            </a:r>
          </a:p>
          <a:p>
            <a:pPr marL="1055688" indent="-836613"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200" u="sng">
                <a:latin typeface="Times New Roman" panose="02020603050405020304" pitchFamily="18" charset="0"/>
                <a:cs typeface="Times New Roman" panose="02020603050405020304" pitchFamily="18" charset="0"/>
              </a:rPr>
              <a:t>Two classes of Product Ciphers: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Fiestal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Non-Fiestal</a:t>
            </a:r>
          </a:p>
          <a:p>
            <a:pPr marL="1055688" indent="-836613"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2C7734-1E88-51A7-5C1D-C93B4B17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423DF-C75B-4FA0-A736-1C24D312E50A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CB275529-1444-20E6-A3A4-B5A19B902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8" y="344488"/>
            <a:ext cx="7019925" cy="936625"/>
          </a:xfrm>
        </p:spPr>
        <p:txBody>
          <a:bodyPr tIns="32004"/>
          <a:lstStyle/>
          <a:p>
            <a:pPr defTabSz="756026" fontAlgn="auto"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US" altLang="en-US" sz="3307"/>
              <a:t>Components of Block Cipher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C89F162-7222-454D-701D-AEE93F982C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075" y="1279525"/>
            <a:ext cx="7772400" cy="4206875"/>
          </a:xfrm>
        </p:spPr>
        <p:txBody>
          <a:bodyPr wrap="square" tIns="16002" numCol="1" anchor="t" anchorCtr="0" compatLnSpc="1">
            <a:prstTxWarp prst="textNoShape">
              <a:avLst/>
            </a:prstTxWarp>
          </a:bodyPr>
          <a:lstStyle/>
          <a:p>
            <a:pPr marL="1055688" indent="-836613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Fiestal Ciphers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is to use the concept of invertiblity (encryption and decryption should be ineverse of each other)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Fiestal cipher consists of three types of components:self invertible, invertible and non invertible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Non invertible components are combined together in a single unit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It is divided into left and right halves, xor is applied, mixer and swapper are used which makes the encryption and decryption inverse of each other.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Example- XOR, Expansion or Compression D boxes</a:t>
            </a:r>
          </a:p>
          <a:p>
            <a:pPr marL="1055688" indent="-836613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Non-Fiestal Cipher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It uses only invertible components.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 division into left and right halves.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Example-S boxes(equal no. of input and output)</a:t>
            </a:r>
          </a:p>
          <a:p>
            <a:pPr marL="863600" lvl="1" indent="-323850">
              <a:buSzPct val="75000"/>
              <a:buFont typeface="Symbol" panose="05050102010706020507" pitchFamily="18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9BA30A-7200-5305-4015-130EBF78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C697F-FE18-4AB6-9FB7-2B56C06CF201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7BC5421D-910B-E846-3A5E-A7FC7C79C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8" y="344488"/>
            <a:ext cx="10059987" cy="936625"/>
          </a:xfrm>
        </p:spPr>
        <p:txBody>
          <a:bodyPr tIns="32004">
            <a:normAutofit fontScale="90000"/>
          </a:bodyPr>
          <a:lstStyle/>
          <a:p>
            <a:pPr algn="ctr" defTabSz="756026" fontAlgn="auto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/>
            </a:pPr>
            <a:r>
              <a:rPr lang="en-US" altLang="en-US" sz="3600" dirty="0"/>
              <a:t>Symmetric and Asymmetric Key Cryptography and Key Management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57511A8-7244-9EDB-D72C-2E59C804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9CE98-D653-4E09-8D5D-0249BEE80F6D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39ABD-1546-68D4-A7E5-9124288A1810}"/>
              </a:ext>
            </a:extLst>
          </p:cNvPr>
          <p:cNvSpPr txBox="1"/>
          <p:nvPr/>
        </p:nvSpPr>
        <p:spPr>
          <a:xfrm>
            <a:off x="360363" y="2259013"/>
            <a:ext cx="93599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latin typeface="+mn-lt"/>
              </a:rPr>
              <a:t>Block cipher principles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latin typeface="+mn-lt"/>
              </a:rPr>
              <a:t>Block cipher modes of operation</a:t>
            </a:r>
            <a:endParaRPr lang="en-IN" sz="3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8D16906A-08A8-1781-3C8A-25538DD1C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8" y="344488"/>
            <a:ext cx="7019925" cy="936625"/>
          </a:xfrm>
        </p:spPr>
        <p:txBody>
          <a:bodyPr tIns="32004"/>
          <a:lstStyle/>
          <a:p>
            <a:pPr defTabSz="756026" fontAlgn="auto"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US" altLang="en-US" sz="3307"/>
              <a:t>Block Cipher Principles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7102FC4-52F3-AFEC-4556-F3D179E3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FBE2D-549E-43EB-9891-446DB8223D30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17</TotalTime>
  <Words>563</Words>
  <Application>Microsoft Office PowerPoint</Application>
  <PresentationFormat>Custom</PresentationFormat>
  <Paragraphs>117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Banded</vt:lpstr>
      <vt:lpstr>Module 2</vt:lpstr>
      <vt:lpstr>Components of Block Cipher</vt:lpstr>
      <vt:lpstr>Components of Block Cipher</vt:lpstr>
      <vt:lpstr>Components of Block Cipher</vt:lpstr>
      <vt:lpstr>Components of Block Cipher</vt:lpstr>
      <vt:lpstr>Components of Block Cipher</vt:lpstr>
      <vt:lpstr>Components of Block Cipher</vt:lpstr>
      <vt:lpstr>Symmetric and Asymmetric Key Cryptography and Key Management</vt:lpstr>
      <vt:lpstr>Block Cipher Principles</vt:lpstr>
      <vt:lpstr>Block Cipher Modes of Operation</vt:lpstr>
      <vt:lpstr>Block Cipher Modes of Operation</vt:lpstr>
      <vt:lpstr>Electronic Codebook (ECB)</vt:lpstr>
      <vt:lpstr>Cipher block chaining(cbc)</vt:lpstr>
      <vt:lpstr>Important concepts</vt:lpstr>
      <vt:lpstr>Important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creator>Nabanita Mandal</dc:creator>
  <cp:lastModifiedBy>Nabanita Mandal</cp:lastModifiedBy>
  <cp:revision>9</cp:revision>
  <cp:lastPrinted>1601-01-01T00:00:00Z</cp:lastPrinted>
  <dcterms:created xsi:type="dcterms:W3CDTF">2019-03-17T09:48:45Z</dcterms:created>
  <dcterms:modified xsi:type="dcterms:W3CDTF">2023-02-14T07:23:14Z</dcterms:modified>
</cp:coreProperties>
</file>