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87" r:id="rId11"/>
    <p:sldId id="288" r:id="rId12"/>
    <p:sldId id="292" r:id="rId13"/>
    <p:sldId id="289" r:id="rId14"/>
    <p:sldId id="290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91" r:id="rId24"/>
    <p:sldId id="272" r:id="rId25"/>
    <p:sldId id="274" r:id="rId26"/>
    <p:sldId id="275" r:id="rId27"/>
    <p:sldId id="277" r:id="rId28"/>
    <p:sldId id="278" r:id="rId29"/>
    <p:sldId id="276" r:id="rId30"/>
    <p:sldId id="279" r:id="rId31"/>
    <p:sldId id="280" r:id="rId32"/>
    <p:sldId id="273" r:id="rId33"/>
    <p:sldId id="281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3294" autoAdjust="0"/>
  </p:normalViewPr>
  <p:slideViewPr>
    <p:cSldViewPr snapToGrid="0">
      <p:cViewPr varScale="1">
        <p:scale>
          <a:sx n="65" d="100"/>
          <a:sy n="65" d="100"/>
        </p:scale>
        <p:origin x="-1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svg" /><Relationship Id="rId1" Type="http://schemas.openxmlformats.org/officeDocument/2006/relationships/image" Target="../media/image24.png" /><Relationship Id="rId4" Type="http://schemas.openxmlformats.org/officeDocument/2006/relationships/image" Target="../media/image27.svg" 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9.svg" /><Relationship Id="rId1" Type="http://schemas.openxmlformats.org/officeDocument/2006/relationships/image" Target="../media/image28.png" /><Relationship Id="rId4" Type="http://schemas.openxmlformats.org/officeDocument/2006/relationships/image" Target="../media/image30.svg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4" Type="http://schemas.openxmlformats.org/officeDocument/2006/relationships/image" Target="../media/image15.svg" 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4" Type="http://schemas.openxmlformats.org/officeDocument/2006/relationships/image" Target="../media/image17.svg" 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4" Type="http://schemas.openxmlformats.org/officeDocument/2006/relationships/image" Target="../media/image19.svg" 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svg" /><Relationship Id="rId1" Type="http://schemas.openxmlformats.org/officeDocument/2006/relationships/image" Target="../media/image20.png" /><Relationship Id="rId4" Type="http://schemas.openxmlformats.org/officeDocument/2006/relationships/image" Target="../media/image23.svg" 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svg" /><Relationship Id="rId1" Type="http://schemas.openxmlformats.org/officeDocument/2006/relationships/image" Target="../media/image24.png" /><Relationship Id="rId4" Type="http://schemas.openxmlformats.org/officeDocument/2006/relationships/image" Target="../media/image27.svg" 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9.svg" /><Relationship Id="rId1" Type="http://schemas.openxmlformats.org/officeDocument/2006/relationships/image" Target="../media/image28.png" /><Relationship Id="rId4" Type="http://schemas.openxmlformats.org/officeDocument/2006/relationships/image" Target="../media/image30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4" Type="http://schemas.openxmlformats.org/officeDocument/2006/relationships/image" Target="../media/image15.svg" 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4" Type="http://schemas.openxmlformats.org/officeDocument/2006/relationships/image" Target="../media/image17.svg" 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3.svg" /><Relationship Id="rId1" Type="http://schemas.openxmlformats.org/officeDocument/2006/relationships/image" Target="../media/image12.png" /><Relationship Id="rId4" Type="http://schemas.openxmlformats.org/officeDocument/2006/relationships/image" Target="../media/image19.svg" 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svg" /><Relationship Id="rId1" Type="http://schemas.openxmlformats.org/officeDocument/2006/relationships/image" Target="../media/image20.png" /><Relationship Id="rId4" Type="http://schemas.openxmlformats.org/officeDocument/2006/relationships/image" Target="../media/image23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C01CE-9800-408E-8D3B-76E8E75C573B}" type="doc">
      <dgm:prSet loTypeId="urn:microsoft.com/office/officeart/2005/8/layout/default#1" loCatId="list" qsTypeId="urn:microsoft.com/office/officeart/2005/8/quickstyle/simple2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743B8EA1-D2F6-4629-BA21-0A33FA15918F}">
      <dgm:prSet/>
      <dgm:spPr/>
      <dgm:t>
        <a:bodyPr/>
        <a:lstStyle/>
        <a:p>
          <a:r>
            <a:rPr lang="en-US" b="1" dirty="0"/>
            <a:t>Coordinates the functions and activities of hardware and software</a:t>
          </a:r>
          <a:endParaRPr lang="en-US" dirty="0"/>
        </a:p>
      </dgm:t>
    </dgm:pt>
    <dgm:pt modelId="{1C019DCC-2ADC-4F38-9614-D9E6B677B67A}" type="parTrans" cxnId="{8F25F8A9-47C2-45D1-96BC-1F67D9F5113D}">
      <dgm:prSet/>
      <dgm:spPr/>
      <dgm:t>
        <a:bodyPr/>
        <a:lstStyle/>
        <a:p>
          <a:endParaRPr lang="en-US"/>
        </a:p>
      </dgm:t>
    </dgm:pt>
    <dgm:pt modelId="{2BE5B3F6-EDBB-4EC1-8CD3-EB6CC4063965}" type="sibTrans" cxnId="{8F25F8A9-47C2-45D1-96BC-1F67D9F5113D}">
      <dgm:prSet/>
      <dgm:spPr/>
      <dgm:t>
        <a:bodyPr/>
        <a:lstStyle/>
        <a:p>
          <a:endParaRPr lang="en-US"/>
        </a:p>
      </dgm:t>
    </dgm:pt>
    <dgm:pt modelId="{0019364E-A446-493F-ADDF-DB96C20C485A}">
      <dgm:prSet/>
      <dgm:spPr/>
      <dgm:t>
        <a:bodyPr/>
        <a:lstStyle/>
        <a:p>
          <a:r>
            <a:rPr lang="en-US" b="1" dirty="0"/>
            <a:t>Controls operations of computer hardware</a:t>
          </a:r>
          <a:endParaRPr lang="en-US" dirty="0"/>
        </a:p>
      </dgm:t>
    </dgm:pt>
    <dgm:pt modelId="{1E67DAF2-AF22-4EA3-A4AE-2AA88DE8FFB0}" type="parTrans" cxnId="{6CC1316D-D2F7-4E40-ACE7-A1B4114B2B35}">
      <dgm:prSet/>
      <dgm:spPr/>
      <dgm:t>
        <a:bodyPr/>
        <a:lstStyle/>
        <a:p>
          <a:endParaRPr lang="en-US"/>
        </a:p>
      </dgm:t>
    </dgm:pt>
    <dgm:pt modelId="{803F33C3-603E-4D64-8C52-3A09355AFD3F}" type="sibTrans" cxnId="{6CC1316D-D2F7-4E40-ACE7-A1B4114B2B35}">
      <dgm:prSet/>
      <dgm:spPr/>
      <dgm:t>
        <a:bodyPr/>
        <a:lstStyle/>
        <a:p>
          <a:endParaRPr lang="en-US"/>
        </a:p>
      </dgm:t>
    </dgm:pt>
    <dgm:pt modelId="{A379583A-8ECE-4791-A48E-AC0C365FE646}">
      <dgm:prSet/>
      <dgm:spPr/>
      <dgm:t>
        <a:bodyPr/>
        <a:lstStyle/>
        <a:p>
          <a:r>
            <a:rPr lang="en-US" b="1" dirty="0"/>
            <a:t>Supports variety of programs that enables smooth execution of computer</a:t>
          </a:r>
          <a:endParaRPr lang="en-US" dirty="0"/>
        </a:p>
      </dgm:t>
    </dgm:pt>
    <dgm:pt modelId="{920C2B63-7586-4C76-8DC4-242827BD2580}" type="parTrans" cxnId="{849D7594-AC75-4227-8978-2B44F991677F}">
      <dgm:prSet/>
      <dgm:spPr/>
      <dgm:t>
        <a:bodyPr/>
        <a:lstStyle/>
        <a:p>
          <a:endParaRPr lang="en-US"/>
        </a:p>
      </dgm:t>
    </dgm:pt>
    <dgm:pt modelId="{FFA9039D-B496-4A06-971F-E641382DB71B}" type="sibTrans" cxnId="{849D7594-AC75-4227-8978-2B44F991677F}">
      <dgm:prSet/>
      <dgm:spPr/>
      <dgm:t>
        <a:bodyPr/>
        <a:lstStyle/>
        <a:p>
          <a:endParaRPr lang="en-US"/>
        </a:p>
      </dgm:t>
    </dgm:pt>
    <dgm:pt modelId="{014C696E-E28D-431B-88E1-ED5AA001EDEA}">
      <dgm:prSet/>
      <dgm:spPr/>
      <dgm:t>
        <a:bodyPr/>
        <a:lstStyle/>
        <a:p>
          <a:r>
            <a:rPr lang="en-US" b="1" dirty="0">
              <a:latin typeface="Century Schoolbook" panose="02020404030301010803"/>
            </a:rPr>
            <a:t>Provides</a:t>
          </a:r>
          <a:r>
            <a:rPr lang="en-US" b="1" dirty="0"/>
            <a:t> infrastructure over which programs can operate</a:t>
          </a:r>
          <a:endParaRPr lang="en-US" dirty="0"/>
        </a:p>
      </dgm:t>
    </dgm:pt>
    <dgm:pt modelId="{63A4C536-F304-412E-8FE5-8696BF834AA0}" type="parTrans" cxnId="{6B6A08F7-7AC0-4B83-A6E8-B3D184DD431A}">
      <dgm:prSet/>
      <dgm:spPr/>
      <dgm:t>
        <a:bodyPr/>
        <a:lstStyle/>
        <a:p>
          <a:endParaRPr lang="en-US"/>
        </a:p>
      </dgm:t>
    </dgm:pt>
    <dgm:pt modelId="{C5954E00-7398-421A-A426-EDE9E8AD4561}" type="sibTrans" cxnId="{6B6A08F7-7AC0-4B83-A6E8-B3D184DD431A}">
      <dgm:prSet/>
      <dgm:spPr/>
      <dgm:t>
        <a:bodyPr/>
        <a:lstStyle/>
        <a:p>
          <a:endParaRPr lang="en-US"/>
        </a:p>
      </dgm:t>
    </dgm:pt>
    <dgm:pt modelId="{5FA0BD88-20AB-4E45-9446-7A8876DC5702}">
      <dgm:prSet/>
      <dgm:spPr/>
      <dgm:t>
        <a:bodyPr/>
        <a:lstStyle/>
        <a:p>
          <a:r>
            <a:rPr lang="en-US" b="1" dirty="0"/>
            <a:t>User can focus on application rather than internal mechanism of Machine</a:t>
          </a:r>
          <a:endParaRPr lang="en-US" dirty="0"/>
        </a:p>
      </dgm:t>
    </dgm:pt>
    <dgm:pt modelId="{ED416B5E-0238-420C-8813-FD2D03EE5E87}" type="parTrans" cxnId="{94F382BA-8F60-448A-9D47-D7F9BCA5FEA1}">
      <dgm:prSet/>
      <dgm:spPr/>
      <dgm:t>
        <a:bodyPr/>
        <a:lstStyle/>
        <a:p>
          <a:endParaRPr lang="en-US"/>
        </a:p>
      </dgm:t>
    </dgm:pt>
    <dgm:pt modelId="{EBF67B59-044E-4ECB-961B-D44FA241A6B8}" type="sibTrans" cxnId="{94F382BA-8F60-448A-9D47-D7F9BCA5FEA1}">
      <dgm:prSet/>
      <dgm:spPr/>
      <dgm:t>
        <a:bodyPr/>
        <a:lstStyle/>
        <a:p>
          <a:endParaRPr lang="en-US"/>
        </a:p>
      </dgm:t>
    </dgm:pt>
    <dgm:pt modelId="{25AAE34C-A68F-49CE-898D-FC40063CB6A6}" type="pres">
      <dgm:prSet presAssocID="{F9BC01CE-9800-408E-8D3B-76E8E75C573B}" presName="diagram" presStyleCnt="0">
        <dgm:presLayoutVars>
          <dgm:dir/>
          <dgm:resizeHandles val="exact"/>
        </dgm:presLayoutVars>
      </dgm:prSet>
      <dgm:spPr/>
    </dgm:pt>
    <dgm:pt modelId="{DB6F82D5-B489-4850-91B1-B952B3D5291D}" type="pres">
      <dgm:prSet presAssocID="{743B8EA1-D2F6-4629-BA21-0A33FA15918F}" presName="node" presStyleLbl="node1" presStyleIdx="0" presStyleCnt="5">
        <dgm:presLayoutVars>
          <dgm:bulletEnabled val="1"/>
        </dgm:presLayoutVars>
      </dgm:prSet>
      <dgm:spPr/>
    </dgm:pt>
    <dgm:pt modelId="{22D6380F-FB5C-4C8B-B565-FF02791CEA72}" type="pres">
      <dgm:prSet presAssocID="{2BE5B3F6-EDBB-4EC1-8CD3-EB6CC4063965}" presName="sibTrans" presStyleCnt="0"/>
      <dgm:spPr/>
    </dgm:pt>
    <dgm:pt modelId="{5696D19F-0523-4A76-919E-E931998A443E}" type="pres">
      <dgm:prSet presAssocID="{0019364E-A446-493F-ADDF-DB96C20C485A}" presName="node" presStyleLbl="node1" presStyleIdx="1" presStyleCnt="5">
        <dgm:presLayoutVars>
          <dgm:bulletEnabled val="1"/>
        </dgm:presLayoutVars>
      </dgm:prSet>
      <dgm:spPr/>
    </dgm:pt>
    <dgm:pt modelId="{43E25111-D2CA-46E8-8D6F-962B2E661A36}" type="pres">
      <dgm:prSet presAssocID="{803F33C3-603E-4D64-8C52-3A09355AFD3F}" presName="sibTrans" presStyleCnt="0"/>
      <dgm:spPr/>
    </dgm:pt>
    <dgm:pt modelId="{760A1592-0D5C-46DB-BF7D-77D286341240}" type="pres">
      <dgm:prSet presAssocID="{A379583A-8ECE-4791-A48E-AC0C365FE646}" presName="node" presStyleLbl="node1" presStyleIdx="2" presStyleCnt="5">
        <dgm:presLayoutVars>
          <dgm:bulletEnabled val="1"/>
        </dgm:presLayoutVars>
      </dgm:prSet>
      <dgm:spPr/>
    </dgm:pt>
    <dgm:pt modelId="{4ACE349B-9B58-4343-8145-88E0710A3912}" type="pres">
      <dgm:prSet presAssocID="{FFA9039D-B496-4A06-971F-E641382DB71B}" presName="sibTrans" presStyleCnt="0"/>
      <dgm:spPr/>
    </dgm:pt>
    <dgm:pt modelId="{27540294-9E24-41DE-A59C-FD96C92428BF}" type="pres">
      <dgm:prSet presAssocID="{014C696E-E28D-431B-88E1-ED5AA001EDEA}" presName="node" presStyleLbl="node1" presStyleIdx="3" presStyleCnt="5">
        <dgm:presLayoutVars>
          <dgm:bulletEnabled val="1"/>
        </dgm:presLayoutVars>
      </dgm:prSet>
      <dgm:spPr/>
    </dgm:pt>
    <dgm:pt modelId="{56A137E0-3A3B-4BC2-91BE-27CFDBCC77E2}" type="pres">
      <dgm:prSet presAssocID="{C5954E00-7398-421A-A426-EDE9E8AD4561}" presName="sibTrans" presStyleCnt="0"/>
      <dgm:spPr/>
    </dgm:pt>
    <dgm:pt modelId="{E4E0049B-C8AA-40C1-A0EA-11EBA6CD1411}" type="pres">
      <dgm:prSet presAssocID="{5FA0BD88-20AB-4E45-9446-7A8876DC5702}" presName="node" presStyleLbl="node1" presStyleIdx="4" presStyleCnt="5">
        <dgm:presLayoutVars>
          <dgm:bulletEnabled val="1"/>
        </dgm:presLayoutVars>
      </dgm:prSet>
      <dgm:spPr/>
    </dgm:pt>
  </dgm:ptLst>
  <dgm:cxnLst>
    <dgm:cxn modelId="{44B9F609-8C5D-4255-AF16-7D8CE01A3BA9}" type="presOf" srcId="{A379583A-8ECE-4791-A48E-AC0C365FE646}" destId="{760A1592-0D5C-46DB-BF7D-77D286341240}" srcOrd="0" destOrd="0" presId="urn:microsoft.com/office/officeart/2005/8/layout/default#1"/>
    <dgm:cxn modelId="{85C8D414-079B-4FC1-B735-1B7DC63F9113}" type="presOf" srcId="{743B8EA1-D2F6-4629-BA21-0A33FA15918F}" destId="{DB6F82D5-B489-4850-91B1-B952B3D5291D}" srcOrd="0" destOrd="0" presId="urn:microsoft.com/office/officeart/2005/8/layout/default#1"/>
    <dgm:cxn modelId="{3B13801A-E705-4655-A345-290A7ECC2DA5}" type="presOf" srcId="{014C696E-E28D-431B-88E1-ED5AA001EDEA}" destId="{27540294-9E24-41DE-A59C-FD96C92428BF}" srcOrd="0" destOrd="0" presId="urn:microsoft.com/office/officeart/2005/8/layout/default#1"/>
    <dgm:cxn modelId="{AE546E22-74D7-4EB2-8FF9-7470A2029F76}" type="presOf" srcId="{5FA0BD88-20AB-4E45-9446-7A8876DC5702}" destId="{E4E0049B-C8AA-40C1-A0EA-11EBA6CD1411}" srcOrd="0" destOrd="0" presId="urn:microsoft.com/office/officeart/2005/8/layout/default#1"/>
    <dgm:cxn modelId="{6CC1316D-D2F7-4E40-ACE7-A1B4114B2B35}" srcId="{F9BC01CE-9800-408E-8D3B-76E8E75C573B}" destId="{0019364E-A446-493F-ADDF-DB96C20C485A}" srcOrd="1" destOrd="0" parTransId="{1E67DAF2-AF22-4EA3-A4AE-2AA88DE8FFB0}" sibTransId="{803F33C3-603E-4D64-8C52-3A09355AFD3F}"/>
    <dgm:cxn modelId="{849D7594-AC75-4227-8978-2B44F991677F}" srcId="{F9BC01CE-9800-408E-8D3B-76E8E75C573B}" destId="{A379583A-8ECE-4791-A48E-AC0C365FE646}" srcOrd="2" destOrd="0" parTransId="{920C2B63-7586-4C76-8DC4-242827BD2580}" sibTransId="{FFA9039D-B496-4A06-971F-E641382DB71B}"/>
    <dgm:cxn modelId="{8F25F8A9-47C2-45D1-96BC-1F67D9F5113D}" srcId="{F9BC01CE-9800-408E-8D3B-76E8E75C573B}" destId="{743B8EA1-D2F6-4629-BA21-0A33FA15918F}" srcOrd="0" destOrd="0" parTransId="{1C019DCC-2ADC-4F38-9614-D9E6B677B67A}" sibTransId="{2BE5B3F6-EDBB-4EC1-8CD3-EB6CC4063965}"/>
    <dgm:cxn modelId="{94F382BA-8F60-448A-9D47-D7F9BCA5FEA1}" srcId="{F9BC01CE-9800-408E-8D3B-76E8E75C573B}" destId="{5FA0BD88-20AB-4E45-9446-7A8876DC5702}" srcOrd="4" destOrd="0" parTransId="{ED416B5E-0238-420C-8813-FD2D03EE5E87}" sibTransId="{EBF67B59-044E-4ECB-961B-D44FA241A6B8}"/>
    <dgm:cxn modelId="{ED0C30BE-9DF0-4C47-976B-6C16EA0FE09A}" type="presOf" srcId="{0019364E-A446-493F-ADDF-DB96C20C485A}" destId="{5696D19F-0523-4A76-919E-E931998A443E}" srcOrd="0" destOrd="0" presId="urn:microsoft.com/office/officeart/2005/8/layout/default#1"/>
    <dgm:cxn modelId="{0A4E9AEE-F5B3-4F7C-9257-3644E25956F2}" type="presOf" srcId="{F9BC01CE-9800-408E-8D3B-76E8E75C573B}" destId="{25AAE34C-A68F-49CE-898D-FC40063CB6A6}" srcOrd="0" destOrd="0" presId="urn:microsoft.com/office/officeart/2005/8/layout/default#1"/>
    <dgm:cxn modelId="{6B6A08F7-7AC0-4B83-A6E8-B3D184DD431A}" srcId="{F9BC01CE-9800-408E-8D3B-76E8E75C573B}" destId="{014C696E-E28D-431B-88E1-ED5AA001EDEA}" srcOrd="3" destOrd="0" parTransId="{63A4C536-F304-412E-8FE5-8696BF834AA0}" sibTransId="{C5954E00-7398-421A-A426-EDE9E8AD4561}"/>
    <dgm:cxn modelId="{1E1D382F-45BD-4853-9F8A-3371D4CEB9FC}" type="presParOf" srcId="{25AAE34C-A68F-49CE-898D-FC40063CB6A6}" destId="{DB6F82D5-B489-4850-91B1-B952B3D5291D}" srcOrd="0" destOrd="0" presId="urn:microsoft.com/office/officeart/2005/8/layout/default#1"/>
    <dgm:cxn modelId="{C09EF692-7D58-4AE9-8E0C-1DE4FB53EC21}" type="presParOf" srcId="{25AAE34C-A68F-49CE-898D-FC40063CB6A6}" destId="{22D6380F-FB5C-4C8B-B565-FF02791CEA72}" srcOrd="1" destOrd="0" presId="urn:microsoft.com/office/officeart/2005/8/layout/default#1"/>
    <dgm:cxn modelId="{12B1B9A7-1FEC-455C-AE8A-16B494C1078B}" type="presParOf" srcId="{25AAE34C-A68F-49CE-898D-FC40063CB6A6}" destId="{5696D19F-0523-4A76-919E-E931998A443E}" srcOrd="2" destOrd="0" presId="urn:microsoft.com/office/officeart/2005/8/layout/default#1"/>
    <dgm:cxn modelId="{1CED3967-EF44-484B-A275-BECABAEFBFC3}" type="presParOf" srcId="{25AAE34C-A68F-49CE-898D-FC40063CB6A6}" destId="{43E25111-D2CA-46E8-8D6F-962B2E661A36}" srcOrd="3" destOrd="0" presId="urn:microsoft.com/office/officeart/2005/8/layout/default#1"/>
    <dgm:cxn modelId="{F5F33438-4704-4F63-9D6C-D053A65359C1}" type="presParOf" srcId="{25AAE34C-A68F-49CE-898D-FC40063CB6A6}" destId="{760A1592-0D5C-46DB-BF7D-77D286341240}" srcOrd="4" destOrd="0" presId="urn:microsoft.com/office/officeart/2005/8/layout/default#1"/>
    <dgm:cxn modelId="{F3E34E72-E269-45BF-BCB3-60CBEB2146E6}" type="presParOf" srcId="{25AAE34C-A68F-49CE-898D-FC40063CB6A6}" destId="{4ACE349B-9B58-4343-8145-88E0710A3912}" srcOrd="5" destOrd="0" presId="urn:microsoft.com/office/officeart/2005/8/layout/default#1"/>
    <dgm:cxn modelId="{1B86F20A-FA2F-4DB8-A0D9-2350B2FD00AD}" type="presParOf" srcId="{25AAE34C-A68F-49CE-898D-FC40063CB6A6}" destId="{27540294-9E24-41DE-A59C-FD96C92428BF}" srcOrd="6" destOrd="0" presId="urn:microsoft.com/office/officeart/2005/8/layout/default#1"/>
    <dgm:cxn modelId="{2DFC350B-5021-42D6-ADB7-57D3CAF57964}" type="presParOf" srcId="{25AAE34C-A68F-49CE-898D-FC40063CB6A6}" destId="{56A137E0-3A3B-4BC2-91BE-27CFDBCC77E2}" srcOrd="7" destOrd="0" presId="urn:microsoft.com/office/officeart/2005/8/layout/default#1"/>
    <dgm:cxn modelId="{15CC218C-BB26-4CC7-8B56-FE3B76699779}" type="presParOf" srcId="{25AAE34C-A68F-49CE-898D-FC40063CB6A6}" destId="{E4E0049B-C8AA-40C1-A0EA-11EBA6CD1411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BE32A2-AC29-49B4-AFC7-6105034B5D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749904E-47CD-4B3F-8156-C3D3BA129672}">
      <dgm:prSet/>
      <dgm:spPr/>
      <dgm:t>
        <a:bodyPr/>
        <a:lstStyle/>
        <a:p>
          <a:r>
            <a:rPr lang="en-US" dirty="0"/>
            <a:t>➢A computer program that controls a particular device connected to computer.</a:t>
          </a:r>
        </a:p>
      </dgm:t>
    </dgm:pt>
    <dgm:pt modelId="{5F643033-0D1C-4469-996B-6B8EADC85851}" type="parTrans" cxnId="{1A4F121F-6068-4445-9C61-594800E3EF4F}">
      <dgm:prSet/>
      <dgm:spPr/>
      <dgm:t>
        <a:bodyPr/>
        <a:lstStyle/>
        <a:p>
          <a:endParaRPr lang="en-US"/>
        </a:p>
      </dgm:t>
    </dgm:pt>
    <dgm:pt modelId="{0D8F2E59-C3D7-4115-8DF8-0DE0486B86CE}" type="sibTrans" cxnId="{1A4F121F-6068-4445-9C61-594800E3EF4F}">
      <dgm:prSet/>
      <dgm:spPr/>
      <dgm:t>
        <a:bodyPr/>
        <a:lstStyle/>
        <a:p>
          <a:endParaRPr lang="en-US"/>
        </a:p>
      </dgm:t>
    </dgm:pt>
    <dgm:pt modelId="{E76CEB91-D9B7-4827-8013-BCA9646FAE50}">
      <dgm:prSet/>
      <dgm:spPr/>
      <dgm:t>
        <a:bodyPr/>
        <a:lstStyle/>
        <a:p>
          <a:r>
            <a:rPr lang="en-US"/>
            <a:t>➢Devices includes Input Output and Storage Devices</a:t>
          </a:r>
        </a:p>
      </dgm:t>
    </dgm:pt>
    <dgm:pt modelId="{86826E3A-9E2A-4895-8530-24DBEB6AC52C}" type="parTrans" cxnId="{A72E6961-9349-4B38-935D-DC6CF761DD86}">
      <dgm:prSet/>
      <dgm:spPr/>
      <dgm:t>
        <a:bodyPr/>
        <a:lstStyle/>
        <a:p>
          <a:endParaRPr lang="en-US"/>
        </a:p>
      </dgm:t>
    </dgm:pt>
    <dgm:pt modelId="{10DE657E-F5E9-4A4E-BE04-6AE3461A2297}" type="sibTrans" cxnId="{A72E6961-9349-4B38-935D-DC6CF761DD86}">
      <dgm:prSet/>
      <dgm:spPr/>
      <dgm:t>
        <a:bodyPr/>
        <a:lstStyle/>
        <a:p>
          <a:endParaRPr lang="en-US"/>
        </a:p>
      </dgm:t>
    </dgm:pt>
    <dgm:pt modelId="{6FCD44F9-92A2-41A8-92E7-FF8B0EFEC6B3}" type="pres">
      <dgm:prSet presAssocID="{9CBE32A2-AC29-49B4-AFC7-6105034B5D5F}" presName="root" presStyleCnt="0">
        <dgm:presLayoutVars>
          <dgm:dir/>
          <dgm:resizeHandles val="exact"/>
        </dgm:presLayoutVars>
      </dgm:prSet>
      <dgm:spPr/>
    </dgm:pt>
    <dgm:pt modelId="{C86BB7FE-4D99-4C58-8FC0-D39F0FF86089}" type="pres">
      <dgm:prSet presAssocID="{7749904E-47CD-4B3F-8156-C3D3BA129672}" presName="compNode" presStyleCnt="0"/>
      <dgm:spPr/>
    </dgm:pt>
    <dgm:pt modelId="{506B17D7-C2B1-4ED2-B8A0-59CC41003A72}" type="pres">
      <dgm:prSet presAssocID="{7749904E-47CD-4B3F-8156-C3D3BA129672}" presName="bgRect" presStyleLbl="bgShp" presStyleIdx="0" presStyleCnt="2"/>
      <dgm:spPr/>
    </dgm:pt>
    <dgm:pt modelId="{DAC432F1-4B9C-48F9-836B-1167C8FAC6BB}" type="pres">
      <dgm:prSet presAssocID="{7749904E-47CD-4B3F-8156-C3D3BA1296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FB66A1-4714-4376-9280-D86EA7FA1E56}" type="pres">
      <dgm:prSet presAssocID="{7749904E-47CD-4B3F-8156-C3D3BA129672}" presName="spaceRect" presStyleCnt="0"/>
      <dgm:spPr/>
    </dgm:pt>
    <dgm:pt modelId="{039B92E8-C8FF-4EEF-ABBA-9E52DFA9ED76}" type="pres">
      <dgm:prSet presAssocID="{7749904E-47CD-4B3F-8156-C3D3BA129672}" presName="parTx" presStyleLbl="revTx" presStyleIdx="0" presStyleCnt="2">
        <dgm:presLayoutVars>
          <dgm:chMax val="0"/>
          <dgm:chPref val="0"/>
        </dgm:presLayoutVars>
      </dgm:prSet>
      <dgm:spPr/>
    </dgm:pt>
    <dgm:pt modelId="{9CBBB186-F67F-4E5B-9A20-199BDC7B2777}" type="pres">
      <dgm:prSet presAssocID="{0D8F2E59-C3D7-4115-8DF8-0DE0486B86CE}" presName="sibTrans" presStyleCnt="0"/>
      <dgm:spPr/>
    </dgm:pt>
    <dgm:pt modelId="{FEC622C0-C8F3-4EDE-94EC-A618DEABE21B}" type="pres">
      <dgm:prSet presAssocID="{E76CEB91-D9B7-4827-8013-BCA9646FAE50}" presName="compNode" presStyleCnt="0"/>
      <dgm:spPr/>
    </dgm:pt>
    <dgm:pt modelId="{44D3C9A4-EA4A-4005-988C-7AE2AEA4AA42}" type="pres">
      <dgm:prSet presAssocID="{E76CEB91-D9B7-4827-8013-BCA9646FAE50}" presName="bgRect" presStyleLbl="bgShp" presStyleIdx="1" presStyleCnt="2"/>
      <dgm:spPr/>
    </dgm:pt>
    <dgm:pt modelId="{50AE2530-E03A-4579-8B4A-B889C802D27A}" type="pres">
      <dgm:prSet presAssocID="{E76CEB91-D9B7-4827-8013-BCA9646FAE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1D5F74B9-F68B-46EC-8469-963AEA1E05ED}" type="pres">
      <dgm:prSet presAssocID="{E76CEB91-D9B7-4827-8013-BCA9646FAE50}" presName="spaceRect" presStyleCnt="0"/>
      <dgm:spPr/>
    </dgm:pt>
    <dgm:pt modelId="{282ACA6A-A1DA-4B29-A4CB-33A1C2B104D0}" type="pres">
      <dgm:prSet presAssocID="{E76CEB91-D9B7-4827-8013-BCA9646FAE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AB5706-C4F1-46C3-8B31-F7FF164DA1F1}" type="presOf" srcId="{E76CEB91-D9B7-4827-8013-BCA9646FAE50}" destId="{282ACA6A-A1DA-4B29-A4CB-33A1C2B104D0}" srcOrd="0" destOrd="0" presId="urn:microsoft.com/office/officeart/2018/2/layout/IconVerticalSolidList"/>
    <dgm:cxn modelId="{1A4F121F-6068-4445-9C61-594800E3EF4F}" srcId="{9CBE32A2-AC29-49B4-AFC7-6105034B5D5F}" destId="{7749904E-47CD-4B3F-8156-C3D3BA129672}" srcOrd="0" destOrd="0" parTransId="{5F643033-0D1C-4469-996B-6B8EADC85851}" sibTransId="{0D8F2E59-C3D7-4115-8DF8-0DE0486B86CE}"/>
    <dgm:cxn modelId="{A72E6961-9349-4B38-935D-DC6CF761DD86}" srcId="{9CBE32A2-AC29-49B4-AFC7-6105034B5D5F}" destId="{E76CEB91-D9B7-4827-8013-BCA9646FAE50}" srcOrd="1" destOrd="0" parTransId="{86826E3A-9E2A-4895-8530-24DBEB6AC52C}" sibTransId="{10DE657E-F5E9-4A4E-BE04-6AE3461A2297}"/>
    <dgm:cxn modelId="{8A614245-0BA2-41C8-9BBB-74EBE47E8818}" type="presOf" srcId="{9CBE32A2-AC29-49B4-AFC7-6105034B5D5F}" destId="{6FCD44F9-92A2-41A8-92E7-FF8B0EFEC6B3}" srcOrd="0" destOrd="0" presId="urn:microsoft.com/office/officeart/2018/2/layout/IconVerticalSolidList"/>
    <dgm:cxn modelId="{4C9AC6BF-9390-4E5B-9489-4D54AA35D04E}" type="presOf" srcId="{7749904E-47CD-4B3F-8156-C3D3BA129672}" destId="{039B92E8-C8FF-4EEF-ABBA-9E52DFA9ED76}" srcOrd="0" destOrd="0" presId="urn:microsoft.com/office/officeart/2018/2/layout/IconVerticalSolidList"/>
    <dgm:cxn modelId="{79BE43AB-EDDF-48D8-96DC-0CC06FEBE174}" type="presParOf" srcId="{6FCD44F9-92A2-41A8-92E7-FF8B0EFEC6B3}" destId="{C86BB7FE-4D99-4C58-8FC0-D39F0FF86089}" srcOrd="0" destOrd="0" presId="urn:microsoft.com/office/officeart/2018/2/layout/IconVerticalSolidList"/>
    <dgm:cxn modelId="{98EA6960-4659-49F8-9E2B-5DE871D0C271}" type="presParOf" srcId="{C86BB7FE-4D99-4C58-8FC0-D39F0FF86089}" destId="{506B17D7-C2B1-4ED2-B8A0-59CC41003A72}" srcOrd="0" destOrd="0" presId="urn:microsoft.com/office/officeart/2018/2/layout/IconVerticalSolidList"/>
    <dgm:cxn modelId="{F993F038-013F-4FEB-AE13-68574C457A94}" type="presParOf" srcId="{C86BB7FE-4D99-4C58-8FC0-D39F0FF86089}" destId="{DAC432F1-4B9C-48F9-836B-1167C8FAC6BB}" srcOrd="1" destOrd="0" presId="urn:microsoft.com/office/officeart/2018/2/layout/IconVerticalSolidList"/>
    <dgm:cxn modelId="{F783EBEB-578B-462E-9498-7C45EE15B151}" type="presParOf" srcId="{C86BB7FE-4D99-4C58-8FC0-D39F0FF86089}" destId="{5CFB66A1-4714-4376-9280-D86EA7FA1E56}" srcOrd="2" destOrd="0" presId="urn:microsoft.com/office/officeart/2018/2/layout/IconVerticalSolidList"/>
    <dgm:cxn modelId="{FA90998F-4170-495A-9183-568F729F5E48}" type="presParOf" srcId="{C86BB7FE-4D99-4C58-8FC0-D39F0FF86089}" destId="{039B92E8-C8FF-4EEF-ABBA-9E52DFA9ED76}" srcOrd="3" destOrd="0" presId="urn:microsoft.com/office/officeart/2018/2/layout/IconVerticalSolidList"/>
    <dgm:cxn modelId="{EA031750-4E4D-41A4-B4A7-29FD1CEE4244}" type="presParOf" srcId="{6FCD44F9-92A2-41A8-92E7-FF8B0EFEC6B3}" destId="{9CBBB186-F67F-4E5B-9A20-199BDC7B2777}" srcOrd="1" destOrd="0" presId="urn:microsoft.com/office/officeart/2018/2/layout/IconVerticalSolidList"/>
    <dgm:cxn modelId="{2049AADF-A472-43B7-9FA6-9226BCF1D43A}" type="presParOf" srcId="{6FCD44F9-92A2-41A8-92E7-FF8B0EFEC6B3}" destId="{FEC622C0-C8F3-4EDE-94EC-A618DEABE21B}" srcOrd="2" destOrd="0" presId="urn:microsoft.com/office/officeart/2018/2/layout/IconVerticalSolidList"/>
    <dgm:cxn modelId="{6C175FF2-73D8-491C-8AD2-AB49F418D8E9}" type="presParOf" srcId="{FEC622C0-C8F3-4EDE-94EC-A618DEABE21B}" destId="{44D3C9A4-EA4A-4005-988C-7AE2AEA4AA42}" srcOrd="0" destOrd="0" presId="urn:microsoft.com/office/officeart/2018/2/layout/IconVerticalSolidList"/>
    <dgm:cxn modelId="{386F8F96-51E7-4475-86D9-E2EF78DBAB6E}" type="presParOf" srcId="{FEC622C0-C8F3-4EDE-94EC-A618DEABE21B}" destId="{50AE2530-E03A-4579-8B4A-B889C802D27A}" srcOrd="1" destOrd="0" presId="urn:microsoft.com/office/officeart/2018/2/layout/IconVerticalSolidList"/>
    <dgm:cxn modelId="{053700BC-E1CD-4F49-AF10-17B75630A3B0}" type="presParOf" srcId="{FEC622C0-C8F3-4EDE-94EC-A618DEABE21B}" destId="{1D5F74B9-F68B-46EC-8469-963AEA1E05ED}" srcOrd="2" destOrd="0" presId="urn:microsoft.com/office/officeart/2018/2/layout/IconVerticalSolidList"/>
    <dgm:cxn modelId="{6CD418A1-B674-4C0E-9707-DD45A79512EC}" type="presParOf" srcId="{FEC622C0-C8F3-4EDE-94EC-A618DEABE21B}" destId="{282ACA6A-A1DA-4B29-A4CB-33A1C2B104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8764A8-F30A-4A18-B34E-6A755C1ED5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3FF5E-9FB4-4CFE-AF76-B7CCA83F16B9}">
      <dgm:prSet custT="1"/>
      <dgm:spPr/>
      <dgm:t>
        <a:bodyPr/>
        <a:lstStyle/>
        <a:p>
          <a:r>
            <a:rPr lang="en-US" sz="2600" kern="1200" dirty="0"/>
            <a:t>➢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20404030301010803"/>
              <a:ea typeface="+mn-ea"/>
              <a:cs typeface="+mn-cs"/>
            </a:rPr>
            <a:t>Mediator between User Programs and Hardware</a:t>
          </a:r>
        </a:p>
      </dgm:t>
    </dgm:pt>
    <dgm:pt modelId="{ECBCFAF0-F413-41B3-A4CC-9B898ADE5DF6}" type="parTrans" cxnId="{EB8B691C-C75A-4C54-9A5A-7165E35DC194}">
      <dgm:prSet/>
      <dgm:spPr/>
      <dgm:t>
        <a:bodyPr/>
        <a:lstStyle/>
        <a:p>
          <a:endParaRPr lang="en-US"/>
        </a:p>
      </dgm:t>
    </dgm:pt>
    <dgm:pt modelId="{A756D673-CB7A-49B4-BE6F-8CFA322CB964}" type="sibTrans" cxnId="{EB8B691C-C75A-4C54-9A5A-7165E35DC194}">
      <dgm:prSet/>
      <dgm:spPr/>
      <dgm:t>
        <a:bodyPr/>
        <a:lstStyle/>
        <a:p>
          <a:endParaRPr lang="en-US"/>
        </a:p>
      </dgm:t>
    </dgm:pt>
    <dgm:pt modelId="{5AD7E3A5-0489-436B-8493-191F40DFBD13}">
      <dgm:prSet custT="1"/>
      <dgm:spPr/>
      <dgm:t>
        <a:bodyPr/>
        <a:lstStyle/>
        <a:p>
          <a:r>
            <a:rPr lang="en-US" sz="2600" kern="1200" dirty="0"/>
            <a:t>➢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20404030301010803"/>
              <a:ea typeface="+mn-ea"/>
              <a:cs typeface="+mn-cs"/>
            </a:rPr>
            <a:t>Allocation of Resources and Services</a:t>
          </a:r>
        </a:p>
      </dgm:t>
    </dgm:pt>
    <dgm:pt modelId="{F2F7B0DF-74A1-4DD6-96F5-153CE0037D8D}" type="parTrans" cxnId="{F020B4AE-BA1D-4D8F-A4DC-6950277367D7}">
      <dgm:prSet/>
      <dgm:spPr/>
      <dgm:t>
        <a:bodyPr/>
        <a:lstStyle/>
        <a:p>
          <a:endParaRPr lang="en-US"/>
        </a:p>
      </dgm:t>
    </dgm:pt>
    <dgm:pt modelId="{9CA048B2-54AB-4902-A591-3E8D78A1967D}" type="sibTrans" cxnId="{F020B4AE-BA1D-4D8F-A4DC-6950277367D7}">
      <dgm:prSet/>
      <dgm:spPr/>
      <dgm:t>
        <a:bodyPr/>
        <a:lstStyle/>
        <a:p>
          <a:endParaRPr lang="en-US"/>
        </a:p>
      </dgm:t>
    </dgm:pt>
    <dgm:pt modelId="{F96FB1F6-481C-4A2C-9EFC-D45837A8818A}">
      <dgm:prSet custT="1"/>
      <dgm:spPr/>
      <dgm:t>
        <a:bodyPr/>
        <a:lstStyle/>
        <a:p>
          <a:pPr rtl="0"/>
          <a:r>
            <a:rPr lang="en-US" sz="2600" kern="1200" dirty="0"/>
            <a:t>➢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20404030301010803"/>
              <a:ea typeface="+mn-ea"/>
              <a:cs typeface="+mn-cs"/>
            </a:rPr>
            <a:t>It includes:  Process Management, Memory Management, File System Management, Secondary Storage Management, Program to manage these resources: Scheduler, Traffic Controller</a:t>
          </a:r>
        </a:p>
      </dgm:t>
    </dgm:pt>
    <dgm:pt modelId="{BE006307-0094-47C1-946D-7B6D0310AB1B}" type="parTrans" cxnId="{FFA32D7F-070F-47AE-A743-F3FD57ED4C28}">
      <dgm:prSet/>
      <dgm:spPr/>
      <dgm:t>
        <a:bodyPr/>
        <a:lstStyle/>
        <a:p>
          <a:endParaRPr lang="en-US"/>
        </a:p>
      </dgm:t>
    </dgm:pt>
    <dgm:pt modelId="{0E3A532D-AA96-4FA7-A7CA-F4B923A5449B}" type="sibTrans" cxnId="{FFA32D7F-070F-47AE-A743-F3FD57ED4C28}">
      <dgm:prSet/>
      <dgm:spPr/>
      <dgm:t>
        <a:bodyPr/>
        <a:lstStyle/>
        <a:p>
          <a:endParaRPr lang="en-US"/>
        </a:p>
      </dgm:t>
    </dgm:pt>
    <dgm:pt modelId="{E980785D-6906-4C48-82EF-B79FCD6523D8}" type="pres">
      <dgm:prSet presAssocID="{3A8764A8-F30A-4A18-B34E-6A755C1ED5EE}" presName="vert0" presStyleCnt="0">
        <dgm:presLayoutVars>
          <dgm:dir/>
          <dgm:animOne val="branch"/>
          <dgm:animLvl val="lvl"/>
        </dgm:presLayoutVars>
      </dgm:prSet>
      <dgm:spPr/>
    </dgm:pt>
    <dgm:pt modelId="{9172F79C-D403-4BF1-A0CB-D5816C895727}" type="pres">
      <dgm:prSet presAssocID="{6273FF5E-9FB4-4CFE-AF76-B7CCA83F16B9}" presName="thickLine" presStyleLbl="alignNode1" presStyleIdx="0" presStyleCnt="3"/>
      <dgm:spPr/>
    </dgm:pt>
    <dgm:pt modelId="{A24A0B8C-DFFB-48BE-ADE9-DE2660F09709}" type="pres">
      <dgm:prSet presAssocID="{6273FF5E-9FB4-4CFE-AF76-B7CCA83F16B9}" presName="horz1" presStyleCnt="0"/>
      <dgm:spPr/>
    </dgm:pt>
    <dgm:pt modelId="{5C189F60-4D8D-491D-95CC-FA1A7D2479F8}" type="pres">
      <dgm:prSet presAssocID="{6273FF5E-9FB4-4CFE-AF76-B7CCA83F16B9}" presName="tx1" presStyleLbl="revTx" presStyleIdx="0" presStyleCnt="3"/>
      <dgm:spPr/>
    </dgm:pt>
    <dgm:pt modelId="{D9A378C3-1269-48C3-890F-41DDA68D6437}" type="pres">
      <dgm:prSet presAssocID="{6273FF5E-9FB4-4CFE-AF76-B7CCA83F16B9}" presName="vert1" presStyleCnt="0"/>
      <dgm:spPr/>
    </dgm:pt>
    <dgm:pt modelId="{482594B8-E9E8-4746-91B7-662C629A2DB5}" type="pres">
      <dgm:prSet presAssocID="{5AD7E3A5-0489-436B-8493-191F40DFBD13}" presName="thickLine" presStyleLbl="alignNode1" presStyleIdx="1" presStyleCnt="3"/>
      <dgm:spPr/>
    </dgm:pt>
    <dgm:pt modelId="{078BB4B1-674E-4B28-B52D-27D1FE2C0B83}" type="pres">
      <dgm:prSet presAssocID="{5AD7E3A5-0489-436B-8493-191F40DFBD13}" presName="horz1" presStyleCnt="0"/>
      <dgm:spPr/>
    </dgm:pt>
    <dgm:pt modelId="{0546D811-5E63-46A7-9487-41A9026B17E8}" type="pres">
      <dgm:prSet presAssocID="{5AD7E3A5-0489-436B-8493-191F40DFBD13}" presName="tx1" presStyleLbl="revTx" presStyleIdx="1" presStyleCnt="3"/>
      <dgm:spPr/>
    </dgm:pt>
    <dgm:pt modelId="{8C2108E7-5CEE-4382-AC6F-3E733ABB63FC}" type="pres">
      <dgm:prSet presAssocID="{5AD7E3A5-0489-436B-8493-191F40DFBD13}" presName="vert1" presStyleCnt="0"/>
      <dgm:spPr/>
    </dgm:pt>
    <dgm:pt modelId="{C808A4C7-F01B-4274-8572-21C257EACBA3}" type="pres">
      <dgm:prSet presAssocID="{F96FB1F6-481C-4A2C-9EFC-D45837A8818A}" presName="thickLine" presStyleLbl="alignNode1" presStyleIdx="2" presStyleCnt="3"/>
      <dgm:spPr/>
    </dgm:pt>
    <dgm:pt modelId="{82F4712B-905B-4328-B204-0C0FFD404894}" type="pres">
      <dgm:prSet presAssocID="{F96FB1F6-481C-4A2C-9EFC-D45837A8818A}" presName="horz1" presStyleCnt="0"/>
      <dgm:spPr/>
    </dgm:pt>
    <dgm:pt modelId="{3D48434A-52CE-4E68-9350-A4EBC5CC9F7E}" type="pres">
      <dgm:prSet presAssocID="{F96FB1F6-481C-4A2C-9EFC-D45837A8818A}" presName="tx1" presStyleLbl="revTx" presStyleIdx="2" presStyleCnt="3"/>
      <dgm:spPr/>
    </dgm:pt>
    <dgm:pt modelId="{ED92343C-BCAB-439B-B33D-05C3B2C294EB}" type="pres">
      <dgm:prSet presAssocID="{F96FB1F6-481C-4A2C-9EFC-D45837A8818A}" presName="vert1" presStyleCnt="0"/>
      <dgm:spPr/>
    </dgm:pt>
  </dgm:ptLst>
  <dgm:cxnLst>
    <dgm:cxn modelId="{58B27F10-D996-4F49-BFBA-38DBF316E63E}" type="presOf" srcId="{6273FF5E-9FB4-4CFE-AF76-B7CCA83F16B9}" destId="{5C189F60-4D8D-491D-95CC-FA1A7D2479F8}" srcOrd="0" destOrd="0" presId="urn:microsoft.com/office/officeart/2008/layout/LinedList"/>
    <dgm:cxn modelId="{EB8B691C-C75A-4C54-9A5A-7165E35DC194}" srcId="{3A8764A8-F30A-4A18-B34E-6A755C1ED5EE}" destId="{6273FF5E-9FB4-4CFE-AF76-B7CCA83F16B9}" srcOrd="0" destOrd="0" parTransId="{ECBCFAF0-F413-41B3-A4CC-9B898ADE5DF6}" sibTransId="{A756D673-CB7A-49B4-BE6F-8CFA322CB964}"/>
    <dgm:cxn modelId="{FFA32D7F-070F-47AE-A743-F3FD57ED4C28}" srcId="{3A8764A8-F30A-4A18-B34E-6A755C1ED5EE}" destId="{F96FB1F6-481C-4A2C-9EFC-D45837A8818A}" srcOrd="2" destOrd="0" parTransId="{BE006307-0094-47C1-946D-7B6D0310AB1B}" sibTransId="{0E3A532D-AA96-4FA7-A7CA-F4B923A5449B}"/>
    <dgm:cxn modelId="{9CF0B680-A556-46CF-9509-AF309642290A}" type="presOf" srcId="{3A8764A8-F30A-4A18-B34E-6A755C1ED5EE}" destId="{E980785D-6906-4C48-82EF-B79FCD6523D8}" srcOrd="0" destOrd="0" presId="urn:microsoft.com/office/officeart/2008/layout/LinedList"/>
    <dgm:cxn modelId="{F020B4AE-BA1D-4D8F-A4DC-6950277367D7}" srcId="{3A8764A8-F30A-4A18-B34E-6A755C1ED5EE}" destId="{5AD7E3A5-0489-436B-8493-191F40DFBD13}" srcOrd="1" destOrd="0" parTransId="{F2F7B0DF-74A1-4DD6-96F5-153CE0037D8D}" sibTransId="{9CA048B2-54AB-4902-A591-3E8D78A1967D}"/>
    <dgm:cxn modelId="{6597E9B9-875D-4F31-BE19-EAC4EFCAEC63}" type="presOf" srcId="{F96FB1F6-481C-4A2C-9EFC-D45837A8818A}" destId="{3D48434A-52CE-4E68-9350-A4EBC5CC9F7E}" srcOrd="0" destOrd="0" presId="urn:microsoft.com/office/officeart/2008/layout/LinedList"/>
    <dgm:cxn modelId="{7FFF60C4-E8B5-41A3-A52D-26ED2C46E910}" type="presOf" srcId="{5AD7E3A5-0489-436B-8493-191F40DFBD13}" destId="{0546D811-5E63-46A7-9487-41A9026B17E8}" srcOrd="0" destOrd="0" presId="urn:microsoft.com/office/officeart/2008/layout/LinedList"/>
    <dgm:cxn modelId="{CCA36F15-E595-4F99-9C05-BB23572B925F}" type="presParOf" srcId="{E980785D-6906-4C48-82EF-B79FCD6523D8}" destId="{9172F79C-D403-4BF1-A0CB-D5816C895727}" srcOrd="0" destOrd="0" presId="urn:microsoft.com/office/officeart/2008/layout/LinedList"/>
    <dgm:cxn modelId="{BFB288C2-3EF0-460B-8025-2E13B8CD7838}" type="presParOf" srcId="{E980785D-6906-4C48-82EF-B79FCD6523D8}" destId="{A24A0B8C-DFFB-48BE-ADE9-DE2660F09709}" srcOrd="1" destOrd="0" presId="urn:microsoft.com/office/officeart/2008/layout/LinedList"/>
    <dgm:cxn modelId="{D82D9EF5-73C0-49C5-95BE-C37CB5C8248B}" type="presParOf" srcId="{A24A0B8C-DFFB-48BE-ADE9-DE2660F09709}" destId="{5C189F60-4D8D-491D-95CC-FA1A7D2479F8}" srcOrd="0" destOrd="0" presId="urn:microsoft.com/office/officeart/2008/layout/LinedList"/>
    <dgm:cxn modelId="{55078269-239D-4C5A-AFB1-C57D7B411573}" type="presParOf" srcId="{A24A0B8C-DFFB-48BE-ADE9-DE2660F09709}" destId="{D9A378C3-1269-48C3-890F-41DDA68D6437}" srcOrd="1" destOrd="0" presId="urn:microsoft.com/office/officeart/2008/layout/LinedList"/>
    <dgm:cxn modelId="{610F4828-217A-49DF-9C59-8E791B8E6968}" type="presParOf" srcId="{E980785D-6906-4C48-82EF-B79FCD6523D8}" destId="{482594B8-E9E8-4746-91B7-662C629A2DB5}" srcOrd="2" destOrd="0" presId="urn:microsoft.com/office/officeart/2008/layout/LinedList"/>
    <dgm:cxn modelId="{F8AF0241-B18E-4197-AFAE-35E3D9F656A1}" type="presParOf" srcId="{E980785D-6906-4C48-82EF-B79FCD6523D8}" destId="{078BB4B1-674E-4B28-B52D-27D1FE2C0B83}" srcOrd="3" destOrd="0" presId="urn:microsoft.com/office/officeart/2008/layout/LinedList"/>
    <dgm:cxn modelId="{849D8040-0687-4BD3-8D78-6D70A8164F9B}" type="presParOf" srcId="{078BB4B1-674E-4B28-B52D-27D1FE2C0B83}" destId="{0546D811-5E63-46A7-9487-41A9026B17E8}" srcOrd="0" destOrd="0" presId="urn:microsoft.com/office/officeart/2008/layout/LinedList"/>
    <dgm:cxn modelId="{9711B47B-93EE-4C75-9571-45F4FC9ED7A5}" type="presParOf" srcId="{078BB4B1-674E-4B28-B52D-27D1FE2C0B83}" destId="{8C2108E7-5CEE-4382-AC6F-3E733ABB63FC}" srcOrd="1" destOrd="0" presId="urn:microsoft.com/office/officeart/2008/layout/LinedList"/>
    <dgm:cxn modelId="{402FE9E1-1E98-4792-B2A3-0D6AE48608A2}" type="presParOf" srcId="{E980785D-6906-4C48-82EF-B79FCD6523D8}" destId="{C808A4C7-F01B-4274-8572-21C257EACBA3}" srcOrd="4" destOrd="0" presId="urn:microsoft.com/office/officeart/2008/layout/LinedList"/>
    <dgm:cxn modelId="{F9DAFE04-B844-4622-B388-D7732D3A75FC}" type="presParOf" srcId="{E980785D-6906-4C48-82EF-B79FCD6523D8}" destId="{82F4712B-905B-4328-B204-0C0FFD404894}" srcOrd="5" destOrd="0" presId="urn:microsoft.com/office/officeart/2008/layout/LinedList"/>
    <dgm:cxn modelId="{3C99D6B1-6413-499A-8EF2-ACDC66238C6F}" type="presParOf" srcId="{82F4712B-905B-4328-B204-0C0FFD404894}" destId="{3D48434A-52CE-4E68-9350-A4EBC5CC9F7E}" srcOrd="0" destOrd="0" presId="urn:microsoft.com/office/officeart/2008/layout/LinedList"/>
    <dgm:cxn modelId="{545C12B6-74FA-442A-96DA-F31C27AF9120}" type="presParOf" srcId="{82F4712B-905B-4328-B204-0C0FFD404894}" destId="{ED92343C-BCAB-439B-B33D-05C3B2C294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23DE18-186E-4191-9144-712FC93AE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5269F8-9D47-45A3-BA94-A125E0711F54}">
      <dgm:prSet/>
      <dgm:spPr/>
      <dgm:t>
        <a:bodyPr/>
        <a:lstStyle/>
        <a:p>
          <a:r>
            <a:rPr lang="en-US" dirty="0"/>
            <a:t>Compilers usually accept source programs written using an editor that will produce a standard file such as ASCII file.</a:t>
          </a:r>
        </a:p>
      </dgm:t>
    </dgm:pt>
    <dgm:pt modelId="{76828E86-CD14-48B4-AE1A-393A4B65A677}" type="parTrans" cxnId="{3382817D-B0C4-4E6E-9AC7-A294339B1145}">
      <dgm:prSet/>
      <dgm:spPr/>
      <dgm:t>
        <a:bodyPr/>
        <a:lstStyle/>
        <a:p>
          <a:endParaRPr lang="en-US"/>
        </a:p>
      </dgm:t>
    </dgm:pt>
    <dgm:pt modelId="{118A55A6-2481-4AB5-8F3C-3433E58832A3}" type="sibTrans" cxnId="{3382817D-B0C4-4E6E-9AC7-A294339B1145}">
      <dgm:prSet/>
      <dgm:spPr/>
      <dgm:t>
        <a:bodyPr/>
        <a:lstStyle/>
        <a:p>
          <a:endParaRPr lang="en-US"/>
        </a:p>
      </dgm:t>
    </dgm:pt>
    <dgm:pt modelId="{90390486-D40F-4F7E-B636-E93C7CEACFA9}">
      <dgm:prSet/>
      <dgm:spPr/>
      <dgm:t>
        <a:bodyPr/>
        <a:lstStyle/>
        <a:p>
          <a:r>
            <a:rPr lang="en-US" dirty="0"/>
            <a:t>Compilers normally are bundled together with the editors and other programs into an Interactive Development Environment or IDE.</a:t>
          </a:r>
        </a:p>
      </dgm:t>
    </dgm:pt>
    <dgm:pt modelId="{7E4DCC38-B464-455E-9892-8F9771A38DAD}" type="parTrans" cxnId="{45715C3E-532D-43C1-9A74-C49686CB2EDC}">
      <dgm:prSet/>
      <dgm:spPr/>
      <dgm:t>
        <a:bodyPr/>
        <a:lstStyle/>
        <a:p>
          <a:endParaRPr lang="en-US"/>
        </a:p>
      </dgm:t>
    </dgm:pt>
    <dgm:pt modelId="{E748FC06-8D97-4C2A-BBFE-BA30E6F6A948}" type="sibTrans" cxnId="{45715C3E-532D-43C1-9A74-C49686CB2EDC}">
      <dgm:prSet/>
      <dgm:spPr/>
      <dgm:t>
        <a:bodyPr/>
        <a:lstStyle/>
        <a:p>
          <a:endParaRPr lang="en-US"/>
        </a:p>
      </dgm:t>
    </dgm:pt>
    <dgm:pt modelId="{8C5B0EDE-3221-4460-BA2E-A0AC43CB6FA8}" type="pres">
      <dgm:prSet presAssocID="{6323DE18-186E-4191-9144-712FC93AE13C}" presName="root" presStyleCnt="0">
        <dgm:presLayoutVars>
          <dgm:dir/>
          <dgm:resizeHandles val="exact"/>
        </dgm:presLayoutVars>
      </dgm:prSet>
      <dgm:spPr/>
    </dgm:pt>
    <dgm:pt modelId="{CDC836C8-86A5-4711-95B5-EC90ED324A9F}" type="pres">
      <dgm:prSet presAssocID="{F85269F8-9D47-45A3-BA94-A125E0711F54}" presName="compNode" presStyleCnt="0"/>
      <dgm:spPr/>
    </dgm:pt>
    <dgm:pt modelId="{17B6FC8B-032F-4262-A58B-A248297DB6CF}" type="pres">
      <dgm:prSet presAssocID="{F85269F8-9D47-45A3-BA94-A125E0711F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6C94449-5680-4BD7-80A1-E8982EF0BB4A}" type="pres">
      <dgm:prSet presAssocID="{F85269F8-9D47-45A3-BA94-A125E0711F54}" presName="spaceRect" presStyleCnt="0"/>
      <dgm:spPr/>
    </dgm:pt>
    <dgm:pt modelId="{27A57071-AC6C-4751-96D9-440CC0035772}" type="pres">
      <dgm:prSet presAssocID="{F85269F8-9D47-45A3-BA94-A125E0711F54}" presName="textRect" presStyleLbl="revTx" presStyleIdx="0" presStyleCnt="2">
        <dgm:presLayoutVars>
          <dgm:chMax val="1"/>
          <dgm:chPref val="1"/>
        </dgm:presLayoutVars>
      </dgm:prSet>
      <dgm:spPr/>
    </dgm:pt>
    <dgm:pt modelId="{132D4BF8-92A6-45CC-A3C2-37D91169C976}" type="pres">
      <dgm:prSet presAssocID="{118A55A6-2481-4AB5-8F3C-3433E58832A3}" presName="sibTrans" presStyleCnt="0"/>
      <dgm:spPr/>
    </dgm:pt>
    <dgm:pt modelId="{DD0AF7FE-BD12-4680-B599-A1285DCCB559}" type="pres">
      <dgm:prSet presAssocID="{90390486-D40F-4F7E-B636-E93C7CEACFA9}" presName="compNode" presStyleCnt="0"/>
      <dgm:spPr/>
    </dgm:pt>
    <dgm:pt modelId="{06026B0C-D8C6-4DA7-B4EC-92A4DADC1579}" type="pres">
      <dgm:prSet presAssocID="{90390486-D40F-4F7E-B636-E93C7CEACF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E5A1515-9B15-4EBD-9D4C-8574AC3A792C}" type="pres">
      <dgm:prSet presAssocID="{90390486-D40F-4F7E-B636-E93C7CEACFA9}" presName="spaceRect" presStyleCnt="0"/>
      <dgm:spPr/>
    </dgm:pt>
    <dgm:pt modelId="{55B1C8AB-0A0D-4BC6-BA59-227989FA59A1}" type="pres">
      <dgm:prSet presAssocID="{90390486-D40F-4F7E-B636-E93C7CEACF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715C3E-532D-43C1-9A74-C49686CB2EDC}" srcId="{6323DE18-186E-4191-9144-712FC93AE13C}" destId="{90390486-D40F-4F7E-B636-E93C7CEACFA9}" srcOrd="1" destOrd="0" parTransId="{7E4DCC38-B464-455E-9892-8F9771A38DAD}" sibTransId="{E748FC06-8D97-4C2A-BBFE-BA30E6F6A948}"/>
    <dgm:cxn modelId="{6474576F-855F-433F-83AB-747457C108CB}" type="presOf" srcId="{6323DE18-186E-4191-9144-712FC93AE13C}" destId="{8C5B0EDE-3221-4460-BA2E-A0AC43CB6FA8}" srcOrd="0" destOrd="0" presId="urn:microsoft.com/office/officeart/2018/2/layout/IconLabelList"/>
    <dgm:cxn modelId="{3382817D-B0C4-4E6E-9AC7-A294339B1145}" srcId="{6323DE18-186E-4191-9144-712FC93AE13C}" destId="{F85269F8-9D47-45A3-BA94-A125E0711F54}" srcOrd="0" destOrd="0" parTransId="{76828E86-CD14-48B4-AE1A-393A4B65A677}" sibTransId="{118A55A6-2481-4AB5-8F3C-3433E58832A3}"/>
    <dgm:cxn modelId="{81723ECB-E847-485E-8BDE-97D5261E61EC}" type="presOf" srcId="{F85269F8-9D47-45A3-BA94-A125E0711F54}" destId="{27A57071-AC6C-4751-96D9-440CC0035772}" srcOrd="0" destOrd="0" presId="urn:microsoft.com/office/officeart/2018/2/layout/IconLabelList"/>
    <dgm:cxn modelId="{4A83B0DE-10F0-4CC8-8B6F-5C61C7D3F371}" type="presOf" srcId="{90390486-D40F-4F7E-B636-E93C7CEACFA9}" destId="{55B1C8AB-0A0D-4BC6-BA59-227989FA59A1}" srcOrd="0" destOrd="0" presId="urn:microsoft.com/office/officeart/2018/2/layout/IconLabelList"/>
    <dgm:cxn modelId="{5BE44215-D57C-4034-80B6-703F2D6E144A}" type="presParOf" srcId="{8C5B0EDE-3221-4460-BA2E-A0AC43CB6FA8}" destId="{CDC836C8-86A5-4711-95B5-EC90ED324A9F}" srcOrd="0" destOrd="0" presId="urn:microsoft.com/office/officeart/2018/2/layout/IconLabelList"/>
    <dgm:cxn modelId="{4A8FCBC2-A110-4028-B260-F764C535CED5}" type="presParOf" srcId="{CDC836C8-86A5-4711-95B5-EC90ED324A9F}" destId="{17B6FC8B-032F-4262-A58B-A248297DB6CF}" srcOrd="0" destOrd="0" presId="urn:microsoft.com/office/officeart/2018/2/layout/IconLabelList"/>
    <dgm:cxn modelId="{B8E0B208-30FF-43E3-9381-6F87D7132B43}" type="presParOf" srcId="{CDC836C8-86A5-4711-95B5-EC90ED324A9F}" destId="{76C94449-5680-4BD7-80A1-E8982EF0BB4A}" srcOrd="1" destOrd="0" presId="urn:microsoft.com/office/officeart/2018/2/layout/IconLabelList"/>
    <dgm:cxn modelId="{51F804DF-4A5B-45C9-BE6E-070962F9FFA7}" type="presParOf" srcId="{CDC836C8-86A5-4711-95B5-EC90ED324A9F}" destId="{27A57071-AC6C-4751-96D9-440CC0035772}" srcOrd="2" destOrd="0" presId="urn:microsoft.com/office/officeart/2018/2/layout/IconLabelList"/>
    <dgm:cxn modelId="{5D1D57A0-12C3-4F55-8FEF-D9AC57ACA7CC}" type="presParOf" srcId="{8C5B0EDE-3221-4460-BA2E-A0AC43CB6FA8}" destId="{132D4BF8-92A6-45CC-A3C2-37D91169C976}" srcOrd="1" destOrd="0" presId="urn:microsoft.com/office/officeart/2018/2/layout/IconLabelList"/>
    <dgm:cxn modelId="{5563BA58-9EED-4DB7-ABBE-FD1D990F34EF}" type="presParOf" srcId="{8C5B0EDE-3221-4460-BA2E-A0AC43CB6FA8}" destId="{DD0AF7FE-BD12-4680-B599-A1285DCCB559}" srcOrd="2" destOrd="0" presId="urn:microsoft.com/office/officeart/2018/2/layout/IconLabelList"/>
    <dgm:cxn modelId="{48726620-B2BF-4D75-84BD-C7933B5F09DF}" type="presParOf" srcId="{DD0AF7FE-BD12-4680-B599-A1285DCCB559}" destId="{06026B0C-D8C6-4DA7-B4EC-92A4DADC1579}" srcOrd="0" destOrd="0" presId="urn:microsoft.com/office/officeart/2018/2/layout/IconLabelList"/>
    <dgm:cxn modelId="{88190CE0-FF45-45C3-814D-A5088ABB3F31}" type="presParOf" srcId="{DD0AF7FE-BD12-4680-B599-A1285DCCB559}" destId="{8E5A1515-9B15-4EBD-9D4C-8574AC3A792C}" srcOrd="1" destOrd="0" presId="urn:microsoft.com/office/officeart/2018/2/layout/IconLabelList"/>
    <dgm:cxn modelId="{4A956A8D-94D3-4AED-AFCF-D0723B2E704F}" type="presParOf" srcId="{DD0AF7FE-BD12-4680-B599-A1285DCCB559}" destId="{55B1C8AB-0A0D-4BC6-BA59-227989FA59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0F0F5C-D60E-4300-9B1B-F0CE5F505C98}" type="doc">
      <dgm:prSet loTypeId="urn:microsoft.com/office/officeart/2005/8/layout/default#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C07DB3-60B6-496B-9623-698BF2C815B2}">
      <dgm:prSet/>
      <dgm:spPr/>
      <dgm:t>
        <a:bodyPr/>
        <a:lstStyle/>
        <a:p>
          <a:r>
            <a:rPr lang="en-US" dirty="0"/>
            <a:t>Any tool that functions and is operated by means of computer and allow end user to accomplish specific task</a:t>
          </a:r>
        </a:p>
      </dgm:t>
    </dgm:pt>
    <dgm:pt modelId="{03F0AC3F-A1D8-4DFB-A3CC-2C1BD317426C}" type="parTrans" cxnId="{501E4FB8-B6AB-42BE-A2C4-94CD9B0AC841}">
      <dgm:prSet/>
      <dgm:spPr/>
      <dgm:t>
        <a:bodyPr/>
        <a:lstStyle/>
        <a:p>
          <a:endParaRPr lang="en-US"/>
        </a:p>
      </dgm:t>
    </dgm:pt>
    <dgm:pt modelId="{BB855D1C-FE09-4F05-8D9C-60E43551CC6E}" type="sibTrans" cxnId="{501E4FB8-B6AB-42BE-A2C4-94CD9B0AC841}">
      <dgm:prSet/>
      <dgm:spPr/>
      <dgm:t>
        <a:bodyPr/>
        <a:lstStyle/>
        <a:p>
          <a:endParaRPr lang="en-US"/>
        </a:p>
      </dgm:t>
    </dgm:pt>
    <dgm:pt modelId="{45FC60E2-8254-4E75-B461-D46044F80522}">
      <dgm:prSet/>
      <dgm:spPr/>
      <dgm:t>
        <a:bodyPr/>
        <a:lstStyle/>
        <a:p>
          <a:r>
            <a:rPr lang="en-US" dirty="0"/>
            <a:t>Most common programs run in foreground of computer</a:t>
          </a:r>
        </a:p>
      </dgm:t>
    </dgm:pt>
    <dgm:pt modelId="{CE94ABB1-1C8A-4C09-A6BF-647AB512D1B1}" type="parTrans" cxnId="{318504C1-04B2-4C46-9EBA-69E5C26570BB}">
      <dgm:prSet/>
      <dgm:spPr/>
      <dgm:t>
        <a:bodyPr/>
        <a:lstStyle/>
        <a:p>
          <a:endParaRPr lang="en-US"/>
        </a:p>
      </dgm:t>
    </dgm:pt>
    <dgm:pt modelId="{6BE435F8-C18F-4A13-BB4E-E533C0F12089}" type="sibTrans" cxnId="{318504C1-04B2-4C46-9EBA-69E5C26570BB}">
      <dgm:prSet/>
      <dgm:spPr/>
      <dgm:t>
        <a:bodyPr/>
        <a:lstStyle/>
        <a:p>
          <a:endParaRPr lang="en-US"/>
        </a:p>
      </dgm:t>
    </dgm:pt>
    <dgm:pt modelId="{BE564387-46B4-4056-ACB6-015168664E44}">
      <dgm:prSet/>
      <dgm:spPr/>
      <dgm:t>
        <a:bodyPr/>
        <a:lstStyle/>
        <a:p>
          <a:r>
            <a:rPr lang="en-US" dirty="0"/>
            <a:t>Tend to perform useful task which are not related with hardware communication</a:t>
          </a:r>
        </a:p>
      </dgm:t>
    </dgm:pt>
    <dgm:pt modelId="{56F5C82B-96BD-45DF-95FF-F714DCE9DBE4}" type="parTrans" cxnId="{84E1AA54-FCA7-4473-998D-93F58F858C66}">
      <dgm:prSet/>
      <dgm:spPr/>
      <dgm:t>
        <a:bodyPr/>
        <a:lstStyle/>
        <a:p>
          <a:endParaRPr lang="en-US"/>
        </a:p>
      </dgm:t>
    </dgm:pt>
    <dgm:pt modelId="{FD393C5F-7A19-42EA-A4E3-BE0B4AC39C16}" type="sibTrans" cxnId="{84E1AA54-FCA7-4473-998D-93F58F858C66}">
      <dgm:prSet/>
      <dgm:spPr/>
      <dgm:t>
        <a:bodyPr/>
        <a:lstStyle/>
        <a:p>
          <a:endParaRPr lang="en-US"/>
        </a:p>
      </dgm:t>
    </dgm:pt>
    <dgm:pt modelId="{65ACB9E4-D98F-455B-BBCC-8737601B8DE4}">
      <dgm:prSet/>
      <dgm:spPr/>
      <dgm:t>
        <a:bodyPr/>
        <a:lstStyle/>
        <a:p>
          <a:r>
            <a:rPr lang="en-US" dirty="0">
              <a:latin typeface="Century Schoolbook" panose="02020404030301010803"/>
            </a:rPr>
            <a:t>Dependent</a:t>
          </a:r>
          <a:r>
            <a:rPr lang="en-US" dirty="0"/>
            <a:t> on system software to communicate to physical components</a:t>
          </a:r>
        </a:p>
      </dgm:t>
    </dgm:pt>
    <dgm:pt modelId="{3EFAD91A-407B-4F33-B3BC-CE2EEFFC04A8}" type="parTrans" cxnId="{3814C35A-162D-4B23-AB5A-933A0CA5C32F}">
      <dgm:prSet/>
      <dgm:spPr/>
      <dgm:t>
        <a:bodyPr/>
        <a:lstStyle/>
        <a:p>
          <a:endParaRPr lang="en-US"/>
        </a:p>
      </dgm:t>
    </dgm:pt>
    <dgm:pt modelId="{054620C4-5E62-45C5-B2AB-D17EECE592D9}" type="sibTrans" cxnId="{3814C35A-162D-4B23-AB5A-933A0CA5C32F}">
      <dgm:prSet/>
      <dgm:spPr/>
      <dgm:t>
        <a:bodyPr/>
        <a:lstStyle/>
        <a:p>
          <a:endParaRPr lang="en-US"/>
        </a:p>
      </dgm:t>
    </dgm:pt>
    <dgm:pt modelId="{070AE0BD-64FB-45F3-AB16-1BDEDA18E175}">
      <dgm:prSet/>
      <dgm:spPr/>
      <dgm:t>
        <a:bodyPr/>
        <a:lstStyle/>
        <a:p>
          <a:r>
            <a:rPr lang="en-US" dirty="0"/>
            <a:t>Examples: Industrial Automation, Office Suite, Media Players, Computer Games</a:t>
          </a:r>
        </a:p>
      </dgm:t>
    </dgm:pt>
    <dgm:pt modelId="{4B1F25A3-12EB-4203-AB36-CBD87AB4BE19}" type="parTrans" cxnId="{7F999C21-2889-4129-9904-314CDC9B70F5}">
      <dgm:prSet/>
      <dgm:spPr/>
      <dgm:t>
        <a:bodyPr/>
        <a:lstStyle/>
        <a:p>
          <a:endParaRPr lang="en-US"/>
        </a:p>
      </dgm:t>
    </dgm:pt>
    <dgm:pt modelId="{7520CE0D-A9B7-4203-951B-38103440E24F}" type="sibTrans" cxnId="{7F999C21-2889-4129-9904-314CDC9B70F5}">
      <dgm:prSet/>
      <dgm:spPr/>
      <dgm:t>
        <a:bodyPr/>
        <a:lstStyle/>
        <a:p>
          <a:endParaRPr lang="en-US"/>
        </a:p>
      </dgm:t>
    </dgm:pt>
    <dgm:pt modelId="{2A25D490-2068-4900-89E0-47768E0B44E4}" type="pres">
      <dgm:prSet presAssocID="{A00F0F5C-D60E-4300-9B1B-F0CE5F505C98}" presName="diagram" presStyleCnt="0">
        <dgm:presLayoutVars>
          <dgm:dir/>
          <dgm:resizeHandles val="exact"/>
        </dgm:presLayoutVars>
      </dgm:prSet>
      <dgm:spPr/>
    </dgm:pt>
    <dgm:pt modelId="{D822B71D-897F-4023-98B4-75C557E2EEFC}" type="pres">
      <dgm:prSet presAssocID="{4CC07DB3-60B6-496B-9623-698BF2C815B2}" presName="node" presStyleLbl="node1" presStyleIdx="0" presStyleCnt="5">
        <dgm:presLayoutVars>
          <dgm:bulletEnabled val="1"/>
        </dgm:presLayoutVars>
      </dgm:prSet>
      <dgm:spPr/>
    </dgm:pt>
    <dgm:pt modelId="{50C72F3B-9AD6-457C-A54B-7FB57FF999BC}" type="pres">
      <dgm:prSet presAssocID="{BB855D1C-FE09-4F05-8D9C-60E43551CC6E}" presName="sibTrans" presStyleCnt="0"/>
      <dgm:spPr/>
    </dgm:pt>
    <dgm:pt modelId="{4C70C71E-AFB5-4E3D-8CD9-23E53EA45325}" type="pres">
      <dgm:prSet presAssocID="{45FC60E2-8254-4E75-B461-D46044F80522}" presName="node" presStyleLbl="node1" presStyleIdx="1" presStyleCnt="5">
        <dgm:presLayoutVars>
          <dgm:bulletEnabled val="1"/>
        </dgm:presLayoutVars>
      </dgm:prSet>
      <dgm:spPr/>
    </dgm:pt>
    <dgm:pt modelId="{D3FCE188-9754-4AF9-98AB-9D8C7535A832}" type="pres">
      <dgm:prSet presAssocID="{6BE435F8-C18F-4A13-BB4E-E533C0F12089}" presName="sibTrans" presStyleCnt="0"/>
      <dgm:spPr/>
    </dgm:pt>
    <dgm:pt modelId="{C82BC9A1-D547-47C6-87CB-8786F2BC16D0}" type="pres">
      <dgm:prSet presAssocID="{BE564387-46B4-4056-ACB6-015168664E44}" presName="node" presStyleLbl="node1" presStyleIdx="2" presStyleCnt="5">
        <dgm:presLayoutVars>
          <dgm:bulletEnabled val="1"/>
        </dgm:presLayoutVars>
      </dgm:prSet>
      <dgm:spPr/>
    </dgm:pt>
    <dgm:pt modelId="{441EC265-36AE-48B1-B62A-9F628B57C455}" type="pres">
      <dgm:prSet presAssocID="{FD393C5F-7A19-42EA-A4E3-BE0B4AC39C16}" presName="sibTrans" presStyleCnt="0"/>
      <dgm:spPr/>
    </dgm:pt>
    <dgm:pt modelId="{1F80A320-2819-4C32-A9DF-719B4AAF0F67}" type="pres">
      <dgm:prSet presAssocID="{65ACB9E4-D98F-455B-BBCC-8737601B8DE4}" presName="node" presStyleLbl="node1" presStyleIdx="3" presStyleCnt="5">
        <dgm:presLayoutVars>
          <dgm:bulletEnabled val="1"/>
        </dgm:presLayoutVars>
      </dgm:prSet>
      <dgm:spPr/>
    </dgm:pt>
    <dgm:pt modelId="{7ACAC69B-30AC-4E7B-AB8F-C2948BA4883D}" type="pres">
      <dgm:prSet presAssocID="{054620C4-5E62-45C5-B2AB-D17EECE592D9}" presName="sibTrans" presStyleCnt="0"/>
      <dgm:spPr/>
    </dgm:pt>
    <dgm:pt modelId="{0B547102-5868-4535-B8B4-0E28807A9D68}" type="pres">
      <dgm:prSet presAssocID="{070AE0BD-64FB-45F3-AB16-1BDEDA18E175}" presName="node" presStyleLbl="node1" presStyleIdx="4" presStyleCnt="5">
        <dgm:presLayoutVars>
          <dgm:bulletEnabled val="1"/>
        </dgm:presLayoutVars>
      </dgm:prSet>
      <dgm:spPr/>
    </dgm:pt>
  </dgm:ptLst>
  <dgm:cxnLst>
    <dgm:cxn modelId="{9260FA15-5084-4A66-B827-C70328D07D23}" type="presOf" srcId="{65ACB9E4-D98F-455B-BBCC-8737601B8DE4}" destId="{1F80A320-2819-4C32-A9DF-719B4AAF0F67}" srcOrd="0" destOrd="0" presId="urn:microsoft.com/office/officeart/2005/8/layout/default#2"/>
    <dgm:cxn modelId="{7F999C21-2889-4129-9904-314CDC9B70F5}" srcId="{A00F0F5C-D60E-4300-9B1B-F0CE5F505C98}" destId="{070AE0BD-64FB-45F3-AB16-1BDEDA18E175}" srcOrd="4" destOrd="0" parTransId="{4B1F25A3-12EB-4203-AB36-CBD87AB4BE19}" sibTransId="{7520CE0D-A9B7-4203-951B-38103440E24F}"/>
    <dgm:cxn modelId="{F6A63F6E-32D6-412A-80C1-AF289D9FE343}" type="presOf" srcId="{4CC07DB3-60B6-496B-9623-698BF2C815B2}" destId="{D822B71D-897F-4023-98B4-75C557E2EEFC}" srcOrd="0" destOrd="0" presId="urn:microsoft.com/office/officeart/2005/8/layout/default#2"/>
    <dgm:cxn modelId="{84E1AA54-FCA7-4473-998D-93F58F858C66}" srcId="{A00F0F5C-D60E-4300-9B1B-F0CE5F505C98}" destId="{BE564387-46B4-4056-ACB6-015168664E44}" srcOrd="2" destOrd="0" parTransId="{56F5C82B-96BD-45DF-95FF-F714DCE9DBE4}" sibTransId="{FD393C5F-7A19-42EA-A4E3-BE0B4AC39C16}"/>
    <dgm:cxn modelId="{3814C35A-162D-4B23-AB5A-933A0CA5C32F}" srcId="{A00F0F5C-D60E-4300-9B1B-F0CE5F505C98}" destId="{65ACB9E4-D98F-455B-BBCC-8737601B8DE4}" srcOrd="3" destOrd="0" parTransId="{3EFAD91A-407B-4F33-B3BC-CE2EEFFC04A8}" sibTransId="{054620C4-5E62-45C5-B2AB-D17EECE592D9}"/>
    <dgm:cxn modelId="{6A6C538D-4AF0-4257-B696-14FFB2AFA85B}" type="presOf" srcId="{45FC60E2-8254-4E75-B461-D46044F80522}" destId="{4C70C71E-AFB5-4E3D-8CD9-23E53EA45325}" srcOrd="0" destOrd="0" presId="urn:microsoft.com/office/officeart/2005/8/layout/default#2"/>
    <dgm:cxn modelId="{35E320AA-8635-4F36-A482-C05D5721F32D}" type="presOf" srcId="{070AE0BD-64FB-45F3-AB16-1BDEDA18E175}" destId="{0B547102-5868-4535-B8B4-0E28807A9D68}" srcOrd="0" destOrd="0" presId="urn:microsoft.com/office/officeart/2005/8/layout/default#2"/>
    <dgm:cxn modelId="{501E4FB8-B6AB-42BE-A2C4-94CD9B0AC841}" srcId="{A00F0F5C-D60E-4300-9B1B-F0CE5F505C98}" destId="{4CC07DB3-60B6-496B-9623-698BF2C815B2}" srcOrd="0" destOrd="0" parTransId="{03F0AC3F-A1D8-4DFB-A3CC-2C1BD317426C}" sibTransId="{BB855D1C-FE09-4F05-8D9C-60E43551CC6E}"/>
    <dgm:cxn modelId="{74986EBE-5BD8-4C82-9434-95B85E6CE286}" type="presOf" srcId="{BE564387-46B4-4056-ACB6-015168664E44}" destId="{C82BC9A1-D547-47C6-87CB-8786F2BC16D0}" srcOrd="0" destOrd="0" presId="urn:microsoft.com/office/officeart/2005/8/layout/default#2"/>
    <dgm:cxn modelId="{318504C1-04B2-4C46-9EBA-69E5C26570BB}" srcId="{A00F0F5C-D60E-4300-9B1B-F0CE5F505C98}" destId="{45FC60E2-8254-4E75-B461-D46044F80522}" srcOrd="1" destOrd="0" parTransId="{CE94ABB1-1C8A-4C09-A6BF-647AB512D1B1}" sibTransId="{6BE435F8-C18F-4A13-BB4E-E533C0F12089}"/>
    <dgm:cxn modelId="{F163A4D2-45A3-468B-BD58-F5AE557C9805}" type="presOf" srcId="{A00F0F5C-D60E-4300-9B1B-F0CE5F505C98}" destId="{2A25D490-2068-4900-89E0-47768E0B44E4}" srcOrd="0" destOrd="0" presId="urn:microsoft.com/office/officeart/2005/8/layout/default#2"/>
    <dgm:cxn modelId="{E0C45EA7-FF3E-4E31-BAB3-09F244429D9C}" type="presParOf" srcId="{2A25D490-2068-4900-89E0-47768E0B44E4}" destId="{D822B71D-897F-4023-98B4-75C557E2EEFC}" srcOrd="0" destOrd="0" presId="urn:microsoft.com/office/officeart/2005/8/layout/default#2"/>
    <dgm:cxn modelId="{82D98213-FA92-46C1-81E9-206A85108BD1}" type="presParOf" srcId="{2A25D490-2068-4900-89E0-47768E0B44E4}" destId="{50C72F3B-9AD6-457C-A54B-7FB57FF999BC}" srcOrd="1" destOrd="0" presId="urn:microsoft.com/office/officeart/2005/8/layout/default#2"/>
    <dgm:cxn modelId="{3E14EF0F-FE4D-4219-9F16-8A5676D7E612}" type="presParOf" srcId="{2A25D490-2068-4900-89E0-47768E0B44E4}" destId="{4C70C71E-AFB5-4E3D-8CD9-23E53EA45325}" srcOrd="2" destOrd="0" presId="urn:microsoft.com/office/officeart/2005/8/layout/default#2"/>
    <dgm:cxn modelId="{339D2168-D91D-4E81-A0BA-71B99AEAB640}" type="presParOf" srcId="{2A25D490-2068-4900-89E0-47768E0B44E4}" destId="{D3FCE188-9754-4AF9-98AB-9D8C7535A832}" srcOrd="3" destOrd="0" presId="urn:microsoft.com/office/officeart/2005/8/layout/default#2"/>
    <dgm:cxn modelId="{D149F270-BDEC-46B4-B5E3-D2E4790E5645}" type="presParOf" srcId="{2A25D490-2068-4900-89E0-47768E0B44E4}" destId="{C82BC9A1-D547-47C6-87CB-8786F2BC16D0}" srcOrd="4" destOrd="0" presId="urn:microsoft.com/office/officeart/2005/8/layout/default#2"/>
    <dgm:cxn modelId="{ABB10832-1F0A-491F-A459-4E762300E7C8}" type="presParOf" srcId="{2A25D490-2068-4900-89E0-47768E0B44E4}" destId="{441EC265-36AE-48B1-B62A-9F628B57C455}" srcOrd="5" destOrd="0" presId="urn:microsoft.com/office/officeart/2005/8/layout/default#2"/>
    <dgm:cxn modelId="{237AB357-6213-4E1D-9514-03E0CDB170BF}" type="presParOf" srcId="{2A25D490-2068-4900-89E0-47768E0B44E4}" destId="{1F80A320-2819-4C32-A9DF-719B4AAF0F67}" srcOrd="6" destOrd="0" presId="urn:microsoft.com/office/officeart/2005/8/layout/default#2"/>
    <dgm:cxn modelId="{4D007EF3-5856-4DBB-8979-2737629570B9}" type="presParOf" srcId="{2A25D490-2068-4900-89E0-47768E0B44E4}" destId="{7ACAC69B-30AC-4E7B-AB8F-C2948BA4883D}" srcOrd="7" destOrd="0" presId="urn:microsoft.com/office/officeart/2005/8/layout/default#2"/>
    <dgm:cxn modelId="{C4ACED86-0AA3-4E1D-9161-BC8E6E4B368C}" type="presParOf" srcId="{2A25D490-2068-4900-89E0-47768E0B44E4}" destId="{0B547102-5868-4535-B8B4-0E28807A9D68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BFF1F7-23FF-4182-AEDF-AB3B2E9291E9}" type="doc">
      <dgm:prSet loTypeId="urn:microsoft.com/office/officeart/2008/layout/LinedList" loCatId="list" qsTypeId="urn:microsoft.com/office/officeart/2005/8/quickstyle/simple1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C2EEBA70-8493-473D-9702-804404FA77AA}">
      <dgm:prSet/>
      <dgm:spPr/>
      <dgm:t>
        <a:bodyPr/>
        <a:lstStyle/>
        <a:p>
          <a:r>
            <a:rPr lang="en-US" dirty="0"/>
            <a:t>➢</a:t>
          </a:r>
          <a:r>
            <a:rPr lang="en-US" b="1" dirty="0"/>
            <a:t> Macro Processor</a:t>
          </a:r>
        </a:p>
      </dgm:t>
    </dgm:pt>
    <dgm:pt modelId="{C769B820-51D0-42C9-81C5-ABD13D3EC925}" type="parTrans" cxnId="{E5C2AD66-7979-40B1-81F9-C7FD666057D1}">
      <dgm:prSet/>
      <dgm:spPr/>
      <dgm:t>
        <a:bodyPr/>
        <a:lstStyle/>
        <a:p>
          <a:endParaRPr lang="en-US"/>
        </a:p>
      </dgm:t>
    </dgm:pt>
    <dgm:pt modelId="{B011EEFC-EF07-4C49-AA87-8525A0E2E1CB}" type="sibTrans" cxnId="{E5C2AD66-7979-40B1-81F9-C7FD666057D1}">
      <dgm:prSet/>
      <dgm:spPr/>
      <dgm:t>
        <a:bodyPr/>
        <a:lstStyle/>
        <a:p>
          <a:endParaRPr lang="en-US"/>
        </a:p>
      </dgm:t>
    </dgm:pt>
    <dgm:pt modelId="{676A24DA-C255-463E-BF06-F9D40A2F4508}">
      <dgm:prSet/>
      <dgm:spPr/>
      <dgm:t>
        <a:bodyPr/>
        <a:lstStyle/>
        <a:p>
          <a:r>
            <a:rPr lang="en-US"/>
            <a:t>➢</a:t>
          </a:r>
          <a:r>
            <a:rPr lang="en-US" b="1"/>
            <a:t>Assembler</a:t>
          </a:r>
          <a:endParaRPr lang="en-US"/>
        </a:p>
      </dgm:t>
    </dgm:pt>
    <dgm:pt modelId="{8C27FB1C-86A1-4615-AB9D-FE3EAD7CD1E8}" type="parTrans" cxnId="{5229EC0F-35DB-462F-99BC-9A5FC8DDC8B0}">
      <dgm:prSet/>
      <dgm:spPr/>
      <dgm:t>
        <a:bodyPr/>
        <a:lstStyle/>
        <a:p>
          <a:endParaRPr lang="en-US"/>
        </a:p>
      </dgm:t>
    </dgm:pt>
    <dgm:pt modelId="{1444A1E7-42E1-4285-AF5D-7A0542B7FEA7}" type="sibTrans" cxnId="{5229EC0F-35DB-462F-99BC-9A5FC8DDC8B0}">
      <dgm:prSet/>
      <dgm:spPr/>
      <dgm:t>
        <a:bodyPr/>
        <a:lstStyle/>
        <a:p>
          <a:endParaRPr lang="en-US"/>
        </a:p>
      </dgm:t>
    </dgm:pt>
    <dgm:pt modelId="{4464B751-94C6-4AC5-B286-569F9E7DF7CA}">
      <dgm:prSet/>
      <dgm:spPr/>
      <dgm:t>
        <a:bodyPr/>
        <a:lstStyle/>
        <a:p>
          <a:r>
            <a:rPr lang="en-US"/>
            <a:t>➢</a:t>
          </a:r>
          <a:r>
            <a:rPr lang="en-US" b="1"/>
            <a:t>Compiler</a:t>
          </a:r>
          <a:endParaRPr lang="en-US"/>
        </a:p>
      </dgm:t>
    </dgm:pt>
    <dgm:pt modelId="{14379249-9506-41EB-BB1C-E51620D4E11A}" type="parTrans" cxnId="{5F59948D-688D-42BC-895B-6F552E397097}">
      <dgm:prSet/>
      <dgm:spPr/>
      <dgm:t>
        <a:bodyPr/>
        <a:lstStyle/>
        <a:p>
          <a:endParaRPr lang="en-US"/>
        </a:p>
      </dgm:t>
    </dgm:pt>
    <dgm:pt modelId="{772BD46F-EC32-4A96-9E7C-EDAE1A66FBD7}" type="sibTrans" cxnId="{5F59948D-688D-42BC-895B-6F552E397097}">
      <dgm:prSet/>
      <dgm:spPr/>
      <dgm:t>
        <a:bodyPr/>
        <a:lstStyle/>
        <a:p>
          <a:endParaRPr lang="en-US"/>
        </a:p>
      </dgm:t>
    </dgm:pt>
    <dgm:pt modelId="{EBFB7A9D-B6F1-4F02-BF1A-2D33C8D72979}">
      <dgm:prSet/>
      <dgm:spPr/>
      <dgm:t>
        <a:bodyPr/>
        <a:lstStyle/>
        <a:p>
          <a:r>
            <a:rPr lang="en-US"/>
            <a:t>➢</a:t>
          </a:r>
          <a:r>
            <a:rPr lang="en-US" b="1"/>
            <a:t>Interpreter</a:t>
          </a:r>
          <a:endParaRPr lang="en-US"/>
        </a:p>
      </dgm:t>
    </dgm:pt>
    <dgm:pt modelId="{6DDC4F4A-4C91-4F0A-9FA7-2B4B8CC0B1A7}" type="parTrans" cxnId="{23764431-C64D-4F34-87BF-0F19B0DFB3E8}">
      <dgm:prSet/>
      <dgm:spPr/>
      <dgm:t>
        <a:bodyPr/>
        <a:lstStyle/>
        <a:p>
          <a:endParaRPr lang="en-US"/>
        </a:p>
      </dgm:t>
    </dgm:pt>
    <dgm:pt modelId="{4CB6FA4E-E017-4835-9BAC-5ABEFA82B885}" type="sibTrans" cxnId="{23764431-C64D-4F34-87BF-0F19B0DFB3E8}">
      <dgm:prSet/>
      <dgm:spPr/>
      <dgm:t>
        <a:bodyPr/>
        <a:lstStyle/>
        <a:p>
          <a:endParaRPr lang="en-US"/>
        </a:p>
      </dgm:t>
    </dgm:pt>
    <dgm:pt modelId="{B1B76D8A-102B-41F6-9EBE-E07FD736D1FD}">
      <dgm:prSet/>
      <dgm:spPr/>
      <dgm:t>
        <a:bodyPr/>
        <a:lstStyle/>
        <a:p>
          <a:r>
            <a:rPr lang="en-US"/>
            <a:t>➢</a:t>
          </a:r>
          <a:r>
            <a:rPr lang="en-US" b="1"/>
            <a:t>Loader</a:t>
          </a:r>
          <a:endParaRPr lang="en-US"/>
        </a:p>
      </dgm:t>
    </dgm:pt>
    <dgm:pt modelId="{1539B4F7-D7CC-44C6-B073-8D7F5EEBD5E7}" type="parTrans" cxnId="{BE80DBCE-BEF2-432F-BE00-A967A29C6EC3}">
      <dgm:prSet/>
      <dgm:spPr/>
      <dgm:t>
        <a:bodyPr/>
        <a:lstStyle/>
        <a:p>
          <a:endParaRPr lang="en-US"/>
        </a:p>
      </dgm:t>
    </dgm:pt>
    <dgm:pt modelId="{8096E11F-6A48-40C5-A901-ED0B484E15B3}" type="sibTrans" cxnId="{BE80DBCE-BEF2-432F-BE00-A967A29C6EC3}">
      <dgm:prSet/>
      <dgm:spPr/>
      <dgm:t>
        <a:bodyPr/>
        <a:lstStyle/>
        <a:p>
          <a:endParaRPr lang="en-US"/>
        </a:p>
      </dgm:t>
    </dgm:pt>
    <dgm:pt modelId="{236EF20C-3A79-4C76-87B3-9FAB64FA5F63}">
      <dgm:prSet/>
      <dgm:spPr/>
      <dgm:t>
        <a:bodyPr/>
        <a:lstStyle/>
        <a:p>
          <a:r>
            <a:rPr lang="en-US"/>
            <a:t>➢</a:t>
          </a:r>
          <a:r>
            <a:rPr lang="en-US" b="1"/>
            <a:t>Linker</a:t>
          </a:r>
          <a:endParaRPr lang="en-US"/>
        </a:p>
      </dgm:t>
    </dgm:pt>
    <dgm:pt modelId="{FD2B38F0-7454-4B85-8C3A-48FF145D7F96}" type="parTrans" cxnId="{C4FEB74F-B418-48B6-A9F8-3425E8975069}">
      <dgm:prSet/>
      <dgm:spPr/>
      <dgm:t>
        <a:bodyPr/>
        <a:lstStyle/>
        <a:p>
          <a:endParaRPr lang="en-US"/>
        </a:p>
      </dgm:t>
    </dgm:pt>
    <dgm:pt modelId="{116A37BF-7FB9-4222-AE1A-3CBD37361CC6}" type="sibTrans" cxnId="{C4FEB74F-B418-48B6-A9F8-3425E8975069}">
      <dgm:prSet/>
      <dgm:spPr/>
      <dgm:t>
        <a:bodyPr/>
        <a:lstStyle/>
        <a:p>
          <a:endParaRPr lang="en-US"/>
        </a:p>
      </dgm:t>
    </dgm:pt>
    <dgm:pt modelId="{F736AF93-44DB-4CB1-8115-E1DCC93E996E}">
      <dgm:prSet/>
      <dgm:spPr/>
      <dgm:t>
        <a:bodyPr/>
        <a:lstStyle/>
        <a:p>
          <a:r>
            <a:rPr lang="en-US"/>
            <a:t>➢</a:t>
          </a:r>
          <a:r>
            <a:rPr lang="en-US" b="1"/>
            <a:t>Device Drivers</a:t>
          </a:r>
          <a:endParaRPr lang="en-US"/>
        </a:p>
      </dgm:t>
    </dgm:pt>
    <dgm:pt modelId="{174926FF-93F1-4138-8080-517847F9F744}" type="parTrans" cxnId="{D37DB4DC-CDB9-4884-9F5D-5A91E903E67E}">
      <dgm:prSet/>
      <dgm:spPr/>
      <dgm:t>
        <a:bodyPr/>
        <a:lstStyle/>
        <a:p>
          <a:endParaRPr lang="en-US"/>
        </a:p>
      </dgm:t>
    </dgm:pt>
    <dgm:pt modelId="{05AEF6EC-8A72-40B6-B8F8-C5DE0F17A0E5}" type="sibTrans" cxnId="{D37DB4DC-CDB9-4884-9F5D-5A91E903E67E}">
      <dgm:prSet/>
      <dgm:spPr/>
      <dgm:t>
        <a:bodyPr/>
        <a:lstStyle/>
        <a:p>
          <a:endParaRPr lang="en-US"/>
        </a:p>
      </dgm:t>
    </dgm:pt>
    <dgm:pt modelId="{DE426D90-B890-4418-B60A-0870E3289418}">
      <dgm:prSet/>
      <dgm:spPr/>
      <dgm:t>
        <a:bodyPr/>
        <a:lstStyle/>
        <a:p>
          <a:r>
            <a:rPr lang="en-US"/>
            <a:t>➢</a:t>
          </a:r>
          <a:r>
            <a:rPr lang="en-US" b="1"/>
            <a:t>Operating System</a:t>
          </a:r>
          <a:endParaRPr lang="en-US"/>
        </a:p>
      </dgm:t>
    </dgm:pt>
    <dgm:pt modelId="{8BDAC73B-2077-48CC-BDC4-90BA78F8CB70}" type="parTrans" cxnId="{9DC2B505-729B-4068-8F04-3AD337988FC3}">
      <dgm:prSet/>
      <dgm:spPr/>
      <dgm:t>
        <a:bodyPr/>
        <a:lstStyle/>
        <a:p>
          <a:endParaRPr lang="en-US"/>
        </a:p>
      </dgm:t>
    </dgm:pt>
    <dgm:pt modelId="{79B96BC1-0039-4C63-B6D3-282F9013A4BF}" type="sibTrans" cxnId="{9DC2B505-729B-4068-8F04-3AD337988FC3}">
      <dgm:prSet/>
      <dgm:spPr/>
      <dgm:t>
        <a:bodyPr/>
        <a:lstStyle/>
        <a:p>
          <a:endParaRPr lang="en-US"/>
        </a:p>
      </dgm:t>
    </dgm:pt>
    <dgm:pt modelId="{EA903BCB-D3AC-47D1-AEC4-87E61CFD39F0}">
      <dgm:prSet/>
      <dgm:spPr/>
      <dgm:t>
        <a:bodyPr/>
        <a:lstStyle/>
        <a:p>
          <a:r>
            <a:rPr lang="en-US"/>
            <a:t>➢</a:t>
          </a:r>
          <a:r>
            <a:rPr lang="en-US" b="1"/>
            <a:t>Editor</a:t>
          </a:r>
          <a:endParaRPr lang="en-US"/>
        </a:p>
      </dgm:t>
    </dgm:pt>
    <dgm:pt modelId="{249EA042-5EF2-4416-A03E-4088A5C93D9C}" type="parTrans" cxnId="{E229B0DE-5A66-4A05-A5C9-2925AB04415F}">
      <dgm:prSet/>
      <dgm:spPr/>
      <dgm:t>
        <a:bodyPr/>
        <a:lstStyle/>
        <a:p>
          <a:endParaRPr lang="en-US"/>
        </a:p>
      </dgm:t>
    </dgm:pt>
    <dgm:pt modelId="{314A96D0-D6AF-49BF-99BA-33396593D8F0}" type="sibTrans" cxnId="{E229B0DE-5A66-4A05-A5C9-2925AB04415F}">
      <dgm:prSet/>
      <dgm:spPr/>
      <dgm:t>
        <a:bodyPr/>
        <a:lstStyle/>
        <a:p>
          <a:endParaRPr lang="en-US"/>
        </a:p>
      </dgm:t>
    </dgm:pt>
    <dgm:pt modelId="{37C91304-57C2-4A89-8BEC-5C0E2719F58B}">
      <dgm:prSet/>
      <dgm:spPr/>
      <dgm:t>
        <a:bodyPr/>
        <a:lstStyle/>
        <a:p>
          <a:r>
            <a:rPr lang="en-US"/>
            <a:t>➢</a:t>
          </a:r>
          <a:r>
            <a:rPr lang="en-US" b="1"/>
            <a:t>Debugger</a:t>
          </a:r>
          <a:endParaRPr lang="en-US"/>
        </a:p>
      </dgm:t>
    </dgm:pt>
    <dgm:pt modelId="{147CD27A-8943-4A65-892B-A1A46A021F00}" type="parTrans" cxnId="{0914B7BC-5500-40F9-9A4D-EA331D4DBB48}">
      <dgm:prSet/>
      <dgm:spPr/>
      <dgm:t>
        <a:bodyPr/>
        <a:lstStyle/>
        <a:p>
          <a:endParaRPr lang="en-US"/>
        </a:p>
      </dgm:t>
    </dgm:pt>
    <dgm:pt modelId="{DB70C2E1-5C52-4806-8C2C-29823CB7E2E0}" type="sibTrans" cxnId="{0914B7BC-5500-40F9-9A4D-EA331D4DBB48}">
      <dgm:prSet/>
      <dgm:spPr/>
      <dgm:t>
        <a:bodyPr/>
        <a:lstStyle/>
        <a:p>
          <a:endParaRPr lang="en-US"/>
        </a:p>
      </dgm:t>
    </dgm:pt>
    <dgm:pt modelId="{C83DEFFB-50B0-4A2A-A913-1110F6F3FDA1}" type="pres">
      <dgm:prSet presAssocID="{56BFF1F7-23FF-4182-AEDF-AB3B2E9291E9}" presName="vert0" presStyleCnt="0">
        <dgm:presLayoutVars>
          <dgm:dir/>
          <dgm:animOne val="branch"/>
          <dgm:animLvl val="lvl"/>
        </dgm:presLayoutVars>
      </dgm:prSet>
      <dgm:spPr/>
    </dgm:pt>
    <dgm:pt modelId="{D32B9D99-1C01-449B-A2B6-1D250B879BFA}" type="pres">
      <dgm:prSet presAssocID="{C2EEBA70-8493-473D-9702-804404FA77AA}" presName="thickLine" presStyleLbl="alignNode1" presStyleIdx="0" presStyleCnt="10"/>
      <dgm:spPr/>
    </dgm:pt>
    <dgm:pt modelId="{30D44ABD-1C82-4FCC-8B4B-0EFAE7A8C828}" type="pres">
      <dgm:prSet presAssocID="{C2EEBA70-8493-473D-9702-804404FA77AA}" presName="horz1" presStyleCnt="0"/>
      <dgm:spPr/>
    </dgm:pt>
    <dgm:pt modelId="{BC6FA94E-E821-4284-A5DB-6C07AD3FC8D0}" type="pres">
      <dgm:prSet presAssocID="{C2EEBA70-8493-473D-9702-804404FA77AA}" presName="tx1" presStyleLbl="revTx" presStyleIdx="0" presStyleCnt="10"/>
      <dgm:spPr/>
    </dgm:pt>
    <dgm:pt modelId="{10E8FFFC-A56F-496C-9B09-16E9E4C0CBA2}" type="pres">
      <dgm:prSet presAssocID="{C2EEBA70-8493-473D-9702-804404FA77AA}" presName="vert1" presStyleCnt="0"/>
      <dgm:spPr/>
    </dgm:pt>
    <dgm:pt modelId="{6C241709-C7A9-49AE-A134-322D52D4BDB8}" type="pres">
      <dgm:prSet presAssocID="{676A24DA-C255-463E-BF06-F9D40A2F4508}" presName="thickLine" presStyleLbl="alignNode1" presStyleIdx="1" presStyleCnt="10"/>
      <dgm:spPr/>
    </dgm:pt>
    <dgm:pt modelId="{F2DADBD2-E205-48A1-9F6B-26D945120627}" type="pres">
      <dgm:prSet presAssocID="{676A24DA-C255-463E-BF06-F9D40A2F4508}" presName="horz1" presStyleCnt="0"/>
      <dgm:spPr/>
    </dgm:pt>
    <dgm:pt modelId="{B8EE59E3-BF4F-4306-B360-1F52B7FBE6A9}" type="pres">
      <dgm:prSet presAssocID="{676A24DA-C255-463E-BF06-F9D40A2F4508}" presName="tx1" presStyleLbl="revTx" presStyleIdx="1" presStyleCnt="10"/>
      <dgm:spPr/>
    </dgm:pt>
    <dgm:pt modelId="{A7DE914C-AB63-42F7-AB0D-C793E73D560A}" type="pres">
      <dgm:prSet presAssocID="{676A24DA-C255-463E-BF06-F9D40A2F4508}" presName="vert1" presStyleCnt="0"/>
      <dgm:spPr/>
    </dgm:pt>
    <dgm:pt modelId="{3C226D68-6982-41E3-A6A8-F9BD72A8E386}" type="pres">
      <dgm:prSet presAssocID="{4464B751-94C6-4AC5-B286-569F9E7DF7CA}" presName="thickLine" presStyleLbl="alignNode1" presStyleIdx="2" presStyleCnt="10"/>
      <dgm:spPr/>
    </dgm:pt>
    <dgm:pt modelId="{3EDBFEF3-E213-44C4-A77A-D8C9A188B898}" type="pres">
      <dgm:prSet presAssocID="{4464B751-94C6-4AC5-B286-569F9E7DF7CA}" presName="horz1" presStyleCnt="0"/>
      <dgm:spPr/>
    </dgm:pt>
    <dgm:pt modelId="{C9D5DE7E-D956-43D9-B04C-7229321A501B}" type="pres">
      <dgm:prSet presAssocID="{4464B751-94C6-4AC5-B286-569F9E7DF7CA}" presName="tx1" presStyleLbl="revTx" presStyleIdx="2" presStyleCnt="10"/>
      <dgm:spPr/>
    </dgm:pt>
    <dgm:pt modelId="{62A91E19-9184-4CBE-B6F1-561710F0A5F3}" type="pres">
      <dgm:prSet presAssocID="{4464B751-94C6-4AC5-B286-569F9E7DF7CA}" presName="vert1" presStyleCnt="0"/>
      <dgm:spPr/>
    </dgm:pt>
    <dgm:pt modelId="{6133B7C5-4614-415F-92E2-C022D6CBC8B2}" type="pres">
      <dgm:prSet presAssocID="{EBFB7A9D-B6F1-4F02-BF1A-2D33C8D72979}" presName="thickLine" presStyleLbl="alignNode1" presStyleIdx="3" presStyleCnt="10"/>
      <dgm:spPr/>
    </dgm:pt>
    <dgm:pt modelId="{4B0A548D-C951-47A5-954A-4C6CB865FF43}" type="pres">
      <dgm:prSet presAssocID="{EBFB7A9D-B6F1-4F02-BF1A-2D33C8D72979}" presName="horz1" presStyleCnt="0"/>
      <dgm:spPr/>
    </dgm:pt>
    <dgm:pt modelId="{0CF608DC-9605-42E4-BFB3-E7E91163B023}" type="pres">
      <dgm:prSet presAssocID="{EBFB7A9D-B6F1-4F02-BF1A-2D33C8D72979}" presName="tx1" presStyleLbl="revTx" presStyleIdx="3" presStyleCnt="10"/>
      <dgm:spPr/>
    </dgm:pt>
    <dgm:pt modelId="{3FABD5EA-22F3-4A40-A085-C6CE7CCCAD55}" type="pres">
      <dgm:prSet presAssocID="{EBFB7A9D-B6F1-4F02-BF1A-2D33C8D72979}" presName="vert1" presStyleCnt="0"/>
      <dgm:spPr/>
    </dgm:pt>
    <dgm:pt modelId="{0D970549-71B9-49C9-839F-645908264CC1}" type="pres">
      <dgm:prSet presAssocID="{B1B76D8A-102B-41F6-9EBE-E07FD736D1FD}" presName="thickLine" presStyleLbl="alignNode1" presStyleIdx="4" presStyleCnt="10"/>
      <dgm:spPr/>
    </dgm:pt>
    <dgm:pt modelId="{F05D167B-C072-488A-9F58-142C6F4A8CA6}" type="pres">
      <dgm:prSet presAssocID="{B1B76D8A-102B-41F6-9EBE-E07FD736D1FD}" presName="horz1" presStyleCnt="0"/>
      <dgm:spPr/>
    </dgm:pt>
    <dgm:pt modelId="{6FE28723-FC1D-44CB-A2BD-2095F9326339}" type="pres">
      <dgm:prSet presAssocID="{B1B76D8A-102B-41F6-9EBE-E07FD736D1FD}" presName="tx1" presStyleLbl="revTx" presStyleIdx="4" presStyleCnt="10"/>
      <dgm:spPr/>
    </dgm:pt>
    <dgm:pt modelId="{64374CF3-EE3F-4D6B-A559-259145C184C0}" type="pres">
      <dgm:prSet presAssocID="{B1B76D8A-102B-41F6-9EBE-E07FD736D1FD}" presName="vert1" presStyleCnt="0"/>
      <dgm:spPr/>
    </dgm:pt>
    <dgm:pt modelId="{FF4CF983-2285-4F95-B861-2072896791D8}" type="pres">
      <dgm:prSet presAssocID="{236EF20C-3A79-4C76-87B3-9FAB64FA5F63}" presName="thickLine" presStyleLbl="alignNode1" presStyleIdx="5" presStyleCnt="10"/>
      <dgm:spPr/>
    </dgm:pt>
    <dgm:pt modelId="{C1BE666B-5E39-4DED-9C1B-46153375678D}" type="pres">
      <dgm:prSet presAssocID="{236EF20C-3A79-4C76-87B3-9FAB64FA5F63}" presName="horz1" presStyleCnt="0"/>
      <dgm:spPr/>
    </dgm:pt>
    <dgm:pt modelId="{5B5E913F-FFBC-48E9-AB12-C31E4CA98F83}" type="pres">
      <dgm:prSet presAssocID="{236EF20C-3A79-4C76-87B3-9FAB64FA5F63}" presName="tx1" presStyleLbl="revTx" presStyleIdx="5" presStyleCnt="10"/>
      <dgm:spPr/>
    </dgm:pt>
    <dgm:pt modelId="{E360AA3A-D549-4BDD-8A32-676D549C3BC8}" type="pres">
      <dgm:prSet presAssocID="{236EF20C-3A79-4C76-87B3-9FAB64FA5F63}" presName="vert1" presStyleCnt="0"/>
      <dgm:spPr/>
    </dgm:pt>
    <dgm:pt modelId="{DE51F605-F24D-4AFC-9F45-0E7A8D27C50F}" type="pres">
      <dgm:prSet presAssocID="{F736AF93-44DB-4CB1-8115-E1DCC93E996E}" presName="thickLine" presStyleLbl="alignNode1" presStyleIdx="6" presStyleCnt="10"/>
      <dgm:spPr/>
    </dgm:pt>
    <dgm:pt modelId="{B29ECDA4-D2CF-4F54-8382-3DD73FAB8E1B}" type="pres">
      <dgm:prSet presAssocID="{F736AF93-44DB-4CB1-8115-E1DCC93E996E}" presName="horz1" presStyleCnt="0"/>
      <dgm:spPr/>
    </dgm:pt>
    <dgm:pt modelId="{C46E158E-B37F-4D43-9C18-1433B81EEE41}" type="pres">
      <dgm:prSet presAssocID="{F736AF93-44DB-4CB1-8115-E1DCC93E996E}" presName="tx1" presStyleLbl="revTx" presStyleIdx="6" presStyleCnt="10"/>
      <dgm:spPr/>
    </dgm:pt>
    <dgm:pt modelId="{CA9E816F-288E-45B1-8D96-52868C7417B5}" type="pres">
      <dgm:prSet presAssocID="{F736AF93-44DB-4CB1-8115-E1DCC93E996E}" presName="vert1" presStyleCnt="0"/>
      <dgm:spPr/>
    </dgm:pt>
    <dgm:pt modelId="{E7F48A2F-35F6-47F0-9DC6-6955642E332C}" type="pres">
      <dgm:prSet presAssocID="{DE426D90-B890-4418-B60A-0870E3289418}" presName="thickLine" presStyleLbl="alignNode1" presStyleIdx="7" presStyleCnt="10"/>
      <dgm:spPr/>
    </dgm:pt>
    <dgm:pt modelId="{C82E9926-2480-496C-91D0-EF251344C70D}" type="pres">
      <dgm:prSet presAssocID="{DE426D90-B890-4418-B60A-0870E3289418}" presName="horz1" presStyleCnt="0"/>
      <dgm:spPr/>
    </dgm:pt>
    <dgm:pt modelId="{77B4BEC5-4C4D-4FDA-9B9F-5B2E73211F17}" type="pres">
      <dgm:prSet presAssocID="{DE426D90-B890-4418-B60A-0870E3289418}" presName="tx1" presStyleLbl="revTx" presStyleIdx="7" presStyleCnt="10"/>
      <dgm:spPr/>
    </dgm:pt>
    <dgm:pt modelId="{673BBD63-2214-4754-83BC-DB93DB08E7FD}" type="pres">
      <dgm:prSet presAssocID="{DE426D90-B890-4418-B60A-0870E3289418}" presName="vert1" presStyleCnt="0"/>
      <dgm:spPr/>
    </dgm:pt>
    <dgm:pt modelId="{23344E87-A381-4297-BE04-92E4590CF950}" type="pres">
      <dgm:prSet presAssocID="{EA903BCB-D3AC-47D1-AEC4-87E61CFD39F0}" presName="thickLine" presStyleLbl="alignNode1" presStyleIdx="8" presStyleCnt="10"/>
      <dgm:spPr/>
    </dgm:pt>
    <dgm:pt modelId="{B32D3ADD-0BF6-4C1E-817A-6E243530134C}" type="pres">
      <dgm:prSet presAssocID="{EA903BCB-D3AC-47D1-AEC4-87E61CFD39F0}" presName="horz1" presStyleCnt="0"/>
      <dgm:spPr/>
    </dgm:pt>
    <dgm:pt modelId="{9C01E045-0C90-4168-B44B-8E7F8CDD6137}" type="pres">
      <dgm:prSet presAssocID="{EA903BCB-D3AC-47D1-AEC4-87E61CFD39F0}" presName="tx1" presStyleLbl="revTx" presStyleIdx="8" presStyleCnt="10"/>
      <dgm:spPr/>
    </dgm:pt>
    <dgm:pt modelId="{14E0965A-1B9E-4A27-9121-E76679A3B9DF}" type="pres">
      <dgm:prSet presAssocID="{EA903BCB-D3AC-47D1-AEC4-87E61CFD39F0}" presName="vert1" presStyleCnt="0"/>
      <dgm:spPr/>
    </dgm:pt>
    <dgm:pt modelId="{BB6E3D55-D213-4434-B194-9A6ADEB8D8C7}" type="pres">
      <dgm:prSet presAssocID="{37C91304-57C2-4A89-8BEC-5C0E2719F58B}" presName="thickLine" presStyleLbl="alignNode1" presStyleIdx="9" presStyleCnt="10"/>
      <dgm:spPr/>
    </dgm:pt>
    <dgm:pt modelId="{317FA3F1-DE7C-4E98-8F57-1F50BB1D5316}" type="pres">
      <dgm:prSet presAssocID="{37C91304-57C2-4A89-8BEC-5C0E2719F58B}" presName="horz1" presStyleCnt="0"/>
      <dgm:spPr/>
    </dgm:pt>
    <dgm:pt modelId="{C92B9679-1809-4AC7-9297-CAC5145B728E}" type="pres">
      <dgm:prSet presAssocID="{37C91304-57C2-4A89-8BEC-5C0E2719F58B}" presName="tx1" presStyleLbl="revTx" presStyleIdx="9" presStyleCnt="10"/>
      <dgm:spPr/>
    </dgm:pt>
    <dgm:pt modelId="{43143B79-F3D0-4F92-A152-A0D269444F1D}" type="pres">
      <dgm:prSet presAssocID="{37C91304-57C2-4A89-8BEC-5C0E2719F58B}" presName="vert1" presStyleCnt="0"/>
      <dgm:spPr/>
    </dgm:pt>
  </dgm:ptLst>
  <dgm:cxnLst>
    <dgm:cxn modelId="{9DC2B505-729B-4068-8F04-3AD337988FC3}" srcId="{56BFF1F7-23FF-4182-AEDF-AB3B2E9291E9}" destId="{DE426D90-B890-4418-B60A-0870E3289418}" srcOrd="7" destOrd="0" parTransId="{8BDAC73B-2077-48CC-BDC4-90BA78F8CB70}" sibTransId="{79B96BC1-0039-4C63-B6D3-282F9013A4BF}"/>
    <dgm:cxn modelId="{5229EC0F-35DB-462F-99BC-9A5FC8DDC8B0}" srcId="{56BFF1F7-23FF-4182-AEDF-AB3B2E9291E9}" destId="{676A24DA-C255-463E-BF06-F9D40A2F4508}" srcOrd="1" destOrd="0" parTransId="{8C27FB1C-86A1-4615-AB9D-FE3EAD7CD1E8}" sibTransId="{1444A1E7-42E1-4285-AF5D-7A0542B7FEA7}"/>
    <dgm:cxn modelId="{1F640E12-AD55-41E0-B7FF-413AFB666ED4}" type="presOf" srcId="{F736AF93-44DB-4CB1-8115-E1DCC93E996E}" destId="{C46E158E-B37F-4D43-9C18-1433B81EEE41}" srcOrd="0" destOrd="0" presId="urn:microsoft.com/office/officeart/2008/layout/LinedList"/>
    <dgm:cxn modelId="{9C7F041E-E6C0-4478-BE47-44F0E1D6DA91}" type="presOf" srcId="{37C91304-57C2-4A89-8BEC-5C0E2719F58B}" destId="{C92B9679-1809-4AC7-9297-CAC5145B728E}" srcOrd="0" destOrd="0" presId="urn:microsoft.com/office/officeart/2008/layout/LinedList"/>
    <dgm:cxn modelId="{4A0BEC1E-EE2A-466F-9FDF-FA4F26922481}" type="presOf" srcId="{EA903BCB-D3AC-47D1-AEC4-87E61CFD39F0}" destId="{9C01E045-0C90-4168-B44B-8E7F8CDD6137}" srcOrd="0" destOrd="0" presId="urn:microsoft.com/office/officeart/2008/layout/LinedList"/>
    <dgm:cxn modelId="{C0768D26-C046-4CE2-A220-CAF745BF79E8}" type="presOf" srcId="{C2EEBA70-8493-473D-9702-804404FA77AA}" destId="{BC6FA94E-E821-4284-A5DB-6C07AD3FC8D0}" srcOrd="0" destOrd="0" presId="urn:microsoft.com/office/officeart/2008/layout/LinedList"/>
    <dgm:cxn modelId="{23764431-C64D-4F34-87BF-0F19B0DFB3E8}" srcId="{56BFF1F7-23FF-4182-AEDF-AB3B2E9291E9}" destId="{EBFB7A9D-B6F1-4F02-BF1A-2D33C8D72979}" srcOrd="3" destOrd="0" parTransId="{6DDC4F4A-4C91-4F0A-9FA7-2B4B8CC0B1A7}" sibTransId="{4CB6FA4E-E017-4835-9BAC-5ABEFA82B885}"/>
    <dgm:cxn modelId="{D35B1862-DA11-4459-8CBF-E9C987BBE493}" type="presOf" srcId="{4464B751-94C6-4AC5-B286-569F9E7DF7CA}" destId="{C9D5DE7E-D956-43D9-B04C-7229321A501B}" srcOrd="0" destOrd="0" presId="urn:microsoft.com/office/officeart/2008/layout/LinedList"/>
    <dgm:cxn modelId="{F1416445-4317-4562-B004-5C481D6C859B}" type="presOf" srcId="{676A24DA-C255-463E-BF06-F9D40A2F4508}" destId="{B8EE59E3-BF4F-4306-B360-1F52B7FBE6A9}" srcOrd="0" destOrd="0" presId="urn:microsoft.com/office/officeart/2008/layout/LinedList"/>
    <dgm:cxn modelId="{E5C2AD66-7979-40B1-81F9-C7FD666057D1}" srcId="{56BFF1F7-23FF-4182-AEDF-AB3B2E9291E9}" destId="{C2EEBA70-8493-473D-9702-804404FA77AA}" srcOrd="0" destOrd="0" parTransId="{C769B820-51D0-42C9-81C5-ABD13D3EC925}" sibTransId="{B011EEFC-EF07-4C49-AA87-8525A0E2E1CB}"/>
    <dgm:cxn modelId="{C4FEB74F-B418-48B6-A9F8-3425E8975069}" srcId="{56BFF1F7-23FF-4182-AEDF-AB3B2E9291E9}" destId="{236EF20C-3A79-4C76-87B3-9FAB64FA5F63}" srcOrd="5" destOrd="0" parTransId="{FD2B38F0-7454-4B85-8C3A-48FF145D7F96}" sibTransId="{116A37BF-7FB9-4222-AE1A-3CBD37361CC6}"/>
    <dgm:cxn modelId="{D1A16480-765F-47F1-B165-FED1F722743D}" type="presOf" srcId="{B1B76D8A-102B-41F6-9EBE-E07FD736D1FD}" destId="{6FE28723-FC1D-44CB-A2BD-2095F9326339}" srcOrd="0" destOrd="0" presId="urn:microsoft.com/office/officeart/2008/layout/LinedList"/>
    <dgm:cxn modelId="{5F59948D-688D-42BC-895B-6F552E397097}" srcId="{56BFF1F7-23FF-4182-AEDF-AB3B2E9291E9}" destId="{4464B751-94C6-4AC5-B286-569F9E7DF7CA}" srcOrd="2" destOrd="0" parTransId="{14379249-9506-41EB-BB1C-E51620D4E11A}" sibTransId="{772BD46F-EC32-4A96-9E7C-EDAE1A66FBD7}"/>
    <dgm:cxn modelId="{55E35997-09C4-496A-AFE8-CD23345FCF54}" type="presOf" srcId="{EBFB7A9D-B6F1-4F02-BF1A-2D33C8D72979}" destId="{0CF608DC-9605-42E4-BFB3-E7E91163B023}" srcOrd="0" destOrd="0" presId="urn:microsoft.com/office/officeart/2008/layout/LinedList"/>
    <dgm:cxn modelId="{05FFE1A5-A82A-47B1-8592-6471107927E6}" type="presOf" srcId="{DE426D90-B890-4418-B60A-0870E3289418}" destId="{77B4BEC5-4C4D-4FDA-9B9F-5B2E73211F17}" srcOrd="0" destOrd="0" presId="urn:microsoft.com/office/officeart/2008/layout/LinedList"/>
    <dgm:cxn modelId="{91B10BB9-D039-4AD9-B44F-99E35D04FF96}" type="presOf" srcId="{236EF20C-3A79-4C76-87B3-9FAB64FA5F63}" destId="{5B5E913F-FFBC-48E9-AB12-C31E4CA98F83}" srcOrd="0" destOrd="0" presId="urn:microsoft.com/office/officeart/2008/layout/LinedList"/>
    <dgm:cxn modelId="{0914B7BC-5500-40F9-9A4D-EA331D4DBB48}" srcId="{56BFF1F7-23FF-4182-AEDF-AB3B2E9291E9}" destId="{37C91304-57C2-4A89-8BEC-5C0E2719F58B}" srcOrd="9" destOrd="0" parTransId="{147CD27A-8943-4A65-892B-A1A46A021F00}" sibTransId="{DB70C2E1-5C52-4806-8C2C-29823CB7E2E0}"/>
    <dgm:cxn modelId="{BE80DBCE-BEF2-432F-BE00-A967A29C6EC3}" srcId="{56BFF1F7-23FF-4182-AEDF-AB3B2E9291E9}" destId="{B1B76D8A-102B-41F6-9EBE-E07FD736D1FD}" srcOrd="4" destOrd="0" parTransId="{1539B4F7-D7CC-44C6-B073-8D7F5EEBD5E7}" sibTransId="{8096E11F-6A48-40C5-A901-ED0B484E15B3}"/>
    <dgm:cxn modelId="{C6EF39D3-FA3C-4600-9093-A598982D6E2B}" type="presOf" srcId="{56BFF1F7-23FF-4182-AEDF-AB3B2E9291E9}" destId="{C83DEFFB-50B0-4A2A-A913-1110F6F3FDA1}" srcOrd="0" destOrd="0" presId="urn:microsoft.com/office/officeart/2008/layout/LinedList"/>
    <dgm:cxn modelId="{D37DB4DC-CDB9-4884-9F5D-5A91E903E67E}" srcId="{56BFF1F7-23FF-4182-AEDF-AB3B2E9291E9}" destId="{F736AF93-44DB-4CB1-8115-E1DCC93E996E}" srcOrd="6" destOrd="0" parTransId="{174926FF-93F1-4138-8080-517847F9F744}" sibTransId="{05AEF6EC-8A72-40B6-B8F8-C5DE0F17A0E5}"/>
    <dgm:cxn modelId="{E229B0DE-5A66-4A05-A5C9-2925AB04415F}" srcId="{56BFF1F7-23FF-4182-AEDF-AB3B2E9291E9}" destId="{EA903BCB-D3AC-47D1-AEC4-87E61CFD39F0}" srcOrd="8" destOrd="0" parTransId="{249EA042-5EF2-4416-A03E-4088A5C93D9C}" sibTransId="{314A96D0-D6AF-49BF-99BA-33396593D8F0}"/>
    <dgm:cxn modelId="{615225E0-664A-4C1C-BE67-9B03ADADC088}" type="presParOf" srcId="{C83DEFFB-50B0-4A2A-A913-1110F6F3FDA1}" destId="{D32B9D99-1C01-449B-A2B6-1D250B879BFA}" srcOrd="0" destOrd="0" presId="urn:microsoft.com/office/officeart/2008/layout/LinedList"/>
    <dgm:cxn modelId="{A647ABEF-5B3D-4410-8882-3099C26EEF62}" type="presParOf" srcId="{C83DEFFB-50B0-4A2A-A913-1110F6F3FDA1}" destId="{30D44ABD-1C82-4FCC-8B4B-0EFAE7A8C828}" srcOrd="1" destOrd="0" presId="urn:microsoft.com/office/officeart/2008/layout/LinedList"/>
    <dgm:cxn modelId="{CF4BC06B-4499-4603-AC59-C59C713A1FD0}" type="presParOf" srcId="{30D44ABD-1C82-4FCC-8B4B-0EFAE7A8C828}" destId="{BC6FA94E-E821-4284-A5DB-6C07AD3FC8D0}" srcOrd="0" destOrd="0" presId="urn:microsoft.com/office/officeart/2008/layout/LinedList"/>
    <dgm:cxn modelId="{17D2ECD1-DEE6-4ABE-8268-EACDFC7D0FE6}" type="presParOf" srcId="{30D44ABD-1C82-4FCC-8B4B-0EFAE7A8C828}" destId="{10E8FFFC-A56F-496C-9B09-16E9E4C0CBA2}" srcOrd="1" destOrd="0" presId="urn:microsoft.com/office/officeart/2008/layout/LinedList"/>
    <dgm:cxn modelId="{6F1F2D51-1D16-4391-AB89-7DF7CBE18FFB}" type="presParOf" srcId="{C83DEFFB-50B0-4A2A-A913-1110F6F3FDA1}" destId="{6C241709-C7A9-49AE-A134-322D52D4BDB8}" srcOrd="2" destOrd="0" presId="urn:microsoft.com/office/officeart/2008/layout/LinedList"/>
    <dgm:cxn modelId="{EB5CC129-4D8B-44BC-82FE-2EC0B453CF6C}" type="presParOf" srcId="{C83DEFFB-50B0-4A2A-A913-1110F6F3FDA1}" destId="{F2DADBD2-E205-48A1-9F6B-26D945120627}" srcOrd="3" destOrd="0" presId="urn:microsoft.com/office/officeart/2008/layout/LinedList"/>
    <dgm:cxn modelId="{3B1CEC1B-A732-4CBA-BE1B-E1B65A9B6392}" type="presParOf" srcId="{F2DADBD2-E205-48A1-9F6B-26D945120627}" destId="{B8EE59E3-BF4F-4306-B360-1F52B7FBE6A9}" srcOrd="0" destOrd="0" presId="urn:microsoft.com/office/officeart/2008/layout/LinedList"/>
    <dgm:cxn modelId="{4FA31D95-0CD7-454D-8892-6228886ECAD6}" type="presParOf" srcId="{F2DADBD2-E205-48A1-9F6B-26D945120627}" destId="{A7DE914C-AB63-42F7-AB0D-C793E73D560A}" srcOrd="1" destOrd="0" presId="urn:microsoft.com/office/officeart/2008/layout/LinedList"/>
    <dgm:cxn modelId="{9F42E8B0-1081-481B-8701-40DA4C3281AE}" type="presParOf" srcId="{C83DEFFB-50B0-4A2A-A913-1110F6F3FDA1}" destId="{3C226D68-6982-41E3-A6A8-F9BD72A8E386}" srcOrd="4" destOrd="0" presId="urn:microsoft.com/office/officeart/2008/layout/LinedList"/>
    <dgm:cxn modelId="{676E30A9-6607-48AB-AA5D-361DA10E6288}" type="presParOf" srcId="{C83DEFFB-50B0-4A2A-A913-1110F6F3FDA1}" destId="{3EDBFEF3-E213-44C4-A77A-D8C9A188B898}" srcOrd="5" destOrd="0" presId="urn:microsoft.com/office/officeart/2008/layout/LinedList"/>
    <dgm:cxn modelId="{7F53544D-7164-42C8-9654-FF38E8034479}" type="presParOf" srcId="{3EDBFEF3-E213-44C4-A77A-D8C9A188B898}" destId="{C9D5DE7E-D956-43D9-B04C-7229321A501B}" srcOrd="0" destOrd="0" presId="urn:microsoft.com/office/officeart/2008/layout/LinedList"/>
    <dgm:cxn modelId="{5429A47A-8E4B-48AF-8EA0-857FE4E2EF91}" type="presParOf" srcId="{3EDBFEF3-E213-44C4-A77A-D8C9A188B898}" destId="{62A91E19-9184-4CBE-B6F1-561710F0A5F3}" srcOrd="1" destOrd="0" presId="urn:microsoft.com/office/officeart/2008/layout/LinedList"/>
    <dgm:cxn modelId="{6E1904D6-B86C-49DA-AA01-64B81E4941ED}" type="presParOf" srcId="{C83DEFFB-50B0-4A2A-A913-1110F6F3FDA1}" destId="{6133B7C5-4614-415F-92E2-C022D6CBC8B2}" srcOrd="6" destOrd="0" presId="urn:microsoft.com/office/officeart/2008/layout/LinedList"/>
    <dgm:cxn modelId="{A8B3364D-AB24-400D-89A4-4FA8EF6C4619}" type="presParOf" srcId="{C83DEFFB-50B0-4A2A-A913-1110F6F3FDA1}" destId="{4B0A548D-C951-47A5-954A-4C6CB865FF43}" srcOrd="7" destOrd="0" presId="urn:microsoft.com/office/officeart/2008/layout/LinedList"/>
    <dgm:cxn modelId="{7C5EE30C-7DA0-47E7-B676-2747CDAA1604}" type="presParOf" srcId="{4B0A548D-C951-47A5-954A-4C6CB865FF43}" destId="{0CF608DC-9605-42E4-BFB3-E7E91163B023}" srcOrd="0" destOrd="0" presId="urn:microsoft.com/office/officeart/2008/layout/LinedList"/>
    <dgm:cxn modelId="{48494035-2800-4B51-9E11-2236C560D34C}" type="presParOf" srcId="{4B0A548D-C951-47A5-954A-4C6CB865FF43}" destId="{3FABD5EA-22F3-4A40-A085-C6CE7CCCAD55}" srcOrd="1" destOrd="0" presId="urn:microsoft.com/office/officeart/2008/layout/LinedList"/>
    <dgm:cxn modelId="{F94F9E58-B457-4C38-8742-763AD95D0EDF}" type="presParOf" srcId="{C83DEFFB-50B0-4A2A-A913-1110F6F3FDA1}" destId="{0D970549-71B9-49C9-839F-645908264CC1}" srcOrd="8" destOrd="0" presId="urn:microsoft.com/office/officeart/2008/layout/LinedList"/>
    <dgm:cxn modelId="{83065EAB-54E3-4C65-A245-B57E6A55A914}" type="presParOf" srcId="{C83DEFFB-50B0-4A2A-A913-1110F6F3FDA1}" destId="{F05D167B-C072-488A-9F58-142C6F4A8CA6}" srcOrd="9" destOrd="0" presId="urn:microsoft.com/office/officeart/2008/layout/LinedList"/>
    <dgm:cxn modelId="{5D6B905A-74C3-407F-8B32-87504C20933B}" type="presParOf" srcId="{F05D167B-C072-488A-9F58-142C6F4A8CA6}" destId="{6FE28723-FC1D-44CB-A2BD-2095F9326339}" srcOrd="0" destOrd="0" presId="urn:microsoft.com/office/officeart/2008/layout/LinedList"/>
    <dgm:cxn modelId="{84AC0414-2140-4188-872C-CCD8D6DEE53B}" type="presParOf" srcId="{F05D167B-C072-488A-9F58-142C6F4A8CA6}" destId="{64374CF3-EE3F-4D6B-A559-259145C184C0}" srcOrd="1" destOrd="0" presId="urn:microsoft.com/office/officeart/2008/layout/LinedList"/>
    <dgm:cxn modelId="{5C6526DF-D69E-45C6-87E1-0F6C1E0B7629}" type="presParOf" srcId="{C83DEFFB-50B0-4A2A-A913-1110F6F3FDA1}" destId="{FF4CF983-2285-4F95-B861-2072896791D8}" srcOrd="10" destOrd="0" presId="urn:microsoft.com/office/officeart/2008/layout/LinedList"/>
    <dgm:cxn modelId="{796F4AF1-3A15-4FAE-81EF-44BE691E5A1B}" type="presParOf" srcId="{C83DEFFB-50B0-4A2A-A913-1110F6F3FDA1}" destId="{C1BE666B-5E39-4DED-9C1B-46153375678D}" srcOrd="11" destOrd="0" presId="urn:microsoft.com/office/officeart/2008/layout/LinedList"/>
    <dgm:cxn modelId="{AF039919-6410-47C0-9B0B-86777A4465B5}" type="presParOf" srcId="{C1BE666B-5E39-4DED-9C1B-46153375678D}" destId="{5B5E913F-FFBC-48E9-AB12-C31E4CA98F83}" srcOrd="0" destOrd="0" presId="urn:microsoft.com/office/officeart/2008/layout/LinedList"/>
    <dgm:cxn modelId="{BD4A076F-7224-44FD-854E-BD560BE6E4E0}" type="presParOf" srcId="{C1BE666B-5E39-4DED-9C1B-46153375678D}" destId="{E360AA3A-D549-4BDD-8A32-676D549C3BC8}" srcOrd="1" destOrd="0" presId="urn:microsoft.com/office/officeart/2008/layout/LinedList"/>
    <dgm:cxn modelId="{28A72837-538E-430D-A95F-C46448A4CD2D}" type="presParOf" srcId="{C83DEFFB-50B0-4A2A-A913-1110F6F3FDA1}" destId="{DE51F605-F24D-4AFC-9F45-0E7A8D27C50F}" srcOrd="12" destOrd="0" presId="urn:microsoft.com/office/officeart/2008/layout/LinedList"/>
    <dgm:cxn modelId="{D0DEFB30-B38D-401A-BA46-9CCC69922007}" type="presParOf" srcId="{C83DEFFB-50B0-4A2A-A913-1110F6F3FDA1}" destId="{B29ECDA4-D2CF-4F54-8382-3DD73FAB8E1B}" srcOrd="13" destOrd="0" presId="urn:microsoft.com/office/officeart/2008/layout/LinedList"/>
    <dgm:cxn modelId="{876D45FE-EF5B-4B94-9EE5-220B2FD55ED6}" type="presParOf" srcId="{B29ECDA4-D2CF-4F54-8382-3DD73FAB8E1B}" destId="{C46E158E-B37F-4D43-9C18-1433B81EEE41}" srcOrd="0" destOrd="0" presId="urn:microsoft.com/office/officeart/2008/layout/LinedList"/>
    <dgm:cxn modelId="{BF5397AE-B669-4BFF-AE96-EED78AA191A6}" type="presParOf" srcId="{B29ECDA4-D2CF-4F54-8382-3DD73FAB8E1B}" destId="{CA9E816F-288E-45B1-8D96-52868C7417B5}" srcOrd="1" destOrd="0" presId="urn:microsoft.com/office/officeart/2008/layout/LinedList"/>
    <dgm:cxn modelId="{ADC9139A-3934-48CE-A608-839D17BABDF6}" type="presParOf" srcId="{C83DEFFB-50B0-4A2A-A913-1110F6F3FDA1}" destId="{E7F48A2F-35F6-47F0-9DC6-6955642E332C}" srcOrd="14" destOrd="0" presId="urn:microsoft.com/office/officeart/2008/layout/LinedList"/>
    <dgm:cxn modelId="{7A1C6E34-F0C5-40D1-936D-9F984D455C8D}" type="presParOf" srcId="{C83DEFFB-50B0-4A2A-A913-1110F6F3FDA1}" destId="{C82E9926-2480-496C-91D0-EF251344C70D}" srcOrd="15" destOrd="0" presId="urn:microsoft.com/office/officeart/2008/layout/LinedList"/>
    <dgm:cxn modelId="{F089634F-3BAE-4F58-8009-54D9F732DBDE}" type="presParOf" srcId="{C82E9926-2480-496C-91D0-EF251344C70D}" destId="{77B4BEC5-4C4D-4FDA-9B9F-5B2E73211F17}" srcOrd="0" destOrd="0" presId="urn:microsoft.com/office/officeart/2008/layout/LinedList"/>
    <dgm:cxn modelId="{3EBFA6B0-DA77-4894-8E76-181BD0DB02FA}" type="presParOf" srcId="{C82E9926-2480-496C-91D0-EF251344C70D}" destId="{673BBD63-2214-4754-83BC-DB93DB08E7FD}" srcOrd="1" destOrd="0" presId="urn:microsoft.com/office/officeart/2008/layout/LinedList"/>
    <dgm:cxn modelId="{52BA13FB-2BD9-4430-B31E-EC63F7F362EF}" type="presParOf" srcId="{C83DEFFB-50B0-4A2A-A913-1110F6F3FDA1}" destId="{23344E87-A381-4297-BE04-92E4590CF950}" srcOrd="16" destOrd="0" presId="urn:microsoft.com/office/officeart/2008/layout/LinedList"/>
    <dgm:cxn modelId="{96107A9F-F0A6-4423-90EF-7D266BE84042}" type="presParOf" srcId="{C83DEFFB-50B0-4A2A-A913-1110F6F3FDA1}" destId="{B32D3ADD-0BF6-4C1E-817A-6E243530134C}" srcOrd="17" destOrd="0" presId="urn:microsoft.com/office/officeart/2008/layout/LinedList"/>
    <dgm:cxn modelId="{C22B7A2B-3442-4214-9FE9-7230A5BB2B63}" type="presParOf" srcId="{B32D3ADD-0BF6-4C1E-817A-6E243530134C}" destId="{9C01E045-0C90-4168-B44B-8E7F8CDD6137}" srcOrd="0" destOrd="0" presId="urn:microsoft.com/office/officeart/2008/layout/LinedList"/>
    <dgm:cxn modelId="{7F2EBBB7-C456-4B2D-B940-7B855243709A}" type="presParOf" srcId="{B32D3ADD-0BF6-4C1E-817A-6E243530134C}" destId="{14E0965A-1B9E-4A27-9121-E76679A3B9DF}" srcOrd="1" destOrd="0" presId="urn:microsoft.com/office/officeart/2008/layout/LinedList"/>
    <dgm:cxn modelId="{D5C8D135-C7BA-41ED-A663-9FD8AE5D1D52}" type="presParOf" srcId="{C83DEFFB-50B0-4A2A-A913-1110F6F3FDA1}" destId="{BB6E3D55-D213-4434-B194-9A6ADEB8D8C7}" srcOrd="18" destOrd="0" presId="urn:microsoft.com/office/officeart/2008/layout/LinedList"/>
    <dgm:cxn modelId="{F295F3DE-CB8C-416B-8B92-27DA53550C0D}" type="presParOf" srcId="{C83DEFFB-50B0-4A2A-A913-1110F6F3FDA1}" destId="{317FA3F1-DE7C-4E98-8F57-1F50BB1D5316}" srcOrd="19" destOrd="0" presId="urn:microsoft.com/office/officeart/2008/layout/LinedList"/>
    <dgm:cxn modelId="{F0A6FC9C-0CB2-4C56-AC24-B8197B614723}" type="presParOf" srcId="{317FA3F1-DE7C-4E98-8F57-1F50BB1D5316}" destId="{C92B9679-1809-4AC7-9297-CAC5145B728E}" srcOrd="0" destOrd="0" presId="urn:microsoft.com/office/officeart/2008/layout/LinedList"/>
    <dgm:cxn modelId="{5A56A5A7-67D4-4935-8AC4-7D61DC74C62F}" type="presParOf" srcId="{317FA3F1-DE7C-4E98-8F57-1F50BB1D5316}" destId="{43143B79-F3D0-4F92-A152-A0D269444F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278CDF-78D6-4EAC-A9AA-B33C1507D0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728479-6596-4490-BB6F-5B65588263A1}">
      <dgm:prSet/>
      <dgm:spPr/>
      <dgm:t>
        <a:bodyPr/>
        <a:lstStyle/>
        <a:p>
          <a:r>
            <a:rPr lang="en-US" u="sng" dirty="0"/>
            <a:t>Macro:</a:t>
          </a:r>
          <a:r>
            <a:rPr lang="en-US" dirty="0"/>
            <a:t> Abbreviation for small code</a:t>
          </a:r>
        </a:p>
      </dgm:t>
    </dgm:pt>
    <dgm:pt modelId="{59BBA5E8-C599-4A30-B21F-501BB3130169}" type="parTrans" cxnId="{5F1D14D3-651C-4F57-BC10-0721392E6151}">
      <dgm:prSet/>
      <dgm:spPr/>
      <dgm:t>
        <a:bodyPr/>
        <a:lstStyle/>
        <a:p>
          <a:endParaRPr lang="en-US"/>
        </a:p>
      </dgm:t>
    </dgm:pt>
    <dgm:pt modelId="{311A62B5-B463-4ABF-A465-868504210393}" type="sibTrans" cxnId="{5F1D14D3-651C-4F57-BC10-0721392E6151}">
      <dgm:prSet/>
      <dgm:spPr/>
      <dgm:t>
        <a:bodyPr/>
        <a:lstStyle/>
        <a:p>
          <a:endParaRPr lang="en-US"/>
        </a:p>
      </dgm:t>
    </dgm:pt>
    <dgm:pt modelId="{F2330F5B-DE61-4313-91E5-DFBFA68F412C}">
      <dgm:prSet/>
      <dgm:spPr/>
      <dgm:t>
        <a:bodyPr/>
        <a:lstStyle/>
        <a:p>
          <a:r>
            <a:rPr lang="en-US" u="sng" dirty="0"/>
            <a:t>Macro Definition:</a:t>
          </a:r>
          <a:r>
            <a:rPr lang="en-US" dirty="0"/>
            <a:t> Sequence of code that has name</a:t>
          </a:r>
        </a:p>
      </dgm:t>
    </dgm:pt>
    <dgm:pt modelId="{ED118DDE-6D94-4F74-AAB3-44FD83589919}" type="parTrans" cxnId="{593AA617-7050-4467-8A4B-E049009E5F20}">
      <dgm:prSet/>
      <dgm:spPr/>
      <dgm:t>
        <a:bodyPr/>
        <a:lstStyle/>
        <a:p>
          <a:endParaRPr lang="en-US"/>
        </a:p>
      </dgm:t>
    </dgm:pt>
    <dgm:pt modelId="{5ECC2D96-FB92-4989-9936-085648984A9D}" type="sibTrans" cxnId="{593AA617-7050-4467-8A4B-E049009E5F20}">
      <dgm:prSet/>
      <dgm:spPr/>
      <dgm:t>
        <a:bodyPr/>
        <a:lstStyle/>
        <a:p>
          <a:endParaRPr lang="en-US"/>
        </a:p>
      </dgm:t>
    </dgm:pt>
    <dgm:pt modelId="{58512441-EB5D-46F7-B89A-931B4247B256}">
      <dgm:prSet/>
      <dgm:spPr/>
      <dgm:t>
        <a:bodyPr/>
        <a:lstStyle/>
        <a:p>
          <a:r>
            <a:rPr lang="en-US" u="sng" dirty="0"/>
            <a:t>Macro Processor: </a:t>
          </a:r>
          <a:r>
            <a:rPr lang="en-US" dirty="0"/>
            <a:t>Program that substitutes and specializes macro definitions and Macro calls</a:t>
          </a:r>
        </a:p>
      </dgm:t>
    </dgm:pt>
    <dgm:pt modelId="{7CEC4078-7563-45C8-B62C-D6A6A5AFBF43}" type="parTrans" cxnId="{A936BC82-5E23-468F-B65F-0199C1693A3E}">
      <dgm:prSet/>
      <dgm:spPr/>
      <dgm:t>
        <a:bodyPr/>
        <a:lstStyle/>
        <a:p>
          <a:endParaRPr lang="en-US"/>
        </a:p>
      </dgm:t>
    </dgm:pt>
    <dgm:pt modelId="{395FB0D7-2E35-485A-8559-C92F003294D0}" type="sibTrans" cxnId="{A936BC82-5E23-468F-B65F-0199C1693A3E}">
      <dgm:prSet/>
      <dgm:spPr/>
      <dgm:t>
        <a:bodyPr/>
        <a:lstStyle/>
        <a:p>
          <a:endParaRPr lang="en-US"/>
        </a:p>
      </dgm:t>
    </dgm:pt>
    <dgm:pt modelId="{44535C15-8DE2-4BF4-ADF4-55D553116196}" type="pres">
      <dgm:prSet presAssocID="{75278CDF-78D6-4EAC-A9AA-B33C1507D0C5}" presName="root" presStyleCnt="0">
        <dgm:presLayoutVars>
          <dgm:dir/>
          <dgm:resizeHandles val="exact"/>
        </dgm:presLayoutVars>
      </dgm:prSet>
      <dgm:spPr/>
    </dgm:pt>
    <dgm:pt modelId="{474CDD8A-9D22-48C5-90D1-00FFDCBEF43C}" type="pres">
      <dgm:prSet presAssocID="{82728479-6596-4490-BB6F-5B65588263A1}" presName="compNode" presStyleCnt="0"/>
      <dgm:spPr/>
    </dgm:pt>
    <dgm:pt modelId="{AC5FFF3D-B8C6-421E-9A10-495A8663C235}" type="pres">
      <dgm:prSet presAssocID="{82728479-6596-4490-BB6F-5B65588263A1}" presName="bgRect" presStyleLbl="bgShp" presStyleIdx="0" presStyleCnt="3"/>
      <dgm:spPr/>
    </dgm:pt>
    <dgm:pt modelId="{C52C325D-AE3B-4E52-834F-7E7C4B4010B5}" type="pres">
      <dgm:prSet presAssocID="{82728479-6596-4490-BB6F-5B65588263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516342D2-C9D5-4729-915C-B1A6D287AAD3}" type="pres">
      <dgm:prSet presAssocID="{82728479-6596-4490-BB6F-5B65588263A1}" presName="spaceRect" presStyleCnt="0"/>
      <dgm:spPr/>
    </dgm:pt>
    <dgm:pt modelId="{510E773B-3BCE-4AE8-BB1B-4C060BFD880F}" type="pres">
      <dgm:prSet presAssocID="{82728479-6596-4490-BB6F-5B65588263A1}" presName="parTx" presStyleLbl="revTx" presStyleIdx="0" presStyleCnt="3">
        <dgm:presLayoutVars>
          <dgm:chMax val="0"/>
          <dgm:chPref val="0"/>
        </dgm:presLayoutVars>
      </dgm:prSet>
      <dgm:spPr/>
    </dgm:pt>
    <dgm:pt modelId="{23CCDAF1-543D-4971-BE58-B2AD82297C36}" type="pres">
      <dgm:prSet presAssocID="{311A62B5-B463-4ABF-A465-868504210393}" presName="sibTrans" presStyleCnt="0"/>
      <dgm:spPr/>
    </dgm:pt>
    <dgm:pt modelId="{21A479D0-3881-42C9-8EC4-F920D8093DE0}" type="pres">
      <dgm:prSet presAssocID="{F2330F5B-DE61-4313-91E5-DFBFA68F412C}" presName="compNode" presStyleCnt="0"/>
      <dgm:spPr/>
    </dgm:pt>
    <dgm:pt modelId="{DC60AD90-2753-4D6E-907D-6DFF4017219C}" type="pres">
      <dgm:prSet presAssocID="{F2330F5B-DE61-4313-91E5-DFBFA68F412C}" presName="bgRect" presStyleLbl="bgShp" presStyleIdx="1" presStyleCnt="3"/>
      <dgm:spPr/>
    </dgm:pt>
    <dgm:pt modelId="{37F1A6A9-F891-45D7-A224-CBC6B9FE8440}" type="pres">
      <dgm:prSet presAssocID="{F2330F5B-DE61-4313-91E5-DFBFA68F41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351D56D-5915-4E2F-919E-0A39B5625FEC}" type="pres">
      <dgm:prSet presAssocID="{F2330F5B-DE61-4313-91E5-DFBFA68F412C}" presName="spaceRect" presStyleCnt="0"/>
      <dgm:spPr/>
    </dgm:pt>
    <dgm:pt modelId="{8975D211-1C35-481E-9DA8-E3DB44313BAF}" type="pres">
      <dgm:prSet presAssocID="{F2330F5B-DE61-4313-91E5-DFBFA68F412C}" presName="parTx" presStyleLbl="revTx" presStyleIdx="1" presStyleCnt="3">
        <dgm:presLayoutVars>
          <dgm:chMax val="0"/>
          <dgm:chPref val="0"/>
        </dgm:presLayoutVars>
      </dgm:prSet>
      <dgm:spPr/>
    </dgm:pt>
    <dgm:pt modelId="{7A27F491-5311-4631-8B56-D4E4E1EF481C}" type="pres">
      <dgm:prSet presAssocID="{5ECC2D96-FB92-4989-9936-085648984A9D}" presName="sibTrans" presStyleCnt="0"/>
      <dgm:spPr/>
    </dgm:pt>
    <dgm:pt modelId="{A93BF37E-A302-4D53-B4AC-C466CD1A76F4}" type="pres">
      <dgm:prSet presAssocID="{58512441-EB5D-46F7-B89A-931B4247B256}" presName="compNode" presStyleCnt="0"/>
      <dgm:spPr/>
    </dgm:pt>
    <dgm:pt modelId="{99F61D20-E714-4B79-8EBD-CE13742D250A}" type="pres">
      <dgm:prSet presAssocID="{58512441-EB5D-46F7-B89A-931B4247B256}" presName="bgRect" presStyleLbl="bgShp" presStyleIdx="2" presStyleCnt="3"/>
      <dgm:spPr/>
    </dgm:pt>
    <dgm:pt modelId="{AA475B00-4E0A-4962-BED8-C4F62049070E}" type="pres">
      <dgm:prSet presAssocID="{58512441-EB5D-46F7-B89A-931B4247B2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2647AEF-9BBC-4044-8EBC-DB1C0FFB2B78}" type="pres">
      <dgm:prSet presAssocID="{58512441-EB5D-46F7-B89A-931B4247B256}" presName="spaceRect" presStyleCnt="0"/>
      <dgm:spPr/>
    </dgm:pt>
    <dgm:pt modelId="{8C372C0E-2F19-493C-ADCC-C2AEDC51CD4C}" type="pres">
      <dgm:prSet presAssocID="{58512441-EB5D-46F7-B89A-931B4247B2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711505-50B7-4F6D-A504-7A4EC5A1DD9B}" type="presOf" srcId="{75278CDF-78D6-4EAC-A9AA-B33C1507D0C5}" destId="{44535C15-8DE2-4BF4-ADF4-55D553116196}" srcOrd="0" destOrd="0" presId="urn:microsoft.com/office/officeart/2018/2/layout/IconVerticalSolidList"/>
    <dgm:cxn modelId="{593AA617-7050-4467-8A4B-E049009E5F20}" srcId="{75278CDF-78D6-4EAC-A9AA-B33C1507D0C5}" destId="{F2330F5B-DE61-4313-91E5-DFBFA68F412C}" srcOrd="1" destOrd="0" parTransId="{ED118DDE-6D94-4F74-AAB3-44FD83589919}" sibTransId="{5ECC2D96-FB92-4989-9936-085648984A9D}"/>
    <dgm:cxn modelId="{ABF4E21F-5B8C-42F9-8DF7-F2E55A3CD679}" type="presOf" srcId="{82728479-6596-4490-BB6F-5B65588263A1}" destId="{510E773B-3BCE-4AE8-BB1B-4C060BFD880F}" srcOrd="0" destOrd="0" presId="urn:microsoft.com/office/officeart/2018/2/layout/IconVerticalSolidList"/>
    <dgm:cxn modelId="{D909DB27-3632-4948-A344-5F3079024712}" type="presOf" srcId="{F2330F5B-DE61-4313-91E5-DFBFA68F412C}" destId="{8975D211-1C35-481E-9DA8-E3DB44313BAF}" srcOrd="0" destOrd="0" presId="urn:microsoft.com/office/officeart/2018/2/layout/IconVerticalSolidList"/>
    <dgm:cxn modelId="{A936BC82-5E23-468F-B65F-0199C1693A3E}" srcId="{75278CDF-78D6-4EAC-A9AA-B33C1507D0C5}" destId="{58512441-EB5D-46F7-B89A-931B4247B256}" srcOrd="2" destOrd="0" parTransId="{7CEC4078-7563-45C8-B62C-D6A6A5AFBF43}" sibTransId="{395FB0D7-2E35-485A-8559-C92F003294D0}"/>
    <dgm:cxn modelId="{BD530493-6EB0-47A4-BC23-6BFA5FD96E54}" type="presOf" srcId="{58512441-EB5D-46F7-B89A-931B4247B256}" destId="{8C372C0E-2F19-493C-ADCC-C2AEDC51CD4C}" srcOrd="0" destOrd="0" presId="urn:microsoft.com/office/officeart/2018/2/layout/IconVerticalSolidList"/>
    <dgm:cxn modelId="{5F1D14D3-651C-4F57-BC10-0721392E6151}" srcId="{75278CDF-78D6-4EAC-A9AA-B33C1507D0C5}" destId="{82728479-6596-4490-BB6F-5B65588263A1}" srcOrd="0" destOrd="0" parTransId="{59BBA5E8-C599-4A30-B21F-501BB3130169}" sibTransId="{311A62B5-B463-4ABF-A465-868504210393}"/>
    <dgm:cxn modelId="{41735508-DFC9-46ED-BB82-647C8DBF739E}" type="presParOf" srcId="{44535C15-8DE2-4BF4-ADF4-55D553116196}" destId="{474CDD8A-9D22-48C5-90D1-00FFDCBEF43C}" srcOrd="0" destOrd="0" presId="urn:microsoft.com/office/officeart/2018/2/layout/IconVerticalSolidList"/>
    <dgm:cxn modelId="{E68872EA-9B63-424D-8C43-D54FFC28ABC1}" type="presParOf" srcId="{474CDD8A-9D22-48C5-90D1-00FFDCBEF43C}" destId="{AC5FFF3D-B8C6-421E-9A10-495A8663C235}" srcOrd="0" destOrd="0" presId="urn:microsoft.com/office/officeart/2018/2/layout/IconVerticalSolidList"/>
    <dgm:cxn modelId="{F95F983F-9BD1-45E8-ADFC-0FD9A9C42FDA}" type="presParOf" srcId="{474CDD8A-9D22-48C5-90D1-00FFDCBEF43C}" destId="{C52C325D-AE3B-4E52-834F-7E7C4B4010B5}" srcOrd="1" destOrd="0" presId="urn:microsoft.com/office/officeart/2018/2/layout/IconVerticalSolidList"/>
    <dgm:cxn modelId="{622B70D2-95A6-4CF9-ABAE-A5325ED28995}" type="presParOf" srcId="{474CDD8A-9D22-48C5-90D1-00FFDCBEF43C}" destId="{516342D2-C9D5-4729-915C-B1A6D287AAD3}" srcOrd="2" destOrd="0" presId="urn:microsoft.com/office/officeart/2018/2/layout/IconVerticalSolidList"/>
    <dgm:cxn modelId="{CC09E505-9254-4B59-B85F-2676EE7DC8FA}" type="presParOf" srcId="{474CDD8A-9D22-48C5-90D1-00FFDCBEF43C}" destId="{510E773B-3BCE-4AE8-BB1B-4C060BFD880F}" srcOrd="3" destOrd="0" presId="urn:microsoft.com/office/officeart/2018/2/layout/IconVerticalSolidList"/>
    <dgm:cxn modelId="{FDCAB7AB-BE49-4740-914D-4A7729A28DFA}" type="presParOf" srcId="{44535C15-8DE2-4BF4-ADF4-55D553116196}" destId="{23CCDAF1-543D-4971-BE58-B2AD82297C36}" srcOrd="1" destOrd="0" presId="urn:microsoft.com/office/officeart/2018/2/layout/IconVerticalSolidList"/>
    <dgm:cxn modelId="{4D651884-2A51-4A02-8461-2E8B210A6BF5}" type="presParOf" srcId="{44535C15-8DE2-4BF4-ADF4-55D553116196}" destId="{21A479D0-3881-42C9-8EC4-F920D8093DE0}" srcOrd="2" destOrd="0" presId="urn:microsoft.com/office/officeart/2018/2/layout/IconVerticalSolidList"/>
    <dgm:cxn modelId="{1CF3B0A0-FCA1-40B8-B1E7-890F0333F8E3}" type="presParOf" srcId="{21A479D0-3881-42C9-8EC4-F920D8093DE0}" destId="{DC60AD90-2753-4D6E-907D-6DFF4017219C}" srcOrd="0" destOrd="0" presId="urn:microsoft.com/office/officeart/2018/2/layout/IconVerticalSolidList"/>
    <dgm:cxn modelId="{2CE65C1F-AB4C-4277-A5FD-5FAB52EEF3FF}" type="presParOf" srcId="{21A479D0-3881-42C9-8EC4-F920D8093DE0}" destId="{37F1A6A9-F891-45D7-A224-CBC6B9FE8440}" srcOrd="1" destOrd="0" presId="urn:microsoft.com/office/officeart/2018/2/layout/IconVerticalSolidList"/>
    <dgm:cxn modelId="{8F4DE89A-35FE-499A-83C3-63CAF62FF189}" type="presParOf" srcId="{21A479D0-3881-42C9-8EC4-F920D8093DE0}" destId="{9351D56D-5915-4E2F-919E-0A39B5625FEC}" srcOrd="2" destOrd="0" presId="urn:microsoft.com/office/officeart/2018/2/layout/IconVerticalSolidList"/>
    <dgm:cxn modelId="{2F00E577-22FE-4B0F-AC06-442F3BF22929}" type="presParOf" srcId="{21A479D0-3881-42C9-8EC4-F920D8093DE0}" destId="{8975D211-1C35-481E-9DA8-E3DB44313BAF}" srcOrd="3" destOrd="0" presId="urn:microsoft.com/office/officeart/2018/2/layout/IconVerticalSolidList"/>
    <dgm:cxn modelId="{66F5610F-C0D3-4E87-8C30-11978428B728}" type="presParOf" srcId="{44535C15-8DE2-4BF4-ADF4-55D553116196}" destId="{7A27F491-5311-4631-8B56-D4E4E1EF481C}" srcOrd="3" destOrd="0" presId="urn:microsoft.com/office/officeart/2018/2/layout/IconVerticalSolidList"/>
    <dgm:cxn modelId="{5724EA49-E8FC-4EB5-9610-8748F38B905D}" type="presParOf" srcId="{44535C15-8DE2-4BF4-ADF4-55D553116196}" destId="{A93BF37E-A302-4D53-B4AC-C466CD1A76F4}" srcOrd="4" destOrd="0" presId="urn:microsoft.com/office/officeart/2018/2/layout/IconVerticalSolidList"/>
    <dgm:cxn modelId="{B1F4917C-B062-43C2-ADC1-BC61DB262A92}" type="presParOf" srcId="{A93BF37E-A302-4D53-B4AC-C466CD1A76F4}" destId="{99F61D20-E714-4B79-8EBD-CE13742D250A}" srcOrd="0" destOrd="0" presId="urn:microsoft.com/office/officeart/2018/2/layout/IconVerticalSolidList"/>
    <dgm:cxn modelId="{EF619264-2B07-4216-963F-A02011C0A8FD}" type="presParOf" srcId="{A93BF37E-A302-4D53-B4AC-C466CD1A76F4}" destId="{AA475B00-4E0A-4962-BED8-C4F62049070E}" srcOrd="1" destOrd="0" presId="urn:microsoft.com/office/officeart/2018/2/layout/IconVerticalSolidList"/>
    <dgm:cxn modelId="{3F7E7EBC-CDAD-4202-AAAA-17FB519CBF88}" type="presParOf" srcId="{A93BF37E-A302-4D53-B4AC-C466CD1A76F4}" destId="{02647AEF-9BBC-4044-8EBC-DB1C0FFB2B78}" srcOrd="2" destOrd="0" presId="urn:microsoft.com/office/officeart/2018/2/layout/IconVerticalSolidList"/>
    <dgm:cxn modelId="{AF754250-6886-4863-B5ED-5D18E0156847}" type="presParOf" srcId="{A93BF37E-A302-4D53-B4AC-C466CD1A76F4}" destId="{8C372C0E-2F19-493C-ADCC-C2AEDC51CD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4E22B5-1E94-41FC-B7C4-64F569C670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008E14-D81C-4C23-B671-A688097F9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language processor</a:t>
          </a:r>
        </a:p>
      </dgm:t>
    </dgm:pt>
    <dgm:pt modelId="{3FC27008-8819-4D3A-B1C1-A13B1BECE0C9}" type="parTrans" cxnId="{CB49D398-EDD6-4292-8D24-6AD1E72E338E}">
      <dgm:prSet/>
      <dgm:spPr/>
      <dgm:t>
        <a:bodyPr/>
        <a:lstStyle/>
        <a:p>
          <a:endParaRPr lang="en-US"/>
        </a:p>
      </dgm:t>
    </dgm:pt>
    <dgm:pt modelId="{285D91F0-5A09-4935-98C4-1651D3ED0224}" type="sibTrans" cxnId="{CB49D398-EDD6-4292-8D24-6AD1E72E338E}">
      <dgm:prSet/>
      <dgm:spPr/>
      <dgm:t>
        <a:bodyPr/>
        <a:lstStyle/>
        <a:p>
          <a:endParaRPr lang="en-US"/>
        </a:p>
      </dgm:t>
    </dgm:pt>
    <dgm:pt modelId="{4E933107-9C56-40FD-B5DF-D5ABB746B8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converts an assembly language code to machine code</a:t>
          </a:r>
        </a:p>
      </dgm:t>
    </dgm:pt>
    <dgm:pt modelId="{1F8F0FFE-B70B-47A8-A4EC-84BAA1427DB3}" type="parTrans" cxnId="{1E1F376A-B4BE-4454-B3F7-738406CCFE6E}">
      <dgm:prSet/>
      <dgm:spPr/>
      <dgm:t>
        <a:bodyPr/>
        <a:lstStyle/>
        <a:p>
          <a:endParaRPr lang="en-US"/>
        </a:p>
      </dgm:t>
    </dgm:pt>
    <dgm:pt modelId="{9F73F53C-81DC-442D-994B-A29A28D98B6E}" type="sibTrans" cxnId="{1E1F376A-B4BE-4454-B3F7-738406CCFE6E}">
      <dgm:prSet/>
      <dgm:spPr/>
      <dgm:t>
        <a:bodyPr/>
        <a:lstStyle/>
        <a:p>
          <a:endParaRPr lang="en-US"/>
        </a:p>
      </dgm:t>
    </dgm:pt>
    <dgm:pt modelId="{5A8C9FD7-587D-4119-B22F-F083F8C23A65}" type="pres">
      <dgm:prSet presAssocID="{DF4E22B5-1E94-41FC-B7C4-64F569C67081}" presName="root" presStyleCnt="0">
        <dgm:presLayoutVars>
          <dgm:dir/>
          <dgm:resizeHandles val="exact"/>
        </dgm:presLayoutVars>
      </dgm:prSet>
      <dgm:spPr/>
    </dgm:pt>
    <dgm:pt modelId="{BB2C5B26-96A8-40FF-9F4C-2F041F95377C}" type="pres">
      <dgm:prSet presAssocID="{46008E14-D81C-4C23-B671-A688097F9650}" presName="compNode" presStyleCnt="0"/>
      <dgm:spPr/>
    </dgm:pt>
    <dgm:pt modelId="{16497014-5340-40D8-BBDF-6E34886DE692}" type="pres">
      <dgm:prSet presAssocID="{46008E14-D81C-4C23-B671-A688097F9650}" presName="bgRect" presStyleLbl="bgShp" presStyleIdx="0" presStyleCnt="2"/>
      <dgm:spPr/>
    </dgm:pt>
    <dgm:pt modelId="{8911D31E-C217-48D2-8AAB-6FF320700E37}" type="pres">
      <dgm:prSet presAssocID="{46008E14-D81C-4C23-B671-A688097F96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75767AA-5205-4FF2-A76E-B03B11D331D1}" type="pres">
      <dgm:prSet presAssocID="{46008E14-D81C-4C23-B671-A688097F9650}" presName="spaceRect" presStyleCnt="0"/>
      <dgm:spPr/>
    </dgm:pt>
    <dgm:pt modelId="{08476547-5637-4146-9A34-EF4DAE3BE51F}" type="pres">
      <dgm:prSet presAssocID="{46008E14-D81C-4C23-B671-A688097F9650}" presName="parTx" presStyleLbl="revTx" presStyleIdx="0" presStyleCnt="2">
        <dgm:presLayoutVars>
          <dgm:chMax val="0"/>
          <dgm:chPref val="0"/>
        </dgm:presLayoutVars>
      </dgm:prSet>
      <dgm:spPr/>
    </dgm:pt>
    <dgm:pt modelId="{62B5983C-18B8-4335-BB96-2FF25316BE33}" type="pres">
      <dgm:prSet presAssocID="{285D91F0-5A09-4935-98C4-1651D3ED0224}" presName="sibTrans" presStyleCnt="0"/>
      <dgm:spPr/>
    </dgm:pt>
    <dgm:pt modelId="{61DD817E-81AF-44F6-9860-EDCB7FCFDF30}" type="pres">
      <dgm:prSet presAssocID="{4E933107-9C56-40FD-B5DF-D5ABB746B851}" presName="compNode" presStyleCnt="0"/>
      <dgm:spPr/>
    </dgm:pt>
    <dgm:pt modelId="{B6D02EF4-F5BA-4F22-9717-C2129A7C7511}" type="pres">
      <dgm:prSet presAssocID="{4E933107-9C56-40FD-B5DF-D5ABB746B851}" presName="bgRect" presStyleLbl="bgShp" presStyleIdx="1" presStyleCnt="2"/>
      <dgm:spPr/>
    </dgm:pt>
    <dgm:pt modelId="{F7292A51-70DD-4375-849C-4AD74D3A0521}" type="pres">
      <dgm:prSet presAssocID="{4E933107-9C56-40FD-B5DF-D5ABB746B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4442AD3-433E-4C10-B5D9-B8CCF6530A08}" type="pres">
      <dgm:prSet presAssocID="{4E933107-9C56-40FD-B5DF-D5ABB746B851}" presName="spaceRect" presStyleCnt="0"/>
      <dgm:spPr/>
    </dgm:pt>
    <dgm:pt modelId="{FAED5935-CC15-4D51-A7BA-EC938627799C}" type="pres">
      <dgm:prSet presAssocID="{4E933107-9C56-40FD-B5DF-D5ABB746B8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51CE12-FCD3-4BA9-B2AE-1215B0194EDD}" type="presOf" srcId="{46008E14-D81C-4C23-B671-A688097F9650}" destId="{08476547-5637-4146-9A34-EF4DAE3BE51F}" srcOrd="0" destOrd="0" presId="urn:microsoft.com/office/officeart/2018/2/layout/IconVerticalSolidList"/>
    <dgm:cxn modelId="{1E1F376A-B4BE-4454-B3F7-738406CCFE6E}" srcId="{DF4E22B5-1E94-41FC-B7C4-64F569C67081}" destId="{4E933107-9C56-40FD-B5DF-D5ABB746B851}" srcOrd="1" destOrd="0" parTransId="{1F8F0FFE-B70B-47A8-A4EC-84BAA1427DB3}" sibTransId="{9F73F53C-81DC-442D-994B-A29A28D98B6E}"/>
    <dgm:cxn modelId="{B502BD8D-F730-4387-A0DE-DAEE37EE6DFC}" type="presOf" srcId="{DF4E22B5-1E94-41FC-B7C4-64F569C67081}" destId="{5A8C9FD7-587D-4119-B22F-F083F8C23A65}" srcOrd="0" destOrd="0" presId="urn:microsoft.com/office/officeart/2018/2/layout/IconVerticalSolidList"/>
    <dgm:cxn modelId="{CB49D398-EDD6-4292-8D24-6AD1E72E338E}" srcId="{DF4E22B5-1E94-41FC-B7C4-64F569C67081}" destId="{46008E14-D81C-4C23-B671-A688097F9650}" srcOrd="0" destOrd="0" parTransId="{3FC27008-8819-4D3A-B1C1-A13B1BECE0C9}" sibTransId="{285D91F0-5A09-4935-98C4-1651D3ED0224}"/>
    <dgm:cxn modelId="{D26A37D9-35E8-4987-8CD7-EF8C545514AC}" type="presOf" srcId="{4E933107-9C56-40FD-B5DF-D5ABB746B851}" destId="{FAED5935-CC15-4D51-A7BA-EC938627799C}" srcOrd="0" destOrd="0" presId="urn:microsoft.com/office/officeart/2018/2/layout/IconVerticalSolidList"/>
    <dgm:cxn modelId="{1125E7B6-662D-4430-8919-8C81FC2F011D}" type="presParOf" srcId="{5A8C9FD7-587D-4119-B22F-F083F8C23A65}" destId="{BB2C5B26-96A8-40FF-9F4C-2F041F95377C}" srcOrd="0" destOrd="0" presId="urn:microsoft.com/office/officeart/2018/2/layout/IconVerticalSolidList"/>
    <dgm:cxn modelId="{FF6E0FFA-4C74-4A2A-A70F-1208DFFE0C8E}" type="presParOf" srcId="{BB2C5B26-96A8-40FF-9F4C-2F041F95377C}" destId="{16497014-5340-40D8-BBDF-6E34886DE692}" srcOrd="0" destOrd="0" presId="urn:microsoft.com/office/officeart/2018/2/layout/IconVerticalSolidList"/>
    <dgm:cxn modelId="{369B65E8-5C36-4251-85C5-27CBF975851F}" type="presParOf" srcId="{BB2C5B26-96A8-40FF-9F4C-2F041F95377C}" destId="{8911D31E-C217-48D2-8AAB-6FF320700E37}" srcOrd="1" destOrd="0" presId="urn:microsoft.com/office/officeart/2018/2/layout/IconVerticalSolidList"/>
    <dgm:cxn modelId="{DD5B961F-B860-4B25-A6A5-C73CEDF407A3}" type="presParOf" srcId="{BB2C5B26-96A8-40FF-9F4C-2F041F95377C}" destId="{275767AA-5205-4FF2-A76E-B03B11D331D1}" srcOrd="2" destOrd="0" presId="urn:microsoft.com/office/officeart/2018/2/layout/IconVerticalSolidList"/>
    <dgm:cxn modelId="{84898F51-620C-47DF-8BD9-90E6F9D3E02D}" type="presParOf" srcId="{BB2C5B26-96A8-40FF-9F4C-2F041F95377C}" destId="{08476547-5637-4146-9A34-EF4DAE3BE51F}" srcOrd="3" destOrd="0" presId="urn:microsoft.com/office/officeart/2018/2/layout/IconVerticalSolidList"/>
    <dgm:cxn modelId="{A7E6CDD9-30AB-4876-BEB6-A2126500BBA0}" type="presParOf" srcId="{5A8C9FD7-587D-4119-B22F-F083F8C23A65}" destId="{62B5983C-18B8-4335-BB96-2FF25316BE33}" srcOrd="1" destOrd="0" presId="urn:microsoft.com/office/officeart/2018/2/layout/IconVerticalSolidList"/>
    <dgm:cxn modelId="{6822DCEB-0F84-4750-ADBC-8FD917DCB953}" type="presParOf" srcId="{5A8C9FD7-587D-4119-B22F-F083F8C23A65}" destId="{61DD817E-81AF-44F6-9860-EDCB7FCFDF30}" srcOrd="2" destOrd="0" presId="urn:microsoft.com/office/officeart/2018/2/layout/IconVerticalSolidList"/>
    <dgm:cxn modelId="{10866764-80D2-4DD0-B046-BB33B10231D2}" type="presParOf" srcId="{61DD817E-81AF-44F6-9860-EDCB7FCFDF30}" destId="{B6D02EF4-F5BA-4F22-9717-C2129A7C7511}" srcOrd="0" destOrd="0" presId="urn:microsoft.com/office/officeart/2018/2/layout/IconVerticalSolidList"/>
    <dgm:cxn modelId="{F70E1635-F78A-43B9-A6E9-38C3920C903B}" type="presParOf" srcId="{61DD817E-81AF-44F6-9860-EDCB7FCFDF30}" destId="{F7292A51-70DD-4375-849C-4AD74D3A0521}" srcOrd="1" destOrd="0" presId="urn:microsoft.com/office/officeart/2018/2/layout/IconVerticalSolidList"/>
    <dgm:cxn modelId="{588F2825-037F-400A-B747-EAD05379C0EA}" type="presParOf" srcId="{61DD817E-81AF-44F6-9860-EDCB7FCFDF30}" destId="{04442AD3-433E-4C10-B5D9-B8CCF6530A08}" srcOrd="2" destOrd="0" presId="urn:microsoft.com/office/officeart/2018/2/layout/IconVerticalSolidList"/>
    <dgm:cxn modelId="{164C228E-6CEB-4CD5-90B9-CCAF1CD67CFE}" type="presParOf" srcId="{61DD817E-81AF-44F6-9860-EDCB7FCFDF30}" destId="{FAED5935-CC15-4D51-A7BA-EC93862779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4E22B5-1E94-41FC-B7C4-64F569C670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008E14-D81C-4C23-B671-A688097F9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a language processor</a:t>
          </a:r>
        </a:p>
      </dgm:t>
    </dgm:pt>
    <dgm:pt modelId="{3FC27008-8819-4D3A-B1C1-A13B1BECE0C9}" type="parTrans" cxnId="{CB49D398-EDD6-4292-8D24-6AD1E72E338E}">
      <dgm:prSet/>
      <dgm:spPr/>
      <dgm:t>
        <a:bodyPr/>
        <a:lstStyle/>
        <a:p>
          <a:endParaRPr lang="en-US"/>
        </a:p>
      </dgm:t>
    </dgm:pt>
    <dgm:pt modelId="{285D91F0-5A09-4935-98C4-1651D3ED0224}" type="sibTrans" cxnId="{CB49D398-EDD6-4292-8D24-6AD1E72E338E}">
      <dgm:prSet/>
      <dgm:spPr/>
      <dgm:t>
        <a:bodyPr/>
        <a:lstStyle/>
        <a:p>
          <a:endParaRPr lang="en-US"/>
        </a:p>
      </dgm:t>
    </dgm:pt>
    <dgm:pt modelId="{EC47BEEF-977B-4946-AA56-F0107DF5D74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Book"/>
            </a:rPr>
            <a:t>It translates a source program written in some high-level programming language into machine code</a:t>
          </a:r>
          <a:endParaRPr lang="en-US" dirty="0"/>
        </a:p>
      </dgm:t>
    </dgm:pt>
    <dgm:pt modelId="{01FE4CEB-EDAC-4C5F-B7A8-63B4D102F26A}" type="parTrans" cxnId="{DDC32E90-C61B-4986-9B49-2CB54A1F994A}">
      <dgm:prSet/>
      <dgm:spPr/>
    </dgm:pt>
    <dgm:pt modelId="{F88E1D53-4DE0-464B-A42B-59C3F088E3BA}" type="sibTrans" cxnId="{DDC32E90-C61B-4986-9B49-2CB54A1F994A}">
      <dgm:prSet/>
      <dgm:spPr/>
    </dgm:pt>
    <dgm:pt modelId="{EF53650D-7741-4948-86FE-CDB26A7FB548}" type="pres">
      <dgm:prSet presAssocID="{DF4E22B5-1E94-41FC-B7C4-64F569C67081}" presName="root" presStyleCnt="0">
        <dgm:presLayoutVars>
          <dgm:dir/>
          <dgm:resizeHandles val="exact"/>
        </dgm:presLayoutVars>
      </dgm:prSet>
      <dgm:spPr/>
    </dgm:pt>
    <dgm:pt modelId="{82AD6ABC-BD54-4833-A4C4-E3350D14DA16}" type="pres">
      <dgm:prSet presAssocID="{46008E14-D81C-4C23-B671-A688097F9650}" presName="compNode" presStyleCnt="0"/>
      <dgm:spPr/>
    </dgm:pt>
    <dgm:pt modelId="{60605DCC-718A-4A9B-B825-C359049000C0}" type="pres">
      <dgm:prSet presAssocID="{46008E14-D81C-4C23-B671-A688097F9650}" presName="bgRect" presStyleLbl="bgShp" presStyleIdx="0" presStyleCnt="2"/>
      <dgm:spPr/>
    </dgm:pt>
    <dgm:pt modelId="{E1B2ABB5-8CBE-4735-BA71-CDA2EBFE832E}" type="pres">
      <dgm:prSet presAssocID="{46008E14-D81C-4C23-B671-A688097F96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68C29B-DCB9-4B59-9943-0A13CD8E7F6B}" type="pres">
      <dgm:prSet presAssocID="{46008E14-D81C-4C23-B671-A688097F9650}" presName="spaceRect" presStyleCnt="0"/>
      <dgm:spPr/>
    </dgm:pt>
    <dgm:pt modelId="{8C7F7498-E6BD-4B1F-A7EE-EAD5AD2B601A}" type="pres">
      <dgm:prSet presAssocID="{46008E14-D81C-4C23-B671-A688097F9650}" presName="parTx" presStyleLbl="revTx" presStyleIdx="0" presStyleCnt="2">
        <dgm:presLayoutVars>
          <dgm:chMax val="0"/>
          <dgm:chPref val="0"/>
        </dgm:presLayoutVars>
      </dgm:prSet>
      <dgm:spPr/>
    </dgm:pt>
    <dgm:pt modelId="{A3A96641-33F1-4145-BF31-2C4F60095CC8}" type="pres">
      <dgm:prSet presAssocID="{285D91F0-5A09-4935-98C4-1651D3ED0224}" presName="sibTrans" presStyleCnt="0"/>
      <dgm:spPr/>
    </dgm:pt>
    <dgm:pt modelId="{953D5F3E-98A0-421F-BF2A-9F6C503EB22A}" type="pres">
      <dgm:prSet presAssocID="{EC47BEEF-977B-4946-AA56-F0107DF5D740}" presName="compNode" presStyleCnt="0"/>
      <dgm:spPr/>
    </dgm:pt>
    <dgm:pt modelId="{992592D1-BF65-4B56-9E40-7A804906E6E0}" type="pres">
      <dgm:prSet presAssocID="{EC47BEEF-977B-4946-AA56-F0107DF5D740}" presName="bgRect" presStyleLbl="bgShp" presStyleIdx="1" presStyleCnt="2"/>
      <dgm:spPr/>
    </dgm:pt>
    <dgm:pt modelId="{807AFBE2-6858-4476-B8CC-14B324D88005}" type="pres">
      <dgm:prSet presAssocID="{EC47BEEF-977B-4946-AA56-F0107DF5D7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E31BB7F-E827-4829-915A-50C897224AA3}" type="pres">
      <dgm:prSet presAssocID="{EC47BEEF-977B-4946-AA56-F0107DF5D740}" presName="spaceRect" presStyleCnt="0"/>
      <dgm:spPr/>
    </dgm:pt>
    <dgm:pt modelId="{F699BF0D-AECA-4A0C-BEE0-83F4F9290FD7}" type="pres">
      <dgm:prSet presAssocID="{EC47BEEF-977B-4946-AA56-F0107DF5D7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CDEF708-F99C-4702-AA61-08F148507152}" type="presOf" srcId="{DF4E22B5-1E94-41FC-B7C4-64F569C67081}" destId="{EF53650D-7741-4948-86FE-CDB26A7FB548}" srcOrd="0" destOrd="0" presId="urn:microsoft.com/office/officeart/2018/2/layout/IconVerticalSolidList"/>
    <dgm:cxn modelId="{DC48D10B-88D0-4681-ADE4-9B44BC93DDCD}" type="presOf" srcId="{EC47BEEF-977B-4946-AA56-F0107DF5D740}" destId="{F699BF0D-AECA-4A0C-BEE0-83F4F9290FD7}" srcOrd="0" destOrd="0" presId="urn:microsoft.com/office/officeart/2018/2/layout/IconVerticalSolidList"/>
    <dgm:cxn modelId="{DDC32E90-C61B-4986-9B49-2CB54A1F994A}" srcId="{DF4E22B5-1E94-41FC-B7C4-64F569C67081}" destId="{EC47BEEF-977B-4946-AA56-F0107DF5D740}" srcOrd="1" destOrd="0" parTransId="{01FE4CEB-EDAC-4C5F-B7A8-63B4D102F26A}" sibTransId="{F88E1D53-4DE0-464B-A42B-59C3F088E3BA}"/>
    <dgm:cxn modelId="{CB49D398-EDD6-4292-8D24-6AD1E72E338E}" srcId="{DF4E22B5-1E94-41FC-B7C4-64F569C67081}" destId="{46008E14-D81C-4C23-B671-A688097F9650}" srcOrd="0" destOrd="0" parTransId="{3FC27008-8819-4D3A-B1C1-A13B1BECE0C9}" sibTransId="{285D91F0-5A09-4935-98C4-1651D3ED0224}"/>
    <dgm:cxn modelId="{0BBFBBA6-8B7E-43E9-B182-8834171A5FCA}" type="presOf" srcId="{46008E14-D81C-4C23-B671-A688097F9650}" destId="{8C7F7498-E6BD-4B1F-A7EE-EAD5AD2B601A}" srcOrd="0" destOrd="0" presId="urn:microsoft.com/office/officeart/2018/2/layout/IconVerticalSolidList"/>
    <dgm:cxn modelId="{06B99C15-84F9-4231-AB6A-A6DB3B22034B}" type="presParOf" srcId="{EF53650D-7741-4948-86FE-CDB26A7FB548}" destId="{82AD6ABC-BD54-4833-A4C4-E3350D14DA16}" srcOrd="0" destOrd="0" presId="urn:microsoft.com/office/officeart/2018/2/layout/IconVerticalSolidList"/>
    <dgm:cxn modelId="{ECF9F5DE-D00D-4B93-85DA-7E51F7A6C9AB}" type="presParOf" srcId="{82AD6ABC-BD54-4833-A4C4-E3350D14DA16}" destId="{60605DCC-718A-4A9B-B825-C359049000C0}" srcOrd="0" destOrd="0" presId="urn:microsoft.com/office/officeart/2018/2/layout/IconVerticalSolidList"/>
    <dgm:cxn modelId="{3AEAD73B-ED94-4A44-BEF3-706EB563C4CD}" type="presParOf" srcId="{82AD6ABC-BD54-4833-A4C4-E3350D14DA16}" destId="{E1B2ABB5-8CBE-4735-BA71-CDA2EBFE832E}" srcOrd="1" destOrd="0" presId="urn:microsoft.com/office/officeart/2018/2/layout/IconVerticalSolidList"/>
    <dgm:cxn modelId="{E312556E-D801-4B7B-B3DE-E5B668B04A97}" type="presParOf" srcId="{82AD6ABC-BD54-4833-A4C4-E3350D14DA16}" destId="{2068C29B-DCB9-4B59-9943-0A13CD8E7F6B}" srcOrd="2" destOrd="0" presId="urn:microsoft.com/office/officeart/2018/2/layout/IconVerticalSolidList"/>
    <dgm:cxn modelId="{9B21507A-A228-4665-8F13-85768EB81676}" type="presParOf" srcId="{82AD6ABC-BD54-4833-A4C4-E3350D14DA16}" destId="{8C7F7498-E6BD-4B1F-A7EE-EAD5AD2B601A}" srcOrd="3" destOrd="0" presId="urn:microsoft.com/office/officeart/2018/2/layout/IconVerticalSolidList"/>
    <dgm:cxn modelId="{80ECFB5E-84F3-46A9-BB96-968C522BFF39}" type="presParOf" srcId="{EF53650D-7741-4948-86FE-CDB26A7FB548}" destId="{A3A96641-33F1-4145-BF31-2C4F60095CC8}" srcOrd="1" destOrd="0" presId="urn:microsoft.com/office/officeart/2018/2/layout/IconVerticalSolidList"/>
    <dgm:cxn modelId="{5BFB643B-5BC0-412C-963A-D97643320037}" type="presParOf" srcId="{EF53650D-7741-4948-86FE-CDB26A7FB548}" destId="{953D5F3E-98A0-421F-BF2A-9F6C503EB22A}" srcOrd="2" destOrd="0" presId="urn:microsoft.com/office/officeart/2018/2/layout/IconVerticalSolidList"/>
    <dgm:cxn modelId="{A11451A2-DAB4-4A7F-8C0A-E4813A3908A1}" type="presParOf" srcId="{953D5F3E-98A0-421F-BF2A-9F6C503EB22A}" destId="{992592D1-BF65-4B56-9E40-7A804906E6E0}" srcOrd="0" destOrd="0" presId="urn:microsoft.com/office/officeart/2018/2/layout/IconVerticalSolidList"/>
    <dgm:cxn modelId="{67134615-287C-4644-BE31-67FF08AA1AA6}" type="presParOf" srcId="{953D5F3E-98A0-421F-BF2A-9F6C503EB22A}" destId="{807AFBE2-6858-4476-B8CC-14B324D88005}" srcOrd="1" destOrd="0" presId="urn:microsoft.com/office/officeart/2018/2/layout/IconVerticalSolidList"/>
    <dgm:cxn modelId="{2ECE8E40-1D97-46E2-AB4A-50A419400DFB}" type="presParOf" srcId="{953D5F3E-98A0-421F-BF2A-9F6C503EB22A}" destId="{7E31BB7F-E827-4829-915A-50C897224AA3}" srcOrd="2" destOrd="0" presId="urn:microsoft.com/office/officeart/2018/2/layout/IconVerticalSolidList"/>
    <dgm:cxn modelId="{E46631FB-330A-45A4-BFC9-877C6D26868F}" type="presParOf" srcId="{953D5F3E-98A0-421F-BF2A-9F6C503EB22A}" destId="{F699BF0D-AECA-4A0C-BEE0-83F4F9290F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4E22B5-1E94-41FC-B7C4-64F569C670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008E14-D81C-4C23-B671-A688097F9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a language processor</a:t>
          </a:r>
        </a:p>
      </dgm:t>
    </dgm:pt>
    <dgm:pt modelId="{3FC27008-8819-4D3A-B1C1-A13B1BECE0C9}" type="parTrans" cxnId="{CB49D398-EDD6-4292-8D24-6AD1E72E338E}">
      <dgm:prSet/>
      <dgm:spPr/>
      <dgm:t>
        <a:bodyPr/>
        <a:lstStyle/>
        <a:p>
          <a:endParaRPr lang="en-US"/>
        </a:p>
      </dgm:t>
    </dgm:pt>
    <dgm:pt modelId="{285D91F0-5A09-4935-98C4-1651D3ED0224}" type="sibTrans" cxnId="{CB49D398-EDD6-4292-8D24-6AD1E72E338E}">
      <dgm:prSet/>
      <dgm:spPr/>
      <dgm:t>
        <a:bodyPr/>
        <a:lstStyle/>
        <a:p>
          <a:endParaRPr lang="en-US"/>
        </a:p>
      </dgm:t>
    </dgm:pt>
    <dgm:pt modelId="{4E933107-9C56-40FD-B5DF-D5ABB746B8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interpreter translates high-level instructions into an intermediate form, which it then executes.  </a:t>
          </a:r>
        </a:p>
      </dgm:t>
    </dgm:pt>
    <dgm:pt modelId="{1F8F0FFE-B70B-47A8-A4EC-84BAA1427DB3}" type="parTrans" cxnId="{1E1F376A-B4BE-4454-B3F7-738406CCFE6E}">
      <dgm:prSet/>
      <dgm:spPr/>
      <dgm:t>
        <a:bodyPr/>
        <a:lstStyle/>
        <a:p>
          <a:endParaRPr lang="en-US"/>
        </a:p>
      </dgm:t>
    </dgm:pt>
    <dgm:pt modelId="{9F73F53C-81DC-442D-994B-A29A28D98B6E}" type="sibTrans" cxnId="{1E1F376A-B4BE-4454-B3F7-738406CCFE6E}">
      <dgm:prSet/>
      <dgm:spPr/>
      <dgm:t>
        <a:bodyPr/>
        <a:lstStyle/>
        <a:p>
          <a:endParaRPr lang="en-US"/>
        </a:p>
      </dgm:t>
    </dgm:pt>
    <dgm:pt modelId="{D163782F-7A4C-49DF-83BB-B02C9DCD035F}" type="pres">
      <dgm:prSet presAssocID="{DF4E22B5-1E94-41FC-B7C4-64F569C67081}" presName="root" presStyleCnt="0">
        <dgm:presLayoutVars>
          <dgm:dir/>
          <dgm:resizeHandles val="exact"/>
        </dgm:presLayoutVars>
      </dgm:prSet>
      <dgm:spPr/>
    </dgm:pt>
    <dgm:pt modelId="{8E6C05A3-17EB-4300-9AEE-3B4148352110}" type="pres">
      <dgm:prSet presAssocID="{46008E14-D81C-4C23-B671-A688097F9650}" presName="compNode" presStyleCnt="0"/>
      <dgm:spPr/>
    </dgm:pt>
    <dgm:pt modelId="{5901C3F7-5DBE-42BC-A916-A49F09D56C67}" type="pres">
      <dgm:prSet presAssocID="{46008E14-D81C-4C23-B671-A688097F9650}" presName="bgRect" presStyleLbl="bgShp" presStyleIdx="0" presStyleCnt="2"/>
      <dgm:spPr/>
    </dgm:pt>
    <dgm:pt modelId="{E330506E-DFE0-413D-A0D1-B782FBC03441}" type="pres">
      <dgm:prSet presAssocID="{46008E14-D81C-4C23-B671-A688097F96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B22557-33C9-4069-BD18-A7603EB53ADA}" type="pres">
      <dgm:prSet presAssocID="{46008E14-D81C-4C23-B671-A688097F9650}" presName="spaceRect" presStyleCnt="0"/>
      <dgm:spPr/>
    </dgm:pt>
    <dgm:pt modelId="{4D959C6D-F68D-40EA-8EFA-8886CF274D98}" type="pres">
      <dgm:prSet presAssocID="{46008E14-D81C-4C23-B671-A688097F9650}" presName="parTx" presStyleLbl="revTx" presStyleIdx="0" presStyleCnt="2">
        <dgm:presLayoutVars>
          <dgm:chMax val="0"/>
          <dgm:chPref val="0"/>
        </dgm:presLayoutVars>
      </dgm:prSet>
      <dgm:spPr/>
    </dgm:pt>
    <dgm:pt modelId="{3ACCEBC3-9B57-466E-AEB1-FF20E9697C82}" type="pres">
      <dgm:prSet presAssocID="{285D91F0-5A09-4935-98C4-1651D3ED0224}" presName="sibTrans" presStyleCnt="0"/>
      <dgm:spPr/>
    </dgm:pt>
    <dgm:pt modelId="{C937B228-E782-4B09-A05F-FE4260C66CEC}" type="pres">
      <dgm:prSet presAssocID="{4E933107-9C56-40FD-B5DF-D5ABB746B851}" presName="compNode" presStyleCnt="0"/>
      <dgm:spPr/>
    </dgm:pt>
    <dgm:pt modelId="{CAC9E57F-797D-41FE-A51C-C463F13C2813}" type="pres">
      <dgm:prSet presAssocID="{4E933107-9C56-40FD-B5DF-D5ABB746B851}" presName="bgRect" presStyleLbl="bgShp" presStyleIdx="1" presStyleCnt="2"/>
      <dgm:spPr/>
    </dgm:pt>
    <dgm:pt modelId="{BB3749B9-582F-4854-8423-885CDF09AD25}" type="pres">
      <dgm:prSet presAssocID="{4E933107-9C56-40FD-B5DF-D5ABB746B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F7D2EED-553F-47D5-A6F2-D202724B1784}" type="pres">
      <dgm:prSet presAssocID="{4E933107-9C56-40FD-B5DF-D5ABB746B851}" presName="spaceRect" presStyleCnt="0"/>
      <dgm:spPr/>
    </dgm:pt>
    <dgm:pt modelId="{47C3A086-70A3-4ED7-82F3-5F205D7217BC}" type="pres">
      <dgm:prSet presAssocID="{4E933107-9C56-40FD-B5DF-D5ABB746B8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65121A-0ED7-4527-A899-B4C0E5AF42C4}" type="presOf" srcId="{4E933107-9C56-40FD-B5DF-D5ABB746B851}" destId="{47C3A086-70A3-4ED7-82F3-5F205D7217BC}" srcOrd="0" destOrd="0" presId="urn:microsoft.com/office/officeart/2018/2/layout/IconVerticalSolidList"/>
    <dgm:cxn modelId="{1E1F376A-B4BE-4454-B3F7-738406CCFE6E}" srcId="{DF4E22B5-1E94-41FC-B7C4-64F569C67081}" destId="{4E933107-9C56-40FD-B5DF-D5ABB746B851}" srcOrd="1" destOrd="0" parTransId="{1F8F0FFE-B70B-47A8-A4EC-84BAA1427DB3}" sibTransId="{9F73F53C-81DC-442D-994B-A29A28D98B6E}"/>
    <dgm:cxn modelId="{1F95196C-71CA-49A0-9146-CE9C860D7214}" type="presOf" srcId="{DF4E22B5-1E94-41FC-B7C4-64F569C67081}" destId="{D163782F-7A4C-49DF-83BB-B02C9DCD035F}" srcOrd="0" destOrd="0" presId="urn:microsoft.com/office/officeart/2018/2/layout/IconVerticalSolidList"/>
    <dgm:cxn modelId="{CB49D398-EDD6-4292-8D24-6AD1E72E338E}" srcId="{DF4E22B5-1E94-41FC-B7C4-64F569C67081}" destId="{46008E14-D81C-4C23-B671-A688097F9650}" srcOrd="0" destOrd="0" parTransId="{3FC27008-8819-4D3A-B1C1-A13B1BECE0C9}" sibTransId="{285D91F0-5A09-4935-98C4-1651D3ED0224}"/>
    <dgm:cxn modelId="{19A79BA0-AE19-47F0-BDFF-421EB10A5BFD}" type="presOf" srcId="{46008E14-D81C-4C23-B671-A688097F9650}" destId="{4D959C6D-F68D-40EA-8EFA-8886CF274D98}" srcOrd="0" destOrd="0" presId="urn:microsoft.com/office/officeart/2018/2/layout/IconVerticalSolidList"/>
    <dgm:cxn modelId="{C0B08106-BA5A-455A-8444-9135BF6F967C}" type="presParOf" srcId="{D163782F-7A4C-49DF-83BB-B02C9DCD035F}" destId="{8E6C05A3-17EB-4300-9AEE-3B4148352110}" srcOrd="0" destOrd="0" presId="urn:microsoft.com/office/officeart/2018/2/layout/IconVerticalSolidList"/>
    <dgm:cxn modelId="{C1BC94FD-9071-4062-9A2C-EE3124E32EBF}" type="presParOf" srcId="{8E6C05A3-17EB-4300-9AEE-3B4148352110}" destId="{5901C3F7-5DBE-42BC-A916-A49F09D56C67}" srcOrd="0" destOrd="0" presId="urn:microsoft.com/office/officeart/2018/2/layout/IconVerticalSolidList"/>
    <dgm:cxn modelId="{B17C4B7F-8D73-40B9-A5C5-EB3CD212BF4A}" type="presParOf" srcId="{8E6C05A3-17EB-4300-9AEE-3B4148352110}" destId="{E330506E-DFE0-413D-A0D1-B782FBC03441}" srcOrd="1" destOrd="0" presId="urn:microsoft.com/office/officeart/2018/2/layout/IconVerticalSolidList"/>
    <dgm:cxn modelId="{10B0C610-6378-4F0C-BAA2-2771D49C51E9}" type="presParOf" srcId="{8E6C05A3-17EB-4300-9AEE-3B4148352110}" destId="{09B22557-33C9-4069-BD18-A7603EB53ADA}" srcOrd="2" destOrd="0" presId="urn:microsoft.com/office/officeart/2018/2/layout/IconVerticalSolidList"/>
    <dgm:cxn modelId="{6A7DEF85-C06F-424C-BCE7-0FE07BB736C6}" type="presParOf" srcId="{8E6C05A3-17EB-4300-9AEE-3B4148352110}" destId="{4D959C6D-F68D-40EA-8EFA-8886CF274D98}" srcOrd="3" destOrd="0" presId="urn:microsoft.com/office/officeart/2018/2/layout/IconVerticalSolidList"/>
    <dgm:cxn modelId="{FCCEF1B2-5962-4CA7-9048-3D2A7E2B4EC2}" type="presParOf" srcId="{D163782F-7A4C-49DF-83BB-B02C9DCD035F}" destId="{3ACCEBC3-9B57-466E-AEB1-FF20E9697C82}" srcOrd="1" destOrd="0" presId="urn:microsoft.com/office/officeart/2018/2/layout/IconVerticalSolidList"/>
    <dgm:cxn modelId="{D27D4963-9944-4A3C-99B9-AB26813FB153}" type="presParOf" srcId="{D163782F-7A4C-49DF-83BB-B02C9DCD035F}" destId="{C937B228-E782-4B09-A05F-FE4260C66CEC}" srcOrd="2" destOrd="0" presId="urn:microsoft.com/office/officeart/2018/2/layout/IconVerticalSolidList"/>
    <dgm:cxn modelId="{33D74B73-328B-4649-96CB-FDA03DB01348}" type="presParOf" srcId="{C937B228-E782-4B09-A05F-FE4260C66CEC}" destId="{CAC9E57F-797D-41FE-A51C-C463F13C2813}" srcOrd="0" destOrd="0" presId="urn:microsoft.com/office/officeart/2018/2/layout/IconVerticalSolidList"/>
    <dgm:cxn modelId="{00120A60-212F-41DC-8149-C18CA0E397D0}" type="presParOf" srcId="{C937B228-E782-4B09-A05F-FE4260C66CEC}" destId="{BB3749B9-582F-4854-8423-885CDF09AD25}" srcOrd="1" destOrd="0" presId="urn:microsoft.com/office/officeart/2018/2/layout/IconVerticalSolidList"/>
    <dgm:cxn modelId="{7ADAFD8B-10CC-4625-BF7E-5CC05849C340}" type="presParOf" srcId="{C937B228-E782-4B09-A05F-FE4260C66CEC}" destId="{8F7D2EED-553F-47D5-A6F2-D202724B1784}" srcOrd="2" destOrd="0" presId="urn:microsoft.com/office/officeart/2018/2/layout/IconVerticalSolidList"/>
    <dgm:cxn modelId="{DBC320A7-3B48-4C99-AF5F-AF27618D1DFE}" type="presParOf" srcId="{C937B228-E782-4B09-A05F-FE4260C66CEC}" destId="{47C3A086-70A3-4ED7-82F3-5F205D7217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BEE427-C644-4826-8A8C-90772B3C1861}" type="doc">
      <dgm:prSet loTypeId="urn:microsoft.com/office/officeart/2005/8/layout/default#3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DE6345-3340-47A3-8EDB-05BB77BDA946}">
      <dgm:prSet/>
      <dgm:spPr/>
      <dgm:t>
        <a:bodyPr/>
        <a:lstStyle/>
        <a:p>
          <a:r>
            <a:rPr lang="en-US" b="1" dirty="0"/>
            <a:t>Executable file made by loader has relative memory addresses (Relocatable Code)</a:t>
          </a:r>
          <a:endParaRPr lang="en-US" dirty="0"/>
        </a:p>
      </dgm:t>
    </dgm:pt>
    <dgm:pt modelId="{EAD26911-A9D3-454D-B578-E20C2E96A188}" type="parTrans" cxnId="{8526F364-9439-4D3E-843E-78B2F5B9EC4F}">
      <dgm:prSet/>
      <dgm:spPr/>
      <dgm:t>
        <a:bodyPr/>
        <a:lstStyle/>
        <a:p>
          <a:endParaRPr lang="en-US"/>
        </a:p>
      </dgm:t>
    </dgm:pt>
    <dgm:pt modelId="{7855917C-EB54-4A80-8A7B-73D944AC5C43}" type="sibTrans" cxnId="{8526F364-9439-4D3E-843E-78B2F5B9EC4F}">
      <dgm:prSet/>
      <dgm:spPr/>
      <dgm:t>
        <a:bodyPr/>
        <a:lstStyle/>
        <a:p>
          <a:endParaRPr lang="en-US"/>
        </a:p>
      </dgm:t>
    </dgm:pt>
    <dgm:pt modelId="{92A90E8C-64A7-49C0-A474-C2145B52DC48}">
      <dgm:prSet/>
      <dgm:spPr/>
      <dgm:t>
        <a:bodyPr/>
        <a:lstStyle/>
        <a:p>
          <a:r>
            <a:rPr lang="en-US" b="1" dirty="0"/>
            <a:t>Loader will resolve all relocatable addresses by considering base Address</a:t>
          </a:r>
          <a:endParaRPr lang="en-US" dirty="0"/>
        </a:p>
      </dgm:t>
    </dgm:pt>
    <dgm:pt modelId="{D53F5DBC-0F22-408B-8693-D3C37E6A61C1}" type="parTrans" cxnId="{5D015A0D-130B-43C0-9DFC-A86B6CD12B4C}">
      <dgm:prSet/>
      <dgm:spPr/>
      <dgm:t>
        <a:bodyPr/>
        <a:lstStyle/>
        <a:p>
          <a:endParaRPr lang="en-US"/>
        </a:p>
      </dgm:t>
    </dgm:pt>
    <dgm:pt modelId="{810D663B-7FA5-4143-9688-82C54E47E98C}" type="sibTrans" cxnId="{5D015A0D-130B-43C0-9DFC-A86B6CD12B4C}">
      <dgm:prSet/>
      <dgm:spPr/>
      <dgm:t>
        <a:bodyPr/>
        <a:lstStyle/>
        <a:p>
          <a:endParaRPr lang="en-US"/>
        </a:p>
      </dgm:t>
    </dgm:pt>
    <dgm:pt modelId="{676704FA-AD99-4638-9D2D-2F9993A37FAC}">
      <dgm:prSet/>
      <dgm:spPr/>
      <dgm:t>
        <a:bodyPr/>
        <a:lstStyle/>
        <a:p>
          <a:r>
            <a:rPr lang="en-US" b="1" dirty="0"/>
            <a:t>It places program in memory and prepare for its execution</a:t>
          </a:r>
          <a:endParaRPr lang="en-US" dirty="0"/>
        </a:p>
      </dgm:t>
    </dgm:pt>
    <dgm:pt modelId="{6EB9FFE8-51AF-4B9E-8D76-0E739BD14DB7}" type="parTrans" cxnId="{2140FC4C-C441-4EAF-943A-CD0DF2E45A06}">
      <dgm:prSet/>
      <dgm:spPr/>
      <dgm:t>
        <a:bodyPr/>
        <a:lstStyle/>
        <a:p>
          <a:endParaRPr lang="en-US"/>
        </a:p>
      </dgm:t>
    </dgm:pt>
    <dgm:pt modelId="{78DD1FFA-EA23-4575-B8C7-9164C697E3EF}" type="sibTrans" cxnId="{2140FC4C-C441-4EAF-943A-CD0DF2E45A06}">
      <dgm:prSet/>
      <dgm:spPr/>
      <dgm:t>
        <a:bodyPr/>
        <a:lstStyle/>
        <a:p>
          <a:endParaRPr lang="en-US"/>
        </a:p>
      </dgm:t>
    </dgm:pt>
    <dgm:pt modelId="{600B3C95-8097-452F-AD6B-AABF25C6C454}">
      <dgm:prSet/>
      <dgm:spPr/>
      <dgm:t>
        <a:bodyPr/>
        <a:lstStyle/>
        <a:p>
          <a:r>
            <a:rPr lang="en-US" b="1" dirty="0"/>
            <a:t>Schemes: Relocating, Absolute and direct linking   </a:t>
          </a:r>
          <a:endParaRPr lang="en-US" dirty="0"/>
        </a:p>
      </dgm:t>
    </dgm:pt>
    <dgm:pt modelId="{AC85C080-36AB-4617-9773-D5B4CD261095}" type="parTrans" cxnId="{C1CBEE38-646C-42BD-808C-B611A2836F1B}">
      <dgm:prSet/>
      <dgm:spPr/>
      <dgm:t>
        <a:bodyPr/>
        <a:lstStyle/>
        <a:p>
          <a:endParaRPr lang="en-US"/>
        </a:p>
      </dgm:t>
    </dgm:pt>
    <dgm:pt modelId="{76BA8C9C-08B1-4EFF-9AA3-8930D0D55D40}" type="sibTrans" cxnId="{C1CBEE38-646C-42BD-808C-B611A2836F1B}">
      <dgm:prSet/>
      <dgm:spPr/>
      <dgm:t>
        <a:bodyPr/>
        <a:lstStyle/>
        <a:p>
          <a:endParaRPr lang="en-US"/>
        </a:p>
      </dgm:t>
    </dgm:pt>
    <dgm:pt modelId="{11C0C28B-DD16-4E22-ADFD-29007D6301E5}" type="pres">
      <dgm:prSet presAssocID="{94BEE427-C644-4826-8A8C-90772B3C1861}" presName="diagram" presStyleCnt="0">
        <dgm:presLayoutVars>
          <dgm:dir/>
          <dgm:resizeHandles val="exact"/>
        </dgm:presLayoutVars>
      </dgm:prSet>
      <dgm:spPr/>
    </dgm:pt>
    <dgm:pt modelId="{E81841A1-D280-43E8-8364-12E2219BF71D}" type="pres">
      <dgm:prSet presAssocID="{93DE6345-3340-47A3-8EDB-05BB77BDA946}" presName="node" presStyleLbl="node1" presStyleIdx="0" presStyleCnt="4">
        <dgm:presLayoutVars>
          <dgm:bulletEnabled val="1"/>
        </dgm:presLayoutVars>
      </dgm:prSet>
      <dgm:spPr/>
    </dgm:pt>
    <dgm:pt modelId="{3BD41A03-A199-4C73-B4A6-C4E3D09BF30F}" type="pres">
      <dgm:prSet presAssocID="{7855917C-EB54-4A80-8A7B-73D944AC5C43}" presName="sibTrans" presStyleCnt="0"/>
      <dgm:spPr/>
    </dgm:pt>
    <dgm:pt modelId="{44FCC58C-4DBA-45C2-9DAC-0A16831E65DF}" type="pres">
      <dgm:prSet presAssocID="{92A90E8C-64A7-49C0-A474-C2145B52DC48}" presName="node" presStyleLbl="node1" presStyleIdx="1" presStyleCnt="4">
        <dgm:presLayoutVars>
          <dgm:bulletEnabled val="1"/>
        </dgm:presLayoutVars>
      </dgm:prSet>
      <dgm:spPr/>
    </dgm:pt>
    <dgm:pt modelId="{47B54445-0B49-468C-8291-717AC9B3168A}" type="pres">
      <dgm:prSet presAssocID="{810D663B-7FA5-4143-9688-82C54E47E98C}" presName="sibTrans" presStyleCnt="0"/>
      <dgm:spPr/>
    </dgm:pt>
    <dgm:pt modelId="{786AA0A7-F557-41DA-A033-999D318808F8}" type="pres">
      <dgm:prSet presAssocID="{676704FA-AD99-4638-9D2D-2F9993A37FAC}" presName="node" presStyleLbl="node1" presStyleIdx="2" presStyleCnt="4">
        <dgm:presLayoutVars>
          <dgm:bulletEnabled val="1"/>
        </dgm:presLayoutVars>
      </dgm:prSet>
      <dgm:spPr/>
    </dgm:pt>
    <dgm:pt modelId="{23843B9C-31A5-4479-ABD8-24F6B30787D4}" type="pres">
      <dgm:prSet presAssocID="{78DD1FFA-EA23-4575-B8C7-9164C697E3EF}" presName="sibTrans" presStyleCnt="0"/>
      <dgm:spPr/>
    </dgm:pt>
    <dgm:pt modelId="{F3675299-FE5B-43BC-BCCF-BBDA14199A77}" type="pres">
      <dgm:prSet presAssocID="{600B3C95-8097-452F-AD6B-AABF25C6C454}" presName="node" presStyleLbl="node1" presStyleIdx="3" presStyleCnt="4">
        <dgm:presLayoutVars>
          <dgm:bulletEnabled val="1"/>
        </dgm:presLayoutVars>
      </dgm:prSet>
      <dgm:spPr/>
    </dgm:pt>
  </dgm:ptLst>
  <dgm:cxnLst>
    <dgm:cxn modelId="{5D015A0D-130B-43C0-9DFC-A86B6CD12B4C}" srcId="{94BEE427-C644-4826-8A8C-90772B3C1861}" destId="{92A90E8C-64A7-49C0-A474-C2145B52DC48}" srcOrd="1" destOrd="0" parTransId="{D53F5DBC-0F22-408B-8693-D3C37E6A61C1}" sibTransId="{810D663B-7FA5-4143-9688-82C54E47E98C}"/>
    <dgm:cxn modelId="{64E89734-49AC-42F6-9374-201828666B4A}" type="presOf" srcId="{92A90E8C-64A7-49C0-A474-C2145B52DC48}" destId="{44FCC58C-4DBA-45C2-9DAC-0A16831E65DF}" srcOrd="0" destOrd="0" presId="urn:microsoft.com/office/officeart/2005/8/layout/default#3"/>
    <dgm:cxn modelId="{C1CBEE38-646C-42BD-808C-B611A2836F1B}" srcId="{94BEE427-C644-4826-8A8C-90772B3C1861}" destId="{600B3C95-8097-452F-AD6B-AABF25C6C454}" srcOrd="3" destOrd="0" parTransId="{AC85C080-36AB-4617-9773-D5B4CD261095}" sibTransId="{76BA8C9C-08B1-4EFF-9AA3-8930D0D55D40}"/>
    <dgm:cxn modelId="{8526F364-9439-4D3E-843E-78B2F5B9EC4F}" srcId="{94BEE427-C644-4826-8A8C-90772B3C1861}" destId="{93DE6345-3340-47A3-8EDB-05BB77BDA946}" srcOrd="0" destOrd="0" parTransId="{EAD26911-A9D3-454D-B578-E20C2E96A188}" sibTransId="{7855917C-EB54-4A80-8A7B-73D944AC5C43}"/>
    <dgm:cxn modelId="{2140FC4C-C441-4EAF-943A-CD0DF2E45A06}" srcId="{94BEE427-C644-4826-8A8C-90772B3C1861}" destId="{676704FA-AD99-4638-9D2D-2F9993A37FAC}" srcOrd="2" destOrd="0" parTransId="{6EB9FFE8-51AF-4B9E-8D76-0E739BD14DB7}" sibTransId="{78DD1FFA-EA23-4575-B8C7-9164C697E3EF}"/>
    <dgm:cxn modelId="{EF781D5A-74EC-4CF4-9649-20DD2D38D747}" type="presOf" srcId="{600B3C95-8097-452F-AD6B-AABF25C6C454}" destId="{F3675299-FE5B-43BC-BCCF-BBDA14199A77}" srcOrd="0" destOrd="0" presId="urn:microsoft.com/office/officeart/2005/8/layout/default#3"/>
    <dgm:cxn modelId="{887DB799-F78A-4ABD-93F8-12A507FAE884}" type="presOf" srcId="{93DE6345-3340-47A3-8EDB-05BB77BDA946}" destId="{E81841A1-D280-43E8-8364-12E2219BF71D}" srcOrd="0" destOrd="0" presId="urn:microsoft.com/office/officeart/2005/8/layout/default#3"/>
    <dgm:cxn modelId="{9C1A39A9-EB1A-4ED5-8268-CE7DB68E3CA6}" type="presOf" srcId="{676704FA-AD99-4638-9D2D-2F9993A37FAC}" destId="{786AA0A7-F557-41DA-A033-999D318808F8}" srcOrd="0" destOrd="0" presId="urn:microsoft.com/office/officeart/2005/8/layout/default#3"/>
    <dgm:cxn modelId="{F176E2E3-EAE1-4DAB-8157-11BAAB7AA7B4}" type="presOf" srcId="{94BEE427-C644-4826-8A8C-90772B3C1861}" destId="{11C0C28B-DD16-4E22-ADFD-29007D6301E5}" srcOrd="0" destOrd="0" presId="urn:microsoft.com/office/officeart/2005/8/layout/default#3"/>
    <dgm:cxn modelId="{E69CC4C6-959B-4E3C-8A24-E90D6198902D}" type="presParOf" srcId="{11C0C28B-DD16-4E22-ADFD-29007D6301E5}" destId="{E81841A1-D280-43E8-8364-12E2219BF71D}" srcOrd="0" destOrd="0" presId="urn:microsoft.com/office/officeart/2005/8/layout/default#3"/>
    <dgm:cxn modelId="{F2A8A492-D905-4569-9E77-F562BC95D51E}" type="presParOf" srcId="{11C0C28B-DD16-4E22-ADFD-29007D6301E5}" destId="{3BD41A03-A199-4C73-B4A6-C4E3D09BF30F}" srcOrd="1" destOrd="0" presId="urn:microsoft.com/office/officeart/2005/8/layout/default#3"/>
    <dgm:cxn modelId="{B0B0AFE5-7651-457B-8475-564794BA6480}" type="presParOf" srcId="{11C0C28B-DD16-4E22-ADFD-29007D6301E5}" destId="{44FCC58C-4DBA-45C2-9DAC-0A16831E65DF}" srcOrd="2" destOrd="0" presId="urn:microsoft.com/office/officeart/2005/8/layout/default#3"/>
    <dgm:cxn modelId="{D6A3555D-033E-4872-9DAD-BCD977216EC4}" type="presParOf" srcId="{11C0C28B-DD16-4E22-ADFD-29007D6301E5}" destId="{47B54445-0B49-468C-8291-717AC9B3168A}" srcOrd="3" destOrd="0" presId="urn:microsoft.com/office/officeart/2005/8/layout/default#3"/>
    <dgm:cxn modelId="{49E9512E-32FE-491F-B08B-271CCCB98DFA}" type="presParOf" srcId="{11C0C28B-DD16-4E22-ADFD-29007D6301E5}" destId="{786AA0A7-F557-41DA-A033-999D318808F8}" srcOrd="4" destOrd="0" presId="urn:microsoft.com/office/officeart/2005/8/layout/default#3"/>
    <dgm:cxn modelId="{336D8F7F-52DD-47D0-AA85-BF98449743B1}" type="presParOf" srcId="{11C0C28B-DD16-4E22-ADFD-29007D6301E5}" destId="{23843B9C-31A5-4479-ABD8-24F6B30787D4}" srcOrd="5" destOrd="0" presId="urn:microsoft.com/office/officeart/2005/8/layout/default#3"/>
    <dgm:cxn modelId="{86A771B7-9365-45B8-842D-64B2333E4C5A}" type="presParOf" srcId="{11C0C28B-DD16-4E22-ADFD-29007D6301E5}" destId="{F3675299-FE5B-43BC-BCCF-BBDA14199A77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FD4D6A-DCF7-45D6-989B-9DFBC9B4A1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FC6FC5-98BD-477C-ABE5-1D4ED3BDBFCF}">
      <dgm:prSet/>
      <dgm:spPr/>
      <dgm:t>
        <a:bodyPr/>
        <a:lstStyle/>
        <a:p>
          <a:r>
            <a:rPr lang="en-US" dirty="0"/>
            <a:t>It collects the code which are separately compiled or assembled and put into object file which is direct executable.</a:t>
          </a:r>
        </a:p>
      </dgm:t>
    </dgm:pt>
    <dgm:pt modelId="{FD67BC27-383B-4F3C-BD47-0D5ECE447083}" type="parTrans" cxnId="{6AF205E0-29F1-4992-A50A-D368A72F7064}">
      <dgm:prSet/>
      <dgm:spPr/>
      <dgm:t>
        <a:bodyPr/>
        <a:lstStyle/>
        <a:p>
          <a:endParaRPr lang="en-US"/>
        </a:p>
      </dgm:t>
    </dgm:pt>
    <dgm:pt modelId="{05E88268-E939-4604-B4B0-07A0A11306AE}" type="sibTrans" cxnId="{6AF205E0-29F1-4992-A50A-D368A72F7064}">
      <dgm:prSet/>
      <dgm:spPr/>
      <dgm:t>
        <a:bodyPr/>
        <a:lstStyle/>
        <a:p>
          <a:endParaRPr lang="en-US"/>
        </a:p>
      </dgm:t>
    </dgm:pt>
    <dgm:pt modelId="{3795B85E-E29A-432C-970A-F7BC73DF2DD0}">
      <dgm:prSet/>
      <dgm:spPr/>
      <dgm:t>
        <a:bodyPr/>
        <a:lstStyle/>
        <a:p>
          <a:r>
            <a:rPr lang="en-US" dirty="0"/>
            <a:t>It connects an object program to the code for standard library and resource supplied by Operating system.</a:t>
          </a:r>
        </a:p>
      </dgm:t>
    </dgm:pt>
    <dgm:pt modelId="{A6716B23-7F4F-4F42-8BA7-0033B118DBE0}" type="parTrans" cxnId="{760AD8E4-19AE-4EF3-891A-AAFEED1C6332}">
      <dgm:prSet/>
      <dgm:spPr/>
      <dgm:t>
        <a:bodyPr/>
        <a:lstStyle/>
        <a:p>
          <a:endParaRPr lang="en-US"/>
        </a:p>
      </dgm:t>
    </dgm:pt>
    <dgm:pt modelId="{1C90130A-2F59-4643-B09E-AD1B8A079262}" type="sibTrans" cxnId="{760AD8E4-19AE-4EF3-891A-AAFEED1C6332}">
      <dgm:prSet/>
      <dgm:spPr/>
      <dgm:t>
        <a:bodyPr/>
        <a:lstStyle/>
        <a:p>
          <a:endParaRPr lang="en-US"/>
        </a:p>
      </dgm:t>
    </dgm:pt>
    <dgm:pt modelId="{094AC69A-3CD2-424F-AF43-444484A86504}" type="pres">
      <dgm:prSet presAssocID="{7AFD4D6A-DCF7-45D6-989B-9DFBC9B4A1DD}" presName="root" presStyleCnt="0">
        <dgm:presLayoutVars>
          <dgm:dir/>
          <dgm:resizeHandles val="exact"/>
        </dgm:presLayoutVars>
      </dgm:prSet>
      <dgm:spPr/>
    </dgm:pt>
    <dgm:pt modelId="{F1FD1EAA-07DC-402E-AA09-1CF12E5C2F7A}" type="pres">
      <dgm:prSet presAssocID="{FEFC6FC5-98BD-477C-ABE5-1D4ED3BDBFCF}" presName="compNode" presStyleCnt="0"/>
      <dgm:spPr/>
    </dgm:pt>
    <dgm:pt modelId="{B773061E-5915-492B-9A7C-E1A21D1E2CCC}" type="pres">
      <dgm:prSet presAssocID="{FEFC6FC5-98BD-477C-ABE5-1D4ED3BDBF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348E8C4-A92D-4720-8A1B-ABA045DDE049}" type="pres">
      <dgm:prSet presAssocID="{FEFC6FC5-98BD-477C-ABE5-1D4ED3BDBFCF}" presName="spaceRect" presStyleCnt="0"/>
      <dgm:spPr/>
    </dgm:pt>
    <dgm:pt modelId="{099F3801-3773-4037-88B4-01BF0754D01F}" type="pres">
      <dgm:prSet presAssocID="{FEFC6FC5-98BD-477C-ABE5-1D4ED3BDBFCF}" presName="textRect" presStyleLbl="revTx" presStyleIdx="0" presStyleCnt="2">
        <dgm:presLayoutVars>
          <dgm:chMax val="1"/>
          <dgm:chPref val="1"/>
        </dgm:presLayoutVars>
      </dgm:prSet>
      <dgm:spPr/>
    </dgm:pt>
    <dgm:pt modelId="{FC196311-884A-4796-89E0-54E8087F7D1D}" type="pres">
      <dgm:prSet presAssocID="{05E88268-E939-4604-B4B0-07A0A11306AE}" presName="sibTrans" presStyleCnt="0"/>
      <dgm:spPr/>
    </dgm:pt>
    <dgm:pt modelId="{AD1030C9-614D-439E-9A46-4F19C8480F70}" type="pres">
      <dgm:prSet presAssocID="{3795B85E-E29A-432C-970A-F7BC73DF2DD0}" presName="compNode" presStyleCnt="0"/>
      <dgm:spPr/>
    </dgm:pt>
    <dgm:pt modelId="{CE4CEA20-7FE7-43C8-B27D-AB0049CCC4F7}" type="pres">
      <dgm:prSet presAssocID="{3795B85E-E29A-432C-970A-F7BC73DF2D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675177F-4D88-4CD8-846E-7DC43AAE479F}" type="pres">
      <dgm:prSet presAssocID="{3795B85E-E29A-432C-970A-F7BC73DF2DD0}" presName="spaceRect" presStyleCnt="0"/>
      <dgm:spPr/>
    </dgm:pt>
    <dgm:pt modelId="{77746835-82EA-44EC-BD59-48C6B2B4B607}" type="pres">
      <dgm:prSet presAssocID="{3795B85E-E29A-432C-970A-F7BC73DF2D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6A3E02-1890-4C8F-968A-E8BDD9C4F35B}" type="presOf" srcId="{7AFD4D6A-DCF7-45D6-989B-9DFBC9B4A1DD}" destId="{094AC69A-3CD2-424F-AF43-444484A86504}" srcOrd="0" destOrd="0" presId="urn:microsoft.com/office/officeart/2018/2/layout/IconLabelList"/>
    <dgm:cxn modelId="{CCA4EE5C-6476-4DCB-B4E0-7A5B330D6540}" type="presOf" srcId="{FEFC6FC5-98BD-477C-ABE5-1D4ED3BDBFCF}" destId="{099F3801-3773-4037-88B4-01BF0754D01F}" srcOrd="0" destOrd="0" presId="urn:microsoft.com/office/officeart/2018/2/layout/IconLabelList"/>
    <dgm:cxn modelId="{03E2FCDB-DC5B-471A-AECC-80D3714B4681}" type="presOf" srcId="{3795B85E-E29A-432C-970A-F7BC73DF2DD0}" destId="{77746835-82EA-44EC-BD59-48C6B2B4B607}" srcOrd="0" destOrd="0" presId="urn:microsoft.com/office/officeart/2018/2/layout/IconLabelList"/>
    <dgm:cxn modelId="{6AF205E0-29F1-4992-A50A-D368A72F7064}" srcId="{7AFD4D6A-DCF7-45D6-989B-9DFBC9B4A1DD}" destId="{FEFC6FC5-98BD-477C-ABE5-1D4ED3BDBFCF}" srcOrd="0" destOrd="0" parTransId="{FD67BC27-383B-4F3C-BD47-0D5ECE447083}" sibTransId="{05E88268-E939-4604-B4B0-07A0A11306AE}"/>
    <dgm:cxn modelId="{760AD8E4-19AE-4EF3-891A-AAFEED1C6332}" srcId="{7AFD4D6A-DCF7-45D6-989B-9DFBC9B4A1DD}" destId="{3795B85E-E29A-432C-970A-F7BC73DF2DD0}" srcOrd="1" destOrd="0" parTransId="{A6716B23-7F4F-4F42-8BA7-0033B118DBE0}" sibTransId="{1C90130A-2F59-4643-B09E-AD1B8A079262}"/>
    <dgm:cxn modelId="{ECDF124F-A7A9-4E3E-BF67-D83941C3C754}" type="presParOf" srcId="{094AC69A-3CD2-424F-AF43-444484A86504}" destId="{F1FD1EAA-07DC-402E-AA09-1CF12E5C2F7A}" srcOrd="0" destOrd="0" presId="urn:microsoft.com/office/officeart/2018/2/layout/IconLabelList"/>
    <dgm:cxn modelId="{13CE5EA9-8BEE-4B90-99E4-5D9EFF0DC43D}" type="presParOf" srcId="{F1FD1EAA-07DC-402E-AA09-1CF12E5C2F7A}" destId="{B773061E-5915-492B-9A7C-E1A21D1E2CCC}" srcOrd="0" destOrd="0" presId="urn:microsoft.com/office/officeart/2018/2/layout/IconLabelList"/>
    <dgm:cxn modelId="{B1E1DBB2-968C-42B9-A45F-99B3F89A70A2}" type="presParOf" srcId="{F1FD1EAA-07DC-402E-AA09-1CF12E5C2F7A}" destId="{8348E8C4-A92D-4720-8A1B-ABA045DDE049}" srcOrd="1" destOrd="0" presId="urn:microsoft.com/office/officeart/2018/2/layout/IconLabelList"/>
    <dgm:cxn modelId="{6F0F9917-C239-4AD3-908D-5B13551ECB41}" type="presParOf" srcId="{F1FD1EAA-07DC-402E-AA09-1CF12E5C2F7A}" destId="{099F3801-3773-4037-88B4-01BF0754D01F}" srcOrd="2" destOrd="0" presId="urn:microsoft.com/office/officeart/2018/2/layout/IconLabelList"/>
    <dgm:cxn modelId="{B9C8A7DC-33E7-4D7B-BC6C-6D6117DD84AE}" type="presParOf" srcId="{094AC69A-3CD2-424F-AF43-444484A86504}" destId="{FC196311-884A-4796-89E0-54E8087F7D1D}" srcOrd="1" destOrd="0" presId="urn:microsoft.com/office/officeart/2018/2/layout/IconLabelList"/>
    <dgm:cxn modelId="{2D099F1F-0E60-4AF5-A506-4D5AF880BEA2}" type="presParOf" srcId="{094AC69A-3CD2-424F-AF43-444484A86504}" destId="{AD1030C9-614D-439E-9A46-4F19C8480F70}" srcOrd="2" destOrd="0" presId="urn:microsoft.com/office/officeart/2018/2/layout/IconLabelList"/>
    <dgm:cxn modelId="{30028373-FAC0-4566-8D93-2AB7A918D65E}" type="presParOf" srcId="{AD1030C9-614D-439E-9A46-4F19C8480F70}" destId="{CE4CEA20-7FE7-43C8-B27D-AB0049CCC4F7}" srcOrd="0" destOrd="0" presId="urn:microsoft.com/office/officeart/2018/2/layout/IconLabelList"/>
    <dgm:cxn modelId="{DDFBF093-731E-43B0-BBF8-0846043F3118}" type="presParOf" srcId="{AD1030C9-614D-439E-9A46-4F19C8480F70}" destId="{2675177F-4D88-4CD8-846E-7DC43AAE479F}" srcOrd="1" destOrd="0" presId="urn:microsoft.com/office/officeart/2018/2/layout/IconLabelList"/>
    <dgm:cxn modelId="{2BE1AA24-CE55-430B-AB2D-5189E7CBCB50}" type="presParOf" srcId="{AD1030C9-614D-439E-9A46-4F19C8480F70}" destId="{77746835-82EA-44EC-BD59-48C6B2B4B6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F82D5-B489-4850-91B1-B952B3D5291D}">
      <dsp:nvSpPr>
        <dsp:cNvPr id="0" name=""/>
        <dsp:cNvSpPr/>
      </dsp:nvSpPr>
      <dsp:spPr>
        <a:xfrm>
          <a:off x="0" y="191384"/>
          <a:ext cx="3104284" cy="18625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Coordinates the functions and activities of hardware and software</a:t>
          </a:r>
          <a:endParaRPr lang="en-US" sz="2500" kern="1200" dirty="0"/>
        </a:p>
      </dsp:txBody>
      <dsp:txXfrm>
        <a:off x="0" y="191384"/>
        <a:ext cx="3104284" cy="1862570"/>
      </dsp:txXfrm>
    </dsp:sp>
    <dsp:sp modelId="{5696D19F-0523-4A76-919E-E931998A443E}">
      <dsp:nvSpPr>
        <dsp:cNvPr id="0" name=""/>
        <dsp:cNvSpPr/>
      </dsp:nvSpPr>
      <dsp:spPr>
        <a:xfrm>
          <a:off x="3414712" y="191384"/>
          <a:ext cx="3104284" cy="18625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Controls operations of computer hardware</a:t>
          </a:r>
          <a:endParaRPr lang="en-US" sz="2500" kern="1200" dirty="0"/>
        </a:p>
      </dsp:txBody>
      <dsp:txXfrm>
        <a:off x="3414712" y="191384"/>
        <a:ext cx="3104284" cy="1862570"/>
      </dsp:txXfrm>
    </dsp:sp>
    <dsp:sp modelId="{760A1592-0D5C-46DB-BF7D-77D286341240}">
      <dsp:nvSpPr>
        <dsp:cNvPr id="0" name=""/>
        <dsp:cNvSpPr/>
      </dsp:nvSpPr>
      <dsp:spPr>
        <a:xfrm>
          <a:off x="6829425" y="191384"/>
          <a:ext cx="3104284" cy="18625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Supports variety of programs that enables smooth execution of computer</a:t>
          </a:r>
          <a:endParaRPr lang="en-US" sz="2500" kern="1200" dirty="0"/>
        </a:p>
      </dsp:txBody>
      <dsp:txXfrm>
        <a:off x="6829425" y="191384"/>
        <a:ext cx="3104284" cy="1862570"/>
      </dsp:txXfrm>
    </dsp:sp>
    <dsp:sp modelId="{27540294-9E24-41DE-A59C-FD96C92428BF}">
      <dsp:nvSpPr>
        <dsp:cNvPr id="0" name=""/>
        <dsp:cNvSpPr/>
      </dsp:nvSpPr>
      <dsp:spPr>
        <a:xfrm>
          <a:off x="1707356" y="2364383"/>
          <a:ext cx="3104284" cy="18625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entury Schoolbook" panose="02020404030301010803"/>
            </a:rPr>
            <a:t>Provides</a:t>
          </a:r>
          <a:r>
            <a:rPr lang="en-US" sz="2500" b="1" kern="1200" dirty="0"/>
            <a:t> infrastructure over which programs can operate</a:t>
          </a:r>
          <a:endParaRPr lang="en-US" sz="2500" kern="1200" dirty="0"/>
        </a:p>
      </dsp:txBody>
      <dsp:txXfrm>
        <a:off x="1707356" y="2364383"/>
        <a:ext cx="3104284" cy="1862570"/>
      </dsp:txXfrm>
    </dsp:sp>
    <dsp:sp modelId="{E4E0049B-C8AA-40C1-A0EA-11EBA6CD1411}">
      <dsp:nvSpPr>
        <dsp:cNvPr id="0" name=""/>
        <dsp:cNvSpPr/>
      </dsp:nvSpPr>
      <dsp:spPr>
        <a:xfrm>
          <a:off x="5122069" y="2364383"/>
          <a:ext cx="3104284" cy="18625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User can focus on application rather than internal mechanism of Machine</a:t>
          </a:r>
          <a:endParaRPr lang="en-US" sz="2500" kern="1200" dirty="0"/>
        </a:p>
      </dsp:txBody>
      <dsp:txXfrm>
        <a:off x="5122069" y="2364383"/>
        <a:ext cx="3104284" cy="18625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B17D7-C2B1-4ED2-B8A0-59CC41003A72}">
      <dsp:nvSpPr>
        <dsp:cNvPr id="0" name=""/>
        <dsp:cNvSpPr/>
      </dsp:nvSpPr>
      <dsp:spPr>
        <a:xfrm>
          <a:off x="0" y="634679"/>
          <a:ext cx="10751127" cy="11717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432F1-4B9C-48F9-836B-1167C8FAC6BB}">
      <dsp:nvSpPr>
        <dsp:cNvPr id="0" name=""/>
        <dsp:cNvSpPr/>
      </dsp:nvSpPr>
      <dsp:spPr>
        <a:xfrm>
          <a:off x="354444" y="898315"/>
          <a:ext cx="644443" cy="644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92E8-C8FF-4EEF-ABBA-9E52DFA9ED76}">
      <dsp:nvSpPr>
        <dsp:cNvPr id="0" name=""/>
        <dsp:cNvSpPr/>
      </dsp:nvSpPr>
      <dsp:spPr>
        <a:xfrm>
          <a:off x="1353332" y="634679"/>
          <a:ext cx="9397794" cy="11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07" tIns="124007" rIns="124007" bIns="1240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➢A computer program that controls a particular device connected to computer.</a:t>
          </a:r>
        </a:p>
      </dsp:txBody>
      <dsp:txXfrm>
        <a:off x="1353332" y="634679"/>
        <a:ext cx="9397794" cy="1171716"/>
      </dsp:txXfrm>
    </dsp:sp>
    <dsp:sp modelId="{44D3C9A4-EA4A-4005-988C-7AE2AEA4AA42}">
      <dsp:nvSpPr>
        <dsp:cNvPr id="0" name=""/>
        <dsp:cNvSpPr/>
      </dsp:nvSpPr>
      <dsp:spPr>
        <a:xfrm>
          <a:off x="0" y="2099325"/>
          <a:ext cx="10751127" cy="11717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E2530-E03A-4579-8B4A-B889C802D27A}">
      <dsp:nvSpPr>
        <dsp:cNvPr id="0" name=""/>
        <dsp:cNvSpPr/>
      </dsp:nvSpPr>
      <dsp:spPr>
        <a:xfrm>
          <a:off x="354444" y="2362961"/>
          <a:ext cx="644443" cy="6444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ACA6A-A1DA-4B29-A4CB-33A1C2B104D0}">
      <dsp:nvSpPr>
        <dsp:cNvPr id="0" name=""/>
        <dsp:cNvSpPr/>
      </dsp:nvSpPr>
      <dsp:spPr>
        <a:xfrm>
          <a:off x="1353332" y="2099325"/>
          <a:ext cx="9397794" cy="11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07" tIns="124007" rIns="124007" bIns="1240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➢Devices includes Input Output and Storage Devices</a:t>
          </a:r>
        </a:p>
      </dsp:txBody>
      <dsp:txXfrm>
        <a:off x="1353332" y="2099325"/>
        <a:ext cx="9397794" cy="11717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2F79C-D403-4BF1-A0CB-D5816C895727}">
      <dsp:nvSpPr>
        <dsp:cNvPr id="0" name=""/>
        <dsp:cNvSpPr/>
      </dsp:nvSpPr>
      <dsp:spPr>
        <a:xfrm>
          <a:off x="0" y="2123"/>
          <a:ext cx="10183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89F60-4D8D-491D-95CC-FA1A7D2479F8}">
      <dsp:nvSpPr>
        <dsp:cNvPr id="0" name=""/>
        <dsp:cNvSpPr/>
      </dsp:nvSpPr>
      <dsp:spPr>
        <a:xfrm>
          <a:off x="0" y="2123"/>
          <a:ext cx="10183089" cy="14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➢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20404030301010803"/>
              <a:ea typeface="+mn-ea"/>
              <a:cs typeface="+mn-cs"/>
            </a:rPr>
            <a:t>Mediator between User Programs and Hardware</a:t>
          </a:r>
        </a:p>
      </dsp:txBody>
      <dsp:txXfrm>
        <a:off x="0" y="2123"/>
        <a:ext cx="10183089" cy="1448046"/>
      </dsp:txXfrm>
    </dsp:sp>
    <dsp:sp modelId="{482594B8-E9E8-4746-91B7-662C629A2DB5}">
      <dsp:nvSpPr>
        <dsp:cNvPr id="0" name=""/>
        <dsp:cNvSpPr/>
      </dsp:nvSpPr>
      <dsp:spPr>
        <a:xfrm>
          <a:off x="0" y="1450170"/>
          <a:ext cx="10183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D811-5E63-46A7-9487-41A9026B17E8}">
      <dsp:nvSpPr>
        <dsp:cNvPr id="0" name=""/>
        <dsp:cNvSpPr/>
      </dsp:nvSpPr>
      <dsp:spPr>
        <a:xfrm>
          <a:off x="0" y="1450170"/>
          <a:ext cx="10183089" cy="14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➢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20404030301010803"/>
              <a:ea typeface="+mn-ea"/>
              <a:cs typeface="+mn-cs"/>
            </a:rPr>
            <a:t>Allocation of Resources and Services</a:t>
          </a:r>
        </a:p>
      </dsp:txBody>
      <dsp:txXfrm>
        <a:off x="0" y="1450170"/>
        <a:ext cx="10183089" cy="1448046"/>
      </dsp:txXfrm>
    </dsp:sp>
    <dsp:sp modelId="{C808A4C7-F01B-4274-8572-21C257EACBA3}">
      <dsp:nvSpPr>
        <dsp:cNvPr id="0" name=""/>
        <dsp:cNvSpPr/>
      </dsp:nvSpPr>
      <dsp:spPr>
        <a:xfrm>
          <a:off x="0" y="2898216"/>
          <a:ext cx="10183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8434A-52CE-4E68-9350-A4EBC5CC9F7E}">
      <dsp:nvSpPr>
        <dsp:cNvPr id="0" name=""/>
        <dsp:cNvSpPr/>
      </dsp:nvSpPr>
      <dsp:spPr>
        <a:xfrm>
          <a:off x="0" y="2898216"/>
          <a:ext cx="10183089" cy="14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➢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20404030301010803"/>
              <a:ea typeface="+mn-ea"/>
              <a:cs typeface="+mn-cs"/>
            </a:rPr>
            <a:t>It includes:  Process Management, Memory Management, File System Management, Secondary Storage Management, Program to manage these resources: Scheduler, Traffic Controller</a:t>
          </a:r>
        </a:p>
      </dsp:txBody>
      <dsp:txXfrm>
        <a:off x="0" y="2898216"/>
        <a:ext cx="10183089" cy="14480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6FC8B-032F-4262-A58B-A248297DB6CF}">
      <dsp:nvSpPr>
        <dsp:cNvPr id="0" name=""/>
        <dsp:cNvSpPr/>
      </dsp:nvSpPr>
      <dsp:spPr>
        <a:xfrm>
          <a:off x="2094162" y="5242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57071-AC6C-4751-96D9-440CC0035772}">
      <dsp:nvSpPr>
        <dsp:cNvPr id="0" name=""/>
        <dsp:cNvSpPr/>
      </dsp:nvSpPr>
      <dsp:spPr>
        <a:xfrm>
          <a:off x="906162" y="293856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Compilers usually accept source programs written using an editor that will produce a standard file such as ASCII file.</a:t>
          </a:r>
        </a:p>
      </dsp:txBody>
      <dsp:txXfrm>
        <a:off x="906162" y="2938566"/>
        <a:ext cx="4320000" cy="720000"/>
      </dsp:txXfrm>
    </dsp:sp>
    <dsp:sp modelId="{06026B0C-D8C6-4DA7-B4EC-92A4DADC1579}">
      <dsp:nvSpPr>
        <dsp:cNvPr id="0" name=""/>
        <dsp:cNvSpPr/>
      </dsp:nvSpPr>
      <dsp:spPr>
        <a:xfrm>
          <a:off x="7170163" y="5242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1C8AB-0A0D-4BC6-BA59-227989FA59A1}">
      <dsp:nvSpPr>
        <dsp:cNvPr id="0" name=""/>
        <dsp:cNvSpPr/>
      </dsp:nvSpPr>
      <dsp:spPr>
        <a:xfrm>
          <a:off x="5982163" y="293856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Compilers normally are bundled together with the editors and other programs into an Interactive Development Environment or IDE.</a:t>
          </a:r>
        </a:p>
      </dsp:txBody>
      <dsp:txXfrm>
        <a:off x="5982163" y="293856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2B71D-897F-4023-98B4-75C557E2EEFC}">
      <dsp:nvSpPr>
        <dsp:cNvPr id="0" name=""/>
        <dsp:cNvSpPr/>
      </dsp:nvSpPr>
      <dsp:spPr>
        <a:xfrm>
          <a:off x="179026" y="3043"/>
          <a:ext cx="3468642" cy="20811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Any tool that functions and is operated by means of computer and allow end user to accomplish specific task</a:t>
          </a:r>
        </a:p>
      </dsp:txBody>
      <dsp:txXfrm>
        <a:off x="179026" y="3043"/>
        <a:ext cx="3468642" cy="2081185"/>
      </dsp:txXfrm>
    </dsp:sp>
    <dsp:sp modelId="{4C70C71E-AFB5-4E3D-8CD9-23E53EA45325}">
      <dsp:nvSpPr>
        <dsp:cNvPr id="0" name=""/>
        <dsp:cNvSpPr/>
      </dsp:nvSpPr>
      <dsp:spPr>
        <a:xfrm>
          <a:off x="3994532" y="3043"/>
          <a:ext cx="3468642" cy="2081185"/>
        </a:xfrm>
        <a:prstGeom prst="rect">
          <a:avLst/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Most common programs run in foreground of computer</a:t>
          </a:r>
        </a:p>
      </dsp:txBody>
      <dsp:txXfrm>
        <a:off x="3994532" y="3043"/>
        <a:ext cx="3468642" cy="2081185"/>
      </dsp:txXfrm>
    </dsp:sp>
    <dsp:sp modelId="{C82BC9A1-D547-47C6-87CB-8786F2BC16D0}">
      <dsp:nvSpPr>
        <dsp:cNvPr id="0" name=""/>
        <dsp:cNvSpPr/>
      </dsp:nvSpPr>
      <dsp:spPr>
        <a:xfrm>
          <a:off x="7810039" y="3043"/>
          <a:ext cx="3468642" cy="2081185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Tend to perform useful task which are not related with hardware communication</a:t>
          </a:r>
        </a:p>
      </dsp:txBody>
      <dsp:txXfrm>
        <a:off x="7810039" y="3043"/>
        <a:ext cx="3468642" cy="2081185"/>
      </dsp:txXfrm>
    </dsp:sp>
    <dsp:sp modelId="{1F80A320-2819-4C32-A9DF-719B4AAF0F67}">
      <dsp:nvSpPr>
        <dsp:cNvPr id="0" name=""/>
        <dsp:cNvSpPr/>
      </dsp:nvSpPr>
      <dsp:spPr>
        <a:xfrm>
          <a:off x="2086779" y="2431092"/>
          <a:ext cx="3468642" cy="2081185"/>
        </a:xfrm>
        <a:prstGeom prst="rect">
          <a:avLst/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Schoolbook" panose="02020404030301010803"/>
            </a:rPr>
            <a:t>Dependent</a:t>
          </a:r>
          <a:r>
            <a:rPr lang="en-US" sz="2500" kern="1200" dirty="0"/>
            <a:t> on system software to communicate to physical components</a:t>
          </a:r>
        </a:p>
      </dsp:txBody>
      <dsp:txXfrm>
        <a:off x="2086779" y="2431092"/>
        <a:ext cx="3468642" cy="2081185"/>
      </dsp:txXfrm>
    </dsp:sp>
    <dsp:sp modelId="{0B547102-5868-4535-B8B4-0E28807A9D68}">
      <dsp:nvSpPr>
        <dsp:cNvPr id="0" name=""/>
        <dsp:cNvSpPr/>
      </dsp:nvSpPr>
      <dsp:spPr>
        <a:xfrm>
          <a:off x="5902286" y="2431092"/>
          <a:ext cx="3468642" cy="2081185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Examples: Industrial Automation, Office Suite, Media Players, Computer Games</a:t>
          </a:r>
        </a:p>
      </dsp:txBody>
      <dsp:txXfrm>
        <a:off x="5902286" y="2431092"/>
        <a:ext cx="3468642" cy="2081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B9D99-1C01-449B-A2B6-1D250B879BFA}">
      <dsp:nvSpPr>
        <dsp:cNvPr id="0" name=""/>
        <dsp:cNvSpPr/>
      </dsp:nvSpPr>
      <dsp:spPr>
        <a:xfrm>
          <a:off x="0" y="750"/>
          <a:ext cx="70976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FA94E-E821-4284-A5DB-6C07AD3FC8D0}">
      <dsp:nvSpPr>
        <dsp:cNvPr id="0" name=""/>
        <dsp:cNvSpPr/>
      </dsp:nvSpPr>
      <dsp:spPr>
        <a:xfrm>
          <a:off x="0" y="750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➢</a:t>
          </a:r>
          <a:r>
            <a:rPr lang="en-US" sz="2700" b="1" kern="1200" dirty="0"/>
            <a:t> Macro Processor</a:t>
          </a:r>
        </a:p>
      </dsp:txBody>
      <dsp:txXfrm>
        <a:off x="0" y="750"/>
        <a:ext cx="7097671" cy="614361"/>
      </dsp:txXfrm>
    </dsp:sp>
    <dsp:sp modelId="{6C241709-C7A9-49AE-A134-322D52D4BDB8}">
      <dsp:nvSpPr>
        <dsp:cNvPr id="0" name=""/>
        <dsp:cNvSpPr/>
      </dsp:nvSpPr>
      <dsp:spPr>
        <a:xfrm>
          <a:off x="0" y="615111"/>
          <a:ext cx="70976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E59E3-BF4F-4306-B360-1F52B7FBE6A9}">
      <dsp:nvSpPr>
        <dsp:cNvPr id="0" name=""/>
        <dsp:cNvSpPr/>
      </dsp:nvSpPr>
      <dsp:spPr>
        <a:xfrm>
          <a:off x="0" y="615111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Assembler</a:t>
          </a:r>
          <a:endParaRPr lang="en-US" sz="2700" kern="1200"/>
        </a:p>
      </dsp:txBody>
      <dsp:txXfrm>
        <a:off x="0" y="615111"/>
        <a:ext cx="7097671" cy="614361"/>
      </dsp:txXfrm>
    </dsp:sp>
    <dsp:sp modelId="{3C226D68-6982-41E3-A6A8-F9BD72A8E386}">
      <dsp:nvSpPr>
        <dsp:cNvPr id="0" name=""/>
        <dsp:cNvSpPr/>
      </dsp:nvSpPr>
      <dsp:spPr>
        <a:xfrm>
          <a:off x="0" y="1229473"/>
          <a:ext cx="70976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DE7E-D956-43D9-B04C-7229321A501B}">
      <dsp:nvSpPr>
        <dsp:cNvPr id="0" name=""/>
        <dsp:cNvSpPr/>
      </dsp:nvSpPr>
      <dsp:spPr>
        <a:xfrm>
          <a:off x="0" y="1229473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Compiler</a:t>
          </a:r>
          <a:endParaRPr lang="en-US" sz="2700" kern="1200"/>
        </a:p>
      </dsp:txBody>
      <dsp:txXfrm>
        <a:off x="0" y="1229473"/>
        <a:ext cx="7097671" cy="614361"/>
      </dsp:txXfrm>
    </dsp:sp>
    <dsp:sp modelId="{6133B7C5-4614-415F-92E2-C022D6CBC8B2}">
      <dsp:nvSpPr>
        <dsp:cNvPr id="0" name=""/>
        <dsp:cNvSpPr/>
      </dsp:nvSpPr>
      <dsp:spPr>
        <a:xfrm>
          <a:off x="0" y="1843835"/>
          <a:ext cx="70976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608DC-9605-42E4-BFB3-E7E91163B023}">
      <dsp:nvSpPr>
        <dsp:cNvPr id="0" name=""/>
        <dsp:cNvSpPr/>
      </dsp:nvSpPr>
      <dsp:spPr>
        <a:xfrm>
          <a:off x="0" y="1843835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Interpreter</a:t>
          </a:r>
          <a:endParaRPr lang="en-US" sz="2700" kern="1200"/>
        </a:p>
      </dsp:txBody>
      <dsp:txXfrm>
        <a:off x="0" y="1843835"/>
        <a:ext cx="7097671" cy="614361"/>
      </dsp:txXfrm>
    </dsp:sp>
    <dsp:sp modelId="{0D970549-71B9-49C9-839F-645908264CC1}">
      <dsp:nvSpPr>
        <dsp:cNvPr id="0" name=""/>
        <dsp:cNvSpPr/>
      </dsp:nvSpPr>
      <dsp:spPr>
        <a:xfrm>
          <a:off x="0" y="2458197"/>
          <a:ext cx="709767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8723-FC1D-44CB-A2BD-2095F9326339}">
      <dsp:nvSpPr>
        <dsp:cNvPr id="0" name=""/>
        <dsp:cNvSpPr/>
      </dsp:nvSpPr>
      <dsp:spPr>
        <a:xfrm>
          <a:off x="0" y="2458197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Loader</a:t>
          </a:r>
          <a:endParaRPr lang="en-US" sz="2700" kern="1200"/>
        </a:p>
      </dsp:txBody>
      <dsp:txXfrm>
        <a:off x="0" y="2458197"/>
        <a:ext cx="7097671" cy="614361"/>
      </dsp:txXfrm>
    </dsp:sp>
    <dsp:sp modelId="{FF4CF983-2285-4F95-B861-2072896791D8}">
      <dsp:nvSpPr>
        <dsp:cNvPr id="0" name=""/>
        <dsp:cNvSpPr/>
      </dsp:nvSpPr>
      <dsp:spPr>
        <a:xfrm>
          <a:off x="0" y="3072559"/>
          <a:ext cx="70976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E913F-FFBC-48E9-AB12-C31E4CA98F83}">
      <dsp:nvSpPr>
        <dsp:cNvPr id="0" name=""/>
        <dsp:cNvSpPr/>
      </dsp:nvSpPr>
      <dsp:spPr>
        <a:xfrm>
          <a:off x="0" y="3072559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Linker</a:t>
          </a:r>
          <a:endParaRPr lang="en-US" sz="2700" kern="1200"/>
        </a:p>
      </dsp:txBody>
      <dsp:txXfrm>
        <a:off x="0" y="3072559"/>
        <a:ext cx="7097671" cy="614361"/>
      </dsp:txXfrm>
    </dsp:sp>
    <dsp:sp modelId="{DE51F605-F24D-4AFC-9F45-0E7A8D27C50F}">
      <dsp:nvSpPr>
        <dsp:cNvPr id="0" name=""/>
        <dsp:cNvSpPr/>
      </dsp:nvSpPr>
      <dsp:spPr>
        <a:xfrm>
          <a:off x="0" y="3686920"/>
          <a:ext cx="70976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E158E-B37F-4D43-9C18-1433B81EEE41}">
      <dsp:nvSpPr>
        <dsp:cNvPr id="0" name=""/>
        <dsp:cNvSpPr/>
      </dsp:nvSpPr>
      <dsp:spPr>
        <a:xfrm>
          <a:off x="0" y="3686920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Device Drivers</a:t>
          </a:r>
          <a:endParaRPr lang="en-US" sz="2700" kern="1200"/>
        </a:p>
      </dsp:txBody>
      <dsp:txXfrm>
        <a:off x="0" y="3686920"/>
        <a:ext cx="7097671" cy="614361"/>
      </dsp:txXfrm>
    </dsp:sp>
    <dsp:sp modelId="{E7F48A2F-35F6-47F0-9DC6-6955642E332C}">
      <dsp:nvSpPr>
        <dsp:cNvPr id="0" name=""/>
        <dsp:cNvSpPr/>
      </dsp:nvSpPr>
      <dsp:spPr>
        <a:xfrm>
          <a:off x="0" y="4301282"/>
          <a:ext cx="70976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4BEC5-4C4D-4FDA-9B9F-5B2E73211F17}">
      <dsp:nvSpPr>
        <dsp:cNvPr id="0" name=""/>
        <dsp:cNvSpPr/>
      </dsp:nvSpPr>
      <dsp:spPr>
        <a:xfrm>
          <a:off x="0" y="4301282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Operating System</a:t>
          </a:r>
          <a:endParaRPr lang="en-US" sz="2700" kern="1200"/>
        </a:p>
      </dsp:txBody>
      <dsp:txXfrm>
        <a:off x="0" y="4301282"/>
        <a:ext cx="7097671" cy="614361"/>
      </dsp:txXfrm>
    </dsp:sp>
    <dsp:sp modelId="{23344E87-A381-4297-BE04-92E4590CF950}">
      <dsp:nvSpPr>
        <dsp:cNvPr id="0" name=""/>
        <dsp:cNvSpPr/>
      </dsp:nvSpPr>
      <dsp:spPr>
        <a:xfrm>
          <a:off x="0" y="4915644"/>
          <a:ext cx="70976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1E045-0C90-4168-B44B-8E7F8CDD6137}">
      <dsp:nvSpPr>
        <dsp:cNvPr id="0" name=""/>
        <dsp:cNvSpPr/>
      </dsp:nvSpPr>
      <dsp:spPr>
        <a:xfrm>
          <a:off x="0" y="4915644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Editor</a:t>
          </a:r>
          <a:endParaRPr lang="en-US" sz="2700" kern="1200"/>
        </a:p>
      </dsp:txBody>
      <dsp:txXfrm>
        <a:off x="0" y="4915644"/>
        <a:ext cx="7097671" cy="614361"/>
      </dsp:txXfrm>
    </dsp:sp>
    <dsp:sp modelId="{BB6E3D55-D213-4434-B194-9A6ADEB8D8C7}">
      <dsp:nvSpPr>
        <dsp:cNvPr id="0" name=""/>
        <dsp:cNvSpPr/>
      </dsp:nvSpPr>
      <dsp:spPr>
        <a:xfrm>
          <a:off x="0" y="5530006"/>
          <a:ext cx="709767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B9679-1809-4AC7-9297-CAC5145B728E}">
      <dsp:nvSpPr>
        <dsp:cNvPr id="0" name=""/>
        <dsp:cNvSpPr/>
      </dsp:nvSpPr>
      <dsp:spPr>
        <a:xfrm>
          <a:off x="0" y="5530006"/>
          <a:ext cx="7097671" cy="61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➢</a:t>
          </a:r>
          <a:r>
            <a:rPr lang="en-US" sz="2700" b="1" kern="1200"/>
            <a:t>Debugger</a:t>
          </a:r>
          <a:endParaRPr lang="en-US" sz="2700" kern="1200"/>
        </a:p>
      </dsp:txBody>
      <dsp:txXfrm>
        <a:off x="0" y="5530006"/>
        <a:ext cx="7097671" cy="614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FF3D-B8C6-421E-9A10-495A8663C235}">
      <dsp:nvSpPr>
        <dsp:cNvPr id="0" name=""/>
        <dsp:cNvSpPr/>
      </dsp:nvSpPr>
      <dsp:spPr>
        <a:xfrm>
          <a:off x="0" y="670"/>
          <a:ext cx="6355105" cy="15700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C325D-AE3B-4E52-834F-7E7C4B4010B5}">
      <dsp:nvSpPr>
        <dsp:cNvPr id="0" name=""/>
        <dsp:cNvSpPr/>
      </dsp:nvSpPr>
      <dsp:spPr>
        <a:xfrm>
          <a:off x="474948" y="353938"/>
          <a:ext cx="863542" cy="863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E773B-3BCE-4AE8-BB1B-4C060BFD880F}">
      <dsp:nvSpPr>
        <dsp:cNvPr id="0" name=""/>
        <dsp:cNvSpPr/>
      </dsp:nvSpPr>
      <dsp:spPr>
        <a:xfrm>
          <a:off x="1813439" y="670"/>
          <a:ext cx="4541665" cy="157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67" tIns="166167" rIns="166167" bIns="1661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/>
            <a:t>Macro:</a:t>
          </a:r>
          <a:r>
            <a:rPr lang="en-US" sz="2300" kern="1200" dirty="0"/>
            <a:t> Abbreviation for small code</a:t>
          </a:r>
        </a:p>
      </dsp:txBody>
      <dsp:txXfrm>
        <a:off x="1813439" y="670"/>
        <a:ext cx="4541665" cy="1570077"/>
      </dsp:txXfrm>
    </dsp:sp>
    <dsp:sp modelId="{DC60AD90-2753-4D6E-907D-6DFF4017219C}">
      <dsp:nvSpPr>
        <dsp:cNvPr id="0" name=""/>
        <dsp:cNvSpPr/>
      </dsp:nvSpPr>
      <dsp:spPr>
        <a:xfrm>
          <a:off x="0" y="1963268"/>
          <a:ext cx="6355105" cy="15700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1A6A9-F891-45D7-A224-CBC6B9FE8440}">
      <dsp:nvSpPr>
        <dsp:cNvPr id="0" name=""/>
        <dsp:cNvSpPr/>
      </dsp:nvSpPr>
      <dsp:spPr>
        <a:xfrm>
          <a:off x="474948" y="2316535"/>
          <a:ext cx="863542" cy="863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5D211-1C35-481E-9DA8-E3DB44313BAF}">
      <dsp:nvSpPr>
        <dsp:cNvPr id="0" name=""/>
        <dsp:cNvSpPr/>
      </dsp:nvSpPr>
      <dsp:spPr>
        <a:xfrm>
          <a:off x="1813439" y="1963268"/>
          <a:ext cx="4541665" cy="157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67" tIns="166167" rIns="166167" bIns="1661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/>
            <a:t>Macro Definition:</a:t>
          </a:r>
          <a:r>
            <a:rPr lang="en-US" sz="2300" kern="1200" dirty="0"/>
            <a:t> Sequence of code that has name</a:t>
          </a:r>
        </a:p>
      </dsp:txBody>
      <dsp:txXfrm>
        <a:off x="1813439" y="1963268"/>
        <a:ext cx="4541665" cy="1570077"/>
      </dsp:txXfrm>
    </dsp:sp>
    <dsp:sp modelId="{99F61D20-E714-4B79-8EBD-CE13742D250A}">
      <dsp:nvSpPr>
        <dsp:cNvPr id="0" name=""/>
        <dsp:cNvSpPr/>
      </dsp:nvSpPr>
      <dsp:spPr>
        <a:xfrm>
          <a:off x="0" y="3925865"/>
          <a:ext cx="6355105" cy="15700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75B00-4E0A-4962-BED8-C4F62049070E}">
      <dsp:nvSpPr>
        <dsp:cNvPr id="0" name=""/>
        <dsp:cNvSpPr/>
      </dsp:nvSpPr>
      <dsp:spPr>
        <a:xfrm>
          <a:off x="474948" y="4279132"/>
          <a:ext cx="863542" cy="863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72C0E-2F19-493C-ADCC-C2AEDC51CD4C}">
      <dsp:nvSpPr>
        <dsp:cNvPr id="0" name=""/>
        <dsp:cNvSpPr/>
      </dsp:nvSpPr>
      <dsp:spPr>
        <a:xfrm>
          <a:off x="1813439" y="3925865"/>
          <a:ext cx="4541665" cy="1570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67" tIns="166167" rIns="166167" bIns="16616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/>
            <a:t>Macro Processor: </a:t>
          </a:r>
          <a:r>
            <a:rPr lang="en-US" sz="2300" kern="1200" dirty="0"/>
            <a:t>Program that substitutes and specializes macro definitions and Macro calls</a:t>
          </a:r>
        </a:p>
      </dsp:txBody>
      <dsp:txXfrm>
        <a:off x="1813439" y="3925865"/>
        <a:ext cx="4541665" cy="1570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014-5340-40D8-BBDF-6E34886DE692}">
      <dsp:nvSpPr>
        <dsp:cNvPr id="0" name=""/>
        <dsp:cNvSpPr/>
      </dsp:nvSpPr>
      <dsp:spPr>
        <a:xfrm>
          <a:off x="0" y="902786"/>
          <a:ext cx="6473092" cy="1666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1D31E-C217-48D2-8AAB-6FF320700E37}">
      <dsp:nvSpPr>
        <dsp:cNvPr id="0" name=""/>
        <dsp:cNvSpPr/>
      </dsp:nvSpPr>
      <dsp:spPr>
        <a:xfrm>
          <a:off x="504171" y="1277789"/>
          <a:ext cx="916675" cy="91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76547-5637-4146-9A34-EF4DAE3BE51F}">
      <dsp:nvSpPr>
        <dsp:cNvPr id="0" name=""/>
        <dsp:cNvSpPr/>
      </dsp:nvSpPr>
      <dsp:spPr>
        <a:xfrm>
          <a:off x="1925018" y="902786"/>
          <a:ext cx="4548073" cy="166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391" tIns="176391" rIns="176391" bIns="1763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a language processor</a:t>
          </a:r>
        </a:p>
      </dsp:txBody>
      <dsp:txXfrm>
        <a:off x="1925018" y="902786"/>
        <a:ext cx="4548073" cy="1666682"/>
      </dsp:txXfrm>
    </dsp:sp>
    <dsp:sp modelId="{B6D02EF4-F5BA-4F22-9717-C2129A7C7511}">
      <dsp:nvSpPr>
        <dsp:cNvPr id="0" name=""/>
        <dsp:cNvSpPr/>
      </dsp:nvSpPr>
      <dsp:spPr>
        <a:xfrm>
          <a:off x="0" y="2986139"/>
          <a:ext cx="6473092" cy="1666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92A51-70DD-4375-849C-4AD74D3A0521}">
      <dsp:nvSpPr>
        <dsp:cNvPr id="0" name=""/>
        <dsp:cNvSpPr/>
      </dsp:nvSpPr>
      <dsp:spPr>
        <a:xfrm>
          <a:off x="504171" y="3361142"/>
          <a:ext cx="916675" cy="91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5935-CC15-4D51-A7BA-EC938627799C}">
      <dsp:nvSpPr>
        <dsp:cNvPr id="0" name=""/>
        <dsp:cNvSpPr/>
      </dsp:nvSpPr>
      <dsp:spPr>
        <a:xfrm>
          <a:off x="1925018" y="2986139"/>
          <a:ext cx="4548073" cy="1666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391" tIns="176391" rIns="176391" bIns="17639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converts an assembly language code to machine code</a:t>
          </a:r>
        </a:p>
      </dsp:txBody>
      <dsp:txXfrm>
        <a:off x="1925018" y="2986139"/>
        <a:ext cx="4548073" cy="16666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05DCC-718A-4A9B-B825-C359049000C0}">
      <dsp:nvSpPr>
        <dsp:cNvPr id="0" name=""/>
        <dsp:cNvSpPr/>
      </dsp:nvSpPr>
      <dsp:spPr>
        <a:xfrm>
          <a:off x="0" y="924286"/>
          <a:ext cx="7139234" cy="170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2ABB5-8CBE-4735-BA71-CDA2EBFE832E}">
      <dsp:nvSpPr>
        <dsp:cNvPr id="0" name=""/>
        <dsp:cNvSpPr/>
      </dsp:nvSpPr>
      <dsp:spPr>
        <a:xfrm>
          <a:off x="516178" y="1308221"/>
          <a:ext cx="938506" cy="938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7498-E6BD-4B1F-A7EE-EAD5AD2B601A}">
      <dsp:nvSpPr>
        <dsp:cNvPr id="0" name=""/>
        <dsp:cNvSpPr/>
      </dsp:nvSpPr>
      <dsp:spPr>
        <a:xfrm>
          <a:off x="1970863" y="924286"/>
          <a:ext cx="5168370" cy="170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91" tIns="180591" rIns="180591" bIns="18059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a language processor</a:t>
          </a:r>
        </a:p>
      </dsp:txBody>
      <dsp:txXfrm>
        <a:off x="1970863" y="924286"/>
        <a:ext cx="5168370" cy="1706375"/>
      </dsp:txXfrm>
    </dsp:sp>
    <dsp:sp modelId="{992592D1-BF65-4B56-9E40-7A804906E6E0}">
      <dsp:nvSpPr>
        <dsp:cNvPr id="0" name=""/>
        <dsp:cNvSpPr/>
      </dsp:nvSpPr>
      <dsp:spPr>
        <a:xfrm>
          <a:off x="0" y="3057255"/>
          <a:ext cx="7139234" cy="1706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AFBE2-6858-4476-B8CC-14B324D88005}">
      <dsp:nvSpPr>
        <dsp:cNvPr id="0" name=""/>
        <dsp:cNvSpPr/>
      </dsp:nvSpPr>
      <dsp:spPr>
        <a:xfrm>
          <a:off x="516178" y="3441190"/>
          <a:ext cx="938506" cy="938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9BF0D-AECA-4A0C-BEE0-83F4F9290FD7}">
      <dsp:nvSpPr>
        <dsp:cNvPr id="0" name=""/>
        <dsp:cNvSpPr/>
      </dsp:nvSpPr>
      <dsp:spPr>
        <a:xfrm>
          <a:off x="1970863" y="3057255"/>
          <a:ext cx="5168370" cy="170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91" tIns="180591" rIns="180591" bIns="18059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Franklin Gothic Book"/>
            </a:rPr>
            <a:t>It translates a source program written in some high-level programming language into machine code</a:t>
          </a:r>
          <a:endParaRPr lang="en-US" sz="2300" kern="1200" dirty="0"/>
        </a:p>
      </dsp:txBody>
      <dsp:txXfrm>
        <a:off x="1970863" y="3057255"/>
        <a:ext cx="5168370" cy="17063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1C3F7-5DBE-42BC-A916-A49F09D56C67}">
      <dsp:nvSpPr>
        <dsp:cNvPr id="0" name=""/>
        <dsp:cNvSpPr/>
      </dsp:nvSpPr>
      <dsp:spPr>
        <a:xfrm>
          <a:off x="0" y="937794"/>
          <a:ext cx="7139234" cy="1731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0506E-DFE0-413D-A0D1-B782FBC03441}">
      <dsp:nvSpPr>
        <dsp:cNvPr id="0" name=""/>
        <dsp:cNvSpPr/>
      </dsp:nvSpPr>
      <dsp:spPr>
        <a:xfrm>
          <a:off x="523722" y="1327340"/>
          <a:ext cx="952222" cy="952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59C6D-F68D-40EA-8EFA-8886CF274D98}">
      <dsp:nvSpPr>
        <dsp:cNvPr id="0" name=""/>
        <dsp:cNvSpPr/>
      </dsp:nvSpPr>
      <dsp:spPr>
        <a:xfrm>
          <a:off x="1999667" y="937794"/>
          <a:ext cx="5139566" cy="17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31" tIns="183231" rIns="183231" bIns="1832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 language processor</a:t>
          </a:r>
        </a:p>
      </dsp:txBody>
      <dsp:txXfrm>
        <a:off x="1999667" y="937794"/>
        <a:ext cx="5139566" cy="1731313"/>
      </dsp:txXfrm>
    </dsp:sp>
    <dsp:sp modelId="{CAC9E57F-797D-41FE-A51C-C463F13C2813}">
      <dsp:nvSpPr>
        <dsp:cNvPr id="0" name=""/>
        <dsp:cNvSpPr/>
      </dsp:nvSpPr>
      <dsp:spPr>
        <a:xfrm>
          <a:off x="0" y="3101936"/>
          <a:ext cx="7139234" cy="1731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49B9-582F-4854-8423-885CDF09AD25}">
      <dsp:nvSpPr>
        <dsp:cNvPr id="0" name=""/>
        <dsp:cNvSpPr/>
      </dsp:nvSpPr>
      <dsp:spPr>
        <a:xfrm>
          <a:off x="523722" y="3491482"/>
          <a:ext cx="952222" cy="952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3A086-70A3-4ED7-82F3-5F205D7217BC}">
      <dsp:nvSpPr>
        <dsp:cNvPr id="0" name=""/>
        <dsp:cNvSpPr/>
      </dsp:nvSpPr>
      <dsp:spPr>
        <a:xfrm>
          <a:off x="1999667" y="3101936"/>
          <a:ext cx="5139566" cy="173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31" tIns="183231" rIns="183231" bIns="1832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interpreter translates high-level instructions into an intermediate form, which it then executes.  </a:t>
          </a:r>
        </a:p>
      </dsp:txBody>
      <dsp:txXfrm>
        <a:off x="1999667" y="3101936"/>
        <a:ext cx="5139566" cy="17313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841A1-D280-43E8-8364-12E2219BF71D}">
      <dsp:nvSpPr>
        <dsp:cNvPr id="0" name=""/>
        <dsp:cNvSpPr/>
      </dsp:nvSpPr>
      <dsp:spPr>
        <a:xfrm>
          <a:off x="539385" y="1367"/>
          <a:ext cx="3087554" cy="18525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Executable file made by loader has relative memory addresses (Relocatable Code)</a:t>
          </a:r>
          <a:endParaRPr lang="en-US" sz="2500" kern="1200" dirty="0"/>
        </a:p>
      </dsp:txBody>
      <dsp:txXfrm>
        <a:off x="539385" y="1367"/>
        <a:ext cx="3087554" cy="1852532"/>
      </dsp:txXfrm>
    </dsp:sp>
    <dsp:sp modelId="{44FCC58C-4DBA-45C2-9DAC-0A16831E65DF}">
      <dsp:nvSpPr>
        <dsp:cNvPr id="0" name=""/>
        <dsp:cNvSpPr/>
      </dsp:nvSpPr>
      <dsp:spPr>
        <a:xfrm>
          <a:off x="3935695" y="1367"/>
          <a:ext cx="3087554" cy="1852532"/>
        </a:xfrm>
        <a:prstGeom prst="rect">
          <a:avLst/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Loader will resolve all relocatable addresses by considering base Address</a:t>
          </a:r>
          <a:endParaRPr lang="en-US" sz="2500" kern="1200" dirty="0"/>
        </a:p>
      </dsp:txBody>
      <dsp:txXfrm>
        <a:off x="3935695" y="1367"/>
        <a:ext cx="3087554" cy="1852532"/>
      </dsp:txXfrm>
    </dsp:sp>
    <dsp:sp modelId="{786AA0A7-F557-41DA-A033-999D318808F8}">
      <dsp:nvSpPr>
        <dsp:cNvPr id="0" name=""/>
        <dsp:cNvSpPr/>
      </dsp:nvSpPr>
      <dsp:spPr>
        <a:xfrm>
          <a:off x="7332005" y="1367"/>
          <a:ext cx="3087554" cy="1852532"/>
        </a:xfrm>
        <a:prstGeom prst="rect">
          <a:avLst/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It places program in memory and prepare for its execution</a:t>
          </a:r>
          <a:endParaRPr lang="en-US" sz="2500" kern="1200" dirty="0"/>
        </a:p>
      </dsp:txBody>
      <dsp:txXfrm>
        <a:off x="7332005" y="1367"/>
        <a:ext cx="3087554" cy="1852532"/>
      </dsp:txXfrm>
    </dsp:sp>
    <dsp:sp modelId="{F3675299-FE5B-43BC-BCCF-BBDA14199A77}">
      <dsp:nvSpPr>
        <dsp:cNvPr id="0" name=""/>
        <dsp:cNvSpPr/>
      </dsp:nvSpPr>
      <dsp:spPr>
        <a:xfrm>
          <a:off x="3935695" y="2162655"/>
          <a:ext cx="3087554" cy="1852532"/>
        </a:xfrm>
        <a:prstGeom prst="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Schemes: Relocating, Absolute and direct linking   </a:t>
          </a:r>
          <a:endParaRPr lang="en-US" sz="2500" kern="1200" dirty="0"/>
        </a:p>
      </dsp:txBody>
      <dsp:txXfrm>
        <a:off x="3935695" y="2162655"/>
        <a:ext cx="3087554" cy="18525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3061E-5915-492B-9A7C-E1A21D1E2CCC}">
      <dsp:nvSpPr>
        <dsp:cNvPr id="0" name=""/>
        <dsp:cNvSpPr/>
      </dsp:nvSpPr>
      <dsp:spPr>
        <a:xfrm>
          <a:off x="2239636" y="55194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F3801-3773-4037-88B4-01BF0754D01F}">
      <dsp:nvSpPr>
        <dsp:cNvPr id="0" name=""/>
        <dsp:cNvSpPr/>
      </dsp:nvSpPr>
      <dsp:spPr>
        <a:xfrm>
          <a:off x="1051636" y="29662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collects the code which are separately compiled or assembled and put into object file which is direct executable.</a:t>
          </a:r>
        </a:p>
      </dsp:txBody>
      <dsp:txXfrm>
        <a:off x="1051636" y="2966287"/>
        <a:ext cx="4320000" cy="720000"/>
      </dsp:txXfrm>
    </dsp:sp>
    <dsp:sp modelId="{CE4CEA20-7FE7-43C8-B27D-AB0049CCC4F7}">
      <dsp:nvSpPr>
        <dsp:cNvPr id="0" name=""/>
        <dsp:cNvSpPr/>
      </dsp:nvSpPr>
      <dsp:spPr>
        <a:xfrm>
          <a:off x="7315636" y="55194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6835-82EA-44EC-BD59-48C6B2B4B607}">
      <dsp:nvSpPr>
        <dsp:cNvPr id="0" name=""/>
        <dsp:cNvSpPr/>
      </dsp:nvSpPr>
      <dsp:spPr>
        <a:xfrm>
          <a:off x="6127636" y="29662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connects an object program to the code for standard library and resource supplied by Operating system.</a:t>
          </a:r>
        </a:p>
      </dsp:txBody>
      <dsp:txXfrm>
        <a:off x="6127636" y="296628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9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2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21" r:id="rId5"/>
    <p:sldLayoutId id="2147483927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 /><Relationship Id="rId2" Type="http://schemas.openxmlformats.org/officeDocument/2006/relationships/diagramData" Target="../diagrams/data9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9.xml" /><Relationship Id="rId5" Type="http://schemas.openxmlformats.org/officeDocument/2006/relationships/diagramColors" Target="../diagrams/colors9.xml" /><Relationship Id="rId4" Type="http://schemas.openxmlformats.org/officeDocument/2006/relationships/diagramQuickStyle" Target="../diagrams/quickStyle9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 /><Relationship Id="rId2" Type="http://schemas.openxmlformats.org/officeDocument/2006/relationships/diagramData" Target="../diagrams/data10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0.xml" /><Relationship Id="rId5" Type="http://schemas.openxmlformats.org/officeDocument/2006/relationships/diagramColors" Target="../diagrams/colors10.xml" /><Relationship Id="rId4" Type="http://schemas.openxmlformats.org/officeDocument/2006/relationships/diagramQuickStyle" Target="../diagrams/quickStyle10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 /><Relationship Id="rId2" Type="http://schemas.openxmlformats.org/officeDocument/2006/relationships/diagramData" Target="../diagrams/data1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1.xml" /><Relationship Id="rId5" Type="http://schemas.openxmlformats.org/officeDocument/2006/relationships/diagramColors" Target="../diagrams/colors11.xml" /><Relationship Id="rId4" Type="http://schemas.openxmlformats.org/officeDocument/2006/relationships/diagramQuickStyle" Target="../diagrams/quickStyle1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 /><Relationship Id="rId2" Type="http://schemas.openxmlformats.org/officeDocument/2006/relationships/diagramData" Target="../diagrams/data1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2.xml" /><Relationship Id="rId5" Type="http://schemas.openxmlformats.org/officeDocument/2006/relationships/diagramColors" Target="../diagrams/colors12.xml" /><Relationship Id="rId4" Type="http://schemas.openxmlformats.org/officeDocument/2006/relationships/diagramQuickStyle" Target="../diagrams/quickStyle1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>
            <a:normAutofit/>
          </a:bodyPr>
          <a:lstStyle/>
          <a:p>
            <a:r>
              <a:rPr lang="en-US" sz="6300" dirty="0">
                <a:cs typeface="Calibri Light"/>
              </a:rPr>
              <a:t>       System Programming </a:t>
            </a:r>
            <a:br>
              <a:rPr lang="en-US" sz="6300" dirty="0">
                <a:cs typeface="Calibri Light"/>
              </a:rPr>
            </a:br>
            <a:r>
              <a:rPr lang="en-US" sz="6300" dirty="0">
                <a:cs typeface="Calibri Light"/>
              </a:rPr>
              <a:t> and </a:t>
            </a:r>
            <a:br>
              <a:rPr lang="en-US" sz="6300" dirty="0">
                <a:cs typeface="Calibri Light"/>
              </a:rPr>
            </a:br>
            <a:r>
              <a:rPr lang="en-US" sz="6300" dirty="0">
                <a:cs typeface="Calibri Light"/>
              </a:rPr>
              <a:t>     Compiler Construction</a:t>
            </a:r>
            <a:endParaRPr lang="en-US" sz="6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6" y="4842627"/>
            <a:ext cx="9637485" cy="7292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Ms.Nabanita</a:t>
            </a:r>
            <a:r>
              <a:rPr lang="en-US">
                <a:cs typeface="Calibri"/>
              </a:rPr>
              <a:t> Mandal</a:t>
            </a: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A849A-118F-4DE2-95A8-7CE00AFE0A8C}"/>
              </a:ext>
            </a:extLst>
          </p:cNvPr>
          <p:cNvSpPr txBox="1"/>
          <p:nvPr/>
        </p:nvSpPr>
        <p:spPr>
          <a:xfrm>
            <a:off x="585628" y="1202076"/>
            <a:ext cx="10482734" cy="47636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Also known as High Level Language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Advantage: </a:t>
            </a: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Syntax uses English keywords which are easy to understand</a:t>
            </a: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Languages are not machine oriented.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Disadvantage </a:t>
            </a: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Program need to be translated to Machine Language. The translator known as Compiler</a:t>
            </a: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Slow processing in comparison with 1</a:t>
            </a:r>
            <a:r>
              <a:rPr lang="en-IN" sz="2400" baseline="33000" dirty="0">
                <a:latin typeface="Cambria" pitchFamily="18"/>
              </a:rPr>
              <a:t>st</a:t>
            </a:r>
            <a:r>
              <a:rPr lang="en-IN" sz="2400" dirty="0">
                <a:latin typeface="Cambria" pitchFamily="18"/>
              </a:rPr>
              <a:t> and 2</a:t>
            </a:r>
            <a:r>
              <a:rPr lang="en-IN" sz="2400" baseline="33000" dirty="0">
                <a:latin typeface="Cambria" pitchFamily="18"/>
              </a:rPr>
              <a:t>nd</a:t>
            </a:r>
            <a:r>
              <a:rPr lang="en-IN" sz="2400" dirty="0">
                <a:latin typeface="Cambria" pitchFamily="18"/>
              </a:rPr>
              <a:t> Generation Languages.</a:t>
            </a: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</a:pPr>
            <a:endParaRPr lang="en-IN" sz="2400" dirty="0">
              <a:latin typeface="Cambria" pitchFamily="18"/>
            </a:endParaRP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</a:pPr>
            <a:r>
              <a:rPr lang="en-IN" sz="2400" dirty="0">
                <a:latin typeface="Cambria" pitchFamily="18"/>
              </a:rPr>
              <a:t>Example: C, C++, Java</a:t>
            </a:r>
          </a:p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62000" y="473214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Third Generation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0787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629264" y="256462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Language Processor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B2E231-9882-4A20-836F-EF8D462CC4A4}"/>
              </a:ext>
            </a:extLst>
          </p:cNvPr>
          <p:cNvSpPr/>
          <p:nvPr/>
        </p:nvSpPr>
        <p:spPr>
          <a:xfrm>
            <a:off x="4575881" y="2120749"/>
            <a:ext cx="3168720" cy="115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Language</a:t>
            </a:r>
          </a:p>
          <a:p>
            <a:pPr marL="0" marR="0" lvl="0" indent="0" algn="ctr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Processor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B47465-D27E-4E30-8C2B-B00AAFF3B9F3}"/>
              </a:ext>
            </a:extLst>
          </p:cNvPr>
          <p:cNvSpPr/>
          <p:nvPr/>
        </p:nvSpPr>
        <p:spPr>
          <a:xfrm>
            <a:off x="1748121" y="2269464"/>
            <a:ext cx="1655999" cy="61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Source Program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26FB5E-6A86-469E-B55F-EF94DE934BCB}"/>
              </a:ext>
            </a:extLst>
          </p:cNvPr>
          <p:cNvSpPr/>
          <p:nvPr/>
        </p:nvSpPr>
        <p:spPr>
          <a:xfrm>
            <a:off x="8752602" y="2272935"/>
            <a:ext cx="1655999" cy="61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Target Program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1D89EB6-4500-450F-8B39-A4EEBCEA611C}"/>
              </a:ext>
            </a:extLst>
          </p:cNvPr>
          <p:cNvSpPr/>
          <p:nvPr/>
        </p:nvSpPr>
        <p:spPr>
          <a:xfrm>
            <a:off x="3423521" y="2644578"/>
            <a:ext cx="1152000" cy="1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01" h="4" fill="none">
                <a:moveTo>
                  <a:pt x="0" y="0"/>
                </a:moveTo>
                <a:lnTo>
                  <a:pt x="3201" y="4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3AAE46-BC9A-4A45-B1A4-C66FAD5E071B}"/>
              </a:ext>
            </a:extLst>
          </p:cNvPr>
          <p:cNvSpPr/>
          <p:nvPr/>
        </p:nvSpPr>
        <p:spPr>
          <a:xfrm>
            <a:off x="7744600" y="2644578"/>
            <a:ext cx="1368000" cy="1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01" h="4" fill="none">
                <a:moveTo>
                  <a:pt x="0" y="0"/>
                </a:moveTo>
                <a:lnTo>
                  <a:pt x="3801" y="4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A55BD2-E14D-4278-97E2-56B8A0D0D516}"/>
              </a:ext>
            </a:extLst>
          </p:cNvPr>
          <p:cNvSpPr/>
          <p:nvPr/>
        </p:nvSpPr>
        <p:spPr>
          <a:xfrm>
            <a:off x="576359" y="1091381"/>
            <a:ext cx="11084809" cy="51176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400" b="0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A language processor is software which bridges a specification or execution gap.</a:t>
            </a: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dirty="0"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b="0" i="0" u="none" strike="noStrike" cap="none" baseline="0" dirty="0">
              <a:ln>
                <a:noFill/>
              </a:ln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dirty="0"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b="0" i="0" u="none" strike="noStrike" cap="none" baseline="0" dirty="0">
              <a:ln>
                <a:noFill/>
              </a:ln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dirty="0"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b="0" i="0" u="none" strike="noStrike" cap="none" baseline="0" dirty="0">
              <a:ln>
                <a:noFill/>
              </a:ln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b="0" i="0" u="none" strike="noStrike" cap="none" baseline="0" dirty="0">
              <a:ln>
                <a:noFill/>
              </a:ln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400" b="0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A spectrum of language processors is designed to meet practical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4272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62000" y="462940"/>
            <a:ext cx="106679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Language Processing Activities</a:t>
            </a:r>
          </a:p>
          <a:p>
            <a:endParaRPr lang="en-US" sz="3600" b="1" dirty="0">
              <a:solidFill>
                <a:srgbClr val="1F6DC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0618E-B525-4345-85AF-860E1C010201}"/>
              </a:ext>
            </a:extLst>
          </p:cNvPr>
          <p:cNvSpPr txBox="1"/>
          <p:nvPr/>
        </p:nvSpPr>
        <p:spPr>
          <a:xfrm>
            <a:off x="408039" y="1428871"/>
            <a:ext cx="109777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400" b="1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Program Generation Activities:</a:t>
            </a:r>
            <a:r>
              <a:rPr lang="en-IN" sz="2400" b="0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 Bridges Specification (Design) Gap</a:t>
            </a:r>
          </a:p>
          <a:p>
            <a:pPr marL="0" marR="0" lvl="1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400" b="0" i="0" u="none" strike="noStrike" cap="none" baseline="0" dirty="0">
              <a:ln>
                <a:noFill/>
              </a:ln>
              <a:latin typeface="Cambria" pitchFamily="18"/>
              <a:ea typeface="DejaVu Sans" pitchFamily="2"/>
              <a:cs typeface="DejaVu Sans" pitchFamily="2"/>
            </a:endParaRPr>
          </a:p>
          <a:p>
            <a:pPr marL="0" marR="0" lvl="1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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400" b="1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Program Execution Activities: </a:t>
            </a:r>
            <a:r>
              <a:rPr lang="en-IN" sz="2400" b="0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 Bridges Execution Gap</a:t>
            </a:r>
          </a:p>
        </p:txBody>
      </p:sp>
    </p:spTree>
    <p:extLst>
      <p:ext uri="{BB962C8B-B14F-4D97-AF65-F5344CB8AC3E}">
        <p14:creationId xmlns:p14="http://schemas.microsoft.com/office/powerpoint/2010/main" val="34272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62000" y="462940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Program Generation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A55BD2-E14D-4278-97E2-56B8A0D0D516}"/>
              </a:ext>
            </a:extLst>
          </p:cNvPr>
          <p:cNvSpPr/>
          <p:nvPr/>
        </p:nvSpPr>
        <p:spPr>
          <a:xfrm>
            <a:off x="576359" y="1192614"/>
            <a:ext cx="11084809" cy="28716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804779" lvl="1" indent="-342900" hangingPunct="0">
              <a:lnSpc>
                <a:spcPct val="150000"/>
              </a:lnSpc>
              <a:tabLst>
                <a:tab pos="741239" algn="l"/>
                <a:tab pos="1190158" algn="l"/>
                <a:tab pos="1639438" algn="l"/>
                <a:tab pos="2088719" algn="l"/>
                <a:tab pos="2537999" algn="l"/>
                <a:tab pos="2987279" algn="l"/>
                <a:tab pos="3436559" algn="l"/>
                <a:tab pos="3885839" algn="l"/>
                <a:tab pos="4335119" algn="l"/>
                <a:tab pos="4784398" algn="l"/>
                <a:tab pos="5233679" algn="l"/>
                <a:tab pos="5682958" algn="l"/>
                <a:tab pos="6132239" algn="l"/>
                <a:tab pos="6581519" algn="l"/>
                <a:tab pos="7030799" algn="l"/>
                <a:tab pos="7480079" algn="l"/>
                <a:tab pos="7929359" algn="l"/>
                <a:tab pos="8378639" algn="l"/>
                <a:tab pos="8827918" algn="l"/>
                <a:tab pos="9277199" algn="l"/>
                <a:tab pos="9726479" algn="l"/>
              </a:tabLst>
            </a:pPr>
            <a:r>
              <a:rPr lang="en-IN" sz="2400" dirty="0">
                <a:latin typeface="Cambria" pitchFamily="18"/>
                <a:ea typeface="DejaVu Sans" pitchFamily="2"/>
                <a:cs typeface="DejaVu Sans" pitchFamily="2"/>
              </a:rPr>
              <a:t>The program generator is system software which accepts the specification of a program to be generated and generates a program in the target language.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518B90-B84A-4F66-9DA5-6D462D19B749}"/>
              </a:ext>
            </a:extLst>
          </p:cNvPr>
          <p:cNvSpPr/>
          <p:nvPr/>
        </p:nvSpPr>
        <p:spPr>
          <a:xfrm>
            <a:off x="4257905" y="3816359"/>
            <a:ext cx="3168720" cy="115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Program</a:t>
            </a:r>
          </a:p>
          <a:p>
            <a:pPr marL="0" marR="0" lvl="0" indent="0" algn="ctr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Generator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DBD872F-6846-4537-AFA7-81CD64899DFD}"/>
              </a:ext>
            </a:extLst>
          </p:cNvPr>
          <p:cNvSpPr/>
          <p:nvPr/>
        </p:nvSpPr>
        <p:spPr>
          <a:xfrm>
            <a:off x="1449545" y="3987720"/>
            <a:ext cx="1655999" cy="61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Program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Specification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9F3653-2C72-449B-9E8A-173C19CCBD7B}"/>
              </a:ext>
            </a:extLst>
          </p:cNvPr>
          <p:cNvSpPr/>
          <p:nvPr/>
        </p:nvSpPr>
        <p:spPr>
          <a:xfrm>
            <a:off x="3105545" y="4319640"/>
            <a:ext cx="1152000" cy="1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01" h="4" fill="none">
                <a:moveTo>
                  <a:pt x="0" y="0"/>
                </a:moveTo>
                <a:lnTo>
                  <a:pt x="3201" y="4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7C205C-C5D4-4ED3-AE04-1E3E486C5D75}"/>
              </a:ext>
            </a:extLst>
          </p:cNvPr>
          <p:cNvSpPr/>
          <p:nvPr/>
        </p:nvSpPr>
        <p:spPr>
          <a:xfrm>
            <a:off x="7425185" y="4319640"/>
            <a:ext cx="1368000" cy="1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01" h="4" fill="none">
                <a:moveTo>
                  <a:pt x="0" y="0"/>
                </a:moveTo>
                <a:lnTo>
                  <a:pt x="3801" y="4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379867-FEDC-4922-AC33-45B8736D14FD}"/>
              </a:ext>
            </a:extLst>
          </p:cNvPr>
          <p:cNvSpPr/>
          <p:nvPr/>
        </p:nvSpPr>
        <p:spPr>
          <a:xfrm>
            <a:off x="5913905" y="3161880"/>
            <a:ext cx="1080" cy="660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" h="1835" fill="none">
                <a:moveTo>
                  <a:pt x="0" y="1835"/>
                </a:moveTo>
                <a:lnTo>
                  <a:pt x="4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9A3AD3-93F2-4D27-A6C6-1725BAE99FE3}"/>
              </a:ext>
            </a:extLst>
          </p:cNvPr>
          <p:cNvSpPr/>
          <p:nvPr/>
        </p:nvSpPr>
        <p:spPr>
          <a:xfrm>
            <a:off x="5121545" y="2803680"/>
            <a:ext cx="165564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Errors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ED40A8F-37D2-4A09-9D2E-E0CA644ED2E1}"/>
              </a:ext>
            </a:extLst>
          </p:cNvPr>
          <p:cNvSpPr/>
          <p:nvPr/>
        </p:nvSpPr>
        <p:spPr>
          <a:xfrm>
            <a:off x="8752450" y="4060800"/>
            <a:ext cx="1655640" cy="61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Target Program</a:t>
            </a:r>
          </a:p>
        </p:txBody>
      </p:sp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CC518B90-B84A-4F66-9DA5-6D462D19B749}"/>
              </a:ext>
            </a:extLst>
          </p:cNvPr>
          <p:cNvSpPr/>
          <p:nvPr/>
        </p:nvSpPr>
        <p:spPr>
          <a:xfrm>
            <a:off x="4243157" y="3816359"/>
            <a:ext cx="3168720" cy="115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Program</a:t>
            </a:r>
          </a:p>
          <a:p>
            <a:pPr marL="0" marR="0" lvl="0" indent="0" algn="ctr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408010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/>
      <p:bldP spid="21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62000" y="462940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Program Execution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A55BD2-E14D-4278-97E2-56B8A0D0D516}"/>
              </a:ext>
            </a:extLst>
          </p:cNvPr>
          <p:cNvSpPr/>
          <p:nvPr/>
        </p:nvSpPr>
        <p:spPr>
          <a:xfrm>
            <a:off x="576359" y="1192614"/>
            <a:ext cx="11084809" cy="287160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>
            <a:noAutofit/>
          </a:bodyPr>
          <a:lstStyle/>
          <a:p>
            <a:pPr marL="741239" marR="0" lvl="1" indent="-27936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741239" algn="l"/>
                <a:tab pos="1190158" algn="l"/>
                <a:tab pos="1639438" algn="l"/>
                <a:tab pos="2088719" algn="l"/>
                <a:tab pos="2537999" algn="l"/>
                <a:tab pos="2987279" algn="l"/>
                <a:tab pos="3436559" algn="l"/>
                <a:tab pos="3885839" algn="l"/>
                <a:tab pos="4335119" algn="l"/>
                <a:tab pos="4784398" algn="l"/>
                <a:tab pos="5233679" algn="l"/>
                <a:tab pos="5682958" algn="l"/>
                <a:tab pos="6132239" algn="l"/>
                <a:tab pos="6581519" algn="l"/>
                <a:tab pos="7030799" algn="l"/>
                <a:tab pos="7480079" algn="l"/>
                <a:tab pos="7929359" algn="l"/>
                <a:tab pos="8378639" algn="l"/>
                <a:tab pos="8827918" algn="l"/>
                <a:tab pos="9277199" algn="l"/>
                <a:tab pos="9726479" algn="l"/>
              </a:tabLst>
            </a:pPr>
            <a:r>
              <a:rPr lang="en-IN" sz="2400" b="0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There are two modes of Program Execution</a:t>
            </a:r>
          </a:p>
          <a:p>
            <a:pPr marL="0" marR="0" lvl="1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F3834"/>
              </a:buClr>
              <a:buSzPct val="100000"/>
              <a:buFont typeface="Wingdings" pitchFamily="2"/>
              <a:buChar char="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400" b="1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   Program Translation</a:t>
            </a:r>
          </a:p>
          <a:p>
            <a:pPr marL="0" marR="0" lvl="1" indent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F3834"/>
              </a:buClr>
              <a:buSzPct val="100000"/>
              <a:buFont typeface="Wingdings" pitchFamily="2"/>
              <a:buChar char="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400" b="1" i="0" u="none" strike="noStrike" cap="none" baseline="0" dirty="0">
                <a:ln>
                  <a:noFill/>
                </a:ln>
                <a:latin typeface="Cambria" pitchFamily="18"/>
                <a:ea typeface="DejaVu Sans" pitchFamily="2"/>
                <a:cs typeface="DejaVu Sans" pitchFamily="2"/>
              </a:rPr>
              <a:t>   Program Interpretation</a:t>
            </a:r>
          </a:p>
          <a:p>
            <a:pPr marL="461879" lvl="1" hangingPunct="0">
              <a:lnSpc>
                <a:spcPct val="150000"/>
              </a:lnSpc>
              <a:tabLst>
                <a:tab pos="741239" algn="l"/>
                <a:tab pos="1190158" algn="l"/>
                <a:tab pos="1639438" algn="l"/>
                <a:tab pos="2088719" algn="l"/>
                <a:tab pos="2537999" algn="l"/>
                <a:tab pos="2987279" algn="l"/>
                <a:tab pos="3436559" algn="l"/>
                <a:tab pos="3885839" algn="l"/>
                <a:tab pos="4335119" algn="l"/>
                <a:tab pos="4784398" algn="l"/>
                <a:tab pos="5233679" algn="l"/>
                <a:tab pos="5682958" algn="l"/>
                <a:tab pos="6132239" algn="l"/>
                <a:tab pos="6581519" algn="l"/>
                <a:tab pos="7030799" algn="l"/>
                <a:tab pos="7480079" algn="l"/>
                <a:tab pos="7929359" algn="l"/>
                <a:tab pos="8378639" algn="l"/>
                <a:tab pos="8827918" algn="l"/>
                <a:tab pos="9277199" algn="l"/>
                <a:tab pos="9726479" algn="l"/>
              </a:tabLst>
            </a:pPr>
            <a:endParaRPr lang="en-IN" sz="2400" dirty="0">
              <a:latin typeface="Cambria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334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C0699E-B237-4172-811B-4FB6515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3193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spc="0"/>
              <a:t>System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A849A-118F-4DE2-95A8-7CE00AFE0A8C}"/>
              </a:ext>
            </a:extLst>
          </p:cNvPr>
          <p:cNvSpPr txBox="1"/>
          <p:nvPr/>
        </p:nvSpPr>
        <p:spPr>
          <a:xfrm>
            <a:off x="657928" y="1537057"/>
            <a:ext cx="10963801" cy="44286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>
                <a:latin typeface="Cambria" pitchFamily="18"/>
                <a:ea typeface="DejaVu Sans" pitchFamily="2"/>
                <a:cs typeface="DejaVu Sans" pitchFamily="2"/>
              </a:rPr>
              <a:t>It is a collection of program that facilitates execution of programs and use of resources in a computer system</a:t>
            </a:r>
          </a:p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800" dirty="0">
              <a:latin typeface="Cambria" pitchFamily="18"/>
              <a:ea typeface="DejaVu Sans" pitchFamily="2"/>
              <a:cs typeface="DejaVu Sans" pitchFamily="2"/>
            </a:endParaRPr>
          </a:p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>
                <a:latin typeface="Cambria" pitchFamily="18"/>
                <a:ea typeface="DejaVu Sans" pitchFamily="2"/>
                <a:cs typeface="DejaVu Sans" pitchFamily="2"/>
              </a:rPr>
              <a:t>It contains a hierarchical arrangement of layers in which programs in upper layers use facilities provided by the layer below it</a:t>
            </a:r>
          </a:p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649072" y="553659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>
              <a:solidFill>
                <a:srgbClr val="1F6D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6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2051-B2C7-48CF-A2C3-724B9DC3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1F6DCC"/>
                </a:solidFill>
                <a:ea typeface="+mj-lt"/>
                <a:cs typeface="+mj-lt"/>
              </a:rPr>
              <a:t>Goals of System Software</a:t>
            </a:r>
            <a:endParaRPr lang="en-US" sz="4400" dirty="0">
              <a:solidFill>
                <a:srgbClr val="1F6D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5CDA-52F2-4546-8077-8B79079E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234" y="559477"/>
            <a:ext cx="7046384" cy="5974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➢</a:t>
            </a:r>
            <a:r>
              <a:rPr lang="en-US" sz="2800" b="1" u="sng" dirty="0">
                <a:ea typeface="+mn-lt"/>
                <a:cs typeface="+mn-lt"/>
              </a:rPr>
              <a:t>User Convenience:-</a:t>
            </a:r>
            <a:r>
              <a:rPr lang="en-US" sz="2800" u="sng" dirty="0">
                <a:ea typeface="+mn-lt"/>
                <a:cs typeface="+mn-lt"/>
              </a:rPr>
              <a:t> </a:t>
            </a:r>
            <a:r>
              <a:rPr lang="en-US" sz="2800" dirty="0">
                <a:ea typeface="+mn-lt"/>
                <a:cs typeface="+mn-lt"/>
              </a:rPr>
              <a:t>Provide convenient methods of using a computer system</a:t>
            </a:r>
            <a:endParaRPr lang="en-US" sz="2800" dirty="0"/>
          </a:p>
          <a:p>
            <a:pPr>
              <a:buClr>
                <a:srgbClr val="262626"/>
              </a:buClr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800" dirty="0">
                <a:ea typeface="+mn-lt"/>
                <a:cs typeface="+mn-lt"/>
              </a:rPr>
              <a:t>➢</a:t>
            </a:r>
            <a:r>
              <a:rPr lang="en-US" sz="2800" b="1" u="sng" dirty="0">
                <a:ea typeface="+mn-lt"/>
                <a:cs typeface="+mn-lt"/>
              </a:rPr>
              <a:t>Efficient Use:</a:t>
            </a:r>
            <a:r>
              <a:rPr lang="en-US" sz="2800" dirty="0">
                <a:ea typeface="+mn-lt"/>
                <a:cs typeface="+mn-lt"/>
              </a:rPr>
              <a:t>-Ensure efficient use of a computer resources</a:t>
            </a:r>
            <a:endParaRPr lang="en-US" sz="2800" dirty="0"/>
          </a:p>
          <a:p>
            <a:pPr>
              <a:buClr>
                <a:srgbClr val="262626"/>
              </a:buClr>
            </a:pPr>
            <a:endParaRPr lang="en-US" sz="2800" dirty="0"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en-US" sz="2800" dirty="0">
                <a:ea typeface="+mn-lt"/>
                <a:cs typeface="+mn-lt"/>
              </a:rPr>
              <a:t>➢</a:t>
            </a:r>
            <a:r>
              <a:rPr lang="en-US" sz="2800" b="1" u="sng" dirty="0">
                <a:ea typeface="+mn-lt"/>
                <a:cs typeface="+mn-lt"/>
              </a:rPr>
              <a:t>Non-Interference:-</a:t>
            </a:r>
            <a:r>
              <a:rPr lang="en-US" sz="2800" dirty="0">
                <a:ea typeface="+mn-lt"/>
                <a:cs typeface="+mn-lt"/>
              </a:rPr>
              <a:t>Prevent interference in the activities of its users</a:t>
            </a:r>
            <a:endParaRPr lang="en-US" sz="2800" dirty="0"/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6845-38E4-49DF-9F1A-304CBB05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57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6DCC"/>
                </a:solidFill>
                <a:ea typeface="+mj-lt"/>
                <a:cs typeface="+mj-lt"/>
              </a:rPr>
              <a:t>Goals of System Software</a:t>
            </a:r>
            <a:endParaRPr lang="en-US" dirty="0">
              <a:solidFill>
                <a:srgbClr val="1F6D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E2F4-7F1A-4EE4-937A-17E64784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1793404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➢User Convenience:-</a:t>
            </a:r>
            <a:endParaRPr lang="en-US" sz="3600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8849B7-07A5-431B-9DD7-6F8F01E946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151" y="2698955"/>
            <a:ext cx="11597629" cy="33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6845-38E4-49DF-9F1A-304CBB05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393212"/>
            <a:ext cx="10058400" cy="4987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6DCC"/>
                </a:solidFill>
                <a:ea typeface="+mj-lt"/>
                <a:cs typeface="+mj-lt"/>
              </a:rPr>
              <a:t>Goals of System Software</a:t>
            </a:r>
            <a:endParaRPr lang="en-US" dirty="0">
              <a:solidFill>
                <a:srgbClr val="1F6D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E2F4-7F1A-4EE4-937A-17E64784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119449"/>
            <a:ext cx="11240505" cy="5384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➢</a:t>
            </a:r>
            <a:r>
              <a:rPr lang="en-US" sz="3600" b="1" dirty="0">
                <a:ea typeface="+mn-lt"/>
                <a:cs typeface="+mn-lt"/>
              </a:rPr>
              <a:t>Efficient Use:-</a:t>
            </a:r>
            <a:endParaRPr lang="en-US" dirty="0">
              <a:ea typeface="+mn-lt"/>
              <a:cs typeface="+mn-lt"/>
            </a:endParaRPr>
          </a:p>
          <a:p>
            <a:pPr marL="571500" indent="-571500">
              <a:buFont typeface="Wingdings" pitchFamily="18" charset="0"/>
              <a:buChar char="ü"/>
            </a:pPr>
            <a:r>
              <a:rPr lang="en-US" sz="2800" dirty="0">
                <a:ea typeface="+mn-lt"/>
                <a:cs typeface="+mn-lt"/>
              </a:rPr>
              <a:t>System software must efficiently use fundamental computer resources like CPU, Memory, Disks and other I/O Devices.</a:t>
            </a:r>
          </a:p>
          <a:p>
            <a:pPr marL="571500" indent="-571500">
              <a:buClr>
                <a:srgbClr val="262626"/>
              </a:buClr>
              <a:buFont typeface="Wingdings" pitchFamily="18" charset="0"/>
              <a:buChar char="ü"/>
            </a:pPr>
            <a:r>
              <a:rPr lang="en-US" sz="2800" dirty="0">
                <a:ea typeface="+mn-lt"/>
                <a:cs typeface="+mn-lt"/>
              </a:rPr>
              <a:t>Poor efficiency can occur if a program does not use the resource allocated to it which further results in snowballing effect.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3300" dirty="0">
                <a:ea typeface="+mn-lt"/>
                <a:cs typeface="+mn-lt"/>
              </a:rPr>
              <a:t>      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Snowballing Effect:- If the resource is allocated to a user, it is denied to other programs that need it. These programs can’t execute and hence the resources allocated to them also remains idle</a:t>
            </a:r>
            <a:endParaRPr lang="en-US" sz="3300" dirty="0">
              <a:ea typeface="+mn-lt"/>
              <a:cs typeface="+mn-lt"/>
            </a:endParaRPr>
          </a:p>
          <a:p>
            <a:pPr marL="571500" indent="-571500">
              <a:buClr>
                <a:srgbClr val="262626"/>
              </a:buClr>
              <a:buFont typeface="Wingdings" pitchFamily="18" charset="0"/>
              <a:buChar char="ü"/>
            </a:pPr>
            <a:r>
              <a:rPr lang="en-US" sz="2800" dirty="0">
                <a:ea typeface="+mn-lt"/>
                <a:cs typeface="+mn-lt"/>
              </a:rPr>
              <a:t>To achieve efficiency, the system software must minimize the waste of resources by programs and its own overhead.</a:t>
            </a:r>
            <a:endParaRPr lang="en-US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9D04-4223-431B-BE77-FEC4B536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6DCC"/>
                </a:solidFill>
              </a:rPr>
              <a:t>Goals of System Software</a:t>
            </a:r>
            <a:endParaRPr lang="en-US" dirty="0">
              <a:solidFill>
                <a:srgbClr val="1F6DCC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C89B-59FC-4AD9-8C96-7577D4B6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0" y="2103120"/>
            <a:ext cx="11055926" cy="409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➢Non Interference:-</a:t>
            </a:r>
            <a:endParaRPr lang="en-US" sz="3200" dirty="0"/>
          </a:p>
          <a:p>
            <a:pPr>
              <a:buClr>
                <a:srgbClr val="262626"/>
              </a:buClr>
            </a:pPr>
            <a:r>
              <a:rPr lang="en-US" sz="2800" dirty="0">
                <a:ea typeface="+mn-lt"/>
                <a:cs typeface="+mn-lt"/>
              </a:rPr>
              <a:t>The system software must ensure that no person can illegally use programs and resources in the system or interfere with them</a:t>
            </a:r>
          </a:p>
          <a:p>
            <a:pPr>
              <a:buClr>
                <a:srgbClr val="262626"/>
              </a:buClr>
            </a:pP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85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E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B1AE-FCF3-44E3-9061-D3F37E74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20921"/>
            <a:ext cx="10266218" cy="955964"/>
          </a:xfrm>
        </p:spPr>
        <p:txBody>
          <a:bodyPr/>
          <a:lstStyle/>
          <a:p>
            <a:r>
              <a:rPr lang="en-US" dirty="0">
                <a:solidFill>
                  <a:srgbClr val="1F6DCC"/>
                </a:solidFill>
              </a:rPr>
              <a:t>Syllabus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9C0FAC-776A-4B41-AA2D-230FDB94E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24270" t="13918" r="23656" b="32375"/>
          <a:stretch/>
        </p:blipFill>
        <p:spPr>
          <a:xfrm>
            <a:off x="471240" y="1521229"/>
            <a:ext cx="11354796" cy="4925690"/>
          </a:xfrm>
        </p:spPr>
      </p:pic>
    </p:spTree>
    <p:extLst>
      <p:ext uri="{BB962C8B-B14F-4D97-AF65-F5344CB8AC3E}">
        <p14:creationId xmlns:p14="http://schemas.microsoft.com/office/powerpoint/2010/main" val="377419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01D4-DFBA-4E07-BFC0-E7CBFA2A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6" y="286773"/>
            <a:ext cx="11180617" cy="9282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1F6DCC"/>
                </a:solidFill>
                <a:ea typeface="+mj-lt"/>
                <a:cs typeface="+mj-lt"/>
              </a:rPr>
              <a:t>System Programs and System Programming</a:t>
            </a:r>
            <a:endParaRPr lang="en-US" sz="3600" dirty="0">
              <a:solidFill>
                <a:srgbClr val="1F6D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8DA7-344F-4540-948C-1E85D21A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070517"/>
            <a:ext cx="11249890" cy="52008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 u="sng" dirty="0">
                <a:ea typeface="+mn-lt"/>
                <a:cs typeface="+mn-lt"/>
              </a:rPr>
              <a:t>System Software:</a:t>
            </a:r>
            <a:r>
              <a:rPr lang="en-US" sz="2400" b="1" dirty="0">
                <a:ea typeface="+mn-lt"/>
                <a:cs typeface="+mn-lt"/>
              </a:rPr>
              <a:t>- It is a collection of programs</a:t>
            </a:r>
          </a:p>
          <a:p>
            <a:endParaRPr lang="en-US" sz="2400" dirty="0"/>
          </a:p>
          <a:p>
            <a:pPr>
              <a:buClr>
                <a:srgbClr val="262626"/>
              </a:buClr>
            </a:pPr>
            <a:r>
              <a:rPr lang="en-US" sz="2400" b="1" u="sng" dirty="0">
                <a:ea typeface="+mn-lt"/>
                <a:cs typeface="+mn-lt"/>
              </a:rPr>
              <a:t>System Program:</a:t>
            </a:r>
            <a:r>
              <a:rPr lang="en-US" sz="2400" dirty="0">
                <a:ea typeface="+mn-lt"/>
                <a:cs typeface="+mn-lt"/>
              </a:rPr>
              <a:t>- Each Program in the collection of system software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b="1" dirty="0">
                <a:ea typeface="+mn-lt"/>
                <a:cs typeface="+mn-lt"/>
              </a:rPr>
              <a:t>       Design Goals</a:t>
            </a:r>
            <a:endParaRPr lang="en-US" sz="2400" b="1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            ➢The program should function correctly under all conditions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            ➢The program should be effective in its computing environment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            ➢The program should be portable</a:t>
            </a:r>
            <a:endParaRPr lang="en-US" sz="2400" dirty="0"/>
          </a:p>
          <a:p>
            <a:pPr marL="0" indent="0">
              <a:buClr>
                <a:srgbClr val="262626"/>
              </a:buClr>
              <a:buNone/>
            </a:pPr>
            <a:r>
              <a:rPr lang="en-US" sz="2400" dirty="0">
                <a:ea typeface="+mn-lt"/>
                <a:cs typeface="+mn-lt"/>
              </a:rPr>
              <a:t>                   ➢The program should be able to evolve to provide new functionalities and adapt to new technologies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2400" dirty="0"/>
          </a:p>
          <a:p>
            <a:pPr>
              <a:buClr>
                <a:srgbClr val="262626"/>
              </a:buClr>
            </a:pPr>
            <a:r>
              <a:rPr lang="en-US" sz="2400" b="1" u="sng" dirty="0">
                <a:ea typeface="+mn-lt"/>
                <a:cs typeface="+mn-lt"/>
              </a:rPr>
              <a:t>System Programming:-</a:t>
            </a:r>
            <a:r>
              <a:rPr lang="en-US" sz="2400" b="1" dirty="0">
                <a:ea typeface="+mn-lt"/>
                <a:cs typeface="+mn-lt"/>
              </a:rPr>
              <a:t> It is the set of techniques used to realize the design goals of system program</a:t>
            </a:r>
            <a:endParaRPr lang="en-US" sz="2400" dirty="0"/>
          </a:p>
          <a:p>
            <a:pPr>
              <a:buClr>
                <a:srgbClr val="262626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67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EB815-D8CC-4C8C-81A5-1B931338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59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System Software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1D1E6DA-8571-4D5F-8087-3ACFA31E4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23690"/>
              </p:ext>
            </p:extLst>
          </p:nvPr>
        </p:nvGraphicFramePr>
        <p:xfrm>
          <a:off x="1066800" y="1617336"/>
          <a:ext cx="9933710" cy="4418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1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55F32-5BA1-4E1D-B5AB-B335CFB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788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Application 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FCDF2-37E2-4258-B4BF-060771B95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417999"/>
              </p:ext>
            </p:extLst>
          </p:nvPr>
        </p:nvGraphicFramePr>
        <p:xfrm>
          <a:off x="374073" y="1520354"/>
          <a:ext cx="11457708" cy="451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55F32-5BA1-4E1D-B5AB-B335CFB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620"/>
            <a:ext cx="10058400" cy="6788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System Software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4B8906-6C67-4298-A80F-65A3C636A95F}"/>
              </a:ext>
            </a:extLst>
          </p:cNvPr>
          <p:cNvSpPr/>
          <p:nvPr/>
        </p:nvSpPr>
        <p:spPr>
          <a:xfrm>
            <a:off x="5174762" y="1596362"/>
            <a:ext cx="194472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Bitstream Charter" pitchFamily="18"/>
                <a:ea typeface="Droid Sans Fallback" pitchFamily="2"/>
                <a:cs typeface="Droid Sans Fallback" pitchFamily="2"/>
              </a:rPr>
              <a:t>Physical Machine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5503BC-C20E-44B1-85E3-FE4F67864EEB}"/>
              </a:ext>
            </a:extLst>
          </p:cNvPr>
          <p:cNvSpPr/>
          <p:nvPr/>
        </p:nvSpPr>
        <p:spPr>
          <a:xfrm>
            <a:off x="5174762" y="2317081"/>
            <a:ext cx="194472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6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Bitstream Charter" pitchFamily="18"/>
                <a:ea typeface="Droid Sans Fallback" pitchFamily="2"/>
                <a:cs typeface="Droid Sans Fallback" pitchFamily="2"/>
              </a:rPr>
              <a:t>System Software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1AAD19-D735-41F0-8D04-6816BB353E99}"/>
              </a:ext>
            </a:extLst>
          </p:cNvPr>
          <p:cNvSpPr/>
          <p:nvPr/>
        </p:nvSpPr>
        <p:spPr>
          <a:xfrm>
            <a:off x="1502763" y="3433081"/>
            <a:ext cx="122400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OS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0E817B-BE92-4B03-A951-6E8ED9D0941F}"/>
              </a:ext>
            </a:extLst>
          </p:cNvPr>
          <p:cNvSpPr/>
          <p:nvPr/>
        </p:nvSpPr>
        <p:spPr>
          <a:xfrm>
            <a:off x="3015843" y="3433081"/>
            <a:ext cx="129528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Device Drivers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C3F464-63BF-4D42-ACCE-6E3125463218}"/>
              </a:ext>
            </a:extLst>
          </p:cNvPr>
          <p:cNvSpPr/>
          <p:nvPr/>
        </p:nvSpPr>
        <p:spPr>
          <a:xfrm>
            <a:off x="4600203" y="3433081"/>
            <a:ext cx="1439639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3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Language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3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Processors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B6F5DA-82A0-4B03-9407-C1215B14F5B1}"/>
              </a:ext>
            </a:extLst>
          </p:cNvPr>
          <p:cNvSpPr/>
          <p:nvPr/>
        </p:nvSpPr>
        <p:spPr>
          <a:xfrm>
            <a:off x="6255843" y="3433081"/>
            <a:ext cx="1439639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5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Loader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3767F-1210-4A02-88EE-DD657EA1C77D}"/>
              </a:ext>
            </a:extLst>
          </p:cNvPr>
          <p:cNvSpPr/>
          <p:nvPr/>
        </p:nvSpPr>
        <p:spPr>
          <a:xfrm>
            <a:off x="7983123" y="3433081"/>
            <a:ext cx="1439639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6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Linker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CC96A1-60E3-4F2C-AA4D-F171A5E404C5}"/>
              </a:ext>
            </a:extLst>
          </p:cNvPr>
          <p:cNvSpPr/>
          <p:nvPr/>
        </p:nvSpPr>
        <p:spPr>
          <a:xfrm>
            <a:off x="9711843" y="3433081"/>
            <a:ext cx="1439639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5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Text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5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Editor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D1856A40-B3B9-499A-A78A-024203001002}"/>
              </a:ext>
            </a:extLst>
          </p:cNvPr>
          <p:cNvSpPr/>
          <p:nvPr/>
        </p:nvSpPr>
        <p:spPr>
          <a:xfrm>
            <a:off x="6111483" y="2101442"/>
            <a:ext cx="1440" cy="2872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7CDFB49F-AED6-44D2-A369-BB9E3F07148D}"/>
              </a:ext>
            </a:extLst>
          </p:cNvPr>
          <p:cNvSpPr/>
          <p:nvPr/>
        </p:nvSpPr>
        <p:spPr>
          <a:xfrm flipH="1">
            <a:off x="2217003" y="2820362"/>
            <a:ext cx="3539880" cy="61271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D5BBCE04-B5D1-4EE1-ADA6-8F2F52A454C6}"/>
              </a:ext>
            </a:extLst>
          </p:cNvPr>
          <p:cNvSpPr/>
          <p:nvPr/>
        </p:nvSpPr>
        <p:spPr>
          <a:xfrm flipH="1">
            <a:off x="3656643" y="2820362"/>
            <a:ext cx="2389320" cy="61271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91B7545E-B339-4A7E-82F6-C66ADBBCC642}"/>
              </a:ext>
            </a:extLst>
          </p:cNvPr>
          <p:cNvSpPr/>
          <p:nvPr/>
        </p:nvSpPr>
        <p:spPr>
          <a:xfrm flipH="1">
            <a:off x="5312643" y="2820362"/>
            <a:ext cx="733680" cy="61271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A6C0A173-54A4-4DC2-AF4A-DAA3848ED12A}"/>
              </a:ext>
            </a:extLst>
          </p:cNvPr>
          <p:cNvSpPr/>
          <p:nvPr/>
        </p:nvSpPr>
        <p:spPr>
          <a:xfrm>
            <a:off x="6039843" y="2820362"/>
            <a:ext cx="863640" cy="61271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D86C6CDB-4F86-479E-9B55-1DB35D74EA9A}"/>
              </a:ext>
            </a:extLst>
          </p:cNvPr>
          <p:cNvSpPr/>
          <p:nvPr/>
        </p:nvSpPr>
        <p:spPr>
          <a:xfrm>
            <a:off x="6039843" y="2820362"/>
            <a:ext cx="2664000" cy="61271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2A40FA7F-E0D6-491B-80ED-BA8377AF17B2}"/>
              </a:ext>
            </a:extLst>
          </p:cNvPr>
          <p:cNvSpPr/>
          <p:nvPr/>
        </p:nvSpPr>
        <p:spPr>
          <a:xfrm>
            <a:off x="6471843" y="2820362"/>
            <a:ext cx="4103640" cy="61271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44457A-FB70-4515-81FC-768FA23DDF44}"/>
              </a:ext>
            </a:extLst>
          </p:cNvPr>
          <p:cNvSpPr/>
          <p:nvPr/>
        </p:nvSpPr>
        <p:spPr>
          <a:xfrm>
            <a:off x="2583843" y="4622162"/>
            <a:ext cx="129564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Interpreter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EA23D0-9A70-4C17-B83E-8A959B00AF61}"/>
              </a:ext>
            </a:extLst>
          </p:cNvPr>
          <p:cNvSpPr/>
          <p:nvPr/>
        </p:nvSpPr>
        <p:spPr>
          <a:xfrm>
            <a:off x="4095123" y="4622162"/>
            <a:ext cx="129564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Compiler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95CAE0-6CBD-41CE-A908-5F759784C915}"/>
              </a:ext>
            </a:extLst>
          </p:cNvPr>
          <p:cNvSpPr/>
          <p:nvPr/>
        </p:nvSpPr>
        <p:spPr>
          <a:xfrm>
            <a:off x="5536563" y="4622162"/>
            <a:ext cx="129564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Assembler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D8B2D36-8FDA-4C42-AEBF-91D332B8A97A}"/>
              </a:ext>
            </a:extLst>
          </p:cNvPr>
          <p:cNvSpPr/>
          <p:nvPr/>
        </p:nvSpPr>
        <p:spPr>
          <a:xfrm>
            <a:off x="7047843" y="4620722"/>
            <a:ext cx="1295640" cy="503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prstDash val="solid"/>
            <a:round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Droid Sans Fallback" pitchFamily="2"/>
                <a:cs typeface="Droid Sans Fallback" pitchFamily="2"/>
              </a:rPr>
              <a:t>Macroprocessor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4879B3ED-BFCC-4A12-B20C-A444D6FAD671}"/>
              </a:ext>
            </a:extLst>
          </p:cNvPr>
          <p:cNvSpPr/>
          <p:nvPr/>
        </p:nvSpPr>
        <p:spPr>
          <a:xfrm flipH="1">
            <a:off x="3225363" y="3936361"/>
            <a:ext cx="1954079" cy="68580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5112A82-E242-4F9B-A984-6366759F6720}"/>
              </a:ext>
            </a:extLst>
          </p:cNvPr>
          <p:cNvSpPr/>
          <p:nvPr/>
        </p:nvSpPr>
        <p:spPr>
          <a:xfrm flipH="1">
            <a:off x="4809363" y="3936361"/>
            <a:ext cx="369720" cy="75744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69020FF4-EF45-4228-90FC-9023A60B5BE6}"/>
              </a:ext>
            </a:extLst>
          </p:cNvPr>
          <p:cNvSpPr/>
          <p:nvPr/>
        </p:nvSpPr>
        <p:spPr>
          <a:xfrm>
            <a:off x="5174762" y="3936361"/>
            <a:ext cx="936721" cy="68580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64101FE8-9D0D-4916-9494-E6732A06FC6D}"/>
              </a:ext>
            </a:extLst>
          </p:cNvPr>
          <p:cNvSpPr/>
          <p:nvPr/>
        </p:nvSpPr>
        <p:spPr>
          <a:xfrm>
            <a:off x="5174762" y="3936361"/>
            <a:ext cx="2519280" cy="68436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8042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7B24D-AFCB-470E-A821-E26A479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System Software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85D66-E3D7-499F-94B1-38749C11C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315038"/>
              </p:ext>
            </p:extLst>
          </p:nvPr>
        </p:nvGraphicFramePr>
        <p:xfrm>
          <a:off x="4840815" y="496147"/>
          <a:ext cx="7097671" cy="614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8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3062E-B423-432F-8DD0-19A772B8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Macroprocessor</a:t>
            </a:r>
            <a:endParaRPr lang="en-US" sz="3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7BE39-5904-4264-93A9-39C5B91F2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811112"/>
              </p:ext>
            </p:extLst>
          </p:nvPr>
        </p:nvGraphicFramePr>
        <p:xfrm>
          <a:off x="5029200" y="800947"/>
          <a:ext cx="6355105" cy="549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9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04B4-2945-4C9B-83B1-7F80EDD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Assembler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C0AE3-B78D-4619-B335-9CD80D0FE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14102"/>
              </p:ext>
            </p:extLst>
          </p:nvPr>
        </p:nvGraphicFramePr>
        <p:xfrm>
          <a:off x="4911214" y="800947"/>
          <a:ext cx="6473092" cy="555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125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04B4-2945-4C9B-83B1-7F80EDD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Compiler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C0AE3-B78D-4619-B335-9CD80D0FE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046794"/>
              </p:ext>
            </p:extLst>
          </p:nvPr>
        </p:nvGraphicFramePr>
        <p:xfrm>
          <a:off x="4743834" y="800947"/>
          <a:ext cx="7139234" cy="5687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2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04B4-2945-4C9B-83B1-7F80EDD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Interpreter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4D9ED-7CC2-4E3C-9AA4-532A2E0B1BE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cs typeface="Arial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C0AE3-B78D-4619-B335-9CD80D0FE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09838"/>
              </p:ext>
            </p:extLst>
          </p:nvPr>
        </p:nvGraphicFramePr>
        <p:xfrm>
          <a:off x="4951652" y="800947"/>
          <a:ext cx="7139234" cy="5771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5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12745-70AD-4303-9894-8A33D535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898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Loader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61A9D1D-3811-4402-949D-3F95BE7DF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7728"/>
              </p:ext>
            </p:extLst>
          </p:nvPr>
        </p:nvGraphicFramePr>
        <p:xfrm>
          <a:off x="762000" y="2019119"/>
          <a:ext cx="10958945" cy="401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4A9F95-3C83-4E78-A063-51260EFF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23125" t="21560" r="23047" b="22324"/>
          <a:stretch/>
        </p:blipFill>
        <p:spPr>
          <a:xfrm>
            <a:off x="457386" y="1022466"/>
            <a:ext cx="11242955" cy="551202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1C0699E-B237-4172-811B-4FB6515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20921"/>
            <a:ext cx="10266218" cy="60960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1F6DCC"/>
                </a:solidFill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42926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A420A-9352-4044-8C3E-7DF4B172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50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Linker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A24D4A9-F4D2-45D8-9F64-95C410550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576642"/>
              </p:ext>
            </p:extLst>
          </p:nvPr>
        </p:nvGraphicFramePr>
        <p:xfrm>
          <a:off x="235528" y="1714317"/>
          <a:ext cx="11499272" cy="423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2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B0880-9B05-49A2-9587-25D11070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Device Drivers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B5A3F-EFA7-4499-BE9A-E45F4A203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82953"/>
              </p:ext>
            </p:extLst>
          </p:nvPr>
        </p:nvGraphicFramePr>
        <p:xfrm>
          <a:off x="1066800" y="2310063"/>
          <a:ext cx="10751127" cy="390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4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BC6F-304D-4C43-B7DD-9CCE6BAE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4049"/>
            <a:ext cx="10058400" cy="789710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Operating System</a:t>
            </a: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5CB608E-46B4-4B88-8BB2-30F9D1BCF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726585"/>
              </p:ext>
            </p:extLst>
          </p:nvPr>
        </p:nvGraphicFramePr>
        <p:xfrm>
          <a:off x="1066800" y="1604357"/>
          <a:ext cx="10183090" cy="434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F19FE-37D9-4FB2-9355-449F705A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68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Editor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AB4178-86A5-4F07-A99D-32083A11E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80849"/>
              </p:ext>
            </p:extLst>
          </p:nvPr>
        </p:nvGraphicFramePr>
        <p:xfrm>
          <a:off x="374074" y="1852863"/>
          <a:ext cx="11208326" cy="418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CC145-EAC1-46C1-87EB-A89A02D9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F31F-4AD7-4237-956D-3E8F590D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706" y="559477"/>
            <a:ext cx="7517439" cy="61405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Debuggers are program that can be used to determine execution errors in a compiled program.</a:t>
            </a:r>
          </a:p>
          <a:p>
            <a:pPr>
              <a:buClr>
                <a:srgbClr val="262626"/>
              </a:buClr>
            </a:pP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400" dirty="0">
                <a:ea typeface="+mn-lt"/>
                <a:cs typeface="+mn-lt"/>
              </a:rPr>
              <a:t>It is also packaged with a compiler in an IDE.</a:t>
            </a:r>
          </a:p>
          <a:p>
            <a:pPr>
              <a:buClr>
                <a:srgbClr val="262626"/>
              </a:buClr>
            </a:pP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400" dirty="0">
                <a:ea typeface="+mn-lt"/>
                <a:cs typeface="+mn-lt"/>
              </a:rPr>
              <a:t> The debugger keeps track of most or all source code information, such as line numbers, names of variable and procedures.</a:t>
            </a:r>
          </a:p>
          <a:p>
            <a:pPr>
              <a:buClr>
                <a:srgbClr val="262626"/>
              </a:buClr>
            </a:pP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400" dirty="0">
                <a:ea typeface="+mn-lt"/>
                <a:cs typeface="+mn-lt"/>
              </a:rPr>
              <a:t>It can also halt execution at pre-specified locations called breakpoints as well as provide information on what functions have been called and what the current values of the variables are.</a:t>
            </a:r>
          </a:p>
          <a:p>
            <a:pPr>
              <a:buClr>
                <a:srgbClr val="262626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5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1C0699E-B237-4172-811B-4FB6515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20921"/>
            <a:ext cx="10266218" cy="6096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F6DCC"/>
                </a:solidFill>
              </a:rPr>
              <a:t>Books and E-Resources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B5C475-E6F4-4611-B7C6-4382A91A81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5177" t="16262" r="22348" b="37688"/>
          <a:stretch/>
        </p:blipFill>
        <p:spPr>
          <a:xfrm>
            <a:off x="512620" y="1032645"/>
            <a:ext cx="11257165" cy="53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1C0699E-B237-4172-811B-4FB6515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20921"/>
            <a:ext cx="10848108" cy="60960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1F6DCC"/>
                </a:solidFill>
              </a:rPr>
              <a:t>Module-1: </a:t>
            </a:r>
            <a:r>
              <a:rPr lang="en-US">
                <a:solidFill>
                  <a:srgbClr val="1F6DCC"/>
                </a:solidFill>
              </a:rPr>
              <a:t> </a:t>
            </a:r>
            <a:r>
              <a:rPr lang="en-US" b="1">
                <a:solidFill>
                  <a:srgbClr val="1F6DCC"/>
                </a:solidFill>
                <a:ea typeface="+mj-lt"/>
                <a:cs typeface="+mj-lt"/>
              </a:rPr>
              <a:t>Introduction to System Software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24829" y="1330036"/>
            <a:ext cx="10649751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ü"/>
            </a:pPr>
            <a:r>
              <a:rPr lang="en-US" sz="2800" dirty="0">
                <a:latin typeface="+mj-lt"/>
              </a:rPr>
              <a:t>Concept of System Software</a:t>
            </a:r>
          </a:p>
          <a:p>
            <a:pPr marL="571500" indent="-571500">
              <a:buFont typeface="Wingdings"/>
              <a:buChar char="ü"/>
            </a:pPr>
            <a:endParaRPr lang="en-US" sz="1400" dirty="0">
              <a:latin typeface="+mj-lt"/>
            </a:endParaRPr>
          </a:p>
          <a:p>
            <a:pPr marL="571500" indent="-571500">
              <a:buFont typeface="Wingdings"/>
              <a:buChar char="ü"/>
            </a:pPr>
            <a:r>
              <a:rPr lang="en-US" sz="2800" dirty="0">
                <a:latin typeface="+mj-lt"/>
              </a:rPr>
              <a:t>Goals of system software</a:t>
            </a:r>
          </a:p>
          <a:p>
            <a:pPr marL="571500" indent="-571500">
              <a:buFont typeface="Wingdings"/>
              <a:buChar char="ü"/>
            </a:pPr>
            <a:endParaRPr lang="en-US" sz="1400" dirty="0">
              <a:latin typeface="+mj-lt"/>
            </a:endParaRPr>
          </a:p>
          <a:p>
            <a:pPr marL="571500" indent="-571500">
              <a:buFont typeface="Wingdings"/>
              <a:buChar char="ü"/>
            </a:pPr>
            <a:r>
              <a:rPr lang="en-US" sz="2800" dirty="0">
                <a:latin typeface="+mj-lt"/>
              </a:rPr>
              <a:t>System program and system programming</a:t>
            </a:r>
          </a:p>
          <a:p>
            <a:pPr marL="571500" indent="-571500">
              <a:buFont typeface="Wingdings"/>
              <a:buChar char="ü"/>
            </a:pPr>
            <a:endParaRPr lang="en-US" sz="1400" dirty="0">
              <a:latin typeface="+mj-lt"/>
            </a:endParaRPr>
          </a:p>
          <a:p>
            <a:pPr marL="571500" indent="-571500">
              <a:buFont typeface="Wingdings"/>
              <a:buChar char="ü"/>
            </a:pPr>
            <a:r>
              <a:rPr lang="en-US" sz="2800" dirty="0">
                <a:latin typeface="+mj-lt"/>
              </a:rPr>
              <a:t>Introduction to various system programs such as:  Assembler, Macro processor, Loader, Linker, Compiler, Interpreter, Device Drivers, Operating system, Editors, Debuggers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29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1C0699E-B237-4172-811B-4FB6515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20921"/>
            <a:ext cx="10848108" cy="609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6DCC"/>
                </a:solidFill>
                <a:ea typeface="+mj-lt"/>
                <a:cs typeface="+mj-lt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06581" y="1330036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88380A-8FDA-4DB3-A28D-DC87C0AA57E1}"/>
              </a:ext>
            </a:extLst>
          </p:cNvPr>
          <p:cNvSpPr/>
          <p:nvPr/>
        </p:nvSpPr>
        <p:spPr>
          <a:xfrm>
            <a:off x="3536293" y="1144073"/>
            <a:ext cx="1728719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9360">
            <a:solidFill>
              <a:srgbClr val="808080"/>
            </a:solidFill>
            <a:prstDash val="solid"/>
            <a:round/>
          </a:ln>
        </p:spPr>
        <p:txBody>
          <a:bodyPr vert="horz" wrap="none" lIns="90000" tIns="6084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Application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Domain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DE4021-A850-442F-92E1-0A9206C855D9}"/>
              </a:ext>
            </a:extLst>
          </p:cNvPr>
          <p:cNvSpPr/>
          <p:nvPr/>
        </p:nvSpPr>
        <p:spPr>
          <a:xfrm>
            <a:off x="8000293" y="1144073"/>
            <a:ext cx="1728719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9360">
            <a:solidFill>
              <a:srgbClr val="808080"/>
            </a:solidFill>
            <a:prstDash val="solid"/>
            <a:round/>
          </a:ln>
        </p:spPr>
        <p:txBody>
          <a:bodyPr vert="horz" wrap="none" lIns="90000" tIns="6084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Execution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Domain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F6C8ACD4-4272-43C1-B1A9-A456F0154AAC}"/>
              </a:ext>
            </a:extLst>
          </p:cNvPr>
          <p:cNvSpPr/>
          <p:nvPr/>
        </p:nvSpPr>
        <p:spPr>
          <a:xfrm>
            <a:off x="5265012" y="1791713"/>
            <a:ext cx="2735281" cy="1800"/>
          </a:xfrm>
          <a:prstGeom prst="line">
            <a:avLst/>
          </a:prstGeom>
          <a:noFill/>
          <a:ln w="9360">
            <a:solidFill>
              <a:srgbClr val="808080"/>
            </a:solidFill>
            <a:prstDash val="solid"/>
            <a:round/>
            <a:headEnd type="arrow"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F196A8-54F9-4BAB-BDDA-22452F2D82A2}"/>
              </a:ext>
            </a:extLst>
          </p:cNvPr>
          <p:cNvSpPr/>
          <p:nvPr/>
        </p:nvSpPr>
        <p:spPr>
          <a:xfrm>
            <a:off x="5336293" y="1952272"/>
            <a:ext cx="2303640" cy="342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6084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Semantic Gap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E9713A-F1B4-4B76-AE63-1C9D5A14FCEB}"/>
              </a:ext>
            </a:extLst>
          </p:cNvPr>
          <p:cNvSpPr/>
          <p:nvPr/>
        </p:nvSpPr>
        <p:spPr>
          <a:xfrm>
            <a:off x="1736455" y="4504356"/>
            <a:ext cx="1729080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9360">
            <a:solidFill>
              <a:srgbClr val="808080"/>
            </a:solidFill>
            <a:prstDash val="solid"/>
            <a:round/>
          </a:ln>
        </p:spPr>
        <p:txBody>
          <a:bodyPr vert="horz" wrap="none" lIns="90000" tIns="6084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Application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Domain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E53F31-9F22-4CDF-B498-CA4F1A810C0A}"/>
              </a:ext>
            </a:extLst>
          </p:cNvPr>
          <p:cNvSpPr/>
          <p:nvPr/>
        </p:nvSpPr>
        <p:spPr>
          <a:xfrm>
            <a:off x="9116815" y="4502555"/>
            <a:ext cx="1728719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9360">
            <a:solidFill>
              <a:srgbClr val="808080"/>
            </a:solidFill>
            <a:prstDash val="solid"/>
            <a:round/>
          </a:ln>
        </p:spPr>
        <p:txBody>
          <a:bodyPr vert="horz" wrap="none" lIns="90000" tIns="6084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Execution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Domain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DF59481-D8AB-4AD8-88D0-DD4D2D420AE8}"/>
              </a:ext>
            </a:extLst>
          </p:cNvPr>
          <p:cNvSpPr/>
          <p:nvPr/>
        </p:nvSpPr>
        <p:spPr>
          <a:xfrm>
            <a:off x="7137175" y="5151995"/>
            <a:ext cx="1943280" cy="1441"/>
          </a:xfrm>
          <a:prstGeom prst="line">
            <a:avLst/>
          </a:prstGeom>
          <a:noFill/>
          <a:ln w="9360">
            <a:solidFill>
              <a:srgbClr val="808080"/>
            </a:solidFill>
            <a:prstDash val="solid"/>
            <a:round/>
            <a:headEnd type="arrow"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D80394-BE5E-4D99-915A-A6D3459E51BC}"/>
              </a:ext>
            </a:extLst>
          </p:cNvPr>
          <p:cNvSpPr/>
          <p:nvPr/>
        </p:nvSpPr>
        <p:spPr>
          <a:xfrm>
            <a:off x="6978415" y="5167836"/>
            <a:ext cx="2303640" cy="34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6084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Execution Gap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C6CE3A-9E9C-403C-BE35-300A118F3417}"/>
              </a:ext>
            </a:extLst>
          </p:cNvPr>
          <p:cNvSpPr/>
          <p:nvPr/>
        </p:nvSpPr>
        <p:spPr>
          <a:xfrm>
            <a:off x="5408455" y="4575636"/>
            <a:ext cx="1728719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9360">
            <a:solidFill>
              <a:srgbClr val="808080"/>
            </a:solidFill>
            <a:prstDash val="solid"/>
            <a:round/>
          </a:ln>
        </p:spPr>
        <p:txBody>
          <a:bodyPr vert="horz" wrap="none" lIns="90000" tIns="6084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PL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Domain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EA2668-045C-4ED2-82A4-DBE1303738FA}"/>
              </a:ext>
            </a:extLst>
          </p:cNvPr>
          <p:cNvSpPr/>
          <p:nvPr/>
        </p:nvSpPr>
        <p:spPr>
          <a:xfrm>
            <a:off x="3357535" y="5188356"/>
            <a:ext cx="2303280" cy="34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60840" rIns="90000" bIns="450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roid Sans Fallback" pitchFamily="2"/>
                <a:cs typeface="Droid Sans Fallback" pitchFamily="2"/>
              </a:rPr>
              <a:t>Specification Gap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1FC39AE-1DC5-4EE9-BA34-2D5F7D004CDE}"/>
              </a:ext>
            </a:extLst>
          </p:cNvPr>
          <p:cNvSpPr/>
          <p:nvPr/>
        </p:nvSpPr>
        <p:spPr>
          <a:xfrm>
            <a:off x="3465535" y="5151995"/>
            <a:ext cx="1942920" cy="1441"/>
          </a:xfrm>
          <a:prstGeom prst="line">
            <a:avLst/>
          </a:prstGeom>
          <a:noFill/>
          <a:ln w="9360">
            <a:solidFill>
              <a:srgbClr val="808080"/>
            </a:solidFill>
            <a:prstDash val="solid"/>
            <a:round/>
            <a:headEnd type="arrow"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3F4DE-9061-4EFF-B0D3-5EFF6C2091E0}"/>
              </a:ext>
            </a:extLst>
          </p:cNvPr>
          <p:cNvSpPr txBox="1"/>
          <p:nvPr/>
        </p:nvSpPr>
        <p:spPr>
          <a:xfrm>
            <a:off x="2709746" y="3874845"/>
            <a:ext cx="7824961" cy="347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2000"/>
              </a:lnSpc>
              <a:spcAft>
                <a:spcPts val="1236"/>
              </a:spcAft>
              <a:buClr>
                <a:srgbClr val="661900"/>
              </a:buClr>
              <a:buSzPct val="45000"/>
            </a:pPr>
            <a:r>
              <a:rPr lang="en-IN" sz="1800" b="1" dirty="0">
                <a:solidFill>
                  <a:srgbClr val="000000"/>
                </a:solidFill>
              </a:rPr>
              <a:t>Introducing Programming Language (PL) Domain</a:t>
            </a:r>
          </a:p>
        </p:txBody>
      </p:sp>
    </p:spTree>
    <p:extLst>
      <p:ext uri="{BB962C8B-B14F-4D97-AF65-F5344CB8AC3E}">
        <p14:creationId xmlns:p14="http://schemas.microsoft.com/office/powerpoint/2010/main" val="222320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A849A-118F-4DE2-95A8-7CE00AFE0A8C}"/>
              </a:ext>
            </a:extLst>
          </p:cNvPr>
          <p:cNvSpPr txBox="1"/>
          <p:nvPr/>
        </p:nvSpPr>
        <p:spPr>
          <a:xfrm>
            <a:off x="657928" y="1537057"/>
            <a:ext cx="10410433" cy="44286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</a:pPr>
            <a:r>
              <a:rPr lang="en-IN" sz="3200" dirty="0">
                <a:latin typeface="Cambria" pitchFamily="18"/>
              </a:rPr>
              <a:t>Generation of Languages:</a:t>
            </a:r>
          </a:p>
          <a:p>
            <a:pPr marL="0" lvl="2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4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First Generation Language (Machine Language)</a:t>
            </a:r>
          </a:p>
          <a:p>
            <a:pPr marL="0" lvl="2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4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Second Generation Language (Assembly Language)</a:t>
            </a:r>
          </a:p>
          <a:p>
            <a:pPr marL="0" lvl="2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4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Third Generation Language (High Level Language)</a:t>
            </a:r>
          </a:p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62000" y="473214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6134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A849A-118F-4DE2-95A8-7CE00AFE0A8C}"/>
              </a:ext>
            </a:extLst>
          </p:cNvPr>
          <p:cNvSpPr txBox="1"/>
          <p:nvPr/>
        </p:nvSpPr>
        <p:spPr>
          <a:xfrm>
            <a:off x="516195" y="899652"/>
            <a:ext cx="11179276" cy="55748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Also known as Machine Language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Binary Language – Uses ‘0’ and ‘1’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Easy Understandable Instructions to Computers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Used for Internal Structure of Program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</a:pPr>
            <a:endParaRPr lang="en-IN" sz="2400" dirty="0">
              <a:latin typeface="Cambria" pitchFamily="18"/>
            </a:endParaRP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Advantages</a:t>
            </a:r>
          </a:p>
          <a:p>
            <a:pPr marL="457200" lvl="3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4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Increase speed of processing</a:t>
            </a:r>
          </a:p>
          <a:p>
            <a:pPr marL="457200" lvl="3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4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No Need of Translation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Drawback</a:t>
            </a:r>
          </a:p>
          <a:p>
            <a:pPr marL="457200" lvl="3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4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Difficult to Learn</a:t>
            </a:r>
          </a:p>
          <a:p>
            <a:pPr marL="457200" lvl="3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4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Error prone</a:t>
            </a:r>
          </a:p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76748" y="251988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First Generation Language</a:t>
            </a:r>
          </a:p>
        </p:txBody>
      </p:sp>
    </p:spTree>
    <p:extLst>
      <p:ext uri="{BB962C8B-B14F-4D97-AF65-F5344CB8AC3E}">
        <p14:creationId xmlns:p14="http://schemas.microsoft.com/office/powerpoint/2010/main" val="7018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A849A-118F-4DE2-95A8-7CE00AFE0A8C}"/>
              </a:ext>
            </a:extLst>
          </p:cNvPr>
          <p:cNvSpPr txBox="1"/>
          <p:nvPr/>
        </p:nvSpPr>
        <p:spPr>
          <a:xfrm>
            <a:off x="585628" y="1202076"/>
            <a:ext cx="10482734" cy="47636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Also known as Assembly Language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Specific Meaningful Keywords: Mnemonics</a:t>
            </a: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endParaRPr lang="en-IN" sz="2400" dirty="0">
              <a:latin typeface="Cambria" pitchFamily="18"/>
            </a:endParaRPr>
          </a:p>
          <a:p>
            <a:pPr marL="0" lvl="1" indent="0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Disadvantage:</a:t>
            </a: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Not easily understood by machine</a:t>
            </a:r>
          </a:p>
          <a:p>
            <a:pPr marL="457200" lvl="2">
              <a:lnSpc>
                <a:spcPct val="88000"/>
              </a:lnSpc>
              <a:spcBef>
                <a:spcPts val="1199"/>
              </a:spcBef>
              <a:spcAft>
                <a:spcPts val="198"/>
              </a:spcAft>
              <a:buClr>
                <a:srgbClr val="000000"/>
              </a:buClr>
              <a:buSzPct val="75000"/>
              <a:buFont typeface="Wingdings" pitchFamily="2"/>
              <a:buChar char=""/>
            </a:pPr>
            <a:r>
              <a:rPr lang="en-IN" sz="2400" dirty="0">
                <a:latin typeface="Cambria" pitchFamily="18"/>
              </a:rPr>
              <a:t>Program need to be translated to Machine Language. The translator is known as Assembler</a:t>
            </a:r>
          </a:p>
          <a:p>
            <a:pPr marL="5715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3C374-4C6C-4894-9145-7834BE7416A8}"/>
              </a:ext>
            </a:extLst>
          </p:cNvPr>
          <p:cNvSpPr txBox="1"/>
          <p:nvPr/>
        </p:nvSpPr>
        <p:spPr>
          <a:xfrm>
            <a:off x="762000" y="473214"/>
            <a:ext cx="10667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F6DCC"/>
                </a:solidFill>
              </a:rPr>
              <a:t>Second Generation Language</a:t>
            </a:r>
          </a:p>
        </p:txBody>
      </p:sp>
    </p:spTree>
    <p:extLst>
      <p:ext uri="{BB962C8B-B14F-4D97-AF65-F5344CB8AC3E}">
        <p14:creationId xmlns:p14="http://schemas.microsoft.com/office/powerpoint/2010/main" val="17407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927</Words>
  <Application>Microsoft Office PowerPoint</Application>
  <PresentationFormat>Widescreen</PresentationFormat>
  <Paragraphs>203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SavonVTI</vt:lpstr>
      <vt:lpstr>       System Programming   and       Compiler Construction</vt:lpstr>
      <vt:lpstr>Syllabus</vt:lpstr>
      <vt:lpstr>Syllabus</vt:lpstr>
      <vt:lpstr>Books and E-Resources</vt:lpstr>
      <vt:lpstr>Module-1:  Introduction to System Software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Software</vt:lpstr>
      <vt:lpstr>Goals of System Software</vt:lpstr>
      <vt:lpstr>Goals of System Software</vt:lpstr>
      <vt:lpstr>Goals of System Software</vt:lpstr>
      <vt:lpstr>Goals of System Software</vt:lpstr>
      <vt:lpstr>System Programs and System Programming</vt:lpstr>
      <vt:lpstr>System Software</vt:lpstr>
      <vt:lpstr>Application Software</vt:lpstr>
      <vt:lpstr>System Software</vt:lpstr>
      <vt:lpstr>System Software</vt:lpstr>
      <vt:lpstr>Macroprocessor</vt:lpstr>
      <vt:lpstr>Assembler</vt:lpstr>
      <vt:lpstr>Compiler</vt:lpstr>
      <vt:lpstr>Interpreter</vt:lpstr>
      <vt:lpstr>Loader</vt:lpstr>
      <vt:lpstr>Linker</vt:lpstr>
      <vt:lpstr>Device Drivers</vt:lpstr>
      <vt:lpstr>Operating System</vt:lpstr>
      <vt:lpstr>Editor</vt:lpstr>
      <vt:lpstr>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Wadhwa Vansh</cp:lastModifiedBy>
  <cp:revision>464</cp:revision>
  <dcterms:created xsi:type="dcterms:W3CDTF">2022-01-09T13:37:11Z</dcterms:created>
  <dcterms:modified xsi:type="dcterms:W3CDTF">2023-01-12T11:08:06Z</dcterms:modified>
</cp:coreProperties>
</file>