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11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0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94" r:id="rId12"/>
    <p:sldId id="263" r:id="rId13"/>
    <p:sldId id="295" r:id="rId14"/>
    <p:sldId id="296" r:id="rId15"/>
    <p:sldId id="264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858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66FEE-E6B1-4209-9A2F-CABE514A00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51101-D9D7-43A9-B057-D0C5A75574A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4A317-6953-423B-91C1-10B31C44CC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4FA46-4DC6-46F4-A663-170C678543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5028A0-583A-440D-9F76-83A327C9CA63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530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6:02:27.85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2418 5822 121 0,'2'-7'178'0,"-2"-2"-6"16,0 0-9-16,3 3-11 0,-3 2-11 0,0 4-15 16,0-8-14-16,0 8-14 15,0 0-8-15,0 0-8 0,0 0-5 0,0 0-5 16,0 31-2-16,0-12-4 0,0 4-5 16,0 2 2-16,2 0-5 0,0 2-4 15,-2 3-1-15,2 0-3 0,1-5-4 0,-3-1-5 0,2-1 0 16,0-2-8-16,-2-1 2 15,2-1 0-15,-2-4-5 0,4-3-3 0,-4 1-7 16,2-1-13-16,-2-1-22 0,-2 0-50 0,-2-3-67 16,0-2-80-16,-1 1-451 0,-4-3 225 15,1-3 149-15</inkml:trace>
  <inkml:trace contextRef="#ctx0" brushRef="#br0" timeOffset="201.37">2022 5857 125 0,'2'-16'133'0,"5"0"-11"0,6-5-14 16,9-4-10-16,1 1-11 0,7 1-10 0,6 0-3 15,-2 4-13-15,4 1-1 0,-3 3-6 16,0 0-24-16,-5 7-24 0,1-1-29 0,-6 5-32 15,-1 3-28-15,-4 2-215 0,1 2 102 16,-4 2 66-16</inkml:trace>
  <inkml:trace contextRef="#ctx0" brushRef="#br0" timeOffset="427.45">2107 6353 128 0,'-3'5'221'0,"0"-1"-7"16,3-4-17-16,-5 7-23 0,5-7-13 0,0 0-18 15,0 0-13-15,0 0-15 0,35-13-10 16,-13 7-10-16,-2-3-8 0,6 1-9 0,-1-2-9 16,4-1-18-16,-5 1-23 0,5-1-40 15,-1 2-45-15,0 2-46 0,-3-2-49 0,3-2-417 16,-1 3 193-16,0 0 128 0</inkml:trace>
  <inkml:trace contextRef="#ctx0" brushRef="#br0" timeOffset="724.83">3019 5621 84 0,'-4'-7'228'16,"-3"4"-17"-16,3-4-17 0,1 3-20 0,3 4-22 16,-10-3-14-16,10 3-12 0,0 0-13 15,-13 20-12-15,5-1-10 0,2 9-4 16,-3 12-3-16,-3 10-6 16,-2 2-4-16,0 4-1 0,0 2-2 0,0-6-1 0,0 3-9 15,2-7-3-15,1-4-7 0,2-4-1 16,-1-3-5-16,-1-1-4 0,5-6-3 15,0-3-6-15,-1-2-14 0,2-4-28 0,3-3-36 16,0-2-40-16,-2-4-48 16,4 0-75-16,0-7-491 0,0-1 238 0,0-4 157 15</inkml:trace>
  <inkml:trace contextRef="#ctx0" brushRef="#br0" timeOffset="1191.73">3215 5732 49 0,'0'0'171'15,"3"15"-5"-15,-3 0-7 0,0 5-3 16,0 6-7-16,-3 6-1 16,1 3-4-16,2 10-8 0,0-4-9 0,-2 4-9 15,0 1-5-15,-1-5-8 0,1 2-9 16,0-7-10-16,2-3-4 0,0-3-7 0,-3-6-4 15,3-1 3-15,0-2 11 0,-2-3 15 0,2-4 7 16,-3-3-12-16,2-4-14 0,-2-4-2 16,3-3-8-16,0 0-10 15,0 0-8-15,-18-23-5 0,10 8-4 0,1-10-9 0,0-2-2 16,1-9-5-16,1-6-5 16,3-1-3-16,0 0-7 15,2-1-3-15,0 0-11 0,4 2-4 0,3 4-2 16,2 1-7-16,0 2 4 0,6 4-9 0,-4 8-3 0,3 2-2 15,5 4-2-15,0 4 1 0,-1 6 2 16,1 4-1-16,-2 3 3 0,6 4 3 16,-5 4 1-16,1 5 4 0,-2 6 0 0,-4 0 0 15,-2 2 4-15,-3 2 2 0,-6 0 2 0,0 0 10 16,-4 1 7 0,-6 0 4-16,0 0 2 0,-6-1 4 0,-1 0-4 15,-1-3-1-15,-4-4-3 0,1-4-9 0,0-1-25 16,3-6-53-16,-1 2-77 0,4-7-86 15,-2-4-629-15,6-4 294 0,4-3 194 0</inkml:trace>
  <inkml:trace contextRef="#ctx0" brushRef="#br0" timeOffset="2489.39">15041 5672 143 0,'0'0'194'15,"-2"-12"-10"-15,0 7-13 0,-2-1-4 0,-1-1-8 16,-2-1-8 0,0 1-9-16,-1 1-9 0,0 2-13 0,-2 0-10 15,3-3-11-15,-2 5-15 0,-2 0-7 16,11 2-8-16,-24 9-7 0,10-3-5 0,3 9-3 16,-6 2-5-16,5 3-3 0,-1 3 0 15,4 3-3-15,2 1-4 0,3-2-1 16,2 0 1-16,2-2-2 0,6 4-4 0,1-1-1 15,2-5-1-15,4 0-2 0,5-2-1 16,0-4-3-16,3-5-3 0,2-4 0 0,2-3-2 16,4-6-1-16,-3-3-4 0,5-4-2 15,1-8 2-15,-5 0-3 0,-1-3-2 16,-3-4-1-16,-1-6 0 0,-7 3-3 16,-3 3 3-16,-2-2 2 0,-6 0-3 0,-1 4 1 15,-3-1 3-15,-3 3-6 0,-1 3-3 0,-4 1-1 16,-1 2 0-16,-3 3-2 0,1 3-1 15,-4 2-3-15,0 3-14 0,1 4-23 16,-1 2-29-16,1 2-41 0,3 3-39 0,0-3-35 16,4 4-27-16,-1 1-514 0,3 1 247 15,1 1 163-15</inkml:trace>
  <inkml:trace contextRef="#ctx0" brushRef="#br0" timeOffset="2794.15">15627 5440 15 0,'4'-5'231'0,"-2"0"-6"0,-2 5-13 0,0 0-19 15,2-6-19-15,-2 6-12 0,0 0-4 0,0 0-3 16,0 20-1-1,-2-1 2-15,-4 2-5 0,4 9-7 0,-6 7-10 16,-2 6-8-16,1 7-6 0,-6 3-11 16,4 1-13-16,-1-3-5 0,1-1-10 15,2-5-8-15,-2-6-8 0,2 0-7 0,2-4-3 16,1-7-17-16,1-1-25 0,0-7-30 0,3 0-30 16,-2-4-48-16,4-4-51 0,0-3-48 15,0-6-49-15,0-3-589 0,0 0 282 0,0 0 187 16</inkml:trace>
  <inkml:trace contextRef="#ctx0" brushRef="#br0" timeOffset="3271.49">15872 5543 138 0,'0'0'182'16,"0"0"-2"-16,0 0 1 0,8 15-5 0,-8-4-8 15,5 3-4-15,-3 7-11 16,1 4-5-16,1 5-11 0,0-1-6 16,-1 5-7-16,1-1-9 0,-1 2-8 0,-1-3-7 15,-2 3-8-15,2-4-6 0,0-2-7 16,-2-3-6-16,3-6-5 0,-3-1 12 0,2 0 0 16,-2-5 1-16,3 0 0 0,-3-5-5 15,0-4-9-15,0-5-7 0,0 0-9 0,0 0-3 16,-10-25-1-16,8 6-10 0,-3-5-3 15,3-4-5-15,-3-4-4 0,3-1-4 0,2-4-3 16,0 2-1-16,5-5-2 16,-1 2-5-16,5 1 0 0,4 1-4 0,-2 4-2 15,1 5 0-15,6 1 2 0,-1 6-4 16,1 0-3-16,3 6 3 0,3 5 0 0,2 0 0 16,-7 6 0-16,6 1-3 0,-4 4 3 15,-1 5-2-15,-3 1 3 0,-1 5-5 0,-4 2 2 16,0 5 4-16,-7-1-2 0,-3 4 6 15,-4-2-6-15,-6 4 4 0,-1 1-4 0,-3-5 1 16,-1 2-1-16,-7-7-3 0,2 2-11 16,0-6-34-16,-1-6-46 15,3-1-62-15,0-3-75 0,1-2-797 16,3-5 349-16,1 1 230 0</inkml:trace>
  <inkml:trace contextRef="#ctx0" brushRef="#br0" timeOffset="13064.01">9226 4938 45 0,'0'13'121'0,"2"7"-3"0,3-2 0 16,-3 3-7-16,-1 2-2 0,3 0 0 0,0 4 0 15,-1 0 0-15,-1-1-5 0,0-6 3 16,0 3-4-16,2-6-1 15,-2 1 8-15,0-4 8 0,-2 0 17 0,3-5 10 16,-3 0-7-16,0-3-15 0,0-6-7 16,0 0-13-16,0 0-11 0,0 0-11 0,-13-20-9 15,9 5-9-15,1-5-7 16,-1-7-5-16,4-1-7 0,0-9-7 0,0-4-5 16,4-4-5-16,1-1-5 0,-1 4-2 15,7 2-3-15,-3 4-9 0,0 5 0 0,1 3-7 16,2 5-3-16,4 3-3 0,-1 5-2 15,-1 2-2-15,4 6-2 0,-5 6 2 0,1 2-2 16,4 6 1-16,-5 1 0 0,-3 5 2 16,0 5 2-16,-7-2 1 0,1 3 2 0,-6 1 1 0,-6 6 1 15,0-3 1-15,-8 0 0 16,1 0 4-16,-2-2-5 16,-4 2 2-16,2-4-1 0,-2 0-12 0,2-3-25 15,-1-2-40-15,-2-4-45 0,8 1-54 0,2-6-70 16,3-1-509-16,0 1 257 0,6-5 169 15</inkml:trace>
  <inkml:trace contextRef="#ctx0" brushRef="#br0" timeOffset="14079.02">9709 4790 146 0,'-2'-7'228'0,"-1"2"-26"0,3 5-26 0,0 0-15 16,-9 0-15-16,9 0-16 0,-8 17-10 0,4-2-5 16,-2 8-3-1,3 5-3-15,-4 1-3 0,5 5-6 0,-5 4-6 16,2-4-1-16,1 3-2 0,-2-4-6 0,1-1-3 16,1-2-4-16,2-2-16 0,-3-5-3 15,3-3 3-15,-1 0 10 0,1-6 7 16,0 0 6-16,2-1-8 0,-2-4-5 0,-1-4-8 15,3 0-6-15,0-5-7 16,0 0-6-16,0 0-4 0,0 0-4 0,0-23-8 16,3 13-1-16,-1-3-4 0,2-1-8 0,3-2-1 15,2 1-5-15,4 0-3 0,-2 1-1 16,1 2-1-16,-1-2-3 0,2 7 1 0,-1 0-2 0,5 4-1 16,-2 0-1-16,-4 3-1 15,3 4 0-15,2 3 5 16,-1 2-3-16,-1 0 2 0,-3 2 0 0,0 1 0 0,1 2-1 15,0-2 2-15,-3 0-3 0,3 1 0 0,-2-3 2 16,-1 3-1-16,3-3-3 16,-1-1-5-16,0-1-1 0,4-2 0 15,-1 1-4-15,2-5 0 0,1-2-4 16,1 0-4-16,0-4 3 0,2-1-1 16,-2-1-1-16,-2-2 0 0,1-3 3 0,-1 1 0 0,-5-3 0 15,2 0 3-15,-4-2-1 16,-2 1 1-16,-3 0 0 0,-1 2 2 0,-3-4-3 0,0 4 1 15,-3 1-1-15,-1 0-1 16,-2 3 1-16,0 2 0 0,-3 0 0 0,-1 3 3 0,-1 3 0 16,-3 3 3-1,-1 3-1-15,1 3 0 0,3-1 4 0,0 2 3 16,2 4 0-16,-2-3 3 0,7 1-4 0,-1 0 5 16,2-1-1-16,3-2-1 15,0 2 2-15,5-2 1 0,0-1 0 0,5-1-1 0,-1-4-2 16,3-1 2-16,1-2-2 15,1 0 0-15,1-2-2 0,-1-5 4 16,-1 2-3-16,0-4 0 0,-3-1 1 0,3-1 0 16,-4 0-1-16,-1 1 4 0,-3 0 3 0,1 1 1 15,-1 1 1-15,-1 1-1 0,1 2-3 0,-1-2-2 16,-1 3-3-16,-3 4 2 0,6-3-2 16,-6 3 1-16,0 0 1 15,13 16 1-15,-9-9 6 0,1 2-4 16,0 2 1-16,1 1-3 0,1-4 6 0,2 5-1 15,2-4 0-15,-2 1 0 0,2-1 1 16,-2-4-2-16,3 2 1 0,0-2 0 16,0-3 1-16,0-2-3 0,3 0 0 0,-3-5-2 15,2 3-1-15,0-5 0 0,-1-1 1 16,0-2 2-16,-2-3-3 0,-1 1 1 0,-1-5-4 16,-1 0 0-16,-4 1-3 0,1-1 1 15,-3-3 0-15,0 4 1 0,1 4-1 0,-3-3 0 16,1 2 3-16,1 2-4 15,-2 4-2-15,0-5-5 0,3 7 4 16,-3 1 0-16,0 4-1 0,0 0 4 0,0 0 0 16,0 0 1-16,12 21 1 0,-8-10 1 0,1 3 0 15,2 0 0-15,-2 1-1 0,2 2 0 16,0 0 3-16,0 1-2 0,-3-1 2 16,0 1 1-16,2-2-2 0,-4 0 2 0,1 1-2 0,-3-3 1 15,-3 2-5 1,-3-2-21-16,0-3-29 0,-3-2-45 0,0-1-63 15,-3-6-64-15,3 0-620 0,-3-4 288 16,0-3 190-16</inkml:trace>
  <inkml:trace contextRef="#ctx0" brushRef="#br0" timeOffset="14471.53">10735 5140 97 0,'3'7'176'0,"1"-3"-5"0,1 1-12 15,4 0-17-15,4-3-10 0,0 0-14 0,2-2-11 16,6 0-11-16,-3-2-8 0,0 0-13 0,1-3-4 16,-3 0-7-16,0-2-4 0,-3 1-7 15,-2-3-3-15,-2 1-2 16,-4 0 0-16,-3 0 5 0,-2-1-3 0,-2 1 2 15,0-1-4-15,-4 3-3 16,0-1-3-16,-3 4-7 0,0-2-2 0,-2 3-1 0,0 2-5 16,11 0 1-16,-24 7 3 15,11-1-2-15,1 3 5 0,-1 1 2 0,1 3 1 16,2 2 3-16,1 2 4 0,2-1 2 0,0 0 4 16,5 3-2-16,0 0 0 0,4 2-4 15,2-2-3-15,3-2-2 0,1 0-3 0,8 0-2 16,1-2-2-16,5-1-2 15,0-1-11-15,2-5-21 0,3-1-32 16,-2-4-46-16,1-3-57 0,7 0-48 0,-3-1-659 0,5-3 287 16,0-5 190-16</inkml:trace>
  <inkml:trace contextRef="#ctx0" brushRef="#br0" timeOffset="14692.33">11538 5136 60 0,'-10'2'226'0,"10"-2"-8"0,-13 2-10 0,6-2-14 15,7 0-19-15,0 0-14 0,-9 4-11 16,9-4-12-16,0 0-9 0,18 5-14 0,-2-3-11 16,3-2-11-1,4 0-7-15,3 0-13 0,-1 0-30 0,2-2-45 16,-1 2-49-16,1 0-50 0,-4-2-65 0,1-1-465 15,-4-1 215-15,2 0 141 0</inkml:trace>
  <inkml:trace contextRef="#ctx0" brushRef="#br0" timeOffset="15014.54">12205 4932 155 0,'0'-8'280'16,"0"1"0"-16,0 2-16 0,0 5-16 0,-2-11-24 16,2 6-22-16,0 5-21 0,0 0-20 15,-5-4-17-15,5 4-12 0,0 0-14 0,3 21-10 16,-3-6 1-16,0 4-13 0,2 0-10 16,0 4-4-16,0 0-11 0,-2 0-2 0,3 3-7 15,-1 1-4-15,-2-5-8 16,2 1-4-16,-2 0-3 0,2 0 4 15,1-6-11-15,-1 1-4 0,-2-4 0 16,2 0-6-16,-2-2 8 0,4 0-17 0,-2-4-15 16,0 1-19-16,1-6-39 0,-1 2-42 0,-2-5-50 15,0 0-42-15,0 0-42 16,0 0-38-16,9-14-575 0,-7 7 287 0,3 0 190 16</inkml:trace>
  <inkml:trace contextRef="#ctx0" brushRef="#br0" timeOffset="15280.84">12363 4951 106 0,'0'-6'213'0,"0"-1"-4"0,0 7-10 16,0-7-18-16,-3 2-17 0,3 5-16 0,-2-6-17 0,2 6-16 16,0 0-11-1,0-7-9-15,0 7-10 0,0 0-9 0,0 0-6 16,0 0-7-16,0 0-7 0,0 0-3 0,0 0-3 15,0 0-5-15,0 0-6 0,-13 0-4 16,13 0-4-16,0 0-3 0,0 0-1 0,0 0-3 16,0 0-6-16,0 0-9 0,0 0-15 15,0 0-17-15,0 0-17 0,-7-1-23 0,7 1-21 16,0 0-15-16,0 0-14 0,0 0-14 16,0 0-16-16,0 0-21 0,0 0-351 0,3 12 176 15,-3-12 115-15</inkml:trace>
  <inkml:trace contextRef="#ctx0" brushRef="#br0" timeOffset="15966.07">12273 4830 28 0,'0'0'108'0,"-5"-2"-11"0,5 2-1 15,-11 10 1-15,6-2 4 0,-4 5-17 16,-3-1 4-16,-5 2-2 0,1 4-7 0,0-1-4 16,-1-2-1-16,4-3-9 0,-3 1-5 0,2-2 0 15,4-3-5-15,1 2 1 16,-1-3-1-16,4 0-1 0,1-4-5 16,3-1-3-16,2-2-6 0,0 0-5 0,0 0 0 15,16-17-7-15,-5 6-5 0,1 2-2 16,0-6-1-16,2 2-1 0,-2 1-3 0,3-4-2 15,-2 4 2-15,-2-1-7 0,0 1-3 16,-2 2 4-16,-2 1-3 0,1 3-9 16,-1-1 6-16,-2 3-4 0,-5 4 2 0,0 0 0 15,0 0 5-15,13 15 2 0,-12-4-2 16,-1-1 2-16,-1 4-1 0,1 2 5 0,0 0-5 16,-4 0 2-16,2 4-1 15,-1-1 2-15,1 0-3 0,0-2 2 0,2 1 2 0,0-2-3 16,-3 0-4-16,1-3-8 15,2-2-16-15,-2 3-26 0,4-1-31 0,-2-3-25 16,2 0-39-16,-2 1-394 0,3-2 182 0,-3-2 119 16</inkml:trace>
  <inkml:trace contextRef="#ctx0" brushRef="#br0" timeOffset="16243.95">12033 5377 147 0,'-14'2'251'0,"6"0"4"16,-1-2-3-16,2 3-10 0,7-3-16 0,-13 4-15 16,13-4-18-16,-10 0-17 0,10 0-17 15,0 0-19-15,0 0-14 0,0 0-13 16,35-14-12-16,-9 7-8 0,1 1-13 16,6-1-4-16,7 2-9 0,2 0-9 0,2 1-5 15,-7 0-3-15,-2-1-2 16,0 3-8-16,-7-1-2 0,-1 0-5 0,-7 3-4 15,2 0-4-15,-2-2 1 0,-6 0-9 16,-2 2 1-16,0-2 0 0,-5-2-3 0,-7 4-7 16,11-3-27-16,-11 3-52 0,2-4-82 15,-2 4-87-15,3-6-747 0,-3 6 336 0,0-9 221 16</inkml:trace>
  <inkml:trace contextRef="#ctx0" brushRef="#br0" timeOffset="17273.02">18593 5031 65 0,'-3'-5'146'0,"3"5"-14"0,-4-5-18 16,4 5-8-16,0 0-9 0,0 0-12 0,-11 21-6 16,7-7-2-16,3 5-4 0,-1 2-3 15,-1 0 0-15,1 2 0 0,0 2 5 16,2-2-2-16,0-1 3 0,-2-1-2 16,-1-3-6-16,1 2 5 0,2-8 1 0,0 2 5 0,0-3 7 15,0 2 5-15,0-3 12 16,0-3-2-16,0-1-8 0,-2-2-11 0,2-4-10 0,0 0-6 15,0 0-7-15,-16-20-11 0,15 8-2 16,-4-7-7-16,3-4-6 0,0-3-3 16,2-6-6-16,4-9-5 0,1 1-5 15,8-12-6-15,2 4 3 0,3 2-5 0,4 4-6 16,1 2-2-16,-3 11-2 0,2-1-6 16,-4 6-1-16,3 4 1 0,-2 5-1 0,3 3-1 15,-4 4-2-15,-2 3 0 16,1 5 0-16,-7 2 3 0,5 5 3 15,-4 4-2-15,-1 1 1 0,-5 2 3 0,-3 6 4 16,-4-2-1-16,0 4 3 0,-11 2 0 0,2-1 4 0,-9 5-5 16,-10-3 2-16,4-2-7 15,-7 1-15-15,0-6-18 16,-3-1-42-16,7-4-48 0,0-3-47 0,4-2-575 16,3-3 255-16,7-3 169 0</inkml:trace>
  <inkml:trace contextRef="#ctx0" brushRef="#br0" timeOffset="18395.91">19076 4932 166 0,'0'-6'181'16,"-2"0"-17"-16,2-1-18 0,0 7-20 0,-3-8-15 15,3 8-12-15,0 0-7 0,0 0-2 16,-4 21-3-16,4-7 5 0,-3 8-2 0,1 1 3 16,2 7-2-16,-4-2 3 0,1 4-3 15,-1 2-1-15,-2-5-3 0,5 1-7 16,-1-3-17-16,-1-3-5 0,0-4-1 0,1-1 1 15,-3-5 6-15,5 0 9 0,-2-2-4 0,2-4-7 16,0-1-7-16,2-6-8 0,-2-1-4 16,0 0-5-16,0 0-4 0,16-19-4 15,-10 10-6-15,1-3 0 16,2-2-6-16,2 0-4 0,-1-1-1 0,2 3-4 16,-1-4-4-16,0 4 0 0,2 0-1 0,-2 1-3 15,1 2 0-15,-1 1-1 0,3 1 0 16,-2 5-2-16,0 0 0 0,-2 2-1 15,3 2 0-15,-1 3 1 0,0 1 2 16,-1 2 0-16,0 3 1 0,-2-1-1 0,4 3 1 16,-4 0 3-16,0-2-4 0,0 1 4 0,2-1 0 15,0-2 1-15,-2 3-3 0,2-5-2 16,-1 0-3-16,4-1-1 0,0-3-2 0,0 1 1 16,3-4 0-16,-4-4 0 0,6 4-5 0,-2-5 0 0,-1-2-3 15,0-1 0-15,-2-2-1 16,-2 0 2-16,-1-5 1 15,-2 3-2-15,-2-6 2 0,1 1-1 16,-3 3 3-16,-3-3-3 0,0 4 1 16,-2-1 1-16,-2 1-3 0,2 1 1 0,-2 0-2 15,-1 4 0-15,-1 2-1 0,-4 4 1 16,8 2 3-16,-18 2 2 0,6 6 0 16,-2 3 2-16,2 1 2 0,1 6 2 0,-2 0 1 0,5 1 2 15,0 0-2-15,4 0 0 0,1-2 4 16,3 0-2-16,5-3 0 0,1 2-1 15,3-7 2-15,2-2 2 0,1-3-4 16,0-1 1-16,4-6-1 0,2-1 1 0,2-1-2 16,-6-3-1-16,6 0 1 0,-5-3-2 15,-2 1 2-15,1-3-2 0,-3 3 1 0,2-3 3 16,-2 3-3-16,-5-1 3 0,4 3-1 0,-3 1 1 16,0-2-3-16,-1 6-2 0,-1-3-1 15,1 3 1-15,-6 3-3 16,7-2 7-16,-7 2-3 0,7 9 1 15,-3-1 0-15,-2 1 3 0,1-1 3 0,0 2 0 16,-1 3 0-16,8-1 1 0,-6 1-1 16,3 0 0-16,0-1 3 0,4-1 1 0,1-2 2 15,0 1-4-15,2-6-2 16,-1-1 1-16,5 1 0 0,-2-4-1 16,2-4-1-16,1 1-1 0,-3-3 0 15,0-2-1-15,-1-3 0 0,1 0 1 0,-5-3 1 0,1-3-1 16,0 0-1-16,-5 0-3 0,2-2 0 15,-4 0-1-15,-3 1 0 0,2-2 3 16,-1 3-3-16,-1 6-1 0,0-2 1 0,-2 0-1 16,0 3-1-16,0 1 0 0,3 2-1 15,-3 7 2-15,-3-5 0 0,3 5-1 0,0 0 2 16,0 0-4-16,0 0 1 16,3 19-5-16,-1-9 2 0,4 1 1 0,-3 3-1 15,5 0 2-15,-1 3 1 0,2 1 3 0,-2-2 0 16,3 5-1-16,-1-3 3 15,-2-1-1-15,1 1 2 0,0-4-3 16,-4 4 3-16,1-4 4 0,-3 0 2 16,-2-2 5-16,0 0-2 0,-2 0 0 0,-3-3 1 15,-1-2-6-15,-1 0-15 0,-2-3-26 0,2 1-46 16,0-3-43-16,7-2-40 0,-17-4-543 16,10 0 241-16,2-6 160 0</inkml:trace>
  <inkml:trace contextRef="#ctx0" brushRef="#br0" timeOffset="18796.12">20583 5179 73 0,'5'1'182'0,"-5"-1"-15"0,0 0-16 16,8 2-17-16,-8-2-10 0,0 0-15 15,0 0-9-15,11 0-11 0,-11 0-10 0,14-6-7 16,-5 2-7-16,2-3-13 0,-1-2 0 0,-1 4-9 16,-2-6-4-16,0 0-7 0,-3 1-4 15,1 0-3-15,-5-1-5 0,0 1-2 16,0 0 0-16,-5 1 2 0,1-2-1 16,0 5 2-16,-6 0-2 0,1 2-1 15,-1 2 0-15,-1 0 2 0,-3 4 2 0,3 0 3 16,-6 5 8-16,2 0-2 0,0 3 10 15,-1 3 1-15,3 0 0 0,2 1 3 0,-1 1 0 16,4 0 1-16,0 2-3 0,1-2 0 16,7-1-1-16,0 0-4 0,4 0 1 15,3 0-3-15,3-1-3 0,6-3-2 0,0 1-3 16,4-6-3-16,2 1-10 0,2-3-23 16,1-3-37-16,-1 0-45 15,0-2-52-15,1 1-63 0,-4-5-497 16,-3 1 239-16,1-2 158 0</inkml:trace>
  <inkml:trace contextRef="#ctx0" brushRef="#br0" timeOffset="19357.05">21239 5124 23 0,'0'0'254'15,"-11"2"-11"-15,2 0-7 0,9-2-20 16,-6 1-19-16,6-1-17 0,-7 4-15 0,7-4-17 16,0 0-15-16,0 0-10 0,0 0-17 15,0 0-6-15,0 0-10 0,45-4-7 16,-19 4-11-16,6-1-5 0,1-1-9 0,0 0-7 16,-1 2 0-16,-4-3-8 0,-3 3-10 15,-3 0-11-15,-2-2-9 0,-3 2-5 16,-1-2-5-16,-2 2-5 0,-4 0-13 0,2-1-10 15,-12 1-9-15,11-3-15 0,-11 3-22 16,5-3-37-16,-5 3-48 0,4-4-53 0,-4 4-488 16,0 0 237-16,0-5 156 0</inkml:trace>
  <inkml:trace contextRef="#ctx0" brushRef="#br0" timeOffset="20540.39">21230 4715 123 0,'2'-9'134'0,"3"0"-9"15,4 4-10-15,2-7-17 0,3 4-6 16,2 1-17-16,3 2 0 0,1-2-6 0,-2 2-7 16,0-1-9-16,2 4-4 0,-4 1-7 15,-3 2-4-15,4-1 0 0,-3 8-9 16,0-3 4-16,-1 4 2 0,0 1 3 16,-5 5 5-16,2-1 0 0,-5 3 3 0,-1 3-3 15,-4-3 3-15,0 6 1 0,-4 0-2 16,-3-2 2-16,-1 5-10 0,0-3 3 0,-7 2-4 15,4-1-2-15,-5-1-1 0,2 0-6 16,-3-2-1-16,-2-2-1 0,4 1-4 0,0-3-1 16,-1 1-1-16,5-4-2 0,-4-3 0 15,6 1 0-15,0-1-3 0,-1-3 4 16,4 1 3-16,-1-2 14 0,1-2 2 0,2-1 2 16,-1 3 0-16,0-3-5 0,5-4-3 15,-6 3-4-15,6-3 0 16,0 0-5-16,0 0-2 0,0 0-3 15,0 0-1-15,0 0-1 0,0 0-1 0,0 0-3 16,0-18 2-16,0 18-3 0,0 0-1 0,3-5 0 16,0 0-3-16,-3 5-1 0,0 0 2 15,5-7-1-15,-5 7-2 0,2-4 2 16,-2 4-4-16,0 0 3 0,5-4-3 0,-5 4 0 16,4-4 3-16,-4 4-5 0,8-4 3 15,-8 4 1-15,6-4-2 0,-6 4-2 0,10-5 2 16,-10 5-1-16,9-2 0 15,-4 0-2-15,-5 2 3 0,7-4-1 16,-7 4 0-16,8-2-1 0,-8 2 0 0,0 0 2 16,9-5-2-16,-9 5 2 0,0 0 0 0,0 0-2 15,7-2 0-15,-7 2 0 16,0 0 0-16,7-1-3 0,-7 1-13 16,0 0-25-16,4-5-32 0,-4 5-38 0,0 0-52 0,0 0-54 15,12 0-456-15,-12 0 229 16,0 0 151-16</inkml:trace>
  <inkml:trace contextRef="#ctx0" brushRef="#br0" timeOffset="27062.17">14482 15159 31 0,'-37'0'56'0,"4"0"8"15,8 0 2-15,4 2 2 16,2-2 1-16,5 0 0 0,3 2-6 0,-2-2-5 15,4 0-11-15,-2 0 1 0,4 2-10 16,7-2 5-16,-17 0-3 0,17 0-4 16,-12 2 2-16,12-2 2 0,0 0-7 0,0 0-4 15,0 0-8-15,0 0 15 0,52-4-15 16,-24 4 2-16,10-2-1 0,8-2 12 16,2 1-12-16,17-1-1 0,4 0-3 0,26-2 2 0,6-3 0 15,-1 5-3-15,0-1-3 16,1 0 3-16,0 3-6 0,-3 0 1 0,-15-1 1 15,-11 3-1-15,-7 0 3 0,-11 0-7 16,-6 3-3-16,-7-3-1 0,-6 2 1 16,-3-2-3-16,-5 0 5 0,-5 2-9 0,0-2 3 15,-8 0 0-15,-3 2 1 16,-5-2-3-16,-6 0-3 0,0 0-1 16,0 0-11-16,-39 3-13 0,12-3-6 0,-9 4-9 15,-13-3-12-15,-2 1-3 0,-16 0-10 16,-3-2-11-16,-4 3-10 0,4-3-199 0,-6 0 98 15,5 2 65-15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9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6 234 248,'0'0'27,"-1"0"0,1 0 1,0 0-1,0 0 0,-1 0 0,1 0 0,0-1 1,0 1-1,-1 0 0,1 0 0,0 0 0,0-1 0,-1 1 1,1 0-1,0 0 0,0 0 0,0-1 0,-1 1 1,1 0-1,0 0 0,0-1 0,0 1 0,0 0 1,0-1-1,0 1 0,0 0 0,-1 0 0,1-1 0,0 1 1,0 0-1,0-1 0,0 1 0,0 0 0,0-1 1,1 1-1,-1 0 0,0-1 0,10-10 425,19-6-5,40-9 209,118-30 0,-98 31-386,-17 7-143,-43 12-604,-1-1 0,0-2-1,-1 0 1,31-16 0,-32 10-66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8.1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269 163 148,'0'-14'382,"-1"0"1,0 1-1,0-1 0,-7-24 0,7 33-300,-1 0 0,0 1 0,0-1-1,0 1 1,-1-1 0,0 1 0,0-1-1,0 1 1,0 0 0,0 1 0,-1-1 0,0 1-1,0-1 1,0 1 0,-6-4 0,3 7 48,2 0-101,1 1-1,-1 0 1,1 0 0,-1 1-1,1 0 1,-1-1-1,1 1 1,0 1-1,0-1 1,0 1 0,0-1-1,1 1 1,-1 0-1,1 1 1,-1-1-1,1 0 1,0 1-1,-3 5 1,-3 8 45,0 1 1,1 1-1,1-1 0,0 1 0,2 1 1,-7 36-1,-2 125 282,12-127-271,3 153 206,1-81-158,-1-95-102,0-23-89,0 0 0,0 0 0,-1 0 0,-1 0 0,1 0 0,-1 0 0,-1 0 0,0 0 0,-3 11 0,4-19-30,1 1-1,0-1 1,-1 1-1,1-1 1,0 1-1,-1-1 1,1 1-1,-1-1 1,1 0 0,-1 1-1,1-1 1,0 0-1,-1 1 1,0-1-1,1 0 1,-1 0-1,1 1 1,-1-1-1,1 0 1,-1 0-1,1 0 1,-1 0 0,0 0-1,1 0 1,-1 0-1,1 0 1,-1 0-1,0 0 1,1 0-1,-1 0 1,1 0-1,-1 0 1,0-1 0,-23-11-586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8.8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0 238 128,'0'-4'72,"1"0"0,-1 1 1,1-1-1,0 0 0,0 1 0,0-1 0,0 1 1,1-1-1,0 1 0,-1 0 0,1-1 0,0 1 0,0 0 1,1 0-1,-1 0 0,1 1 0,-1-1 0,1 1 1,0-1-1,0 1 0,0 0 0,0 0 0,1 0 1,-1 0-1,6-1 0,9-4 38,1 1 1,-1 0-1,35-4 1,-33 6-23,91-14 153,54-12 22,-124 21-220,-28 7 26,0 0 1,1-2 0,-1 1-1,0-2 1,22-10 0,-29 2 35,-6 13-100,0 0-1,0-1 1,0 1-1,0 0 1,0 0-1,0-1 1,1 1-1,-1 0 1,0-1-1,0 1 1,0 0-1,0-1 1,0 1-1,0 0 1,0-1-1,0 1 1,-1 0-1,1 0 1,0-1-1,0 1 1,0 0-1,0-1 1,0 1-1,0 0 1,-1 0-1,1-1 1,0 1-1,0 0 1,0 0-1,-1-1 1,1 1-1,0 0 1,0 0-1,-1 0 1,1-1-1,0 1 1,0 0-1,-1 0 1,1 0-1,0 0 1,-1 0-1,1 0 1,-1-1-1,-21 1 15,20 1-12,-1-1 0,0 1 0,0 0 0,1 0 0,-1 0 1,1 0-1,-1 0 0,1 0 0,-1 1 0,1-1 0,0 1 1,-1-1-1,1 1 0,0 0 0,0 0 0,-2 3 0,-24 34 87,21-26-71,0 0 1,1 0-1,0 1 1,1-1-1,1 1 0,0 1 1,-3 24-1,5-28-13,2 0 0,-1 0-1,2-1 1,-1 1 0,2 0 0,-1 0-1,1-1 1,1 1 0,0-1 0,0 1-1,6 10 1,-7-17-14,0-1 0,0 0 0,0 1 0,0-1 0,1 0 0,-1 0 0,1-1 0,0 1 0,0 0 0,0-1 0,0 0 0,0 0-1,1 0 1,-1 0 0,1 0 0,-1 0 0,1-1 0,-1 0 0,1 0 0,0 0 0,0 0 0,0-1 0,-1 1 0,1-1 0,0 0 0,0 0 0,0 0 0,0-1 0,0 1 0,-1-1 0,1 0 0,0 0 0,0 0 0,-1-1 0,1 1-1,-1-1 1,1 0 0,-1 0 0,0 0 0,0 0 0,0-1 0,0 1 0,0-1 0,0 0 0,2-3 0,3-9-19,-1 1 0,0-1 1,-1 0-1,0-1 0,-2 1 0,0-1 0,4-29 1,4-16 32,-8 42 9,-4 15-17,1 1-1,-1-1 1,1 1-1,0 0 0,-1-1 1,2 1-1,-1 0 1,0-1-1,1 1 1,-1 0-1,1 0 0,0 0 1,4-4-1,-1 6 5,0 1-2,1 0-1,-1 1 0,0 0 0,0 0 0,0 0 1,0 1-1,0-1 0,-1 1 0,1 0 0,0 1 0,-1-1 1,1 1-1,5 4 0,-3 0 6,0-1 0,0 1 0,-1 0 0,0 0 0,0 1 0,-1-1-1,5 10 1,-1 1 23,0 1-1,-1-1 0,-1 1 0,-1 1 1,-1-1-1,4 24 0,-9-39 7,0 0-1,0 1 1,0-1-1,0 0 1,-1 0-1,-1 6 1,1-8 217,-2-7-189,0-1-46,0 0 0,0-1 0,0 1 0,1-1 0,0 1 0,0-1 0,1 1 0,0-1 0,0 0 0,1-13-1,0 8-115,0 0-1,1 1 1,1-1 0,0 0-1,0 1 1,1-1-1,1 1 1,0 0-1,0 0 1,1 0-1,1 0 1,-1 1-1,2 0 1,0 0-1,0 1 1,0 0-1,1 0 1,1 1-1,-1 0 1,1 0-1,1 1 1,-1 0-1,1 0 1,21-8-1,-1 0-841,2 4 286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9.9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0 193 396,'0'-1'96,"0"0"-1,0 1 1,0-1 0,1 0-1,-1 0 1,0 0 0,0 1-1,0-1 1,1 0 0,-1 0 0,0 1-1,1-1 1,-1 0 0,0 0-1,1 1 1,-1-1 0,1 0-1,0 1 1,-1-1 0,1 1-1,-1-1 1,2 0 0,8 20 627,-5-4-580,0 0 1,-1 1 0,3 31 0,-1-9 12,24 157 540,-20-115-336,-9-67-221,-1-10-75,1 0-1,-1 0 1,0 0 0,1 0 0,0-1-1,-1 1 1,1 0 0,2 4 0,-2-6 153,0-6-118,4-23-9,-3 1 0,0-1 1,-3-40-1,0 20-62,21-307 285,-19 340-303,0 5-2,0-1 1,1 0-1,0 0 1,4-11 0,-6 22-8,0-1 0,0 1 0,0 0 0,0-1 1,0 1-1,0 0 0,1 0 0,-1-1 0,0 1 0,0 0 1,0 0-1,1 0 0,-1-1 0,0 1 0,0 0 0,1 0 1,-1 0-1,0 0 0,0-1 0,1 1 0,-1 0 1,0 0-1,0 0 0,1 0 0,-1 0 0,0 0 0,1 0 1,-1 0-1,0 0 0,1 0 0,-1 0 0,0 0 1,0 0-1,1 0 0,-1 0 0,0 0 0,1 0 0,-1 0 1,0 0-1,0 1 0,1-1 0,-1 0 0,0 0 0,0 0 1,1 0-1,-1 1 0,0-1 0,0 0 0,0 0 1,1 0-1,-1 1 0,0-1 0,0 0 0,0 1 0,1-1 1,9 14 15,0 0 0,-1 1 1,0 0-1,8 21 1,25 74 101,12 25-18,-42-107-83,-11-23-12,1 1 0,1-1 0,-1 0 0,1 0 0,3 6 1,-4-9-5,-1 0 0,1 0 0,0-1 1,0 1-1,0-1 0,-1 1 0,1-1 1,0 0-1,1 0 0,-1 0 1,0 0-1,0 0 0,0 0 0,1-1 1,-1 1-1,5 0 0,-1-1-1,0 0-1,0-1 0,0 1 1,0-1-1,0 0 0,0-1 1,0 1-1,0-1 0,-1 0 1,1-1-1,0 1 0,-1-1 1,0 0-1,0-1 0,0 1 1,0-1-1,0 0 0,4-6 1,7-6-3,-2 0 0,0-1 0,20-32 1,68-125 17,-84 138 14,-16 30-30,0 0 0,1 0 1,0 0-1,1 1 0,-1-1 1,1 1-1,6-7 0,-8 10 4,0 7 8,3 13 0,-1 0 1,-1-1 0,-1 1 0,0 0 0,-1 24-1,1 1 24,19 230-2222,-21-269 1779,1 0-1,0 1 1,0-1-1,1 0 1,-1 1-1,4 6 1,4 5-492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0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338 35 172,'-10'-34'4378,"20"52"-4228,0 0 0,2-1 0,0-1 0,0 1 0,20 17 0,126 108 502,-60-59-268,-82-72-198,-10-6-65,0-1 0,0 1 1,0 0-1,5 6 0,-10-11-101,-1 1 0,1 0 1,0 0-1,-1 0 0,1-1 0,-1 1 0,1 0 0,-1 0 0,1 0 0,-1 0 0,0 0 0,1 0 1,-1 0-1,0 0 0,0 0 0,0 0 0,1 0 0,-1 0 0,0 0 0,0 0 0,-1 0 1,1 0-1,0 0 0,0 0 0,0 0 0,-1 0 0,1 0 0,-1 0 0,1 0 0,0 0 1,-1 0-1,0 0 0,1-1 0,-1 1 0,0 1 0,-54 50 723,-77 58 0,42-38-443,-95 86-526,-31 27-5663,170-147 4568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3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429 147 200,'-3'-10'121,"-2"1"0,1 0 0,-1 1 0,-1-1 0,0 1 0,0 0 0,0 0 0,-1 1 0,0 0-1,-1 0 1,1 1 0,-1 0 0,-1 0 0,1 0 0,-1 1 0,0 1 0,0 0 0,-10-4 0,12 6-85,-1-1-1,0 1 1,0 1-1,0-1 1,0 1-1,0 1 1,0 0-1,0 0 1,0 0-1,0 1 1,0 0-1,0 1 1,0-1-1,0 2 1,1-1-1,-1 1 1,1 0-1,-1 1 1,1 0-1,0 0 1,0 0-1,-10 10 1,7-4 1,0 0 0,2 0-1,-1 1 1,1 0 0,1 1 0,0 0-1,0 0 1,1 0 0,1 1 0,0 0-1,1 0 1,-5 26 0,7-26-9,0-1-1,1 1 1,1-1 0,0 1 0,0 0-1,1-1 1,1 1 0,0-1 0,1 0-1,0 0 1,1 0 0,0 0 0,1 0-1,8 14 1,-8-18-15,1 0 1,0-1-1,0 0 0,1 0 0,-1 0 1,2-1-1,-1 0 0,1 0 1,-1-1-1,2 0 0,-1 0 0,0-1 1,1 0-1,0 0 0,0-1 0,18 4 1,6-2 14,1-1 0,0-1-1,47-2 1,-58-1-25,9-2-128,39-6-1,-7 0-2533,-45 7 2068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4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4 134 108,'0'0'529,"-3"0"641,16-3-699,36-3-340,17-3 0,-47 6-94,450-79 409,-399 70-356,-42 8-318,34-9 1,-60 12-77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5.4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 1 192,'0'0'712,"-4"3"-491,0 2-118,0 0 1,1 1 0,-1-1-1,1 1 1,0 0 0,1 0-1,-1 0 1,1 0 0,0 0-1,-1 12 1,-24 154 1354,5-21-441,11-86-592,7-32 15,-14 47 1,12-56-153,-3 27 0,3-16-24,6-29-505,-2 9 638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6.1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0 115 100,'0'-2'129,"1"0"-83,-1 0 0,0 0 1,0 1-1,1-1 0,-1 0 0,1 0 0,-1 1 0,1-1 0,0 0 0,1-2 0,2-12 445,-1 2-34,12-27 309,-15 40-643,2-2-4,-2 2-101,1 0 0,0 0 1,0 0-1,0-1 0,0 1 1,-1 0-1,2 0 0,-1 0 1,0 1-1,0-1 1,0 0-1,0 0 0,0 0 1,3 0-1,-2 0 47,2 3 22,4 3-18,1 0 1,-1 0-1,-1 0 0,1 1 0,11 12 1,37 44 306,-23-26-147,78 87 507,-85-95-584,9 10 166,61 51 0,-69-66-183,-21-17-110,0 0 0,1-1 0,0 0 0,0 0 1,0 0-1,1-1 0,-1 0 0,12 4 0,-18-8-34,0 0-1,0 1 1,0-1-1,0 0 1,0 0-1,0 1 1,0-1-1,0 0 1,0 0-1,1 0 1,-1 0-1,0-1 1,0 1-1,0 0 1,0 0-1,1-1 1,14-3-352,-12 4 21,1-1 1,-1 0 0,0 0 0,1 0 0,-1-1 0,0 1 0,0-1 0,0 0 0,7-5 0,-2 0-421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6.5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509 1 160,'-96'110'2102,"-23"28"-585,-18 20-297,57-67-519,67-76-598,4-6-67,1 0-1,0 1 1,1 0 0,0 0 0,-7 14-1,4-13-567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7.4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1 178 28,'0'0'29,"0"0"-1,0 0 1,0 0-1,0 0 1,0 0-1,0 0 1,0 0-1,1 0 1,-1 0-1,0-1 1,0 1 0,0 0-1,0 0 1,0 0-1,0 0 1,0 0-1,0 0 1,0 0-1,0 0 1,0-1-1,0 1 1,0 0-1,0 0 1,0 0 0,0 0-1,0 0 1,0 0-1,0 0 1,0-1-1,0 1 1,0 0-1,0 0 1,0 0-1,0 0 1,0 0 0,0 0-1,0 0 1,0 0-1,0-1 1,0 1-1,0 0 1,0 0-1,-1 0 1,1 0-1,0 0 1,0 0-1,0 0 1,0 0 0,0 0-1,0 0 1,0 0-1,0 0 1,-1 0-1,1-1 1,20-3 352,32-2-214,374 3 752,-207 6-651,-210-3-259,19 1 48,0-1 1,0-2-1,1-1 1,45-11-1,-72 14-54,-1 0 1,1-1-1,0 1 0,-1-1 1,1 0-1,-1 1 1,1-1-1,-1 0 0,0 0 1,1 0-1,-1 0 0,0 0 1,1 0-1,-1 0 0,0-1 1,0 1-1,0 0 0,0-1 1,0 1-1,0-1 1,-1 1-1,1-1 0,0 1 1,0-4-1,-1 5-3,0-1 0,1 0 0,-1 0 0,0 0 1,0 0-1,0 0 0,0 0 0,0 0 0,0 0 0,-1 0 0,1 0 0,0 0 0,0 1 1,-1-1-1,1 0 0,0 0 0,-1 0 0,1 0 0,-1 0 0,1 1 0,-1-1 0,1 0 1,-1 1-1,0-1 0,1 0 0,-1 1 0,0-1 0,-1 0 0,0-1 2,-77-73 135,64 62-122,14 11 3,6 6-12,0 0-2,9 6 11,-1 1-1,18 19 1,-28-26 6,0-1 0,0 1 0,0 0 1,-1 0-1,1 0 0,-1 0 0,0 1 1,0-1-1,0 1 0,-1-1 0,0 1 1,1 0-1,-2-1 0,2 9 0,-3-5 4,0 0-1,0 0 0,-1 0 0,0-1 1,0 1-1,-1 0 0,0-1 0,0 0 0,-1 1 1,0-1-1,-6 7 0,-1 2-711,-1-1 0,-1 0 0,-22 20 0,18-22 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9.6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618 0 380,'-19'14'271,"-10"6"335,-26 23 1,-41 36 709,23-21-552,-128 106 654,110-90-1812,86-69-19,1-2 0,-1 1 0,0 0-1,-1-1 1,1 0 0,-10 4 0,7-6-335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38.6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490 1 148,'0'0'1011,"-5"4"-681,-56 41 643,3 4 0,-94 98 0,-16 42 346,163-184-1281,-21 25 231,24-28-250,1 0 1,-1 0 0,1 0-1,-1 0 1,1 1 0,0-1-1,0 1 1,0-1 0,0 0 0,0 1-1,0 2 1,1-4-14,0 0 0,1 0 0,-1 0 0,0 0 1,0 0-1,1 0 0,-1 0 0,1 0 0,-1 0 0,1 0 0,-1 0 1,1 0-1,0 0 0,-1 0 0,1 0 0,0-1 0,0 1 0,-1 0 0,1-1 1,0 1-1,0 0 0,0-1 0,1 1 0,26 9 54,-18-6-36,20 8 27,69 25 42,-21-10-2,123 64 0,-130-52-2,14 6-588,-49-26-3616,-34-19 3285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1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15 252 128,'-2'3'313,"0"0"-238,0 0-1,1 1 0,-1-1 1,1 1-1,0-1 1,0 1-1,0 0 0,1-1 1,-1 1-1,1 0 0,0-1 1,0 1-1,0 0 0,1 0 1,-1-1-1,1 1 0,0 0 1,2 6-1,35 171 1906,-28-150-1615,-8-26-203,-1 0 0,1-1 0,-1 1 1,1 0-1,-1 0 0,0 6 0,0-11-11,-1 0-144,0 0-1,0 0 1,0 1 0,0-1-1,0 0 1,1 0-1,-1 0 1,0 0 0,0 0-1,0 1 1,0-1 0,1 0-1,-1 0 1,0 0 0,0 0-1,0 0 1,1 0 0,-1 0-1,0 0 1,0 0 0,0 0-1,1 0 1,-1 0-1,0 0 1,0 0 0,0 0-1,1 0 1,-1 0 0,0 0-1,0 0 1,0 0 0,1 0-1,-1 0 1,0 0 0,0 0-1,0-1 1,1 1 0,-1 0-1,0 0 1,0 0-1,0 0 1,0 0 0,0 0-1,1-1 1,-1 1 0,0 0-1,0 0 1,0 0 0,0-1-1,0 1 1,0 0 0,0 0-1,0 0 1,0-1 0,0 1-1,0 0 1,6-24 103,2 1 0,18-43 1,-17 48-63,-4 8-29,0 1 0,0 0 0,12-15 0,-15 22-15,0-1-1,0 1 1,0 0 0,1 0-1,-1 0 1,1 0 0,-1 1-1,1-1 1,-1 1 0,1-1 0,0 1-1,0 0 1,0 0 0,0 0-1,0 1 1,0-1 0,0 1 0,4-1-1,0 2-1,0 0 0,0 0 0,0 1 0,0 0-1,0 0 1,-1 1 0,1-1 0,-1 2 0,0-1 0,1 1-1,-1-1 1,-1 2 0,9 6 0,-3-1 21,-1-1 1,0 2-1,-1 0 1,0 0-1,0 1 1,6 12-1,6 7 149,-20-31-30,1-5-124,16-54-29,-14 42-14,1 0 1,1 0-1,13-27 0,-14 35 10,0 1-1,0 0 1,1 0-1,9-9 0,-13 14 11,0 1 0,1 0 0,-1 0 0,1 0 0,0 0-1,-1 1 1,1-1 0,0 1 0,0-1 0,0 1-1,0 0 1,0 0 0,0 1 0,0-1 0,0 0-1,4 1 1,-6 0 3,0 0 0,0 0 1,1 1-1,-1-1 0,0 1 0,0-1 0,0 1 0,0-1 0,0 1 0,0-1 0,0 1 0,0 0 0,0-1 1,0 1-1,-1 0 0,1 0 0,0 0 0,1 2 0,-1-1 0,5 5 6,-1 0 0,0 1 0,0-1 1,-1 1-1,0 1 0,-1-1 0,1 0 1,-2 1-1,3 9 0,8 22 22,6 17 5,-15-43-26,1 0 0,0 0 0,0-1 1,1 1-1,16 23 0,-19-33-3,1-1-1,-1 1 0,1-1 0,0 1 1,0-1-1,0 0 0,0-1 0,0 1 1,1-1-1,0 0 0,-1 0 0,1 0 1,0-1-1,0 1 0,0-1 0,0 0 1,0-1-1,0 1 0,0-1 0,0 0 1,0 0-1,9-2 0,-4 0-1,0 1 0,0-2 0,0 0 0,0 0 0,-1-1 0,1 0 0,-1 0 0,0-1 0,0-1 0,10-7 0,-10 6-3,0 0 0,0 0 1,-1-1-1,0-1 0,-1 1 0,0-1 0,0 0 0,11-20 1,39-110-26,-55 160 29,1 1 1,1-1-1,7 25 0,-4-29 0,1 1-1,16 24 1,-21-39-2,1-1 0,0 1 0,0-1 1,-1 0-1,1 0 0,7 2 0,-8-4 1,1 1 0,-1-1 1,1 0-1,-1 0 0,1 0 0,-1-1 0,1 1 1,-1-1-1,1 0 0,-1 0 0,0 0 0,1 0 1,-1-1-1,0 1 0,0-1 0,0 0 1,0 0-1,0 0 0,0 0 0,-1 0 0,3-3 1,2-4-6,0-1 0,-1 1 0,0-1-1,-1 0 1,0 0 0,0 0 0,-1-1 0,-1 0 0,5-20 0,-1 5 2,8-22 4,-15 47-5,9-29 3,-9 28-5,0-5 2,0 5 24,0-5-13,0 5-10,0 5-9,5 42 54,-4-23-39,2-1 0,6 28 0,-7-42 0,0-1 1,1 1 0,-1 0-1,1-1 1,1 0-1,-1 1 1,1-1 0,0-1-1,1 1 1,-1-1 0,8 7-1,-8-7 1,2 0-4,0 0 0,0 0 0,1-1 1,-1 0-1,10 5 0,-1-6 3,-9-3-1,-1 0-1,1 0 0,-1-1 0,1 0 1,-1 0-1,0 0 0,1-1 1,-1 0-1,0 0 0,0 0 0,0-1 1,0 0-1,-1 0 0,1 0 1,-1 0-1,0-1 0,1 1 0,-2-1 1,7-8-1,-4 5-4,0 0 1,-1 0-1,0-1 0,0 0 1,-1 0-1,0 0 0,0-1 0,-1 1 1,0-1-1,-1 0 0,2-11 1,-2-1 1,-1 0 1,-2-1 0,0 1-1,-4-21 1,-21-81-56,12 62 30,9 35 11,4 18 9,0 1 0,-1 0 0,1 0 0,-2 0 0,-4-12 0,5 13-9,-1 0 14,0 6 13,-8 17-2,11-16-9,-1 0 0,0 0 0,1 0 0,-1 1 0,1-1 0,0 0 0,-1 0 0,1 0 0,0 0 0,0 0 0,-1 0 0,1 1 0,0-1 0,0 0 0,0 0 0,0 0 0,1 0 0,-1 1 0,1 0 0,0 3 4,-2 27 44,2-1-1,10 63 1,2-8 41,6-9-11,-14-50-126,2 0 0,0 0 0,2-1 0,1 0 1,24 45-1,-32-68 41,0 0 1,0 0-1,0 0 1,1 0-1,-1-1 0,1 1 1,0-1-1,0 1 1,0-1-1,0 0 1,0 0-1,0-1 1,1 1-1,-1-1 1,0 1-1,1-1 1,-1 0-1,7 1 1,-5-2 0,1 1-1,-1-2 1,0 1 0,1 0 0,-1-1-1,0 0 1,0 0 0,0-1 0,1 1 0,-1-1-1,8-5 1,-5 3-1,-1 0-1,0 0 0,0-1 0,-1-1 1,1 1-1,-1-1 0,0 0 0,-1 0 1,0 0-1,9-13 0,-9 8-2,1 0-1,-1 0 1,-1 0-1,0 0 1,0-1-1,2-20 0,-2 2-14,-2 0-1,-2 0 0,0 0 0,-2 1 0,-7-36 0,3 28 8,-21-103-98,27 138 136,-3 8 8,-1 6-1,0 0-1,1 0 0,1 1 1,0-1-1,0 1 0,1 15 1,0-4 29,1-16-30,-1 0 0,1 0 0,2 14 0,3 21 56,-4-28-50,0-1 0,5 18 1,2-1 14,-5-14-9,2 0-1,9 25 1,-11-36-29,0 0-1,0-1 1,0 1 0,1-1-1,0 0 1,0 0 0,0 0-1,1-1 1,0 1 0,8 6-1,1-3-92,0 1-1,1-2 1,0 0-1,0 0 0,1-2 1,-1 0-1,27 5 1,5-3-1892,60 2 0,-77-9 1136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1.5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93 256,'0'0'887,"6"-4"-650,-5 4-227,4-3 39,0 1 0,1 0 1,-1 0-1,1 0 0,-1 0 1,1 1-1,6-1 0,85-13 551,136-22 172,-196 30-655,9 0 13,-14 2-30,-27 3-104,-4 3 10,0-1 0,1 0 1,-1 0-1,0 0 0,0 1 0,0-1 1,0 0-1,0 1 0,0-1 0,0 1 1,0 0-1,0-1 0,0 1 0,0 0 1,0-1-1,0 1 0,-1 0 0,1 0 1,0 0-1,0 1 0,15 21 136,-13-19-108,3 8 53,0 1 0,0 0 1,-1 0-1,3 15 1,-3-9-24,4 5 19,-5-15-164,-1 0-1,0 0 1,-1 0-1,0 1 1,1 10 0,-3-20 45,0 1 1,0-1-1,0 0 1,0 1-1,0-1 1,0 1-1,0-1 1,0 0-1,1 1 1,-1-1-1,0 0 1,0 1-1,0-1 1,0 1 0,0-1-1,1 0 1,-1 1-1,0-1 1,0 0-1,1 1 1,-1-1-1,0 0 1,0 0-1,1 1 1,0-1-1,-1 0-17,0 1 0,1-1 0,-1 0 0,0 0 0,0 1 0,1-1-1,-1 0 1,0 0 0,0 1 0,0-1 0,1 0 0,-1 1 0,0-1 0,0 0-1,0 1 1,0-1 0,0 0 0,1 1 0,-1-1 0,0 0 0,0 1 0,0-1 0,0 0-1,0 1 1,0 0 0,0 5-521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5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5 140,'-23'1'784,"34"2"-281,6 2-581,9 1 147,1 0 0,50 3 0,-10-2-8,88 3 58,-58-6-1,7-4 795,-417 16-554,190-6-84,71-5 80,104-17-311,82-9 0,-3 2-50,-24 7 3,-50 6 13,-36 5 7,0-1-1,27-7 1,-8 5 11,-37 4-17,0 0-6,11 0-5,-10 0 19,-15 0-24,-303 33 24,117-11 80,19-2 12,151-14-105,25-6 6,12 0-14,87 0 37,86-9 34,-85 1-76,-69 6-24,-16 2-586,1 0 0,25-6 0,-33 5-207,11 1 251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5.6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17 208,'-17'3'197,"0"1"-1,-1 1 1,2 1-1,-1 0 1,1 1-1,0 1 1,0 0-1,1 1 1,0 1-1,1 0 1,0 1-1,-16 17 1,26-25-167,1 0 0,1 0 0,-1 1-1,0-1 1,1 1 0,0-1 0,0 1 0,0 0 0,0 0 0,0 0 0,1 0 0,0 0-1,0 1 1,0-1 0,0 8 0,1-9-12,0 0 1,1 1-1,-1-1 0,1 0 0,0 1 1,0-1-1,0 0 0,1 0 0,-1 0 1,1 0-1,0 0 0,-1 0 0,1 0 1,1 0-1,-1-1 0,0 1 1,1-1-1,-1 0 0,6 4 0,-2-2-2,-1-1 0,1 0 0,1 0 0,-1-1 0,0 1-1,0-1 1,1-1 0,-1 1 0,1-1 0,0-1 0,-1 1-1,1-1 1,0 0 0,-1 0 0,1-1 0,0 0 0,-1 0-1,1 0 1,11-5 0,-12 4 6,0 0 1,0-1-1,-1 1 0,1-1 0,0 0 0,-1-1 0,0 1 1,0-1-1,0 0 0,0-1 0,0 1 0,-1-1 1,0 0-1,0 0 0,0 0 0,-1 0 0,0-1 1,0 0-1,0 1 0,3-10 0,-5 11-5,0 0 0,-1 0 0,1 0 0,-1 0 0,0 0 0,0 0 1,0 0-1,-1 0 0,1 0 0,-1 0 0,0 0 0,0 0 0,0 0 0,-1 1 0,-2-6 0,1 4-1,-1 0-1,1 0 1,-1 0 0,-1 0-1,1 0 1,-1 1 0,1-1-1,-11-5 1,0 1-6,0 0-1,0 2 0,-1 0 1,0 1-1,0 0 1,-21-4-1,30 9-76,0-1-206,0 0-1,0 0 1,0 1-1,-1 0 1,1 0 0,0 1-1,-1 0 1,1 0 0,-1 1-1,-11 3 1,15-3-374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6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38 226 360,'0'0'1257,"0"7"-967,-8 191 1921,4-133-1720,2-44-248,1 1 1,3 39-1,-3-31 47,-1-13-48,2-15 500,-1-8-658,-7-167 219,-5 4-266,13 146-40,1-1 0,1 1 0,1 0 1,0 0-1,10-28 0,-10 40-2,1 1 0,0 0 0,0 0 0,2 1 0,-1 0 1,1-1-1,14-15 0,-17 21 4,1 1 0,-1-1 0,1 1 0,0 0 0,1 0 1,-1 0-1,0 0 0,1 1 0,0 0 0,-1 0 0,1 0 0,0 1 1,0-1-1,0 1 0,0 0 0,0 1 0,0-1 0,0 1 0,0 0 1,6 1-1,-5 0 2,0 0 1,0 0-1,0 1 1,0 0-1,0 0 1,-1 0-1,1 1 1,7 4-1,-10-5 3,-1 0-1,1 0 0,-1 0 0,0 0 1,0 0-1,0 0 0,0 0 0,0 1 0,0-1 1,0 1-1,-1 0 0,1-1 0,-1 1 1,0 0-1,0 0 0,0 0 0,0 0 0,-1 0 1,1 0-1,-1 0 0,1 4 0,-1 0 10,-1 0 0,0 0-1,0 0 1,-1 1 0,1-1-1,-1-1 1,-1 1 0,0 0 0,0-1-1,0 1 1,0-1 0,-1 0-1,0 0 1,-1 0 0,1 0-1,-1-1 1,0 0 0,-12 9 0,2-3-682,0-1 1,-1 0 0,0-1 0,-1-1-1,0 0 1,-21 5 0,25-8-271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6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10 144,'3'-7'546,"-3"5"-201,-5 5 1684,-154 137-2709,148-129-131,6 0 246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47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80,'0'0'697,"5"3"-371,57 43 327,3-3-1,1-3 1,2-3-1,127 50 1,-151-68-229,14 6 483,-43-16-531,-14-9-364,-1 0 1,1 1-1,-1-1 0,0 0 1,1 0-1,-1 1 0,0-1 0,1 0 1,-1 1-1,0-1 0,0 0 1,1 1-1,-1-1 0,0 1 1,0-1-1,0 0 0,1 1 0,-1-1 1,0 1-1,0-1 0,0 1 1,0-1-1,0 0 0,0 1 1,0-1-1,0 1 0,0-1 0,0 1 1,0-1-1,0 1 0,0-1 1,0 0-1,-1 1 0,1-1 1,0 1-1,0-1 0,0 0 0,-1 1 1,1-1-1,0 1 0,0-1 1,-1 1-1,-105 85 413,64-55-1418,2 3-1,-62 64 1,58-47-386,-1 1 419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1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473 123 56,'-3'-8'137,"0"0"1,0 1-1,-1-1 1,0 1-1,0 0 0,0 0 1,-1 1-1,0-1 1,-1 1-1,-9-9 0,11 11-76,0 1 0,-1-1-1,1 1 1,-1 0 0,0 0-1,0 0 1,0 1 0,-1 0-1,1 0 1,0 0 0,-1 0-1,0 1 1,1 0 0,-1 0 0,0 1-1,1 0 1,-7 0 0,9 0-49,-6 1 37,1 0 0,-1 0 0,0 1 0,1 0 0,-1 1 0,-12 5 0,15-5-19,-6 3 35,0 0 0,0 1-1,1 0 1,0 1 0,1 0 0,-1 1-1,-12 15 1,7-6 36,1 1-1,1 1 1,1 0-1,1 1 1,0 1-1,2-1 1,0 2-1,-11 42 1,17-51-49,2-1 1,0 1 0,0-1-1,2 1 1,-1-1 0,2 1-1,2 19 1,-2-28-35,0 1 1,1-1-1,-1 1 0,1-1 1,0 0-1,0 0 0,1 0 0,0 0 1,-1 0-1,2-1 0,-1 1 1,0-1-1,1 0 0,0 0 0,0 0 1,0-1-1,1 1 0,-1-1 1,1 0-1,9 5 0,8 1-74,0 0-1,1-2 0,0-1 1,0 0-1,1-2 0,-1-1 1,1-1-1,0 0 1,-1-2-1,1-1 0,0-1 1,0-1-1,-1-1 0,42-12 1,-24-4-2300,-24 15 1612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1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0 201 88,'0'0'1653,"8"0"-1454,228 2 741,-108-4-716,51-14 38,-128 9-198,-25 4-4,34-9-1,-50 9-34,-1 0-1,1 0 1,-1-1-1,0 0 0,0-1 1,13-9-1,-17 11-13,-2 0-5,1 1 1,-1 0-1,0-1 0,0 1 1,0-1-1,0 0 0,-1 0 1,1 0-1,-1-1 0,0 1 1,4-7-1,-5 7 1,0 0 0,0-1 0,0 1-1,0 0 1,-1 0 0,1 0 0,-1-1 0,1 1 0,-1 0 0,0 0-1,-1-1 1,1 1 0,-2-5 0,2 6-2,0 0 0,0 0 0,1 0 0,-1 0 0,0 0 0,1 0 0,-1 0 0,1 1 0,-1-1 0,1 0 0,0 0 0,0 1-1,0-1 1,0 0 0,2-1 0,-2 1 24,2 7-20,4 3 9,0 0-1,-1 1 1,7 13-1,-12-20-8,-1 0-1,1-1 0,-1 1 1,0-1-1,1 1 0,-1 0 1,0-1-1,0 1 1,0 0-1,0-1 0,0 1 1,-1 2-1,0 12 59,1-7-14,-1 0 0,0 0 0,-1-1 0,0 1 0,-1 0 0,1-1 0,-1 0-1,-1 1 1,0-1 0,-5 7 0,-6 10 108,-31 36-1,43-58-149,-46 47-9,36-37-770,-1 0 0,-11 16 0,20-18-212,4-8 298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0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84 40,'2'-5'123,"0"0"0,1 0 0,-1 0 0,1 0 0,0 1 0,0-1 0,1 1 0,-1 0 0,1 0 0,0 0 0,0 0 0,1 1 0,-1 0 0,1-1 0,-1 2 0,1-1 0,0 0 0,0 1 0,0 0 0,0 0 0,1 1 0,-1-1 0,0 1 0,1 0 0,-1 1 0,1-1 0,-1 1 0,1 0 0,-1 0 0,1 1 0,7 1 0,19 6 144,0 2 0,0 1 0,-1 1-1,-1 2 1,37 22 0,133 99 527,-72-26-950,-95-79-707,-26-24 197,0-1 0,0 0 0,15 7-1,-17-9 480,17 8-713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2.5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388 1 304,'3'0'3032,"-32"22"-2432,0 1-1,-30 33 1,5-4-44,4-4 120,-49 64 0,62-70-378,33-37-263,1-1 0,-1 1 0,1-1 0,0 1 0,0 0 0,0 0 0,1 1 1,0-1-1,0 0 0,-2 8 0,4-9-17,0-1 0,-1 1 1,1 0-1,0-1 0,1 1 1,-1 0-1,1-1 0,0 1 1,0 0-1,0-1 0,0 1 1,0-1-1,1 1 0,0-1 0,-1 0 1,5 5-1,0 0 7,1 0-1,1 0 1,-1 0 0,1-1-1,1-1 1,-1 1 0,1-1-1,0-1 1,14 7 0,13 4 47,44 13-1,-53-20-38,26 6 24,11 4 10,-20-8-29,-36-9-91,1-1 1,-1 1-1,0 1 0,11 4 0,-15-5-176,0 0-1,1 0 0,-1-1 1,1 0-1,7 2 0,13-3-3853,-8-3 3041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2.9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1 432,'-1'1'3032,"-5"16"-2817,3-6 46,0 0 0,1-1-1,1 1 1,-1 17 0,2-17-114,-1-1-1,0 0 1,-3 12 0,4-20-126,-1 1 0,1-1 1,0 1-1,0-1 0,0 1 0,0-1 1,1 1-1,0 3 0,1 13-469,-2-12 166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3.2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90 208,'-4'-15'432,"-1"4"-40,5 0-52,-4 3 104,4-10-396,4 10-168,1-7-868,7 12 728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3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222 491 292,'-4'-7'-6,"2"4"146,1-1 0,-1 1 0,1 0 0,-1 0 0,0 0 0,0 0 1,0 1-1,0-1 0,-1 1 0,1-1 0,-1 1 0,0 0 0,0 0 1,1 0-1,-1 0 0,0 0 0,-6-2 0,3 3 75,0 1-1,0-1 1,-1 1 0,-10 1-1,11 0-165,4-1-21,0 0 1,-1 0-1,1 0 1,-1 1 0,1-1-1,0 1 1,0-1-1,-1 1 1,1 0-1,0 0 1,0 0 0,0 0-1,-3 3 1,-7 3 142,6-4-113,1 1-1,-1 0 1,1 0-1,1 0 1,-1 1-1,0 0 1,1 0-1,0 0 1,0 0-1,1 1 1,-1-1 0,1 1-1,-3 8 1,4-9-32,0 0 0,0 1 0,0-1 0,1 1 1,0 0-1,0-1 0,0 1 0,1 0 0,0-1 1,0 1-1,0 0 0,1 0 0,0-1 0,0 1 1,3 9-1,-1-9-4,0 0 0,0-1-1,0 1 1,1-1 0,0 0 0,0 0 0,0-1 0,1 1-1,8 6 1,-10-8-10,1-1 0,0 1 0,0-1 0,0 0 0,1 0-1,-1 0 1,0 0 0,1-1 0,-1 0 0,1 0 0,-1 0-1,1 0 1,0-1 0,-1 0 0,7 0 0,-3 0-3,-1-1-1,1-1 1,-1 1-1,1-1 1,-1-1 0,0 1-1,1-1 1,-1-1-1,-1 1 1,1-1 0,10-7-1,-8 1-2,0 1 0,-1-1 0,0-1 0,-1 1-1,0-1 1,0-1 0,-1 1 0,-1-1 0,0 0 0,-1-1-1,4-15 1,2-17-20,7-84 0,-16 121 14,7-271-55,-8 234-23,0 44 75,0 0 1,0 0-1,0 0 1,0 0-1,0 0 1,0 0-1,0 0 1,0 0-1,0 0 1,-1 0-1,1 0 1,-1 0-1,1 0 1,0 0-1,-2-1 1,2 1 1,0 1 1,-1 0-1,1 0 1,0 0-1,-1 0 1,1 0-1,0 0 1,-1 0-1,1 0 1,0 0 0,0 0-1,-1 0 1,1 0-1,0 1 1,-1-1-1,1 0 1,0 0-1,-1 0 1,1 0-1,0 0 1,0 1 0,-1-1-1,1 0 1,0 0-1,0 0 1,0 1-1,-1-1 1,1 0-1,0 0 1,0 1 0,0-1-1,-1 1 1,-1 2 2,0 0 0,0 1 1,0-1-1,0 1 1,1 0-1,-1-1 0,-1 7 1,-2 24 25,1 0 0,0 59 0,12 70 90,-2-84-96,10 30-549,-8-64 221,4 16-2926,-8-45 2415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4.0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95 3 48,'0'0'50,"0"0"0,1 0 0,-1 0 1,0 0-1,0 0 0,0-1 0,0 1 0,0 0 0,0 0 0,0 0 1,1 0-1,-1 0 0,0 0 0,0-1 0,0 1 0,0 0 0,0 0 0,1 0 1,-1 0-1,0 0 0,0 0 0,0 0 0,1 0 0,-1 0 0,0 0 1,0 0-1,0 0 0,0 0 0,1 0 0,-1 0 0,0 0 0,0 0 1,0 0-1,0 0 0,1 0 0,-1 0 0,0 0 0,0 0 0,0 0 1,0 1-1,1-1 0,-1 0 0,0 0 0,0 0 0,0 0 0,0 0 0,0 0 1,0 1-1,1-1 0,-1 0 0,0 0 0,0 0 0,0 1 0,-4 13 803,-19 29-850,18-34 419,-57 113-1971,58-113 852,0 5 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4.9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17 113 20,'0'0'435,"-3"-7"86,3 7-495,0 0 0,0 0 0,0 0 0,0 0 1,0 0-1,0 0 0,-1-1 0,1 1 1,0 0-1,0 0 0,0 0 0,0 0 1,0 0-1,0 0 0,0 0 0,0 0 0,0-1 1,0 1-1,0 0 0,-1 0 0,1 0 1,0 0-1,0 0 0,0 0 0,0 0 1,0 0-1,0 0 0,-1 0 0,1 0 0,0 0 1,0 0-1,0 0 0,0 0 0,0 0 1,0 0-1,-1 0 0,1 0 0,0 0 0,0 0 1,0 0-1,0 0 0,0 0 0,0 0 1,0 0-1,-1 0 0,1 0 0,0 0 1,0 0-1,0 0 0,0 0 0,0 1 0,0-1 1,0 0-1,0 0 0,-1 0 0,1 0 1,0 0-1,0 0 0,0 0 0,0 0 1,0 1-1,0-1 0,0 0 0,0 0 0,0 0 1,0 0-1,-2 9 107,0-1 0,1 1 0,0 0 0,0-1 1,1 1-1,0 11 0,10 58 566,-4-36-425,26 144 781,-14-88-582,-17-93-452,23 111 499,-9-74-200,-14-40-272,-4-75 1,-13-73 0,-3-27-105,18 143 41,1-1 0,1 1 0,9-50 0,-8 69 8,1 0-1,1 0 1,0 1 0,0-1 0,1 1 0,0 0 0,1 0 0,0 0-1,1 1 1,0 0 0,0 1 0,14-14 0,-16 17 5,0 1 1,0 0 0,1 1-1,-1-1 1,1 1-1,0 0 1,0 0-1,0 1 1,0-1-1,0 2 1,0-1 0,1 0-1,-1 1 1,0 1-1,1-1 1,-1 1-1,1 0 1,-1 0 0,1 1-1,-1 0 1,1 0-1,-1 0 1,8 3-1,-6-1 7,-1 0-1,0 1 0,1-1 0,-1 1 1,-1 1-1,1 0 0,-1-1 0,1 2 1,-2-1-1,10 10 0,-13-11-1,1-1 0,-1 0 0,0 1 0,0 0 0,0-1 0,-1 1 0,1 0 0,-1 0 0,0 0 0,0 0 0,0 0 0,0 0 0,-1 0 0,1 1 0,-1-1 0,0 0 0,-1 0 0,1 0 0,-1 0 0,0 0 0,0 0 0,-2 6 0,0-3-2,0 0-1,-1-1 0,1 1 1,-2-1-1,1 0 1,-1 0-1,1-1 0,-2 1 1,1-1-1,-1 0 1,1 0-1,-1-1 0,-9 5 1,-9 5-488,-1-2 0,-33 12 0,6-3-2611,39-14 2202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5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115 111 360,'0'0'77,"-1"0"-1,0-1 1,1 1 0,-1 0 0,0-1-1,1 1 1,-1 0 0,0-1-1,0 1 1,1 0 0,-1 0-1,0 0 1,0 0 0,1 0 0,-1 0-1,0 0 1,0 0 0,1 0-1,-1 0 1,0 0 0,1 1-1,-1-1 1,0 0 0,0 1 0,0-1-1,-5 2 24,0 1-1,0-1 0,1 1 1,-1 1-1,1-1 0,-1 1 1,1-1-1,0 1 0,1 1 1,-1-1-1,1 1 0,0 0 1,0 0-1,0 0 0,0 0 1,1 1-1,-3 6 0,4-7-31,1 1-1,-1-1 0,1 1 1,0 0-1,1-1 0,-1 1 1,1 0-1,0 0 0,1-1 1,1 8-1,-2-10-49,1 0 1,0-1-1,0 1 1,0 0-1,1-1 1,-1 1-1,1-1 1,-1 1-1,1-1 0,0 0 1,0 0-1,0 0 1,0 0-1,0 0 1,1 0-1,-1-1 0,0 1 1,1-1-1,0 1 1,-1-1-1,1 0 1,3 1-1,4 1 10,0 0 0,0-1 0,1 0 0,-1-1 0,0 0 0,0 0 0,1-1 0,-1-1 0,0 0 0,1 0 0,-1-1 0,0 0 0,19-7 0,-23 6-12,0 0 0,1 0 0,-1 0 0,-1-1 0,1 0 0,0 0 0,-1 0 0,0-1 0,7-7 0,-9 9-1,-1-1 0,1 1 0,-1 0 0,0-1 0,0 1 0,-1-1 0,1 0 0,-1 0 0,1 0 0,-1 1 0,-1-1 1,1 0-1,0 0 0,-1 0 0,0 0 0,0 0 0,-1-6 0,0 3-4,-1 0 0,0 0 0,-1 1 0,1 0 0,-1-1 0,0 1 0,-1 0 0,0 0 0,0 1 0,-6-8 0,-8-7-230,-26-22 0,31 29-63,8 8-379,-1-1-1,1 1 1,-1 1-1,-8-6 1,2 5-139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5.7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0 332,'0'0'2200,"1"6"-1858,2 106 1109,-7-15-3054,5-86 676,2-3 280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6.1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26 376,'-4'-7'828,"-1"-8"-12,22 11-1580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7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0 742 172,'1'-13'1736,"1"16"-582,2 19-390,-4-20-873,14 128 1694,-14-129-1556,1 0 0,-1 0 0,0 0-1,0 0 1,0 0 0,1 0-1,-1 0 1,0 0 0,1-1 0,-1 1-1,1 0 1,-1 0 0,1 0-1,0-1 1,-1 1 0,2 1-1,-1-2-12,-1 0 0,1 1 0,-1-1 1,0 0-1,1 0 0,-1 0 0,1 0 0,-1 0 0,1 0 0,-1 0 0,1 0 0,-1 0 0,1 0 0,-1 0 0,1 0 0,-1 0 0,1-1 0,-1 1 0,1 0 0,-1 0 0,0 0 0,1-1 0,0 1 0,2-3 12,0 0 0,1 0 0,-2 0 1,1 0-1,0 0 0,-1-1 0,3-3 1,21-32 126,-10 15-67,21-39 1,-35 60-87,0-1 1,0 1-1,0 0 1,0 0 0,1 0-1,-1 1 1,1-1-1,3-2 1,-5 4-1,0 0 0,0 0 1,1 0-1,-1 0 0,0 0 1,1 1-1,-1-1 0,0 1 1,1-1-1,-1 1 0,1-1 0,-1 1 1,1 0-1,-1 0 0,1 0 1,-1 0-1,1 0 0,-1 0 1,1 0-1,-1 0 0,1 0 0,-1 1 1,1-1-1,2 2 0,18 10 25,-1 2 0,0 1-1,26 22 1,-42-33-23,6 8 4,2-1 1,-1-1-1,2 0 0,-1-1 0,22 11 0,-9-7 0,-20-10-1,0 0 0,0 0 0,0-1 0,0 1 0,0-1 0,13 2 0,-12-3-5,0 0 0,0-1 1,0 0-1,0 0 0,0-1 0,0 0 1,0 0-1,0-1 0,0 0 1,0 0-1,-1 0 0,1-1 0,-1 0 1,1 0-1,-1-1 0,0 1 0,-1-1 1,1-1-1,-1 1 0,1-1 0,-1 0 1,-1 0-1,1-1 0,-1 1 0,0-1 1,0 0-1,0 0 0,3-8 0,3-13-6,-1 1 0,-1-1-1,-1 0 1,-2-1 0,4-53-1,-9-141-54,-28-111 246,27 332-193,-2-18 42,3 19-42,0-1-1,-1 1 1,1-1 0,0 1-1,0-1 1,-1 0 0,1 1 0,0-1-1,-1 1 1,1-1 0,0 1 0,-1 0-1,1-1 1,-1 1 0,1-1 0,0 1-1,-1 0 1,1-1 0,-1 1-1,1 0 1,-1-1 0,0 1 0,1 0-1,-1 0 1,1 0 0,-1-1 0,0 1-1,-1 7-24,-4 15 29,2-1 1,0 1-1,-1 37 0,6 47 138,15 114-1,-9-175-77,1-1 0,2-1 0,2 0 1,2 0-1,26 53 0,-37-88-49,1-1 1,0 0-1,1-1 0,0 1 1,0-1-1,0 0 1,1 0-1,-1 0 0,2-1 1,-1 0-1,0 0 1,1 0-1,0-1 1,0 0-1,12 4 0,-14-6-9,1 0-1,0-1 0,-1 0 0,1 0 1,0 0-1,0-1 0,0 0 0,-1 0 1,1 0-1,0-1 0,0 0 0,-1 0 1,1 0-1,0-1 0,-1 0 0,1 0 1,-1-1-1,0 1 0,0-1 0,0 0 1,0 0-1,6-6 0,-3 2-27,1-1 1,-2-1-1,1 1 1,-1-1-1,0-1 0,-1 1 1,0-1-1,-1 0 0,0 0 1,0-1-1,-1 1 1,-1-1-1,3-14 0,1-3-41,-4 17 29,-1 1 0,0-1 1,1-17-1,-3 27 37,0 1 0,-1-1 0,1 0 0,0 0 1,-1 0-1,1 1 0,-1-1 0,1 0 0,-1 0 1,1 1-1,-1-1 0,1 0 0,-1 1 0,0-1 0,1 1 1,-1-1-1,0 1 0,0-1 0,1 1 0,-1-1 1,0 1-1,0 0 0,0-1 0,1 1 0,-1 0 1,0 0-1,0-1 0,0 1 0,0 0 0,0 0 0,0 0 1,1 0-1,-1 0 0,0 1 0,0-1 0,0 0 1,0 0-1,0 0 0,1 1 0,-3 0 0,-2 3 0,-1 1-1,0-1 0,1 1 0,0 1 0,0-1 0,0 1 1,1-1-1,0 2 0,0-1 0,0 0 0,1 1 1,0-1-1,-3 11 0,5-12 5,0 0-1,0 0 1,0 1-1,1-1 1,-1 0 0,1 0-1,0 1 1,1-1-1,0 0 1,-1 0 0,2 1-1,-1-1 1,1 0-1,-1 0 1,1 0 0,1 0-1,-1-1 1,6 10-1,-2-8 3,-1 0 0,1 0-1,0-1 1,0 0 0,1 0-1,0 0 1,-1-1 0,2 0-1,-1 0 1,0-1 0,1 0-1,7 2 1,1-1-13,0-1 1,0 0-1,0-2 1,0 1-1,1-2 0,-1 0 1,0-1-1,0-1 1,0-1-1,0 0 1,0-1-1,0 0 0,-1-1 1,0-1-1,17-9 1,-26 11-20,0 0 0,0 0 0,0-1 0,-1 0 0,0 0 0,0 0 0,0-1 1,0 1-1,-1-1 0,0 0 0,0-1 0,4-8 0,-7 12 16,0 0-1,1 0 0,-1-1 1,0 1-1,-1 0 1,1 0-1,-1-1 0,1 1 1,-1-1-1,0 1 0,0 0 1,-1-1-1,1 1 1,-1 0-1,0-1 0,1 1 1,-1 0-1,-1 0 1,1-1-1,0 1 0,-1 0 1,0 0-1,1 1 1,-1-1-1,0 0 0,-1 1 1,1-1-1,-3-2 1,3 3 8,1 1 0,-1 0 0,1-1 0,-1 1 0,0 0 0,0 0 0,1 0 0,-1 0 0,0 0 0,0 1 0,0-1 0,0 0 0,0 1 0,0 0 1,0-1-1,0 1 0,0 0 0,0 0 0,-2 0 0,2 0-24,-3 0 5,-52-2-138,121-7 164,0 2 0,75 3 0,-133 4 0,0 0 0,0 0 0,0 1 0,0 0 1,0 0-1,0 1 0,0 0 0,0 0 1,-1 0-1,1 0 0,-1 1 0,1 0 1,-1 0-1,0 1 0,0-1 0,5 6 1,-5-3 4,0 0 0,0 0 0,0 1 0,-1-1 0,0 1 1,-1 0-1,0 0 0,0 0 0,0 1 0,-1-1 1,0 1-1,2 10 0,61 236-584,-44-206-2571,-17-36 2357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0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 92,'0'0'2100,"-2"5"-1786,-7 26 143,2 0 1,-4 35-1,4-24-168,0 12 144,0 57 1,5-48-176,-3 5-395,4-1 1,11 103-1,-10-168-63,0 0 0,1 0 0,-1 0 0,1-1 0,0 1 0,-1 0 0,1 0-1,0 0 1,0-1 0,0 1 0,1 0 0,1 2 0,9 7-621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7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71 276,'0'0'480,"-12"-8"1324,37-7-1564,-5 8-16,1 3-32,4 1-32,3-1-68,5-4-60,0 5-72,0-1-76,-4 0-100,4 1-848,0-1 360,4 0 240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7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3 184,'0'-3'452,"-2"43"2429,1 30-1974,5 105 792,-5-102-827,14 105 1,-12-170-815,0 0 1,1 0-1,0 0 1,1 0-1,0 0 0,0 0 1,8 12-1,-8-15-89,1 0 1,-1-1-1,1 1 1,0-1-1,1 0 0,-1 0 1,1-1-1,0 1 0,0-1 1,0 0-1,8 4 0,43 14-1273,-51-20 930,0 1 0,0-1-1,0-1 1,0 1-1,1-1 1,-1 0-1,0 0 1,0 0-1,8-2 1,8-8-677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08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9 208 476,'-1'0'42,"1"0"1,-1 0-1,1-1 1,0 1-1,-1 0 1,1 0-1,-1 0 1,1 0-1,0-1 1,-1 1-1,1 0 0,0 0 1,-1-1-1,1 1 1,0 0-1,0-1 1,-1 1-1,1 0 1,0-1-1,0 1 1,0 0-1,-1-1 0,1 1 1,0-1-1,0 1 1,0 0-1,0-1 1,0 1-1,0-1 1,0 1-1,0 0 0,0-1 1,0 1-1,0-1 1,0 1-1,0 0 1,0-2-1,14-12 672,25-7-241,-39 21-469,19-7 189,0 1 0,27-6 0,-14 4-38,12-3 8,84-26 250,-60 15-230,74-27 133,-116 42-245,-27 24-40,-18 44 9,15-48-29,-1 0 0,1-1-1,1 1 1,0 1 0,1-1-1,1 0 1,0 1 0,0-1-1,3 18 1,-1-21-5,0 0 0,1 0 1,0 1-1,1-1 0,0-1 1,0 1-1,1 0 0,1-1 0,-1 0 1,2 0-1,-1 0 0,1 0 1,0-1-1,1 0 0,13 12 0,-10-12 2,1-1 0,0 0-1,0 0 1,0-2-1,1 1 1,0-1 0,0-1-1,0 0 1,19 4-1,-22-7-1,0 1 0,0-2-1,1 1 1,-1-1 0,0 0-1,0-1 1,0 0 0,0-1-1,1 1 1,-2-2 0,1 1-1,0-1 1,15-8 0,-20 8 3,-1 1-1,1 0 1,-1-1 0,0 0 0,0 0 0,0 0 0,0 0-1,-1 0 1,1-1 0,-1 1 0,0-1 0,0 0-1,0 0 1,0 1 0,-1-1 0,1 0 0,-1 0-1,0-1 1,-1 1 0,1 0 0,-1 0 0,1 0 0,-1 0-1,0-1 1,-1 1 0,0-5 0,-1-4 12,-1 1 0,0-1 1,-1 1-1,0 0 1,-1 0-1,0 0 0,-10-15 1,8 13-279,-1 2 1,0-1-1,-1 1 1,0 0-1,-1 1 1,-1 0 0,1 0-1,-2 1 1,-15-10-1,7 6-913,3 2 354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0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230 109 292,'1'-5'161,"1"1"1,-1-1-1,1 1 0,-1-1 1,-1 0-1,1 1 0,-1-1 1,1 0-1,-2-8 0,1 3 105,0 8-233,-1 1 0,1-1 0,-1 1 0,1-1 0,-1 0 0,0 1 0,1-1 0,-1 1 0,0 0-1,0-1 1,0 1 0,0 0 0,0 0 0,-1-1 0,1 1 0,0 0 0,0 0 0,-1 0 0,1 0 0,-1 1 0,1-1 0,-3-1 0,-30-10 388,32 12-405,0-1 0,0 1 0,0 0 0,1 0-1,-1-1 1,0 2 0,0-1 0,0 0 0,0 0 0,0 0-1,1 1 1,-3 0 0,-4 1 18,3-1-7,-1 0-1,0 1 0,1 0 0,0 0 1,-1 0-1,1 1 0,0 0 0,0-1 1,0 2-1,1-1 0,-1 1 0,1-1 1,0 1-1,0 0 0,0 1 0,0-1 1,1 1-1,0 0 0,0-1 0,-4 9 1,4-6-10,0-1 0,1 1 1,0-1-1,0 1 0,0 0 0,1 0 1,0 0-1,0 0 0,1 0 1,-1 0-1,2 0 0,-1 0 1,1 0-1,0 0 0,0 0 0,3 7 1,1-2 1,1-1 0,-1 0 1,2 0-1,-1-1 0,2 0 1,-1 0-1,1-1 1,16 15-1,8 3 29,44 29 1,-26-20 24,-47-34-60,-1 0 0,1 0 0,-1 0 0,1 1 0,-1-1-1,0 1 1,0-1 0,0 1 0,0 0 0,0 0 0,-1 0-1,1 0 1,-1 0 0,0 0 0,2 5 0,-7-4 38,-1 0-35,0-1-1,0 1 1,-1-1-1,1 0 1,-1 0-1,0-1 1,0 0-1,0 0 1,0 0 0,0 0-1,-12 0 1,-8 0-20,-44-2 1,31 0-153,31 0-161,1-1-1,-1 0 0,1 0 1,-1 0-1,1-1 1,0 0-1,0 0 1,0-1-1,-12-5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1.0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17 180,'2'-16'1117,"-2"16"-1095,0 0-1,0 0 1,1 0 0,-1 0 0,0 0-1,0 0 1,0 0 0,0 0 0,0-1-1,0 1 1,0 0 0,1 0 0,-1 0-1,0 0 1,0 0 0,0 0 0,0 0-1,0 0 1,0 0 0,1 0-1,-1 0 1,0 0 0,0 0 0,0 1-1,0-1 1,0 0 0,0 0 0,0 0-1,1 0 1,-1 0 0,0 0 0,0 0-1,0 0 1,0 0 0,0 0 0,0 0-1,0 0 1,0 1 0,0-1-1,0 0 1,1 0 0,-1 0 0,0 0-1,0 0 1,0 0 0,0 0 0,0 1-1,0-1 1,0 0 0,11 24 1040,-10-20-1290,8 18 449,1 0 0,0-1 1,2 0-1,0-1 0,23 28 0,-29-42-190,0 0-1,0 0 1,0-1 0,0 1 0,1-1-1,0-1 1,0 1 0,1-1 0,-1 0-1,1-1 1,0 0 0,0 0 0,0-1-1,0 0 1,0 0 0,0-1 0,1 0-1,9 0 1,-10-1-17,1-1 0,-1 0-1,0 0 1,0 0 0,0-1-1,0-1 1,-1 1 0,1-1 0,-1 0-1,1-1 1,-1 0 0,0 0-1,0-1 1,-1 1 0,1-2 0,-1 1-1,0-1 1,-1 1 0,1-2-1,5-8 1,2-3 95,-1 0 0,18-38 1,-28 51-64,2-4 71,1-1 1,0 1-1,0 0 0,13-15 1,-13 17-11,-5 7-100,0 0 1,0 0-1,0 0 1,0 0-1,0 0 0,0 0 1,0 0-1,0 0 1,0 0-1,0 0 0,0 0 1,0 0-1,0 0 1,0 0-1,0 0 0,0 0 1,0 0-1,0 0 0,0 0 1,1 0-1,-1 0 1,0 0-1,0 0 0,0 0 1,0 0-1,0 0 1,-24 328 448,15-236-288,4-49 0,-2-1-1,-14 48 0,17-75-90,-1 0 0,-1-1 0,-1 1 0,-8 14 0,13-25-133,0-1-1,0 1 0,0-1 1,-1 0-1,1 0 0,-1 0 0,0-1 1,0 1-1,0-1 0,0 1 1,0-1-1,0 0 0,-1 0 1,1 0-1,-1-1 0,1 1 1,-1-1-1,0 0 0,0 0 1,1 0-1,-8 0 0,9-1-106,0 0 0,1-1 0,-1 1-1,0-1 1,1 0 0,-1 0 0,1 1 0,-1-1-1,1 0 1,-1 0 0,1 0 0,-1-1-1,0 0 1,-1 0-215,2 1 274,0 0 0,1 0 0,-1 0 0,0 1 0,0-1-1,0 0 1,1 0 0,-1 0 0,0 0 0,1-1 0,-1 1 0,1 0-1,-1-1 1,0-13-912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2.0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1 604 12,'3'0'1832,"0"8"-1368,2 12-606,-5-18 315,17 59 633,-12-44-558,0 0-1,3 21 1,-7-28-129,2-1-1,0 1 1,0-1 0,6 12 0,-1 0 375,-7-19-150,3-6-254,4-2-35,0 0-1,-1-1 0,0 0 0,0-1 0,10-14 0,-17 22-53,26-42 157,59-74-1,-84 115-156,1 0-1,-1-1 1,1 1 0,0 1-1,0-1 1,0 0-1,0 0 1,0 1 0,0-1-1,0 1 1,-1-1-1,1 1 1,1 0 0,-1 0-1,0 0 1,0 0-1,0 0 1,0 0 0,0 1-1,0-1 1,-1 1 0,1-1-1,0 1 1,0 0-1,0 0 1,0 0 0,0 0-1,-1 0 1,1 0-1,-1 0 1,3 3 0,9 6 25,-1 2 0,-1 0 0,0 0 0,13 20 0,-12-16-7,1-1-1,19 20 1,-30-34-17,-1 0-1,1 0 1,0 0 0,0 0-1,-1 0 1,1 0-1,0 0 1,0 0-1,0-1 1,0 1 0,0-1-1,0 0 1,0 1-1,0-1 1,4 0 0,-6 0-2,3 0 7,2-1-12,-1 0 4,-1 0 1,0 1 0,0-1 0,0 0 0,-1 0 0,1 0 0,0 0 0,0 0 0,-1-1 0,1 1 0,-1-1 0,1 1 0,-1-1 0,3-4 0,7-7-5,0 0-1,1 0 1,0 1 0,19-13-1,-30 24 6,0 0 0,0 0 0,0 0 0,1 1 0,-1-1 0,0 1-1,0-1 1,0 1 0,1 0 0,-1 0 0,0 0 0,0 0 0,1 0 0,-1 1 0,0-1 0,0 1-1,0-1 1,1 1 0,-1 0 0,0 0 0,4 2 0,3 2 11,1 0 0,-1 1 0,11 9 0,6 5 1,2-1 0,42 23 0,-64-40-12,0 0 0,0 0 0,1 0 0,-1-1 0,0 0 0,1 0 0,-1-1 0,1 1 0,-1-1 0,1-1 0,-1 1 0,8-3 0,9-1-2,-1-2 1,23-8 0,-36 11 1,0-1 0,0-1 1,0 1-1,-1-1 0,0-1 1,0 1-1,0-2 0,-1 1 1,1-1-1,-2 0 0,1 0 1,-1-1-1,0 0 1,0 0-1,-1 0 0,-1-1 1,1 0-1,-1 0 0,0 0 1,4-18-1,-3 6-3,-1 0 0,-2 0 0,1-1 0,-2 1 1,-1 0-1,-1-1 0,-1 1 0,-6-33 0,-2 1-64,-66-264-361,75 314 424,0 1 0,0 0 0,1 0 0,-1 0 0,-1 0 0,1 0 0,0 0 0,0 0 0,-1 1-1,1-1 1,-1 0 0,1 1 0,-1-1 0,0 1 0,0 0 0,0-1 0,1 1 0,-4-1 0,1 5-6,1 1 11,-1-1 0,1 1 1,0 0-1,0 0 0,0 0 0,0 1 0,1-1 1,0 1-1,0-1 0,0 1 0,0 0 0,1 0 1,0 0-1,0 0 0,-1 7 0,-1 15 41,2 47 0,1-51-12,1 42 76,2 1 0,24 120 0,-20-151-76,3-1 0,0 0 0,3 0 0,0-2 1,2 1-1,39 59 0,-49-86-27,0 0 1,0 0-1,1 0 0,0-1 0,0 0 1,1 0-1,-1 0 0,1-1 1,0 0-1,0-1 0,1 1 1,-1-1-1,1-1 0,-1 1 1,1-1-1,0-1 0,0 1 0,0-1 1,0-1-1,0 1 0,0-1 1,0-1-1,0 0 0,0 0 1,0 0-1,0-1 0,9-3 1,-10 1-6,0 0 1,0 0 0,0-1 0,0 0-1,-1 0 1,0 0 0,0-1 0,0 0-1,0 0 1,-1-1 0,0 1 0,-1-1-1,0 0 1,0 0 0,6-15-1,-7 12-3,1 1-1,-2-1 1,0 0-1,0 0 1,-1 0-1,0 0 1,0-1-1,-1 1 1,-1 0-1,1 0 1,-2 0-1,-3-16 1,3 20 3,-1 0 0,1 1 0,-1-1 0,0 1 0,-1 0 0,1 0 0,-1 0 0,0 0 0,0 1 0,0-1 0,-1 1-1,1 0 1,-1 1 0,0-1 0,0 1 0,-1 0 0,1 0 0,-8-3 0,2 2-104,0 0-1,1 1 1,-1 0-1,0 0 1,0 2-1,0-1 1,-1 1-1,1 1 1,-15 1-1,23-1-89,0 0 0,0 0-1,1 1 1,-1-1 0,0 1 0,0 0 0,1 0-1,-1 0 1,1 0 0,-1 0 0,1 1-1,-1-1 1,1 1 0,0 0 0,-4 2 0,-2 7-578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2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66 108 16,'-6'3'400,"3"-2"-333,-1 1 1,1 0-1,0 0 0,0 0 0,0 0 1,0 0-1,0 1 0,0-1 0,1 1 1,-1 0-1,1 0 0,-1 0 1,1 0-1,0 0 0,1 0 0,-1 0 1,0 1-1,1-1 0,-2 8 0,0 2 122,1 0 0,0 0 0,1 1-1,1-1 1,1 15 0,-1-21-120,1 0 0,0 0-1,1 0 1,0 0 0,0-1 0,0 1 0,1 0 0,0-1 0,0 0 0,1 0-1,5 8 1,-7-12-50,0 0 0,0-1-1,0 1 1,0 0 0,0-1-1,0 0 1,1 1 0,-1-1-1,0 0 1,1 0 0,-1 0-1,1-1 1,-1 1 0,1 0-1,0-1 1,-1 0 0,1 0-1,0 1 1,-1-2 0,4 1-1,1-1 25,0 0 0,1 0 0,-1-1 0,0 0 0,0 0 0,8-4-1,-10 4-13,-1-1 0,1 0 0,0 0 0,-1 0 0,0-1 0,0 0 0,0 1 0,0-1 0,0-1 0,-1 1 0,0 0 0,0-1 0,0 0-1,0 0 1,-1 0 0,0 0 0,0 0 0,0 0 0,-1 0 0,0-1 0,0 1 0,0-1 0,0-5 0,0 0-3,-1 0 1,0 0 0,-1 0-1,-1 0 1,1 0 0,-2 0-1,1 0 1,-2 1 0,1-1-1,-8-14 1,4 10-141,-2 1 0,-17-26-1,21 34-390,1 1-1,-1 1 0,0-1 0,0 1 0,-11-7 0,3 3-220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2.7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0 316,'3'4'482,"2"7"-192,-1 0 1,1 1-1,-2-1 1,0 1-1,3 19 1,5 69 704,-9-79-800,23 343 1861,-12-201-1294,-5-83-410,-8-70-349,7 40 76,-7-46-198,1-1 0,0 0 0,0 1 0,0-1 1,1 0-1,-1 0 0,1 0 0,0 0 0,0 0 0,0 0 0,4 4 1,-5-6-43,0-1 1,0 1 0,0 0-1,0-1 1,0 1 0,0-1-1,0 0 1,0 1 0,0-1 0,1 0-1,-1 0 1,0 0 0,0 0-1,0 0 1,0 0 0,2 0-1,-1 0-76,1 0-697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3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52 168,'-15'11'5148,"215"-21"-4138,-61 1-521,-94 3-495,52-13 0,-95 19-374,0-1 0,0 0 0,-1 0 0,1 0 0,0-1 0,-1 1 0,1 0 0,-1 0 0,1-1 0,-1 1 1,2-3-1,-2 3 582,1-1-1080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3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6 136,'0'-3'455,"-2"0"517,0 7-351,0 19-92,1 34 83,7 112 939,-4-76-648,17 119 0,-15-188-747,0 0-1,2-1 1,10 27-1,-13-43-191,1 1-1,-1-1 0,1 0 0,1 0 1,0 0-1,-1-1 0,2 1 0,-1-1 1,1 0-1,0-1 0,0 0 0,1 0 1,7 5-1,-6-6-529,0 0 0,0 0 0,0 0 1,1-1-1,-1-1 0,13 3 0,4-4-451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1.3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660 26 332,'-4'-4'146,"-1"1"0,0 0 0,0 1 1,0-1-1,0 1 0,0 0 0,0 1 0,-1-1 0,1 1 0,-1 0 1,1 0-1,-1 0 0,1 1 0,-1 0 0,1 0 0,-1 1 1,0-1-1,-6 3 0,-14 2 180,1 1 1,-37 16-1,60-22-294,-25 11 243,1 2-1,0 0 0,1 1 0,-45 35 1,32-18 119,2 1 1,-36 41-1,59-58-259,1 0-1,0 0 0,1 1 0,1 0 0,0 1 1,1 0-1,1 1 0,0 0 0,2 0 1,0 0-1,-5 26 0,11-37-91,-1-1-1,1 0 0,0 1 1,0-1-1,1 1 1,0-1-1,0 0 1,1 1-1,-1-1 1,1 0-1,1 0 0,-1 0 1,1 0-1,5 8 1,-2-6 4,0 0 1,0-1-1,1 0 1,0-1-1,0 1 1,0-1-1,1-1 1,16 10-1,-2-4 29,0-2 1,1 0-1,0-2 0,0 0 1,0-1-1,47 4 0,-39-7 32,0-1-1,41-4 1,-62 2-119,0-2 0,0 1-1,0-2 1,0 1 0,0-1 0,-1-1-1,1 1 1,-1-2 0,0 1 0,0-1-1,8-7 1,21-18-1365,2-3-3762,-24 22 3860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4.3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11 581 592,'-3'-1'559,"3"1"-528,-1 0 0,1 0 0,0-1 1,-1 1-1,1 0 0,0 0 0,-1 0 1,1 0-1,0 0 0,0 0 0,-1 0 1,1-1-1,0 1 0,-1 0 0,1 0 0,0 0 1,0-1-1,0 1 0,-1 0 0,1 0 1,0-1-1,0 1 0,0 0 0,-1 0 1,1-1-1,0 1 0,0 0 0,0-1 0,0 1 1,0 0-1,0-1 0,0 1 0,0 0 1,0 0-1,0-1 0,0 1 0,0 0 1,0-1-1,0 1 0,0 0 0,0-1 0,15-8 462,30-4 7,139-13 553,-68 5-595,126-40 0,-237 59-449,2 1 12,0-2 1,0 1-1,-1-1 1,1 0-1,-1 0 1,12-8-1,-25 12 14,1 1 0,0 0-1,0 1 1,0 0 0,1-1 0,-1 2-1,1-1 1,-7 6 0,4-2-17,1 1 0,0 0 0,0 0 0,1 1 0,-1-1 0,2 1 0,-9 19 0,12-23-14,0-1 0,0 1 0,1 0 0,-1 0 0,1 0 0,0 0 0,1 0 0,-1 0 0,1 0 0,0 0 0,1 0 0,-1 0 0,1 0 0,0 0 0,0 0 0,0 0 0,1 0 0,4 9 0,-4-11-5,0 0 1,1 0-1,-1 0 1,1-1-1,-1 1 1,1-1 0,0 0-1,4 3 1,-6-4 0,0 0 0,1 0 0,-1-1 0,1 1 0,-1 0 0,1 0 0,-1-1 0,1 1 0,-1-1 0,1 0 0,-1 1 0,1-1 0,0 0 1,-1 0-1,1 0 0,0 0 0,-1 0 0,1 0 0,-1-1 0,1 1 0,0 0 0,2-2 0,1-2 5,1 1 0,-1-1 0,0 0 1,-1 0-1,1-1 0,-1 0 0,0 0 0,7-9 0,-5 2 0,0 0 0,0 0 0,6-20 0,-2 5 17,-5 16 7,-1 1 0,4-23 0,-7 32-27,-1 0 1,0-1-1,0 1 0,0 0 1,0 0-1,1 0 0,-1 0 1,1 0-1,-1 0 0,1 0 1,-1 0-1,1 0 0,0 0 1,-1 0-1,2-1 0,-1 1 74,0 8-66,1 17 18,1 1 0,2-1-1,0-1 1,9 25 0,-11-40-24,1 1 0,0-1 0,0-1 0,1 1 0,0 0 0,1-1 0,-1 0-1,1-1 1,1 1 0,-1-1 0,1 0 0,0 0 0,0-1 0,1 0 0,0-1 0,0 1 0,0-2 0,0 1 0,0-1 0,1 0 0,0-1 0,-1 0 0,1 0 0,0-1 0,0 0-1,0 0 1,0-1 0,0 0 0,0-1 0,0 0 0,0 0 0,0-1 0,-1-1 0,15-4 0,-14 3-4,-1 0-1,0-1 1,1 0 0,-2 0-1,1 0 1,-1-1 0,1-1-1,-2 1 1,1-1 0,-1 0-1,0 0 1,0-1 0,-1 0 0,0 0-1,-1 0 1,1-1 0,-2 1-1,1-1 1,2-11 0,4-17-10,-2-1 0,-1 0 0,1-53 0,-5 52 3,0-134 9,-4 98 83,-3 14 8,4 60-91,0 0 0,0 0 0,0 1 0,0-1-1,0 0 1,0 0 0,0 1 0,0-1 0,0 0-1,0 1 1,-1-1 0,1 0 0,0 1 0,0-1-1,-1 0 1,1 1 0,0-1 0,-1 0 0,1 1 0,-2-2-1,2 2 1,0 0 0,-1 0 0,1 0 0,-1 0 0,1 0 0,-1 0 0,1 1 0,0-1 0,-1 0 0,1 0 0,-1 0-1,1 0 1,0 0 0,-1 1 0,1-1 0,-1 0 0,1 0 0,0 1 0,-1-1 0,1 0 0,0 1 0,0-1 0,-1 1 0,-15 21 34,14-17-30,0 0-1,0 1 1,0-1-1,1 1 1,0-1 0,0 1-1,0 0 1,1-1 0,0 1-1,0 6 1,0 12 9,-3 32 28,3 1 1,3-1 0,2 1 0,16 72-1,-13-98-19,1 0 1,2-1-1,1 0 0,1-1 0,33 54 0,-42-77-17,1 0-1,0 0 1,0-1 0,0 0-1,11 9 1,-13-12-4,1 1-1,-1-1 1,1 0-1,-1 0 1,1 0-1,0-1 1,-1 1-1,1-1 1,0 0-1,0 0 1,8 1-1,-11-2-5,1 0-1,-1 0 1,1 0 0,0 0 0,-1 0-1,1 0 1,-1-1 0,1 1-1,-1 0 1,1-1 0,-1 1 0,1-1-1,-1 0 1,0 1 0,1-1-1,-1 0 1,0 0 0,1 0 0,-1 0-1,0 0 1,0 0 0,0 0-1,0-1 1,1-1 0,-1 1-4,0 0-1,-1-1 1,1 1 0,-1 0 0,1-1 0,-1 1-1,0-1 1,0 1 0,0-1 0,0 1 0,0-1-1,-1 1 1,0-5 0,-3-3-28,0-1 1,0 1-1,0-1 1,-2 1-1,-7-12 0,5 11-55,-1 0 0,0 1 0,0 1 0,-1-1-1,0 1 1,-1 1 0,0 0 0,0 1 0,-1 0 0,-15-7-1,18 10-623,0 0-1,-1 1 1,1 1-1,-19-4 1,14 6-181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4.9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0 440,'0'0'1392,"-4"6"-981,0 3-268,0 0 0,0 0 1,1 0-1,0 0 0,1 1 0,0-1 1,0 11-1,-1 13 200,-1 24 226,2 1-1,6 65 1,-2-106-487,0 0-1,1 0 0,1 0 0,1-1 1,0 0-1,1 0 0,1 0 1,0-1-1,1 0 0,1 0 1,19 25-1,-21-33-61,0 0 1,0-1-1,0 0 0,1 0 1,0-1-1,0 0 0,0 0 0,1 0 1,-1-1-1,1-1 0,0 0 1,0 0-1,1 0 0,-1-1 1,0-1-1,1 0 0,16 1 1,-19-2-22,-1-1 1,1 1-1,-1-1 1,1 0-1,-1-1 1,1 0-1,-1 0 1,0 0-1,0 0 1,0-1-1,0 0 1,-1 0-1,1-1 1,-1 0-1,0 0 1,0 0-1,0 0 1,0-1-1,-1 0 1,1 0 0,-1 0-1,-1-1 1,1 1-1,-1-1 1,0 0-1,4-9 1,-2-1-14,0-1 0,-1 0 0,-1 0 1,3-29-1,-6 36 7,1 0 1,-2 0 0,1 0-1,-1 0 1,-1 0-1,0 0 1,0 1 0,-1-1-1,-6-13 1,8 21 8,0 0 1,0-1-1,-1 1 1,1 0-1,-1 0 1,1 1-1,-1-1 0,0 0 1,1 0-1,-1 1 1,0-1-1,0 1 1,-1 0-1,1-1 0,0 1 1,0 0-1,-1 0 1,1 1-1,0-1 1,-1 0-1,1 1 1,-1-1-1,1 1 0,0 0 1,-1 0-1,1 0 1,-1 0-1,-2 1 1,-1-1 3,1 2 1,0-1-1,-1 1 1,1-1-1,0 1 1,0 1 0,0-1-1,0 1 1,1 0-1,-1 0 1,-6 6-1,5-4 5,1 1-1,-1 0 0,1 0 0,1 1 1,-1-1-1,1 1 0,0 0 0,1 1 1,-1-1-1,2 0 0,-4 11 0,5-12-5,-1 0-1,1 0 1,1 1 0,-1-1-1,1 1 1,0-1-1,0 0 1,1 1-1,0-1 1,0 0-1,1 1 1,-1-1 0,1 0-1,5 10 1,2-1-302,0-1 1,1 0 0,1-1 0,0 1 0,1-2 0,0 0 0,1 0-1,0-2 1,0 1 0,2-1 0,-1-1 0,1-1 0,0 0-1,29 10 1,7-2-616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6.1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1 842 224,'0'0'2668,"10"-1"-2416,11-1-42,0-1 0,29-9 0,-40 9-134,-1 0-1,1-1 1,-1 0 0,0-1-1,0 1 1,0-2-1,0 1 1,-1-1-1,11-11 1,-13 11-44,-1 0 1,0-1-1,0 0 0,0 0 1,0-1-1,-1 0 0,-1 1 0,1-1 1,-1 0-1,-1-1 0,3-9 1,-3 9 2,0 0 0,-1 0 1,1-13-1,-2 19-28,0 1-1,0-1 0,-1 1 1,1 0-1,-1-1 1,1 1-1,-1 0 0,0-1 1,0 1-1,0 0 1,0 0-1,0-1 0,0 1 1,-1 0-1,1 0 1,-1 0-1,-2-2 0,3 4-4,0-1 0,0 0 0,0 1 0,0-1 0,0 1 0,0 0 0,0-1 0,0 1-1,0 0 1,0 0 0,0-1 0,-1 1 0,1 0 0,0 0 0,0 0 0,-2 1 0,1-1 4,-1 0 4,0 0 0,-1 1 0,1-1 0,0 1 0,0-1 0,0 1 0,-1 0 0,1 1-1,0-1 1,0 0 0,1 1 0,-1 0 0,0-1 0,0 1 0,1 0 0,-1 0 0,-2 3 0,-1 2 2,-1 0 0,1 0 0,0 0 0,-6 10 1,6-7 17,0 0 0,1 1 0,0-1 0,1 1 1,0 0-1,-3 15 0,6-21-19,1 0-1,-1 0 0,1 0 0,0-1 1,0 1-1,0 0 0,1 0 1,0 0-1,0 0 0,0-1 1,0 1-1,1 0 0,0-1 1,-1 0-1,2 1 0,-1-1 1,4 5-1,-1-3-1,0 0 1,1 0-1,0 0 0,0-1 1,0 0-1,0 0 1,1-1-1,0 0 0,0 0 1,0 0-1,1-1 1,-1 0-1,1 0 0,0-1 1,-1 0-1,1-1 0,0 1 1,0-2-1,0 1 1,16-1-1,-15-1-10,0 0-1,0-1 1,1 1-1,-1-2 1,0 1-1,-1-1 1,1-1 0,0 0-1,-1 0 1,0 0-1,0-1 1,0 0-1,0-1 1,-1 0 0,0 0-1,0-1 1,10-13-1,-3-2-5,0 0 0,-2-1-1,11-30 1,5-8-14,-4 11-27,-23 49 72,1 6-10,5 12 0,0 1 1,-1 0 0,-2 0 0,6 38 0,7 27 46,-1-43-3,-6-38-53,-2-3 11,-5 0-13,0 1 0,0-1 1,0 1-1,0-1 1,-1 0-1,1 0 0,0-1 1,0 1-1,-1 0 0,1-1 1,-1 0-1,1 0 1,2-2-1,27-29 1,-31 32-3,34-39-6,40-48-79,-71 83 79,0 0 1,0 0-1,1 1 1,0-1-1,-1 1 1,1 0-1,1 1 1,-1-1-1,0 1 0,8-3 1,-11 5 6,1 1 0,-1 0 0,0 0 0,1 0 0,-1 0 0,0 0 0,1 1 0,-1-1 0,0 1 0,0-1 0,1 1 0,-1 0 0,0 0 0,0 0 0,0 0 0,0 0 0,0 0 0,0 1 0,2 1 0,31 32 20,44 72 5,-6-7 7,-69-96-77,0 0 0,1 0 1,-1-1-1,1 1 1,0-1-1,0 0 1,0 0-1,0-1 1,1 0-1,-1 0 1,1 0-1,-1 0 0,1-1 1,0 0-1,-1 0 1,1 0-1,0-1 1,0 0-1,0 0 1,0-1-1,9-1 1,-6 0-46,-1 1 0,0-1 0,0-1 0,0 1 0,0-1 0,-1-1 0,1 0 0,-1 0 0,0 0 0,0-1 0,0 0 0,-1 0 1,1-1-1,8-10 0,-3-1-30,0-1 1,-1 0-1,-2-1 0,10-22 1,21-82-141,-26 65 337,-2-1 0,5-93 0,-10-120 1730,-6 269-1767,-1 0 0,0 0-1,0 0 1,-1 0 0,1 0-1,0 0 1,-1 0 0,0 0-1,0 0 1,0 1 0,0-1-1,0 0 1,0 0 0,-1 1-1,0-1 1,-2-2 0,3 3 122,-3 5-26,-1 2-98,1-1 1,-1 1-1,1 0 1,1 0-1,-1 0 1,1 1 0,-1-1-1,2 1 1,-1 0-1,1 0 1,-1 0-1,0 7 1,-5 17 163,-4 38 0,10-53-150,-5 35 139,2 1 0,2 0 1,6 89-1,9-29-10,-4-45-367,2 10-1024,-8-66 211,1-1 1,0 1 0,5 10-1,0-6 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6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0 132 340,'1'-6'90,"1"-1"-1,-1 1 1,2 0 0,-1 0-1,0 0 1,1 0-1,0 1 1,0-1 0,1 1-1,0-1 1,0 1 0,0 1-1,0-1 1,1 0 0,0 1-1,0 0 1,0 0-1,0 0 1,1 1 0,-1 0-1,1 0 1,0 0 0,0 1-1,8-3 1,-3 2-37,0 0 1,0 1 0,1 0-1,-1 1 1,1 0-1,-1 1 1,1 0 0,-1 1-1,0 0 1,1 0-1,-1 2 1,0-1-1,0 1 1,0 1 0,0 0-1,0 1 1,-1 0-1,0 0 1,0 1 0,0 0-1,14 13 1,-16-12-13,1 1-1,-1 0 1,0 0 0,-1 0 0,0 1 0,0 0 0,-1 1 0,0-1-1,-1 1 1,0 1 0,0-1 0,-1 1 0,5 21 0,3 34 554,-13-60-407,1-5-180,0-1 1,0 0-1,0 0 1,-1 0-1,1 0 0,0 0 1,0 0-1,0 0 1,0 0-1,0 0 0,0 0 1,0 0-1,0 0 1,0 0-1,0 0 0,-1 0 1,1 0-1,0 0 1,0 0-1,0 0 0,0 0 1,0 0-1,0 0 1,0 0-1,0 0 0,0 0 1,0 0-1,-1 0 1,1 0-1,0-1 0,0 1 1,0 0-1,0 0 1,0 0-1,0 0 0,0 0 1,0 0-1,0 0 1,0 0-1,0 0 0,0 0 1,0 0-1,0 0 1,0-1-1,0 1 0,0 0 1,0 0-1,0 0 1,0 0-1,0 0 0,0 0 1,0 0-1,0 0 1,0 0-1,0 0 0,0-1 1,0 1-1,0 0 1,0 0-1,0 0 0,0 0 1,-1-12 13,1 0 0,0-1 0,1 1 0,1 0 0,0 0 0,0 0 0,2 0 0,-1 0 0,1 1 0,1-1 0,0 1 0,8-13 0,-8 15-383,2 0 0,-1 0-1,1 0 1,0 0 0,0 1 0,1 1-1,1-1 1,-1 1 0,10-6 0,13-5-469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7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42 108 284,'-10'-11'1815,"9"11"-1779,1 0-1,-1 0 1,1 0 0,-1 0 0,1 0 0,-1 0-1,0 0 1,1 0 0,-1 0 0,1 0 0,-1 1-1,1-1 1,0 0 0,-1 0 0,1 1 0,-1-1-1,1 0 1,-1 0 0,1 1 0,0-1 0,-1 1-1,1-1 1,0 0 0,-1 1 0,1-1-1,0 1 1,-1-1 0,1 2 0,-10 22 462,8-13-335,-1-1 0,2 0 0,-1 13 0,2-8 48,0 1 1,2 0-1,5 27 1,-5-37-169,0 0 1,0 1-1,0-1 1,1 0-1,0 0 1,0 0-1,1-1 1,-1 1 0,1-1-1,1 0 1,6 7-1,-8-9-28,-1-1 0,0 1-1,1-1 1,0 0 0,-1 0-1,1 0 1,0-1 0,0 1-1,0-1 1,0 1 0,0-1 0,0 0-1,1 0 1,-1 0 0,0-1-1,0 1 1,1-1 0,-1 0-1,1 0 1,-1 0 0,0 0-1,1 0 1,-1-1 0,4-1 0,0 0-6,0 0 1,0-1 0,0-1 0,0 1-1,-1-1 1,1 0 0,-1 0 0,0-1-1,-1 0 1,7-6 0,4-12 0,-1-2 0,-1 0 0,-1-1 0,-1-1 0,12-36-1,10-24 89,-15 39-28,-18 47 23,-2 9-64,-27 196 238,-8-5-64,11-61-47,9-70-40,-2-1-1,-32 75 0,48-135-156,-1 0-1,-1 0 0,1 0 0,-1 0 0,0-1 1,-1 0-1,1 0 0,-1 0 0,-1 0 0,1-1 0,-1 0 1,0 0-1,0 0 0,0-1 0,-1 0 0,-6 4 1,10-8-130,1 1 1,0 0 0,-1 0-1,1-1 1,0 0-1,-1 1 1,1-1 0,-1 0-1,1 0 1,0 0 0,-1-1-1,1 1 1,0 0 0,-1-1-1,1 0 1,0 1-1,-1-1 1,1 0 0,-4-3-1,-2 1-390,-12-4-435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8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317 135 376,'-4'-43'937,"0"-5"35,3 45-907,1 0 0,-1 0 1,0 0-1,0 1 0,0-1 0,0 0 1,0 1-1,-1-1 0,1 1 1,-1 0-1,1-1 0,-5-3 1,4 5-17,0 0 1,-1 0-1,1 1 0,-1-1 1,0 1-1,1-1 1,-1 1-1,1 0 1,-1 0-1,0 0 0,1 0 1,-6 2-1,2-1 4,-1 1-1,1 0 1,0 0-1,0 0 0,0 1 1,1 0-1,-1 1 1,1-1-1,-1 1 1,1 0-1,-5 5 0,-3 4 81,0 0 0,-16 23 0,14-14-36,2 1 0,0 0 1,2 0-1,0 1 1,2 1-1,0 0 0,-8 41 1,8-15 76,2 1 1,-1 96 0,28 189 265,-15-303-735,-4-27-52,1-1 0,-1 1 0,-1 0 0,1 0 0,-1 0 0,0 0 0,-2 10 0,0-13-836,-5 6 358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19.3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0 200 184,'5'-3'89,"0"-1"0,0 1 1,1 0-1,-1 0 0,1 1 0,-1-1 0,1 1 1,0 1-1,0-1 0,9-1 0,11 0 83,27-1 1,-37 4-91,49-3 142,5 1-4,0-4 1,74-14 0,-133 17-181,0 1 1,20-10-1,-28 11-28,0-1 0,0 1 0,0-1-1,0 0 1,0 0 0,0-1-1,-1 1 1,1 0 0,-1-1-1,1 0 1,-1 1 0,3-6 0,-4 7 34,-15-10 61,12 9-87,0 0 4,-1 1 1,1 0-1,-1 0 0,0 0 0,0 0 1,0 0-1,1 1 0,-1-1 1,0 1-1,0 0 0,0 0 1,0 0-1,0 0 0,0 0 1,0 1-1,1-1 0,-1 1 1,-5 2-1,2-2 9,-1 1-4,0 0 0,0 0-1,1 0 1,-1 1-1,1 0 1,0 1 0,0-1-1,0 1 1,0 0-1,0 1 1,1-1 0,0 1-1,0 0 1,0 0-1,1 1 1,-1 0 0,1-1-1,1 1 1,-1 1-1,1-1 1,-4 13 0,5-14-18,0 1 1,1 0-1,0 0 0,0 0 1,1 0-1,-1 0 1,1 0-1,0 0 1,1 0-1,0 0 0,0 0 1,0-1-1,1 1 1,-1 0-1,1 0 1,1-1-1,-1 1 1,1-1-1,0 0 0,0 0 1,1 0-1,-1 0 1,1-1-1,0 1 1,5 3-1,-7-6-28,0 0-1,1 0 1,-1 0 0,1-1 0,-1 1-1,1-1 1,0 0 0,-1 1-1,1-1 1,0 0 0,0-1-1,0 1 1,0-1 0,0 1-1,0-1 1,0 0 0,0 0 0,0 0-1,0 0 1,-1-1 0,1 1-1,0-1 1,0 1 0,0-1-1,3-2 1,-2 1-3,0 1-1,-1-2 1,1 1 0,-1 0-1,0-1 1,1 1-1,-1-1 1,0 0 0,-1 0-1,1 0 1,0-1-1,-1 1 1,0-1 0,0 1-1,0-1 1,3-7-1,32-100-98,-28 87 140,-3 6-3,2 0 0,0 1-1,15-25 1,-21 39-13,0-1 0,1 1 0,-1-1 0,1 1 0,0 0-1,0 0 1,0 0 0,0 1 0,1-1 0,-1 1 0,1 0-1,0 0 1,-1 0 0,1 0 0,0 1 0,0-1 0,0 1-1,0 0 1,0 0 0,0 1 0,6-1 0,-1 4-17,2 1 22,0 1 0,0 0 0,0 1 0,-1 0 0,11 9 0,-12-7 6,-1 0 0,0 1 0,-1 0 1,0 1-1,0 0 0,7 13 0,-1 5 107,10 32-1,-15-39-33,3-2 181,-10-18-262,-1-1 1,1 1 0,-1-1-1,1 0 1,0 1 0,-1-1-1,1 0 1,-1 0 0,1 1 0,0-1-1,-1 0 1,1 0 0,-1 0-1,1 0 1,0 0 0,-1 0-1,1 0 1,0 0 0,-1 0-1,2 0 1,1-1-6,0-1 1,0 1-1,-1-1 1,1 0-1,0 0 0,-1 0 1,0 0-1,1 0 1,-1 0-1,0-1 0,3-3 1,8-10-424,1 1 0,1 0 1,0 1-1,1 0 0,1 2 1,21-14-1,-14 12-184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7:20.6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 89 164,'4'-14'1493,"-5"12"-1408,0-1 1,0 1-1,0 0 1,0-1 0,0 1-1,0 0 1,-1 0-1,1 0 1,-1 0-1,1 0 1,-1 0-1,0 0 1,0 0-1,0 1 1,0-1-1,-3-1 1,-15-15 549,14 14-385,5 4-234,-7-4 122,-1 1-1,1 1 1,0 0-1,-1 0 1,0 0-1,1 1 1,-11 0-1,8 2-53,1 0-1,0 0 0,0 1 0,0 0 1,0 0-1,1 2 0,-1-1 0,1 1 0,-18 10 1,21-11-48,1 1 1,-1-1 0,1 2 0,0-1 0,0 1-1,0-1 1,0 1 0,1 1 0,0-1-1,0 1 1,0-1 0,1 1 0,0 0 0,0 0-1,0 1 1,1-1 0,-2 8 0,3-6-14,0-1 0,1 0 1,-1 1-1,2-1 1,-1 0-1,1 1 0,0-1 1,1 0-1,-1 0 1,1 0-1,1 0 0,-1 0 1,1 0-1,1 0 1,-1-1-1,1 0 0,0 0 1,0 0-1,1 0 1,0 0-1,0-1 0,7 6 1,2 1 8,0-1 0,1 0 0,1-1 0,0-1 1,0 0-1,0-1 0,32 10 0,-31-13-15,-3 0 4,1 0 0,0-2 0,26 5 0,23-10-102,-20 0-346,-40 2-71,1-1 0,0 0 1,0 0-1,0 0 0,-1-1 1,1 1-1,7-5 0,-9 5 223,11-7-711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05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11 148,'-10'-10'3968,"333"199"-2051,-291-172-1777,-1-1 152,38 15-1,-29-15 59,-37-14-309,0-1-1,-1 0 1,1 1-1,0 0 0,-1 0 1,1 0-1,-1 0 1,0 0-1,0 0 1,0 0-1,4 6 0,-6-7-19,0 0-1,1 1 0,-1-1 0,0 1 0,0-1 1,0 0-1,0 1 0,0-1 0,0 1 0,-1-1 1,1 1-1,0-1 0,-1 0 0,1 1 0,-1-1 1,1 0-1,-1 1 0,0-1 0,1 0 0,-1 0 1,-2 2-1,-24 25 266,-13 5-124,-1-3 0,-69 38 0,32-21-276,74-45 122,-349 228-4687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51.7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403 5 232,'-11'-2'119,"1"1"1,-1 0-1,1 0 0,-1 1 0,1 1 1,-1 0-1,0 0 0,1 1 1,0 0-1,-1 0 0,1 2 0,0-1 1,0 1-1,1 1 0,-1-1 0,-16 13 1,6-3 46,0 1 1,2 0 0,0 1-1,1 1 1,0 1 0,-19 28-1,27-34-65,1 0-1,1 1 1,0 0-1,1 0 1,0 1 0,1-1-1,0 1 1,1 0-1,-3 25 1,6-33-65,1 1 0,-1 0 0,1-1 0,1 1 1,-1 0-1,1-1 0,1 1 0,-1-1 0,1 1 0,0-1 1,0 0-1,1 1 0,0-1 0,0-1 0,0 1 0,1 0 1,0-1-1,0 0 0,0 1 0,1-2 0,0 1 0,0 0 1,7 5-1,4-1-40,-1 0 0,1 0 0,0-1 0,1-2 0,-1 1 0,2-2 0,-1 0 0,0-1 0,1-1 0,0 0 0,32-1 0,-23-2-457,0-2 0,-1 0 0,1-2 0,-1-1 0,0-2 1,0 0-1,31-14 0,-31 13-104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2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9 280,'-14'-9'2354,"12"21"-729,2 2-1844,1 99 1520,1-13-299,-3 89 542,2-89-842,3-47-374,-2-40-686,-1 0 1,-1 1 0,0 0 0,0-1 0,-3 15-1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52.6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256 490 208,'1'-5'74,"0"0"1,-1 1-1,1-1 1,-1 0-1,0 0 1,0 1-1,-1-1 1,0 0-1,1 1 1,-1-1-1,-3-5 0,-12-9 509,15 19-558,0-1-1,0 1 1,0-1-1,0 1 1,0-1-1,0 1 1,0 0-1,0-1 1,0 1 0,0 0-1,0 0 1,0 0-1,-1 0 1,-1 0-1,-4 1 160,-5 3-71,7-2-38,-1 0 1,1 0-1,0 0 1,0 0-1,-7 5 1,-8 10 164,1 0 1,0 1 0,-25 31-1,37-40-179,0 1 1,1 0-1,0 0 0,0 0 0,1 0 0,0 1 0,1 0 1,0 0-1,1 0 0,-2 13 0,5-22-47,0 0 0,-1 1-1,1-1 1,0 0 0,0 0 0,1 1-1,-1-1 1,0 0 0,1 0 0,0 1 0,-1-1-1,1 0 1,0 0 0,0 0 0,0 0-1,0 0 1,0 0 0,1 0 0,1 2 0,0-2-7,-1 0 0,1 0 1,0 0-1,0 0 0,-1 0 1,1-1-1,1 1 1,-1-1-1,0 0 0,0 0 1,6 1-1,0-1-20,-1 0 1,1 0-1,-1-1 1,1 0-1,-1-1 0,1 0 1,-1 0-1,1-1 1,8-3-1,-8 2-1,1-1-1,-1-1 1,0 0 0,-1 0-1,1-1 1,-1 0 0,0 0-1,0-1 1,-1 0 0,11-14-1,-9 9 5,-1 0 0,0 0 0,-1-1 0,0 0 0,-1-1 0,7-23 0,-7 15 40,1 0 0,1 0 0,1 1 1,22-38-1,-28 56-25,-1 0 1,1 0-1,0 0 0,0 1 1,0 0-1,0-1 1,0 1-1,6-2 0,-7 3-1,0 0-1,0 0 0,0 0 0,0 0 0,0 1 0,0-1 0,0 1 0,1 0 0,-1-1 0,0 1 0,0 0 0,0 0 0,1 1 0,-1-1 1,0 0-1,0 1 0,4 1 0,-1 0 10,-1 1 1,0 0 0,0 0-1,0 0 1,0 0-1,-1 1 1,1-1-1,-1 1 1,0 0 0,0 0-1,0 0 1,-1 0-1,1 1 1,-1-1-1,0 1 1,0 0 0,-1-1-1,2 7 1,2 13 144,0 0 1,1 38-1,-3-33-6,2 69 805,-3-92-735,-2-6-213,0 0-1,0 0 1,0 0-1,0 0 0,0 0 1,0 0-1,0 0 1,1 0-1,-1 1 0,0-1 1,0 0-1,0 0 1,0 0-1,0 0 0,0 0 1,0 0-1,0 0 1,0 0-1,0 0 0,1 0 1,-1 0-1,0 0 0,0 0 1,0 0-1,0 0 1,0-1-1,0 1 0,0 0 1,0 0-1,0 0 1,0 0-1,1 0 0,-1 0 1,0 0-1,0 0 1,0 0-1,0 0 0,0 0 1,0 0-1,0 0 1,0 0-1,0 0 0,0-1 1,0 1-1,0 0 1,0 0-1,0 0 0,0 0 1,0 0-1,0 0 1,0 0-1,0 0 0,0 0 1,0 0-1,0-1 1,0 1-1,0 0 0,5-16 86,-3 4-44,1 0 1,1 0-1,0 0 0,0 1 1,1 0-1,1 0 0,0 0 1,12-16-1,1 4-1,14-12-2,-31 33-44,0 0 0,0 0 0,0 1 0,0-1 0,1 1 0,-1 0 0,1 0 0,-1 0 0,1 0 0,-1 0 0,1 1 0,0-1 0,-1 1 0,5-1 0,-3 1 4,1 1 0,-1-1-1,1 1 1,-1 0-1,1 0 1,-1 0-1,1 1 1,-1 0 0,0 0-1,0 0 1,0 0-1,0 1 1,7 5-1,0 1 12,0 2 0,17 22-1,-7-9-1,13 19 20,-26-32-26,0 0 0,0-1 0,1-1-1,1 0 1,-1 0 0,13 8 0,-14-11-6,0-1 0,0 0-1,0 0 1,1-1 0,0 0 0,0 0 0,0-1 0,0-1 0,0 1 0,1-1 0,-1-1-1,1 0 1,-1 0 0,1-1 0,-1 0 0,1-1 0,-1 0 0,14-3 0,-8 0-9,0 0 1,24-10 0,-34 11 2,1 0 1,-1 0-1,1 0 0,-1 0 1,0-1-1,0 0 1,-1 0-1,1 0 0,-1 0 1,4-6-1,-1-1-1,0-1-1,-1 1 1,0-1-1,-1 0 1,-1-1-1,0 1 1,0-1 0,2-17-1,-4 6-9,0 0-1,-1 0 1,-5-43-1,-23-96-87,4 38 24,12 87 73,9 31 6,-1 0 0,1 0 0,0 0 0,1 0 0,-1 0 0,1-15 0,-5 45 92,5-21-85,0 1 0,0-1 0,0 1 1,0-1-1,1 1 0,-1 0 0,1-1 0,-1 4 0,11 287 765,-5-247-661,2-1-1,2 1 1,2-1-1,21 57 1,-28-92-208,1 0 0,0-1 0,0 1 0,1-1 0,0-1 0,0 1 0,1-1 1,0 0-1,0 0 0,1-1 0,0 0 0,1-1 0,-1 0 0,1 0 1,0 0-1,1-1 0,-1-1 0,1 0 0,0 0 0,20 4 0,-29-7 93,5 0-555,1 1 0,-1-1 0,1 0 0,-1 0 0,1-1 0,-1 0 1,13-1-1,2 0-543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53.1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1 364 164,'0'0'401,"5"-4"-33,17-9-80,0 1 1,1 1 0,39-14-1,85-20 270,-79 26-401,432-92 644,-350 83-657,-59 7-37,-82 19-98,-1-1-1,0 1 1,-1-1 0,1-1 0,-1 1 0,1-1 0,8-7 0,3 0 21,-19 10-26,0 1 0,1 0 0,-1 0 0,1-1 0,-1 1 1,0 0-1,0-1 0,1 1 0,-1-1 0,0 1 0,0 0 0,1-1 0,-1 1 0,0-1 0,0 1 0,0 0 1,0-1-1,1 1 0,-1-1 0,0 1 0,0-1 0,0 1 0,0-1 0,0 1 0,0 0 0,0-1 0,0 1 1,-1-1-1,1 1 0,0-1 0,0 1 0,0-1 0,0 1 0,-1 0 0,1-1 0,0 1 0,-1-1 0,1 0 9,-1 0-1,0 0 0,0 0 0,1 0 1,-1 0-1,0 0 0,0 1 1,0-1-1,0 0 0,0 1 0,0-1 1,0 0-1,0 1 0,-2-1 0,-6-1 85,-1 1-1,1 0 0,0 1 0,-17 1 0,13 3 10,1 0-1,-1 0 1,-16 10-1,15-8-32,12-5-48,-7 9-964,9-9 701,-1 0 120,1-1 0,-1 1 1,1 0-1,0-1 1,0 1-1,-1-1 1,1 1-1,0 0 0,0-1 1,0 1-1,0 0 1,0-1-1,0 1 1,0-1-1,0 1 0,0 0 1,0-1-1,0 1 1,0 1-1,4 10-516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53.7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305 559 316,'-10'-2'183,"-1"1"1,1 0-1,-1 0 0,1 1 1,-1 0-1,1 1 0,-1 0 1,1 1-1,-1 0 1,1 1-1,0 0 0,0 0 1,0 1-1,0 1 0,1 0 1,0 0-1,0 0 0,0 1 1,0 1-1,1-1 0,-13 15 1,13-13-79,0 1 0,0 1 0,1-1 0,0 1-1,1 0 1,0 1 0,1-1 0,0 1 0,-6 18 0,10-25-79,0 0 0,0 0 1,0 0-1,1 0 0,-1 0 0,1 0 0,0 0 0,0 0 0,1 0 0,-1 0 0,1 0 1,0 0-1,-1-1 0,2 1 0,-1 0 0,0 0 0,1 0 0,0-1 0,0 1 1,0-1-1,0 0 0,1 1 0,-1-1 0,1 0 0,0 0 0,0-1 0,0 1 0,0-1 1,0 1-1,0-1 0,1 0 0,5 2 0,-1 0-1,0 0 0,1-1 0,-1 0-1,1-1 1,0 1 0,0-2 0,0 1 0,0-2-1,0 1 1,0-1 0,0 0 0,0-1 0,11-2 0,0-2-7,0-1 0,0-1-1,-1 0 1,0-2 0,-1 0 0,0-1 0,0-1 0,-1-1 0,-1 0 0,1-1 0,-2-1 0,23-25 0,-29 28-17,-1-1 0,0 0 1,0 0-1,-1 0 0,-1-1 0,0 0 0,-1 0 1,0-1-1,-1 1 0,0-1 0,1-18 0,0-8 3,-2-1-1,-4-66 0,-4 51 153,-3 0 0,-2 1 0,-20-63-1,27 104-93,-10-27 108,12 39-154,0 0 0,0 0 0,0-1 0,-1 1 0,1 0 0,-1 0 0,1 0 0,-1 0 0,0 1 0,0-1 0,0 0 0,0 1 0,-2-2 0,3 2-10,1 1 0,-1 0 1,1-1-1,-1 1 0,1 0 0,-1 0 1,1 0-1,-1 0 0,0 0 1,1-1-1,-1 1 0,1 0 0,-1 0 1,1 0-1,-1 0 0,0 1 1,1-1-1,-1 0 0,1 0 1,-1 0-1,1 0 0,-1 1 0,1-1 1,-1 0-1,1 0 0,-1 1 1,1-1-1,-1 0 0,0 1 0,-10 19 123,2 32 39,8-46-141,-2 38 121,2 0 1,7 74-1,-4-87-89,9 87 118,6 0 0,62 228 0,-76-335-308,1-1 1,0 1 0,1-1 0,8 16 0,-11-23-199,1 0 1,-1 1 0,1-1 0,-1 0 0,1 0-1,0 0 1,0-1 0,1 1 0,-1-1-1,0 0 1,1 0 0,-1 0 0,1 0 0,0 0-1,0-1 1,4 1 0,8 2-845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59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50 253 88,'-4'-19'976,"-1"-7"-8,5 4-44,-8 3-84,4-7-92,-4 11-64,0-10-63,3 6-73,1-3-140,0 3-264,4 4-328,4 4-316,-4 4-1633,17-1-203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00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46 105 392,'-8'-11'664,"0"0"-44,-5 3-64,9-3-60,-4 7-36,4-11 308,4 4-220,4-7-420,4 10-112,5 5-116,11-1-468,-7 4-788,-1 4 460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00.9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0 204 128,'0'0'1168,"8"-18"-160,-4 7-200,0-4-528,5 8-156,7 3-176,1-4-228,7 1-804,5 0 368,12-5 244</inkml:trace>
  <inkml:trace contextRef="#ctx0" brushRef="#br0" timeOffset="1">1157 115 628,'-4'-7'1592,"-8"-15"-868,4 11-76,-1 3-60,5-3-60,-4 0-132,4 0-280,8-8-2020,8 12 776,1 0 384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6.0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352 9 96,'-1'-1'38,"0"0"0,-1 0 1,1 0-1,-1 0 0,1 1 0,-1-1 0,1 0 1,-1 1-1,0 0 0,1-1 0,-1 1 0,0 0 1,1 0-1,-1 0 0,0 0 0,1 0 1,-1 0-1,0 0 0,1 0 0,-1 1 0,1-1 1,-1 1-1,0-1 0,1 1 0,-1 0 0,1 0 1,-1 0-1,1-1 0,-3 3 0,-3 3 32,0-1 0,1 1 0,-1 0 0,-8 12-1,-17 21 153,2 1-1,3 2 1,1 1-1,1 1 0,3 1 1,2 0-1,2 2 0,2 1 1,2 0-1,-13 82 0,24-102-129,2-1 0,1 1-1,1 0 1,2-1 0,1 0-1,0 1 1,2-1 0,2-1-1,0 1 1,1-1-1,2-1 1,1 0 0,0 0-1,24 32 1,-15-27-63,1-2 1,1-1-1,1 0 0,2-2 1,0-1-1,2-1 0,0-1 1,2-1-1,0-2 1,53 25-1,-70-38-411,0-1 0,1 0 0,-1-1 0,1 0 0,0-1 0,0-1 0,0 0 0,26 0 0,-7-5-440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6.4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58 636,'2'-9'661,"-1"1"-1,0-1 1,0-16 0,-2 19 1029,1 30-1150,-3 85 923,3 74 148,1-160-1401,2-1-1,1 0 0,0 0 1,2 0-1,16 41 1,-19-56-164,0 0 1,1-1 0,0 1 0,0-1 0,1 0 0,-1 0 0,2 0 0,-1-1-1,0 0 1,1 0 0,0 0 0,0-1 0,0 1 0,1-2 0,6 4 0,-3-3-8,1 0 1,-1-1 0,0 0 0,1-1-1,-1 0 1,1-1 0,0 0 0,-1-1-1,22-2 1,10-2-119,69-17 1,-88 15-720,27-12 0,-35 11-971,1-1 0,19-13 1,-21 10 356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6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2 256 452,'0'-4'110,"-1"-1"0,1 1 0,0-1 0,0 1 0,1 0-1,-1-1 1,1 1 0,0 0 0,0 0 0,0-1 0,1 1 0,0 0 0,-1 0 0,1 1 0,1-1-1,-1 0 1,1 0 0,-1 1 0,1 0 0,0-1 0,5-3 0,7-7 128,1 1 0,1 0 0,20-12 1,-22 16-60,15-11 219,45-21-1,-64 36-673,0 0-1,0 1 1,1 1 0,-1-1-1,1 2 1,0-1 0,20 0-1,-26 4-604,15 5 268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7.1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86 112,'0'1'73,"1"0"0,-1 0 0,1 0 0,-1 1 0,1-1 0,0 0 0,0 0-1,-1 0 1,1 0 0,0 0 0,0-1 0,0 1 0,0 0 0,0 0 0,0-1 0,0 1 0,0 0 0,0-1 0,0 1 0,0-1 0,1 1 0,-1-1-1,0 0 1,0 0 0,1 1 0,-1-1 0,2 0 0,44 5 583,-40-5-504,229 0 1189,-102-3-1594,69-1-2273,-162 4 1978</inkml:trace>
  <inkml:trace contextRef="#ctx0" brushRef="#br0" timeOffset="1">924 49 48,'-25'-48'6478,"30"51"-6149,228 168 1855,18 9-1609,-231-166-855,-14-9 26,-1-1 0,1 0 0,0 0-1,0 0 1,0-1 0,1 0 0,-1 0-1,1-1 1,0 0 0,-1 0 0,10 1-1,-15-3 19,1 0 0,0 0 0,-1 0-1,0-1 1,1 1 0,-1-1 0,1 1 0,-1-1-1,1 1 1,-1-1 0,0 0 0,2-1 0,-2 1-46,7-9-773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2.8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13 160 468,'-12'-3'2448,"40"-20"-2164,5 20-12,9-8-24,7 3-40,9 1-56,-1-4-92,1 0-120,12-4-124,-4 0-132,-8-4-904,-9 5 416,5-5 272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7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547 182 1956,'-4'-24'237,"-1"0"0,-1 1-1,-1 0 1,-17-38 0,22 58-162,0 1 0,0-1 0,1 1 1,-1 0-1,-1-1 0,1 1 1,0 0-1,0 1 0,-1-1 0,-3-2 1,4 3 248,-6 4 22,-4 1-169,0 1 1,0 1-1,0 0 1,0 0 0,-16 13-1,-21 22 290,2 1 1,1 3-1,-57 72 0,79-86-766,2 2 0,1 0 1,2 2-1,-22 50 0,40-82 39,1-1-1,-1 1 1,0-1 0,1 1 0,0 0 0,0-1-1,-1 1 1,2 0 0,-1-1 0,0 1 0,1 3-1,-1-5 147,1 12-907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8.8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141 230 324,'-2'-2'686,"1"1"-590,1 0 0,-1 1-1,1-1 1,-1 0 0,0 0 0,1 1-1,-1-1 1,0 1 0,1-1-1,-1 1 1,0-1 0,0 1 0,0-1-1,0 1 1,1-1 0,-1 1 0,0 0-1,0 0 1,0-1 0,0 1 0,0 0-1,0 0 1,0 0 0,0 0 0,0 0-1,-1 0 1,-3 3-3,1-1 0,0 0 0,0 1 0,0 0 0,0 0 0,1 0-1,-1 0 1,1 1 0,0-1 0,-5 7 0,-2 7 92,0-1 0,2 1 0,0 1 0,0-1 0,2 1 0,0 1 0,1-1 1,-2 23-1,6-35-158,1-1 1,0 1 0,0 0-1,1 0 1,-1 0 0,1-1-1,1 1 1,-1 0 0,4 7-1,-4-11-19,0 0 0,0 1 0,0-1-1,0 0 1,1 0 0,-1 0-1,1-1 1,-1 1 0,1 0-1,0 0 1,0-1 0,-1 1 0,1-1-1,0 0 1,0 1 0,1-1-1,-1 0 1,0 0 0,0-1-1,1 1 1,-1 0 0,0-1 0,1 1-1,-1-1 1,0 0 0,3 1-1,1-2-4,0 1 0,-1 0 0,1-1 0,-1 0 0,1-1 0,-1 1 0,0-1 0,0 0 0,0 0 0,1-1 0,-2 1 0,6-5 0,-3 2 10,0-1-1,0 0 1,0 0 0,-1-1 0,0 0 0,9-14 0,1-7 32,-2 0 0,0-2 0,11-39 1,-14 39-30,-5 14 44,-6 12-45,1 0 0,1 1-1,-1-1 1,0 1 0,1 0-1,0-1 1,0 1 0,0 0-1,0 0 1,5-5 0,-5 6 14,0 6 9,35 51 63,-29-41-82,0 0 0,2 0 1,-1-1-1,2-1 0,0 1 0,0-2 1,1 1-1,22 15 0,-19-19-6,1 1 0,0-2 0,1-1 0,-1 0 1,1 0-1,1-2 0,-1 0 0,0-1 0,29 0 0,-24-2-4,1-1-1,0-2 0,-1 0 1,1-1-1,-1-2 0,0 0 1,24-9-1,-30 7-3,1-1-1,-1 0 1,-1-1-1,1 0 1,-2-2 0,1 1-1,21-23 1,0-5 91,40-56-1,-19 22 78,-56 70-166,1 0 0,-1 0 0,1 0 0,0 0 0,0 0-1,0 1 1,0-1 0,0 1 0,0-1 0,0 1-1,1 0 1,-1-1 0,0 1 0,1 1 0,-1-1-1,1 0 1,-1 0 0,1 1 0,0 0 0,4-1 0,-5 2-2,1 0 0,0-1 1,-1 1-1,1 0 0,-1 1 1,1-1-1,-1 0 1,1 1-1,-1 0 0,0-1 1,0 1-1,0 0 0,0 0 1,0 0-1,0 0 1,-1 0-1,1 1 0,-1-1 1,2 3-1,10 20 42,-2 0 0,-1 0 0,-1 1-1,-1 0 1,8 51 0,12 39 383,-24-98-206,-4-16 51,4-6-207,2-6-42,-1 1 0,1-1 0,-1 0 0,-1 0 0,0-1 0,-1 1 0,3-13 0,9-23 8,-7 25-33,0 0 0,2 1 0,0 0 0,1 0 0,2 1 0,15-19 0,-23 32-1,1 0 0,-1 0 0,1 0 1,1 1-1,-1-1 0,1 2 0,0-1 0,0 1 0,0 0 0,1 0 0,-1 1 1,1 0-1,0 1 0,0-1 0,0 2 0,0-1 0,1 1 0,-1 0 0,16 1 1,-12 1 2,0 0 1,0 2-1,-1-1 1,1 1-1,0 1 1,-1 0-1,0 1 1,0 0 0,0 1-1,-1 0 1,0 0-1,0 1 1,-1 0-1,1 1 1,-1 0-1,-1 1 1,0 0 0,0 0-1,-1 1 1,0 0-1,-1 0 1,0 0-1,0 1 1,-1 0-1,0 0 1,-1 0 0,-1 1-1,0 0 1,3 16-1,-8-3 43,-1-12 66,3-21-118,-1 1 0,1-1 0,0 1 1,1 0-1,0-1 0,0 1 0,0 0 0,1-1 0,3-6 0,1 3-8,-1 1 1,2 0 0,-1 0-1,2 0 1,-1 1-1,1 1 1,0-1-1,1 1 1,0 0-1,1 1 1,-1 0-1,1 1 1,0 0-1,1 0 1,0 1-1,0 1 1,0-1 0,17-3-1,-19 6 7,2 0 1,-1 0-1,0 1 1,0 1-1,0-1 1,1 2-1,-1-1 0,0 1 1,0 1-1,0 0 1,0 0-1,0 1 0,0 1 1,-1-1-1,0 1 1,1 1-1,-1 0 1,-1 0-1,1 1 0,-1 0 1,12 11-1,6 11 14,-2 1 0,28 45 0,-30-42 5,0-1-1,29 29 0,-42-51-25,1 0 0,0 0-1,0-1 1,1 0 0,0-1-1,1 0 1,0-1 0,0 0 0,23 7-1,-23-9-12,0-1 0,0 0 0,0-1 0,1-1-1,-1 0 1,0 0 0,1-1 0,-1-1 0,17-2 0,-23 1 15,0 1 1,1-1-1,-1-1 1,0 1-1,0-1 1,0 0-1,-1 0 1,1-1-1,-1 1 1,0-1-1,0 0 1,0-1-1,0 1 1,-1-1-1,1 0 1,-1 0-1,-1-1 1,1 1-1,2-7 1,4-8-6,-2 0 0,0-1 0,-2 0 0,6-29 0,8-91 193,-14 96-60,3-99 403,-7 134-464,-1 8 81,0 10-86,14 130 193,6 81 76,45 368 294,-25-343-123,-42-240-354,-1-8-51,-6-20-25,-11-38-42,-12-53-6,-19-136 0,40 176-44,4-1 0,6-149 0,1 201 19,2 1-1,0-1 1,2 0 0,1 1 0,0 0-1,17-36 1,-20 51 7,1 1-1,0 0 1,0 0-1,1 1 1,0-1-1,0 1 1,0 0-1,1 0 1,0 1-1,0 0 1,0 0-1,1 0 1,-1 1-1,1 0 1,0 0-1,1 0 1,-1 1-1,1 0 1,-1 1-1,1 0 1,0 0-1,0 0 1,12 0-1,-12 2 3,0 0 0,0 0 0,0 1 0,1 0 0,-1 1 0,0-1 0,-1 2 0,1-1 0,0 1 0,-1 0 0,1 1 0,-1-1 0,0 1 0,0 1 0,0 0 0,-1 0 0,0 0 0,0 0 0,0 1 0,9 12 0,-8-8 2,0 0-1,-1 1 0,0 1 1,0-1-1,-1 1 1,-1-1-1,0 1 0,0 1 1,-2-1-1,1 0 0,-2 1 1,2 24-1,-4-19 11,0 0-1,-1 0 1,-1 0-1,-1 0 1,0 0 0,-1-1-1,-1 1 1,-9 17-1,11-27-31,0 0 0,0 0 0,-1 0-1,0-1 1,0 0 0,-1 0 0,0 0-1,0 0 1,-1-1 0,0 0 0,0-1 0,0 1-1,0-2 1,-1 1 0,0-1 0,0 0-1,0 0 1,-12 3 0,14-6-111,0 0 1,1-1-1,-1 1 0,0-1 0,0 0 1,0 0-1,0-1 0,0 0 1,0 0-1,0-1 0,0 1 0,-10-6 1,8 4-503,0-1 0,1-1 0,0 1 0,0-1 0,0-1-1,0 1 1,1-1 0,-9-10 0,-2-9-753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9.3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29 348,'4'-5'161,"-3"3"-1,0 0 0,0 0 1,0 1-1,1-1 0,-1 0 0,1 0 0,0 1 0,-1-1 0,1 1 0,0 0 0,0-1 0,0 1 0,0 0 0,2-1 0,-3 2-115,0 1 0,0-1 0,0 0-1,-1 1 1,1-1 0,0 1 0,0-1-1,0 1 1,-1 0 0,1-1 0,0 1-1,-1 0 1,1-1 0,-1 1 0,1 0-1,-1 0 1,1-1 0,-1 1 0,1 1-1,0-1 44,5 9 171,-1 0-1,1 1 1,-2-1-1,0 1 1,0 1-1,0-1 1,2 20 0,0-6 60,59 260 1801,-56-248-1909,2 7 194,29 76 1,-36-108-344,2-1 1,-1 0 0,2 0 0,-1 0 0,1-1-1,1 0 1,0-1 0,0 1 0,1-2 0,0 1-1,15 10 1,-19-16-42,1 0 0,-1-1 1,0 0-1,1 0 0,-1 0 0,1 0 0,-1-1 0,1 0 0,0 0 0,0 0 1,-1-1-1,1 0 0,0 0 0,0-1 0,0 1 0,-1-1 0,11-3 0,-9 2-10,-1-1 0,1 0 0,0 1 0,-1-2 0,1 1-1,-1-1 1,0 0 0,-1-1 0,1 1 0,-1-1 0,1 0 0,-2 0-1,9-11 1,1-6-12,-1 0-1,-1 0 0,-1-1 0,-1-1 0,-1 1 1,-1-2-1,-1 1 0,-1-1 0,3-32 0,-10 30-35,1 26 34,0 0 1,0 0-1,-1-1 1,1 1-1,0 0 1,-1 0-1,1 0 1,-1 0-1,0 0 0,1 0 1,-1 0-1,0 0 1,1 0-1,-1 1 1,0-1-1,0 0 1,0 0-1,0 1 1,-1-2-1,-5 4-3,-1 3 31,-1 1 0,0 1 1,1-1-1,0 2 0,1-1 0,0 1 0,0 0 0,0 0 0,1 1 0,1 0 0,-1 0 0,-5 15 0,0 0 84,1 1 0,2 0 0,1 0 0,-5 30-1,10-43-64,0-1-1,1 0 1,0 1-1,1-1 1,1 1-1,0-1 1,0 0-1,1 1 1,0-1-1,8 20 1,-7-24-45,0-1 1,0-1 0,0 1-1,1 0 1,0-1 0,0 0 0,0 0-1,1 0 1,0 0 0,0-1-1,0 0 1,0 0 0,1 0-1,-1-1 1,1 0 0,0 0 0,0 0-1,0-1 1,1 1 0,7 0-1,14 3-384,0-1 0,0-2 0,0 0 0,1-3 0,52-4 0,-40-1-2327,64-17 0,-50 7 1200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49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44 896,'0'-2'225,"-8"-20"1783,8 22-1928,0-1 0,-1 1 0,1-1-1,0 1 1,0-1 0,-1 0-1,1 1 1,0-1 0,0 1 0,0-1-1,0 0 1,0 1 0,0-1 0,0 1-1,0-1 1,0 0 0,0 1-1,1-1 1,-1 1 0,0-1 0,0 0-1,0 1 1,1-1 0,-1 1 0,0-1-1,1 1 1,-1-1 0,0 1-1,2-1 1,1 0 1,-1 0 0,1 1 0,0-1-1,0 1 1,0 0 0,0 0 0,0 1 0,0-1-1,0 0 1,0 1 0,0 0 0,0-1 0,0 1 0,-1 1-1,5 1 1,8 3 115,27 10 87,-1 1 0,0 2 0,-2 2 0,0 2 0,-2 2 0,0 1 0,-2 1-1,-1 2 1,38 42 0,-50-47-167,-2 2-1,0 0 1,-1 1 0,-2 1-1,-1 0 1,-1 1-1,-1 1 1,-2 1-1,-1 0 1,-1 0-1,-2 1 1,-1 0 0,3 42-1,-9-44-17,-2 0 1,-1 0-1,-1 0 1,-1 0-1,-2 0 1,-1-1-1,-2 0 0,0 0 1,-2-1-1,-18 34 1,6-19 80,-3 0-1,-1-2 1,-2-1 0,-1-1 0,-53 51 0,23-35 366,-81 59 0,-73 34 703,142-100-747,58-38-443,-6 3-764,-35 20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20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374 617 9031,'-44'45'-36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3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53 100,'-4'-15'320,"0"4"-68,4 3-80,0-3-132,8 4-544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29.0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16 153 3004,'-3'14'-828,"-9"1"88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38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219 11 3204,'-4'-3'82,"-6"-4"0,3 7 48,2 0-101,1 1-1,-1 0 1,1 0 0,-1 1-1,1 0 1,-1-1-1,1 1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8:29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0 201 88,'0'0'1653,"8"0"-1454,228 2 741,-229-2-928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1.2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48 324,'1'-2'160,"0"0"0,-1 0 1,1 0-1,-1 0 0,0-1 0,0 1 0,0 0 1,0 0-1,0 0 0,0-1 0,-1-3 0,-1-12 1972,2 20-2089,0-1 0,0 1 0,-1-1 0,1 1-1,0 0 1,-1-1 0,0 1 0,1-1 0,-1 0-1,-1 3 1,-2 5 58,-3 28 327,1 0-1,2 0 0,1 40 1,1-15-29,0 75 304,1-58-353,-1-62-404,1 0 1,1-1 0,1 1-1,0 0 1,6 27-1,-5-39-333,0 3 275,-2 10-5236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3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878 1 200,'-41'28'1724,"-74"64"1,74-56-1074,-111 102 1097,57-50-1573,88-82-618,-1 1 1,1-1-1,-1 0 1,0-1-1,-1 0 1,1 0-1,-1-1 1,-15 6-1,4-9-361</inkml:trace>
  <inkml:trace contextRef="#ctx0" brushRef="#br0" timeOffset="1">9 242 28,'-8'-24'3018,"7"20"-2953,1 3-12,0 1 1,0 0-1,1 0 1,-1-1 0,0 1-1,0 0 1,0 0 0,0 0-1,0-1 1,0 1 0,1 0-1,-1 0 1,0 0 0,0-1-1,0 1 1,1 0 0,-1 0-1,0 0 1,0 0 0,0 0-1,1 0 1,-1-1-1,0 1 1,0 0 0,1 0-1,-1 0 1,0 0 0,0 0-1,1 0 1,-1 0 0,0 0-1,0 0 1,1 0 0,-1 0-1,0 0 1,0 0 0,1 0-1,-1 0 1,1 1-1,46 8 658,72 25 0,55 29-17,-85-29-520,-82-32-156,80 30-2299,106 25 0,-143-49 1203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1.6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82 244,'-3'0'215,"1"-1"1,-1 1-1,1-1 0,0 0 1,-1 0-1,1 0 0,0 0 1,-3-2-1,4 1 160,6 0-39,17-3-68,0 0-1,0 1 1,0 1 0,44 0-1,-2-1 24,35-3-18,180-23-3310,-250 23 2403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1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588 0 476,'-145'122'2711,"-49"33"-846,64-54-976,47-34-1233,79-65 17,0 0-1,0 0 0,0 0 1,-1 0-1,-7 2 1,10-4-89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2.3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21 204,'0'-1'67,"0"0"-1,0 1 1,0-1-1,0 0 1,0 0 0,0 1-1,0-1 1,0 0-1,0 0 1,0 1 0,1-1-1,-1 0 1,0 0-1,1 1 1,-1-1-1,0 0 1,1 1 0,-1-1-1,1 1 1,-1-1-1,1 0 1,-1 1 0,1-1-1,0 1 1,-1-1-1,1 1 1,-1 0 0,2-1-1,-1 1 9,1-1 0,0 1 0,-1 0 0,1 0 0,0 0 0,-1 0-1,1 0 1,0 0 0,-1 1 0,1-1 0,0 1 0,2 0 0,8 4 181,0 1 0,20 13 0,-23-14-31,168 107 1409,131 72-1524,-291-175-802,-1-2 1,1 0-1,1-1 0,26 6 1,-7-7-169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2.7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403 10 256,'-3'-6'706,"3"6"-673,-1 0 0,1-1 0,0 1 0,0 0 0,0 0 1,0 0-1,0 0 0,0 0 0,0-1 0,0 1 0,0 0 0,0 0 1,0 0-1,-1 0 0,1 0 0,0 0 0,0 0 0,0 0 0,0-1 1,0 1-1,0 0 0,-1 0 0,1 0 0,0 0 0,0 0 0,0 0 1,0 0-1,-1 0 0,1 0 0,0 0 0,0 0 0,0 0 0,0 0 1,0 0-1,-1 0 0,1 0 0,0 0 0,0 0 0,0 0 0,0 0 0,-1 0 1,1 0-1,0 0 0,0 1 0,0-1 0,0 0 0,0 0 0,0 0 1,-1 0-1,1 0 0,0 0 0,0 0 0,0 1 0,0-1 0,0 0 1,-5 10 319,1 1 1,0 0-1,0 0 1,1 0 0,-2 21-1,-4 65 1003,9-87-1254,-4 81 985,16 181 1,-6-251-1330,-1 1-4958</inkml:trace>
  <inkml:trace contextRef="#ctx0" brushRef="#br0" timeOffset="1">4 381 272,'0'0'40,"0"0"-1,0 0 1,0 0 0,0 0-1,0-1 1,1 1 0,-1 0-1,0 0 1,0 0-1,0 0 1,0 0 0,0-1-1,0 1 1,0 0 0,0 0-1,0 0 1,0 0 0,0-1-1,0 1 1,0 0-1,0 0 1,0 0 0,0 0-1,0-1 1,0 1 0,0 0-1,0 0 1,0 0 0,0 0-1,0-1 1,0 1 0,0 0-1,0 0 1,0 0-1,0 0 1,0-1 0,0 1-1,-1 0 1,1 0 0,0 0-1,0 0 1,0 0 0,0 0-1,0 0 1,0-1-1,-1 1 1,1 0 0,0 0-1,0 0 1,0 0 0,0 0-1,-1 0 1,1 0 0,0 0-1,0 0 1,0 0-1,0 0 1,-1 0 0,1 0-1,0 0 1,0 0 0,-1 0-1,26-9 621,36-5-299,61-4 372,147-24-1394,-212 28-1402,-31 7 1416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3.0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718 0 336,'-110'66'2348,"-159"125"-1,100-66-1707,165-122-750,-1 0 1,0 0 0,0-1-1,0 0 1,0 0 0,0 0 0,-1 0-1,-5 0 1,-6 2-458,16-3 533,-1-1 0,1 0-1,0 0 1,0 0 0,0 0 0,-1 0-1,1-1 1,0 1 0,0 0-1,0-1 1,0 1 0,-1 0-1,1-1 1,0 1 0,0-1 0,0 0-1,-1 0 1,0 0-55,-3-2 20,0 0 1,1 0-1,-1 0 1,1 0 0,0-1-1,0 1 1,0-1 0,0 0-1,1 0 1,-1-1-1,1 1 1,0-1 0,1 0-1,-1 1 1,1-1-1,0 0 1,0-1 0,0 1-1,-1-9 1,-1-7 351,2-1 1,0 0 0,1-31-1,1 43-108,0 5-14,0 0 1,0 0-1,1 0 1,-1-1-1,1 1 1,1 0-1,-1 0 1,1 0-1,3-7 1,-4 11-111,0 1 1,1-1-1,-1 1 1,1-1-1,-1 1 1,0-1 0,1 1-1,-1 0 1,1 0-1,0 0 1,-1 0-1,1 0 1,-1 0-1,1 0 1,-1 0-1,1 0 1,1 1-1,25 8 318,-25-8-351,18 7 232,-1 2-1,-1 0 1,1 1 0,30 24-1,-12-9 24,166 129 680,-79-41-4540,-100-90 1826,0-2 535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6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1 138 300,'5'4'364,"4"0"-228,0 1 1,0-1-1,1-1 0,0 0 0,-1 0 1,1-1-1,17 2 0,80 4 446,-78-7-454,42 1 226,0-2 1,117-17 0,-177 15-314,1 0 1,-1-2 0,1 1 0,-1-1 0,0-1-1,11-6 1,-17 8-12,1 0 0,-1-1 0,0 0-1,0 0 1,0 0 0,-1 0 0,1-1 0,-1 0-1,0 0 1,0 0 0,-1 0 0,5-8 0,7-10 217,-13 21-226,0 0 0,-1 0 1,1 0-1,-1-1 0,1 1 0,-1 0 1,1-1-1,-1 1 0,0-1 0,0 1 1,-1-1-1,2-3 0,-2 5-7,1 0 0,0 1 1,-1-1-1,1 0 0,0 0 0,0 0 0,0 1 0,0-1 0,0 0 1,0 1-1,0-1 0,0 0 0,0 1 0,0 0 0,0-1 0,0 1 1,0 0-1,2-1 0,0 4 3,1 0 0,-1 1 1,0-1-1,0 1 0,0 0 1,-1 0-1,1 0 0,2 7 1,-4-9 265,-4-6-278,-11-14-7,10 14 52,1-2-104,3 3 319,6 5 1371,4 4-1594,-1 0 1,0 1-1,0 0 1,-1 1-1,0 0 0,0 1 1,-1-1-1,0 1 1,0 1-1,-1-1 1,0 1-1,4 11 1,-8-13-8,0 0 0,-1 1 0,0-1 0,0 1 0,-1 0 0,0-1 0,-1 1 0,0-1 0,0 1 0,0-1 0,-1 1 0,-1-1 0,1 0 0,-2 0 0,1 0 0,-1 0 0,0-1 0,-5 8 0,-2 1-349,0 0 0,-21 21 0,-29 23-4060,48-49 3210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6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868 11 60,'3'-11'3596,"-56"82"-2413,-66 67-1,-50 27 39,-64 67 148,198-196-1137,-112 127 823,124-135-849,4-6 74,-23 35 0,38-50-223,0-1 0,0 1-1,1 0 1,0 0 0,0 0-1,1 0 1,0 0 0,0 0-1,1 1 1,-1 12 0,3-14-28,0 0 1,0-1-1,0 1 0,1 0 1,0 0-1,0-1 1,1 1-1,-1-1 0,1 0 1,1 0-1,-1 0 1,1 0-1,-1-1 0,8 7 1,2 3 29,1-1 1,1-1-1,19 13 0,49 28 108,111 51 0,99 26 22,-37-16-33,-104-37-237,-145-73-281,0 0 0,1 0 0,-1-1 0,1 1-1,0-2 1,0 1 0,8 0 0,11-10-6409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8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1 357 132,'12'4'278,"1"0"0,-1 0 0,1-1-1,0-1 1,0 0 0,0-1 0,0 0 0,1-1 0,-1 0 0,0-1 0,19-4-1,-8 0-136,-1-1-1,0-1 0,-1-1 0,0 0 1,31-18-1,-45 22-95,-1-1 0,0 0 0,0 0 0,0-1 1,0 1-1,-1-2 0,0 1 0,0-1 0,-1 1 1,0-2-1,7-11 0,-10 14-19,0 0 0,1 0 1,-2-1-1,1 1 0,-1-1 0,0 1 1,0-1-1,0 0 0,-1 1 0,1-1 1,-2 0-1,1 1 0,-1-1 0,1 0 1,-1 1-1,-1-1 0,1 1 0,-4-9 0,1 6 15,0 0 0,-1-1 0,0 2 0,0-1-1,0 0 1,-1 1 0,0 0 0,-1 1 0,1-1-1,-1 1 1,-14-9 0,17 12-13,-1 1-1,0-1 1,0 1-1,0 0 1,0 0-1,0 1 1,0-1 0,0 1-1,0 0 1,0 1-1,-1-1 1,1 1-1,0 0 1,-1 0 0,1 1-1,0 0 1,0 0-1,-1 0 1,1 0-1,0 1 1,-9 4 0,6-2 23,0 1 1,1 0 0,-1 1-1,1-1 1,1 2 0,-1-1-1,1 0 1,0 1 0,1 0 0,-1 1-1,1-1 1,1 1 0,-1 0-1,1 0 1,1 1 0,0-1-1,0 1 1,-3 15 0,4-14 0,0 0 0,1 0-1,1 0 1,-1 0 0,1 1 0,1-1 0,0 0 0,1 0 0,0 0 0,0 0-1,1 0 1,0-1 0,1 1 0,0-1 0,0 0 0,10 15 0,-4-12-8,1 0 0,0 0 0,0-1 0,1 0 0,1-1 0,0-1 1,0 0-1,1 0 0,0-2 0,0 0 0,1 0 0,23 6 0,6 3-101,0-3-1,60 10 1,-77-19-1291,-1-2 0,0 0 0,28-3 0,-25-2 154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8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1 140,'0'0'2286,"9"5"-1768,33 20 543,60 48 0,41 67 498,-28-24-1189,-98-105-405,0 0-4314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8.8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350 16 484,'-1'-3'489,"-4"-6"113,5 9-546,0-1 0,0 1 0,0 0 0,-1-1 561,1 1-561,0 0 0,0-1 0,-1 1 0,1 0 0,0 0 0,0 0 0,0 0 0,0 0 0,0 0 0,-1 0 0,1 0 0,0 0 0,0 0 0,0 0 0,0 0 0,-1 0 0,1 0 0,0 0 0,0 0 0,0 0 1,0 0-1,-1 0 0,1 0 0,0 0 0,0 0 0,0 0 0,0 0 0,-1 1 224,1-1-224,-26 36 685,2 2 0,1 0 0,-18 42 1,-7 12-43,4-14-244,4-9-1172,-31 74 0,58-117-3007,5-15 2546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3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13 488,'6'-12'3750,"0"58"-2949,-2 0-1,-2 59 1,0 9 28,1-44-431,-2-28-341,8 59 0,-7-89-240,8 38-759,-9-48 668,0 1 0,0-1 1,0 1-1,0-1 0,0 1 1,0-1-1,0 0 0,1 1 0,-1-1 1,1 0-1,0 0 0,0 0 1,0 0-1,4 3 0,3-1-716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9.1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0 222 260,'1'-2'1546,"3"5"-599,5 15-149,10 29 46,-8 8 135,-3-1 0,3 77 0,-10 113 480,-3-114-520,2-128-877,-21-74 102,10-8-138,-2-135-1,13 166-43,2-1-1,2 1 1,2 1 0,2-1-1,3 1 1,2 1 0,21-54-1,-30 90 10,1 0-1,0 1 1,1 0-1,13-17 1,-18 25 8,1-1-1,-1 1 1,1 1-1,0-1 1,0 0 0,0 0-1,0 1 1,0-1-1,0 1 1,0 0 0,1-1-1,-1 1 1,0 0-1,1 0 1,-1 1 0,1-1-1,-1 0 1,1 1-1,0-1 1,-1 1 0,1 0-1,-1 0 1,1 0-1,0 0 1,-1 1 0,1-1-1,-1 1 1,1-1-1,-1 1 1,4 1 0,2 3 3,-1 0 1,1 0 0,-1 0 0,0 1 0,0 0 0,0 1 0,-1-1-1,0 1 1,-1 1 0,1-1 0,-1 1 0,-1 0 0,1 0 0,-1 0-1,-1 0 1,1 1 0,-2 0 0,1-1 0,-1 1 0,1 14 0,-1-9 1,0 0 1,-2 1 0,0-1 0,0 0 0,-1 1 0,-1-1 0,-1 0 0,0 0 0,0 0 0,-10 22 0,4-13 32,-2 0 1,-1-1 0,0 0-1,-21 25 1,26-37-293,-1-1 1,0-1-1,-1 0 0,-16 13 1,19-17-325,-1-1 1,1 1 0,-1-1 0,1 0 0,-1 0 0,0-1-1,0 1 1,-11 0 0,5-2-713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19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49 167 92,'-48'1'5686,"70"-8"-5247,1 0 0,0 2 1,25-3-1,-9 1-92,253-44 1765,-243 42-1770,81-20 579,-94 11-2181,-23 11-191,-1-1-2499,-9 4 3344,5-4-828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0.8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224 12 276,'0'-1'76,"0"0"-1,-1 1 1,1-1-1,0 0 1,-1 1-1,1-1 1,-1 0-1,1 1 1,-1-1 0,0 1-1,1-1 1,-1 1-1,1-1 1,-1 1-1,0-1 1,1 1-1,-1-1 1,-1 1-1,-5 0 62,1 2-1,0-1 0,0 1 0,0 0 0,-1 0 1,2 0-1,-1 1 0,0 0 0,1 0 0,-1 0 1,1 1-1,0 0 0,0 0 0,-8 9 0,-1 2 130,0 0 0,1 1 0,-16 27 0,22-32-184,0 0 0,1 1 0,1 0 1,0 0-1,1 1 0,0-1 0,1 1 0,0 0 1,1 0-1,1 0 0,0 0 0,1 0 0,0 0 1,1 0-1,0 0 0,1 0 0,0 0 1,1 0-1,1-1 0,0 1 0,1-1 0,0 0 1,1 0-1,0-1 0,1 0 0,0 0 0,0 0 1,2-1-1,-1 0 0,1 0 0,1-1 0,19 15 1,-15-15-35,1-1 1,-1 0 0,2-1 0,-1-1-1,1 0 1,0-1 0,0-1 0,0 0-1,0-2 1,1 1 0,32-1-1,-38-3-27,0 0 0,0 0 0,0-1 0,-1 0 0,1-1 0,-1 0 0,1-1 0,12-7 0,-15 7-10,-1 0 0,-1-1 0,1 1 0,-1-2 0,0 1 0,0-1 0,0 0 0,-1 0 0,0 0 0,0-1 0,0 0 0,3-8 0,-5 8-8,0 0 1,0-1 0,-1 0-1,0 1 1,0-1 0,-1 0 0,0 0-1,-1 0 1,0 0 0,0 0-1,0 0 1,-1 0 0,-1 0-1,-2-10 1,1 6 1,-1-1 1,-1 0 0,0 1-1,0 0 1,-2 0-1,1 1 1,-17-21-1,10 17-138,0 0-1,-2 1 1,0 0 0,0 2-1,-1-1 1,-20-10 0,24 16-30,0 1 1,0 0-1,-1 1 1,0 0-1,1 1 0,-2 0 1,1 2-1,0-1 1,-28-1-1,38 4-236,0 1-1,-1-1 1,1 0-1,0 1 1,-1 0-1,1 0 1,-5 2 0,5-2-605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1.3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1 348 584,'9'-23'1513,"-2"5"259,-6 19-1691,0-1 0,-1 0 1,1 1-1,-1-1 0,1 0 0,-1 1 0,0-1 0,1 1 1,-1-1-1,1 1 0,-1-1 0,0 1 0,1-1 0,-1 1 1,0 0-1,1-1 0,-1 1 0,0-1 0,0 1 0,0 0 1,0-1-1,0 1 0,1-1 0,-1 1 0,0 0 1,-1 0-1,4 33 281,-1-1 94,56 376 1951,-22-181-1183,-36-224-879,0-9-135,-5-24-65,-6-45-91,-13-252 32,23 237-113,18-147 0,-12 196 8,15-51 0,-17 80 13,0 1 0,1-1 1,1 0-1,0 1 0,0 0 0,1 0 1,0 0-1,0 1 0,12-13 0,-15 19 6,1 1-1,-1-1 0,0 1 0,1 0 0,-1 0 1,1 0-1,0 0 0,0 1 0,-1-1 0,1 1 1,0 0-1,0 0 0,1 1 0,-1-1 0,0 1 1,0 0-1,0 0 0,0 0 0,0 0 0,0 1 1,0 0-1,0-1 0,0 2 0,0-1 0,0 0 1,0 1-1,0 0 0,5 3 0,0 0 3,0 1 0,0 0-1,0 0 1,-1 1 0,0 0-1,0 1 1,-1 0 0,0 0-1,0 0 1,5 11 0,-6-9 2,-2 0 0,1 0 0,-1 1 0,-1-1 0,0 1 1,0 0-1,-1 0 0,0 0 0,-1 0 0,-1 0 0,0 1 0,0-1 1,-1 0-1,-3 16 0,1-14 1,0 0 0,-1 0 0,0 0 0,-1-1 0,0 0-1,-1 0 1,-1-1 0,0 1 0,0-1 0,-1-1 0,-18 20 0,10-15-156,0-1 0,0-1 0,-1 0 0,-1-1 0,0-1 0,-1-1 0,-28 12 0,32-17-1354,-1 0 0,0-1 0,-21 3 0,24-4 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1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148 19 24,'2'0'181,"-1"-1"-1,0 0 1,0 0-1,1 0 1,-1 0 0,0 0-1,0 0 1,0 0-1,0 0 1,0 0-1,3-7 2962,-6 14-2599,-5 13-113,-1-1 0,0-1 0,-21 31 0,-19 26-17,37-56-1178,2 0 0,-13 31 0,9-20-1861,5-10 1579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2.5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14 28,'0'0'62,"0"0"0,-1-1-1,1 1 1,0 0 0,0 0 0,0-1 0,0 1 0,-1 0-1,1-1 1,0 1 0,0 0 0,0-1 0,0 1 0,0 0-1,0-1 1,0 1 0,0 0 0,0-1 0,0 1 0,0 0-1,0-1 1,0 1 0,0 0 0,0-1 0,0 1 0,0 0-1,1-1 1,-1 1 0,0 0 0,0-1 0,0 1-1,1 0 1,-1 0 0,0-1 0,0 1 0,0 0 0,1 0-1,-1-1 1,0 1 0,1 0 0,-1 0 0,0 0 0,0-1-1,1 1 1,-1 0 0,0 0 0,1 0 0,-1 0 0,0 0-1,1 0 1,-1 0 0,0 0 0,1 0 0,-1 0-1,1 0 1,-1 0 0,0 0 0,1 0 0,-1 0 0,0 0-1,1 0 1,-1 0 0,0 0 0,0 1 0,1-1 0,-1 0-1,0 0 1,1 0 0,-1 1 0,32 14-479,-25-11 790,24 13 23,32 25 0,-13-8-53,524 339 2779,-561-365-2993,-2 0 0,1 1 0,-1 1 0,19 20 0,-28-27-102,1 0-1,-1 0 0,0 0 1,0 0-1,0 0 1,0 0-1,-1 1 1,1-1-1,-1 1 0,0-1 1,0 1-1,0 0 1,0-1-1,-1 1 0,1 0 1,-1 0-1,0-1 1,-1 1-1,1 0 1,0 0-1,-1-1 0,0 1 1,-1 4-1,-4 6 29,-1-1 0,0 0-1,-1-1 1,0 0 0,-1 0-1,-18 19 1,-72 59-57,57-54-127,25-22 180,-359 303-6130,266-233 4615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3.9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438 111 136,'1'-5'96,"-1"1"0,1-1 0,0 1 0,0 0 0,0-1 0,0 1 1,1 0-1,0 0 0,0 0 0,0 0 0,0 0 0,1 0 0,-1 1 0,1-1 0,0 1 0,0 0 0,0 0 0,1 0 0,-1 0 1,1 0-1,-1 1 0,1 0 0,0-1 0,4 0 0,-1-1-15,1 1 0,-1 0 0,1 1 0,0 0 0,0 0 0,0 0 0,0 1 0,0 0 0,0 1-1,0 0 1,0 0 0,13 3 0,-13-2-27,-1 1-1,0 1 1,1-1-1,-1 1 1,-1 0-1,1 1 1,0 0-1,-1 0 1,1 0-1,-1 1 1,-1 0-1,1 0 1,-1 0-1,1 1 1,-1 0-1,-1 0 1,8 12-1,-7-9 18,-1 0 0,0 0 0,-1 1-1,0-1 1,-1 1 0,0 0 0,0-1 0,-1 1-1,0 0 1,0 0 0,-2 0 0,1 0 0,-4 17 0,-1-4 55,-1-1 0,-2 0 1,0 0-1,-1-1 1,-1 0-1,-1-1 0,-1 0 1,-1-1-1,0 0 1,-31 32-1,9-16 105,-1-1 1,-1-2-1,-2-2 1,-47 28-1,59-42-42,0-1 0,-1-1 0,-1-2 0,0-1-1,-1-1 1,-48 9 0,71-18-124,-1 0 1,0-1-1,0 0 0,0 0 0,1-1 0,-1 0 1,0 0-1,1-1 0,-1 0 0,-13-5 0,18 6-49,1 0 0,0 0-1,0 0 1,-1 0-1,1-1 1,0 1 0,0-1-1,0 1 1,1-1-1,-1 1 1,0-1-1,0 0 1,1 0 0,-1 0-1,1 0 1,0 0-1,0 0 1,0-1 0,0 1-1,0 0 1,0-1-1,0 1 1,1 0-1,-1-1 1,1 1 0,0-1-1,0 1 1,0-1-1,0 1 1,0 0 0,0-1-1,0 1 1,1-1-1,0 1 1,-1-1-1,1 1 1,2-4 0,-1 2-4,0 0 0,1 0 1,0 1-1,0-1 0,0 0 1,0 1-1,1 0 0,-1 0 1,1 0-1,0 0 0,0 1 0,0-1 1,0 1-1,0 0 0,0 0 1,1 0-1,-1 1 0,1 0 1,-1 0-1,7-1 0,2 0 7,1 0 0,0 1 0,0 0 0,0 1 0,24 4 0,-4 2 18,-1 2 0,0 1 1,58 24-1,-36-7 25,69 42 0,70 37-1167,-164-94 155,1 0 1,0-2 0,0-2 0,1 0-1,0-2 1,40 0 0,-11-1-350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4.4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0 290 12,'0'0'597,"2"-2"-40,3-1-412,1 0 0,-1 1 1,0-1-1,1 1 0,-1 1 0,1-1 0,-1 1 0,1 0 1,0 0-1,0 0 0,0 1 0,8 1 0,10-3 45,619-37 1556,-159 12-1132,-464 26-559,0-1 0,0 0 1,0-1-1,0-1 0,0-1 1,30-12-1,-48 16-46,1 0 1,-1 0-1,0-1 1,0 1-1,0 0 0,0-1 1,0 1-1,-1-1 1,1 0-1,0 0 0,-1 0 1,1 1-1,-1-1 1,0 0-1,1-1 0,-1 1 1,0 0-1,0 0 1,-1 0-1,1-1 1,0 1-1,-1 0 0,1-1 1,-1-2-1,0 1 9,0 0 0,-1-1 1,0 1-1,0 0 0,0 0 0,0 0 0,-1 0 0,1 0 0,-1 0 0,0 1 0,0-1 0,-6-6 1,2 2 33,1-1 0,-1 1 0,2-1 1,-7-15-1,10 22 144,9 6-151,-3-2-39,4 2 14,-1 1 0,1 0 0,-1 0 0,0 0 0,0 1 0,0 0 0,8 9 0,-9-7 43,-1 1-1,0-1 1,0 1-1,-1 1 0,0-1 1,-1 1-1,0-1 1,0 1-1,2 12 1,-4-13-13,-1-1 1,0 0-1,-1 0 1,0 1-1,0-1 1,-1 0-1,0 0 1,0 1 0,-1-1-1,0 0 1,0 0-1,-6 10 1,-3 7 54,-2-2 1,-1 1-1,0-2 1,-20 23 0,-20 17-1166,-1-4-3405,41-42 3239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6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578 2 148,'0'-1'2144,"-6"8"-851,-15 21-376,-27 38-335,-118 146 1368,68-94-1042,19-22-162,-58 78 735,134-170-1451,1 0 0,-1-1 0,1 1-1,0 0 1,0 0 0,1 0 0,-1 0 0,1 1 0,-1-1 0,1 0-1,1 1 1,-1-1 0,1 0 0,-1 1 0,1-1 0,0 1 0,1-1-1,-1 1 1,1-1 0,0 0 0,0 1 0,0-1 0,1 0 0,0 0-1,-1 0 1,1 0 0,1 0 0,-1 0 0,1-1 0,-1 1 0,1-1 0,3 4-1,14 10 36,0-2-1,1-1 0,1 0 0,0-1 1,31 12-1,-18-8-8,181 104-773,-83-24-2503,-79-56-865,-25-22 2799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8.2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9 261 184,'-3'-13'915,"1"1"1,0-1-1,0-22 1,2 34-883,1 1 0,-1 0 0,0-1 0,0 1 0,0 0 1,0 0-1,0-1 0,0 1 0,0 0 0,1-1 0,-1 1 1,0 0-1,0 0 0,0-1 0,1 1 0,-1 0 0,0 0 1,0-1-1,1 1 0,-1 0 0,0 0 0,0 0 0,1 0 0,-1-1 1,0 1-1,1 0 0,-1 0 0,0 0 0,1 0 0,-1 0 1,0 0-1,1 0 0,-1 0 0,0 0 0,1 0 0,-1 0 0,0 0 1,1 0-1,-1 0 0,0 0 0,0 0 0,1 0 0,-1 1 1,0-1-1,1 0 0,-1 0 0,0 0 0,0 0 0,1 1 1,-1-1-1,0 0 0,6 7 89,0 0 0,0 1 0,-1-1-1,-1 1 1,1 0 0,-1 0 0,0 0 0,-1 1 0,0-1 0,-1 1 0,1 0 0,0 10 0,-1-5 108,0-1 0,1 0 1,1-1-1,8 23 1,-10-25-1,-1-8 617,12-37-699,-7 18-74,1 0 0,0 0 1,1 1-1,15-22 1,-14 25-51,1 0 0,1 1 0,0 0 0,0 1 0,1 0 1,1 1-1,-1 0 0,2 1 0,-1 1 0,24-12 1,-33 19-22,-1 0 1,1 0-1,-1 1 0,1-1 1,-1 1-1,1 0 1,0 0-1,-1 0 1,1 0-1,0 1 1,-1-1-1,1 1 1,-1 0-1,1 0 1,-1 0-1,1 0 1,-1 1-1,0 0 1,6 3-1,-1 0 9,1 2-1,-1-1 1,0 1 0,0 1-1,10 11 1,-2 4 23,-1 1 0,-1 0-1,-1 0 1,17 46 0,18 35 55,-46-103-89,4 11 18,2-1 0,0 1 0,11 12-1,-16-22-14,0 0 1,0 0-1,0 0 0,0 0 0,0-1 0,1 0 1,0 1-1,-1-1 0,1 0 0,0-1 0,0 1 1,0-1-1,0 0 0,0 0 0,7 1 0,-4-1-1,1-1-1,-1 0 0,0 0 0,0-1 0,0 0 1,0 0-1,0-1 0,0 0 0,-1 0 0,1 0 1,0-1-1,-1 0 0,0 0 0,1-1 1,-1 0-1,-1 0 0,10-8 0,-8 4-3,1 0 0,-1 0 0,-1-1 0,1 0 0,-1 0 0,-1-1 0,0 0 0,0 0-1,-1 0 1,5-18 0,27-165-40,-26 127-5,-9 53 27,-3 13 6,-6 16 8,6-11 9,-2 8 3,0 1 0,0-1 0,1 1 0,1 0-1,1-1 1,0 1 0,1 25 0,0-26-1,0 1 2,1 1 1,0-1 0,1 0-1,0 0 1,1 0-1,1 0 1,0 0-1,13 25 1,-14-31-8,1-2 0,1 1 0,-1-1 0,1 1 1,0-1-1,1 0 0,-1-1 0,1 0 1,0 0-1,1 0 0,-1 0 0,1-1 1,0 0-1,0-1 0,0 1 0,1-1 0,13 3 1,-12-4-7,0 0 1,1-1 0,-1 0 0,1 0-1,-1-1 1,1 0 0,-1-1 0,0 0 0,1-1-1,-1 0 1,11-3 0,-13 2 0,0 1 0,-1-1 1,1-1-1,-1 1 0,1-1 0,-1 0 1,0-1-1,-1 1 0,1-1 1,-1 0-1,0-1 0,0 1 0,-1-1 1,8-12-1,-1-3-12,-1 0 0,-2-1 0,0 0 0,7-33 0,10-94-72,-15 77 53,-8 68 11,1 9 11,4 24 10,6 48 30,-13-73-26,5 22 23,12 43 0,-14-61-21,-1 0-1,2 0 1,-1-1 0,1 1-1,0-1 1,1 0-1,-1 0 1,2 0 0,7 9-1,-11-14-4,1 0 0,-1-1 1,0 1-1,0 0 0,1-1 0,-1 0 0,1 1 0,-1-1 0,1 0 0,0 0 0,-1 0 0,1-1 0,0 1 0,0-1 0,0 1 1,-1-1-1,1 0 0,6-1 0,-5 0-1,0 0 1,1 0 0,-1-1-1,0 1 1,0-1-1,0 0 1,0 0-1,0-1 1,-1 1 0,7-7-1,2-2-5,-1-1 0,0-1-1,-1 0 1,-1 0 0,11-21 0,9-19-19,49-83-33,-78 135 58,1 0 1,-1 0-1,1 0 1,0 0-1,0 0 0,-1 0 1,1 0-1,0 0 1,0 0-1,0 0 1,0 1-1,0-1 0,0 0 1,0 0-1,0 1 1,1-1-1,-1 1 1,0-1-1,0 1 0,0 0 1,1-1-1,-1 1 1,2 0-1,-1 0 1,0 1 1,-1-1-1,1 1 0,0-1 0,-1 1 1,1 0-1,-1 0 0,1 0 0,-1 0 1,0 0-1,1 0 0,-1 0 0,0 0 1,0 0-1,2 3 0,2 3 2,0 0 0,-1 0 0,0 1-1,0-1 1,-1 1 0,3 9 0,1 9 18,-1 1 1,-1-1-1,-1 1 1,0 51-1,-2-48-4,-2-23-5,1-1 1,-1 0-1,0 1 0,0-1 1,0 1-1,-3 7 1,3-11 6,-2-9-11,-1-14-7,0 0 0,1 0 0,0 0 0,4-37 0,1 26-16,1-1 1,12-46-1,-11 62 5,0 1 0,15-29-1,-18 38 8,1 1 0,1 0 0,-1 0 0,0 0-1,1 0 1,0 1 0,0 0 0,1 0 0,-1 0-1,1 0 1,6-4 0,-8 7 4,-1 0 1,0 0 0,1 1-1,0-1 1,-1 1-1,1-1 1,-1 1-1,1 0 1,-1 0-1,1 0 1,0 0-1,-1 0 1,1 1-1,-1-1 1,1 1 0,-1 0-1,1 0 1,-1 0-1,5 2 1,-1 1 1,1 0 0,-1 0 1,-1 0-1,1 0 0,-1 1 1,7 8-1,-1 0 11,-1 0-1,-1 1 1,-1 0-1,0 0 1,0 1-1,9 26 1,21 100 113,-27-97-62,-8 2 121,-4-77-191,2 0-1,0 0 0,2 1 1,2-1-1,1 1 1,13-42-1,-16 63 3,0 1 0,0 0 1,1 0-1,0 0 0,1 1 0,0 0 0,8-11 1,-10 15 3,0 0 0,0 0 0,0 0 1,0 1-1,0-1 0,1 1 0,-1 0 1,1-1-1,0 2 0,-1-1 0,1 0 1,0 1-1,0 0 0,0 0 0,0 0 0,0 0 1,7 0-1,-2 2 4,1 0 0,-1 1 0,0 0-1,0 0 1,0 1 0,0 0 0,0 0 0,-1 1 0,0 1 0,1-1-1,-1 1 1,-1 0 0,1 1 0,-1 0 0,0 0 0,7 8 0,-4-2 6,0 0 0,0 0 0,-1 0 1,-1 1-1,0 1 0,-1-1 0,0 1 1,-1 0-1,5 17 0,-7-12-150,-1 0 1,-1 0-1,-1 0 0,0 0 0,-4 32 0,0 10-3859,5-46 1961,-1 0 619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3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13 160 220,'-2'-2'634,"-9"-7"1047,11 2-729,2 5-899,-1 0 0,1 1-1,0 0 1,0-1 0,-1 1-1,1 0 1,0 0 0,3-1-1,-3 1-59,17-6 197,1 0 0,0 1 0,0 1-1,39-4 1,-52 8-159,110-15 228,296-53-3529,-375 61 2579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28.5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0 232,'0'0'1553,"0"6"-787,-1 8-316,-1 0 1,-1 0-1,0-1 0,0 1 1,-1-1-1,-1 0 1,-10 21-1,-56 93 859,62-111-1335,-44 59-4463,45-61 3429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2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0 276,'3'32'3570,"6"74"-2022,0-26-441,-6-38-346,10 42 0,-9-60-522,-3-19-334,-1 0-1,1 0 0,0 0 1,1 0-1,-1 0 0,5 8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2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23 488,'-4'-12'1272,"12"1"-852,38 37-572,-22-11-540,-3 7 236,12 1 156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3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8 702 552,'0'0'2035,"-2"1"-1633,1 0-345,1 0 1,-1 0-1,0 1 1,1-1-1,-1 0 1,1 1-1,-1-1 1,1 0-1,0 1 0,-1-1 1,1 0-1,0 1 1,0-1-1,0 1 1,0-1-1,1 1 1,-1-1-1,0 0 1,0 1-1,1-1 0,-1 0 1,2 3-1,14 43 588,-11-36-406,11 36 384,25 58 717,-38-97-1184,-1-4-61,-1-1 0,1 1 0,0-1 0,0 0 0,0 1 0,1-1 0,4 5 0,-7-8-78,1 1 0,0-1 0,0 0-1,0 1 1,0-1 0,0 0-1,0 0 1,1 0 0,-1 0 0,0 0-1,0 0 1,0 0 0,0 0 0,0 0-1,0 0 1,0 0 0,0-1-1,0 1 1,0 0 0,0-1 0,0 1-1,0-1 1,0 1 0,-1-1 0,1 0-1,0 1 1,0-1 0,0 0-1,-1 1 1,1-1 0,1-1 0,-1 0-27,8-7 76,0-1 0,0 0 0,13-22 1,10-12 32,-22 31-79,-4 5-6,1 1 0,-1-1 0,14-10 0,-18 16-12,0 0 1,1 1-1,-1-1 0,1 1 0,-1 0 1,1 0-1,-1 0 0,1 0 0,0 0 0,-1 0 1,1 1-1,0-1 0,0 1 0,-1 0 1,1 0-1,0 0 0,0 0 0,4 1 1,6 3 8,-1 1 1,0 1 0,0-1 0,-1 2-1,0 0 1,0 0 0,-1 1 0,1 0-1,9 12 1,-8-9 3,1 0 1,0-1-1,0 0 0,1-1 0,0-1 0,22 10 1,-29-15-15,0-1 0,0 0 1,0-1-1,0 0 1,0 0-1,1 0 1,-1-1-1,0 0 1,0-1-1,1 0 1,-1 0-1,0 0 0,0-1 1,0 0-1,0 0 1,0-1-1,-1 1 1,1-2-1,-1 1 1,1-1-1,-1 0 1,0 0-1,-1-1 0,1 1 1,-1-1-1,0-1 1,0 1-1,-1-1 1,1 1-1,-1-1 1,0-1-1,-1 1 1,0-1-1,0 1 0,0-1 1,-1 0-1,4-14 1,0-15-27,-2-1 1,-1-1-1,-3-65 1,-22-110-47,19 186 66,-34-219 113,25 169-63,10 65-32,2 9-3,0-1 0,0 1-1,-1 0 1,1-1 0,-1 1 0,0 0-1,0-1 1,0 1 0,0 0-1,-4-5 1,5 15 71,-3 46 175,2 0 1,9 69-1,24 113 345,-23-176-490,-6-38-72,25 142 283,-20-127-218,2-1-1,21 51 1,-26-73-76,2 0 1,-1-1-1,2 0 1,0-1 0,0 0-1,1 0 1,0 0-1,1-1 1,15 12-1,-16-16-12,-1 0-1,1 0 0,0-1 0,0 0 0,1-1 1,-1 0-1,1 0 0,0-1 0,0-1 1,0 0-1,1 0 0,-1 0 0,14-1 0,-15-1-24,1 0 0,0-1 0,0 0 0,0-1-1,-1 0 1,1-1 0,-1 1 0,1-2 0,-1 1 0,0-2-1,-1 1 1,1-1 0,-1 0 0,0-1 0,0 0-1,0 0 1,-1 0 0,0-1 0,0-1 0,-1 1-1,1-1 1,-2 0 0,1 0 0,-1-1 0,-1 1-1,0-1 1,5-14 0,-1 2-34,-2-1-1,0 0 1,-2 0-1,3-24 1,-6 34 23,-1-1 0,0 1 0,0 0 0,-1 0 1,-1 0-1,0 0 0,0 0 0,-1 0 1,-6-14-1,8 23 16,0 1 0,0-1 0,-1 1 0,1 0 0,0-1 0,-1 1 0,1 0 0,-1 0 0,0 0 0,0 0 0,0 0 0,0 0 0,0 1 0,0-1 0,0 1 0,-1-1 0,1 1 0,0 0 0,-1 0 1,1 0-1,-1 0 0,0 0 0,1 1 0,-1-1 0,1 1 0,-1-1 0,0 1 0,1 0 0,-1 0 0,0 1 0,0-1 0,1 0 0,-5 2 0,1 0 1,-1 0 1,0 0-1,1 1 0,-1 0 1,1 0-1,0 0 0,0 1 1,0 0-1,0 1 0,1-1 1,-10 11-1,10-10-5,1 1 0,0 0-1,1 0 1,-1 0 0,1 0-1,0 1 1,1-1 0,-1 1 0,1 0-1,1 0 1,-1 0 0,1 0 0,1 0-1,-1 0 1,1 0 0,0 0 0,1 0-1,-1 0 1,1 0 0,1 0 0,-1 0-1,1-1 1,1 1 0,-1 0 0,1-1-1,0 0 1,1 1 0,-1-1-1,1 0 1,0-1 0,1 1 0,-1-1-1,1 0 1,0 0 0,1 0 0,-1-1-1,1 0 1,0 0 0,0 0 0,7 3-1,13 5-139,0-1 1,1-1-1,0-2 0,1 0 0,0-2 0,38 4 0,-5-5-502,120-5 0,-135-3 284,-1-2 0,55-13 0,-79 13 227,0-2-1,-1 0 1,0 0-1,0-2 1,-1-1-1,34-22 1,-42 23 113,-1 0 1,-1 0-1,0-1 1,0-1-1,-1 1 1,0-1-1,-1-1 1,0 1-1,-1-1 1,0-1-1,-1 1 1,0-1-1,-1 0 1,-1 0-1,0 0 1,0 0-1,0-14 1,-3 25 30,0 0-1,0 1 1,0-1 0,0 0-1,0 1 1,-1-1 0,1 1-1,-1-1 1,1 0 0,-1 1-1,1-1 1,-1 1 0,0-1-1,0 1 1,1 0 0,-1-1-1,0 1 1,0 0 0,-1 0-1,1-1 1,0 1 0,0 0-1,-1 0 1,1 0 0,0 0 0,-1 1-1,1-1 1,-1 0 0,-2-1-1,1 2 9,1-1-1,-1 1 1,0 0-1,0 0 0,1 0 1,-1 0-1,0 0 1,1 1-1,-1-1 1,0 1-1,1 0 0,-1 0 1,1-1-1,-1 2 1,1-1-1,-1 0 1,-2 2-1,0 1 11,0 1 0,0-1 0,1 1 0,-1 0 0,1 0 0,0 0 0,1 0 0,-1 1 0,1-1 0,0 1 0,1 0 0,-1 0 0,1 0 0,0 0 0,-2 12 0,3-9 3,0 0 0,0 1 0,0-1 0,1 0 0,1 0-1,-1 1 1,2-1 0,-1 0 0,1 0 0,5 14 0,-3-15-5,-1 1 0,1-1 1,1 0-1,0 0 0,0 0 1,0-1-1,1 0 0,11 11 0,-13-14-12,1-1-1,-1 0 0,1 1 0,0-1 0,0-1 0,0 1 0,1-1 0,-1 0 0,0 0 0,1-1 1,0 1-1,-1-1 0,1 0 0,0-1 0,6 1 0,-5-1-5,0 0 1,0-1-1,1 0 0,-1 0 0,0-1 1,0 1-1,0-1 0,0-1 1,-1 0-1,1 0 0,0 0 0,-1 0 1,0-1-1,0 0 0,0-1 1,-1 1-1,1-1 0,-1 0 0,0-1 1,0 1-1,-1-1 0,0 0 0,0 0 1,6-12-1,12-33 165,23-87-1,-33 98 64,-7 27-159,-4 9-36,0 1 0,1-1 0,-1 0 0,-1 0 0,2-7 0,-2 11-29,0 0 0,0 1-1,0-1 1,0 0 0,0 0 0,0 0-1,0 1 1,0-1 0,0 0-1,0 0 1,0 0 0,0 1 0,0-1-1,1 0 1,-1 0 0,0 0 0,0 1-1,0-1 1,0 0 0,0 0 0,1 0-1,-1 0 1,0 1 0,0-1 0,0 0-1,1 0 1,-1 0 0,0 0-1,0 0 1,0 0 0,1 0 0,-1 0-1,0 0 1,0 1 0,0-1 0,1 0-1,-1 0 1,0 0 0,0 0 0,1 0-1,-1-1 1,0 1 0,0 0 0,1 0-1,-1 0 1,0 0 0,0 0-1,0 0 1,1 0 0,-1 0 0,0 0-1,0-1 1,0 1 0,1 0 0,-1 0-1,0 0 1,0 0 0,0 0 0,0-1-1,0 1 1,1 0 0,-1 0 0,0 0-1,0-1 1,0 1 0,0 0-1,9 38 204,-1 1 0,3 50 0,-3 88 191,-5-80-246,12 499 598,-10-334-501,-13 259 418,8-514-639,-1 1-1,0-1 1,0 1-1,0-1 0,-1 1 1,-1-1-1,-3 11 0,5-17-19,0 1 0,0 0-1,0-1 1,0 1 0,0-1-1,-1 0 1,1 1-1,0-1 1,-1 0 0,1 0-1,-1 0 1,1 0 0,-1 0-1,1 0 1,-1 0-1,0-1 1,1 1 0,-1 0-1,0-1 1,0 1-1,1-1 1,-1 0 0,0 0-1,0 0 1,0 0 0,0 0-1,1 0 1,-1 0-1,0 0 1,0-1 0,0 1-1,1-1 1,-1 1 0,0-1-1,-2-1 1,-3-1 20,0-1 0,0 0 0,0 0 0,1 0 0,-1-1 0,1 0 0,0 0 0,-7-8 0,-41-55 137,45 56-142,-22-30 45,2-1 1,2-1 0,2-2 0,2-1-1,-28-81 1,43 103-91,1 0-1,2 0 1,0 0-1,2-1 1,1 0 0,1 0-1,1 1 1,1-1-1,1 0 1,1 1-1,2-1 1,0 1 0,14-36-1,-5 28-316,2 1-1,1 0 0,1 1 1,2 0-1,44-50 1,135-120-6513,-141 149 5368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4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0 298 304,'5'2'146,"0"0"0,0-1 0,0 1 0,0-1 0,0 0 0,0-1 0,1 1 0,-1-1 0,0 0 0,0 0 0,0-1 0,0 1 0,1-1 0,5-2 0,7-1 158,-1-2 0,29-11 0,-40 14-246,0 0 0,1 0-1,-1 0 1,-1-1 0,1 0 0,0 0 0,-1-1 0,0 1 0,0-1 0,0 0 0,-1-1 0,0 1 0,0-1 0,0 0 0,0 0 0,-1 0 0,0 0 0,-1-1 0,1 1 0,-1-1 0,0 1 0,-1-1-1,2-9 1,-2 4 49,-1 0-1,0 1 0,0-1 0,-3-16 1,2 24-71,0 0 0,0 0 0,0 0 0,-1 0 0,0 0 0,1 0 0,-1 0 0,0 1 1,-1-1-1,1 1 0,-1-1 0,1 1 0,-1 0 0,0 0 0,-4-3 0,5 5-7,0 0 0,1 0-1,-1 0 1,0 1 0,0-1 0,0 1-1,0-1 1,0 1 0,0-1-1,0 1 1,0 0 0,0 0 0,0 0-1,0 0 1,0 1 0,0-1-1,0 0 1,0 1 0,0-1 0,-2 2-1,-1 0 42,0 0-1,0 1 0,0-1 1,1 1-1,-1 0 1,-6 6-1,-1 2 92,1 1 0,1 0 0,-1 0 0,2 1 0,0 0 0,1 1 0,0 0 0,1 0 0,0 1 0,2 0 0,-1 0 0,-4 28 0,9-34-109,0 0-1,1 0 1,0 0-1,1 0 1,0 0-1,1 0 1,0-1-1,0 1 1,1 0-1,0-1 1,0 1-1,1-1 1,0 0-1,0 0 0,1-1 1,0 1-1,1-1 1,-1 0-1,1 0 1,7 5-1,0-2-248,-1-1 1,1 0-1,0-1 0,1 0 0,0-1 0,0-1 0,27 8 1,-25-10-801,1-1 0,-1 0 1,1-1-1,20-1 0,7-3-301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4.5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30 130 476,'-28'-42'2774,"28"41"-2733,0 1 1,-1-1-1,1 1 1,0-1-1,0 1 1,0-1-1,0 1 1,0-1-1,0 1 1,-1-1-1,1 1 0,0-1 1,0 1-1,1-1 1,-1 0-1,0 1 1,0-1-1,0 1 1,0-1-1,0 1 1,1 0-1,-1-1 1,0 1-1,0-1 1,1 1-1,-1-1 1,0 1-1,1-1 1,-1 1-1,0 0 1,1-1-1,-1 1 1,0 0-1,1-1 1,0 0 12,0 1 1,0-1 0,0 0-1,0 1 1,0-1-1,0 0 1,1 1-1,-1 0 1,0-1 0,0 1-1,0 0 1,0-1-1,1 1 1,-1 0 0,2 0-1,8 2 82,0 0 0,-1 1-1,1 0 1,-1 0 0,1 1 0,-1 1-1,-1-1 1,1 2 0,-1-1-1,1 2 1,-2-1 0,1 1 0,13 13-1,-11-7 40,1 1-1,-1 0 0,-1 0 0,-1 1 0,0 0 1,-1 1-1,0 0 0,-2 0 0,1 1 1,-2 0-1,-1 0 0,0 0 0,-1 0 0,0 1 1,-1 32 698,-5-55-734,0-2-98,0-1 1,0 0-1,1 0 1,0-1-1,0 1 0,0 0 1,1-1-1,1 1 1,0-1-1,0 1 0,1-9 1,1-3-100,0 0 0,1 0 1,2 0-1,0 0 1,11-27-1,-13 38-112,1 1 0,0 0 1,1 0-1,0 0 0,0 1 0,1 0 1,-1 0-1,2 0 0,-1 0 0,1 1 1,0 0-1,0 1 0,0 0 0,15-8 0,5 2-1113,1 1-1,0 2 0,29-5 0,3-2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7.8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37 12,'18'-1'2976,"104"-9"-2121,173-4-708,-88 6-2350,-116 4 1560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5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45 364,'0'0'976,"1"-3"-500,2-17 1210,0 2 3676,18 65-5195,3-1 1,57 85-1,-16-28 37,-9-28 27,-43-59-102,-11-13-102,-1-1 0,1 0-1,0 0 1,0 0 0,0 0-1,0-1 1,0 1 0,0 0-1,1-1 1,-1 0 0,0 1 0,1-1-1,-1 0 1,1 0 0,-1 0-1,1-1 1,0 1 0,-1-1-1,1 1 1,0-1 0,0 0-1,-1 0 1,1 0 0,0 0 0,-1 0-1,1-1 1,0 0 0,-1 1-1,1-1 1,0 0 0,-1 0-1,1 0 1,-1 0 0,5-4-1,5-3 28,-1-1 0,1 0-1,-2-1 1,1 0 0,10-15-1,87-119 255,-76 97-875,2 2 0,39-41 0,-69 82 99,0 0 0,1 1-1,0-1 1,0 1 0,0 0 0,0 0 0,0 0-1,0 1 1,1 0 0,-1 0 0,1 0 0,8-1-1,15-4-861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6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306 857 132,'-12'-2'182,"0"1"-1,0 1 1,0 0 0,0 0-1,0 1 1,0 1 0,0 0-1,1 0 1,-1 1 0,1 1-1,0 0 1,-1 0 0,2 1-1,-1 1 1,1 0 0,-1 0-1,2 1 1,-1 0 0,1 1-1,0 0 1,1 0 0,-1 1-1,2 0 1,-1 1 0,1-1-1,1 1 1,0 1 0,-8 18-1,12-26-137,1 1 0,0 0-1,0 0 1,0 0 0,0 0-1,0 0 1,1 0-1,0 0 1,-1 0 0,2 1-1,-1-1 1,0 0-1,1 0 1,0 0 0,0 0-1,0 0 1,0 0-1,1-1 1,-1 1 0,1 0-1,0-1 1,5 7-1,-4-6-13,1-1-1,0 1 1,0-1-1,0 0 0,0 0 1,1-1-1,-1 1 1,1-1-1,0 0 0,0 0 1,0-1-1,-1 1 1,2-1-1,-1 0 0,0 0 1,0-1-1,0 0 1,6 0-1,-4 0-9,1 0 1,-1-1-1,1 0 0,-1 0 1,1-1-1,-1 0 1,0 0-1,0-1 0,0 0 1,0 0-1,0 0 0,0-1 1,6-5-1,0-2 19,-1 0 0,0-1 0,-1 0-1,18-26 1,-12 14 63,-13 16-40,2 0 0,-1 1-1,11-12 1,-15 19-59,-1-1 1,0 1-1,1 0 0,-1-1 1,1 1-1,-1 0 0,0 0 1,1 0-1,-1-1 0,1 1 0,-1 0 1,1 0-1,-1 0 0,1 0 1,-1 0-1,1 0 0,-1-1 1,1 1-1,-1 0 0,0 1 1,1-1-1,-1 0 0,1 0 1,-1 0-1,1 0 0,-1 0 0,1 0 1,-1 0-1,1 1 0,-1-1 1,0 0-1,1 0 0,-1 1 1,1-1-1,-1 0 0,0 1 1,1-1-1,-1 0 0,0 1 1,1-1-1,-1 1 0,10 17 57,-9-16-64,15 35 82,-4-9-15,1-1 0,28 44 1,-36-64-55,0 0 1,1-1 0,-1 1-1,1-1 1,1-1-1,-1 1 1,1-1 0,0 0-1,0 0 1,1-1-1,-1 0 1,1 0 0,0-1-1,9 3 1,-11-5-8,0 1 0,0-2 0,0 1 0,0-1 0,1 0 0,-1 0 0,0-1 0,0 1 0,0-1 0,0-1 0,0 1 0,0-1 0,0 0 0,-1 0 0,1-1 0,-1 0 0,1 0 0,-1 0 0,0-1 0,0 1 0,8-9 0,-2 0-5,1 0 1,-2-1-1,0 0 1,-1 0-1,0-1 1,-1-1-1,7-15 1,2-12-18,-2-1 0,-2 0 1,-2-1-1,11-87 0,-3-184-73,-18 295 87,-6-345 488,5 359-468,-4-33 46,4 37-53,0 1 0,0-1 0,-1 0 0,1 1 0,0-1 0,-1 0 0,0 1 0,1-1-1,-1 1 1,0-1 0,0 1 0,0-1 0,0 1 0,0 0 0,0-1 0,0 1 0,-2-2 0,2 3 44,-4 5 5,0 4-36,0 0 1,1 1 0,0-1-1,0 1 1,1 0 0,0 0-1,0 0 1,-1 19 0,-5 97 137,9-107-139,-1 42 57,2 0 0,3 0 0,16 80 1,-11-98-32,3-1 1,0 0-1,3-1 1,2 0-1,30 55 1,-34-75-23,1 0 0,0-1 0,2-1 0,0 0 0,33 29 0,-38-39-13,0 0 1,1 0-1,0-1 0,1-1 0,0 0 0,0 0 0,1-2 0,-1 1 0,1-2 0,29 6 1,-39-9-11,1-1 1,-1 0-1,0 0 1,1 0-1,-1-1 1,1 0-1,-1 1 1,0-2 0,0 1-1,1 0 1,-1-1-1,0 0 1,0 0-1,-1 0 1,1 0-1,0-1 1,-1 1 0,1-1-1,-1 0 1,0 0-1,0 0 1,0 0-1,0-1 1,0 1-1,3-9 1,3-3-11,-1-2 1,-1 1-1,0-1 1,7-34-1,9-79-31,-11 47-8,-5 194 67,-5-87 2,1 1-1,1-1 0,1 1 1,1-1-1,14 34 0,-16-48-11,0-1-1,1 1 0,0-1 0,0-1 0,1 1 0,0-1 0,0 0 0,1 0 0,0-1 0,0 0 0,1 0 0,0 0 0,0-1 0,1-1 0,0 1 0,9 4 0,-10-8-5,-1 0-1,0 0 1,1 0 0,0-1-1,-1 0 1,1 0-1,0-1 1,-1 0 0,1 0-1,0-1 1,0 0-1,-1-1 1,1 1-1,-1-1 1,0-1 0,1 0-1,-1 0 1,0 0-1,0-1 1,10-7 0,-4 2-7,-1 0 1,0-1-1,-1-1 1,0 0-1,0 0 1,-1-1-1,-1-1 1,0 1-1,10-19 1,6-24-37,-2-1 1,-3-1-1,22-101 0,-37 140 18,-2 0 0,2-37 1,-5 54 22,0 1 0,0-1 0,0 1 0,0-1 0,0 1 0,0-1 0,0 1 0,0-1 0,0 1 0,0 0 0,0-1 0,0 1 0,-1-1 0,1 1 0,0-1 0,0 1 0,-1 0 0,1-1 0,0 1 0,-1 0 0,1-1 0,0 1 0,-1 0 0,1-1 0,0 1 0,-1 0 0,1 0 0,-1 0 0,1-1 0,0 1 0,-1 0 0,1 0 0,-1 0 0,1 0 0,-1 0 0,1 0 0,-1 0 0,1 0 0,-1 0 0,1 0 0,0 0 0,-1 0 0,1 0 0,-1 0 0,1 0 0,-1 0 0,1 0 0,-1 0 0,1 1 0,0-1 0,-1 0 0,1 0 0,-1 1 0,1-1 0,0 0 0,-1 1 0,1-1 0,0 0 0,-1 1 0,-3 6 5,1-1 0,-1 1 0,1 0 0,1 0 0,-1 0 0,1 0 0,1 1 0,-1-1 0,0 12 0,3 0 6,0-1 0,1 1 0,1 0-1,1-1 1,1 1 0,1-1 0,0 0 0,1-1-1,1 0 1,15 26 0,-7-19 19,30 37 1,-38-51-25,1-1 0,0-1 0,1 0 0,-1 0 0,2-1 0,15 9 0,-17-11-11,1-1 0,0 0 0,-1 0 1,1-1-1,1-1 0,-1 0 1,0 0-1,0 0 0,1-2 1,-1 1-1,1-1 0,-1-1 0,1 0 1,10-2-1,-13 1-8,-1 0 0,1-1-1,-1 0 1,0 0 0,0 0 0,0-1 0,0 0-1,0 0 1,-1-1 0,0 0 0,0 0 0,0-1-1,-1 1 1,0-1 0,0 0 0,0-1 0,-1 1-1,0-1 1,4-8 0,-2 1-8,-1 0 0,-1 0 0,0-1 1,-2 1-1,1-1 0,-2 0 0,1 1 0,-2-1 1,0 0-1,-1 0 0,-1 0 0,0 1 0,-1-1 0,0 1 1,-1-1-1,-1 1 0,-10-20 0,13 30 17,0 1-1,0 0 0,0 0 1,0 0-1,-1 0 0,1 1 1,-1-1-1,0 1 0,0 0 1,0-1-1,0 1 0,0 0 1,-1 1-1,1-1 0,-6-1 1,-6 1-4,11 3 8,0 0 1,0 0 0,1 0-1,-1 0 1,0 1 0,1 0-1,0 0 1,-1 0 0,1 0-1,0 0 1,0 1 0,0-1 0,0 1-1,-4 5 1,3-2 5,0 0 0,0 0-1,0 0 1,1 1 0,0 0 0,1 0 0,-4 9 0,2 3 21,1 0 1,0 0 0,2 0 0,0 0 0,2 27 0,0-36-17,1 0 0,0-1 0,0 1 0,0-1 0,1 0 0,1 1 0,0-2 0,0 1 0,1 0 0,0-1 0,0 0 0,1 0 0,0 0 0,0-1 0,1 0 0,0 0 0,0 0 0,12 7 1,-10-8-92,1 0 1,0 0 0,0-2 0,0 1 0,0-1 0,1 0 0,-1-1 0,1-1 0,0 1 0,0-2 0,0 1 0,0-2 0,0 1 0,0-2 0,1 1 0,10-3-1,-13 0-731,0 1-1,0-2 1,0 1 0,14-9-1,-9 4-447,4 0 56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7.1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0 101 164,'1'-4'212,"1"0"-1,-1 0 1,1 0-1,0 0 1,0 0-1,0 1 1,1-1-1,-1 1 1,1-1 0,0 1-1,0 0 1,6-5-1,-3 4-15,1 0 0,-1 0 0,1 0 0,0 1 0,1-1 0,10-2 0,6 0 137,1 2 1,0 0-1,31-1 0,-55 5-307,14 0 126,1 0 1,-1 0 0,0 2-1,0 0 1,21 5 0,-28-5-92,-1 0 0,0 1 0,1 0 0,-1 0 0,-1 0 0,1 1 0,0 0-1,-1 1 1,0-1 0,0 1 0,0 0 0,7 9 0,-11-10-21,1 0-1,-1 1 0,0 0 0,0 0 0,0-1 1,0 1-1,-1 0 0,0 0 0,0 0 1,-1 1-1,1-1 0,-1 0 0,0 0 0,0 0 1,-1 0-1,1 0 0,-1 1 0,-1-1 0,1 0 1,-4 8-1,-1 3 75,-1 0 0,-1-1-1,0 1 1,-20 26 0,-141 164 1237,162-198-1269,0 0 95,1-1-1,0 1 1,0 0-1,1 1 1,-6 13-1,11-21-157,1 0 1,0 0-1,-1 0 0,1 0 0,0-1 0,0 1 0,0 0 0,-1 0 1,1-1-1,0 1 0,0-1 0,0 1 0,0-1 0,0 1 0,0-1 1,2 1-1,-3-1-5,13 4 51,-1-1 0,1-1 0,0 0 0,0-1 1,1 0-1,18-2 0,-18 1-29,186-4 342,331-51-1,-510 53-423,-17 1-70,1 1 0,-1-1 0,0 1 0,1-1 0,-1 0 0,0-1 0,0 1 1,6-4-1,-8 4-438,-82 1-6313,45 0 5316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6:12:05.7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1781 6003 146 0,'-7'-4'160'0,"7"4"-10"15,0 0 8-15,-13 13 1 0,7-3-4 16,4 3-14-16,-3 4-8 0,3 1-11 16,0 3-9-16,-3 1-3 0,2 1 6 0,0-3-2 15,3 1-4-15,-1 0-8 0,1 1-2 16,0-3-7-16,0-3-6 0,-2-1-8 15,2-3-6-15,0-1-5 0,0 1-3 16,0-3-4-16,2 0-7 0,-4-3-20 0,2-6-49 16,0 6-60-16,0-6-66 0,0 0-68 0,0 0-561 0,-12-14 262 15,10 3 173-15</inkml:trace>
  <inkml:trace contextRef="#ctx0" brushRef="#br0" timeOffset="186">1618 5551 64 0,'-5'-8'183'16,"0"2"-20"-16,3-2-13 16,-1 3-17-16,0-1-13 0,3 6-17 0,-2-7-36 0,2 7-45 15,0 0-45-15,15-4-46 16,-15 4-242-16,18 7 106 0,-6-1 70 0</inkml:trace>
  <inkml:trace contextRef="#ctx0" brushRef="#br0" timeOffset="1018.16">1959 6177 77 0,'-8'-5'228'0,"1"-2"-18"16,0-2-17-16,3-2-17 0,1-1-16 15,1-2-16-15,2 0-14 0,2-6-15 16,3 3-10-16,2-1-11 0,2 1-10 0,-1-2-7 0,3 6-9 16,1 1-6-1,-1 3-8-15,0 4-5 0,4 5-6 0,-1 0-7 16,2 7 0-16,-1 2-5 0,-2 3-1 0,-1 7-3 15,3 1-5-15,-6 0 0 0,0 0-4 16,-2 3 0-16,-3-3-1 0,1 0-2 0,-3-2 4 16,-1 1 3-16,1-6 15 15,-2 1 16-15,4-2 20 0,-4-1 8 0,3-3 6 16,-6 1-5-16,-1-4-9 0,1-4-2 16,3-1-6-16,0 0-5 0,-11-10-11 15,6 1-3-15,5-1-6 0,-2-3-10 0,2-2 4 16,2-3-3-16,0-3-8 0,5 0-2 15,1 0-2-15,4-3-3 0,-3 4-4 0,3 3 2 16,1-1-4-16,-1 4 0 0,-2 2-5 0,8 1 0 16,-5 5-3-1,2 2-1-15,-1 5-3 0,-1 2 2 0,-1 5-2 16,3 4 2-16,-2 6 2 0,-1 3-4 16,-1 2 4-16,2 0 0 0,-4 5-1 15,-2-4 1-15,2 1-1 0,-3-2 1 0,5 0 0 0,-4-1-2 16,-2-5 2-16,3 2 2 15,-1-5-3-15,0 1 4 0,5-2-1 0,-2-6-1 16,3 2-1-16,0-7-5 0,5-4-3 16,-3-2-2-16,4-6 2 0,3-5-6 0,-2-2-1 15,4-10-3-15,-7-3 2 0,6-6-3 0,-5-5 1 16,1-8 3-16,-5 0-1 0,0-5 0 16,-3-1-1-16,-4 3 5 0,4 0 1 15,-7 8-2-15,1 2 1 0,-5 7 3 0,2 0 7 16,0 3 9-16,-2 8 2 15,0 1 9-15,0 2-3 0,0 3 3 16,0 1-5-16,0 2-3 0,0 2-5 16,-2 2-2-16,2 4 1 0,0 2-3 0,0 5-1 15,0 0-4-15,0 0 6 0,-7 36 4 16,7-13-1-16,-2 12 7 0,0 7-6 16,2 4 1-16,-4 2 5 0,4 3 0 0,0 0 4 15,4-4 2-15,-2 2-1 0,2-5 2 16,1-2 5-16,2-4 1 0,0-3-11 0,-1-6 1 15,4-3-2-15,1-2 6 0,1-5-2 0,2-7-5 16,0 1-3-16,3-8-25 0,-1 2-33 16,2-5-37-16,-1-2-46 0,-1-2-46 15,0-5-58-15,3-1-63 0,-6-2-626 0,2-1 314 16,-3-4 207-16</inkml:trace>
  <inkml:trace contextRef="#ctx0" brushRef="#br0" timeOffset="1279.33">2581 6022 152 0,'-7'5'231'0,"2"-3"-17"16,5-2-14-16,-6 2-15 0,6-2-15 16,0 0-19-16,0 0-15 0,19-11-10 15,2 1-14-15,1-1-9 0,6-1-11 16,-2 0-11-16,2-2-6 0,3 0-8 15,-4 1-4-15,2 1-6 0,-6-2-6 0,1 4-6 16,-4-3-3-16,-4 5-5 0,1 0-4 16,-3 1-3-16,-1 2-9 0,-2-2-6 0,0 2-13 15,-4 0-23-15,-1-1-28 0,2 3-40 16,-8 3-50-16,4-6-64 0,-4 6-474 16,2-7 230-16,-2 7 152 0</inkml:trace>
  <inkml:trace contextRef="#ctx0" brushRef="#br0" timeOffset="4362.01">3773 6007 36 0,'3'-6'167'0,"-3"0"-13"15,0 6-12-15,0-8-15 0,0 8-14 16,0-7-17-16,0 7-6 0,0 0-8 16,0 0-10-16,0 0-2 0,2 27-1 15,0-12-4-15,3 5 7 0,-3-1-3 0,1-1-4 16,-1 1-3-16,0-3 2 0,3 1-4 16,-3 0 0-16,0-4 0 0,-2-1 0 0,3 1 6 15,0-4 12-15,-1 1 10 0,-2-4 9 0,3 1 3 16,-3-4-7-1,0-3-12-15,0 0-6 0,0 0-9 0,0 0-7 16,-11-21-8-16,4 7-5 0,3-4-6 0,2 0-7 0,-3-4-2 16,3-1-6-16,2 0-3 15,2-1-1-15,0-1-2 0,3 2-4 0,2 0-2 16,3 2-4-16,-1 3 2 0,2 4-5 16,3 2 2-16,3 3 0 0,-1 4-1 15,0 5-5-15,3 3 7 0,0 3-5 0,-3 2 2 16,-2 3-1-16,1 5 2 0,0-2-6 15,-2 2 4-15,-5 1 2 16,2-2-2-16,-3 2 1 0,-3-1-2 0,3-1 4 0,-5-2-2 16,0 0 3-16,1-3 3 0,-3-3-2 15,-3 5 2-15,1-7 0 0,-2 1 4 0,-1-3-2 16,5-3-2-16,0 0-1 0,-24-12 1 16,19 1-7-16,-6-4 0 0,7-1-1 0,-1-3-5 15,1-1 0-15,4 0-1 16,4 0 1-16,1-3-3 0,4 3 2 15,2-1-1-15,4 4-2 0,1 0 2 16,-1 7 0-16,3 2 0 0,3 3 0 16,-3 3 1-16,4 4-3 0,-3 5 2 0,1 1 4 15,-1 7-3-15,0 2-2 0,-3 4 5 16,1 4-1-16,-6 0 1 0,1 0 2 0,-3 5 1 16,0-3-2-16,-1-2 0 0,-3 1 1 15,1-2-2-15,-1-3-9 0,-1-3-15 16,0-2-11-16,4-2 0 0,-4 0-2 15,1-4-5-15,3-4 6 0,0 1-2 16,4-6-6-16,0-2-3 0,5-6-8 0,1 1-1 16,0-7 2-16,4 1 5 0,-4-5 2 0,1 0 1 0,-2-4 10 15,-4 1 1 1,1-4 4-16,-2-1 5 0,-2-3 4 16,-6 3 4-16,1 2 7 0,-5 1 5 0,0-1 5 15,-3 3 2-15,-2 1 5 0,1 0-1 0,-3 4-1 16,1 3-2-16,-5 2 0 0,2 5-1 0,-2 3 1 15,-3 4 0-15,-1 7-1 16,2 4-2-16,-1 5 2 0,3 5 2 0,-2 2 0 0,2 1 1 16,4 0 0-1,0 2 1-15,5-1-1 0,2-4 2 0,2 1 2 0,0-3-2 0,5-4-7 16,0 0 7-16,2-5-7 16,4-4 1-16,-4-2-4 0,2-4 2 0,3-2-3 15,-3-4 3-15,2-4 0 0,-4 0 1 16,0-7-2-16,0 0 0 0,-2-2 2 0,-1 1 1 15,-4-3 7 1,0 3 4-16,0-1 12 0,1 4 9 0,-1-1 1 16,-2 3-1-16,2-1-7 0,-2 4-4 0,0 0-5 15,3 4-5-15,-3 4 2 0,1-4-2 16,-1 4 2-16,8 12 1 0,-4-1-1 16,1 2-1-16,2 3-1 0,2 2-3 0,1-2 5 15,1 5-1-15,2 0 0 0,5 0 2 16,-1 0 0-16,0-2-1 0,5-3 0 15,-6 1-17-15,6-2-17 0,-9-4-28 0,3-1-34 16,1-4-39-16,2 1-52 16,-1-3-54-16,-1-4-529 0,-1-3 257 15,2-2 170-15</inkml:trace>
  <inkml:trace contextRef="#ctx0" brushRef="#br0" timeOffset="4610.35">4960 5818 127 0,'-4'-5'266'0,"-3"0"-14"0,3 1-13 16,-3 2-15-16,7 2-21 0,-7-7-20 0,7 7-16 16,-7-4-18-16,7 4-19 0,0 0-13 15,0 0-7-15,0 0-8 0,12 19-9 16,-1-7-9-16,10 6-6 0,2 3-8 16,3 2-5-16,2 0-6 0,-2-2-5 0,2 3-8 0,-2-6-3 15,-1 1-2-15,-1-2-4 16,-4-3-17-16,-2 1-28 0,0-5-30 0,-5 1-25 15,1-2-27-15,1-1-33 0,-6 1-29 16,0-6-41-16,-1 1-29 0,0-4-482 16,-8 0 239-16,12-7 158 0</inkml:trace>
  <inkml:trace contextRef="#ctx0" brushRef="#br0" timeOffset="4812.66">5348 5840 113 0,'0'-11'190'0,"-2"0"6"0,2 3 0 0,-2 2-1 15,-1 1-6-15,1 0-11 0,2 5-15 16,-2-9-15-16,-4 6-15 0,6 3-7 0,0 0-3 16,-10 13-3-16,3 0-10 0,-7 1-8 0,4 9-8 15,-6 1-12-15,-1 5-5 0,-1 1-10 16,-3-1-2-16,1 3-9 0,0-3-22 0,1 0-28 16,1-1-39-16,2-5-43 0,-4 0-63 15,4-2-71-15,-2-2-574 0,1-5 266 0,3-1 176 16</inkml:trace>
  <inkml:trace contextRef="#ctx0" brushRef="#br0" timeOffset="90698.1">6029 5507 144 0,'-7'-8'267'0,"3"2"-14"15,-2 0-26-15,4 4-160 0</inkml:trace>
  <inkml:trace contextRef="#ctx0" brushRef="#br0" timeOffset="90698.1">5976 5485 1599 31,'-9'10'127'0,"-5"9"5"16,-5 10-4-16,0 7-8 0,3 10-2 0,-1 9-10 15,4 1-8-15,-3 21-4 0,3-13-9 0,4-7-7 16,5 0 0-16,4-10-9 0,0 0-9 15,4-3-4-15,3-1-7 0,5-4-1 16,4-3-7-16,3-1-22 0,6-5-35 0,1-5-55 0,5-4-57 16,4-2-60-1,-1-3-80-15,4-9-574 0,-5 0 285 16,-1-5 189-16</inkml:trace>
  <inkml:trace contextRef="#ctx0" brushRef="#br0" timeOffset="5800.86">6277 5841 188 0,'4'-12'174'15,"6"-4"-15"-15,2 0-16 0,6 4-17 0,1-5-10 16,2 3-11-16,-1 1-11 0,4 3-7 0,-6 3-8 16,4 3-13-16,-4 2-6 0,2 4-5 15,-2 5-7-15,-4 5-3 0,3 6-2 0,-6 4-3 16,-4 5-2-16,-5 1-2 16,-2 0 3-16,-2 4 3 0,-3-2-4 0,-1-2 1 15,1-2-1-15,-3-3-2 0,2-2-1 16,3-1 3-16,-2-6 9 0,1 0 15 0,2-2-7 15,-1-6-5-15,3-5-8 0,0-1-3 16,0 0-5-16,0 0-5 16,9-28-6-16,-2 10-2 0,-2 2-2 0,5-8-1 0,-3-1-4 15,2-1-3-15,-3-1-2 16,4-1 0-16,-3 2-3 0,1 3 2 0,-1 2-4 16,-3 2 1-16,-2 2-2 0,3 3-4 0,-5 3-3 15,2 0-2-15,-2 7 5 0,0 4-7 16,0 0 4-16,0 0 2 0,-9 28 2 0,2-12 5 15,3 6 7-15,-2 1 3 0,-1 2 1 16,3 2 5-16,-4-2 4 0,5 3-1 16,0-5-2-16,1 0-1 0,2-2 0 0,-3 2-2 15,6-2 2-15,-1 0-4 16,4 0-14-16,-1-5-31 0,4 1-46 16,4 2-51-16,3-1-52 0,2-6-53 0,4-1-483 15,1-2 242-15,1 0 160 0</inkml:trace>
  <inkml:trace contextRef="#ctx0" brushRef="#br0" timeOffset="6005.46">7089 6318 188 0,'0'0'246'0,"0"0"-22"0,-14 5-17 0,14-5-22 15,-7 6-16-15,2-2-15 0,2 4-15 16,-4 4-9-16,3 0-12 0,-3 2-11 16,-2 5-7-16,0-1-12 0,-1-2-30 0,1 5-49 15,-5-3-65-15,2 4-66 0,-4-4-539 16,6 1 224-16,-1-3 149 0</inkml:trace>
  <inkml:trace contextRef="#ctx0" brushRef="#br0" timeOffset="6567">7367 5978 146 0,'0'-8'252'0,"0"1"-18"0,1 1-22 16,-1 1-22-16,0 5-20 0,0-9-20 0,2 4-14 15,-2 5-13-15,0 0-12 0,0 0-10 0,20 14-9 16,-11-9-8-16,1 4-10 0,1 0-8 16,1 3-2-16,-3-1-6 0,2-2-8 0,2 2-4 15,-2 0-3-15,3-5-6 0,-5 1-2 16,1-4-8-16,4-1-8 0,-3 1-8 0,1-6-4 15,0-1-5-15,2-4-1 0,-5 0 1 16,2-5 0-16,2 0-2 16,-6-1-1-16,0-3-1 0,-1-1 4 15,1-2 6-15,-5 3 9 0,3-1 16 0,-4 1 13 16,1-1 10-16,-2 6 8 0,4-4 9 16,-4 7-2-16,3-1-9 0,-3-1-7 15,3 2-8-15,-3 4-8 0,0 5-5 0,0-8-1 16,0 8-3-16,0 0 0 0,-3 26-4 15,0-7 2-15,3 6-6 0,-4 5-3 0,4 3 1 16,-3 7-1-16,1 3-3 0,-3-3 3 16,3 4 0-16,-3-4-3 0,3 1 0 0,-2-6 0 15,1-1-1-15,1-3-3 0,-4-3-1 16,3-1-3-16,1-4 7 0,-4-3-3 0,-3-4 1 16,0 0 1-16,-5-4-18 15,-3-4-38-15,-4-2-60 0,-3-2-68 0,2-4-78 0,-7 0-777 16,2-2 349-16,3-3 230 15</inkml:trace>
  <inkml:trace contextRef="#ctx0" brushRef="#br0" timeOffset="6894.34">7844 5286 99 0,'-2'-7'232'16,"0"0"-23"-16,2 7-22 0,0-9-20 0,0 9-17 16,0 0-13-16,0 0-12 0,23 14-11 15,-9 0-9-15,3 9-5 0,3 9-2 0,1 15 6 16,10 27 9-16,-7 7 7 0,-4 5-7 15,-4 4-4-15,-3 3-8 0,-9-3-8 16,-1 1-5-16,-8-19-6 0,-5 14-7 16,-7-7-3-16,-5-4-10 0,-9 1-3 0,-2-9-7 15,-6-4-9-15,-8-6-38 0,-2-5-61 0,6-15-82 0,0-7-97 16,-18 5-644 0,5-9 298-16,4-12 198 0</inkml:trace>
  <inkml:trace contextRef="#ctx0" brushRef="#br0" timeOffset="8724.43">1608 7298 67 0,'0'0'140'0,"0"0"9"0,2 18-1 0,1-1 5 0,2 3 7 16,-3 8 0-16,3 3-1 16,0 1-6-16,-2 0-7 0,3-1-10 15,-2-1-10-15,1 0-10 0,-1-2-14 16,1-3-6-16,1 0-8 0,-3-5-10 15,3-2-5-15,-2-2-27 0,-1-7-40 0,1-1-75 16,1-1-69-16,-5-7-575 0,0 0 243 16,11-12 159-16</inkml:trace>
  <inkml:trace contextRef="#ctx0" brushRef="#br0" timeOffset="8905.14">1530 6841 76 0,'-5'-7'192'0,"0"2"-16"0,0-2-21 15,2 5-17-15,3 2-21 0,-4-6-22 0,4 6-49 16,0 0-42-16,0 0-44 0,17 12-40 0,-6-4-219 16,3 4 101-16,2 4 68 0</inkml:trace>
  <inkml:trace contextRef="#ctx0" brushRef="#br0" timeOffset="9633.54">1790 7379 104 0,'-4'-5'239'0,"1"1"-15"0,3 4-25 0,-9-5-20 0,9 5-20 16,-5-3-19-1,5 3-13-15,0 0-16 0,0 0-7 0,0 19-12 16,3-7-10-16,-1 3-5 0,1 5-8 16,1-2-4-16,-2 1-10 0,3-3-3 0,-3 3-6 15,1-4 0-15,1 2-7 0,-4-7-2 0,2 1 11 16,-1-1 14-16,2-1 13 0,-3-3 2 16,3 1-9-1,-3-7-10-15,0 0-4 0,0 0-4 0,0 0-6 16,8-18-6-16,-6 6-3 0,1-1-5 0,-1-1-2 15,5-1-2-15,0-3-8 0,0 1-3 16,4-3-4-16,1 4-2 0,0 2-5 16,1 1-2-16,5 3-3 0,-2 1-1 0,-2 2-5 15,5 6 0-15,-5 2 1 0,6 3 0 16,-4 3-3-16,1 3 7 0,-2 5 0 0,3 4 1 16,-5 0 1-16,1 4-1 15,-2 2 1-15,-1-1 2 0,1-1 2 16,0 0-1-16,-2-1 1 0,4-3-2 0,-5-2 1 15,0 0 0-15,2-2 1 0,4-3 1 16,-1-3-1-16,2-1-2 0,-1-6-5 0,3-2-1 16,2-2-4-16,0-5 0 0,-2-1-3 15,0-6-1-15,2-4-5 0,-4-5 1 16,-1-4 2-16,0-4-1 0,-1-3 1 0,-5-5 1 16,-2-2-2-16,1 0 2 0,-4-2 2 15,-4 6 0-15,2 2 1 0,-4 0 8 0,2 3 6 16,-2 2 13-16,-4 2 10 0,4 0 3 15,-2 8 18-15,1-1 2 0,1 2 0 16,-2 3-4-16,1 2-6 0,1 2-5 0,-1-1-11 16,0 5-1-16,2 1-6 0,-3 5-1 0,4 2 4 15,0 0-6-15,-12 22 0 0,6-4-2 16,4 3 1-16,-2 9 2 0,0 2 0 16,3 3 2-16,1 2-2 0,1 6 1 0,-1-1 1 15,6 0-3-15,2-2 10 16,-1-2-6-16,0-2 0 0,1-8-2 15,2 0 0-15,-1-2 1 0,3-3-2 0,2-5 5 16,2-4-23-16,1-1-19 0,1-3-32 16,1-7-40-16,-1-1-44 0,3-2-40 0,1-2-33 15,-1-4-36-15,-3-3-637 0,2-2 300 16,-3 2 199-16</inkml:trace>
  <inkml:trace contextRef="#ctx0" brushRef="#br0" timeOffset="9900.84">2336 7339 3 0,'-7'3'213'16,"7"-3"-14"-16,-11 0-13 16,11 0-13-16,-6 3-18 0,6-3-15 0,0 0-11 15,0 0-13-15,36-3-14 0,-15 0-6 16,5-1-10-16,6-3-6 0,1-2-11 0,0 2-4 15,4-2-6-15,-4 1-6 0,-3 2-8 16,-2-1-5-16,-2-1-2 0,-6 4-4 0,-1-1-4 16,-2-1-10-16,-2 5-18 0,-3-5-17 15,1 5-23-15,-3-1-24 0,0 2-35 0,-3-2-44 16,-7 2-465 0,13-3 206-16,-13 3 136 0</inkml:trace>
  <inkml:trace contextRef="#ctx0" brushRef="#br0" timeOffset="11392.05">3885 7265 167 0,'0'-6'203'0,"0"-2"-17"16,3-3-18-16,1 2-15 16,6-1-17-16,2 1-12 0,1-5-15 0,6 5-10 0,0 1-12 15,2 4-6-15,4 0-8 0,-1 2-7 16,2 4-8-16,1 2-5 0,-1 4-7 16,-3 3-3-16,-1 1-4 0,-4 4-3 15,-1 0 0-15,-6 2 2 0,-3-2 4 0,-2 2 10 16,-1 2 7-16,-5-2 0 0,-3-1 1 15,1 1 3-15,-4-2 2 0,1-1 3 16,-2-3 4-16,0 1-3 0,-1-2-1 0,0-3-1 16,5 0-5-16,-2-1-1 0,-2-2-6 15,5 0-4-15,-3-3-8 0,5-2-3 0,0 0-6 16,0 0-5 0,-2-14-1-16,9 5-4 0,0-3-2 0,2-5-4 15,5-1-2-15,0-2-1 0,2-4-4 16,0 1 3-16,1 0-5 0,-3 3 1 0,-1-2-5 0,3 1 3 15,-5 3-4-15,-3 0 0 16,0 4 1-16,1 0-1 0,-1 1 0 0,-2 2-2 0,-1 0 2 16,0 1-2-1,-1 3-2-15,1 0-4 0,0 0-1 0,-3 1-2 0,0 3 0 16,-2 3 3-16,0 0-4 16,0 0 2-16,0 0 2 0,-2 28 2 15,0-12 2-15,-3 4-1 0,3 0 1 0,-1 3 6 16,1 5-3-16,2-3 2 0,0 0-1 15,0 1 5-15,0 0-3 0,2 2 3 16,3-1-1-16,2-1 1 0,1-5-1 16,6 0 0-16,-3-3 1 0,3-1-16 0,3-6-24 15,-3 0-33-15,4-5-48 0,1-2-53 0,1-1-36 16,3-3-52-16,-3 0-608 0,-2-5 292 0,3-2 194 16</inkml:trace>
  <inkml:trace contextRef="#ctx0" brushRef="#br0" timeOffset="11667.67">4805 7585 33 0,'-5'-7'186'0,"5"7"-9"0,-2-4-10 0,2 4-14 15,0 0-17-15,0 0-12 16,0 0-7-16,0 0 8 0,-8 11 3 0,7-3-2 16,-2 2-3-16,1 3-7 0,-5 1-9 15,2 4-10-15,-5-1-7 0,1-1-7 16,-2 3-9-16,-4-3-33 0,4-1-51 16,2 0-74-16,-3-2-77 0,3-1-502 15,1-3 226-15,-1-3 148 0</inkml:trace>
  <inkml:trace contextRef="#ctx0" brushRef="#br0" timeOffset="12282.37">5130 7244 108 0,'-2'-9'229'0,"-1"0"-11"0,0 2-22 0,1 0-19 15,0 2-19-15,-1 1-16 0,3 4-15 0,-5-7-15 0,5 7-10 16,0 0-9-16,0 0-9 0,8 16-9 16,-6-7-7-16,3 1-5 15,0 3-4-15,1 2-9 0,1-2 1 0,0-1-7 16,2 1-5-16,-1 0 0 16,3-4-3-16,-2 0-6 0,5 0-1 0,1-4-5 0,-1-2-3 15,2-1-7-15,-3-2-3 16,7-5-1-16,-4 2 2 0,-1-3-4 0,3-1-2 0,-7-3 2 15,0-1-2-15,2-2 0 16,-6 1 8-16,0-1 8 0,-1 1 13 0,-3-1 8 0,-1 2 13 16,2 4 7-1,-1-5 0-15,-1 5 3 0,-2 0-6 0,2-2-7 0,-1 4-12 0,3 1-1 16,-4 4-6-16,0 0-3 16,0 0-3-16,0 0-2 0,0 0-2 0,-9 23 0 15,4-7-5-15,1 5 4 0,-3 4-4 16,2 7 0-16,-4 6-3 0,1 1-3 0,-1 2 3 15,2 0 1-15,-3-1-4 16,4 1 2-16,-3-6-5 0,1-4 6 16,0 2-4-16,3-7 0 0,-2 0 3 15,-2-3-5-15,-1-3 1 0,-4 0-8 0,0-8-35 16,-2-1-55-16,-3-2-70 0,-2-6-80 0,-5-1-758 16,5-4 339-16,-2-4 223 15</inkml:trace>
  <inkml:trace contextRef="#ctx0" brushRef="#br0" timeOffset="13077.31">6125 7140 67 0,'0'0'109'0,"0"0"-11"0,-18 9-7 0,13-4-9 0,3 1-6 15,0-1-8 1,-1 1-6-16,1 0-7 0,-1-2-3 15,3-4-6-15,-3 8-4 0,3-8 13 0,-4 7 18 0,4-7 14 16,0 0 8-16,0 0-1 0,0 0 6 16,0 0 0-16,0 0 0 0,0 0-5 15,0 0-3-15,0 0-2 0,0 0-3 16,-5-16-3-16,5 16-8 0,-2-7-7 16,2 7-8-16,0 0-8 0,-2-6-6 15,2 6-8-15,0 0-4 0,0 0-6 0,0 0 1 16,0 0-5-16,-16 14-3 0,16-7 1 0,-2-1-5 15,-1-2-3-15,3 3 1 16,0-7-1-16,-2 10-3 0,2-10 3 0,2 6-2 16,-2-6 1-16,0 0-1 0,0 0-1 15,0 0 6-15,0 0 5 0,0 0 6 0,16-14 1 0,-14 7 0 16,1 3 1-16,-1-3 0 16,0 2-3-16,-1 1-3 0,-1-3-1 0,0 7-4 0,4-8-2 15,-2 3-10-15,-2 5-23 16,0-6-31-16,0 6-38 0,-7-5-53 0,7 5-51 15,-11-1-661-15,4 1 288 16,7 0 191-16</inkml:trace>
  <inkml:trace contextRef="#ctx0" brushRef="#br0" timeOffset="13430.54">5979 7633 171 0,'-2'4'257'0,"2"-4"-11"0,-1 7-11 16,1-7-15-16,-3 4-11 0,3-4-12 15,0 5-18-15,0-5-17 0,0 0-16 0,0 0-13 16,-2 9-12-16,2-9-11 0,5 7-7 16,-2-3-8-16,3 2-11 0,-2 0-4 0,4 1-10 0,-3 3-7 15,0-1-2-15,-2 0-4 16,-3 5-5-16,0 0-6 16,-1 4-2-16,-11 2-3 0,-6 0-53 0,-3 7-83 15,-8-7-124-15,-3 1-753 0,-8-3 331 0,3-6 218 16</inkml:trace>
  <inkml:trace contextRef="#ctx0" brushRef="#br0" timeOffset="15532.54">1314 8263 85 0,'2'-7'181'0,"-2"3"-22"15,0 4-18-15,0 0-12 0,0 0-20 16,0 0-3-16,-9 19 3 0,0 4 9 0,-5 13 2 16,-3 11-1-16,-5 24-1 0,-7 4-1 15,2 4-4-15,-3-2 2 0,4-4 1 0,-3-3-8 16,9-14-5-16,1-9-2 0,3-8-7 15,2-3-7-15,0-2-8 0,4-7-10 0,1-2-2 16,2-1-6-16,-1-6-2 16,2-1-7-16,1-3-2 0,-2 0-9 0,2-3-21 15,3-2-52-15,-3-6-62 0,2 2-68 0,3-5-86 16,0 0-572-16,0 0 279 0,0 0 184 16</inkml:trace>
  <inkml:trace contextRef="#ctx0" brushRef="#br0" timeOffset="15818.17">1668 8602 48 0,'-2'-7'267'0,"-1"2"-20"0,3 5-21 0,-6-8-18 16,6 8-21-16,-5-4-25 0,5 4-18 0,0 0-16 15,0 0-12-15,-4 17-5 0,4-1-2 16,2 7 4-16,0 5 0 0,3 3-6 16,-3 3-5-16,4-2-8 0,-5-1-5 15,1 1-10-15,2-4-7 0,-2 0-4 0,0-5-11 0,1-2-2 16,-1-2-3 0,0-3-14-16,0 2-28 0,-2-8-42 15,3 1-62-15,-3-4-73 0,2 1-66 0,-2-8-609 16,-5 0 286-16,5 0 189 0</inkml:trace>
  <inkml:trace contextRef="#ctx0" brushRef="#br0" timeOffset="16009.46">1536 8936 2 0,'-7'5'253'0,"7"-5"-3"0,-9 4-11 0,9-4-12 15,-8 5-17-15,8-5-21 0,-7 2-16 16,7-2-18-16,0 0-16 15,0 0-11-15,0 0-15 0,20-13-14 0,-7 7-20 0,10-5-26 16,1-1-31-16,1 1-37 0,1-3-24 0,1 2-29 16,-2 1-31-16,1-1-32 0,1-2-28 15,-3 1-460-15,-1 3 210 0,-1-3 139 16</inkml:trace>
  <inkml:trace contextRef="#ctx0" brushRef="#br0" timeOffset="16392.93">1944 8664 29 0,'-2'-11'166'0,"2"11"5"0,0 0-2 0,-4-4-13 0,4 4-10 16,0 0-13-16,0 0-1 15,-19 8-3-15,3 0 3 0,1 10-1 0,-4-1-6 16,-6 8-3-16,0 0 0 0,-1 4-16 16,-4 3-4-16,3-2-7 0,3-3-9 0,0 1-13 0,2-4-1 15,4-3-8-15,0-2-5 16,1 1-5-16,2-4-4 0,4-4-3 15,-2-1-5-15,3-1-11 0,0-1-14 0,1-4-17 16,2-2-12-16,-2-3-11 0,9 0-11 16,-14-8-3-16,7-1 1 0,2-1 6 0,-1-6 1 15,3 2 2-15,1-2 3 0,-1-4 2 16,1 3 4-16,2-1 6 16,0 3 9-16,0 1 5 0,0 1 8 15,0-1 0-15,0 5-1 0,-2-1-2 0,2 1-2 16,0 2-1-16,2 2 1 0,-2 5 1 15,0 0 7-15,0 0 3 0,18 10 3 0,-5 1 0 16,-2 1-2-16,3 3 2 0,4 4-3 16,-1 2 2-16,3-3-3 0,5 6-14 15,0-1-57-15,1-2-68 0,-1-2-107 0,-1-5-536 16,-1 0 261-16,0-7 172 0</inkml:trace>
  <inkml:trace contextRef="#ctx0" brushRef="#br0" timeOffset="17417.16">2768 8565 89 0,'4'-10'187'16,"-1"-3"-11"-16,-1 1-8 15,4-3-9-15,-4-2-9 0,-2 0-9 0,1 3-3 16,-2-4-7-16,1 0-3 0,-2 1-8 15,-4-2-8-15,4 5-1 0,-3-2-5 0,0 0-7 0,1 4-8 16,-1 1-5-16,1 0-10 0,1 3-10 16,-1 0-7-16,-3 3-13 0,3 2-4 15,4 3-4-15,0 0-3 16,-24 14-5-16,19 0-1 0,-2 5 0 16,3 8 1-16,-1-1-1 0,2 5 2 0,0 5-4 15,1 6 8-15,4 2 1 0,-2 2 5 16,0 3 3-16,3 0-1 0,-3-5 6 0,3 3 0 15,-3-3 2-15,2-1-1 0,-2-8-3 16,3-3-4-16,-3-3-3 0,0-4 0 16,0-1-8-16,0-4 1 0,-3-1-2 15,1-3-15-15,-4 0-25 0,-3-5-49 0,-2-3-48 0,-2-4-55 16,3-2-70-16,-7-4-747 16,3-2 333-16,-4-4 219 0</inkml:trace>
  <inkml:trace contextRef="#ctx0" brushRef="#br0" timeOffset="17760.18">2312 8862 64 0,'0'0'165'0,"10"-7"-20"0,2 2-11 0,7 1-16 16,2 1-7-16,9-4-12 0,2 3-10 0,8-5-14 15,2 4-26-15,5-4-5 0,-3 0-14 16,0 1-15-16,1-1-16 0,-7 1 1 15,-6 2 5-15,-2-1-1 0,-2 0 10 0,-2 2 14 0,-8-2 11 16,0 2 20-16,-3-1 12 16,-3 3 20-16,-1-3 13 0,-1 1 13 0,-1 3 5 15,-2-1 2-15,-1 1-8 0,2-1-8 16,-1 1-8-16,-7 2-10 0,12-6-14 0,-12 6-7 16,0 0-7-16,14 6-5 0,-12 1-4 15,3 3 3-15,-1 5-1 0,1 2 4 0,-1 6-3 16,1-3-5-16,3 7-4 0,-6-2-3 15,3 3-3-15,-3-7-8 16,3 0 1-16,-1 0-4 0,-1-5-2 16,-1 2-5-16,0-6-21 0,-1 1-25 0,-1-2-43 15,4-5-50-15,-4-3-58 0,0-3-71 16,0 0-633-16,0 0 298 0,0 0 198 16</inkml:trace>
  <inkml:trace contextRef="#ctx0" brushRef="#br0" timeOffset="17916.62">2994 8539 10 0,'-3'-16'264'0,"1"4"-10"16,1 1-2-16,-4 1-5 0,3-1-15 0,-1 4-25 15,-2-2-14-15,2 0-28 0,3 3-18 0,-2-1-44 16,2 7-54-16,-2-9-58 0,2 9-58 16,0 0-52-16,0 0-58 15,17 16-419-15,-11-8 203 0,6 3 133 0</inkml:trace>
  <inkml:trace contextRef="#ctx0" brushRef="#br0" timeOffset="18762.64">3304 8811 186 0,'-4'-5'262'0,"4"5"-16"0,-4-8-26 0,4 8-26 15,-3-2-21-15,3 2-17 0,0 0-17 16,0 0-14-16,-5 22-11 0,5-10-10 16,-2 8-12-16,2-2-8 0,0 0-9 0,0-1-5 15,-2 2-8-15,2-5-4 0,0 2-5 0,0-6-8 16,2 3 6-16,-2-3 5 0,-2-1 6 16,2 0 0-16,0-4-6 15,0-5-4-15,0 0-6 0,0 0-5 0,0 0-5 16,0 0-4-16,16-19-5 0,-12 10-2 15,3-3-6-15,1-3-3 0,2 1-8 0,3-3 4 16,-2 3-5-16,4-4-2 0,-4 6 2 16,1 0-5-16,2 1 0 0,-2 1-2 0,2 3-1 15,-3 3-4-15,3 2 0 0,1 2 3 16,-2 2 2-16,2 5-3 16,1 2 2-16,-2 0 1 0,-1 2 1 0,1 4-1 15,3-1 1-15,-3-1 0 0,-1 2 0 16,5-1 0-16,-5-3 2 0,3 1-4 0,5 0 0 15,0-3-1-15,3 0-2 0,0-5-4 0,4 1-2 16,-1-5-3-16,-1 0-4 0,6-3 1 16,-4-1 0-16,0-5 1 0,-2 2 1 15,-2-2-1-15,-7-5 5 0,2 2-2 0,-4 3 1 16,-3-7-1-16,-3 4 6 16,-2 0 7-16,-5-2-2 0,0 5 3 0,-2-2 2 15,0 2 0-15,-4 1-3 0,-3 4-1 0,0-1 3 16,-6 3-3-16,5 2 1 0,-6 2 1 15,0 3-1-15,0 4 0 0,-4 0-2 0,5 5 2 0,0-2 0 16,1 2 1 0,2 3 0-16,1-3 2 0,4 4-1 0,3-4 1 15,2 0 1-15,5 1-3 16,2-3-5-16,2 0 1 0,5-1-4 0,2-6-5 16,3 2-10-16,2-7-7 0,0 0-2 0,2-4-1 15,5-3 4-15,-4-1 3 0,1-3 2 16,-3-3 3-16,-2-5 4 0,2 0 4 15,-6-4-5-15,-6-2 11 0,0-5 1 16,-2-7 3-16,-5 1 3 0,-3-2 4 0,0-4 10 16,-5 0 5-16,2 0 11 0,-2 3 13 15,0 9 13-15,1 2 3 0,-1 3 4 0,1 4-4 16,2 0-7-16,-1 4-14 16,-1 2-4-16,1 7-7 0,1 2 1 15,2 6-3-15,0 0-1 0,-12 25 1 16,9-4-2-16,-3 6 0 0,3 3 1 0,-1 3-4 15,-1 2-1-15,3 0-1 0,0 0 0 16,2 4-3-16,0-4 1 0,2 1 2 0,0-3-3 0,0 2-2 16,5-7-10-16,-2 2-31 0,2-5-40 15,3-2-56-15,-1-3-59 0,2-2-70 16,-2-6-734-16,6-3 334 16,-1-5 222-16</inkml:trace>
  <inkml:trace contextRef="#ctx0" brushRef="#br0" timeOffset="19801.84">5185 8697 164 0,'0'0'231'0,"-7"-4"-16"0,7 4-23 15,-7-1-17 1,7 1-19-16,0 0-18 0,0 0-11 0,-9 16-3 0,9-4 3 0,0 6-4 15,5 3-5 1,-3 3-5-16,-2 4-5 0,2 2 1 16,1-3-6-16,-3-5-2 0,2 1-7 0,-2 0-6 15,2-3-6-15,-2-3 3 0,0-3 7 16,0-1 16-16,3-2 11 0,-3-3-3 0,0-4-16 16,0-4-12-16,0 0-5 0,0 0-13 15,0 0-6-15,-7-20-5 0,4 8-14 0,3 1-10 16,0-5-11-16,0 0-6 0,3-2-5 0,1 1-8 15,1 1-4-15,-1 1-9 0,4 1-3 16,3 1 4-16,1 1-4 16,0 3-2-16,-1 2-2 0,3 5 0 0,0 2 0 0,2 0 1 15,-3 7 2 1,5-1-1-16,-4 6 0 0,0-3 3 0,-3 2 4 0,0 1 0 0,0 3-1 16,-5-2-1-16,1-1 4 15,0-1 1-15,-5-1 1 0,3 0 2 0,-3-1 7 16,0 0 3-16,2-4-2 15,-4 2 13-15,2-1-4 0,-2-1 2 0,0-5 0 0,0 0-4 0,0 0-1 16,0 0-2-16,0 0 0 16,-14-18-3-16,14 8-6 0,4-4 2 15,-2-2-2-15,0-2-2 0,6-1-1 0,-1 2-1 16,4-3 2-16,-1 1 0 0,1-1-3 16,-1 3 1-16,4 6-2 0,-3-2 1 15,2 2 0-15,3 2-3 0,-2 2 0 16,-1 4 2-16,0 3 1 15,-1 3 0-15,3 1-2 0,-1 4 5 0,1 0-4 0,-4 4 1 16,-2 6 2-16,3 0-2 0,0 2 4 0,-5-1-9 16,1 1-18-1,-2-1-28-15,0 0-34 0,1-3-32 0,0 1-30 16,0-2-21-16,3 0-27 0,-1-2-17 16,3-6-15-16,5 2-13 0,-1-2-530 15,4-6 263-15,-2-1 173 0</inkml:trace>
  <inkml:trace contextRef="#ctx0" brushRef="#br0" timeOffset="20215.09">6095 8820 104 0,'0'-11'126'0,"-2"-2"3"0,-1 3 13 15,3 2 9-15,-5-3 3 0,3 4-8 0,-5-1-10 16,2 4-11-16,-1-1-12 0,-1 3-6 0,7 2-6 16,-20 5-5-16,9 1-8 0,0 4-9 15,2 1-7-15,-3 3-7 0,2 4-5 16,2-1-5-16,0-1-5 0,1 3-3 0,3 0-5 15,-1-2-4-15,3 0-7 0,2-5-5 16,0 2-9-16,2-2-8 0,3-7-6 16,1 2-11-16,1-3-7 0,-1-4-3 0,-6 0-5 15,20-2-3-15,-10-4 3 0,-5 0 5 16,5-3-1-16,0-2 4 16,-4-1 1-16,0-3-1 0,1-2 7 0,-2 1 10 15,-3-1 12-15,0 0 15 0,0 1 12 16,1 2 9-16,-3 3 8 0,2-2 5 0,-2 2 1 15,2 0-9-15,-2 3-6 0,0-1-7 16,2 4-6-16,-2-1-5 0,0 6-3 16,0 0 0-16,0 0-4 0,0 0 0 0,0 0-4 15,16 23 1-15,-10-9-3 0,1 3-1 0,2-1 0 16,0 5 0-16,3 2-1 16,0 1 1-16,-1-1-1 0,1-3-2 15,2 3 0-15,3-2-10 0,-4 2-18 16,-1-5-28-16,1-1-35 0,0-3-41 0,-2 0-33 15,3-5-38-15,1 0-36 0,-4-4-497 0,1-5 245 16,4 0 162-16</inkml:trace>
  <inkml:trace contextRef="#ctx0" brushRef="#br0" timeOffset="20459.62">6506 8632 230 0,'-5'-4'242'0,"3"1"-17"15,2 3-20-15,-5-5-19 0,5 5-21 0,0 0-13 16,0 0-13-16,0 0-12 0,0 14-8 16,5-3-9-16,4 4-7 0,2 0-7 15,4 3-8-15,1 4-6 0,4 2-7 0,-1 1-7 16,5 1-6-16,-3-1-7 0,1-2-2 16,-2-2-7-16,-5-2-5 0,2 0-17 15,-1-3-27-15,-3-2-29 0,-4-2-32 0,2-3-22 0,-2 0-36 16,2-4-39-16,-5-1-32 15,-6-4-498-15,0 0 235 0,11-13 155 16</inkml:trace>
  <inkml:trace contextRef="#ctx0" brushRef="#br0" timeOffset="20682.58">6853 8632 129 0,'-2'-7'245'16,"2"2"-10"-16,-3 1-8 0,3 4-13 0,-4-7-9 15,4 7-10-15,0 0-9 16,-19 13-6-16,7-1-10 0,-4 9-10 16,-2 7-12-16,-6 5-15 0,-1 6-9 0,-1 1-11 15,1-3-12-15,-4-1-7 0,2-1-5 0,7-2-18 16,2-9-37-16,-1-1-45 0,3-3-54 16,0-4-75-16,6-4-76 0,-2-3-676 15,1-6 304-15,2 0 200 0</inkml:trace>
  <inkml:trace contextRef="#ctx0" brushRef="#br0" timeOffset="22574.35">8556 8672 131 0,'-2'-12'188'0,"0"0"-7"0,-1-2-13 16,1 2-10-16,0-5-11 0,-1 5-10 16,-3-2-13-16,1 5-10 15,-1-4-13-15,-3 3-10 0,2 2-8 16,-2 1-11-16,-3 2-8 0,-2 3-7 0,0 4-9 16,1 3-2-16,-3 2-6 0,-1 2-2 15,1 5-6-15,2 0-2 0,-1 5-2 0,4-1-1 16,4-1-4-16,3 5 0 0,4-4-2 15,0 0-7-15,2 2-8 0,3-3-2 16,3-3-7-16,4 2-3 0,2-7-1 16,0 0-6-16,0-3-2 0,1-2-7 0,-2-1-5 15,0-6 3-15,0 2 2 0,-1-3 3 16,-4-3 4-16,2-2-1 0,-3 2 3 0,-2-5 9 0,-3 1 5 16,-2-1 4-16,0 0 10 15,-2-1 6-15,-3-2 0 0,1 3 7 0,-1 1 3 0,3 2-4 16,-4-2-3-1,4 2 0-15,1-1-7 0,-2 1-1 0,1 2-4 0,2 0-8 16,0 0-5-16,5-3-9 0,1 2-6 16,10-4-11-16,4 1 0 0,3-2-4 15,7-3 2-15,2 0 0 0,-1 0 3 16,2-2 4-16,-3 2-2 0,-2-4 3 16,-4 4 1-16,1-3 9 0,-7 3 4 0,-1-6 6 15,-3 1 8-15,-5 1 3 0,-2-1 9 16,-5-1 7-16,1-1 0 0,-6 0 3 0,1 2 0 15,0 0 7-15,-3 0 2 0,-2 0 4 16,-1 2 3-16,5 2-3 0,-2 2 0 16,-3 1-2-16,4 0-6 0,-1 2-1 0,-3 5-2 15,5-4-3-15,-2 6-4 0,-1 0-4 16,-1 1-5-16,7 4 0 0,-17 4 2 16,8 4-2-16,-1 5 3 0,0 3 0 0,2 7 5 15,0 5 0-15,-1 7 4 0,1 5 3 16,5 7 2-16,-2 8 5 0,3 3 2 0,2 2 5 15,0 6 2 1,0 1 1-16,4-2 1 0,0 23 5 0,4-19-3 16,-4-8 2-16,3-1 0 0,-2-4 5 0,3-1 0 15,-5-8 0-15,3-6-1 16,-4-6-4-16,0-1-3 0,1-3-1 0,-3-7 0 16,0-4-5-16,0 2-4 0,0-5 1 15,-5-5-32-15,-3 0-42 0,-3-7-48 16,-3-3-59-16,0-2-75 0,-7-2-67 0,-2-3-749 15,-3-2 351-15,0-6 231 0</inkml:trace>
  <inkml:trace contextRef="#ctx0" brushRef="#br0" timeOffset="22753.58">8337 8827 187 0,'0'-7'210'0,"5"0"-22"15,0-1-16-15,6-2-18 16,7-3-16-16,11 0-16 0,6-1-10 0,13-3-25 16,11 2-26-16,20-6-41 0,5-1-51 15,1 4-50-15,5-2-375 0,2 3 155 0,-6-3 103 16</inkml:trace>
  <inkml:trace contextRef="#ctx0" brushRef="#br0" timeOffset="23265.17">10079 8563 71 0,'-7'-6'213'15,"3"-1"-20"-15,4-1-21 0,0 0-19 0,4-1-15 16,3-1-15-16,6-1-15 0,0 2-10 15,0 2-12-15,3 0-5 0,-2 5-12 0,-1 2-7 16,-1 2-7-16,1 5-4 0,-2 5-5 16,-2 0-3-16,-2 6-3 0,-3 2-2 15,-4 0-7-15,0 0-1 0,-2 3 0 16,0-2-1-16,-3-2 1 0,3 0 2 0,-1-3 3 16,1-2 2-16,2-3 6 0,-2-1 6 15,0-1-5-15,2-5-4 0,0-4-6 0,0 0-5 16,0 0-3-16,16-20-6 0,-8 10-5 15,3-4-5-15,0-6-1 0,2 0-5 0,-1-2-3 16,3-3-2-16,-3 2-2 16,-1-1 3-16,0 1 0 0,0 6 0 0,-2-3-2 0,0 6 1 15,-2 2-2-15,-4-4 0 0,5 5-1 16,-6 3 5-16,3 0-1 16,-2 4 5-16,-3 4 8 0,0 0 10 0,0 0 10 15,-5 19 11-15,0-5 2 0,-3 5 5 16,5 6-1-16,-4-2 1 0,2 4-1 15,1-1-4-15,1-2-7 0,1 2 1 16,2-2-2-16,2-4-3 0,3 0-3 0,4-1-9 16,5-1-27-16,1-4-40 0,5-2-47 0,6-5-46 15,4 0-39-15,5-3-54 0,4-4-566 16,7 0 271-16,3-4 178 0</inkml:trace>
  <inkml:trace contextRef="#ctx0" brushRef="#br0" timeOffset="24202.54">11612 8495 180 0,'-4'-14'244'15,"-3"1"-8"-15,0 3-14 0,-1 1-9 0,1 1-16 0,1-1-18 16,-3 4-19-16,0 0-15 15,-3 5-16-15,0 0-12 0,-4 7-11 16,2-1-8-16,-3 4-9 0,1 8-6 0,2 0-7 16,2 3-8-16,0 2-6 0,3-1-4 15,5-2-5-15,-1-1-5 0,5 0-4 16,0 1-6-16,2-6-9 0,5 0-9 0,0-3-9 0,5 0-14 16,-2-7-13-16,3 0-7 15,0-4-11-15,2 0-4 0,0-4 0 0,1-3 4 0,-3-1 4 16,2-3 1-16,-1-1 0 15,-5-4 6-15,0 2 1 0,-2-2 0 0,1-3 3 16,-4 1 12-16,-1 2 11 16,1 1 7-16,-2 3 6 0,0 1-2 0,0 2-3 15,1 2 0-15,-3 0 2 0,0 7-1 0,0 0 1 16,0 0 2-16,0 0 0 0,0 0-2 16,-13 28 2-16,13-16-2 0,2 1 3 0,0 5-3 15,0 2 2-15,5-2-2 0,0 1-1 0,2 2-1 16,4-2 2-16,0-3-7 15,1-2-1-15,0-1-4 16,3-5-10-16,1-2-3 0,4-1-2 0,-2-5-7 16,4 0-4-16,-3-5 2 0,5-4 4 15,-3 0-4-15,-1-2 4 0,2-6 1 0,-3-1 3 16,-2-2 0-16,-3 0 0 0,-2-3 2 16,-1 2 5-16,0 2 11 0,-4-1 11 15,0 5 3-15,0 1 0 0,-1 1-3 0,-1 3-3 16,-2 1-2-16,0 5-2 0,1 2 0 15,-6 2-2-15,0 0 1 0,12 12-1 0,-8-1 3 16,2 5-1-16,-4 2 1 0,0-2-1 0,1 3 0 0,1 0 0 16,-4 0 1-16,2 1-3 15,1-4-2-15,-3-2 5 16,2-1-2-16,-2-3 2 0,2 0 2 0,1 0-1 0,-3-6-3 16,0-4-1-16,6 1-1 15,-6-1-2-15,0 0 1 0,10-12-1 0,-7 4-1 16,6-4-2-16,-2-4 0 0,0 0-1 15,0-1-1-15,2-3 0 0,-3 4-2 0,7-3 2 16,-5 2-2-16,5 2 1 0,-2 3-2 16,-2 0 0-16,4-1 1 0,-4 10 2 0,0-2 0 15,0 2 0-15,3 6 0 0,0 2 1 16,-4-2 0-16,4 8 2 0,-3-2 0 16,1 7 1-16,-2-4 2 15,-4 4 0-15,3 2 4 0,-3 1-1 0,-1-2 3 16,1-1 1-16,-1 0-1 0,-2-4 0 15,1 0-1-15,1-1 2 0,0-3-3 16,-3 1 5-16,2-1 1 0,1-5-3 0,-3 4-3 16,0-7-4-16,0 0-5 0,0 0-4 0,0 0-4 15,0 0-5-15,14-12-1 16,-12 8 1-16,-2 4-2 0,5-7 1 0,-4 3 2 16,-1 4-4-16,3-6-2 0,-3 6-7 15,3-7-13-15,-3 7-15 0,2-3-15 0,-2 3-23 16,0 0-26-16,5-4-35 0,-5 4-23 0,0 0-35 15,0 0-438-15,0 0 221 0,0 0 145 16</inkml:trace>
  <inkml:trace contextRef="#ctx0" brushRef="#br0" timeOffset="24798.96">12651 8454 10 0,'-7'-9'209'0,"0"4"-4"16,-2 0-12-16,-3 1-6 15,-2 4-10-15,2 0-13 0,-4 1-12 16,-1 4-15-16,1 3-11 0,0 1-14 0,-1 5-9 16,1 2-8-16,3 0-8 0,-3 5-6 15,5 0-8-15,4-1-5 0,1-3-6 16,3 6-5-16,3-5-6 0,0 1-5 16,3-1-12-16,3-3-10 0,1-2-11 0,4-3-13 15,5-3-15-15,-2-3-12 0,1-4-11 0,4-2-4 16,0-2 2-16,-1-3 1 0,1-6 4 15,0 1 3-15,0-7 2 0,-3-2 3 0,-2-2 4 16,-2-3 4-16,-1-3 7 0,-4-2 5 16,-2 0 7-16,-1-5 7 15,-1 0 5-15,-3 1 10 0,0-4 9 0,-3 4 15 0,1 2 8 0,0-1 17 16,0 6 10-16,-1 0-2 16,1 8-7-16,2 0-4 0,-2 2-13 15,-3 1-11-15,5 5-3 0,-2 4-3 0,-4 3-3 16,6 5 1-16,0 0 0 0,0 0 0 0,-13 22 0 15,10-6 3-15,1 0-5 16,0 7-1-16,2 0 2 0,0 9-1 16,0 3-5-16,0 0-3 0,2 1 2 0,3 3-2 15,-1 2-1-15,4-3-1 0,1-1-7 0,0-3-20 0,-2-6-33 16,3 0-39-16,1-5-52 16,3-2-48-16,0 0-52 0,-2-5-687 15,2-4 311-15,5-2 205 0</inkml:trace>
  <inkml:trace contextRef="#ctx0" brushRef="#br0" timeOffset="25297.93">13486 8454 60 0,'0'-10'225'0,"0"1"-10"0,-3 1-18 0,3 1-21 16,0 1-20-16,0 6-13 0,0-7-18 0,0 7-8 16,0 0-11-16,11 15-11 0,-5-5-5 15,1 6-8-15,1-1-9 0,2-1-6 0,-3 0-6 16,6 2-6-16,-4-4-5 16,0-1-3-16,2-2-7 0,4 0-4 0,-3-5-10 15,-1 1-6-15,3-5-11 0,1-2-5 0,-2-3 1 16,3 2-6-16,-4-5 3 0,0-4 1 0,-1 3-3 15,0-2 2-15,-1-5 4 16,0 2 7-16,-3 1 14 0,0-2 10 0,0 1 11 16,0 1 12-16,-3 3 11 15,3 2 4-15,-5-1 4 0,4 0-5 16,-3 4-10-16,3-4-6 0,-4 5-4 0,1 1-6 16,-3 3-6-16,0 0-4 0,0 0-1 15,0 0 16-15,0 21-5 0,-5-2-2 16,-3 5-1-16,1 5 4 0,-4 4-9 0,2 6 0 15,-3 1 3-15,-2 6-2 0,1 2-5 0,3-6-5 16,-2-2 4-16,3 0-5 16,1-4 1-16,-1-5-4 0,2-4-7 0,3-2 7 15,-1-3-3-15,-1-4-4 0,5-1-10 0,-1-4-11 16,2-5-42-16,0-4-55 0,2 0-71 16,-2-4-69-16,0 0-89 0,0 0-672 0,9-20 340 15,-4 9 224-15</inkml:trace>
  <inkml:trace contextRef="#ctx0" brushRef="#br0" timeOffset="25720.19">14600 8224 129 0,'9'-12'271'16,"-5"1"-5"-16,1 3-17 0,0 2-19 16,-3 0-25-16,0 2-24 0,0-1-18 0,-2 5-18 0,0 0-11 15,12 12 1-15,-8-3-5 16,1 10-3-16,-1 2-4 0,2 9-3 0,-4-2-10 0,2 7-9 16,-2-4-10-16,2 3-5 0,-4-5-11 0,2 3-5 0,0-5-4 15,0-4-12-15,1 0-26 16,-3-4-28-16,2-1-40 15,0-6-54-15,-2-4-66 0,5 0-70 0,-3-3-711 0,-2-5 320 16,0 0 211 0</inkml:trace>
  <inkml:trace contextRef="#ctx0" brushRef="#br0" timeOffset="26279.37">14480 8504 16 0,'0'0'223'0,"-15"-2"-8"15,15 2-14-15,-2-4-18 0,2 4-18 16,0 0-17-16,13-12-11 0,-4 7-15 0,3-4-14 16,6 4-24-16,0-4-23 15,3 3-29-15,3-5-22 0,-2 1-18 0,5 4-19 0,-4-3-15 16,-5 2-7-16,1 2-3 16,1-2 0-16,-6 1 4 0,-3 1-1 0,0 1 1 0,-2-1 5 15,-1 0 2-15,-3-2 6 16,-2 3 1-16,0 0 7 0,-3 4 2 15,3-10 0-15,-3 10 4 0,-3-6 8 0,3 6 8 16,-6-7 6-16,6 7 9 0,-17 0 13 0,17 0 18 16,-21 8 19-16,8 1 14 0,-4 1 14 15,-4 6 4-15,3-2 4 0,-7 2-4 0,3 4-2 16,-4-2-1-16,1 4-6 16,3-3-8-16,4-3-8 0,-5 1-6 15,6-1-4-15,0-1-6 0,6-2-5 16,-1-2-3-16,1 0-3 0,2-6-9 0,1 2-16 15,3-2-22-15,1-2-23 0,4-3-24 16,0 0-28-16,0 0-8 0,0 0-7 0,9-23 3 16,-4 11 0-16,2-6 7 0,-2 1 9 0,4-6 8 15,0 1 5-15,0-1 5 16,0-3 22-16,2 3 10 0,-2 0 11 0,-2 5 27 0,-2 0 18 16,3 1 15-1,0 3 8-15,-3 1 0 0,-1 3-8 0,1 2-1 0,-2 2 4 16,3 3 16-16,-6 3 25 0,16 6 15 15,-6 2-1-15,-1 8 3 0,5 0 4 0,0 4-8 16,0 3-9-16,2-3-5 16,0 3-7-16,1 1-10 0,2 0-2 15,-3-1-6-15,1-3-7 0,1-1-30 0,-2-2-59 16,3-2-72-16,2-5-81 0,-2-4-688 16,4-2 298-16,-3 0 197 0</inkml:trace>
  <inkml:trace contextRef="#ctx0" brushRef="#br0" timeOffset="26663.29">15663 7929 224 0,'2'-9'249'0,"-2"2"-18"0,0 0-26 15,0 7-22-15,-2-7-10 0,2 7 1 0,0 0 4 16,-19 14-3-16,2 4-2 0,1 3-5 16,-6 11 3-16,-7 8 3 0,-16 22-15 15,1 8-1-15,-5 5 1 0,-9 16-6 0,-2-1-6 16,1-2-7-16,13-14-2 0,2-6-2 15,4 1 0-15,1-7-3 0,6-13-6 16,11-9-9-16,2-6-5 0,3-5-10 16,1-2-7-16,2-4-8 0,-2-4-6 0,8-2-7 0,-1-2-5 15,2-3-6-15,-1-4-20 16,5-2-39-16,-3-1-61 0,4-3-78 0,2-2-95 16,0 0-111-16,-7-19-1076 0,5 5 482 15,-3-6 317-15</inkml:trace>
  <inkml:trace contextRef="#ctx0" brushRef="#br0" timeOffset="28415.79">1924 9755 164 0,'0'-9'160'0,"2"0"-13"15,-2 0-8-15,0-1-7 0,0 1-5 16,0-1-5-16,-2 0-3 0,-1-1-2 0,1 0-10 16,-3 1-8-16,1 2-10 0,-4 0-12 0,-1-1-6 15,-3 5-10-15,0 0-7 0,-6 1-6 16,-1 1-2-16,-1 7-8 0,-2-1-5 16,-1 5-1-16,0-2-6 0,4 2 0 15,0 2-5-15,1-1-2 16,4 3-1-16,-1-1-1 0,4 1-2 0,2 2 0 0,0-1 0 15,4 3 0-15,5 0-1 16,0-2 0-16,8 1-3 0,2 0-6 16,10 1-2-16,-2 1-3 0,1-1-2 0,4-3-2 15,-2 3-12-15,-2-2-7 0,-1 2-10 0,-4-1 11 16,-3-1 4-16,-3 2-3 0,-6 4 7 16,-4-3 17-16,-6 5 11 0,-5 3 7 0,-3 2 8 0,-8-3 8 15,1-2 6-15,-1-2 3 16,3-3 4-16,1-3 3 0,1-1-1 15,3 0 1-15,-1-5-3 0,2-2-2 0,4 2-9 16,2-5-4-16,0-1-10 0,-1 2-13 16,3-5-2-16,7 0-7 0,0 0-5 15,0 0-3-15,-9-5 0 16,9 5-2-16,0 0 0 0,0 0 0 0,2-9 1 0,-2 9 2 16,0 0-4-16,0 0-2 0,0 0 2 15,0 0-1-15,14 14 1 0,-14-5 2 0,2 1-1 16,-2 3 4-16,0 2 3 15,-2 1 3-15,0 2 6 0,-1 0 4 16,3 1 2-16,-2 0-1 0,0 0 1 0,0 0-1 16,2-1-1-16,0 0-1 0,0-2 1 15,2 0-1-15,0-3-3 0,0 2-14 0,3-3-25 16,0 2-51-16,3 0-61 0,1-3-69 0,0-1-557 16,4-1 261-16,2-4 173 0</inkml:trace>
  <inkml:trace contextRef="#ctx0" brushRef="#br0" timeOffset="29781.07">2215 11240 173 0,'0'0'193'16,"0"-8"-19"-16,0 2-19 0,0 6-11 15,5-13-15-15,-1 7-18 0,3-3-11 0,5 3-8 16,2-1-7-16,0 4-10 15,2-2-6-15,6 3-11 0,-4 2-1 0,3 2-6 0,0 5-9 16,-1 5-1 0,0 4-2-16,-4 0-4 0,1 5-2 0,-3 2 2 15,-5 4 5-15,0-1 5 0,-5 1 5 16,0-2 5-16,-1-4-2 0,-1 0 11 0,2-4 7 0,-4-3 15 16,2 1 12-16,-2-3 5 15,0-3-5-15,-2-2-8 0,2-7-1 0,-9 0-10 16,9 0-8-16,-4-13-9 0,2 2-4 15,0-1-6-15,0-5-7 0,4-2 0 0,0-2-6 16,0 0-9-16,2-4-4 0,7 0-8 16,-4-1-9-16,4 3-12 0,-2 2-25 0,5-2-35 15,0 2-38-15,3 1-52 0,0 2-44 16,4 2-40-16,-7 0-642 16,9 5 298-16,-10 2 198 0</inkml:trace>
  <inkml:trace contextRef="#ctx0" brushRef="#br0" timeOffset="30396.53">2796 11472 94 0,'0'5'191'15,"0"-5"-13"-15,2 7-16 0,-2-7-15 0,10 0-16 16,-10 0-11-16,18-8-14 0,-3 0-11 15,-3-3-6-15,5-2-9 0,0-3-13 0,-3-2-10 16,0 1-8-16,-3 1-6 0,-1-5-16 0,-3 4-23 16,-2-2-1-16,-3 2-1 15,-2 3-1-15,-2 0 2 0,-1 2-1 16,-1 1 6-16,-3 4-4 0,-4 0 4 16,3 4 5-16,-1 3 3 0,-1 0 8 0,-1 3 5 15,-1 4 5-15,0 3 2 0,3 3 3 0,-2 1-3 16,4 3 7-16,-1 0-2 0,1 2-4 15,5 0 1-15,-1 0-2 0,3 1-3 16,5-3-1-16,2 3-1 0,5-4-1 16,2 1-7-16,4-4 4 0,6-3-5 0,1-1-10 0,4-4-15 15,4-5-10-15,1 0-7 16,4-5-5-16,3-4 0 0,2-1-7 0,-3-5 6 16,-4-2 3-16,-3-4 2 0,-2-2 2 15,-6-2 5-15,-6-4 5 0,-5-1 6 16,-5 1 2-16,-7-3 5 0,-2-2-2 15,-2 2 3-15,-5-8 7 0,-2 1 7 16,2 2 6-16,-5 0 9 0,3 7 10 16,3 2 13-16,0 5 6 0,-1 2-5 0,3 2-5 15,-1 2-7-15,0 3-6 0,-1 1-8 16,3 4-2-16,0 4-3 0,3 5-1 16,0 0 4-16,0 0 8 0,-4 20 11 0,4-3 10 0,0 4-2 15,0 5 4-15,0 8 0 16,2 6 1-16,0 4 1 0,1 3-12 15,-1 1-2-15,1-4 0 0,6 1-3 0,-2-4-4 16,2 0-5-16,3-5 1 0,-1-4-1 0,4-2-3 16,1-7-6-16,2-4-24 0,6-2-31 15,-1-6-53-15,5-4-58 0,2-2-66 16,3-5-64-16,0-2-693 0,3-8 327 16,-1-1 216-16</inkml:trace>
  <inkml:trace contextRef="#ctx0" brushRef="#br0" timeOffset="31734.54">3157 11275 86 0,'-9'4'187'0,"0"-4"-16"0,5 1-19 16,4-1-11-16,0 0-13 15,0 0-11-15,0 0-14 0,39 0-9 0,-9-1-9 0,3-3-21 16,11-1-23-16,-1-4-21 15,1 0-10-15,-1 4-14 0,2-4-5 0,-3 0-11 0,0 1-1 16,-11 2-4-16,-2 0 6 16,-2-3 3-16,-7 4 12 0,0-1 18 0,-4-3-8 15,-5 2 14-15,-3 2 6 16,3-2 9-16,-6 0 7 0,-1 2 15 0,-1 1 5 0,-1-1 0 16,-2 5-4-16,2-6-6 15,-2 6-7-15,0 0-3 0,0 0-1 16,0 0 3-16,5 18-2 0,-5-5 2 0,2 6-3 15,3 4 0-15,1 2 1 16,2 2-4-16,2 3-1 0,1 1-3 0,3 1-5 0,-1-2 1 16,2-3-1-16,-1-4-4 0,-1-2 1 0,5-1-2 0,-5-5-4 15,3 0 2 1,0-4-2-16,1-6-2 16,-2-1-2-16,3-1-3 0,-4-3 0 0,4-7-2 0,-3 2 0 0,-1-6 2 15,-1-1-6-15,-2-3 0 16,0-2-2-16,-2 0 1 0,-2-4-1 0,-1 2 1 15,2 3 7-15,-4 0 4 0,1 0 1 16,-2 1 1-16,2 3-6 0,-3 1-4 0,0 2-1 16,0 4-2-16,1 2-1 15,-3 3 1-15,0 0 0 0,0 0 1 16,7 21-1-16,-5-11-1 0,2 6 2 0,1 0-1 16,0 1 1-16,1-3-1 0,7 2 1 15,-4 0-1-15,2-1 0 0,5-2-2 0,-1-3-6 16,3 0-5-16,1-3-6 0,0-3-5 15,1-2-3-15,2-4-4 0,-1 0 1 0,0-4 3 16,-3-1 1-16,-2-1 2 16,-1-3 2-16,-1-3 0 0,-5-1 2 15,0-1-2-15,-4-7 3 0,-5 6 12 0,0-2 8 16,-3-2 9-16,1 1 10 0,-2 4 7 0,-1-1 1 16,0 2-3-16,-1 3-2 0,1-1-3 15,-2 2-3-15,2 3-4 0,-1 0-3 0,0 1-3 0,-1 4-1 16,3-3-2-16,-1 2 1 15,5 4-1-15,0 0-2 0,0 0-6 0,0 0-2 16,0 0-2-16,0 0-4 0,0 0-2 16,0 0-3-16,21 10-2 15,-6-10-6-15,-4-3-5 0,3 0-3 0,-1 3 5 16,2-4-1-16,1 3 3 0,-2-1 0 16,-2-3 2-16,0 3 1 0,-1 0 0 0,-2 1 7 15,0 1-2-15,1-3-3 16,-3 2 2-16,-7 1 0 0,14 4 4 0,-7-1 1 0,0 4 6 15,1 3 4-15,-2-2 1 16,-1 7 3-16,2-2-4 0,0 6 2 0,-3-3 2 16,2 3-1-16,0 1 1 0,-2-2 0 0,4-1 3 15,-1 0-3-15,0-1-3 16,2 0-2-16,0-4-7 0,4 0-5 16,-2-3-8-16,0 0-9 0,3-5-9 0,1 0-2 0,-1-4-1 15,-1-3 0-15,1 2 6 16,2-6 1-16,-1-1 4 0,-2-2-1 0,2-4 5 15,-3 0 5-15,-1 0 4 0,-4-4 11 16,0 0 9-16,-2 1 14 0,0 0 12 0,-1 2 12 16,-1 3 12-16,0-1 1 0,-1 1 2 15,4 1-4-15,-4 3-10 0,-2-1-5 0,3 3-7 16,-1 0-5-16,-2 6-1 16,0 0-4-16,0 0-1 0,0 0-1 15,7 21 1-15,-7-9-2 0,0 4 0 0,2 0-1 16,0 0-2-16,-2 3-2 0,0 0 0 15,0-2 0-15,0-2-1 0,3 1-1 0,-3-4 3 16,0-1-2-16,0-2 1 0,0 1 2 16,0-3-1-16,0-1-3 0,0-6 0 0,0 0-2 15,0 0-2-15,0 0-1 0,6-18 1 16,-2 9-2-16,-2-3-1 0,0-1-1 16,3-4-1-16,-1 3-1 0,3-6-1 0,0 5 1 15,0-1-2-15,0 0 4 0,1 4-2 16,-1-2-1-16,1 3-3 0,0 1 1 0,1 2-1 15,0 0 1-15,0 3 2 0,3 3-3 16,0 2 2-16,2 2 1 0,0 4-2 16,-2 2 1-16,1 3 4 15,0 2 2-15,-3 3 2 0,0 2 3 0,2 2 7 16,-5 1 8-16,3 2 4 0,-3-4 5 16,-3 1-1-16,1-2 0 0,-1 1-2 15,1-5-4-15,-2 3 1 0,0-4-6 0,0 0-2 16,2-3 2-16,-3 0-5 0,0 1-13 0,0-2-24 15,2-2-32-15,-2-2-41 0,0 2-60 16,1-2-56-16,-3-5-742 0,2 6 324 0,-2-6 213 16</inkml:trace>
  <inkml:trace contextRef="#ctx0" brushRef="#br0" timeOffset="32542.64">6970 10416 228 0,'-2'-7'222'0,"-5"3"-19"15,7 4-14 1,-15 2-4-16,2 4 2 0,-7 7 3 0,-5 8-3 16,-2 6 2-16,-4 8-6 0,-13 16-8 0,-1 3-9 15,5 1 2-15,3 4-4 0,3 1-12 0,10-5-5 16,3-1-10-16,4-3-8 0,2 7-10 15,7-5-7-15,4 5-11 0,4-7-9 16,2-6-5-16,7 8-5 0,3-5-7 0,5-4-6 16,3-2-5-16,6-6-9 15,-1-7-11-15,4-3-26 0,3-5-26 0,1-5-41 16,2-4-50-16,-3-1-61 0,3-4-62 16,1-5-70-16,-4 0-827 0,1-6 381 0,-3-3 251 0</inkml:trace>
  <inkml:trace contextRef="#ctx0" brushRef="#br0" timeOffset="33067.99">7009 11122 124 0,'-4'-9'234'0,"1"1"-16"16,1-1-18-16,2 0-21 15,5 1-16-15,1-3-16 0,5 2-17 0,0 0-13 0,3 2-8 16,2-1-11-16,1 4-12 16,-1 0-10-16,3-1-9 0,-5 7-8 0,-3-2-5 15,5 7-8-15,-5 1 2 0,0 5-5 16,-5 1-3-16,-1 2 2 0,-3 1 6 0,-2 3 4 16,-4 1 4-16,1-2 4 0,-1-1 2 15,-1 0 2-15,1-4 1 0,-2-2 8 0,2 2 8 0,4-4 8 16,-3-3-4-1,1-4 0-15,2-3-15 0,0 0-8 0,0 0-9 16,0 0-8-16,19-20-11 0,-7 6-16 16,-1 0-13-16,6-4-5 0,-3-2-6 0,4 1-2 15,-1-2 2-15,-1 2-1 0,0 3 0 16,-1-1 2-16,-1-1 1 0,-4 4-1 0,0 1 1 0,-1 1 3 16,-1 4 5-1,-2 0-4-15,0 1 1 0,-4 1-2 0,-2 6 4 16,0 0 5-16,-8-4 6 0,8 4 5 0,0 0 2 15,-18 14 6-15,9-3 10 16,-3 1-1-16,3 3 8 0,-2 5 3 0,-2 3 2 16,4-3 5-16,0 3-11 0,4 1 3 15,0-4-1-15,4 0 0 0,1 3-5 0,1-6-2 16,4 3 2-16,2-3-11 0,2-1-18 16,4-3-24-16,3-1-27 0,0-3-38 0,2-3-41 15,0-1-53-15,4-2-55 0,-1 0-69 16,-2-3-755-16,1-3 358 0,-2 0 235 15</inkml:trace>
  <inkml:trace contextRef="#ctx0" brushRef="#br0" timeOffset="33462.75">7830 10961 123 0,'-4'-6'297'0,"-1"-1"-4"16,3 4-4-16,2 3-26 0,-5-9-20 15,5 9-30-15,-3-7-20 0,3 7-20 16,0 0-18-16,13-4-14 0,-13 4-12 0,28 7-12 0,-10-3-10 16,11 5-8-16,-2-2-14 15,6 5-5-15,2 2-9 0,0 0-4 0,-2 0-10 0,-7-5-5 16,-1 3-1-16,-1-3-9 15,-4 0-3-15,-4-2-3 0,1 0-6 0,-3-2 0 16,-2 1-2-16,-3-1 1 0,-3-1-1 16,0 2 2-16,-6-6-2 0,-2 6 0 0,2-6 1 15,-18 8-4 1,5-1 5-16,-3 4 4 0,-8 1 0 0,1 4 2 16,-5 4-3-16,-2 0-5 0,0 4-5 15,3-1 1-15,0 0-2 0,3 2-4 0,1-2-31 16,6-4-50-16,4 1-57 0,1-1-71 0,5-5-79 15,3-2-861-15,4-3 385 0,0-5 253 0</inkml:trace>
  <inkml:trace contextRef="#ctx0" brushRef="#br0" timeOffset="34030.94">8708 10997 46 0,'2'-9'291'15,"0"1"-11"-15,0 0-29 16,-2 0-26-16,3 3-24 0,0 1-22 0,-3 4-20 15,12 0-14-15,-12 0-13 0,16 9-13 0,-5 3-10 0,4 0-10 16,1 6-7-16,0-2-11 16,1 3-6-16,1-1-7 0,-2 0-7 15,3 1-2-15,-5-5-7 0,2 1-6 0,-1-4-9 16,-5-2-3-16,5-2-7 0,-4 0-6 16,2-5-6-16,-4-2-2 0,-9 0-2 15,18-7-2-15,-9 3 0 0,-1-1-2 16,-3-2-1-16,-1-2 2 0,-2-1 2 15,1-1 6-15,-1-1 13 0,-2-2 12 0,1 5 6 16,-1-5 14-16,0 7 11 0,0-2 12 0,2-2 5 16,-2 6 1-16,0-4-10 15,0 3-2-15,0 6-8 0,0-11-8 16,0 11-9-16,0-4-5 0,0 4-4 0,0 0-6 16,0 0 0-16,-10 30-3 0,6-12 3 0,-1 7 4 0,-3 4 5 15,0 12-1-15,2-1 4 16,0 4 4-16,-3-2 0 0,-2 2-4 0,2-4-1 15,2 3-3-15,0-6-4 0,-2-2 2 16,3-5-5-16,1-2-5 0,0-8 1 0,3 0 1 16,-4-2-9-16,4-1-17 15,-2-8-43-15,4 0-54 0,-3-2-70 16,0-3-71-16,3-4-75 0,0 0-85 0,0 0-836 0,-2-17 416 16,4 7 275-16</inkml:trace>
  <inkml:trace contextRef="#ctx0" brushRef="#br0" timeOffset="34351.74">9347 10602 34 0,'0'-11'323'0,"0"3"-19"15,0-1-23-15,0 3-31 0,0-2-26 16,2 4-23-16,-2 4-20 0,0 0-17 0,15 2-14 15,-1 8-15-15,4 8 2 0,3 5 1 16,3 4-10-16,6 9-8 0,-5 3-1 16,-1 6-2-16,-4 1-1 0,0 3-9 0,-11 9-13 15,-1 1-4 1,-5 4-3-16,-3-3-4 0,-5-1-6 0,-1-2-1 16,-5-3-9-16,-7-1-6 0,0-6-4 15,-5-1-3-15,-3-5-9 0,0-3-1 0,6-6-1 16,-3-4-33-16,1-4-48 0,4-4-62 0,-2-4-93 15,7-6-105-15,-1-1-888 0,2-4 403 16,2-5 266-16</inkml:trace>
  <inkml:trace contextRef="#ctx0" brushRef="#br0" timeOffset="36031.75">10448 10865 140 0,'-6'-8'193'16,"1"-1"-15"-16,3-1-19 0,-1-1-16 15,8 0-16-15,2-3-11 0,7-1-10 0,5-1-9 0,1-2-14 16,7 4-7-16,4-4-5 15,-2 8-8-15,-2 0-6 0,-3 2-7 16,-1 3-4-16,-1 5-9 0,0 2-2 16,-2 3-4-16,-2 7 0 0,-4 1 2 0,3 3 11 15,-10 1 11-15,-1 4 10 0,-3 0 2 16,-3 2 10-16,-5 7 6 0,1-3 5 0,-3 0-1 16,-1 3 1-16,-4-3 1 0,3 1 0 15,-3 3-1-15,-1 1-5 0,1-7-4 0,0-1-2 16,1-1-14-16,2-3 0 0,0-1-9 15,1-3-5-15,1-1-4 0,0 0-5 16,3-2 1-16,-4-4-8 0,5 2-2 16,2 1-14-16,1-3-28 0,0 0-37 0,1-4-46 15,7 2-54-15,1 0-51 0,0-3-43 0,2 1-685 16,0-1 315-16,0-3 208 16</inkml:trace>
  <inkml:trace contextRef="#ctx0" brushRef="#br0" timeOffset="36234.67">10754 11486 95 0,'-5'7'303'0,"3"0"21"0,2-2 28 15,-2 2 7-15,-1-3 10 16,3-4 1-16,-7 7-3 0,7-7-18 0,-5 5-8 16,5-5-28-16,0 0-29 0,-8 0-29 15,8 0-24-15,0 0-24 0,0 0-31 16,-13-9-62-16,13 9-84 0,-2-7-96 0,2 0-93 15,0 7-113-15,8-9-87 0,-3 6-996 16,1-4 461-16,1 3 304 0</inkml:trace>
  <inkml:trace contextRef="#ctx0" brushRef="#br0" timeOffset="39878.94">9339 10676 23 0,'-2'-4'166'0,"2"4"-4"0,0 0-2 15,-4-7-2-15,4 7-4 0,-2-7-8 16,2 7-5-16,-2-4-9 15,2 4-6-15,0 0-7 0,-5-5-6 16,5 5-12-16,0 0-7 0,0 0-7 16,-2-8-8-16,2 8-7 0,0 0-7 0,0-7-5 15,0 7-8-15,0 0-4 0,0-7-4 16,0 7-6-16,4-4-3 0,-4 4-3 0,0 0-4 16,0 0-3-16,5-6-3 15,-5 6-2-15,0 0-2 0,4-4-1 0,-4 4-2 0,4-4-3 16,-4 4 1-16,0 0-2 15,0 0 1-15,8-5-2 0,-8 5-1 0,0 0-2 0,0 0-15 16,2-4-23-16,-2 4-29 0,0 0-41 0,0 0-29 16,8-5-43-1,-8 5-36-15,0 0-442 0,0 0 221 0,0 0 146 16</inkml:trace>
  <inkml:trace contextRef="#ctx0" brushRef="#br0" timeOffset="41862.33">11561 11073 57 0,'-4'-3'190'0,"-3"-3"-2"0,1 1-9 0,5 0-10 0,-2-2-13 15,3-1-12 1,0 0-14-16,3-1-13 0,-2-1-16 0,10-3-9 0,-2 2-5 15,4-1-13-15,-1 0-5 0,0 3-8 16,-1-1-7-16,1 1-6 0,-3 2-6 16,4 2-6-16,-2 1-3 0,-2 1-4 15,3 3-3-15,-3 5-6 0,1-2 6 0,-1 4-3 16,-2 2-4-16,-3 2 4 0,1 5-2 0,0-2 5 16,-5 1 2-16,-3 3 5 0,3-1 4 0,-4 3 1 15,-2-2 2-15,5 1-2 16,-4-3 0-16,3 1 2 0,-2-5-1 0,1-1 5 0,1 1 4 15,0-4 6 1,-1 0 3-16,1 1-3 0,4-6-4 0,-2-3-8 0,0 0-2 16,0 0-1-1,22-13-5-15,-7 3-9 0,2 0-1 0,1-4 1 16,-1-2-2-16,6 0-7 0,-2-1-3 0,0-2-2 16,-3 3 6-16,1-3-7 0,-2 2-2 15,-1 0 5-15,-5 4-7 0,2 1 1 16,-4 0-2-16,0 0-1 0,-2 5 0 15,-3-2-3-15,1 2-1 0,-3 3-1 0,-2 4 0 16,0 0 0-16,0 0 1 0,0 0 2 16,-25 11 2-16,16 0 4 0,-4 1 3 0,3 4 1 15,-2 4 7-15,0 3 4 0,0 2-1 16,0 0 2-16,3 1-1 0,2 2 0 16,1 0-4-16,-1-3 3 0,4-4 0 0,3 0-1 15,3 0-4-15,1-2 6 0,2-1-6 0,6-6-1 16,0-1 1-16,5-4-9 0,-1 0-14 15,2-3-19-15,1-2-26 16,-3-4-30-16,4-2-39 0,-2-1-34 16,-2 1-51-16,1 0-46 0,-1-4-668 0,-2-1 312 15,-1 2 207-15</inkml:trace>
  <inkml:trace contextRef="#ctx0" brushRef="#br0" timeOffset="42143.35">12623 11018 237 0,'-2'-12'364'0,"2"3"3"15,0-1-16-15,-2-1-21 0,2 3-24 16,0-3-30-16,-3 2-27 0,3 2-25 0,0-2-22 0,0 2-29 16,0 2-49-16,0-2-63 0,0 0-81 0,0 7-79 15,0-8-73 1,0 8-61-16,0 0-699 0,0 0 317 0,0 0 209 16</inkml:trace>
  <inkml:trace contextRef="#ctx0" brushRef="#br0" timeOffset="42323.66">12614 11343 43 0,'-3'4'302'0,"3"-4"0"0,-7 3-5 0,7-3-13 16,0 0-10-16,0 0-22 16,0 0-24-16,0 0-26 0,-8-13-19 0,8 13-15 15,2-10-40-15,2 3-40 0,-2-1-61 16,0-1-67-16,6 1-73 0,1-3-71 0,-2-1-646 15,4 3 282-15,1-2 186 16</inkml:trace>
  <inkml:trace contextRef="#ctx0" brushRef="#br0" timeOffset="42848.02">13318 10961 35 0,'2'-6'289'0,"-2"1"-20"0,0 5-26 15,5-9-24-15,-3 6-24 16,-2 3-17-16,5-4-18 0,-5 4-18 0,0 0-11 0,21 4-12 16,-9-1-11-16,-1 6-11 15,3-2-8-15,1 0-7 0,1 5-8 0,-3-4-8 0,2 0-6 16,1 1-6-16,-2-1-5 15,1-2-6-15,-2 3-5 0,-1-4-2 16,1-2-5-16,0 0-4 0,0-3-5 0,-1 1-2 16,-2-2-3-16,2-2-1 0,-3 0 0 0,2-2-4 15,-4-1-1-15,0 0 1 0,0-5 1 16,1 2 7-16,-4-1 7 0,-1 0 8 0,3-1 13 16,-1 2 4-16,-3-2 5 0,0 4 10 15,1-2-2-15,-1 1 2 0,0 2-3 0,0-1-4 16,1 1-12-16,-3 6-10 15,2-8-7-15,-2 8 2 0,0 0-5 16,0 0-1-16,0 0 0 0,-11 32 2 0,6-16 2 16,-2 10 2-16,-2 5-7 0,-3 6 1 15,0 4 1-15,-4 5 2 0,3 3 1 0,-2-4 6 16,3-6-5-16,1 0 2 16,0-1 0-16,0-9-2 0,4 0-4 15,1-2 1-15,-1-4-2 0,2-3-4 0,1-4 5 16,-1 2-15-16,3-9-27 0,0 3-46 15,-1-5-60-15,3 0-58 0,0-7-73 0,3 4-70 16,-3-4-827-16,0 0 390 0,0 0 258 0</inkml:trace>
  <inkml:trace contextRef="#ctx0" brushRef="#br0" timeOffset="43196.75">13993 10518 16 0,'0'-12'276'0,"2"1"-19"0,0 2-21 0,0 2-28 16,3-2-20-16,-1 2-20 0,6 4-17 0,2 3-13 15,2 1-12-15,6 6-9 0,5 8-6 16,6 3-2-16,7 12-2 0,-2 4 0 15,-3 3-4-15,11 18 1 0,-17-3 0 16,-8 1-4-16,-6 3 0 0,-5 5-5 0,-8 5-5 16,-8 20-2-16,-5-7 0 0,-10 0-9 0,0-11 1 0,-6-3-5 15,1-12-6-15,0-11-8 16,0-2-4-16,0-4-7 16,2-6-7-16,1-6-17 0,1-1-37 0,4-7-49 15,-2-2-61-15,4-1-73 0,2-8-74 16,3 0-777-16,3-5 355 0,4 0 235 0</inkml:trace>
  <inkml:trace contextRef="#ctx0" brushRef="#br0" timeOffset="43573.33">14961 10894 88 0,'-5'17'215'0,"1"-11"-8"0,1 2-5 16,0-1-9-16,1 2-7 0,-2-3-8 15,4-1-6-15,-2 0-5 0,2-5 6 16,0 7 11-16,0-7 3 0,0 8-6 0,0-8-6 16,8 3-7-16,-8-3-9 0,0 0-11 15,0 0-8-15,17-11-11 0,-17 11-5 0,7-7-13 16,-5 2-14-16,3 1-8 0,-3 1-11 0,-2 3-10 16,5-9-7-16,-5 9-13 0,2-7-29 15,0 3-37-15,-2 4-52 16,-2-8-62-16,2 8-71 0,-2-6-72 0,2 6-830 0,-5-5 376 15,5 5 247 1</inkml:trace>
  <inkml:trace contextRef="#ctx0" brushRef="#br0" timeOffset="43796.67">14888 11405 349 0,'0'0'353'0,"0"0"7"0,0 0-16 16,0 0-9-16,0 0-8 0,0 0-17 15,0 0-27-15,0 0-26 0,0 0-26 0,0 0-23 16,0 0-20-16,0 0-43 0,0 0-64 16,0 0-71-16,0 0-114 0,0 0-117 0,-15 0-955 0,7 2 400 15,-3 1 264-15</inkml:trace>
  <inkml:trace contextRef="#ctx0" brushRef="#br0" timeOffset="47233.12">9698 10654 3 0,'-11'-1'80'0,"11"1"-3"0,-20-3-6 0,11 3-3 16,0 0 0-16,9 0-10 15,-17-1-2-15,7 1-3 16,10 0-9-16,-12 0 1 0,12 0-6 0,-8-3-4 16,8 3-5-16,0 0 1 0,0 0-4 0,0 0-2 0,0 0-2 15,20-8-2-15,-4 6-2 0,4 0-1 16,-2-1-5-16,-1 3-6 16,-1-2-4-16,-2 2-6 0,-3-2-1 0,-1 2 0 0,-1 2-1 15,-9-2 5-15,0 0-1 16,-2 9 7-16,2-9 6 0,-28 11 9 0,7-3 4 15,-5-1 10-15,1-2 2 0,-1 2 0 16,5-2-1-16,2 0 0 0,1-1-4 0,2 1-2 16,1-3-1-16,3 2-1 15,3-1-5-15,0-3-4 0,9 0 0 0,-4 3-3 0,4-3-4 16,0 0-13-16,0 0-1 16,36-6-10-16,-19 2-3 0,1 2-2 15,-4 0 2-15,1-1 3 0,-1 1-7 0,-5 0 9 16,0 2-4-16,-9 0 6 15,0 0-5-15,4 4 5 0,-4-4 0 0,-16 7 5 0,1 0 5 16,-3-2 1-16,-2 2 12 16,2-2 0-16,-4 1-1 0,0-1 3 0,6-1-5 15,-1 1 5-15,5-2-10 0,-3 2 5 0,6-3-2 16,0 0 1-16,0 1-7 0,9-3 5 16,0 0-3-16,0 0 3 15,0 0 3-15,0 0-10 0,40-5-8 0,-26 3 9 0,6-3-1 16,-4 4-3-16,-2-1-3 15,-2 0 2-15,0-1-1 0,0 1-7 0,-5 2 4 0,-7 0-5 16,0 0 10-16,0 0-4 16,0 9 1-16,0-9-3 0,-25 10 3 0,10-4-1 0,-5 2 3 15,2-1 3-15,0 0 7 16,0 0-7-16,-2 0 0 16,7 0-2-16,-3-1-1 0,3-3-2 0,2 2 9 15,2-1-8-15,2 1 2 0,5-1-6 0,2-4 6 16,0 0 7-16,20 5-6 0,-1-5-7 15,2 4 8-15,7-4 1 0,-4 0-3 16,6 0-5-16,-5 0-3 0,1 0 4 0,-4 0 5 16,1 1-9-16,-7-1-2 15,-3 2 9-15,-1 0-1 0,-2 3 5 0,-8-3 1 0,-2 5 2 16,0-7 6-16,-17 9 1 0,6-4 1 16,-5 1 5-16,-1 1 4 0,-2-3-3 15,1 2 1-15,1-2 0 0,1 2-3 0,4-4-1 16,-2 3-4-16,5-1 5 15,0-2-6-15,2 1-3 0,7-3 6 16,-7 4-6-16,7-4 1 0,0 0 0 0,25 0-7 0,-4 0 6 16,0 0-6-16,6-2 2 15,-2 2-10-15,1-2 2 0,-3 2 1 16,0 0-2-16,-4-3 2 0,0 3-5 0,-5 3-2 16,-3-3 4-16,-2 2 1 0,-4 0 3 15,-5-2 5-15,-5 8-5 0,-2-2 5 16,-6-3 4-16,-4 4 3 0,-2 2 1 15,-1-2 4-15,-2-2-6 0,2 1 3 0,-2-1-1 0,4 2-1 16,2-3 0-16,-1 0 0 16,5 0-1-16,1 1-6 0,2-3 2 0,1-1-3 15,8-1 6-15,0 0-4 16,0 0-4-16,31 2-3 0,-7-4-10 16,5 1 2-16,1-1-10 0,5-1 1 0,-3 1 0 15,0 2-2-15,-7-2 2 0,-1 2 4 0,-3 0-1 0,-4 0 3 16,-4 0-1-16,-4 2 2 15,-4 3-1-15,-3-2 8 0,-2-3 12 0,-13 11 0 16,-1-2 0-16,-1-4 13 0,-3 4 0 16,-2 0-5-16,0 0 3 0,-3 0 2 0,0 0-1 15,6-1 2-15,0-2-3 0,1-1-27 16,3 1 3-16,1-3 0 0,0 0 2 16,3 2-3-16,1-4 3 0,8-1-4 0,0 0 1 15,0 0 4-15,17 8-2 16,-17-8-7-16,26-3-2 0,-10 3 5 15,1 0-5-15,-3 0 0 0,0-2-3 0,0 4-3 16,-3-2 4-16,1 0-2 0,-12 0 7 0,14 3-2 16,-10-3 2-16,-4 0 6 0,0 12-3 15,0-12 1-15,-11 11 6 0,0-4 6 0,1 2-5 16,-5-1 2-16,2 0 0 0,-1 0 0 16,3 3 9-16,-4-2-7 0,3-1 1 0,3 0-6 15,0-1 5-15,-1 0-4 16,5-2-2-16,1 2 2 0,6-2 1 15,-2-5-3-15,13 7-4 0,0-3-8 0,3-1 3 16,6-1-10-16,-2-2-1 0,2 2 0 16,-3 0 2-16,3-2 0 0,-5 3-1 15,-3-3-6-15,-3 0 11 0,-2 4 1 16,-1-1 4-16,-3 4 4 0,-5-1 13 0,0-6 3 0,-15 15 3 16,4-5 12-16,-5-1-1 15,-4 1 6-15,0 1 1 0,-1 0-2 0,0-2-2 0,2 3-3 16,0-5 2-16,5 0 4 15,1 2-7-15,-2-4 0 0,4-1-2 0,1 1-3 16,4 1-2-16,1-3-2 16,5-3 0-16,-2 4-1 0,2-4-1 15,0 0-4-15,0 0-5 0,29-9 1 0,-16 7-3 16,-2-2-3-16,1 1-11 0,-3 1 6 16,0 0 0-16,-1-1 0 0,-8 3 1 0,7-2 2 15,-7 2 0-15,0 0-2 0,0 0 1 16,-24 7 6-16,6 0-1 0,-1-3 8 15,-5 3-1-15,2 0 5 0,-5 0 3 0,2 2-1 16,6-5-5-16,-1 0 6 0,1 3-3 16,5-3-1-16,2 0-3 0,1 0 9 0,-2 0-5 15,4-4 1-15,5 4-8 0,4-4 3 0,0 0-3 16,0 0-5-16,0 0 2 16,0 0-13-16,33-2 0 0,-22 0-10 15,5 2 2-15,-1-2-1 0,-2 0 1 0,-1-1 5 16,-3 2-10-16,0 1 8 0,-9 0 6 0,11 1 1 15,-11-1 2-15,0 0 7 0,-8 11 10 16,-4-4 5-16,-4-2 2 0,0 4 14 16,-3-2 2-16,-2 0 2 0,2-2 0 15,3 2 3-15,0-3 2 0,-1 3-2 16,3-4 1-16,5-1-2 0,-2 2-5 0,3-1 0 16,-2 1-4-16,4-4-2 15,6 0-4-15,-9 1 0 0,9-1-3 0,0 0 0 0,0 0-4 16,0 0-6-16,11-12-5 15,1 8-6-15,0-3-7 0,4-1-11 0,-3-1-4 16,7 0-5-16,-2-2-6 0,-2 3-4 16,6-3-2-16,-4 0 4 0,1 1-4 15,-2 2 6-15,0-1 5 0,-2 0 0 0,-3 4 2 16,-3 1 15-16,0-3-11 0,-3 5 6 16,3 0-1-16,-9 2 2 0,0 0 0 0,0 0 10 15,0 0-1-15,0 0 2 0,-27 11-1 0,21-7 1 16,-5 1 8-16,3 0-1 15,-2 1-4-15,3-1 5 0,3-1-9 0,-3 0 7 16,7-4 2-16,-7 7-4 0,7-7 4 0,2 5 4 16,-2-5 2-16,14 0-10 0,-14 0 6 15,27-5 0-15,-7-2-6 0,1 1-1 16,2-1 1-16,3-1-2 16,-5 0 0-16,-1-1 9 0,0 3-6 0,-4-2-1 0,0 4-5 15,-4-3 3-15,-2 2 0 16,1 1 2-16,-4 1 4 0,-5-1-1 0,-2 4-4 15,0 0-2-15,0 0 6 0,0 0-2 16,-39 7 4-16,22-3 2 0,-1 1 2 0,-4 2 3 16,2-3-3-16,-2 1 8 15,3 2-5-15,2-3 4 0,-3 1 2 0,4-2 4 16,4 1 3-16,-2-1 1 0,5-1-7 16,0 0 0-16,9-2 3 0,-12-2-3 0,12 2-15 15,5-12-4-15,6 3-5 0,1-5-14 16,7 0-4-16,2-4-7 0,3-3-2 15,1-3 3-15,1 1 2 0,-8 5 8 0,4-1-2 16,-6 1 2-16,-4-2 7 0,1 3 0 16,-3 5 5-16,-6-2 6 0,-1 0 2 0,-3 4-3 15,-3-1 4-15,-3 2 5 16,-5 2-2-16,0-2 4 0,-3 2 5 0,1-1 0 16,-2 4 1-16,1 0 2 0,3 0 2 15,-1 0-4-15,0 0-1 0,2-1-1 0,4 3 3 16,-1-3-5-16,0 2 0 0,7 3-3 15,-2-6 0-15,9-1-3 0,4 0 0 0,7 0-12 16,9-4 0-16,8-1-1 0,1-2-3 16,4 3-3-16,-2-2 5 0,-3 0 7 15,-7 3-4-15,-2 3 0 0,-8-2 8 16,-1 4 0-16,-6-1 3 0,-4 3 4 0,-9 1 10 16,2 2-1-16,0 0 2 0,-38 2 5 15,16 1 3-15,-8 1 9 0,0-1 2 0,3 1-2 0,-4 1-1 16,4-1 4-16,3-1-9 15,3 1-2-15,2-3-3 0,3 5 4 16,3-5-7-16,0 1 0 0,4-2-2 16,9 0-4-16,0 0-4 0,0 0-12 15,25-9-5-15,-3 4-4 0,8 0-14 0,1-4-5 16,1 0-1-16,-1 2 1 0,-2-2 4 16,-2 4 6-16,-2-4-2 0,-6 2 4 0,-3 1 6 15,-8 0-3-15,1 2 11 0,-9 0-4 16,0 4 5-16,-17-7 0 0,1 3 5 15,-8 4 6-15,-3-2 2 0,-2 2 7 0,2-2 6 16,-6 2 2-16,0 0 1 0,5 0-2 0,0 0 0 16,1 0 3-1,2 0 2-15,5 0-1 0,1 0 1 0,3-3-6 16,2 2 0-16,4-2-6 0,5-1-2 16,5 4-3-16,8-15-8 0,3 6-10 0,6 0-2 15,7-5-8-15,2 2-3 0,1 0-2 16,3-3 4-16,-2 2 2 0,-5 2 5 0,-1-3-2 15,-2 4 8-15,-5 2 1 0,-1-1 2 16,-7 3 5-16,-3 0-3 0,-2 1-1 0,-2 5 0 16,-16-9 4-16,2 9 1 0,-2 0 1 15,-3 0-4-15,-6 0 9 0,6 0-1 16,-3 0 0-16,4 0 4 0,2 3-5 0,-1-3-2 16,5 0-3-16,1 0 4 0,2 0 0 15,5-3 1-15,4 3-9 0,0 0-12 0,18-17-6 16,2 6-10-16,11-1-11 0,7-2-3 15,-1 0-6-15,0 1 6 0,-2-1 2 0,-6 2 6 16,-4 5 5 0,-4 0 3-16,-9-2 4 0,-3 5 10 15,-9 3 4-15,0 1 9 0,0 0 11 0,-50 5 8 0,17 0 8 16,-5 4 4-16,-2 0 7 16,-4-2 2-16,2 2 4 0,1-4-6 0,8 2-2 15,4 0 5-15,5-3-11 0,1 0-1 16,4 0-1-16,3-2-5 0,2 0-2 0,8-2-4 15,6 0-18-15,0 0-22 16,0 0-27-16,25-11-25 0,-4 8-36 0,0-2-338 0,7-1 153 16,-3-1 101-16</inkml:trace>
  <inkml:trace contextRef="#ctx0" brushRef="#br0" timeOffset="49962.39">1763 12229 5 0,'-10'-5'212'0,"1"2"-5"0,-2 1-9 16,3-2-6-16,1 1-11 0,1-2-15 16,0-1-18-16,0-1-13 0,5 0-14 0,-1 0-12 15,4-4-13 1,5 0-8-16,1-1-11 0,1 1-7 15,0-2-9-15,5 3-4 0,-3-1-8 0,1 4-7 0,0 2-11 16,-3-2 0-16,1 7-1 0,2 3-6 16,-1 1 1-16,-4 5-2 0,2 3-2 15,-2 2 2-15,-2 6-2 0,-3-2 0 16,0 4 0-16,-4 1 8 0,-3 6 2 0,1 0 3 0,-4 1 3 16,2-3-2-16,-3 2-2 15,2-1-6-15,3-2 0 0,-6 1-4 0,7-3 0 16,1-3-3-16,0 0 1 0,2-2-1 0,2-1-2 15,2-4-11 1,7-1 0-16,0-3 1 0,0-3-3 0,5-1-6 16,1-3-1-16,-1-1 2 0,0-2 0 0,4-3-2 15,-4-2 4-15,-3 2 0 0,2-2 0 16,-6 1 3-16,3-3 6 0,-6 3 9 16,1 0 8-16,-2-2 7 0,-1 1 7 0,-1 0-1 15,2 1-1-15,-5 4-3 0,7-7-6 0,-7 7-6 16,0 0-1-16,0 0-2 0,0 0-4 15,0 0 6-15,-7 30-3 16,2-14-1-16,1 3 7 0,-4 4 1 16,4 5 5-16,-3-2 3 0,-3 6 8 0,4 3 23 15,-3 2 13-15,-4 0 8 0,2-2 5 16,-3 4 7-16,1-6 1 0,-5 1 2 16,7-3 2-16,-3-3 7 0,4-5-6 0,-1-2-1 15,-5-1-8-15,0 0-7 0,-6-5-12 0,-1-3-23 16,-5-1-67-16,1-1-91 0,-9-3-125 0,-9-3-151 15,-1 0-1036-15,-5-4 481 16,-9-8 317-16</inkml:trace>
  <inkml:trace contextRef="#ctx0" brushRef="#br0" timeOffset="53556.95">14883 11393 132 0,'0'0'235'0,"0"0"-1"16,0 0-4-16,0 0-8 0,0 0-8 0,0 0-16 15,0 0-14-15,0 0-14 0,0 0-9 0,0 0-12 16,0 0-14-16,0 0-11 0,0 0-10 16,14-4-9-16,-7 11-6 0,3 2-3 15,4 0-7-15,-5 5-7 0,3 0-8 0,-2 3-6 16,-4 0-4-16,-3 2-6 0,-8 0 0 16,-2 6-7-16,-12 4-43 0,-14 3-74 0,-6-2-98 15,-22 7-120-15,-9-4-682 0,-2-1 328 16,-3-7 217-16</inkml:trace>
  <inkml:trace contextRef="#ctx0" brushRef="#br0" timeOffset="57023.95">19760 4409 57 0,'-10'-9'214'0,"-3"1"-18"16,-1 3-10-16,-5-2-14 0,0 4-19 15,-5 6-11-15,-3 1-13 16,-6 7-9-16,-5 3-8 0,-5 12-3 16,1 1 0-16,2 5 1 0,2 4-7 0,5 1-4 15,6 1-6-15,4-4-8 0,11-1-3 16,0-2-9-16,4-2-6 0,5 1-6 0,4-5-5 15,5 1-4-15,5-3-7 0,3 0-4 16,10 0-20-16,1-4-22 0,6 0-26 0,2-7-28 16,-1 3-32-16,5-6-41 15,-4-2-44-15,-1-2-36 0,1-2-476 16,-3-2 233-16,3-2 153 0</inkml:trace>
  <inkml:trace contextRef="#ctx0" brushRef="#br0" timeOffset="57365.21">20067 4758 96 0,'-2'-8'224'0,"-2"1"-12"0,-4-1-5 0,1 2-13 0,1 1-15 15,-2 1-14-15,-3 2-18 0,11 2-12 0,-22 5-14 0,11-1-13 16,-2 4-10-16,-2 4-7 16,3 1-15-16,-1 5-3 15,4-1-6-15,2 3-6 0,2-2-4 0,2 2-7 0,3-2-2 16,6-1-6-16,-2 0-6 15,7-2-7-15,1-3-12 0,4-1-2 0,-1-1-7 16,3-5-1-16,1-1-1 0,1-4-4 0,-1 0 3 16,0-4-2-16,0-1 0 15,-6-3 0-15,2-1 8 0,-1-1 3 0,-5-3 5 16,-2-1 9-16,-3 0 1 0,-4-6-2 0,0 1-1 16,-4 3 0-16,-3-4 0 15,-2 0-3-15,-3-1-4 0,1 4-3 0,-4 3-3 16,4 0-7-16,-4 5 0 0,1 0-1 0,-2 4-22 15,0 3-35-15,-3 4-34 0,3 5-41 0,2 0-33 16,2 5-36-16,3-1-566 16,0 3 259-16,4-4 171 0</inkml:trace>
  <inkml:trace contextRef="#ctx0" brushRef="#br0" timeOffset="58314.61">20329 4706 142 0,'2'-7'254'0,"-2"0"-19"0,3 3-23 15,-3 4-22-15,3-5-24 0,-3 5-20 0,0 0-13 0,0 0-11 16,0 0-14-16,8 16-9 16,-4-3-7-16,0-1-9 0,0 5-8 0,3-3-4 0,-1 4-5 15,2-4-8 1,-1 1-8-16,0 0-1 0,3-2-3 15,1-3-4-15,-2 0-5 0,3-3-1 0,-1-3-3 0,2 0-5 16,0-4-1-16,1-3-2 0,5 2-4 16,-3-5-1-16,0-3-2 15,-1-1-2-15,1-4-3 0,-2 2 2 16,1-3-2-16,-3 2 5 0,1 0 10 0,-2-1 5 16,-2 2-1-16,1 7-5 0,-3-4-5 15,0 3-6-15,0-2-4 0,-4 8 1 0,-3 0-5 0,15 5 4 16,-9 6-3-16,-2 1 1 15,3 3 1-15,-3 2-3 0,4-2 1 0,1 1 1 0,-5 0-1 16,3-2 1-16,1-2 0 16,-1 1 1-16,0-5-3 0,0 1 5 0,2-5-4 15,0-1 2-15,3-3-3 0,0 0-1 16,1-7-1-16,2 0 1 16,1-2-4-16,-2 0 0 0,-2-2 1 0,2-1-1 15,0-1-3-15,-1-2 1 0,-1 3 2 0,0 0-7 16,-3 1 4-16,3 2 0 0,-5-2 0 0,-1 5-5 15,2 0-1 1,-1 2-4-16,0 0 2 0,-2 1 2 0,-5 3 1 16,0 0-1-16,18 8 3 0,-14-1 0 15,4 1 1-15,-1 5 3 0,-1-2-3 0,2 1 3 0,-1 0-2 16,0 1 3-16,-1 1-2 16,1-3 2-16,1 2 2 0,-1-4-1 15,2 1-1-15,1 1 1 0,4-2-1 0,-3 0-1 16,5 0 1-16,4 0-4 0,-2-4-3 0,3 2-5 15,0 0 0-15,0-3-2 0,-2-3 1 16,2 3 2-16,-5-1 0 0,-2-1-1 0,0-2 3 16,-1 0 0-16,1-2 1 15,-1-3 2-15,-4-1-1 0,2-2 1 0,1-3-3 16,-2 1 3-16,-1-5 0 0,-2-2-1 0,2-4 1 16,2 2 0-1,-4-4-1-15,4 0 1 0,-2-2-3 0,-2 0 4 16,-1-2 2-16,1-1-3 0,0 1 1 15,-1-1 4-15,-5 1 6 0,5 0-4 0,-4 2 8 16,-2 0 5-16,0 2 3 0,0 1 4 16,0 1 1-16,0 1 7 0,0 3 2 15,0-1 3-15,-2 5-1 0,2 0 8 0,0 0-11 16,-4 3 3-16,4-1-7 0,0 3-4 16,0-1-5-16,-2 0-5 0,2 4-1 0,0-2-9 15,0 7 0-15,-1-5 0 0,1 5-2 16,0 0 1-16,0 0 5 0,-8 26-3 15,8-7 3-15,-5 2 6 0,3 8 7 0,0 4 3 0,-3 2 6 16,3 4 8-16,-4 4-2 16,4 0 6-16,1-3-7 0,1-3 0 15,1-2-6-15,-1-1 1 0,6-1-2 16,-2-2-4-16,3-1 3 0,0-5-12 16,2 1-14-16,6-6-18 0,-2-3-49 0,1-6-49 15,5 0-61-15,6-3-61 0,-1-6-67 16,-1-2-696-16,3-5 340 0,-5 1 224 0</inkml:trace>
  <inkml:trace contextRef="#ctx0" brushRef="#br0" timeOffset="58529.24">21273 4773 142 0,'-11'5'228'0,"1"-5"-18"0,10 0-16 15,-6 0-19-15,6 0-19 0,0 0-15 16,0 0-12-16,33-7-13 0,-6 0-11 0,6-2-19 16,10 0-23-16,8-5-32 0,5 2-31 15,0 0-33-15,2 1-40 16,-3 1-49-16,-1-3-405 0,1 4 179 0,-9-1 119 16</inkml:trace>
  <inkml:trace contextRef="#ctx0" brushRef="#br0" timeOffset="58861.11">22936 4317 167 0,'0'-12'293'0,"2"1"-14"0,-2 3-22 16,0-1-27-16,0 2-29 0,0 1-20 15,0 6-19-15,0 0-13 0,0 0-2 0,9 33 1 16,-2-9 3-16,-3 6-6 16,3 8-7-16,2 1 4 0,-1 4-21 0,-1-4-6 15,0 4-11-15,-3-4-11 0,6 1-2 16,-4-4-6-16,1-5-12 0,3-3-17 0,2-5-25 15,-1 0-32-15,3-4-39 0,2-5-44 16,6-3-50-16,-3-3-51 0,6-2-41 0,-1-4-60 16,1-2-600-16,1-3 302 0,1-5 198 15</inkml:trace>
  <inkml:trace contextRef="#ctx0" brushRef="#br0" timeOffset="59558.53">23007 4653 190 0,'0'0'207'16,"-13"0"-16"-16,13 0-23 0,-11 0-13 0,11 0-13 15,0 0-21-15,0 0-13 16,0 0-15-16,35 0-24 0,-15-2-24 0,1-1-18 16,0 0-22-16,2-2-8 0,1-1-7 15,1 0-9-15,1-2 3 0,-5-3 1 16,0 0-2-16,0-2 1 0,-6-3 11 0,-5 2 18 15,2-2 6-15,-5 0 25 0,2 1 10 0,-4 2 12 16,-1-1 14-16,-1 4 11 0,-1-3-5 16,0-1 10-16,1 5 3 15,-3 1-5-15,2-1-10 0,-2 3-13 16,2-1-8-16,-2 7-9 0,0 0-5 0,0 0-3 16,0 0-1-16,6 32-2 0,-2-11 2 15,1 6-2-15,0 5 1 0,-1 1 4 16,-2 2-2-16,5 2 1 0,-2-4-5 0,-3-1-3 15,3-4-3-15,-3 0-3 0,0-4-2 16,2-4-1-16,-2-1 1 0,0-3 3 16,-2-2-1-16,5-4-6 0,-3-3-1 0,0-3-3 15,-2-4-5-15,8-2 1 0,-8 2-4 0,15-15-7 16,-6 3-2-16,0-3-5 0,6-4 1 16,-1 3-3-16,1-4-2 0,-4 8 2 15,3-3-4-15,-3 4 0 0,4 1 2 16,-5 1-3-16,3 3 3 0,0 3-2 0,0 3 1 15,0 5 0-15,2 1 4 0,3 1-1 16,-3 3 5-16,0 1-3 16,2 1 0-16,-1 0 2 0,-2-3 0 0,2 2 1 15,-1-3 2-15,1-1 0 0,2-2 2 0,3-2-3 16,0 0 1-16,3-6-2 0,-1-1 2 16,3-5-5-16,-1-1 1 0,-3-1 0 15,-2-3 2-15,-3-1-3 0,-2-2-4 0,-3 0 0 16,-5 1 0-16,0-1-2 0,-1 0-1 0,-5 3 2 15,5 1-3-15,-6 2 3 0,0 3-1 16,0 0 2-16,-6 3 4 0,1 1 0 16,5 4 2-16,0 0 7 0,-22 9 6 15,13-4-1-15,2 4 2 0,-4 4 1 16,2 2-1-16,2 1-1 0,3 1 4 0,-1-1-1 0,5 4-4 16,0-1-24-1,5-3-43-15,1-1-57 0,8 0-65 0,7-1-51 0,7-3-770 16,9-1 338-16,8-3 223 15</inkml:trace>
  <inkml:trace contextRef="#ctx0" brushRef="#br0" timeOffset="59824.98">24879 4332 130 0,'-6'-7'270'16,"-1"3"-24"-16,5 2-27 0,2 2-22 0,0 0-15 0,-12 9-11 16,11 0 2-16,-4 11-1 15,5 0-3-15,0 12-6 0,0 0-16 16,0 6-14-16,5 1-11 0,-5 3-9 0,0-5-14 16,1-4-8-16,2 1-9 0,-1-6-30 15,-2-2-39-15,3-3-43 0,-3-4-41 16,4-1-46-16,-2-1-53 0,1-6-56 15,-1-4-567-15,3-5 270 0,-5-2 178 0</inkml:trace>
  <inkml:trace contextRef="#ctx0" brushRef="#br0" timeOffset="60044.21">24909 4510 193 0,'0'-11'265'0,"-3"6"-7"0,1-2-7 15,2 1-20-15,0 6-20 0,-2-10-22 0,4 6-20 16,-2 4-17-16,0 0-15 0,0 0-11 15,26 7-10-15,-12 2-7 0,6 3-6 0,3 5-8 16,6 5-10-16,1 1-9 0,-1 0-3 0,1 2-6 16,-2-2-8-16,-1 0-5 0,0 2-7 15,-2-4-15-15,-6-3-26 0,2-4-24 16,-4 0-27-16,-4-2-24 0,1-5-42 16,0 0-51-16,-2-7-51 0,0-2-633 15,-1-5 288-15,-2-1 190 0</inkml:trace>
  <inkml:trace contextRef="#ctx0" brushRef="#br0" timeOffset="60270.71">25425 4357 133 0,'-3'-11'199'15,"3"2"7"-15,-2 2 7 0,0-2-3 0,0 2-9 0,2 0-16 16,-3 0-17-16,0 4-15 0,1-4-17 16,2 7-14-16,0 0-10 0,0 0-5 0,0 0 3 15,-7 27-2-15,7-7 1 16,0 4-5-16,0 6-7 0,-2 2-9 0,2 0-6 0,0 4-7 15,2 0-7 1,-2-1-6-16,0-3-21 0,2-1-30 16,-2-5-38-16,0-1-44 0,0-4-50 0,2 0-28 15,1-1-65-15,-1-6-643 0,1-6 292 16,4 1 192-16</inkml:trace>
  <inkml:trace contextRef="#ctx0" brushRef="#br0" timeOffset="60569.3">25663 4602 26 0,'-10'-1'231'0,"10"1"-7"0,-22 1-8 0,12 2-12 15,-2 1-16-15,0 4-19 16,-2 3-15-16,3 3-12 0,-1 6-14 0,2 1-9 0,1 2-12 16,7-2-8-1,-1-2-8-15,3 2-9 0,3-5-7 0,1 2-6 16,5-2-7-16,2-3-7 0,0-3-11 15,3-4-9-15,-4-2-11 0,6-1-2 0,-2-6-8 16,-3 1-1-16,-2-4-3 0,1-3-1 16,-5-2-4-16,-2-3-1 0,1 0 0 0,-4-2 0 0,-4 0 0 15,1 0-6-15,-2-1 4 16,-3 0-2-16,4 2-2 16,-1 3-6-16,-3-4-25 0,5 7-40 15,1 0-56-15,-1 3-63 0,1 0-555 0,0 1 254 16,2 5 167-16</inkml:trace>
  <inkml:trace contextRef="#ctx0" brushRef="#br0" timeOffset="60723.64">25849 4845 7 0,'0'0'280'0,"0"0"-6"16,0 0-25-16,-19-9-21 0,17 4-24 15,2 5-33-15,-2-9-42 0,-1 6-58 0,3 3-65 0,10-11-78 16,-4 4-454-16,9 0 178 16,-1 0 119-16</inkml:trace>
  <inkml:trace contextRef="#ctx0" brushRef="#br0" timeOffset="61358.4">26395 4613 213 0,'-6'-2'224'0,"-6"0"-16"15,12 2-26-15,-12 2-14 0,12-2-17 16,-16 9-12-16,9-1-14 0,-1 3-10 0,1 3-12 16,5 1-9-16,-1-3-12 0,3 3-16 15,3 0-11-15,1-1-17 16,3 0-15-16,1-5-15 0,1-1-10 15,0-1-15-15,0-2-4 0,-1-1 5 0,4-4-3 16,-12 0-2-16,18-4 4 0,-9-1 2 0,-2-2 7 16,0-1 8-16,-2-1 10 0,0-2 12 15,-3-1 5-15,-1 0 6 0,2-3 4 16,-3 3 4-16,3 0-5 0,-3-4-5 16,2 7 0-16,1-5-6 0,-1 2-2 15,3 1-8-15,1 1-9 0,4-2-12 16,2 1-13-16,2 2 3 0,-1 2-5 0,4-4 3 15,-4-1 0-15,4 0 4 0,1 1-3 16,-1-5 2-16,-2-1 0 0,1 1 3 16,-4-1-1-16,-1-4 1 0,-2 1 2 0,0-4 2 15,-4-1 9-15,0 4 1 0,-5 0 14 16,2 0 12-16,-4 0 5 0,0 1 11 0,2 4 11 16,-6-1 10-16,4 3 4 0,0 1 2 15,-3 1-1-15,1 1-1 0,2 3-10 0,-3-1-5 16,0 3-6-16,1 2-4 0,-3 1-6 0,7 3-5 15,-21 9 3-15,14 1-1 0,-5 7 0 16,3 4 4-16,-4 7 5 16,2 4 0-16,2 7 2 0,1 3 8 0,0 2 1 15,3 5-4-15,3 0 6 0,-1 9 3 16,6-8 11-16,-3 0-2 0,2 1-8 16,3 4-3-16,0-10-9 0,0 0-1 0,1-4-4 15,1-2-7-15,-5-7 4 0,3-1-8 16,-1-4-5-16,-2-6 4 0,1 0-11 0,-1-3-16 15,0-3-34-15,2-2-43 16,-4-7-50-16,-6 0-60 0,1-3-60 0,-1-3-57 16,6 0-717-16,-23-13 345 0,9 3 229 15</inkml:trace>
  <inkml:trace contextRef="#ctx0" brushRef="#br0" timeOffset="61524">26325 4778 97 0,'-3'-5'220'0,"1"-1"-9"16,2 6-15-16,5-9-22 0,2 6-14 0,3-2-18 16,6-2-15-16,3 3-46 0,11-4-49 15,5 1-59-15,9 1-67 0,3-4-355 16,9-3 153-16,-2-2 100 0</inkml:trace>
  <inkml:trace contextRef="#ctx0" brushRef="#br0" timeOffset="61774.51">27179 4382 123 0,'-7'-2'278'0,"7"2"-22"15,0 0-21-15,0 0-25 0,0 0-20 0,14-8-18 0,-3 5-19 16,1 1-13-16,0-2-18 0,4 1-8 0,0-3-12 15,4 3-15-15,-4-2-23 0,2 1-23 16,-1-1-27-16,-1 2-31 16,0-1-25-16,-4 2-23 0,2-3-23 0,-3 5-21 0,-2-4-26 15,2 2-25-15,-4-1-413 16,-7 3 194-16,2-3 129 0</inkml:trace>
  <inkml:trace contextRef="#ctx0" brushRef="#br0" timeOffset="61993.28">27273 4334 57 0,'-7'3'147'0,"7"-3"4"0,-13 0-3 0,13 0 1 16,-9 7-8-16,7-5-1 0,-3 3 5 15,1 1 0-15,0 2 0 0,1 3-3 16,1 2-1-16,-1 2-1 0,1 4-6 16,2 2-8-16,0 2-5 0,0 1-10 0,2 3-6 0,-2 3-10 15,3 0-8-15,-1-3-8 16,-1-2-5-16,-1-2-10 0,0 0-6 0,2-2-9 15,-2 2-12-15,0-5-29 0,4-4-32 16,-4 1-31-16,0-4-37 0,0 1-43 0,2-1-57 16,-2-6-638-16,2 4 282 0,-2-5 186 15</inkml:trace>
  <inkml:trace contextRef="#ctx0" brushRef="#br0" timeOffset="62342.55">27365 4731 134 0,'3'-7'228'0,"-3"7"-8"0,-3-9-15 0,3 4-14 0,0 5-21 15,0-7-18 1,0 7-15-16,0 0-14 0,0 0-10 0,0 0-12 0,-16 12-11 16,11-7-8-16,1 6-6 0,-1-1-9 15,0 4-6-15,1-5-5 0,2 5-4 16,2-2-7-16,0 0-10 0,0-1-12 0,2-2-12 15,2 0-5-15,1 0-5 0,2-3-2 16,2-2-6-16,-2-1-3 0,-7-3 0 0,19-3-2 16,-12-1 2-16,0 0 2 15,-1-2-2-15,2-2-1 0,-3-3 5 0,0 0-7 16,-5-3 7-16,2 0 2 0,-2 0 5 0,-2-4 0 16,2 3 1-1,-5-1-1-15,0-2 0 0,2 6-1 0,-2 1 0 16,4-1-7-16,-4 3-23 0,0-2-29 15,1 6-43-15,-1 0-44 0,-1 1-47 16,0 1-399-16,6 3 201 0,-12-1 133 0</inkml:trace>
  <inkml:trace contextRef="#ctx0" brushRef="#br0" timeOffset="62708.89">27480 4490 220 0,'0'-7'269'0,"0"0"-26"0,0 2-24 15,0 5-24-15,2-9-23 0,-2 9-17 16,0 0-14-16,0 0-14 0,0 0-10 0,-4 32-15 16,1-14-7-16,1 4-7 0,0 1-7 15,-4 2-7-15,5 2-7 0,-1-4-4 0,-1 2-8 16,-2-4-5-16,2 0-2 15,3-2-7-15,0-2 0 0,-2-5 6 0,2 1 12 0,0-2-3 16,2-4-4-16,1-2-8 16,5-5-8-16,-8 0 2 0,0 0-4 0,25-10-8 0,-14 1 1 15,2 0-4 1,-4-7-2-16,3-3-3 0,5 0-2 0,-1-2-2 16,-1-2-4-16,-1 3-7 0,3-2-14 15,-3 1-14-15,-1 1-25 0,2 4-32 16,-4 2-36-16,1 2-43 0,-1 3-25 15,-2 0-29-15,4 5-581 0,-4 1 271 16,-4 0 178-16</inkml:trace>
  <inkml:trace contextRef="#ctx0" brushRef="#br0" timeOffset="63530.41">27594 4685 189 0,'-2'7'183'16,"-1"-2"-10"-16,3 1-11 0,0 3-11 16,0-1-9-1,0 1-9-15,3-3-14 0,-1 2-9 0,0-1-12 16,2-2-9-16,2 2-6 0,1 0-9 16,-2-3-6-16,4-2-13 0,-1-2-21 0,4 0-22 15,-12 0-19-15,21-6-24 0,-9 1-23 16,2-1-22-16,-1 0-5 0,-2-3-9 15,0 1 7-15,-3-3 5 0,6 2 6 0,-5-5 10 0,-2 5 16 16,-4-3 7-16,3 4 12 0,-1 0 8 0,-3-1 9 16,-2 2 10-16,-2 1 12 15,2 6 9-15,-11-3 12 16,3 3 9-16,8 0 3 0,-17 1 1 0,7 4 0 16,2 1 6-16,-3 3-2 0,-2 0-3 0,2 0 1 15,4 5-1-15,-2-5-3 0,1 5-3 0,2-2 0 16,4 0-4-1,-3 1-6-15,5-3 2 0,0 3 0 16,0-3-3-16,0-1-5 0,5 2-6 0,-1-3-7 0,2-2-18 16,2-3-13-16,-1 3-21 0,2-3-18 15,0-1-19-15,1-2-15 0,-10 0-13 16,21-5-9-16,-12-1-7 0,1-1 2 0,-1-3 8 16,-1-3 9-16,3-1 14 0,-5 0 14 15,-1 2 23-15,3-5 24 0,-5 2 16 0,0 3 25 16,0-1 16-16,-1 1 22 0,1 1 9 15,-1 1 16-15,0 1 4 0,-2 1 4 16,3 0-7-16,-1 1-9 0,-2 1-7 0,0 6-5 16,0-7-1-16,0 7-6 0,0 0 2 0,0 0-2 15,0 0-2-15,-5 22 3 16,3-13-4-16,0 3 0 0,-1 2-3 16,1 4-4-16,-1-2-7 0,-1 0 2 0,2 1-8 15,0-3 2-15,2-2-5 16,-4 3 0-16,4-5-3 0,-2 0 3 15,2-2-5-15,-2 1-2 0,2-3-7 0,0-6-9 16,2 5-8-16,-2-5-5 0,0 0-2 16,0 0-1-16,14-15 0 0,-9 6-5 0,-2 1 10 15,4-3-1-15,-5 2-1 16,2-2 3-16,1-1 0 0,-1 3 4 0,0 1-1 0,3-1 1 16,-5 0 0-16,3 1 2 0,-3 2 5 15,0-1-8-15,3 0 1 0,-3 3 2 0,-2 4-1 16,5-5 0-16,-5 5-1 0,0 0 3 15,0 0 4-15,11 9-4 16,-9-2 2-16,0 2-2 0,-2 1 1 16,0 1-3-16,0 1 7 0,0-1 0 0,3-1 0 15,-6 3-9-15,3-3-25 0,3-1-22 0,-3 2-20 16,0-3-25-16,0-2-26 0,2 0-409 16,-2-1 181-16,0-5 120 0</inkml:trace>
  <inkml:trace contextRef="#ctx0" brushRef="#br0" timeOffset="63815.41">27956 4653 36 0,'-4'-5'129'0,"4"5"-2"0,0 0-7 0,0 0-8 0,-15 20-10 16,10-12-6-16,1 3-12 0,1-1-3 0,1 1-9 15,-3-1-9-15,1 1-3 0,2-1-5 16,-2 1 0-16,4-1-18 0,0 1-7 16,0-4-16-16,6 2-17 0,-4-1-13 0,0-1-10 15,3-1-9-15,0 1-10 0,-3 0-3 16,0-4 1-16,0 2 3 0,-2-5 5 16,5 6 1-16,-4-2 2 0,-1-4 0 0,0 6-5 15,0-6-16-15,-6 7-17 0,0-3-160 16,-4 0 79-16,-3 0 53 15</inkml:trace>
  <inkml:trace contextRef="#ctx0" brushRef="#br0" timeOffset="65257.59">18390 5711 95 0,'-30'4'101'15,"3"-4"8"-15,5 0 6 0,3-2 2 0,1 2 2 16,1-2 0-16,3 0 9 0,-2 2-3 15,2-1 3-15,-2-3-1 0,4 4 0 0,-2-3-1 16,-1 1-1-16,2 0-4 0,0 0-3 16,1-1-2-16,-1 3-4 0,2-2-4 15,2 0-3-15,-3 1-3 0,12 1-10 0,-17-3-5 16,10 3-11-16,7 0-5 16,-13-3-5-16,13 3-6 0,-9-1-9 0,9 1-5 15,0 0-6-15,0 0-1 0,-10-2-7 0,10 2 1 16,0 0-3-16,0 0-3 15,0 0-2-15,41 3 0 0,-14-3 2 0,8 0 2 16,14-1-2-16,7 1 4 0,11-2-4 16,7 0 0-16,31 0-1 0,5 0 1 15,8-3-1-15,0 2-2 0,3-2-5 16,1 1 5-16,-4 1-3 0,2-5-2 0,-4 0 0 16,-1-1 4-16,-1 3 3 0,-2-2-7 15,3 1-2-15,-1 1 3 0,-3 0-10 0,4 0 4 16,-1 1 0-16,-1-1-2 15,1 3 0-15,0-4-2 0,-5 2-4 0,-3 3 5 16,1-4-8-16,-4 2 7 0,-1 0-7 16,-4 1 10-16,2-3-9 0,-1 3 2 0,-1-2-2 15,0 0-5-15,2-1 4 0,-2-1 3 16,2 3-6-16,0-1 5 0,1 0-5 0,-3-1 9 16,-3-1-4-16,-13 4-5 0,12-4-1 15,-16 0 4-15,-9 3 1 0,0-1-1 0,25-4 1 0,-15 3 0 16,-9-1-6-1,26-1 8-15,-3-3-5 0,-3 3 4 0,7 0-5 16,-4-3-1-16,-2 2 2 0,-1 2 0 0,-10-2-3 16,-12 2 4-16,21-2-3 0,-12 0 4 15,-10 2-6-15,-1 0-1 0,-2 0 4 16,2-2-2-16,0 1 2 0,1 0-4 0,-2 0 11 16,3 1-9-16,0-2 3 0,0 2 0 0,23-7-2 15,-15 7-1 1,-11-2 6-16,6 2-2 0,-4 0-4 0,24-2 6 15,-15 0-2-15,-12 3-6 0,1-1 7 16,1 1-6-16,-3 0 1 0,-1 0 2 0,4-1 0 16,-2 0 0-16,-2 4 0 0,4-3 5 15,-5-1-11-15,1 0 4 0,-2 3 2 0,4 1 1 16,-12-2 1-16,0 0 2 0,1-1-4 16,-3 5 5-16,0-3 0 0,-1 0-6 0,-3-3-3 15,1 2 6-15,-1 2-2 0,-1-2 4 16,2-1 0-16,-4 1-8 0,5 0 3 0,-5 1 1 15,1-3 4-15,1 3-5 0,-3-3 2 16,1 2-3-16,-6 0 1 0,0 1 3 0,0 1-3 16,-1-2 3-16,-1 1-1 0,-1-1-6 15,1 1 0-15,1-1 5 16,-1 1 2-16,-1 3 6 0,2-3-1 0,1 1 1 0,-2-1-2 16,0 2-3-16,0 0 4 0,-2-1-6 0,-3 3 3 15,0-1-3-15,-6-2 0 16,4 3 6-16,-6 0-3 0,0-1-1 15,-4 1-2-15,-3-3 2 0,1 3-2 0,-2 0-1 16,-3-1 5-16,-1 1-9 0,-1 0-15 16,-9 0-20-16,12-3-32 0,-12 3-45 0,0 0-59 15,0 0-70-15,-41-2-65 16,19-1-713-16,-11 2 348 0,-9-3 229 0</inkml:trace>
  <inkml:trace contextRef="#ctx0" brushRef="#br0" timeOffset="67142.5">17316 6281 96 0,'0'0'166'0,"-4"-6"-16"0,4 6-15 16,0 0-14-16,-4-5-9 0,4 5 5 15,0 0 4-15,-5 21 5 0,3-9 1 16,0 6-2-16,-1 0-2 0,1 4-2 0,0 1-1 16,2 0-3-16,-3 2-2 15,1-2-5-15,2-2-4 0,0 2-6 0,0-2-11 0,-4-2-6 16,4 0-5-16,0-4-7 0,0-1-7 15,0-1-3-15,0-3-5 0,-3 3-2 16,3-4-7-16,3-2 0 0,-3 2-6 16,0-4-25-16,4 1-35 0,-4-6-45 0,0 0-53 0,0 5-54 15,0-5-50 1,0 0-603-16,0 0 280 0,0 0 185 16</inkml:trace>
  <inkml:trace contextRef="#ctx0" brushRef="#br0" timeOffset="67338.2">17473 6660 49 0,'-5'-10'287'0,"3"6"-10"0,0-1-10 16,0 0-14-16,2 5-18 15,-3-9-19-15,3 5-26 0,0 4-21 0,-2-9-19 16,2 9-33-16,0-5-44 0,0 5-54 0,0-9-66 0,0 9-68 15,0 0-60-15,2-9-494 16,1 5 228-16,-3 4 150 16</inkml:trace>
  <inkml:trace contextRef="#ctx0" brushRef="#br0" timeOffset="69962.73">18530 6456 115 0,'0'0'172'0,"0"0"-12"0,0 0-1 0,0 0 0 0,0 0-5 16,0 0 6-16,2 27-5 15,-2-17-8-15,3 4-3 0,-3-1-2 0,0 1-8 16,1-2-7-16,-1 4-6 0,2-4-12 16,1 1-11-16,-3 0-9 0,3-3-7 0,-1 1-5 15,0-3-6-15,-2-1-6 16,6-2-15-16,-6 0-42 0,0-5-54 15,0 0-57-15,0 0-60 0,0 0-66 0,0 0-505 16,5-19 250-16,-8 8 164 0</inkml:trace>
  <inkml:trace contextRef="#ctx0" brushRef="#br0" timeOffset="70144.92">18474 6203 136 0,'-7'-8'220'0,"5"1"-13"0,-2 1-20 16,1-1-21-16,1 4-19 0,0-4-26 15,2 7-46-15,-4-6-51 0,4 6-33 16,8-7-64-16,-8 7-336 0,13 0 139 16,2-2 92-16</inkml:trace>
  <inkml:trace contextRef="#ctx0" brushRef="#br0" timeOffset="70709.14">18850 6523 64 0,'-8'-5'221'0,"1"3"-11"15,1-3-15-15,-1 0-16 0,2-2-14 0,1 1-16 16,0-1-12-16,3-3-17 0,1 2-12 0,5 0-10 16,-1-4-10-16,3 0-8 0,2 4-12 15,3-1-5-15,0 3-7 0,-1 0-8 16,3 4-4-16,1-1-5 0,-3 6-3 0,1 1-2 16,3 3-3-16,-1-2-4 0,-2 6-2 0,-3 1-4 15,1 4-1 1,-3-2-1-16,-1 3 3 0,0-1 1 0,-5 3-1 15,1-2 5-15,-3 0-4 0,4-4 2 0,-2-1 1 16,-2 1 13-16,2-2 11 0,-2-4 13 0,0 2 2 16,0-2-2-16,0-3 0 15,0-4-6-15,0 0-3 0,0 0-8 16,0 0 0-16,0 0-7 0,0 0-5 0,-8-26-4 16,8 16-1-16,4-3-6 0,-2-1-2 15,3-4-3-15,-1 2-3 0,6 0-2 0,-2-4-1 16,5 1 1-16,1 3-5 0,3-1-2 15,-6 5-1-15,2-2-2 0,4 5 0 0,-3 4-1 16,2 1-3-16,0 2 2 16,-1 4-1-16,3 2 2 0,-4 1-1 15,3 7 1-15,-3-1 0 0,-3 3 0 0,4 4 1 16,-6-1 1-16,2 2 2 0,-4 0 0 16,1 1 3-16,0 0-1 0,3-1-4 15,-7 0-3-15,3-2-25 0,-1-1-30 16,-1-3-37-16,2 1-27 0,-2-2-30 0,2-1-28 15,2-4-30-15,1-1-28 0,-1-3-559 16,2-2 269-16,4-2 178 0</inkml:trace>
  <inkml:trace contextRef="#ctx0" brushRef="#br0" timeOffset="71049.28">19681 6218 46 0,'0'-13'266'0,"0"3"-2"15,-5-1 0-15,5 0-6 0,-2 3-18 0,2-1-17 16,-2 3-21-16,2-2-19 0,-4 2-17 16,4 6-22-16,-2-8-18 0,2 8-11 0,0 0-11 15,0 0-10-15,0 0-10 0,-9 17-9 16,4 1-4-16,3 3 0 0,-3 4-4 16,1 2 8-16,-1 3 1 15,-2 2 0-15,2 0 3 0,4 3-6 0,-5-2 1 16,4-1-5-16,-1-2 0 0,1-2-13 15,2-2 1-15,0-3-2 0,0-2-4 0,0-2-4 16,2 0-4-16,3-5 0 0,5 1-5 0,-1-3-9 16,3-1-16-16,4-2-32 0,3-4-26 15,-1-3-31-15,4 1-34 0,1-3-41 16,1-5-46-16,0 2-44 0,5-3-46 0,-6-3-720 16,-1-3 342-16,0-2 227 15</inkml:trace>
  <inkml:trace contextRef="#ctx0" brushRef="#br0" timeOffset="71328.03">19531 6446 34 0,'-11'2'251'16,"3"-2"-4"-16,1 3-15 0,7-3-13 15,-9 2-21-15,9-2-15 0,0 0-20 0,0 0-15 16,0 0-13-16,0 0-15 0,40-7-10 15,-21 3-11-15,13 1-11 16,-2 0-10-16,1-3-5 0,-1 4-11 0,0-3-1 0,-1-2-8 16,-8 7-7-16,0-3 0 0,-1 1-4 15,-3 0-3-15,-4 0-5 0,2 0-2 16,-4-1-3-16,2 3 0 0,-4-4-3 0,0 4-3 16,-2-2-5-16,-1-1-17 0,-6 3-27 15,10-4-37-15,-10 4-48 0,5-3-55 16,-5 3-703-16,0 0 296 0,0-7 195 0</inkml:trace>
  <inkml:trace contextRef="#ctx0" brushRef="#br0" timeOffset="74047.77">34 6148 52 0,'0'0'88'0,"0"0"-9"0,-10-3-1 0,10 3-11 16,0 0-6-16,0 0-5 0,0 0-5 0,0 0 1 15,0 0-7-15,-11 0 7 0,11 0 1 16,0 0 4-16,0 0 3 15,0 0-2-15,0 0 3 0,-9 5-9 0,9-5 9 0,0 0-3 16,0 0-7 0,0 0-5-16,-3 5 0 0,3-5-8 0,0 0-1 15,0 0-5-15,0 0-5 0,0 0-1 16,0 0-4-16,0 0-1 0,17 8 0 0,-6-3-1 0,5-5-1 16,6 5-1-16,0-3-1 0,5 0-1 0,0 3-2 0,6-3 0 15,-8-2 2-15,3 0-5 16,1 0 2-16,-4 2-3 15,0-4 0-15,4 2-2 0,-3-2 7 0,-1 0-9 0,-2-1 3 16,3-1-2-16,-2 3-1 16,-1-3-2-16,-2 1 3 0,-3 1-4 0,-2 0 3 15,-1 0 0-15,-3 2-3 0,-1-3-2 16,0 3 2-16,0-1 2 16,-2 1-1-16,-9 0-4 0,11-5 3 0,-6 3-4 15,-5 2 4-15,2-3-3 0,-2 3-1 16,-2-9-2-16,2 9 5 0,-5-8-4 0,-1 2 0 15,1 3 3-15,0-2-4 16,-2-1 3-16,-1 3-2 0,0-4 0 0,0 0 4 0,2 4 6 16,-4-3 4-16,4 1 7 0,-5 1 5 15,5-1 3-15,-1 2 3 0,0-1-1 16,1-1 1-16,0 3-2 0,6 2-2 0,-6-7-7 16,6 7-2-16,-8-4-1 0,5-1-7 15,3 5 0-15,0 0-4 0,0 0 4 0,0 0-6 16,0 0 4-1,0 0 1-15,21 14-3 0,-11-5 2 0,-1-4-2 0,0 4 3 16,4 1-4-16,-2 1-2 0,-2 1 4 16,-1 1-3-16,0 2 4 0,0-1 1 15,-3 4 0-15,-3 0 0 16,-2 1 3-16,-2-1-13 0,-5 8-44 0,-3-3-65 0,-2 0-87 16,-8 3-426-16,1-6 212 0,3 0 140 15</inkml:trace>
  <inkml:trace contextRef="#ctx0" brushRef="#br0" timeOffset="81183.78">1009 14441 113 0,'4'-11'126'0,"-1"2"-7"16,1 2-10-16,-3-2-1 0,3-2-9 0,-2 3-1 16,-2 0-2-16,-2-3-9 0,-2 2-4 15,-1 1-3-15,-2 0-6 0,-7-3-9 0,-3 6-2 16,-4 0-2-1,-4 1-7-15,-1 2-4 0,-2 2-7 0,-2 4-5 16,-2 0-4-16,8 3-6 0,-4 3-3 16,7 0 2-16,0 3-6 0,2 4-4 0,8-3-1 15,0 2 3-15,7 0-5 0,2 2 2 16,2-2-2-16,4 2 2 0,3 2-4 0,6 1 3 16,1-3-2-16,-1 3 1 0,4 0-5 15,2 0 0-15,1 0 0 0,2 2 2 0,-2 0-3 16,0-4 0-16,-2 3 2 0,-2-4-5 15,1 0 4-15,-4 0-4 0,-2-1 4 16,-3 0 1-16,0-1-1 0,-6-1 3 0,-2-3 9 16,-2 4 8-16,-6-4-1 15,-1-1-1-15,-5 1-2 0,-3-3-2 0,-4-2-3 0,1 0-6 16,-2-3-15 0,-1-2-36-16,2 1-32 0,0-3-30 0,-3-3-39 15,5-1-41-15,4-5-384 0,4 2 192 0,2-6 126 16</inkml:trace>
  <inkml:trace contextRef="#ctx0" brushRef="#br0" timeOffset="81659.92">1333 14644 98 0,'5'7'167'0,"-3"-5"-12"15,1 3-13-15,-3 4-7 0,2 2-5 0,-2 1-4 16,2 7-7-16,-2 0 0 0,2 4-11 0,-2 2-6 16,-2 7-1-16,2-2-10 0,0-1-6 15,0 1-12-15,-2-3-7 0,2-5-4 16,0 1-7-16,-2 0-6 16,2-3-2-16,0-1-4 0,-3-5-1 15,6 0 4-15,-6-2 9 0,3 0 10 0,0-3-1 16,0-2-2-16,0-3-5 0,0-4-9 15,0 0-6-15,0 0-4 0,-4-20-5 0,4 8-6 16,-3-5-2-16,-2-6-4 16,1-2-4-16,-1-7-4 0,2 0-3 0,-4-9-9 15,5-2-4-15,0 1-2 16,2-2-2-16,0 3-4 0,2 5-4 0,0 2 1 0,3 1-2 16,0 5-1-16,0 2-1 0,2 3 0 15,-2 0-3-15,2 9-1 0,-1 0 0 0,1 3 3 16,-1 5 2-16,5 4 4 0,-4 2-1 0,-7 0 1 15,15 10 2-15,-9 0 3 16,0 5 3-16,-1 0 0 0,0 5-1 0,-2-3 1 16,-3 5 3-16,-3-1-2 15,0 0-2-15,-1 0-5 0,-3 2-15 16,-2-2-27-16,0 0-22 0,2-4-35 16,-3-1-37-16,0-3-50 0,-1-3-417 0,2-1 209 15,2-3 138-15</inkml:trace>
  <inkml:trace contextRef="#ctx0" brushRef="#br0" timeOffset="82129.03">1986 14528 26 0,'-9'-5'208'16,"0"-2"-15"-16,0 3-22 0,-4 0-24 15,2 1-17-15,0 2-12 16,-1 2-11-16,-3 4-14 0,-1 1-9 0,0 6-9 16,-1 2-5-16,1 2-11 0,0 3-2 15,0 2-5-15,6 0-4 0,-1 1-2 0,4-5-3 16,2-1-6-16,3 0-4 0,0-2-1 16,4-2-11-16,0 0 0 0,5-3-12 0,0-2-4 15,5-3-8-15,-2-4-2 16,3 0-6-16,1-4 2 0,2 1-2 15,-1-3 5-15,1-1-3 0,-3-3 1 0,0 0 1 16,3-1 2-16,-5 0-1 0,1-1 2 16,-1-1 10-16,-1 1 5 0,-3 1 10 15,0 1 9-15,0 1 3 0,-3 4 4 16,1-4 0-16,0 2-4 0,-3 3-8 0,2 0-8 16,-4 4 2-16,0 0-5 0,0 0 2 0,15 8-2 15,-8 1 2-15,0 3-1 16,-1 1-1-16,4 4 1 0,0-2 1 15,1 2-2-15,1 3-7 0,2 0-18 0,3-4-25 16,-1 0-27-16,2-2-21 0,-3-5-24 16,3 3-27-16,1-8-26 0,-1-2-388 15,3-2 187-15,-2-2 123 0</inkml:trace>
  <inkml:trace contextRef="#ctx0" brushRef="#br0" timeOffset="82559.17">2569 14426 125 0,'-4'-5'219'0,"2"1"-8"16,2 4-12-16,-13-3-18 0,10-1-10 0,3 4-18 15,-15 0-14-15,6 6-12 0,0-1-8 16,0 9-11-16,-3-2-9 0,1 2-8 16,1 8-5-16,0-1-7 0,4 3-4 0,-2-1-7 15,4 5-3-15,2-4-4 0,2-4-5 0,2 3-6 16,2-2-2-16,4 2-3 0,1-4-5 15,2-2-2-15,4-2-5 0,-1-3-6 16,1-3-11-16,7-2-11 0,-4-4-11 0,4-1-13 16,1-4-10-16,0-1-7 0,2-6-1 15,1-2-8-15,-2-1 3 0,-4-1 1 0,2-2 5 16,-6-1 3-16,0-1 3 16,-5-1 3-16,-1 1 14 0,-3-1 11 15,0 2 5-15,-5 0 12 0,-2 2 4 0,0 2 5 16,-2 1-3-16,0 1 0 0,-5 1-3 15,2 2-1-15,1 7-5 0,-5-4 1 0,9 4 1 16,-17 11 2-16,8 0 0 0,-3 3 1 16,5 3 1-16,-3 2 1 0,6 3-1 0,-2-2 1 15,4 0-1 1,2 3 3-16,5 0-4 0,0-6-2 0,3 3 1 16,3-1-14-16,3-3-28 0,2 0-35 15,3-9-43-15,2 2-44 0,3-6-47 0,1-2-551 0,8-2 254 16,2-4 167-16</inkml:trace>
  <inkml:trace contextRef="#ctx0" brushRef="#br0" timeOffset="83033">3923 14779 56 0,'0'0'215'0,"-21"-7"-7"0,9 4-10 15,-2-4-6-15,-2-2-10 0,-4 0-9 0,5-4-17 16,-7-2-15-16,4-4-15 0,0 0-14 16,-4-8-13-16,2-3-10 0,-1-1-10 0,4-1-9 15,3-2-10-15,5 3-12 0,-1 2-12 16,5 3-10-16,3 4-8 0,2 0-5 0,2 2-9 15,1 3-4-15,5 2-11 16,0 3-2-16,0 3-1 0,1 3-1 0,2 3 2 16,-3 3 2-16,-8 0 1 0,23 9-2 15,-14 1 3-15,-2 5 2 0,0 2 2 0,-5 4-1 0,1 5 1 16,-6 2 7-16,-4 2 3 16,-2 3 7-16,-5 1 13 0,-4-4 12 15,3 1 7-15,-1-4-1 0,-1-6 2 16,4 0-2-16,1-2-3 0,1-5-1 15,2 2-5-15,0-4 1 0,5-1-5 16,-3 0-2-16,3-3-7 0,6-2-11 0,3-1-18 16,6-3-21-16,6-2-32 0,8 2-28 15,8-4-16-15,12-3-22 0,0 1-36 16,14-3-34-16,-3-2-444 0,1-2 218 0,1-1 144 16</inkml:trace>
  <inkml:trace contextRef="#ctx0" brushRef="#br0" timeOffset="83327.81">4833 14424 62 0,'-11'-10'225'0,"5"3"-3"16,-1-2-17-16,-2 4-21 0,2 1-19 0,-4-1-16 0,1 3-18 15,-2 2-14-15,-1 2-9 0,1 3-7 16,-2 4-6-16,2 3-7 0,1 2-5 16,0 0-7-16,2 6-4 0,2-2-6 15,3 2-6-15,2-4-6 0,2 3-2 16,2 1-4-16,2-3-2 0,7 3-8 16,2-1-7-16,3-3-16 0,4-2-24 0,0-2-24 15,6-3-19-15,-1 0-32 0,6-4-23 16,-1-3-30-16,5-2-27 0,0-5-485 0,0 1 221 15,7-3 145-15</inkml:trace>
  <inkml:trace contextRef="#ctx0" brushRef="#br0" timeOffset="83638.95">5374 14456 25 0,'-8'-5'149'16,"-1"3"7"-16,0 0 5 0,9 2 1 0,-20 0-6 15,6 2-10-15,0 0-10 0,-1 3-10 16,2 0-7-16,-4 4-14 0,3 2-8 15,0-1-12-15,3 4-5 0,1 2-9 0,5-2-4 16,-2 2-6-16,5 1-4 0,2-2-6 16,2-2-9-16,2 2-10 0,4 0-9 0,2-3-6 15,1-1-6-15,3-2-3 0,0-6-5 16,0 1 2-16,2-4-4 0,-1 0 3 16,3-4-2-16,1 1-2 0,-6-4 0 15,2-2 6-15,-3-1 9 0,-1-1 11 0,-4-1 1 16,-3-3 1-16,-3 0 2 15,-2-1-3-15,-3-1-3 0,-3-1-3 16,-4 4-3-16,-1-2-3 0,0 1-1 0,-2 2-4 16,0 3-3-16,-3 1-14 0,1 2-31 15,0 1-49-15,1 6-43 0,2 0-55 16,-1 3-488-16,5 3 228 0,0-2 152 16</inkml:trace>
  <inkml:trace contextRef="#ctx0" brushRef="#br0" timeOffset="84276.23">5891 14464 255 0,'-2'-6'273'0,"2"1"-28"0,-2-1-19 16,2 6-23-16,-5-9-25 0,5 9-18 15,0 0-16-15,0 0-15 0,0 0-10 0,5 23-13 16,-3-6-6-16,3 1-9 0,0 0-9 16,0 3-10-16,0-5-5 0,-1 4-11 15,1-3-2-15,-3-2-4 0,0-4-2 16,1 1 1-16,-1-1 11 0,0-6 1 0,0 2 1 16,3-3-4-16,-5-4-13 0,0 0 1 15,0 0-8-15,0 0-5 0,0-19-3 0,0 8-2 0,0-1-3 16,2-3-4-1,-2 1-3-15,0-3-2 0,2 0 0 0,1 2-5 16,-1 3-3-16,1-1-1 0,2 1 0 0,0 3-5 16,1 0-1-16,1 4 0 0,1 2-3 15,2 1 4-15,3 4 1 0,-3 2 1 0,3 3-3 16,0-1 1-16,2 3 0 0,-3 0-1 16,-3 2 3-16,0-3-4 15,-2 3 2-15,1-2 1 0,-4-2-1 16,1 5 0-16,-1-7 3 0,-3 4-1 0,-1-4 1 0,0-5 0 15,-1 8-5-15,1-8 4 16,-6 1 0-16,6-1 2 0,0 0-4 16,-10-9 1-16,8 1 1 0,-1-1-3 0,0-2-1 15,3-1 1-15,0-2-3 0,3 2-2 0,2-3 3 16,2 1 0-16,2 0-3 0,3-1 3 16,-1 4-1-16,6-1 0 0,-3 3-1 0,3-1-2 15,6 4 5-15,-5 1-4 16,4 3 4-16,-2 2-2 0,4 2-1 0,-3 3 1 15,-1-1 2-15,1 3 0 0,-4 5 1 0,1 0-2 16,-1 3 1-16,-3 1 2 0,-3-1 0 0,2 4 1 16,-7-1 1-16,0 0-8 15,0-4-24-15,-4 3-34 16,0-4-40-16,-2-3-50 0,0 1-62 0,-2-3-733 16,0-1 322-16,2-3 212 0</inkml:trace>
  <inkml:trace contextRef="#ctx0" brushRef="#br0" timeOffset="85745.09">6728 14421 70 0,'0'-7'242'0,"0"7"-15"16,-4-4-12-16,4 4-20 15,0 0-15-15,0 0-19 0,0 0-8 16,0 0-12-16,0 0-9 0,8 27-2 15,-5-17-12-15,1 4-5 0,-2-1-12 16,3 2-7-16,-3-3-9 0,3-1-10 0,-3 1-3 16,0-1-10-16,-1 0-4 0,3-1-7 15,-2-1-1-15,-2 0-4 0,2-4-2 0,1 2-3 16,-3-2-4-16,0-5 1 0,0 0-2 16,0 0-1-16,0 0-3 0,0 0-1 0,-3-17-1 15,3 6-6-15,-2-1 0 0,2 0-6 16,2-3 0-16,3 3-4 0,1-2-1 0,-2-1-1 15,5 0-2-15,0 0-3 16,1 6-1-16,1-2-2 0,4 4 3 0,-4 2-3 16,2 1-1-16,3 8 1 0,0 1-1 15,2 4-1-15,2 5 0 0,0 1 1 0,-1 4 2 16,-3 2 0-16,2-1-1 16,-3 4 3-16,-2-4-2 0,-1 3 4 0,-3 0-3 15,0-7 1-15,-4 0 3 0,3-1 7 16,-4 0-1-16,-1-5 4 0,-1-1 1 15,-2-3-1-15,0-2 0 0,0-4-7 0,0 0-1 16,0 0-2-16,-11-16 0 0,8 3-4 16,3-2-5-16,0-4 0 0,0 3-5 15,3-3 1-15,-1 0 0 0,5-1-1 16,-3 3 2-16,5 1-3 0,3 0 2 0,-2 1 1 16,4 2-2-16,-1 0 1 0,3 5 1 0,-1-1-1 15,3 4-2-15,-2 2 4 0,1 3-7 16,4 5 8-16,1-2 0 0,0 9-2 15,0-1-1-15,-4 3 2 0,3 2 0 0,-4 5 2 0,-1-2 1 16,2 4-2 0,-3-2 2-16,-2-1-1 0,1 0 2 0,1-3-2 0,-6-3-5 15,2-2-3-15,-1 2-2 0,-1-5-5 16,0-4-14-16,1 0-5 0,-1-3-4 16,0-4 3-16,0-3-4 0,2-3 3 15,-2-3 1-15,1-1 1 0,0-5 5 0,-3-2-1 16,-2-2 3-16,3-4 1 0,-5 0 5 15,3 2-3-15,-4-1 7 16,0 4 2-16,1-1 11 0,-3 2 6 0,0 4 0 0,2 1-4 16,-2 0-1-16,-2 7 1 0,2 0 0 15,-5 3-1-15,5 4 3 0,0 0 0 0,0 0-1 16,-14 18 4-16,11-4 2 16,1 2 1-16,2 3 1 0,0 0-1 0,0 0 0 15,2 1 0-15,4-2 0 0,-3 1-2 16,5-2 1-16,-1-1-3 15,4 0-8-15,-1-4-10 0,4-4-5 0,2-1-17 16,0-2-7-16,1-5-5 0,-1 0 1 0,0-4-2 16,1 0 3-16,-1-4 8 0,0-3 4 15,-3-1 3-15,-1-1 3 0,1-6 11 0,-4 2 9 16,0 1 15-16,1-2 9 0,-3 4 10 16,-3-3 12-16,3 5 4 15,0-1-1-15,-2 3-6 0,-1 1-2 0,1 1-6 0,1 2-3 16,-2 1-1-16,1 3-2 0,-5 2-4 15,0 0 3-15,16 10-1 0,-12-3-5 0,3 1 2 16,-2 3-1-16,0-1-1 16,2 3 0-16,-5 0-3 0,1-3 1 0,1 1-2 15,1-4 3-15,-3 4-5 0,3-4 1 16,-3 1 2-16,2-4-2 0,-2 1-3 0,-2-5-3 16,11 0-7-16,-11 0-7 0,11-7 5 15,-6 2-1-15,3-2 0 0,0-2 0 16,-1-2-1-16,5 1 1 0,-4 0 0 0,2-1 2 15,2 2-2-15,-5 1 2 0,3 2 0 16,-1 0 2-16,0 2 1 0,0 0 1 0,0 4-1 16,4 0 7-1,-2 2 2-15,1 1-1 0,-1 4 1 0,0-1 4 0,2 3-3 16,-2 1 3-16,0 2 1 0,1 2-4 16,1-2 2-16,-4 3 1 0,2-3-1 15,1 1-5-15,-2-1 5 0,1-1 3 0,1 0-4 16,0-2 1-16,0-4-1 0,1-3 0 0,1 3 0 15,0-8-3-15,2-1-1 0,1-1 2 16,-1-4-4-16,-2-5-5 0,2 0 4 16,0-7-1-16,-3-4-4 15,-3-1 1-15,3-6 1 0,-4-4-1 0,-2-3-2 16,-4-1 2-16,0-1 0 0,-3 4 0 0,0-6-2 16,-3 7 7-16,2 3 7 0,-4 3 11 15,3 2 5-15,-3 0 5 0,1 5 1 16,2 1-3-16,-1 5-4 0,1 0-4 15,0 3-3-15,-4 2-1 0,4 4-5 0,-2 1 1 16,0 7 1-16,4 0-1 0,-10 11 3 0,5 3-1 16,-3 3 3-1,5 6 3-15,-2 5 3 0,3 4-1 0,-1-1 1 16,1 1 2-16,4 3-1 0,1 0-5 16,-1 5 0-16,4-2-1 0,2-1 1 15,3-1-2-15,3-4 2 0,5 0-5 0,-1-6 3 16,2 0-3-16,3-3-5 0,-2-5-12 0,2-4-17 15,3-2-22-15,-1-3-28 0,4-5-37 16,-7-3-38-16,5-1-36 0,1-1-36 16,-2-3-42-16,2-3-653 0,-3-1 310 0,-4-3 205 0</inkml:trace>
  <inkml:trace contextRef="#ctx0" brushRef="#br0" timeOffset="86207.72">8318 14421 20 0,'-9'0'193'16,"9"0"0"-16,-11 3-8 0,8-1-7 15,3-2-5-15,0 0-11 0,0 0-13 0,24 0-14 16,-1-5-13-16,7 1-11 16,3-3-8-16,6 2-13 0,4-2-7 0,1-2-8 15,3 0-8-15,-1-1-5 0,-2-2-9 16,0 2-2-16,1 0-6 0,-3-1-4 0,-2 3-11 15,-7-1 4-15,-4 2-5 0,-2 0 7 16,-7 2-3-16,-2-1-3 16,-1 1-3-16,-5 5-8 0,-7-3 0 0,-5 3-1 0,0 0-1 15,0 0-3-15,0 0-2 0,0 0-1 0,-28 8-2 16,13-2-2-16,4-1 0 0,2 2 1 16,0-2-5-16,-1 2 3 15,0 1-1-15,6 3 1 0,-4-3 0 16,8 3 2-16,2 2 3 0,4-1-4 15,0 3 4-15,7-1-2 0,1 5-2 0,2-1 3 16,3-2-2-16,-3 0 1 0,4 1-3 16,-3 2 1-16,2-3-1 0,0 4 2 0,-3-3-1 15,-2-3 0-15,-3 1-2 0,2 0-1 16,-4-3 1-16,-1 1 1 0,-3-3 1 16,-5 1-4-16,-3-1 3 0,-3-1-4 0,-3-2 3 15,-8-2-6-15,-1-2-23 0,-3-3-33 16,-5 0-54-16,-5-5-82 0,2-1-642 0,-4-3 284 15,-7 1 187-15</inkml:trace>
  <inkml:trace contextRef="#ctx0" brushRef="#br0" timeOffset="87331.63">9453 14596 121 0,'0'0'190'16,"0"0"-13"-16,0 0-15 0,0 0-14 0,-12-2-16 15,12 2-15-15,0 0-10 0,0 0-10 16,32-6-12-16,-14 4-7 0,9-1-5 16,6-1-6-16,1 2-7 0,1-1-8 15,3 0-3-15,-6 0-6 0,1 2-4 16,0-3-4-16,-4 1-9 0,-2 1-11 0,-2 2-8 16,-1-2-5-16,-5 0-11 0,-1 2-15 0,-2 0-9 15,-2-3-16-15,1 3-32 16,-2 0-21-16,-1 0-30 0,-12 0-362 15,13 3 168-15,-7-1 111 0</inkml:trace>
  <inkml:trace contextRef="#ctx0" brushRef="#br0" timeOffset="87633">9531 14751 31 0,'-11'2'194'0,"1"3"-9"0,2-5-14 16,0 2-11-16,1 0-12 0,7-2-13 16,-9 5-11-16,9-5-5 0,0 0-6 0,0 0-8 15,13 7-4-15,2-5-8 16,8-2-6-16,6-2-10 0,5 0-1 0,6 1-8 0,4-3-7 16,3-3-6-1,-1 3-7-15,-2-3-3 0,-1 2-5 0,-8 0-3 16,-3 1-3-16,1 0-5 0,-10 1-12 0,1-1-13 15,-4 1-20-15,2 3-12 0,-6-5-18 16,-2 3-22-16,-3 0-24 0,2-1-32 0,-4-1-34 16,-5 3-463-16,2-6 211 0,-4 3 140 15</inkml:trace>
  <inkml:trace contextRef="#ctx0" brushRef="#br0" timeOffset="89344">10784 14243 119 0,'0'-20'193'0,"3"0"-7"16,-6 6-15-16,1-2-11 0,0 7-14 0,-3-5-17 16,-1 5-14-16,-2 2-12 0,-2 0-9 0,-1 4-11 15,0 1-9-15,-3 2-11 0,-4 4-1 16,1 3-8-16,-2 3-6 0,7 0-2 16,-7 5-6-16,5 2-2 0,2 1-6 0,2 2 0 15,5-2-5-15,0 4-1 0,5-1-1 16,2-2 0-16,3 4-2 0,6-3-1 0,1 4-2 15,1-1 3-15,4-2-4 0,0 2-3 16,2-2 3-16,3 2-4 0,-4-4-3 16,0 2-1-16,-2-3-3 0,-1 1-1 0,-4 0 1 15,-2-2-2-15,-2 0 4 16,-4 0 2-16,1-1 4 0,-4-2 11 0,-6 0 3 0,0 0 5 16,-3-3-2-16,-2 0-2 15,-6-3-3-15,1-3-3 0,-2-2-1 0,-5-1-6 16,3-4-6-16,-1-1-20 15,0 0-27-15,0-3-38 0,0-1-45 16,5-3-56-16,-6-4-572 0,13 0 254 0,0 2 167 0</inkml:trace>
  <inkml:trace contextRef="#ctx0" brushRef="#br0" timeOffset="89726.48">10920 14424 193 0,'5'-3'229'0,"-1"-2"-9"15,-4 5-13-15,4-6-14 0,-4 6-14 0,0 0-23 16,8 0-16-16,-8 0-15 0,0 0-12 16,6 16-6-16,-1-1-3 0,-1 4-4 0,4 4-6 15,-4 4-2-15,2 0-11 0,-4 3-3 16,0-3-6-16,0 0-8 0,1-4-4 15,-1-2-3-15,0 0-6 16,1-3 3-16,-1-1 12 0,-2-5 9 16,4-1-4-16,-1-6-6 0,3-1-6 15,2-6-9-15,-8 2-7 0,19-10-5 0,-10 0-4 16,2-5-2-16,4-4-7 0,-4-4 0 16,5-2-6-16,-1-5 0 0,-1-3-4 0,1-2-7 15,3-2-6-15,-4 1-10 0,1 3-16 16,3 2-14-16,-7 6-20 0,0 2-23 0,2 1-35 15,1 4-46-15,-5 2-34 0,2 6-30 0,-2 1-627 16,-2 5 290-16,-2 2 192 16</inkml:trace>
  <inkml:trace contextRef="#ctx0" brushRef="#br0" timeOffset="90135.26">11154 14565 100 0,'-4'3'199'0,"2"3"-4"0,2-6-10 16,2 8-18-16,4-4-14 0,-2 1-11 0,6 2-15 15,3 2-13-15,3-2-11 0,4 2-5 16,-2 0-12-16,8 0-10 0,-3-1-7 16,3 1-12-16,-1-3-13 15,1-1-19-15,-3 0-7 0,-1-1-10 0,-2-1 0 16,0-3-3-16,-2 3 0 0,-2-6-1 15,1 3 0-15,1-7-4 0,-4 0 4 0,-2-2-2 16,0 0 7-16,-3-2 6 0,0-4 10 16,0 1 5-16,-2-4 8 0,1 2 8 0,-4-1 13 15,3 1 11-15,-5 2 6 16,2 0 5-16,-1 1 1 0,2 3-3 0,-3 2-10 16,0-1-3-16,1 1-14 0,-1 3-4 15,-2 5-4-15,0 0-3 0,0 0 1 0,0 0-2 16,0 22-2-16,0-7-3 0,0-3 3 15,0 6-4-15,0 0-5 0,0-1-1 0,0 2 1 16,0-3-10-16,2 0-25 0,-2-2-33 16,0 0-44-16,2-3-40 0,1 1-48 0,0-5-55 15,-3-1-663 1,2-3 303-16,-2-3 199 0</inkml:trace>
  <inkml:trace contextRef="#ctx0" brushRef="#br0" timeOffset="90313.68">11624 14150 142 0,'-4'-9'237'0,"-2"-2"-15"0,2 5-23 0,0-3-21 16,2 4-28-16,-1-2-42 0,3 7-54 16,-2-5-50-16,2 5-45 0,0 0-60 15,0 0-291-15,11 21 133 0,-7-10 88 16</inkml:trace>
  <inkml:trace contextRef="#ctx0" brushRef="#br0" timeOffset="90597.18">11825 14505 220 0,'0'0'234'0,"14"11"-5"0,-7 1 1 16,2 8-8-16,0 0-10 0,5 12-15 16,-1 2-11-16,0-1-20 0,-4 5-13 0,1 1-15 15,0 0-14-15,-1 3-8 0,-2-5-14 16,-4 2-6-16,1-6-10 0,0-1-10 16,-2-3-7-16,1-4-7 0,-1-3-17 0,0-2-14 15,1 0-24-15,-3-6-36 0,0-4-35 16,-3-3-38-16,1-1-36 0,2-6-31 15,0 0-46-15,0 0-562 0,-15-16 264 0,14 0 175 16</inkml:trace>
  <inkml:trace contextRef="#ctx0" brushRef="#br0" timeOffset="90807.62">11925 14458 140 0,'8'-14'178'15,"-1"-2"2"-15,-1 4-3 0,4-1-10 16,1 3-12-16,4-3-12 0,-2 4-17 0,3-1-9 15,4 4-10-15,-2-1-12 0,3 3-10 16,0 0-11-16,-3 6-4 0,4 2-7 0,-6 3-7 16,4 3-5-16,-2 5-1 0,-2 5-4 15,-5-1-5-15,-4 8-1 0,-7-5-1 0,0 1-6 16,-7 2 1-16,-2 0-3 0,-6 1-1 16,-1-5-27-16,-7 2-51 0,-5-2-75 15,-5-2-612-15,-3-4 250 0,-2-3 165 0</inkml:trace>
  <inkml:trace contextRef="#ctx0" brushRef="#br0" timeOffset="94569.68">21197 6207 70 0,'-2'-9'168'0,"2"-1"-19"0,2 2-15 16,3-4-14-16,4-1-14 0,1 3-7 0,6-2-11 15,-1 1-12-15,4 6-5 16,0 2-10-16,-3 3-5 0,4 5-4 0,-2 4-4 16,0 3-7-16,-1 4-1 0,-3 5 2 15,-3 5-5-15,-4-3 3 0,-2 5 6 16,-5-5 7-16,-3 0 0 0,-1 2 6 0,-3-2 1 16,-2-2-1-16,-2-2 0 0,-2-2 3 15,4-3-1-15,-2-1-6 0,-1-1 6 16,3-1 1-16,-1-5 1 0,3 2-4 15,0-3-7-15,0 0-5 0,3 0-7 16,-2-3-2-16,3 3-5 0,3-5-6 16,0 0-2-16,0 0-1 0,0 0-5 0,0 0-1 15,0 0-2-15,0 0-1 0,29-3-3 0,-16 1 0 16,0 2 0-16,-1-2 0 0,2 2-3 16,0-1-13-16,2 1-26 0,-2 0-39 15,3 1-50-15,1-1-47 0,-2 2-628 0,8 0 270 16,-6-2 178-16</inkml:trace>
  <inkml:trace contextRef="#ctx0" brushRef="#br0" timeOffset="94758.88">21857 6398 20 0,'-5'-5'277'0,"1"-2"-9"0,-3 2-11 15,2 0-19-15,-1-2-22 0,5 0-25 16,-3 1-18-16,-1 0-18 0,3-1-31 0,0 1-44 16,-1-1-47-16,3 2-56 0,0 5-62 0,0-11-67 0,5 6-451 15,2-1 205-15,-2 3 135 16</inkml:trace>
  <inkml:trace contextRef="#ctx0" brushRef="#br0" timeOffset="95530.34">22326 6128 159 0,'-2'-7'220'0,"2"7"-19"0,-5-8-19 16,5 8-17-16,-2-5-18 0,2 5-17 0,0 0-12 0,-5-6-16 15,5 6-9-15,0 0-12 16,0 0-5-16,-2 27-7 0,4-14-4 0,-2 4-2 16,0-1 2-16,0 4 0 0,0-2 0 15,0-3 0-15,0 4-3 0,0-4-7 0,0 0 0 16,0-3-2-1,0-1 0-15,0-1 6 0,0 1 6 0,0-6 6 16,0 4 0-16,-2-3-6 0,2-6-6 0,0 5-10 16,0-5-2-16,0 0-5 0,0 0-2 15,0 0-6-15,-6-17-7 0,5 9-2 0,1-3-3 16,0-4-2-16,0-1-5 0,1-1-6 0,5-2-3 0,-1-1-4 16,4 2-2-16,2-1-5 15,4 1-1-15,3 0 0 16,0 1-2-16,2 3-2 0,0 3-2 0,4 1-8 15,-6 3 1-15,1 4-1 0,0 3 4 16,-1 1-1-16,0 3 2 0,0 5 3 0,-2 2 1 16,-2-2 1-16,0 7 1 0,-3-2 4 15,1 2-1-15,-3 0 1 0,-1-2 1 0,1 1 1 16,-2 0 1-16,-3 0 1 16,1-3 0-16,-1-1 2 0,-1 0 1 0,-1-2-1 0,-1 0 3 15,-1-2 1-15,0 0 0 16,0-2 4-16,0-5 4 0,-1 7 3 0,1-7-5 15,0 0-1-15,0 0-1 0,0 0-7 16,-11-19 3-16,8 6 1 0,3 1-1 16,3-2-4-16,-1-2 1 0,2-3-1 15,1 0-6-15,5 1 3 0,-1-5-2 16,3 5 2-16,1-1 1 0,2 2 0 0,-1 5-2 16,0-1 1-16,0 3 0 0,5 4-1 15,-6 1 0-15,3 3-1 0,-1 4-1 0,1 5 2 16,-2 0 0-16,1 0 1 15,-2 6-4-15,-1-1 6 0,-3 5 2 0,3 2 0 16,0-1-2-16,-7 2 2 0,3-1 2 16,-3 2-2-16,-1-2-6 0,1-3-26 0,-3 2-35 15,4-4-37-15,-3 3-47 0,0-6-28 16,5-1-33-16,-6 0-554 0,2 0 260 0,3-7 171 16</inkml:trace>
  <inkml:trace contextRef="#ctx0" brushRef="#br0" timeOffset="95976.96">23288 6105 125 0,'-16'-12'197'16,"0"1"-16"-16,3 8-14 0,2-1-15 0,-2 2-13 15,2 2-11-15,-1 2-12 16,1 2-11-16,-4 5-5 0,0 1-10 0,5 2-11 0,-4 7-3 15,2 2-6-15,3 2-6 16,2 0-4-16,0 2-5 0,5-3-2 0,2-2-7 16,0 3-6-16,7-4 2 15,0-1-6-15,2-4-3 0,3 2-6 16,4-7-9-16,0-1-10 0,3-2-7 0,-3-5-1 16,0-1-6-16,1-4 0 0,2-3 1 15,-6 2-4-15,4-6 2 0,-6 0 1 16,-1-2 1-16,-1-1-2 0,-4 0 2 15,-1-5 3-15,0 2 10 0,-2 0 6 0,-2 2 10 0,0 1 7 16,1-2 8-16,-1 4 0 16,0 1 4-16,0 2-4 0,0 0-6 0,3 0-4 15,-6 4-4-15,6 0-3 0,-3 5-4 16,0 0-1-16,0 0-2 0,0 0 0 16,0 0 1-16,7 23 1 0,2-11-1 0,-2 4 1 15,0-2 0-15,6 2-5 0,-2 3 4 16,5-1-2-16,-2 1 0 0,5-3-5 15,-3 1-23-15,2-2-22 0,1-5-36 0,-3 1-28 0,4-1-45 16,-2-4-56-16,0-2-527 16,2-4 247-16,-4 0 164 0</inkml:trace>
  <inkml:trace contextRef="#ctx0" brushRef="#br0" timeOffset="96216.65">23682 6129 169 0,'-5'-7'258'0,"3"2"-10"16,0 1-19-16,-1-4-17 0,3 8-20 16,-2-5-17-16,2 5-20 0,0 0-16 15,0 0-14-15,0 0-11 0,0 0-10 0,0 0-12 0,18 13-7 16,-7-1-5-16,4-1-9 16,3 5-5-16,1 0-7 0,3 2-5 0,-2-1-5 15,-1 0-4-15,2-2-16 0,-3-1-31 16,-2 0-35-16,-1-2-34 0,-1-1-23 0,-2-2-22 0,2-1-29 15,-3 1-42-15,-2-7-527 16,0 2 243-16,2-6 160 0</inkml:trace>
  <inkml:trace contextRef="#ctx0" brushRef="#br0" timeOffset="96427.75">23982 6035 88 0,'-2'-8'240'0,"0"-1"-13"0,2 3-18 16,-2 0-20-16,-1 1-15 0,3 5-11 0,-11-2-6 16,11 2-5-16,-22 13-6 0,6-1-9 0,-6 6-13 15,0 5-10-15,-4 1-10 0,1 4-11 16,-2 0-13-16,2-1-45 0,1-1-63 0,3 2-67 0,-1-3-72 16,3 1-562-1,1-5 248-15,-2-1 164 0</inkml:trace>
  <inkml:trace contextRef="#ctx0" brushRef="#br0" timeOffset="99929.1">24816 5862 136 0,'0'-5'169'0,"0"5"-14"16,6-12-17-16,-1 5-12 0,0-2-16 0,2 2-10 15,2 2-8-15,0-2-9 16,0 1-14-16,4 1-1 0,-2 3-8 0,3 2-13 16,0 2-1-16,3 1-4 0,-3 3-6 15,-1 4-3-15,2 1-3 0,-5 5 3 0,1-4-8 16,-5 6 0-16,-1 1-3 0,-3 2 2 16,-4-2-6-16,-3 2 1 0,-1-1 1 15,-1-3 6-15,-2 1 9 0,-2-1 7 16,2-2 5-16,-1-1 8 0,2-4 6 0,1 1 2 15,0-3 0-15,-2-2-2 0,3 1-2 16,0-3-5-16,1-1-6 0,1 0-7 16,4-3-2-16,0 0-8 0,0 0-4 0,0 0-2 15,0 0-2-15,0 0-4 0,0 0-4 0,0 0 2 16,0 0-2-16,28-3-5 0,-17 3 0 16,1 3-1-16,-1 2-3 0,1-1 0 0,1 4-1 15,2-2-1-15,-6 5-2 0,3-3 0 16,-2 3 2-1,-6 1 0-15,1-1 1 0,-1 0-3 0,-1 1 1 0,-3-1 1 16,-3 1-1-16,1-2 3 0,-2 1-1 16,-3-3-1-16,-3 1 1 15,0-2 0-15,-1-1 4 0,0-5-7 0,-6 3-11 16,3-4-23-16,-7 0-30 0,3 0-28 16,6-4-42-16,0 3-32 0,0-3-42 0,3 2-479 15,2-3 233-15,4-2 154 0</inkml:trace>
  <inkml:trace contextRef="#ctx0" brushRef="#br0" timeOffset="100115.62">25149 6286 9 0,'0'0'264'0,"0"0"-11"16,8-5-18-16,-8 5-22 0,3-6-21 0,-3 6-20 15,0 0-19-15,7-5-37 16,-7 5-49-16,6-4-59 0,-6 4-78 16,2-7-92-16,-2 7-331 0,0 0 167 0,0 0 111 15</inkml:trace>
  <inkml:trace contextRef="#ctx0" brushRef="#br0" timeOffset="101194.39">17410 6163 121 0,'-4'-4'151'0,"-1"0"-19"0,5 4-4 15,-7-10-13-15,5 10-9 0,2 0-15 16,-5-7-10-16,5 7-4 0,0 0-8 0,-3-7-8 16,3 7-7-16,-2-6-6 0,2 6-3 0,0 0-9 15,0 0-2-15,0 0-6 0,0 0 0 16,12 15-6-16,-5-7 6 0,5 7 5 16,-1 4 5-16,1 2-1 0,7 6 3 0,-3 5 8 15,3-1 1-15,4 11 5 16,-4 2 5-16,0 2 5 0,-1 5 6 0,-1 1 3 0,-4 3 4 15,-1 3 2 1,-3 1 3-16,-5-2 0 0,-4 3 3 0,4-11 2 16,-11 9-3-16,1-7-1 0,-1 2-5 15,-4-3-6-15,0-9-8 0,-4-2-1 16,-2-5-7-16,4-2-5 0,-4-4-3 0,1-5-6 0,3-3-6 16,-5-3-18-16,0-3-30 15,5-3-44-15,-5-3-47 0,5-2-60 16,1 1-54-16,3-5-687 0,-1-2 308 15,10 0 202-15</inkml:trace>
  <inkml:trace contextRef="#ctx0" brushRef="#br0" timeOffset="102080.06">21582 5888 104 0,'-4'-6'198'16,"-1"-1"-14"-16,3 1-18 0,-4-1-18 15,4 2-10-15,2 5-14 0,-6-7-13 0,6 7-15 16,-6-5-8-16,6 5-7 0,0 0-13 0,0 0-3 16,0 0-7-16,0 0-7 0,17 20-4 15,-7-5-3-15,1 3-3 0,0 6-1 16,3 1 2-16,5 6-2 15,-3 3 4-15,4 8 2 0,-7-5 6 0,6 10 7 16,-2 1 3-16,-5 1 5 0,1 2 5 0,-6-8 1 16,-3 4 4-16,1-4 5 0,-5 3 0 15,0-2 1-15,-3 0-5 0,-1 1 0 0,-5-4 1 16,2 0 6-16,-7-3-6 0,-3-3-6 16,-1 1-5-16,-7 1-9 0,1-6-3 15,-5-3-17-15,2-5-38 0,-4-2-53 0,3-2-55 16,3-6-75-16,4-7-89 0,0 0-687 15,0-6 326-15,4 0 215 0</inkml:trace>
  <inkml:trace contextRef="#ctx0" brushRef="#br0" timeOffset="103044.4">25165 5551 119 0,'0'-5'218'0,"0"5"-8"16,-5-9-10-16,5 3-10 0,0 6-15 0,-3-7-11 16,3 7-17-16,0 0-14 15,-1-6-14-15,1 6-13 0,0 0-14 0,0 0-8 0,0 0-7 16,0 0-6-16,0 0-8 16,0 0-4-16,19 30-6 0,-12-11 0 0,7 4-6 15,-1 11 1-15,1 1 0 0,1 10 0 16,1 5-2-16,-5 2 5 0,-1 3 2 15,0-1 1-15,-6 3 0 0,-2-7 0 0,-4 1-1 16,-2 5-1-16,-3-1 1 16,-2-4-4-16,-4 0-2 0,-3-4 1 0,-1-3-9 15,-3-2-1-15,1-8-3 0,-2-1-5 16,0-3-6-16,-3-3-25 0,-1-1-44 16,5-10-62-16,-2 3-86 0,-1-7-96 15,-1-3-619-15,4-5 309 0,0-1 203 16</inkml:trace>
  <inkml:trace contextRef="#ctx0" brushRef="#br0" timeOffset="105258.31">26166 5600 50 0,'0'-8'189'0,"0"8"-7"0,0-6-11 16,0 6-10-16,0 0-11 0,0-7-6 0,0 7-5 15,0 0-3 1,-11 0-6-16,11 0-7 0,-15 7-4 0,6-3-5 15,0 0-7-15,-6 6-2 0,3 0-7 16,-5 5-5-16,1 3-4 0,-5 2-1 0,4 8-5 16,-4 4 0-16,0 0 1 0,5 4-5 15,0 3 1-15,2-2-5 0,4 3-4 0,3 1-3 16,3-2-5-16,4-1-3 0,4 1-7 16,3 1-7-16,3 0 0 15,6-4-2-15,0 0-5 0,5-5-4 0,-3 0 2 16,4-3-6-16,-3-3-3 0,-3-4 2 15,0-1-1-15,-1-3-2 0,-3-3 2 0,1-2 0 0,-4-1-1 16,2-1-6-16,-3-4-5 16,-1 1-21-16,0-4-34 0,-5 2-52 0,-2-5-71 0,7 4-84 15,-7-4-832-15,0 0 366 16,0 0 242-16</inkml:trace>
  <inkml:trace contextRef="#ctx0" brushRef="#br0" timeOffset="106814.51">17361 8031 69 0,'0'0'169'0,"0"0"-5"0,0 0-9 16,0 0-10-16,0 0-9 0,0 0-9 15,0 0-6-15,0 0-5 0,-20 0-6 0,20 0 0 16,-29 5-2-16,13-3-2 16,-8 3-5-16,0-1-2 0,2-1-4 0,-1 1-5 0,-2 1-6 15,5-3-6-15,-3 3-5 0,1-3-5 0,7 0-6 16,-2-1-4-16,6 2-6 0,-3 0-1 16,1-3-7-16,4 0-5 15,9 0-3-15,-18 0-4 0,18 0-4 0,-8-7-5 16,7 0 0-16,2 1-4 15,-1-2-3-15,8-1-1 0,-3 0-3 0,4 0 1 0,0-2 0 16,1 1-3-16,-1-3 1 0,3 2-4 16,-4-2 0-16,5 3 1 0,-1-1-3 0,-4-1 3 15,2 1-3-15,-1 1-1 16,1 1 0-16,-4 1 0 0,2 0 0 0,-1 1 0 0,-3 2 1 16,3-2-1-16,-2 2-3 15,-4 2-2-15,5-2-1 0,-6 5 1 16,0 0 2-16,0 0 2 0,14 13 8 15,-11-3 6-15,-1 7 3 0,0 0 2 16,3 2 2-16,-5 0 4 0,0 1-2 0,2 4-1 16,-2-3 0-16,0 2-3 0,0 0-2 0,1-2-1 0,-2 0 2 0,2-2-3 15,-1-1 12 1,0 1-3-16,0-4-20 0,0 0-20 16,0-2-25-16,2-3-25 0,-2 1-32 0,0-3-32 15,4 1-45-15,-2-3-46 0,-2-6-662 0,5 3 299 16,-1-3 198-16</inkml:trace>
  <inkml:trace contextRef="#ctx0" brushRef="#br0" timeOffset="107124.93">17270 7702 214 0,'-2'-9'216'0,"2"4"-22"16,-2-2-20-16,2 7-17 0,0-10-17 16,0 10-12-16,6-4-15 0,-6 4-8 0,20 4-8 15,-7 1-11-15,6 4-7 0,2 5-6 16,2 2-8-16,1 5-6 0,-1 2-7 0,1 4-2 16,-6 2-2-16,-2 5 12 0,-5 2 7 15,-3 1 8-15,-3 0 7 0,-7 7 0 0,-6-4 3 16,-2 1 0-16,-5 6-1 15,-6-3-7-15,-4-3-10 0,1-1-2 0,-2-2-9 0,-2-2-5 16,2-7-8-16,6-4-28 0,-4-2-42 16,4-5-60-16,2-2-78 0,0-1-81 0,4-4-611 15,0-6 291-15,4 2 193 16</inkml:trace>
  <inkml:trace contextRef="#ctx0" brushRef="#br0" timeOffset="108727.6">18266 8049 112 0,'-6'-4'158'16,"0"-1"-15"-16,2 1-7 16,-1-1-8-16,3-2-8 0,2 0-15 0,2-2-12 15,3 0-6-15,2 0-9 0,1-2-10 0,-2 3-5 16,4 0-5-16,-4-1-4 15,6 3-7-15,-2-1-6 0,-1 2-3 16,-2 5-6-16,1-3-1 0,-8 3-2 0,19 7 3 16,-8-4 8-16,-2 8 3 0,0-1 1 0,-2 5 3 0,0 0 5 15,-5 2 5-15,0-1-1 16,-2 2 3-16,0 0 2 0,-4-1-1 0,1 0-2 16,-1 0-4-16,1 0 1 15,-1-4 2-15,2-3 3 0,-3 2 4 16,3-3 0-16,-2 0 0 0,2-2-3 15,1 2 0-15,1-2-5 0,-2-4-4 0,2-3-6 16,0 6-6-16,0-6-4 0,0 0-3 0,0 0-5 16,13-15-3-16,-6 7-3 0,7-1-2 15,-2-3-2-15,4-3-4 0,0 2 1 16,-1-2-2-16,3-3 0 0,-2 4-2 0,1-3-2 16,-1 3-2-16,-3 2 1 0,-1-2-3 15,1 5 1-15,-4-3 0 16,0 1 0-16,-2 6-1 0,2-2-3 0,-3 1-2 0,-3 2-3 15,-1-1 1-15,-2 5 1 0,0 0 1 16,0 0 0-16,0 0 0 0,-13 15 0 16,8-7 3-16,-4 5 1 0,1 1 8 15,2 2 0-15,-3 0 1 0,1 1 2 0,1 2-2 16,1-1 3-16,1 2 1 0,3-1 0 16,2 0 2-16,0-1-4 0,2-1 1 0,4 0 10 15,6-4 0-15,1-1-2 0,3 1-3 16,0-4-15-16,8-4-29 0,-3-2-34 15,4-1-37-15,3-4-49 0,-2-1-59 0,2-1-70 16,-3-4-661-16,-1 2 317 0,1-3 209 0</inkml:trace>
  <inkml:trace contextRef="#ctx0" brushRef="#br0" timeOffset="109678.09">20082 7822 24 0,'0'0'191'16,"0"0"-10"-16,0 0-9 0,0 0-11 0,0 0-10 15,0 0-13-15,0 0-9 0,0 0-9 0,-21-4-5 16,21 4-1-16,-24 5-3 0,11-2-4 16,-4 1-10-16,3-1-3 0,0 0-6 15,-3-1-8-15,6 1-7 0,-3 1-7 16,3-4-4-16,-1 4-5 0,0-2-6 0,4 0-7 16,0-2-1-16,8 0-2 0,-14 5-6 15,7-3-2-15,7-2-4 0,-12 0-2 0,12 0-2 16,-9 1-3-16,9-1-2 0,-9 3 0 15,9-3-3-15,0 0-2 0,-10 2 1 0,10-2-4 16,0 0-1-16,-9 2-2 0,9-2 0 16,0 0-4-16,0 0-2 0,-8 5 1 0,8-5-1 15,-2 5 1-15,2 2 1 0,-2 0 1 16,2 0 1-16,2 0 4 16,-2 0-3-16,0 2 3 0,0 2-1 15,2-3 0-15,-2 3 3 0,0-4 1 0,3 5-2 16,-3-4 1-16,2-1 3 0,-2 1-3 15,3-1 1-15,-3-1 0 0,3-2 2 16,-3 2 3-16,2-1 1 0,-2-5 1 0,4 4-2 0,-4-4 2 16,7 1-2-16,-7-1-6 15,0 0 4-15,21-3-5 0,-13 1 0 0,3-3-2 16,1 3-3-16,0-2 1 0,3 1-1 16,2 2-2-16,-3-2-1 0,2 3-1 0,-2-1-1 15,2 2-1-15,-2 2 0 0,1-2 1 16,-3 2 0-16,1 1-2 15,-2 0 3-15,0 3 1 0,-2-2-4 0,-5 4 6 16,1 0 4-16,-5-1 7 0,0 1 6 16,-5 2 2-16,1-2-4 0,-5 4 0 0,-2-3-2 15,0 1 0-15,-3-2-5 0,1-4-20 16,-6-1-31-16,7 2-42 0,-2-6-51 16,-1 0-56-16,2-3-60 0,-3-1-688 0,1-2 318 15,0-1 209-15</inkml:trace>
  <inkml:trace contextRef="#ctx0" brushRef="#br0" timeOffset="110022.83">20004 7455 93 0,'0'-11'234'0,"0"2"-16"0,0 2-24 0,3 0-19 16,-3 1-19-16,0 6-15 0,2-7-19 0,-2 7-8 16,12 0-13-16,-12 0-9 0,21 13-8 15,1 1-4-15,0 4-11 0,4 5-4 16,0 1-4-16,3 11-4 0,0 0-1 16,-1 5 2-16,-5 3-1 0,-3 0 1 0,0 4 1 0,-7-2 2 15,-2-3 3-15,-7 2 4 16,-4 1 1-16,-2 3 4 0,-8 4-3 15,-4-1-5-15,-2-4 1 0,-2 0 6 0,-4-1-1 16,-1-4-17-16,-3-3 3 0,1 0-3 16,4-8-9-16,0-1-14 0,-1-5-30 15,2 0-44-15,1-6-55 0,3 0-68 0,2-7-75 16,0-1-683-16,1-2 314 0,5-5 207 0</inkml:trace>
  <inkml:trace contextRef="#ctx0" brushRef="#br0" timeOffset="110747.84">20938 8166 24 0,'0'0'190'15,"-5"-5"0"-15,5 5 1 16,0 0-3-16,0 0-3 0,-3-5-3 16,3 5-2-16,0 0-8 0,0 0-3 15,0 0-15-15,-2-7-10 0,2 7-13 0,0 0-11 16,0 0-10-16,0 0-12 0,-7-2-7 15,7 2-5-15,0 0-3 0,0 0 2 16,0 0 0-16,-9 17-4 0,5-9-4 0,-1 1-7 16,-4 3-5-16,-5 3-20 0,2-4-86 15,-6 3-131-15,-2 0-843 0,0 0 345 0,-7-4 228 16</inkml:trace>
  <inkml:trace contextRef="#ctx0" brushRef="#br0" timeOffset="112323.62">22564 7622 8 0,'2'-2'170'0,"-2"2"-19"0,5-4-10 15,-5 4-12-15,0 0-6 0,0 0-15 0,0 0 2 16,0 0-11-16,-38 13-4 15,22-6-4-15,0 2 0 0,-5 6-4 16,3 1-5-16,-4 1-3 0,4 1-4 0,-3 7-3 16,4-6-4-16,1 2-5 15,2 0-5-15,1 2-1 0,5-2-7 16,3-2-6-16,1-1 0 0,4 1-3 0,2 1-6 16,3-4-4-16,1-1 2 0,7-4-3 0,-2 3-10 0,2-6 2 15,4-1-6-15,-1-3 0 16,-1-4-6-16,1 0 0 0,-2 0 0 0,-2-4-1 0,0 0-6 15,-4-3 4 1,-1-2 1-16,1 0 3 0,-6 2 5 16,-2-2 3-16,-2 2 2 0,-2-5 1 0,-4 5-2 15,-3 0 1-15,-1 1-6 0,-4 1-2 16,1 3 3-16,-3 2-4 0,0 2 0 0,-2 3 0 16,0-1-1-16,0 5-20 0,2-2-26 15,2 2-34-15,1 1-36 0,4 1-42 0,4-2-55 16,0 1-495-16,7-4 236 15,3 1 157-15</inkml:trace>
  <inkml:trace contextRef="#ctx0" brushRef="#br0" timeOffset="112661.2">22636 7244 85 0,'-2'-9'262'16,"-1"2"-16"-16,1-2-24 0,0 5-19 16,2-3-23-16,0 7-16 0,2-5-20 0,-2 5-15 15,0 0-8-15,24 12-11 0,-10 1-12 16,2 6-5-16,5 8-6 0,4 13-6 0,-3 4-5 0,-2 3-3 15,4 26-4 1,-1-2-2-16,-11-7-2 0,-2-4-4 0,-8 3-4 0,-4 0-3 16,-8 21-12-16,-9-3-1 0,-3 0-3 15,-9-9-1-15,-5-2-17 0,-7-10-62 0,0-2-80 16,-6-6-96-16,0-5-647 16,2-11 294-16,8-12 194 0</inkml:trace>
  <inkml:trace contextRef="#ctx0" brushRef="#br0" timeOffset="114193.13">23217 7660 158 0,'-5'-7'163'0,"5"7"-13"16,0 0-16-16,-4-3-12 0,4 3-16 15,0 0-7-15,0 0-9 0,16 15 1 16,-6-7 0-16,4 4-1 0,-1-1-8 0,4 1-6 16,-4 0-5-16,6 2-2 0,-5-4-4 15,1 3-2-15,-4-3-3 0,1 1-7 16,0-3-3-16,-3 0-2 0,-1-1 2 0,0-2 5 15,-1 2 7-15,2-2 4 0,-1-1-2 16,-1-4-6-16,-7 0-6 0,0 0-7 0,18-9-5 0,-11 2-3 16,-4 0-5-1,7-6-4-15,-4 1-2 0,-1-5-3 16,-1-1-2-16,1 4 4 0,0-3 8 0,-4 1 1 16,4 0 4-16,-2 2 5 0,-1 2 2 15,0 1-2-15,1 1-4 0,-1 1-6 0,-2 2-4 16,2 2-6-16,-2 5-2 0,0-7-2 15,0 7 0-15,0 0 2 0,0 0 0 0,-4 28 2 16,1-12 2-16,1 4 4 0,0-2 3 16,-3 5 8-16,2-1 1 0,-3 5-1 15,1-2 2-15,-1 1 1 0,1 2-2 16,-3-2-6-16,2-1 7 0,1-2-6 0,0-2-9 16,-2-2 0-16,5-3-1 0,-3 1-26 15,1-2-42-15,-2-4-53 0,3-1-64 0,1-1-73 0,-6-4-76 16,3 0-641-16,0-1 323 15,5-4 213-15</inkml:trace>
  <inkml:trace contextRef="#ctx0" brushRef="#br0" timeOffset="115009.19">24819 7488 23 0,'0'0'198'15,"0"0"-15"-15,-11-5-13 0,11 5-19 0,0 0-12 0,-6-2-10 16,6 2-14-16,0 0-8 16,0 0-11-16,0 0-4 0,30 2-12 15,-14-2-5-15,2-2-9 0,6 0-8 0,-1 1-3 16,3-1-6-16,-1-2-5 0,-2 4-4 15,1-3-5-15,-2 1-2 0,-2 0-4 16,-4 0 1-16,1-1-2 0,-5 1 0 0,1 2 3 16,-2-2 0-16,0 2-3 0,-2-1-3 0,-9 1-2 15,14 1 0-15,-7 3-2 0,-5 3 5 16,4 2 7-16,-4 1 3 16,0 3 6-16,1-1 1 0,-3 7 8 0,-3 2 9 15,3 0-1-15,-2 0 4 0,0 4-4 0,-2-2 0 16,2-2-4-16,0 2-1 15,-4-2-4-15,5-2-6 0,-1 0-4 0,-1 0-3 16,3-2-1-16,-2-3-2 0,0-2-11 16,2 2-20-16,-3-5-36 0,3-2-50 0,0 0-58 15,0-3-55-15,0-4-54 0,0 0-580 0,0 0 282 16,0 0 187-16</inkml:trace>
  <inkml:trace contextRef="#ctx0" brushRef="#br0" timeOffset="115226.01">24995 7769 126 0,'-8'-2'243'16,"8"2"-5"-16,-13 0 3 0,13 0-11 0,-12-1-14 15,12 1-19-15,-8-3-19 0,8 3-18 16,0 0-16-16,-2-6-13 0,2 6-16 0,19-9-10 16,-4 4-12-1,6-2-17-15,3-1-20 0,2 0-26 0,3-1-15 16,-1 0-25-16,-2 0-26 0,-1 1-25 15,-1-1-25-15,-6 4-44 0,0-1-53 0,-3-1-527 16,-6 2 241-16,-1-3 159 0</inkml:trace>
  <inkml:trace contextRef="#ctx0" brushRef="#br0" timeOffset="115530.59">25305 7131 119 0,'-4'-7'258'0,"-1"2"-19"0,2 0-15 0,-1-1-23 15,4 6-21-15,-4-7-17 0,4 7-18 0,0 0-12 16,0 0-13-16,0 0-13 0,29 13-8 16,-9 2-10-16,0 4-5 0,6 6-8 0,-3 5-5 15,6 9-5-15,-7 6-6 0,2 3 2 16,-8 6 0-16,-2 1-2 0,-4 4-5 15,-3 0 2-15,-9-1-3 0,-3-2-2 16,-5 2-1-16,-3-4 0 0,-1-1-7 0,-6-1 1 16,2-4-5-1,-5-3-6-15,2 0-7 0,-2-6-15 0,1-8-44 16,4-3-56-16,-4-3-66 0,6-9-72 0,3-5-672 16,-3-5 305-16,3-2 202 15</inkml:trace>
  <inkml:trace contextRef="#ctx0" brushRef="#br0" timeOffset="116373.26">26395 7212 8 0,'0'0'155'0,"-2"-5"6"15,2 5 2-15,0 0-1 0,0 0-3 0,-2-7 2 0,2 7-10 16,0 0-2-16,0 0-7 16,0 0-6-16,-5-8-8 0,5 8-5 0,0 0-8 15,0 0-6-15,0 0-8 0,0 0-4 16,0 0-10-16,0 0-8 0,0 0-8 15,0 0-7-15,0 0-6 0,0 0-1 0,0 0 1 16,0 0 3-16,7 20 4 0,-2-11 3 16,-1 5 0-16,3 3 1 0,-1 3 6 15,2 3 1-15,1 1 4 0,1 6-7 16,1 3-2-16,-4 6 4 0,2-2 1 16,-2 5-5-16,-3-2 0 0,0 1 3 0,-2-4 0 15,-2-2-8-15,-6 5 3 0,2-2-2 0,-3-3-4 16,1-2-4-16,-4 1-3 15,-3-3-13-15,-2 1-4 0,-6-4-1 0,-4-2-5 16,-1-3-18-16,-5-2-32 0,0-4-45 16,-5-4-68-16,8-6-78 0,3 2-98 0,0-6-941 0,5 1 424 15,3-4 280-15</inkml:trace>
  <inkml:trace contextRef="#ctx0" brushRef="#br0" timeOffset="120806.36">17254 9200 10 0,'2'-7'136'0,"3"1"-12"0,-3-1-2 15,3 0-5-15,-3-2-6 0,3 1-4 16,-1-1-3-16,-3 0-5 0,2 1-7 15,1-3 3-15,-4 2-8 0,0 0-5 0,-4 1-10 16,0-1-6-16,0 0-7 0,-5 4-4 16,-3-4-5-16,-2 5-8 0,-3 2-3 15,-1-1-6-15,-1 3-1 0,1 0-1 16,2 3-6-16,-4 1-3 0,4-2-3 0,3 3-2 16,1-1-1-16,-1-1-1 0,5 4-1 15,-2-1-1-15,4 2-2 0,1 1 1 0,5-2 1 16,0 4 0-16,5 1-3 0,1 2 2 15,6-2-3-15,-1 2 3 0,6 2-3 16,-4 0 1-16,6 3-3 0,-2-2 1 0,-1 2 0 16,-1 0 1-16,3 2-2 0,-3 0 0 15,0 0 2-15,0 0-4 0,-4 0-1 0,-4-4 4 16,0 3-2-16,-3-2 0 0,-4 1 8 16,3-5 8-16,-8 1 15 0,3-3 14 15,-5 1 9-15,0-4 5 16,-1 0 1-16,-3-4 4 0,2-3-8 0,-4 0-4 15,1-2-3-15,0-4-4 0,-3 0-5 16,6-2-8-16,-2-3-5 0,2 0-2 0,-1-5-3 16,3 2-4-16,2-2-5 0,3 0-5 15,0 0-6-15,4 1-8 0,2-4-3 16,1 2-10-16,2 2-16 0,1-1-16 0,1 0-27 16,0 1-31-16,0 1-29 0,3 1-40 15,-2 1-35-15,1-1-534 0,-1 2 252 0,3 1 167 16</inkml:trace>
  <inkml:trace contextRef="#ctx0" brushRef="#br0" timeOffset="121161.81">17422 8905 138 0,'-4'-4'176'0,"2"0"-18"0,2 4-23 0,0 0-5 16,0 0-17-16,10-4-7 0,-10 4-10 0,22 10-6 16,-6 0-3-1,3 4-5-15,2 4-4 0,-1 5-2 0,2 5-3 16,-4 2-4-16,1 5 2 0,-5 0-1 0,-5 7-2 15,-2 4-3-15,-5-2-1 0,-4 14-4 16,-5 0-2-16,-4 2-16 0,-9 17-3 16,-1-4 1-16,-7-3-4 0,6-16-2 15,-1-12-4-15,1-2-1 0,2-10-29 0,-3-3-53 16,4-2-66-16,-5-10-88 0,-1-5-451 16,-4-1 224-16,2-3 147 0</inkml:trace>
  <inkml:trace contextRef="#ctx0" brushRef="#br0" timeOffset="122079.82">18327 9384 131 0,'-4'-7'195'15,"4"7"-14"-15,-5-1-15 0,5 1-15 16,0 0-8-16,0 0-2 0,0 0-1 0,-4 18-5 0,6-7-6 16,0 0-7-16,0 1-10 15,1 1-5-15,1-1-8 0,-1-1-9 16,-1 1-10-16,-1-1-6 0,5 0-10 0,-6-2-3 16,4 0-4-16,-1 0-5 0,-1-3-17 0,-2 0-31 15,2-1-45-15,-2-5-53 0,-2 9-54 16,-5-6-60-16,7-3-465 15,-18-3 229-15,9 3 151 0</inkml:trace>
  <inkml:trace contextRef="#ctx0" brushRef="#br0" timeOffset="122278.48">18335 9006 125 0,'-3'-15'239'0,"-2"0"-13"0,3 5-19 16,0 0-20-16,-1 2-20 0,1 1-17 16,0-1-19-16,0 2-36 0,2-1-47 15,0 7-51-15,0-7-43 0,0 7-44 0,0 0-41 16,18 9-313-16,-2-1 151 0,-6 3 99 16</inkml:trace>
  <inkml:trace contextRef="#ctx0" brushRef="#br0" timeOffset="122993.58">18521 9389 94 0,'-5'-3'195'15,"5"3"-15"-15,-9-2-19 0,9 2-16 16,0 0-15-16,0 0-17 0,-8-2-10 0,8 2-10 15,0 0-11-15,0 0-2 0,13 22-2 16,-9-12-3-16,1 0-5 0,0 1-3 0,-1 1-5 16,1-1-4-16,-2-2-4 0,5 0 0 15,-6-1 2-15,4-1 7 0,-1 0 6 16,-3-1 8-16,2-3-4 0,-1 2-7 0,-3-5-7 16,11 0-7-16,-11 0-2 0,14-5-8 0,-4 0-3 15,-3-1-6-15,2-3-2 0,0 3-5 16,1-3-2-16,2-2-4 0,-3 3-2 15,0 2-1-15,-3-2-4 16,4 1-1-16,-6 3-4 0,3-3-3 0,1 3 1 16,-2 1-2-16,2 1-1 0,-8 2 0 0,14 0-1 15,-14 0 1-15,17 4 1 0,-10 1-1 16,-1 0 1-16,3-1 0 0,1 3-1 16,-4 0 1-16,5-2-1 0,-2 2 1 0,0-3 0 15,0 0 1-15,0 0-2 0,3 0-3 16,-2-2 0-16,1-2-1 0,-1 0-1 0,3-2-1 15,-1-2-1-15,-4-3 2 16,3 4-2-16,0-8 1 0,-1 1-2 16,-3-6 1-16,0 0 0 0,-2-3 1 0,-1-4-4 15,-2-3-1-15,-2-4 3 0,0-2-2 16,-2-2-1-16,0 1 3 0,0 1 1 0,-1 1 4 16,1 4 6-16,-3-1 11 0,3 4 10 15,-2 1 9-15,-2 3 7 16,4 0 3-16,-1 4-3 0,1 4-6 0,-2-1-3 0,1 3-6 15,1 1-4-15,0 2-3 0,-1 7 0 0,3 0-2 16,0 0-1 0,-8 17 2-16,7-4-1 0,-1 8 2 0,2 3-2 15,0-1 3-15,0 6-2 0,2 1-1 16,-1 1 0-16,5 1 1 0,-1-4-3 0,-1 2 2 16,3-3 0-16,0 0-3 0,3-1 1 15,-1-1-1-15,0-4 0 0,1-3-1 0,1 0-3 16,-1-3 0-16,2-1-12 0,-1-3-16 0,0 1-26 15,3-3-28-15,-1-2-38 0,0 0-41 16,2-2-48-16,-1-1-46 0,-1-4-663 16,3 0 308-16,-1 0 203 0</inkml:trace>
  <inkml:trace contextRef="#ctx0" brushRef="#br0" timeOffset="123240.84">18868 9296 81 0,'0'0'235'15,"-11"0"-12"-15,11 0-12 0,0 0-14 0,0 0-19 16,0 0-11-16,0 0-10 0,38-2-11 16,-16-1-6-16,9-1-11 0,3-1-10 0,2 0-12 15,6-1-8-15,-7-1-13 0,-1 3-7 16,-1 0-7-16,-2-2-9 0,-9 2-3 15,3 2-17-15,-5-3-18 0,-4 3-25 16,1-2-31-16,-3-1-32 0,-4 1-44 0,1 3-40 16,-1-2-46-16,-6-3-513 0,1 2 240 15,-3-3 158-15</inkml:trace>
  <inkml:trace contextRef="#ctx0" brushRef="#br0" timeOffset="128972.04">20952 9189 6 0,'7'-5'135'15,"-3"1"-8"-15,3 0-8 16,2 1 3-16,-3-4-1 0,1 2 3 0,-2 0 4 15,-1-2-5-15,-2 1-2 0,1-3-5 16,-1 3-3-16,-4-3-12 0,-1 0-6 0,1 2-4 0,-5-2-9 16,3 1-7-16,-7 2-10 15,2-1-4-15,0 0-6 0,-3 4-10 0,-1 1-4 0,-2 2-1 16,2 2-5-16,-6 5-6 16,2-2-1-16,-1 6 1 15,-1 1 0-15,3 3-6 0,0 0 0 0,-1 0-3 16,5-1 2-16,1 2-1 0,2-2-2 0,2 0-2 0,2-1-2 15,0-1 3-15,3-1-1 16,4-2-3-16,3 1 1 16,2-3 2-16,0-2-2 0,5 0-3 0,-3-3-3 0,5 0 2 15,-2-2-2-15,-2-2 0 0,0 0 2 16,2 0-1-16,-2-2 2 0,-3 0 10 0,0 0 5 16,-3-5 9-16,3 3 5 15,-5-3-1-15,3 2 4 0,-4 2 3 0,1 1 0 0,2-3-3 16,-1 3-8-16,-3 4-3 15,5-8-3-15,-5 8-9 0,2-4 0 16,-2 4-2-16,0 0 0 0,0 0-4 0,2 16 1 16,-2-8-1-16,0 5-3 15,-2 0 2-15,2 4-2 0,0-3-2 16,-2 0 2-16,2 2-1 0,0 3-1 16,0-3 3-16,0-1-2 0,0-1-1 0,0-1-1 0,0 0-3 15,0-1 0-15,0 0 2 0,0-3-8 16,0 0-9-16,0-1-19 0,2-2-23 0,-2 1-34 15,0 0-41-15,0-7-50 0,2 7-55 0,-2-7-656 16,0 0 302 0,0 0 199-16</inkml:trace>
  <inkml:trace contextRef="#ctx0" brushRef="#br0" timeOffset="129278.75">20994 8725 152 0,'0'-7'231'0,"-2"2"-17"0,0-2-17 0,2 7-21 16,-3-9-18-16,3 5-17 0,0 4-14 0,0 0-13 16,0 0-5-16,0 0-6 15,16 25 1-15,-3-5-5 0,-1 4-4 16,8 9-6-16,-4 2 0 0,2 11-6 0,1 3-2 15,-5 1-3-15,0 4 0 0,-6 3-2 0,-4-2-4 0,-4-5-2 16,-4 7-9-16,-7 2-7 16,-2-8 0-16,-3 3-4 15,-6-6-5-15,4-4-18 0,-5-4-42 0,-3-5-58 16,3-3-75-16,-1-6-72 0,-4-3-655 16,3-5 298-16,-5 1 196 0</inkml:trace>
  <inkml:trace contextRef="#ctx0" brushRef="#br0" timeOffset="132231.09">21565 9284 46 0,'-6'-9'165'16,"4"1"-14"-16,2 0-15 0,0-1-12 15,0 0-11-15,6 1-12 0,2-1-10 0,-1 1-12 16,4 0-5-16,0 1-8 0,1 2-3 16,4 5-10-16,-2 0 0 0,2 0-9 0,2 4-7 15,-3 1 2-15,-1 4-2 0,-1 1 8 16,-4 5 3-16,-2 0 2 0,-7 2 4 16,0 3 7-16,0-4 4 0,-6 0 5 0,0 1 5 15,2 0-1-15,-7-3 5 0,5 1 0 16,0-3 4-16,0-1 6 0,2 1 3 0,-3-7-8 15,2 1-3-15,1-1-6 0,4-5-8 16,-9 2-9-16,9-2-5 0,0 0-5 16,-4-13-7-16,6 4-4 0,-2-1-3 0,4 0-6 0,5-5-4 15,-2 0-3-15,2-1 0 16,2-4-5-16,1 3-2 16,0-3-1-16,2-1 0 0,-3 2-6 0,3 0 2 0,-4 3 0 15,-1 0-2-15,0 4 1 0,-3-1 2 16,2 3 0-16,-3 1 0 0,0 0-1 15,0 2 2-15,-1 0-7 0,-1 1 3 16,-1 2-5-16,-2 4 0 0,0 0 3 16,0 0-4-16,0 0 8 0,-5 17-4 0,1-7-2 15,-1 3 5-15,2 1-2 0,1 2 5 0,-3 2 1 16,3-1 1-16,-2 0-2 0,2-1 0 16,2-1 0-16,2 2 0 0,4 1 4 0,1-4-5 15,1 0 2-15,3 1-2 16,3-3-19-16,0 1-21 0,5-2-35 15,-3-3-49-15,6-2-55 0,3 3-44 0,-1-4-64 16,-2-5-593-16,5 3 296 0,-3-3 195 16</inkml:trace>
  <inkml:trace contextRef="#ctx0" brushRef="#br0" timeOffset="133258.67">23199 9166 173 0,'0'-7'195'0,"0"7"-14"0,-3-9-20 15,3 6-15-15,0 3-17 0,0 0-13 0,0 0-14 0,0 0-4 16,0 0 7-16,0 0 1 16,5 17 4-16,0-3 0 15,-3 1-4-15,2 0-4 0,1 1-5 0,2-1-10 0,-2 2-5 16,0-2-9-16,0 0-6 15,-1-1-7-15,-2 0-5 0,3-2-5 16,-1-1-14-16,-4-4-34 0,5 2-36 0,-5-1-42 16,5 0-47-16,-3-1-42 0,-2-1-46 0,2-2-449 15,-2-4 224-15,6 8 149 0</inkml:trace>
  <inkml:trace contextRef="#ctx0" brushRef="#br0" timeOffset="133614.31">23481 9173 146 0,'-2'-9'232'0,"0"1"-13"15,2 1-17-15,-3 1-20 0,3-1-22 16,0 7-17-16,-4-6-13 16,4 6-13-16,0 0-11 0,0 0-7 15,-12 19-6-15,12-7-8 0,-1 0-11 0,1 6-4 16,1-1-4-16,2-1-3 0,0 4-7 0,3-1-5 15,1-3-9-15,2 1 4 16,-2-3-6-16,2-1-3 0,2 1-3 0,3-5-4 16,-2-1-2-16,2-1-3 0,1-5-3 15,-4 1-1-15,3-6-3 0,-3 1-3 0,-1-5 2 16,0 2-4-16,-5-4 3 0,1-1 11 16,-1-1 1-16,-3-3 1 0,-4 0-1 0,-1-4-3 0,-1-1 2 15,-3 0-1 1,0 3-8-16,0-2 3 0,-3 4-5 15,-1 0-1-15,-3 2-8 0,-2 1-26 0,3 4-42 16,-3 2-42-16,3 3-58 0,-2 0-68 16,4 4-585-16,-3-2 277 0,5 5 183 15</inkml:trace>
  <inkml:trace contextRef="#ctx0" brushRef="#br0" timeOffset="133929.6">23617 8795 38 0,'-3'-12'278'0,"3"4"-15"16,0 0-19-16,-2 0-19 0,2 1-26 15,0 7-21-15,0-11-16 0,0 11-18 16,7-3-12-16,-7 3-11 0,18 8-12 0,-4 1-14 15,10 11-4-15,0 5-6 16,7 11-6-16,0 1-4 0,-3 6-7 0,0 3-5 0,-5 3-3 16,-6 1-4-16,-1 5-3 0,-9-1-4 0,-3-8 0 0,-4 2-6 15,-2-3-4-15,-5 0-7 16,-1-2-3-16,0-1-15 0,-2-7-41 16,-1-2-51-16,-1-5-63 15,1-3-62-15,-5-6-690 0,4-1 304 0,-4-6 200 16</inkml:trace>
  <inkml:trace contextRef="#ctx0" brushRef="#br0" timeOffset="134419.94">24528 9296 210 0,'0'0'255'0,"5"-5"-13"0,-5 5-17 16,0-7-18-16,0 7-20 0,0 0-15 0,0 0-7 16,0 0 1-16,0 0-9 15,-14 23-4-15,5-11-9 0,-2 3-13 0,-4 5-13 0,-1 0-18 16,0 0-60 0,-1 3-88-16,1-3-123 0,2-1-664 0,-3-1 284 15,1-1 188-15</inkml:trace>
  <inkml:trace contextRef="#ctx0" brushRef="#br0" timeOffset="136147.75">25707 8994 121 0,'0'0'236'0,"0"0"-17"16,-7-5-14-16,7 5-18 0,0 0-15 16,0 0-11-16,0 0-4 0,-10 14-7 0,8-6-9 15,0 4 0-15,-1 5-7 0,3 0-5 16,-2 1-3-16,2 3-6 0,2 1-9 15,-4 1-7-15,4-3-8 0,-2-1-8 0,0 1-12 16,3-4-5-16,-3 1-4 0,0-4-9 0,0 1-5 16,0-3-8-16,2 2-25 15,0-6-34-15,-2 2-38 0,0 0-48 0,-2-4-43 16,2 0-53-16,0-5-55 0,-5 4-576 16,5-4 281-16,0 0 185 0</inkml:trace>
  <inkml:trace contextRef="#ctx0" brushRef="#br0" timeOffset="136374.66">25763 9048 37 0,'2'-5'252'0,"-2"5"-5"0,-2-9-12 0,4 4-20 16,-2 5-11-16,-2-6-18 0,2 6-19 0,0 0-11 15,0 0-14-15,0 0-10 0,3 17-10 16,-3-9-12-16,3 5-11 0,0 1-6 0,2 1-11 15,-3 0-6-15,0 1-10 0,1-1-14 16,-1 2-32-16,0-2-38 0,0-3-40 16,-2 1-35-16,5-3-40 0,-5-1-50 15,2-1-568-15,-2-4 255 0,3 0 169 0</inkml:trace>
  <inkml:trace contextRef="#ctx0" brushRef="#br0" timeOffset="136692.49">25863 8523 136 0,'-2'-28'286'0,"2"8"-15"16,-5 3-13-16,5 4-21 15,0 0-18-15,0 6-25 0,-2 0-21 0,2 1-19 16,0 6-16-16,5-5-13 0,-5 5-12 15,10 13-9-15,5 4-7 0,3 10-13 16,1 7-2-16,-1 12-7 0,9 23-8 0,-4 3-6 0,-7 3-3 16,-4-8-2-16,-3-5-10 15,-6-3 0-15,-3 1 0 0,-5 2-8 0,-4-6-5 16,-3-2 1-16,-5 1-5 0,1-4-5 16,-4-3 0-16,-6-5-1 0,0 1-24 0,-3-7-46 0,-1-4-57 15,-1-3-69 1,2-5-71-16,-2-4-696 0,6-9 320 15,-1-1 211-15</inkml:trace>
  <inkml:trace contextRef="#ctx0" brushRef="#br0" timeOffset="137327.15">26591 8966 2 0,'0'-6'242'0,"3"-1"-19"15,-3 7-22-15,0-8-15 0,0 8-20 16,0 0-11-16,0 0-3 0,0 0-6 0,11 15-8 16,-6-4-7-16,2 1-9 0,1 3-8 15,0-1-12-15,2 3-10 0,-2-3-8 16,4 4-6-16,-3-4-5 0,3 1-8 0,0-2-4 15,-1-3-9-15,-1-2-3 0,4 1-2 0,-4-5-7 16,0 0-4-16,5-4-2 0,-3 0-5 16,0-4-4-16,-3 0-3 0,2-2-6 15,-1-2 0-15,4-1 0 0,-5-4-2 0,-2 1-1 16,2-4-2-16,-2 2 1 0,1 0 0 16,-4 2-1-16,3-3 11 15,-6 2 5-15,5 2 8 0,-1 0 2 16,-3 3 3-16,0 0-4 0,0 1 0 0,1-1-1 15,-1 2-6-15,0 3-1 0,-2 3-8 16,0-8 3-16,0 8-4 0,0 0 4 16,0 0-6-16,-7 25 6 0,1-7 6 0,-2 5 3 15,2 0-1-15,-7 6 6 0,4 5 11 16,-4-1-1-16,-3 3-1 0,1 2 0 0,-1 6-1 16,1-7 1-16,-1 2-7 0,-1-4-2 15,0-1-19-15,-1-5-46 0,-2-4-74 0,-4 1-104 0,-1-8-120 16,-7-1-789-1,-2-4 379-15,-7-3 251 0</inkml:trace>
  <inkml:trace contextRef="#ctx0" brushRef="#br0" timeOffset="138432.94">16911 10783 164 0,'-3'-7'249'0,"-1"3"-11"15,2-2-14-15,2 6-16 0,-2-7-19 0,2 7-20 16,-6-3-16-16,6 3-6 0,0 0-1 15,0 0-3-15,4 16-1 0,0-3 1 16,-2 1-1-16,2 3-7 0,2 1 0 0,-4 2-4 0,2 1-9 16,1-2-21-16,-3-2 2 15,3 1-17-15,-3 1-8 0,3-6-5 0,-3 2-4 0,-1-3-8 16,4 1-3-16,-3-5-28 16,0 3-38-16,-2-2-53 0,-2-3-65 0,0 0-65 0,-3 0-64 15,-1-3-765 1,2-3 347-16,4 0 229 0</inkml:trace>
  <inkml:trace contextRef="#ctx0" brushRef="#br0" timeOffset="138852.14">17215 10718 140 0,'-3'-11'228'0,"1"1"-15"16,2 1-18-16,-3 2-22 0,6-5-17 16,-1 1-17-16,5 3-11 0,0-1-15 15,5 4-12-15,2 0-7 0,-3 1-9 0,3 2-11 16,1 2-8-16,-2 4-6 0,1 1-6 16,-3 2-3-16,2 2-7 0,-5 5-2 0,0-2-6 15,-6 5-2-15,-2-1-4 0,-2 5 0 0,-3-2-5 16,-6 6-1-1,-2-2-2-15,-1 0-1 0,1 0-2 0,-1-1 1 16,-3-3 9-16,4-2 12 0,0-3 9 16,5 0 11-16,-4-2 5 0,5-1 9 0,0-2 2 15,2-1-1-15,1 1-8 0,-1-3-7 0,8-2-6 16,-3-4-5-16,6 7-4 0,2-7-1 16,7 2-9-16,1-4-3 0,6 2-3 0,-1-3-6 15,5 3 1-15,0-1-5 0,-1-2-8 16,1 2-30-16,-3-2-36 15,1 1-53-15,-1 0-58 0,-1 0-59 0,-2 2-738 16,-3-2 327-16,6 1 216 0</inkml:trace>
  <inkml:trace contextRef="#ctx0" brushRef="#br0" timeOffset="139210.22">17821 10306 20 0,'-10'-12'223'0,"1"1"-7"0,5 0-13 16,-2 5-14-16,2 3-9 0,2-2-13 15,0 1-14-15,2 4-17 0,-5-7-12 16,5 7-13-16,-2-7-10 0,2 7-11 0,0 0-13 15,0 0-6-15,0 0-5 0,30 11-5 16,-13 1-4-16,1 2-2 0,3 4-3 0,2 10 2 16,-2 2 4-16,5 10-2 0,-5 0 5 15,0 3-1-15,-2 4-3 0,-6-2 0 16,-3-2-3-16,-3-1 1 0,-7 4-9 0,0-1 1 0,-4 2-4 16,-7 5-2-16,0 2-3 15,-5-3-5-15,-4-2 2 0,-2 1-10 0,-13 9-38 16,0-13-64-16,2-9-85 0,3-2-95 15,2-10-649-15,-2-4 308 0,-1-2 203 16</inkml:trace>
  <inkml:trace contextRef="#ctx0" brushRef="#br0" timeOffset="140772.26">18826 10739 17 0,'0'0'127'0,"-4"5"-6"0,4-5-11 16,0 7-3-16,0-7-5 16,2 8-6-16,0-3-10 0,-2-5-6 0,5 8-7 15,-1-4-5-15,1-1 0 0,-5-3-4 16,8 4-5-16,-8-4-1 0,9 2-2 0,-9-2 3 16,0 0 4-16,0 0 5 0,0 0 2 0,14-4-1 15,-14 4-7-15,2-7 0 16,-2 7-10-16,0 0-4 0,0 0-3 0,0 0-7 0,0 0-3 15,-14-8-2-15,14 8-7 16,0 0-3-16,-17 5-2 0,17-5-3 16,-9 5-1-16,2-2-2 0,3 1-3 0,4-4-3 15,-9 5 5-15,4-2-2 0,5-3-3 16,-7 6 3-16,7-6 2 0,-4 2-2 0,4-2-3 16,0 0 8-16,0 0 0 0,0 0 3 0,0 0 6 15,0 0 11-15,0 0 6 16,0 0 4-16,12-14 3 0,-12 14 1 0,4-11-2 15,-4 8-2-15,0 3-5 0,2-9-2 0,-2 9-4 16,0-9-3 0,0 4-5-16,0 5-4 0,0-7-15 0,0 7-31 0,2-9-36 15,-2 9-41-15,0-5-47 16,0 5-43-16,0 0-32 0,0 0-493 0,0 0 242 16,0 0 161-16</inkml:trace>
  <inkml:trace contextRef="#ctx0" brushRef="#br0" timeOffset="141046.9">18922 11149 187 0,'-2'-9'271'15,"-1"3"-15"-15,1-3-6 0,-1 6-20 0,3-5-23 16,0 8-21-16,-4-8-18 16,4 8-14-16,0 0 0 0,0 0-1 0,0 0-7 15,0 0-2-15,1 32-12 0,-4-13-8 16,-2 1-14-16,-4 3-7 0,-4 5-20 0,-4-1-53 16,-5 0-86-16,-1-2-115 0,-5-2-802 15,-2-3 331-15,-3-4 218 0</inkml:trace>
  <inkml:trace contextRef="#ctx0" brushRef="#br0" timeOffset="149235.9">20621 10550 115 0,'0'0'151'0,"0"-7"-5"15,0 7-12 1,0 0-18-16,0-6-12 0,0 6-11 0,0 0-3 16,0 0 10-16,2 21 4 0,-2-9 6 15,2 6-3-15,0 3-2 0,1-1-3 16,-1 4-3-16,0-1-1 0,1-2-4 0,1 0-8 16,-2-3-6-16,2 3-6 0,-2-4-7 15,0 0-6-15,1-2-4 0,-3-3-5 0,2 1-7 16,0-5 4-16,0 3-5 0,-2-3-2 15,3-1-3-15,-1 1-11 0,0-4-28 16,-2-4-42-16,0 7-53 0,0-7-41 16,0 0-59-16,0 0-528 0,0 0 246 0,5-18 162 15</inkml:trace>
  <inkml:trace contextRef="#ctx0" brushRef="#br0" timeOffset="149779.81">20997 10527 193 0,'0'-9'179'0,"0"-1"-18"0,2 2-15 15,0-4-17-15,5 3-13 0,0 0-10 16,2-1-11-16,3-1-11 0,0 2-9 0,1 2-6 15,3 2-6-15,-1 3-10 0,-1 2-3 16,-2 2-6-16,4 0-5 0,-2 6-3 16,-3 3-7-16,-1 1 1 0,0 3-1 15,-6 4-1-15,0 0-1 0,-4 0-2 0,-4-1-8 0,0 5 8 16,-2-7 6-16,-3 3 2 16,0-5-1-16,0 4 6 0,-3-6 6 0,2 0 5 15,1-1 9-15,0-1 5 0,2-1 4 16,-2-3-3-16,3 0-2 15,-3-2-6-15,5 1-4 0,-1-3-8 0,5-2-2 0,-7 3-6 16,7-3-6-16,0 0-2 16,0 0-4-16,0 0-1 0,0 0-6 15,0 0 1-15,23-1-4 0,-23 1 2 0,24 1-6 16,-14 2 0-16,6 0-3 0,-2-2 2 16,-1 3-4-16,-1 0 0 0,2 3 0 0,0-1 0 15,-2 2-3-15,-2 1 3 0,1-1 1 16,-4 1-5-16,-2 2 4 0,-3-1 1 15,0 1 1-15,-4-4-1 0,-5 5 2 16,0-3-2-16,-7-1 1 0,0 2-1 0,-5-5 1 16,-2 2-1-16,-2-3-25 0,0 0-30 15,2 1-42-15,-3-5-54 0,2 0-63 0,-1 0-612 16,3-5 279-16,2 1 184 16</inkml:trace>
  <inkml:trace contextRef="#ctx0" brushRef="#br0" timeOffset="150129.67">21295 10092 39 0,'-2'-10'227'0,"-1"1"-24"0,0 1-22 16,3 1-14-16,0 1-18 0,6 1-20 0,-6 5-8 15,16-4-13-15,-4 8-8 0,9 3-10 16,4 6-3-16,3 5-5 16,-3 7-3-16,6 7 2 0,-2 8 3 0,-2 2 3 0,-5 9 5 15,3 20 0-15,-11-7 0 16,-4-4-3-16,-8 1-6 0,-7-1-2 15,-2 3-11-15,-10 17-6 16,-1-3-3-16,-1-19-6 0,1-7-3 0,-3-7-8 0,2-1-35 16,3-9-51-16,-4-7-72 0,4-4-83 15,-4-4-669-15,-2-7 295 0,-1 0 194 0</inkml:trace>
  <inkml:trace contextRef="#ctx0" brushRef="#br0" timeOffset="155541.53">22459 10524 20 0,'7'-8'145'16,"1"-4"-9"-16,5-1-12 0,-3 1-9 0,2-4-5 15,1 2-2-15,-2-2-2 0,4-4-6 0,-1 0 4 16,-5 6 2-16,2-2 2 0,-3 2-1 15,1-2 2-15,-4 4-5 0,1-1-7 16,-4 0-12-16,-2 4-7 0,-2-2-7 0,-4 2-12 16,-5 1-3-16,-5-1-8 0,-1 5-5 15,-5-1-4-15,1 1-5 16,-5 4-2-16,1 4-7 0,-3-4-2 0,-1 7 0 16,4 0-6-16,2 2 2 0,-1 3-3 15,4-1-3-15,2 3 0 0,1 1-3 0,3-4 1 16,3 7 1-16,4-4-2 0,3 4-2 0,4-1 3 15,4 3 0-15,3-3 0 0,2 4-2 16,2 0 0-16,3-2 0 0,2 1 0 16,-2 0-3-16,2-1-1 15,-1-2 2-15,-3 2-2 0,-2-5-1 0,0 3 0 16,-1-3 2-16,-1 1-3 0,-2 0 0 0,0-2 3 16,-6 1-1-16,0-1-4 0,0-1 5 15,-6 2 1-15,2-5 2 0,-2 3-1 0,-2-3 2 16,1 0-3-16,2-1 7 0,-2-1-1 15,3-1 1-15,-1 1 0 0,-2-4-3 16,5 4 0-16,-2-3 0 0,0-1-5 0,4-3-6 0,-5 9-1 16,5-9-3-1,-4 7 0-15,4-7-3 0,0 7 2 0,0-7 0 16,2 5-1-16,0-1-4 0,0 3 6 0,1-3 0 16,3 3-3-16,-2-2-2 0,-1 2 4 15,1 1 0-15,1 1 3 0,-3-1 1 16,0 5 4-16,0 0 8 0,0-1 7 15,-2 2 8-15,0 5 6 0,-2 3 4 16,-2-4 7-16,0 4-1 0,1-3 1 16,-1 1-4-16,-1 1-5 0,3-2 0 0,0-2-2 15,-5-2-5-15,7 0-3 0,0-3-3 16,0 1-9-16,3 0-21 0,3-1-32 16,1 1-45-16,2-4-52 0,2 2-65 0,1 1-692 15,2-1 305-15,0 1 200 16</inkml:trace>
  <inkml:trace contextRef="#ctx0" brushRef="#br0" timeOffset="160113.44">24100 10491 20 0,'-6'-8'242'0,"2"-1"-12"0,-1 3-13 16,0-1-19-16,3 2-22 0,-4 0-16 0,4 1-19 15,2 4-15-15,-6-4-13 0,6 4-13 0,0 0-8 16,-4 13-7-16,2-1 1 0,2 4 1 16,0 4-1-16,0 3-3 0,2-3 3 15,-2 3 3-15,2 0-5 0,-2-2-6 16,2 1-5-16,1-1-7 0,-1 0-6 16,-2-2-3-16,1 0-6 0,-1-1-4 0,2-1-5 15,-2-2-1-15,0-2-4 0,4-4-9 0,-4 5-1 16,2-5-11-16,-2 0-24 0,0-2-28 15,0 0-33-15,0-2-42 0,2 2-41 16,-2-7-53-16,0 8-660 0,0-8 294 16,5 4 194-16</inkml:trace>
  <inkml:trace contextRef="#ctx0" brushRef="#br0" timeOffset="160601.18">24510 10649 93 0,'3'-5'195'0,"1"2"-12"0,0-2-15 16,-4 5-19-16,3-7-9 0,-3 7-15 0,2-4-11 16,-2 4-10-16,0 0-6 0,-16-2-14 15,16 2-3-15,-26 2-4 16,12 0-7-16,-4 2-5 0,-2-1-6 0,-1-1-7 15,4 3-1-15,-5-5-8 0,2 3-2 16,0-1-2-16,4 2-4 0,3-4-4 0,-2 3 3 16,2-3 2-16,5 1-5 0,-3-1 3 0,11 0-6 15,-16-4 0-15,15 0-7 16,-1-1 0-16,2-2-4 0,2-4-3 0,1-1 2 0,6-1-3 16,0-4-2-16,-2 1-3 15,1-2 5-15,2-2-7 0,3 1 2 0,-4-1 3 16,0 6 8-16,0-4 8 15,-2 5 2-15,0-2 5 0,1 3-1 0,-3 1-1 16,1 2-3-16,-1-1-11 0,0 3 2 16,-3 1-6-16,2 3-2 0,-4 3 1 0,0 0 2 15,17 9-1-15,-12 2 3 0,2 6 7 16,-3 0 1-16,3 3 0 0,-2 4-2 16,2-1-1-16,-1 2-1 0,2 1-1 0,-1-1-1 15,0 1-1-15,0-2 0 16,0 0-17-16,0 0-19 0,-4-3-35 0,5-3-40 15,0-1-58-15,-3 1-57 0,-1-6-631 16,-2 1 285-16,3-5 189 0</inkml:trace>
  <inkml:trace contextRef="#ctx0" brushRef="#br0" timeOffset="160927.72">24519 10035 218 0,'-2'-8'227'0,"-4"1"-19"0,5 2-17 16,-1-2-22-16,-1 2-20 0,1-1-13 0,2 6-17 16,0 0-13-16,0 0-8 0,0 0-9 15,16 30-7-15,-5-5-7 0,3 10-5 16,3 11-4-16,0 6-6 0,2 3-1 15,-2 22-4-15,-3-13-2 0,-6-5-1 0,-1 1-3 16,-5-2-1-16,-4-5 2 16,0 3-2-16,-6-10-4 0,1 7-2 0,-2-11-3 15,2-2-4-15,-2-2-2 0,0-4 0 16,-2-6-4-16,0-1-22 0,0-5-40 0,-2-1-50 16,5-4-57-16,-4-5-59 0,3-5-578 15,0-2 264-15,0-2 175 0</inkml:trace>
  <inkml:trace contextRef="#ctx0" brushRef="#br0" timeOffset="161343.66">24986 10669 63 0,'-2'-11'231'0,"0"3"-16"0,2-1-17 0,-3-1-24 16,3 2-16-16,3-1-18 0,2 4-11 16,1 0-15-16,3 1-10 15,-9 4-11-15,24 4-7 0,-8 5-10 0,-4 1-5 0,7 1-2 16,-2 5-2-16,-2 3 6 15,-2 0-3-15,-2 2-2 0,-2-2 0 0,-3 1-4 16,1-2-3-16,-2-1-4 0,-4-3-4 16,2 0 1-16,0-3 9 0,-1 1 5 0,-2-3-3 15,0-1-1-15,0-8-6 0,-5 6-5 0,5-6-3 16,0 0-10-16,0 0-2 0,-6-18-2 16,3 8-7-16,3-4-4 15,0-2-6-15,3 0-11 0,-1-3-14 16,2-2-23-16,3-2-20 0,1 0-27 15,1 0-32-15,5 2-36 0,0 2-36 16,3 2-41-16,-1 0-582 0,2 5 273 0,-1 1 181 0</inkml:trace>
  <inkml:trace contextRef="#ctx0" brushRef="#br0" timeOffset="161776.84">25369 10728 80 0,'0'0'178'0,"0"0"-15"0,-2 8-11 0,2-8-10 16,11 7-15-16,-2-6-13 16,3-1-10-16,2-1-9 0,-2 1-8 0,1-2-13 0,1-3-4 15,-3 1-5-15,2 0-8 0,-2-3-6 16,-3 2-5-16,0-2-4 0,0-1-7 15,-3 0-5-15,-5-1 0 0,0-1-2 0,-2 1-5 16,-4 1-3-16,-1 1 0 0,-2 1-4 16,2 3-1-16,-4 0 0 15,0 1 7-15,0 2-1 0,11 0 12 0,-20 8 1 16,6-2 13-16,1 5-1 0,1 2 3 16,4 1 1-16,-1 2 0 0,2 0-1 15,2 0 0-15,1 1-2 0,4-3-1 0,4 4-4 16,3-1-7-16,2-3 1 0,4-1-5 0,4-1 1 15,5-2-8-15,0 0-8 0,5-5-16 0,0 0-19 16,-1-3-29 0,3-4-19-16,-4 2-16 0,5-5-34 0,-2 0-23 15,-4-6-19-15,-2-5-12 0,-2 2-10 0,-7-4-382 16,1-5 192-16,-5-5 126 0</inkml:trace>
  <inkml:trace contextRef="#ctx0" brushRef="#br0" timeOffset="161994.41">25774 10456 643 0,'-5'-37'-2'0,"2"4"27"16,0 5 34-16,1 3 26 0,-3 7 22 15,3-2 21-15,-1 4 15 0,0 3 7 16,1-2 1-16,0 4-4 0,2 2-11 0,-3-2-11 0,1 3-13 16,-1 1-11-16,0 1-13 0,3 6-7 15,0 0 5-15,0 0 11 0,0 25-1 0,3-2-5 16,0 5 0-16,2 5-3 0,-1 9 0 16,4 1-10-16,-1 2-4 15,-1-2-4-15,2-1-6 0,1-2-6 16,-2-3-7-16,2 1 1 0,-1-9-4 0,1 1-1 15,-2-6-2-15,2-1-12 0,2-1-19 16,-1-3-30-16,2-5-51 0,-3-2-56 0,5-1-64 0,5-4-52 16,-1-2-754-16,4-5 338 15,-2 0 223-15</inkml:trace>
  <inkml:trace contextRef="#ctx0" brushRef="#br0" timeOffset="163294.23">25866 10734 138 0,'-14'0'251'0,"14"0"-20"16,0 0-22-16,0 0-24 0,-10-4-20 0,10 4-22 16,0 0-24-16,24-10-25 0,-8 6-24 15,0-1-22-15,3 1-15 0,3-2-14 16,0 2-10-16,-3-3-3 0,0 1-2 15,-1 0 2-15,-2 2-2 0,1-5-1 0,-5 5 3 16,-2-3 4-16,2 3 9 16,-1-2 8-16,-2 3 3 0,-2-2 9 15,-1 0 0-15,1 1 0 0,0 2-5 0,-7 2-3 16,9-4-3-16,-9 4-6 0,0 0 4 16,13 6 0-16,-11-2 3 0,3 6 4 15,-3-1 5-15,0 5-3 0,0-4-3 0,3 4 0 16,-2 2-4-16,5-4-1 0,-3 2-4 15,3 0-2-15,-1-1 2 0,1 1-1 0,0-4-5 16,3 0 2-16,-4-4-3 0,2 1-1 0,1 0-3 16,-1-7-4-16,3 4-2 15,-3-8-5-15,-9 4 1 0,19-5-2 0,-13-4-2 16,2 0 0-16,-1-3-2 0,-3 0 3 16,3-4-2-16,-3 0 0 0,-2 0 3 0,0 1 4 15,-1 2 11-15,3 1 7 16,-2 3 4-16,0-1-3 0,0 2-2 15,-2 0-4-15,3 1-4 0,-3 7 1 0,0 0-2 16,0 0-1-16,0 0 1 0,7 19 2 16,-7-8 0-16,2 1-1 0,2 0 0 15,2 1 1-15,0 2-1 0,2-1 1 0,-1-1 0 16,-1 0 0-16,2-2 0 0,0-2-2 16,2 0 1-16,0-3-5 0,-2-2 4 15,2-2-3-15,1 0-3 0,0-4-1 0,2 2-3 16,-4-3-1-16,1-6-3 0,-4 0-3 15,1-1-1-15,1-5-1 0,-3-2-5 0,-3-1 3 16,-2-3-3-16,0 2-1 0,0-3 3 16,-2 4-7-16,2 0 6 0,-3 2 1 0,-2 4-4 15,0-1 3-15,1 3-2 16,-2 1 3-16,0 1 0 0,-1 5 2 0,1 2 3 16,6 1-2-16,-17 0 0 15,17 0 4-15,-12 4-1 0,8 0-3 16,-1 0 5-16,5-4 0 0,-2 7 0 0,2-7 0 0,0 0 0 15,11 5 3-15,-11-5-1 16,17 4 0-16,-5-4-1 0,-12 0 1 0,19-6-2 16,-7 5 2-16,3-1-1 0,-3 0-1 15,-1 2 0-15,-2-3 1 0,4 1 0 0,-4 2-1 0,-9 0-1 16,18 0 0-16,-11 2-1 16,3 1-2-16,-1 2 4 0,-2 1 1 15,0 3-1-15,0 3 0 0,0 2 2 16,-3 0 2-16,4 1 2 0,-4 1-8 0,-2-1 9 15,4 2-1-15,-2 1-2 0,1-4 5 16,-1 0-2-16,3 2-1 0,-2-5 0 0,1 1 1 16,5-2-4-16,-2-3-4 0,-1 0-10 15,4 0-5-15,1-3-1 0,-3-2-6 0,5-2 1 16,-4 3-1-16,4-8 6 0,-3 3-2 16,2-5 1-16,1-3 4 0,2-1 1 0,-1-3 0 15,-2-4 2-15,1 2 1 16,-2-5 6-16,-1 4 7 0,-1-1 8 15,2-1 7-15,-4 2 8 0,0 2 6 16,-2 3 3-16,0 1 2 0,-1 1-4 16,0 1-4-16,-1 0-3 0,-1 2-8 0,1 2 1 15,-3 3-2-15,-2 2 1 0,0 0-1 16,0 0 0-16,7 18 2 0,-7-4 0 16,0 0-1-16,0 1-1 0,0 4-1 0,-2-1 2 15,2 4-3-15,-3-3 1 0,3-1-3 0,0 1 1 16,0-3 0-16,0-2 1 0,-2-2 3 15,2 1 14-15,2-5 5 0,-2 1-4 0,3-5-3 16,-1-1-3-16,-2-3-6 16,0 0 1-16,10-12-5 0,-2 4-2 15,-2-4 1-15,1-5-3 0,-1-1-2 0,2-5-5 16,0 1 2-16,2-1-2 0,0 1 3 0,1 2-5 16,-2 3 0-16,0 0 5 0,-2 5-4 15,3-2 0-15,-3 0-2 16,2 5 2-16,3 4-2 0,-3 1 1 0,0 1 0 0,4 6 1 15,-2 1-7-15,3 4 6 16,-3 3 5-16,2 3-2 0,-2 0-2 16,-1 2 4-16,0 2-1 0,-2-1 2 0,2 0 0 15,-6 0 0-15,3-2-1 0,-3 1-3 16,1-1-22-16,0-5-45 0,-5 0-63 16,2 2-82-16,-4-2-781 0,-1 0 337 0,-4-3 221 15</inkml:trace>
  <inkml:trace contextRef="#ctx0" brushRef="#br0" timeOffset="165663.34">16904 12016 48 0,'0'0'182'0,"0"-8"-15"0,0 8-17 0,0 0-8 15,0 0-4-15,0 0 7 0,4 26 1 16,-1-9 5-16,0 3 3 0,-1 3-4 0,0 1-7 15,0 2-7-15,3 1-15 0,-3 0-8 0,0 3-8 16,3-2-8-16,-3 3-7 16,3-4-8-16,-4-4-10 0,4-1-5 0,-3 0-5 0,0-4-7 15,0 0-6-15,-2-3-17 16,3-5-26-16,-3 2-35 0,2-1-42 0,-2-4-49 16,2 0-50-16,-2-7-56 0,3 2-518 15,-3-2 253-15,0 0 167 0</inkml:trace>
  <inkml:trace contextRef="#ctx0" brushRef="#br0" timeOffset="166303.76">17606 12054 20 0,'0'0'186'0,"-4"-11"-15"16,-1 4-14-16,-2 3-10 0,-2-1-15 15,-1 4-11-15,-4-1-5 0,-2 0-7 0,-4 2-5 0,-2 0-5 16,0 2-9-16,-4 0-4 16,7-1-9-16,-5 3-1 0,3-3-5 0,0 1-2 15,4-2-8-15,4 2-5 0,-2 1-3 16,4-2-3-16,-3-1-6 0,5 0-4 0,-1 3-3 15,10-3-6-15,-16 2-3 0,9-2-1 16,7 0-4-16,-11 0-4 0,11 0 0 16,-13 2-4-16,13-2-2 0,-9 0-2 15,9 0-2-15,-9 1-2 0,9-1-2 16,-2 9 0-16,2-2 3 0,0 0 1 16,0 0 2-16,0 4 5 0,0-1 6 0,2 1 2 15,-2 1 3-15,0 1-1 0,1-2 0 16,-1 1-2-16,0-4-1 0,2 3 0 15,-2-3-4-15,0 1 2 0,0-2-4 0,4 0 4 0,-2 0 2 16,-2-1 1-16,2-3-2 16,-2-3-6-16,7 5 4 0,-7-5-3 15,15 0-1-15,-6-5-4 0,0 5-4 0,5-3 2 16,-2-1 0-16,4-1-4 0,3 1 2 16,0 1 1-16,-1-1-4 0,3 1 0 15,0 3 1-15,2 0-4 0,-1 0 1 0,1 3-2 0,1 3 0 16,-6-1 1-16,3 4 0 15,-5 1 0-15,-2 1 2 0,-3 3 5 0,0-1 8 16,-7 0 5-16,-1 0 3 0,-1-1 4 16,-4 3-4-16,-4-2-1 0,-2 1-3 0,-2-4 2 15,-5 3-5-15,0-4-5 0,-3-1-22 16,-2-1-28-16,0-4-36 16,-4 3-42-16,1-2-48 0,-1-3-34 0,4-1-40 15,-2 0-556-15,2-1 270 0,0-6 178 16</inkml:trace>
  <inkml:trace contextRef="#ctx0" brushRef="#br0" timeOffset="166638.94">17681 11716 213 0,'-2'-11'233'0,"0"4"-19"0,2-1-22 0,0 2-22 15,2-1-17-15,0 3-17 0,-2 4-12 16,14 0-13-16,-3 7-8 0,8 3-8 0,5 7-6 16,4 6-4-16,2 11 6 0,5 1-3 15,5 19-4-15,-8-6-2 0,-6-3-10 16,-7-1 2-16,0 11-5 0,-8-1-6 15,-2 5-11-15,-7 4-3 0,-2-2-5 0,-6-1-3 0,-4 0-2 16,-1-6-2-16,-8-1-3 16,-4-4-1-16,-1-4-12 0,-6-4-29 0,0-6-44 0,-3-4-55 15,5-5-63-15,-5-6-76 16,10-7-539-16,-5 1 267 0,3-7 176 16</inkml:trace>
  <inkml:trace contextRef="#ctx0" brushRef="#br0" timeOffset="167558.34">19156 11941 35 0,'2'-9'203'0,"-4"4"-9"16,2-1-12-16,0 6-17 0,-6-8-10 0,2 3-12 15,-2 3-12-15,6 2-8 0,-20 2-1 16,9 3 2-16,-3 3 0 0,-3 3 1 0,-1 5 3 16,-3 5-4-16,0 2 8 0,0 7-4 0,2-1-6 15,3 2-1-15,-1 5 4 0,3 0-5 16,3 4 2-16,3-1-10 0,5 6 4 15,3-4-9-15,6-1-9 0,3 0-5 16,5-2-7-16,10 0-7 0,-1-1-8 0,3-7-8 16,2-2 0-16,0-5-10 0,0-2 0 15,-5-5-6-15,1 1-5 0,-4-4-2 0,1-3-16 16,-4 1-28-16,-2-2-33 0,0-2-48 0,-5 0-67 16,0-3-87-16,-2-2-90 15,-3 1-776-15,-1 1 376 0,-4-4 247 16</inkml:trace>
  <inkml:trace contextRef="#ctx0" brushRef="#br0" timeOffset="170043.99">21181 12027 20 0,'2'-8'189'0,"-2"3"-9"0,2-1 0 15,-2-1-5-15,2 2-14 0,-2-1-4 0,0 6-10 0,3-6-12 16,-3 6-13 0,0-6-13-16,0 6-12 0,0 0-14 0,0 0-9 0,0 0-4 15,0 0-3-15,0 0-2 16,0 25 3-16,0-11 1 0,2 3 3 15,1 4-1-15,-1 0-4 0,0-3-3 0,1 5-4 16,1-3-2-16,-2 1-7 0,1 1-1 16,-1-1-7-16,0-3-1 0,1 3-4 15,-2-5-3-15,1 2-3 0,1-3-6 0,1-5-19 16,-2 1-29-16,-2-2-33 0,2 3-37 16,1-5-56-16,-3 2-60 0,-3-2-595 15,1-3 273-15,2-4 181 0</inkml:trace>
  <inkml:trace contextRef="#ctx0" brushRef="#br0" timeOffset="170414.65">21442 12085 77 0,'-2'-7'203'16,"-1"0"-18"-16,3 7-23 0,-4-5-26 0,4 5-2 15,0 0-13-15,-15 2-12 0,15-2-3 16,-11 10-9-16,4-1-7 0,0 3-7 0,0 1-9 16,0 1-2-16,-1-1-7 15,4 2-9-15,-1 0-1 0,0 0-6 0,5-3-4 16,-3 0-3-16,6-1-1 0,-3 1-9 16,5-3 0-16,0-1-5 0,-1 0 0 0,4 1-2 15,-3-5-2-15,4 1-4 0,-2-5-1 0,0 2-6 16,-7-2 2-16,13-2 1 0,-13 2-1 15,11-5 6-15,-11 5 10 0,4-5 5 16,-4 5 4-16,-2-8-2 0,2 8-1 0,0 0-1 16,-7-9-4-16,-1 6-2 0,8 3-6 15,-14-6-2-15,5 4-2 0,0 2-22 0,-2 0-39 16,-4 0-46-16,6 2-64 16,-3 0-73-16,3 0-491 0,-1 3 243 15,3-4 161-15</inkml:trace>
  <inkml:trace contextRef="#ctx0" brushRef="#br0" timeOffset="170742.87">21490 11677 253 0,'-1'-8'231'0,"1"1"-21"16,0-2-24-16,1 6-21 0,-1 3-16 0,6-6-15 16,-6 6-13-16,15 4-12 0,-4 6-8 15,2 2-9-15,1 11-8 0,5 4-2 16,-3 6-7-16,-2 2-4 0,0 5-1 0,-4 10 1 16,-1 5-2-16,-7 2-1 15,-4 8-1-15,-1 1-9 0,-5 21-2 0,-5-4 2 16,-3-4-6-16,0-16-4 15,0-10-2-15,-1-4-3 0,-2 1-3 16,1-9-16-16,-1-7-33 0,0-2-50 0,3-5-57 0,2-6-62 16,-3-1-663-16,4-11 286 0,1 1 189 15</inkml:trace>
  <inkml:trace contextRef="#ctx0" brushRef="#br0" timeOffset="171637.29">22753 12106 142 0,'0'0'247'0,"-8"-8"-13"0,8 8-15 0,-3-7-18 15,3 7-21-15,0 0-19 16,-5-4-15-16,5 4-17 0,0 0-13 0,0 0-10 0,0 0-10 16,0 0-12-16,21 11-4 15,-10-8-7-15,6 4-4 0,1-1-10 0,1 2-3 16,2-1-3-16,2-1-5 0,-1 0-3 15,3 1-4-15,1-1-4 0,-3-2-3 0,3-1 1 0,-3 0 0 16,-2-1 3-16,2 1 3 16,-5-1 3-16,0 0 6 0,-2-2-1 0,-4 2 3 15,2 0-7-15,-3 1-4 16,-3-2-2-16,0 2-8 0,-1-2-1 0,-5 6-6 0,-2-7-1 16,-9 16 1-1,-2-5 9-15,-8 6 5 0,0-1 5 0,1 1-4 16,-8 5-3-16,3 1 0 0,-4-2-6 15,3 0 0-15,0 0 0 0,-1-1-4 16,1-3-1-16,3 2-5 0,0-3-16 0,0 2-45 0,-2-4-57 16,2 0-81-16,0-5-78 15,-3 2-788-15,0-2 355 0,6-1 235 0</inkml:trace>
  <inkml:trace contextRef="#ctx0" brushRef="#br0" timeOffset="173823.84">22807 12242 63 0,'-7'-6'152'0,"7"6"-11"0,-5-7 1 15,3 2-9-15,2 5-11 0,-2-7-9 0,4 2-8 16,-2 5-11-16,2-11-5 16,3 4-10-16,2 0-7 0,-3 0-8 0,5 0-6 0,1 0-8 15,2 2-4-15,-1-2-3 0,1 2-7 0,2 0-2 0,-2 0-7 16,2 3-4 0,-2 0 5-16,2 2-6 15,0 0-1-15,-1 2-3 0,-1 0-1 0,1 5-1 16,0-1-4-16,-2 4 1 0,0 1 4 0,0 3 5 15,-2 0 4-15,-2 4 1 16,-3 1 2-16,-2 2 9 0,0 0 2 0,-2 2 3 0,-2 0 4 16,0 2 1-16,-4 3 2 15,-1-2 1-15,-3-5 1 0,0 5 0 0,-1-3-2 16,-3-3 0-16,3-3-1 16,-4 3 2-16,4-5-8 0,2-3 4 0,-3 1-2 15,0-3 0-15,3-4-3 0,-1 1-6 16,4-3-1-16,-3-1-3 0,1-3-3 0,8 0-3 15,-12-9-2-15,10 3-3 0,0-2-4 16,2-4-2-16,2 0-1 0,2-1-4 0,3 1-1 0,0-3-4 16,3 0 3-16,-1-1-3 15,3 1 1-15,-1 0-1 0,4 1-2 16,-5-1 1-16,3 0 1 0,4 1 0 0,-1-1-1 16,0 0-1-16,1 0 1 0,-1-1 0 0,0 0-1 15,1 2 1-15,-1 0-2 16,-2 1-1-16,-2 0 1 0,4 0 2 15,-2 1-3-15,-3 0 0 0,-2-1 4 0,4-1-2 16,-4 5 3-16,0-2 3 0,-4 3 4 16,1-1 0-16,-1 3 1 0,-2 0-1 0,4 0-2 15,-2-1-3-15,-3 3-3 16,-2 4 3-16,0-9-3 0,0 9-1 0,0 0 0 0,-14-2 0 16,14 2-1-16,-12 7-1 15,3-5 5-15,-2 4-1 0,1 1 2 0,-2-1 3 0,-2 3 0 16,0 1 1-16,3 0 3 15,-4 3-1-15,4 0 0 0,2-1 0 0,2 2 2 0,0 4-4 16,1 0 4 0,4 0 1-16,4 0-3 0,4 5 3 0,2-2 2 15,4 4-4-15,10-2-1 0,3 1 1 0,0-3-2 16,6 0 4-16,2-3-10 16,1-3-5-16,-1-2-18 0,-2-1-30 0,-1-5-44 15,-2-3-55-15,1 3-67 0,-4-4-79 16,-1-3-655-16,-2 2 322 0,-1 1 212 0</inkml:trace>
  <inkml:trace contextRef="#ctx0" brushRef="#br0" timeOffset="174612.95">24851 12001 159 0,'0'-9'255'0,"0"5"-20"0,0 4-27 0,-3-8-16 15,3 8-22-15,3-7-17 16,-3 7-21-16,0 0-3 0,0 0 0 0,0 0 1 16,1 26-5-16,2-9-7 0,-1 1-8 15,1 2-7-15,-1 0-10 0,2 4-7 0,-1-4-8 16,1 1-7-16,2 1-9 0,-4-3-5 15,2-3-2-15,-2 0-9 0,1-4-19 16,2 2-24-16,-3-4-29 0,1 1-38 0,-1-5-51 16,0 3-64-16,0-5-686 0,-2-4 294 0,5 4 194 15</inkml:trace>
  <inkml:trace contextRef="#ctx0" brushRef="#br0" timeOffset="175039.58">25102 12043 115 0,'-7'-7'224'0,"2"2"-15"0,1 0-18 0,0-2-20 0,-1 4-17 16,3-2-18-16,2 5-12 15,0-7-13-15,0 7-11 16,11-5-9-16,-2 2-9 0,3 1-9 15,4 0-9-15,-1 0-11 0,1 2-3 16,-3 0-2-16,2-2-4 0,-1 2-5 0,-3 0-4 16,2 0-5-16,-13 0-4 0,18 0-5 15,-11 0-2-15,-7 0-5 0,12 2 2 0,-4 2-2 16,0 1-3-16,-3 0 4 0,2 2 7 16,-3 1 1-16,0 4 6 0,-1-3 3 0,2 5 2 15,-1 0 2-15,-2 3-1 0,3 1-2 16,1 0-4-16,-4 0 1 0,0 1-2 15,2 3-3-15,1-4-2 0,0 1-2 0,-3 0-9 16,3-3-27-16,-3 1-32 0,3-2-39 16,-3 0-38-16,2-2-50 0,-1-3-590 0,-3 1 260 15,1-2 171-15</inkml:trace>
  <inkml:trace contextRef="#ctx0" brushRef="#br0" timeOffset="175185.68">25133 12269 177 0,'0'0'286'0,"-11"-4"-19"15,11 4-21-15,-6-4-24 0,6 4-22 16,0 0-23-16,0 0-17 0,17-13-18 0,-6 9-17 16,5 0-30-16,6 0-39 0,-1-3-42 15,7 2-41-15,-2-2-46 0,6 2-56 16,-1-6-49-16,-4 4-421 0,2-2 204 0,-4 1 134 15</inkml:trace>
  <inkml:trace contextRef="#ctx0" brushRef="#br0" timeOffset="175510.45">25609 11618 207 0,'-5'-8'236'16,"-1"0"-17"-16,2 1-22 0,2 2-19 0,0 0-20 15,2-2-17-15,0 7-13 0,0 0-12 16,0 0-11-16,28 12-9 0,-9 2-10 16,7 7-5-16,-1 4-5 0,3 9-3 15,0 3-2-15,0 6 1 0,-5 4 2 0,1 2-2 16,-7 4 2-16,-4 1-5 0,-3 3-2 15,-6-1 2-15,-4 3-6 0,-7 0-8 0,0-1-2 0,-6-2-2 16,0-3-6-16,-2-6-15 0,-3-1-35 16,-6-4-47-16,9-7-61 0,-4-8-77 15,-1-2-695-15,0-6 301 16,2-7 198-16</inkml:trace>
  <inkml:trace contextRef="#ctx0" brushRef="#br0" timeOffset="176057.57">26411 11973 229 0,'0'0'221'15,"-2"-9"-22"-15,2 9-20 0,0 0-17 16,3-3-15-16,-3 3-14 0,0 0-10 0,28 8-9 16,-12-1-6-16,4-2-7 0,6 4-13 0,-1 0 2 15,2 0-2-15,0-1-5 0,-1 0-3 0,0 0-4 16,-3-4 1-16,-2 3-1 15,-2-3 6-15,-1 0 5 0,-3 0 3 0,-1 0 4 16,-4-1-6-16,3 1-4 0,-3-2-8 16,-1 1-6-16,-2 0-4 0,0 1-10 0,-3 0-5 15,-4 3-5-15,-4 2-10 0,-5 3 2 16,-5 7-4-16,-11 6-4 0,0 2-40 16,-7 7-60-16,-1 3-69 0,-13 16-84 0,1 1-784 15,-2-3 342-15,-2-1 227 16</inkml:trace>
  <inkml:trace contextRef="#ctx0" brushRef="#br0" timeOffset="178410.62">17032 13488 83 0,'-5'-4'164'0,"5"4"-15"0,0 0 3 16,0 0 1-16,-9 14 2 0,7-3 1 15,2 3 2-15,0 5-4 0,0 2-5 0,0 4-5 16,2-2-3-16,-2 0-7 0,0 0-14 15,3 1-1-15,-3-1-14 0,0-2-5 0,0 0-10 16,2 0-15-16,-2-2 2 0,0-1-13 0,2-3-15 16,-2 0-33-16,0-3-43 0,0-1-46 15,0-1-54-15,2 1-49 0,-2-4-48 0,5 1-484 16,-3-4 241 0,6-2 159-16</inkml:trace>
  <inkml:trace contextRef="#ctx0" brushRef="#br0" timeOffset="178838.44">17804 13574 77 0,'-9'-9'197'15,"-2"3"-13"-15,-4-2-14 0,-1 1-13 16,0-1-16-16,-3 4-8 0,1-3-13 0,-1 3-17 15,-2-1-6-15,2 5-10 0,-1-2-11 16,5 2-5-16,-4 5-8 0,3-3-4 16,2 4-10-16,3 3-1 0,4-1-5 0,0 0-4 0,5 3-5 15,4 5 1 1,3-4-5-16,4 2-3 0,2 3 1 0,5 0-4 0,1 1-2 0,1 2-3 16,-2-2 2-16,4 1-4 15,-4 2-2-15,1 2-3 16,-5 0 2-16,1 0-3 0,-2 0-1 15,-4 0 3-15,1-3-3 0,-3-1 4 0,-5-1 6 16,0-3 11-16,-3-3 5 0,1 2 8 0,-8-5 10 16,3 0 3-16,0-2 0 15,-4-5 1-15,-1-2-5 0,12 0-1 0,-25-11-6 0,15 0-4 16,1-3-6-16,0 0-5 16,1-6 0-16,6 1-5 0,-1-1-3 15,6-3-8-15,-1 2-6 0,6-6-11 0,3 3-13 16,-2 1-21-16,5 0-23 0,1 2-38 0,1-1-47 15,2 2-53-15,-1 0-633 16,4 3 282-16,-3-1 186 0</inkml:trace>
  <inkml:trace contextRef="#ctx0" brushRef="#br0" timeOffset="179178.66">18076 13294 76 0,'0'0'144'0,"0"0"-14"0,0 0-13 15,0 0-5-15,18 23-10 0,-5-6-4 0,5 3-8 16,2 8-2-16,-2 4-5 0,2 1 2 15,-6 13 0-15,2 5 20 0,-9 2-4 0,-2 5-3 16,-7 3-1-16,-3 4-5 0,-10 16-5 16,-1-4-1-16,0-13-1 0,-3-12-9 15,1-2-7-15,-6-5-9 0,3 1-2 0,-2-7-5 16,0-8-18-16,0-3-38 0,-2-3-46 16,5-6-64-16,-1-4-82 0,0-5-469 15,2-3 226-15,3-2 149 0</inkml:trace>
  <inkml:trace contextRef="#ctx0" brushRef="#br0" timeOffset="184112">18915 13588 48 0,'0'0'148'0,"0"-6"-12"16,0 6-15-16,0 0 2 0,0 0 4 15,0 0-4-15,12 13 2 0,-6-6-4 16,5 7-3-16,0-2-11 0,-2 2-5 0,3 1-3 15,5 2-9-15,-4 2-2 0,3-3-6 16,1 2-7-16,-3-4-4 0,2 1-2 0,1-2-6 16,-3-3-2-16,1 1-1 0,2-2-7 15,-3-4 0-15,2 0-2 0,-4-1 2 16,0-2 4-16,0-2-2 0,-1-2-5 0,-3 0 4 0,2-2-2 16,-2-3-3-16,-1 2-4 15,-2-4-5-15,2-2-1 0,-3 0 0 0,-2 2-1 16,3-2-2-16,-3-1-1 15,0-2 1-15,1 5 0 0,-1-3-2 16,-2 1 4-16,2 4-2 0,-2-2-4 0,3 1-8 0,-3 0 0 16,3 3-1-1,-3 5-6-15,0-7-3 0,0 7 2 0,0 0-2 0,-10 15 5 16,5 0 0-16,-2 5 1 16,1-3 1-16,-1 11-3 0,-2-1 2 0,-2 8-5 0,1 0 2 15,2-2 3-15,-1 2-5 0,0-7 4 0,1 2-3 16,-1-1-4-16,2-2-23 0,0 0-37 15,0-1-46-15,2-5-61 0,1-1-62 16,0-3-58-16,-4 1-654 0,5-4 316 16,3-3 208-16</inkml:trace>
  <inkml:trace contextRef="#ctx0" brushRef="#br0" timeOffset="185066.27">21010 13548 95 0,'0'-9'214'15,"-2"4"-18"-15,2 0-17 16,0 5-22-16,-2-6-12 0,2 6-4 15,0 0 2-15,0 0 2 0,-3 25-6 16,3-8-6-16,0 2-10 0,0 4-6 0,3 2-8 0,-3 5-7 16,0 0-8-16,2-2-9 0,-2 1-3 15,0-3-9-15,0-2-7 0,0 0-6 0,2-1-6 16,-2-3-3-16,0-1-9 16,0-1-16-16,0-3-29 0,0-3-38 0,2 1-38 0,1-1-42 15,-2-1-47-15,2 0-50 16,0-3-510-16,1-1 247 0,6-3 164 0</inkml:trace>
  <inkml:trace contextRef="#ctx0" brushRef="#br0" timeOffset="185489.71">21529 13498 83 0,'-7'-10'189'0,"-6"-1"-14"0,2 6-16 16,-1-1-15-16,1 1-13 16,-2 5-13-16,2 0-11 0,-3 3-11 0,0 5-7 15,-2-3-10-15,4 6-8 0,1-3-5 0,-2 5-4 16,7-3-9-16,-2 3-4 0,4-1-4 16,4 0-3-16,-2-1-13 0,4 1-2 15,2-5-4-15,4 2-11 0,-2-2-10 0,5-4 1 16,0-1 0-1,-2 0-3-15,2-2 2 0,-11 0-5 0,22-4 3 16,-10 1 0-16,-3-2-2 0,0 1 2 16,1-3 9-16,-3 0 7 0,1 2 8 0,0-2 6 15,-1 3 5-15,-1-3 9 0,-1 3 1 0,1 0-1 16,-3 0-7-16,-3 4-5 0,8-5-4 16,-8 5-4-16,0 0 3 0,7 13 3 0,-5-2 2 15,-2 0-3-15,3 8 0 0,-6-3-3 16,6 5-2-16,-3 3 0 0,0-4-2 15,0 6-1-15,0-3 0 0,-3 0-20 0,3 0-29 0,0-2-34 16,0 0-35-16,0-2-54 16,0-4-63-16,3-5-452 15,-3 1 227-15,2-3 149 0</inkml:trace>
  <inkml:trace contextRef="#ctx0" brushRef="#br0" timeOffset="185813.31">21727 13193 29 0,'-5'-6'243'0,"3"3"-26"15,2 3-24-15,-2-9-18 0,2 9-18 0,0 0-15 16,0 0-13-16,16 16-13 0,-5-1-5 15,5 8-10-15,6 4-7 16,0 11-4-16,3 2-3 0,-1 3-5 16,-2 4-4-16,-6 6-8 0,-5 2 0 0,0 4-4 15,-7 4-3-15,-6-5-4 0,-5 2-5 16,-4 0-2-16,-9 13-10 0,-6-3 3 16,3-16-3-16,-1-10-5 0,-1-4-29 0,4-10-45 15,0-3-53-15,3-4-70 0,-1-6-645 16,3-4 274-16,2-5 181 0</inkml:trace>
  <inkml:trace contextRef="#ctx0" brushRef="#br0" timeOffset="186429.2">23047 13489 27 0,'-2'-10'223'0,"2"-1"-19"16,2-1-18-16,0 1-16 0,2 1-17 16,2-1-19-16,3 1-10 15,1 2-12-15,4 0-10 0,-1 3-12 16,2 3-8-16,1 2-8 0,0 2-5 0,2 3-2 16,-1 1-5-16,-1-1-4 0,0 7-5 0,-1 0-3 15,-4 0-1-15,0 4-5 0,-1 2 0 16,-4 3 0-16,-2 0 3 0,-2 2 4 0,-2 0 6 15,-2 7 1-15,0-1 5 16,-6-1 4-16,1 0-7 0,0-1-4 0,0 1 2 0,1-3-5 16,1 0-5-1,0-5-4-15,0 0-4 0,0-2-2 0,1-1-5 0,4-1-1 16,-3 1-4-16,3-5-24 0,0 3-37 16,3-3-46-16,1-1-56 0,4 1-51 0,-1 0-57 0,0-1-567 15,0-4 275-15,1 2 182 16</inkml:trace>
  <inkml:trace contextRef="#ctx0" brushRef="#br0" timeOffset="186634.6">23243 14338 318 0,'-2'2'375'16,"2"-2"38"-16,-2 6-14 0,2-6-23 0,-5 4-28 15,5-4-27-15,-5 5-32 0,5-5-29 16,0 0-21-16,0 0-28 0,0 0-47 16,0 0-87-16,0 0-94 0,0 0-108 15,0 0-111-15,0 0-925 0,0 0 395 0,0 0 261 16</inkml:trace>
  <inkml:trace contextRef="#ctx0" brushRef="#br0" timeOffset="188383.61">24890 13574 12 0,'-3'-7'195'0,"3"7"-14"16,-6-11-14-16,6 6-15 15,0 5-15-15,0-12-13 0,3 7-14 16,-2-2-11-16,7 1-10 0,-4 1-14 0,5 1-6 16,0 3-2-16,-3-1-9 0,6 0-11 15,-3 2 2-15,-9 0-9 0,20 5-8 16,-13 2 2-16,3-1-3 0,-5 5-2 0,-2 0-9 15,1 1 6-15,-4 3 0 0,0-1-8 0,-5 5 3 16,1 0 3-16,-1 0 5 0,-5 1 3 16,1-3 1-16,2 3 6 0,-2-4 1 15,4-2 3-15,-2 2-4 16,-2-4-1-16,6 0 1 0,-2 0-1 0,3-4 3 0,-3 0 0 16,3 1-3-16,0-5-5 15,2 2-1-15,0-6-2 0,7 6-2 0,-7-6-7 0,19 2 1 16,-8-4-4-16,4 2-2 15,5-3 0-15,-1-1-10 0,1 1-13 0,4-1-24 16,-4-3-25-16,7 2-36 0,-4-2-38 16,3 1-46-16,-5 1-556 15,3 1 249-15,-2-1 164 0</inkml:trace>
  <inkml:trace contextRef="#ctx0" brushRef="#br0" timeOffset="188758.8">25579 13498 134 0,'-10'-2'188'0,"1"-1"-16"16,9 3-15-16,-19 5-13 0,9-1-11 0,-1 3-10 15,-1 0-9-15,-1 4-7 16,5 4-7-16,-3-2-10 0,4 4-2 0,-1-1-14 15,4 3-2-15,1-1-7 0,3-1-3 0,0 3-4 16,7-5-6-16,1 1-3 16,1 0-5-16,3-5-2 0,1 1-5 0,4-5-5 15,-1-2-1-15,3-1-3 0,2-3-5 0,-5-2-1 16,6-1-3-16,-6-3-6 16,2-1 2-16,-1-2-1 0,-3-3-2 0,-3-1-2 0,-2 0-1 15,2-3 3-15,-7 0-4 16,1-5-4-16,-5 3-2 0,0-3 1 15,-5 3-2-15,-2-1-1 0,0 3-4 0,2-2 2 16,-4 4-2-16,-1 0-5 16,-1 1-24-16,-4 1-38 0,2 6-30 0,-1-2-40 15,-3 2-46-15,3 1-429 0,1 4 209 16,0-2 139-16</inkml:trace>
  <inkml:trace contextRef="#ctx0" brushRef="#br0" timeOffset="189108.84">25866 13129 77 0,'-5'-7'222'0,"3"0"-19"0,-3 3-19 16,3-1-22-16,2 5-15 15,-6-5-17-15,6 5-15 16,0 0-11-16,0 0-9 0,17 21-9 0,-1-2-9 0,0 4-1 16,6 6-7-16,0 9-2 0,5 4-7 15,-7 2-4-15,1 7 0 0,-6-1 0 16,-4 7 2-16,-3 6 2 0,-3 1 17 16,-10 3 1-16,-5 16 0 0,-6 1-1 0,-8-6 0 0,-6-3-6 15,-3-7-8 1,0-3-1-16,1-19-8 0,5-6-3 0,3-8-5 15,2-6-2-15,-2-3-20 0,6-5-28 0,2-8-42 16,0-1-38-16,0-5-48 0,4-3-54 0,3-5-668 16,2 0 290-16,0-4 192 0</inkml:trace>
  <inkml:trace contextRef="#ctx0" brushRef="#br0" timeOffset="189791.72">26567 13438 172 0,'-2'-9'217'0,"2"1"-18"16,2-4-23-16,1 4-11 0,1 0-22 0,3-1-13 15,3 2-18-15,-1 0-6 16,3 0-11-16,1 3-10 0,0 4-9 15,0 0-7-15,1 2-10 0,-2 5-5 0,0 2-3 16,0 3-5-16,-3 3-4 0,-2 2-1 16,-6 0 2-16,-1 6 4 0,0-3 2 15,-4 1-1-15,0 0 4 0,-1 0 5 0,-2-4 1 16,3 1 1-16,-1-4 8 0,0-2 11 16,1 1 7-16,1-5-3 0,0 0-10 0,3-5-3 15,0-3-7-15,0 0-16 16,0 0 3-16,0 0-6 0,15-21-5 15,-3 10-8-15,-1-1-2 0,0-2-4 0,7-4-2 0,-3-1-6 16,1 2-2-16,2-1 1 16,-3-1-6-16,5-3 1 0,-4 3-3 0,-4 3 1 0,3-1-1 15,-2 1-4-15,-5 7 2 16,2-3-2-16,-3 3-3 0,0 0-2 0,-5 1 0 16,2 4-2-16,-4 0 0 0,0 4 3 15,0 0-2-15,0 0 3 0,-18 16-2 0,9-3 2 16,0 1 5-16,0 4 0 0,-1 2 4 15,-1 3 3-15,6 2 2 0,-2-1 2 16,2 1 0-16,3-4 3 16,2 0-4-16,2 0 3 0,5 0-7 0,3-1 2 0,7-3-9 15,2 0-19-15,7-2-35 16,0-3-42-16,5-1-48 0,3 1-57 0,-6-5-84 0,2 2-640 0,-4-2 313 16,-5-4 207-16</inkml:trace>
  <inkml:trace contextRef="#ctx0" brushRef="#br0" timeOffset="192056.75">17121 15252 67 0,'-5'-12'197'0,"5"5"-17"0,0-4-17 0,5 1-16 16,-1-3-14-16,6 0-14 15,4 1-14-15,2-3-9 0,3 2-11 0,2 3-9 0,-3 1-4 16,4 4-10-16,-1 2-9 16,-4 3-6-16,1 3-3 0,-3 1 0 0,-1 6-6 15,-3 3 5-15,-4 1 11 0,-6 5 6 16,-1 2 7-16,-6 9 3 0,-3 0-1 0,-6 1 6 16,-1-1 3-16,-4 2 3 15,5-2 8-15,-1-6 1 0,2-1 2 0,2-6 2 0,1 1 5 16,1-3 6-16,3-3-3 15,-2-2-2-15,4 1-7 0,-1-4-13 0,5-2-6 0,1 0-8 16,0-5-10-16,9 2-1 16,3-2-7-16,-12 0-3 0,25-4-4 0,-3-1-7 15,-1 3-8-15,2-2-20 0,3-2-24 16,0 1-34-16,1 1-42 16,2-1-46-16,-8 0-52 0,4 1-41 0,0-3-42 0,-1 3-649 15,2-2 314-15,-3 2 208 16</inkml:trace>
  <inkml:trace contextRef="#ctx0" brushRef="#br0" timeOffset="192287.78">17809 15212 88 0,'-2'-7'256'0,"-3"1"-6"0,3 1-14 15,2 5-17-15,-5-5-18 0,2 1-19 16,3 4-20-16,0 0 4 0,0 0-4 0,0 0-6 15,-8 14-8-15,6-3-12 0,-1 3-9 16,3 7-14-16,-2 2-11 16,2 4-9-16,-2 5-9 0,2-3-9 0,-2 2-3 15,2-1-7-15,0 0-22 0,2-5-26 16,-2-2-42-16,0-4-38 0,0 0-43 0,0-3-39 16,2-2-57-16,0-5-687 0,1-2 303 15,-1-3 199-15</inkml:trace>
  <inkml:trace contextRef="#ctx0" brushRef="#br0" timeOffset="192586.27">17956 14855 69 0,'2'-7'251'15,"-2"-2"-20"-15,1 4-24 0,5-2-21 16,2 3-20-16,1 0-15 0,3 1-15 15,3 3-16-15,9 5-9 16,4 1-10-16,2 5-9 0,8 6-9 0,4 7-7 0,-2 6-6 16,-1 3-6-16,5 20-3 15,-5 4-6-15,-6 6 10 0,-7 4-3 0,-11-4-1 0,-10-5 8 16,-5 2-3-16,-12-1 0 16,-5 16 3-16,-8-2-2 0,-8-3-3 0,-2-10-4 0,2-11-8 15,3-10-2-15,-1-4-7 16,-3-3-15-16,2-9-34 0,3-6-46 15,-1 1-49-15,2-8-70 0,2-1-76 0,3-5-595 16,0-2 286-16,6-2 189 0</inkml:trace>
  <inkml:trace contextRef="#ctx0" brushRef="#br0" timeOffset="193457.29">19386 15176 73 0,'0'0'180'16,"-4"-4"-19"-16,4 4-19 0,0 0-14 16,0 0-10-16,0 0-15 0,0 0-3 0,-19 10-11 15,17-6-10-15,-1 2-4 0,1 1-8 0,-1-1-1 16,0-1-7-16,2 0-5 15,1-5 4-15,-2 9 1 0,2-4 6 0,0-5 0 0,0 0-4 16,0 0-5-16,0 0-5 16,14 0-2-16,-14 0-8 0,13-9 4 0,-7 4 4 0,-1 2 2 15,1-4 1-15,-1 1 4 16,-1-1-1-16,-1 4 1 0,-1-4 1 0,0 1 0 0,-2 6-5 16,5-9-2-16,-5 5-8 15,0 4-6-15,0-9-5 16,0 9-3-16,0 0-4 0,0 0-3 0,0 0-1 15,0 0-3-15,0 0 1 0,0 0-3 16,0 0-4-16,-16 15 2 0,16-15-2 0,0 5 0 16,0-5-2-16,0 0-2 0,0 6 5 15,0-6-3-15,0 0 1 0,0 0-3 0,11 2 1 16,-11-2-1-16,0 0 0 16,13-6 0-16,-6 2-1 0,0 1-3 0,-7 3-10 0,6-8-7 15,-1 4-13-15,-1 0-20 16,-1 0-28-16,0 0-34 0,-3 4-54 0,6-5-60 0,-6 5-561 15,0 0 267-15,0 0 175 16</inkml:trace>
  <inkml:trace contextRef="#ctx0" brushRef="#br0" timeOffset="193994.65">19531 15575 138 0,'0'0'165'0,"0"0"-13"0,-12 12-18 15,7-6-15-15,1 3-10 16,-1-4-6-16,3 1-9 0,0-1-11 0,-1 2-7 0,1-2-11 16,0 0 1-16,2-5-6 15,0 7-4-15,0-7-1 16,4 4-1-16,-4-4-1 0,0 0-1 0,0 0 3 0,21-12 3 15,-13 8 3-15,-4-3-3 16,1 1 11-16,0-1 2 0,-1-1 2 0,-2 1-5 0,1 2-1 16,-3-2-7-16,-3 1-6 15,3 6-6-15,-6-9-4 0,-1 4-5 0,7 5-5 16,-17 0-3-16,17 0-4 16,-16 4-4-16,7-3-2 0,-1 3-1 0,0 1-7 0,3-1 3 15,1 2-2-15,-1-2 0 16,2 0-2-16,1-1-1 0,-1 1-3 0,5-4-1 0,0 8-5 15,0-8-7-15,0 0-6 16,0 0-19-16,0 0-24 0,14 0-27 0,-14 0-44 0,0 0-59 16,0 0-572-16,13-3 257 15,-13 3 170-15</inkml:trace>
  <inkml:trace contextRef="#ctx0" brushRef="#br0" timeOffset="195349.18">21248 15082 215 0,'-11'-7'258'15,"2"1"-9"-15,-1-1-19 0,3-1-17 0,0 1-21 16,0-1-18-16,2 0-16 0,3 1-16 16,4-2-15-16,1 0-15 15,4 0-10-15,6 1-11 0,4 2-8 0,-1-1-9 0,3 5-9 16,0 0-5-16,-1 4-7 16,-2 2-4-16,1 5-6 0,-3 3-2 0,0 1-5 0,-4 6-4 15,-3 4 2-15,-5-4 1 16,-2 11 5-16,-5-2 1 0,-3 4 8 0,-3 2 8 0,-5-2 0 15,-2 2 5-15,-4-5 7 16,-1-1-4-16,2-1-6 0,-2-4 13 0,4-3 11 16,5-3 17-16,-3 0 0 15,5-4-7-15,1-5-8 0,4 0-8 0,0-1-11 0,3-6-8 16,4-1-5-16,0 0-10 16,0 0-11-16,20 0-11 15,-5-1-26-15,1-3-21 0,5-2-30 0,2 5-30 0,0-3-40 16,3-1-41-16,0 3-45 0,7 1-43 0,2-3-42 0,-6 1-730 15,5-3 349-15,1-1 230 16</inkml:trace>
  <inkml:trace contextRef="#ctx0" brushRef="#br0" timeOffset="195711.62">21698 15189 117 0,'-9'-7'236'0,"2"-1"-6"16,3-1-11-16,-1 3-18 16,1-3-18-16,1 4-16 0,3-4-18 0,3-1-17 0,1 1-13 15,1 2-12-15,2 0-10 16,1 0-11-16,2 3-10 0,-3-1-6 0,3 3-8 0,-2 0-9 16,-8 2-4-16,15 7-5 15,-8 2 0-15,-5-2-7 16,0 6-3-16,-4 2-1 0,-3 4 4 0,-4 4 4 15,-1 0 5-15,-3 2 6 0,-4 3 9 16,-1 0 4-16,0-6 4 0,5 0-2 0,0 1-2 0,-1-7-4 16,-1 3 0-16,6-7-5 15,-2 4-1-15,4-7-3 0,0 0 1 0,2 1-9 16,2-3-7-16,3-2-3 16,6 1-3-16,1-5 5 0,4-1-15 0,0 0-16 0,9-1-21 15,-2-2-28-15,2-3-27 16,2-1-29-16,1 4-35 0,2-4-36 0,1 1-39 0,0-1-38 15,-3 0-636-15,3-2 300 16,-3-2 199-16</inkml:trace>
  <inkml:trace contextRef="#ctx0" brushRef="#br0" timeOffset="196063.65">21836 14764 164 0,'-7'-8'247'16,"0"1"-13"-16,3 2-14 0,-1 0-20 0,2 1-19 15,3 4-16-15,0-9-20 0,0 9-14 16,17-2-12-16,-6 2-11 0,8 7-9 0,5 1-9 0,4 6-6 16,-1 5-6-16,3 6-4 15,-2 9-6-15,1 4-4 0,-6 6-3 0,-6 9-4 16,-3 3-5-16,-5 30-5 0,-9-12 0 15,-5 16 0-15,-7 1-1 0,-7-5 3 0,1 0 5 16,-10-6 0-16,0-5 5 16,-5-5-5-16,1-7 1 0,4-15-7 0,2-6-4 0,-1-5-4 15,5-11-8-15,1-1 1 16,5-4-18-16,-3-4-28 16,3-8-48-16,4-2-54 0,0 0-57 0,1-5-63 0,1-2-707 15,10 0 320-15,-11-7 212 16</inkml:trace>
  <inkml:trace contextRef="#ctx0" brushRef="#br0" timeOffset="196767.86">22970 15172 64 0,'2'-5'238'15,"-2"5"-21"-15,0-8-18 0,0 8-18 0,2-5-16 0,-2 5-14 16,0 0-4-16,0 0-9 15,17 15-15-15,-10-8-5 16,5 3-13-16,-4 3-11 0,5-2-9 16,-1 3-7-16,-4-2-9 0,4-1-1 0,-1-1-8 15,0 3-4-15,0-4-5 0,-2-3-3 0,0 1-6 16,0-2-4-16,2-2-2 16,0-1-3-16,-3-2-3 0,-8 0-3 0,19-8-3 0,-11 1-2 15,-1-1-6-15,2-3-1 16,1-1 0-16,-4-4-2 0,-1 0 3 15,-2 0 7-15,4-2-3 0,-2 2 13 0,-3 1 2 16,0 2 7-16,1 1 1 0,-1 0 0 0,-2 3-5 0,2 0-4 16,0 1-6-16,-2 4-7 15,0 4 3-15,0 0-2 0,0 0 2 16,0 0 5-16,0 0 7 0,-13 27-3 16,10-12 4-16,-7 10 2 0,6 2-2 0,-3 2 7 0,0 8-3 15,0 0 0-15,-2 3 0 16,0-2-5-16,1 2-3 15,-1-2-5-15,2-6 4 0,0-1-5 0,0 1-2 0,5-9 0 16,-5 4-28-16,1-7-33 0,2-3-41 16,2 0-51-16,-3 0-63 0,5-6-66 0,-4-2-799 15,4-2 359-15,-3 0 237 16</inkml:trace>
  <inkml:trace contextRef="#ctx0" brushRef="#br0" timeOffset="197983.68">25077 15015 64 0,'-4'-6'197'0,"4"1"-10"0,0 5-12 16,-6-12-6-16,8 5-10 16,-2-2-16-16,4-1-14 0,0 1-8 0,1-2-13 0,3 2-8 15,4-2-12-15,0 0-10 16,3 2-5-16,-2 0-10 0,2 2-6 16,3 3-5-16,-3-1-7 0,2 5-5 0,-2 2-6 15,-1 5 2-15,-3 2-4 16,-2 1-3-16,-5 5-2 0,-1 2-2 0,-3 2 0 0,-6-1-4 15,1 5 0-15,-5 0 4 16,-3-2 4-16,0 3 3 0,-3-3 4 0,3-3 4 16,-1 1 4-16,4-1-1 0,-2-4 1 15,3 1 3-15,0-4 2 0,2 1-1 0,3-1-1 16,-2-4-3-16,4 0-3 16,4 0-2-16,5 0-6 0,5-3-2 15,7 1-2-15,2-1-4 0,7-1-1 0,7 1-5 16,0-3-4-16,2-1-17 0,0 0-27 0,-8 0-41 0,-2 0-53 15,-2 0-46-15,-5-1-59 16,-5 1-609-16,-2-4 284 0,-2 1 188 16</inkml:trace>
  <inkml:trace contextRef="#ctx0" brushRef="#br0" timeOffset="198442.65">25566 14992 152 0,'0'-7'230'16,"0"0"-18"-16,3-2-19 0,0 6-22 16,4-3-16-16,-1-1-13 0,3 3-16 15,1 0-13-15,4 0-13 0,-2 1-8 16,-1 3-10-16,1 3-9 0,-2-2-7 0,-1 3-7 0,-2 3-6 15,-3 0-2-15,-4 2-5 16,0 0-5-16,-2 2-3 0,-3 1-3 0,-1-1-2 16,-3 1-4-16,-2 0-3 15,0-3 0-15,3 0 3 0,2-1-2 0,-1-1 6 0,1-1 9 16,0 1 6-16,1-2 6 16,1 0 1-16,4-1-3 0,0-4-4 0,0 0-6 15,0 0-5-15,9 7-4 0,1-7-3 16,2 0-4-16,1 0-1 0,1 1-2 0,3 1-3 15,-1 0-3-15,6 0-3 0,-7 3-1 16,1-1-2-16,2 3 2 0,-3 1-3 0,-1 3-3 16,-2-2 1-16,-2 2-2 15,-3 6 9-15,-5-7-7 0,0 3-1 0,-2 2 3 0,-4 0 0 16,-1 2 1-16,-7-3-3 16,-2-1 3-16,-3-3-7 0,-4 1-26 0,1-3-38 15,-1-4-50-15,-3 1-60 0,4-3-50 16,-4-2-654-16,8-2 297 0,-3-3 196 0</inkml:trace>
  <inkml:trace contextRef="#ctx0" brushRef="#br0" timeOffset="198799.18">25939 14681 117 0,'5'-9'239'0,"1"1"-21"0,-4-1-21 15,3 3-23-15,2-1-13 16,-1 7-19-16,-6 0-12 0,25 11-10 0,-5 1-5 16,0 9-10-16,7 9-7 0,0 5-6 15,1 8-5-15,-3 2-7 16,-1 2-5-16,3 22-5 0,-13-8-5 0,-1-6-3 0,-9 3-4 15,-1 2 1-15,-6 0 0 16,-3-1 2-16,-6 0-5 0,-5-7-1 0,-8 17-3 16,-1-14-5-16,-1-12-4 0,-13 13-1 15,4-12-5-15,4-10-14 0,-1-5-35 0,5-6-49 16,3-2-52-16,3-7-60 16,4 2-56-16,2-8-571 0,4-2 272 0,2 0 180 0</inkml:trace>
  <inkml:trace contextRef="#ctx0" brushRef="#br0" timeOffset="200479.98">27121 14788 123 0,'0'-7'191'0,"0"7"-9"0,0 0-12 16,-2-9-10-16,2 9-10 16,0 0-11-16,0-5-11 0,0 5-11 0,0 0-10 15,5-3-6-15,-5 3-8 0,0 0-5 16,22 5-6-16,-13-3-5 0,4 1-3 0,0 4-5 15,-1 0-4-15,1-1-6 0,2 2-3 16,-1 1-3-16,0-1-3 0,-1 3-4 0,4-2 2 16,-5 5-4-16,1 0-3 15,0-2 1-15,-2 6 1 0,1-4 0 0,-1 5-1 0,1 3 0 16,-4-5 3-16,1 6-3 16,-3 0 4-16,-3-2-1 0,1 2 2 0,0 1 1 15,-4-1-3-15,0 0-1 16,-1 1 0-16,-2-1-5 0,1-2-1 0,-3 2-2 0,1-3 3 15,2 0-7-15,-3-4 1 16,1 2-5-16,-2-2-4 0,4-6 1 0,-3 3-4 0,3-3-2 16,-3 1 2-16,3-2-2 15,0-2 1-15,-1 2-2 16,3-1-3-16,-2-1 0 0,0-3-3 0,-1 3-1 16,3-7 3-16,-2 8-4 0,2-8-3 15,-2 9 0-15,2-9-1 0,0 4 0 0,0-4 2 16,0 0 2-16,-5 7-6 0,5-7-2 15,0 0 5-15,-4 4-6 0,4-4 3 0,0 0-5 16,0 0 5-16,0 0-2 0,0 0 1 16,-5 1-4-16,5-1-2 0,0 0 5 0,0 0-3 15,0 0-3-15,0 0-5 16,0 0-2-16,-7-10-4 0,7 10 0 0,-5-6-8 0,2 1-6 16,3 5-7-16,-2-7-10 15,2 7-8-15,-6-9-15 0,4 4-12 0,1 2-19 0,1 3-13 16,-4-11-28-16,1 6-22 15,3 5-24-15,-4-7-18 16,1 4-27-16,3 3-501 0,-4-11 249 16,2 5 165-16</inkml:trace>
  <inkml:trace contextRef="#ctx0" brushRef="#br0" timeOffset="202389.16">17091 16667 84 0,'-15'-9'235'0,"6"1"-22"0,0 2-9 0,2-1-19 15,5 3-19-15,-1-4-17 16,3 2-17-16,5-3-13 0,7-3-12 0,1 1-9 16,5 1-11-16,4-1-11 0,2 2-10 15,-1 4-3-15,-2 0-7 0,-2 2-8 0,-1 3-3 16,-1 0-7-16,-1 5-1 0,-2 3-5 15,-3 1 2-15,2 5-4 0,-6 1 9 0,-3 2 3 16,-2 4 3-16,-2 2 1 16,-2 5 2-16,-2-2 3 0,-6 1-1 15,1 1 1-15,-1-1 2 0,1-1 2 0,-4-3 0 16,5 0 0-16,1-4-1 16,-3-4-3-16,2 1 6 0,5 0 1 0,-2-5 0 0,1-4-5 15,2 2-3-15,2-4-6 16,2 0-5-16,-2-5-1 0,9 2-7 0,-9-2 1 15,18-7-9-15,-3 3-4 0,3 1-13 16,-1-6-16-16,4 4-23 0,2-6-24 0,2 2-29 16,-1-5-42-16,4 5-46 0,3 2-54 15,-4-6-721-15,6 6 322 0,-7-2 213 0</inkml:trace>
  <inkml:trace contextRef="#ctx0" brushRef="#br0" timeOffset="202826.13">18233 16732 233 0,'-17'-7'236'0,"-3"5"-13"0,-2 0-12 15,-5 1-12-15,-2 1-14 0,-2 1-22 0,-2-1-10 16,1 2-15-16,4 0-14 15,2-2-9-15,3 0-13 0,0 3-7 0,1-6-9 0,6 3-7 16,-1 3-8-16,3-6-6 16,3 1-12-16,2-1-4 0,4-4-10 0,5 3-6 0,3-7-11 15,1 0-2-15,3 3-3 16,2-6-7-16,5 2 0 0,-2-2 1 0,2 2-2 16,0-5 0-16,0 2-1 0,2 0-7 15,-2-1 6-15,-1 1-2 16,0 3 1-16,-1-1 5 0,-1 1 6 0,0 5 1 15,-3-2 1-15,-1 2 1 16,2 0 0-16,-4-2-5 0,2 5 3 0,-3 0 4 0,-4 4 8 16,14 8 16-16,-6-4 0 15,1 12 0-15,-4 0 7 0,4 5-5 0,-2 6-1 0,-3 3-2 16,4 2-5-16,-6 2 0 16,5 3-5-16,-4-4-8 0,1 1-1 0,-3 1-14 0,-1-4-24 15,4-1-41-15,-4-7-47 16,0-1-52-16,2-3-59 0,0-4-796 0,3-3 342 15,-1-3 227-15</inkml:trace>
  <inkml:trace contextRef="#ctx0" brushRef="#br0" timeOffset="203156.84">18309 16352 35 0,'-6'-7'270'0,"2"-3"-13"0,-1 6-10 15,3-3-25-15,0 5-19 0,2 2-25 16,-3-8-16-16,3 8-15 0,0 0-16 0,22 1-11 0,-6 8-12 16,5 6-10-1,9 5-9-15,-1 3-5 0,-2 4-8 0,2 8-6 0,-2 5-6 16,-1 4-2-16,-8 5 2 15,-4 4-8-15,-4-1-2 0,-10-2 5 0,-8 6-5 0,-2 2 5 16,-14 13-7-16,-7-5 0 16,-6 2-8-16,-4-13-3 15,4-9-1-15,8-9-7 0,-4-1-35 0,8-13-50 16,-4-3-54-16,7-6-67 0,5-4-56 16,0-1-679-16,6-7 309 0,0 0 203 15</inkml:trace>
  <inkml:trace contextRef="#ctx0" brushRef="#br0" timeOffset="204991.8">19391 16642 20 0,'-5'-9'288'0,"1"-1"-14"16,2 1-7-16,-4-2-10 0,2 3-16 0,-1-3-20 15,3 2-19-15,-3-2-15 0,3 0-22 16,-1 1-15-16,-1 2-15 0,2-3-16 0,2 6-16 15,-2-2-29-15,-1-2-43 16,1 2-47-16,2 0-57 0,0 7-50 0,0-5-53 16,0 5-55-16,0 0-489 0,0 0 245 15,23 12 162-15</inkml:trace>
  <inkml:trace contextRef="#ctx0" brushRef="#br0" timeOffset="205471.54">19382 17051 252 0,'0'0'261'0,"3"-12"-12"0,-3 7-16 16,0 5-19-16,1-6-18 0,-1 6-19 16,0 0-10-16,0 0 3 0,0 0-7 0,0 20-2 15,-1-2 5-15,-4 1-4 16,-5 7-14-16,-7 6-12 0,-8 6-13 0,-3 2-8 0,-3-5-66 15,-3-2-88-15,1-3-115 16,-7 0-849-16,7-8 341 0,-1-2 225 0</inkml:trace>
  <inkml:trace contextRef="#ctx0" brushRef="#br0" timeOffset="206687.65">21171 16755 113 0,'-5'-9'189'0,"3"0"-14"15,2-5-15-15,-2 4-20 0,6-3-13 0,3 0-10 0,3-1-13 16,4 1-10-16,2 0-11 16,3 1-7-16,1 2-7 0,5 4-4 0,-7-3-8 0,0 6-9 15,2-1-2-15,-4 4-7 16,-3 7-5-16,2 2-1 0,-5 2 8 0,-2 3 2 16,-3 7 11-16,-5-1 14 0,-5 12 7 15,-3-7 8-15,-8 7 5 0,-2 1 10 0,-2-1 6 16,-4-4 8-1,-1 0 8-15,1-2 5 0,5-6 18 0,2-3-5 0,4-2 2 0,1 2-12 16,3-6-6-16,0 1-8 16,1-5-14-16,1 1-7 0,5-2-13 0,2-4-5 0,0-2-9 15,0 0-5-15,17 3-7 16,-17-3-27-16,25-5-3 0,-7 2-22 0,2-4-20 0,3 3-29 16,-3-3-28-16,9-1-35 15,-6-1-40-15,3 3-50 16,2-3-51-16,-3-5-74 0,4 4-686 0,-1-1 344 15,-3 0 227-15</inkml:trace>
  <inkml:trace contextRef="#ctx0" brushRef="#br0" timeOffset="207274.12">22092 16702 169 0,'-4'-5'230'0,"-1"-5"-16"0,-1 5-13 0,-2-2-18 16,2 2-15-16,-7 0-11 15,2 2-9-15,-3-1-10 16,-2 2-11-16,-5 2-11 0,2-6-10 0,-2 3-10 0,3 3-8 16,-1-1-5-16,2-1-8 15,1 2-9-15,1-2-1 0,4 2-5 0,0-3-5 0,-1 3-2 16,3-2-3-16,9 2-4 15,-17 0-4-15,9-2-4 0,8 2-5 0,-12-2-5 0,12 2-2 16,-12 0-2-16,12 0-4 16,-10 0-2-16,10 0-4 0,0 0-2 0,-11 0-1 0,11 0-2 15,-5 6 3-15,3 1 1 16,2 3-1-16,-3-4 1 0,3 5 6 0,0 0-2 16,0 2-3-16,3-1 1 0,-6-1-3 15,6 1 3-15,-3-2-4 0,0 3 3 0,0-8-1 16,2 4-3-16,-2-1 1 15,0-1-1-15,0-3 1 0,2 3 4 0,-2-7-3 0,7 5-3 16,-7-5 1-16,13 0-1 16,-13 0-2-16,20-8-2 15,-10 8 1-15,3-4-2 0,4 0 1 0,1 4-1 0,0-4-2 16,0 4 1-16,1 4-4 16,4-2-5-16,-5 4 3 0,1 2 1 0,-3-1-6 0,0 4 4 15,-1 1 1 1,-4 4-2-16,-1-4 4 0,-6 3 2 0,0 3-1 15,-4-2 5-15,-3 2 4 0,-2 1 6 0,-5-3 2 16,-4 5-1-16,-5-6-3 0,0 2 2 0,-4-2-7 16,3-4 0-16,-5-2-26 15,1 0-32-15,2-9-42 0,0 3-46 0,8-3-60 0,-7-3-74 16,11-3-608-16,-4-2 299 16,4-4 197-16</inkml:trace>
  <inkml:trace contextRef="#ctx0" brushRef="#br0" timeOffset="207604.79">22139 16212 165 0,'2'-9'183'0,"1"4"-20"15,4 1-17-15,-7 4-18 0,26 7-3 16,-8 4-11-16,6 3 0 0,3 9-3 0,6 8 2 16,0 4-5-16,-6 9-4 0,0 3-6 15,4 16-1-15,-13-2 5 0,-7-4 2 0,-2 2 4 16,-6 4 0-16,-8-3 3 0,-2 1-1 16,-10 16-2-16,-1-3-9 0,-1-12-5 0,-1-14-13 15,-1-1-6-15,-6-4-5 16,5 1-7-16,-1-14-21 0,-1-3-41 0,-1-1-60 15,3-10-69-15,3 0-61 0,1-7-75 16,8-3-554-16,-1-3 278 0,2 1 184 0</inkml:trace>
  <inkml:trace contextRef="#ctx0" brushRef="#br0" timeOffset="208362.54">23439 16698 228 0,'-2'-13'218'0,"-1"1"-19"0,3-1-19 0,3 0-14 16,1-1-17-16,3 0-13 15,2-5-16-15,6 3-11 0,1-2-12 0,2 4-10 16,3-1-6-16,-2 2-10 16,0 1-6-16,0 5-10 0,-1 2-5 0,-1-2-4 0,-3 3-7 15,-1 4-2-15,2 4-4 16,-3 3-3-16,-3 2-2 16,-2 3-1-16,-5 6-1 0,-2 3 6 0,-5 6 1 0,-2 5 1 15,-4-1-1-15,-4 4 3 16,-1 1 2-16,0-2-2 0,-1-1 0 0,1-3-2 0,3-1-2 15,-2-3-1-15,3-1-3 16,6-2-1-16,-4-7-2 0,5 2-2 0,1-2 0 16,4-4-5-16,0 1 2 0,3-2-6 15,0-2 2-15,5-4-1 0,1 2-3 0,-2-3-1 16,1 0-1-16,6-1 0 16,-8 1-1-16,4-3-1 0,-1-1 1 0,-2 4 2 0,-7-4 10 15,0 0 11-15,17-4 7 16,-17 4 5-16,11-1 5 0,-11 1-1 0,0 0-3 0,9 0-2 15,-9 0-5-15,0 0-5 16,9 1-2-16,-9-1-3 16,2 9 4-16,-2 0 7 0,0 3 1 0,0 2 2 0,0 4 6 15,0 2 2-15,3 4-2 16,-6 1 1-16,6 5-3 0,-3 1 4 0,0 2 3 16,0-1-11-16,0-2 1 0,0 1 2 15,0-6-3-15,0 2 4 0,0-3 0 0,0-6 1 16,-3 1-4-16,3 0-1 0,-6-1 0 15,-1-1-7-15,-6-2-4 0,-4 0-56 0,-9-4-58 16,-5-2-101-16,-1 0-125 0,-14-1-981 16,-18-1 439-16,-3 2 289 0</inkml:trace>
  <inkml:trace contextRef="#ctx0" brushRef="#br0" timeOffset="-117134.3">414 16314 39 0,'0'-7'86'0,"2"2"-3"0,1 2-4 16,-3-5-5-16,0 8-2 15,2-7-1-15,0 1-7 0,-2 6 2 0,0-9-8 16,2 6-7-16,-2 3-4 16,0 0-6-16,0 0-5 0,0 0 2 0,0 0-6 0,0 0 1 15,0 0-3-15,0 0 0 0,-4 30 0 16,4-16-2-16,0 7 8 0,-2-2-7 0,2 4 2 15,0-2 0-15,0 2 2 16,0 0-4-16,2-2 1 16,-2 2 0-16,2 0 5 0,0-2-12 0,1 0 0 0,-1-2 3 15,0 2-1-15,3-3-1 16,-1-2-2-16,1-2 5 0,1-4 0 0,-2 3 4 16,3-3-3-16,2 4 1 0,-1-5-2 15,2 3 0-15,5-7-5 0,1 5-1 0,0-7-1 16,6 2-1-16,-2-1-15 15,6-8-35-15,-3 1-32 0,8-2-39 0,-7-2-37 0,3-1-359 16,-2 0 170-16,-5-2 111 16</inkml:trace>
  <inkml:trace contextRef="#ctx0" brushRef="#br0" timeOffset="-116942.18">430 16375 34 0,'5'-9'126'0,"-1"-1"-15"15,9-1-12-15,5-5-7 0,5-1-8 0,7-3-12 0,3 4-5 16,3 1-4-16,-4-3-9 16,1 4-7-16,-7 0-25 0,1 4-22 0,-4-1-22 15,-5 6-24-15,-1 2-34 0,-3-4-166 16,-1 5 83-16,-9 0 56 0</inkml:trace>
  <inkml:trace contextRef="#ctx0" brushRef="#br0" timeOffset="-116686.18">507 16454 86 0,'0'0'104'0,"21"-14"-9"0,-12 10-8 0,4-5-5 0,3 3-7 15,-3-3-8-15,4 3-9 16,-1 0-4-16,3 0-7 0,-4 1-2 0,3-2-6 16,-1 4 2-16,-1 1-7 0,-3 0-12 15,3 2-30-15,-3 0-42 0,-1 2-249 16,1-2 102-16,-4 2 67 0</inkml:trace>
  <inkml:trace contextRef="#ctx0" brushRef="#br0" timeOffset="-116376.95">726 16503 189 0,'-4'-7'178'0,"4"7"-17"15,-3-7-19-15,3 7-14 0,7-5-11 0,-7 5-10 16,15-2-11-16,-1 4-8 0,2 3-8 16,5-1-11-16,3 3-2 0,6 2-6 0,-5 1-3 15,6 1-6-15,-6 2-4 16,2-4-7-16,-3 1 1 0,0 0-3 0,-5 2-6 0,4-1-2 15,-7 1-4 1,0-5-15-16,1 4-16 0,-6-3-21 0,3-4-25 0,-1 3-24 16,-4-4-42-16,-2 0-43 0,-7-3-330 15,16-3 166-15,-12 0 110 16</inkml:trace>
  <inkml:trace contextRef="#ctx0" brushRef="#br0" timeOffset="-116174.18">1167 16400 56 0,'-8'-2'105'0,"8"2"-6"0,-15 8-1 0,6-4-6 0,-4 7-10 15,0 0-6-15,2 1-6 16,-5 5-3-16,-1 4-8 0,3-3-4 16,0 1-8-16,2 1 2 0,0-2-4 0,3 0-10 15,2-2-11-15,-1 3-26 0,5-6-48 0,-2-1-43 16,2-1-218-16,1-1 105 15,4-4 71-15</inkml:trace>
  <inkml:trace contextRef="#ctx0" brushRef="#br0" timeOffset="-115011.73">1362 16359 54 0,'-8'-7'129'0,"8"7"-12"0,0 0-8 0,-16 7-11 16,9 0-15-16,-2 6-1 15,1-1-4-15,1 3-11 0,0 2-4 0,2-3-5 0,1 3-9 16,2-2 0-16,2 0-8 16,2-3 1-16,-1-1-2 0,2 1-8 0,2-5 2 0,2 2 0 15,-2-1-8-15,5-7-1 16,-4 2-5-16,4-3 1 15,-10 0-5-15,16-4-5 0,-8-2 0 0,3-3-2 16,-4 0 1-16,2-1-4 16,-3 1-2-16,2-2 2 0,-1-1-1 0,-3 1 2 0,2 4 2 15,-1-3 9-15,-2 1-15 0,-1 5-2 16,4-5-1-16,-4 5 3 0,-2 4 1 0,0 0-6 16,0 0 13-16,0 0-5 15,14 17 0-15,-10-5-6 0,2 2 3 0,1 2 3 16,0-2 0-16,0 2-2 0,-1-2 4 15,2-1 0-15,3 0-1 0,-1-3-1 0,-1 0 5 16,-2-2-2-16,4-4 1 0,-2 1-4 16,1-5 1-16,-10 0-2 0,21-6 1 0,-14 3-4 0,4-9 3 15,2 1-4 1,-6-2 1-16,1-1 3 0,0 0-2 16,-1-2 1-16,-1-2 3 0,1 1-3 0,-1 2 12 15,-3 1-6-15,3 4-3 0,-1-2 0 16,-3 4-4-16,2 0 1 0,-1 1-3 0,-3 7 1 15,9-2-2-15,-9 2 1 16,7 11 3-16,-3-1 1 0,2 1 0 0,-2 4-1 0,1-1-2 16,0 1 0-16,-1 2 7 15,0-6-7-15,1 1 2 0,-2-1 5 0,-1-3-1 16,0 3 15-16,3-3 20 0,-3-4 13 16,0-2-2-16,-2-2-9 0,0 0-3 0,0 0-4 15,0 0-4-15,12-14-5 0,-7 3-4 16,0 3 0-16,-1-1-4 0,3-2-4 0,2-3 0 15,4 1-2-15,-2 3-5 16,2 0-2-16,4 1-2 0,1 1 1 0,-1 3 0 0,3 1-6 16,0 4 3-16,-2 0-3 15,2 4 0-15,-4 5-1 0,0-1 1 16,1 0 2-16,-6 3-2 0,-2 3 3 0,0 2-2 16,-1-4 7-16,-1 2-3 15,-2-3 1-15,-1 2-1 0,-2-4 3 0,2 1-1 0,-1 0 4 16,2-2 5-16,-1-4 16 15,1 1 8-15,0-3-5 0,-5-2-2 16,0 0-1-16,17-11-6 0,-8 6-5 16,-2-6-3-16,2-1-3 0,0-1 2 0,3-2-6 0,3-4-4 15,2 3 0-15,1 0-3 16,0 2 0-16,-5 1-4 0,2 3-4 0,-4 0-5 0,2 1 1 16,0 4 0-16,-1 3-3 15,-1 4 1-15,3 3 4 0,-3 4-1 16,4 1 4-16,-3 3 2 0,-1 1-1 0,4 0 0 15,-6-2-1-15,1 4 2 0,3-2-1 0,-2 2 1 16,-1-7-1-16,0 4 2 16,1-4-1-16,-4-3-1 0,1 2-3 15,3-5 1-15,1-2-6 0,-2-2-6 0,0-2-2 16,5 0-2-16,-5-6-2 0,5-2 4 16,-4 1 1-16,4-2 1 0,-6-4 5 0,3 2-4 15,-3-2 3-15,-2 0 1 16,3-3 2-16,-6 2-2 0,1 1 6 0,-3 1 4 0,2 0 4 15,-1 3-2-15,-1 1 4 16,-2 2-2-16,0 0-1 0,0 4-6 0,0-1 2 16,0 6-1-16,0 0 4 0,0 0-4 15,-2 25 8-15,-1-7-2 0,3 9 2 16,0 4-1-16,-3 13 3 0,2 7 0 16,-1-3 4-16,2 13-1 0,-2-3 5 0,-1 3-4 0,3-1 3 15,-2-5-1 1,4-3 0-16,-4-6-1 0,4-2 2 0,-2-7 0 15,0-6-3-15,0-1-2 0,3-7-1 16,-1 0-6-16,-2-6-46 0,0-4-66 16,2-2-59-16,-2-8-615 0,0-3 266 0,0 0 176 0</inkml:trace>
  <inkml:trace contextRef="#ctx0" brushRef="#br0" timeOffset="-114702.33">2941 16410 53 0,'0'-4'123'0,"2"-4"-9"15,0 1-7-15,1 2-11 16,1 1-11-16,0-3-8 0,4 0-7 0,-4 3-6 0,3-1-7 16,1 2-8-16,-8 3-5 15,11-2-5-15,-11 2-1 16,14 5-5-16,-14-5-3 0,7 5-5 0,-5 2-2 15,0 1 0-15,-2 0-4 0,-2 3 8 16,2 0-7-16,-2 1-1 0,-3-4-4 0,-1 7 6 16,-1-5-6-16,-2 1 2 15,2 1-3-15,-6 0 1 0,3-1 2 0,2-2-7 0,-3 1 10 16,-5-5-8-16,5 6-4 16,0-7-4-16,2 0-25 0,-3 0-49 0,2-2-377 0,1-2 152 15,0 3 101-15</inkml:trace>
  <inkml:trace contextRef="#ctx0" brushRef="#br0" timeOffset="-114211.68">2656 16394 127 0,'0'0'173'0,"0"-8"-21"0,0 8-9 0,2-11-15 16,3 7-12-16,-1-3-14 0,6 2-7 0,4-2-10 15,0 0-12-15,4 1-5 16,2 2-6-16,-2 0-4 16,0 2-5-16,4 0-4 0,-3 2-6 0,2 2-4 0,-3 0 0 15,0 0-8-15,-3 1-2 16,1 3-5-16,-5-3 0 0,2 2-1 15,-4-1-1-15,0 1-5 0,-3-2 0 0,2 1 2 16,-4 3 0-16,1-3-3 0,-3 1 2 0,-2 2-5 16,0 2 3-16,-2-5-2 0,-5 4-1 15,-4 3-2-15,-1-5-5 0,-2 3-22 0,0 1-51 16,0-2-44-16,-2 1-482 16,-1 1 202-16,2-1 132 0</inkml:trace>
  <inkml:trace contextRef="#ctx0" brushRef="#br0" timeOffset="-113358.18">3311 15936 124 0,'-2'-4'163'16,"2"4"-15"-16,0 0-10 15,0 0-14-15,0 0-9 0,-13 23-10 16,13-5-2-16,-2 6 4 0,1 8-7 0,-4-2-5 0,3 6-4 16,-3 5-10-16,3-6 0 15,0-1-7-15,2-1-7 0,0 1-3 0,2-4-5 16,3-3 0-16,4 0-2 16,0-6-1-16,5 0-1 0,2-5-7 0,5-3-7 0,5-4-3 15,2-1-2-15,5-8-7 16,2-4-7-16,3 0-6 0,-2-6-1 0,2-4-7 15,-5 0-2-15,-4-2 0 16,-8 0-5-16,-2 0-1 0,-6-1 2 0,-2-1-3 0,-4 5 6 0,-5 0 3 16,1-1 3-16,-6 0 0 15,3 5 0-15,-2-2-5 0,-2 2 2 0,-3 3-2 16,0 4-2-16,1-5 4 16,6 7-1-16,-16 3-2 0,9 3-2 15,-2 2 3-15,5 1 1 0,-4 5-2 0,5 1 0 16,1 2 3-16,2-2 1 15,2 3 0-15,5-1 1 0,1-2 2 0,1 2-1 0,3-1 0 16,-1-3 2-16,4-1-4 16,1-1 0-16,2 2 1 0,2-12-3 0,0 6 1 0,1-7-2 15,2 0-1-15,1-7-2 16,1 2 2-16,2-6-2 0,-5-1-4 0,-1 1 0 16,1-10-4-16,-4 0-1 0,-1 0-3 15,-8-2 0-15,0-2-1 0,-4 4 1 0,-5 2-1 16,0-2 4-16,-5 4-4 15,1-3 3-15,-1 6-1 0,-2 1 0 0,-3-1 3 0,3 4-2 16,-2 3 3-16,0 1 0 16,2 3 1-16,-2 3-2 0,9 0 3 0,-14 3 2 0,11 3 0 15,1 1-2-15,2 3 2 16,2-1 4-16,1 5 1 16,6-3 0-16,0 3 4 0,1 3-3 0,3 2 3 0,1 1-5 15,0-3 4-15,0 5 0 16,2-3-3-16,-1 0 3 0,-1-1-3 0,-6 1 1 15,2 1-2-15,-5-4-2 16,-2 3 2-16,-3-3 0 0,-6 6-1 0,0-6-2 0,-6 5-9 16,-6-5-38-16,-6 0-47 0,-6 3-55 15,-7-4-62-15,-5 0-491 0,-14-1 238 0,-29 5 158 16</inkml:trace>
  <inkml:trace contextRef="#ctx0" brushRef="#br0" timeOffset="-112377.33">5050 16154 25 0,'-5'-6'203'0,"0"-4"-14"0,1 1-20 15,-4 2-14-15,2 1-16 16,-6 1-15-16,0 5-10 0,-4 0-17 0,-3 0-8 0,1 3-6 16,-2 5-11-16,0 1-7 15,-1 1-2-15,7 3-13 0,0-1-5 0,3 1-5 0,1 2-11 16,6-4-4-16,-2 1-8 16,6 0-8-16,4-5-3 15,0 4-4-15,1-6-2 0,2-2 2 0,2-1 1 0,2-2 1 16,-1 0-4-16,-10 0 0 15,15-10-1-15,-5 4-1 0,-5-1 6 0,2-1-2 16,0-3 6-16,-5 5 2 0,1-7 8 16,-2 6 4-16,3-3-1 0,0 2-3 15,-1-1-1-15,-1 1-3 0,2 2-3 16,-1-1-1-16,4 0-1 0,-3 0-3 0,0 2 0 0,4-3-4 16,2-2 5-16,3 1-1 15,-1 1-7-15,4-7 4 0,1 0-3 0,-3 1 1 0,4-5-1 16,-3-1 0-16,1 0-2 15,-5-3 1-15,1-2-3 0,-4 2 2 0,3-4-2 16,-7-1 2-16,1 1 1 0,-3 0-1 16,0-1 5-16,-2 3 6 0,-2-2 0 0,0 3 12 15,-3 1 8-15,1 4 7 16,-1-4-4-16,-3 5-1 16,5-1-3-16,-4 4-2 0,-1 0 0 0,1 5-1 0,-1-1-4 0,2 4 2 15,-3 7 0-15,-3 0-1 16,-2 7 0-16,-2 9-3 0,3 7 4 0,-5 6-3 15,2 2 0-15,3 4-4 16,3 4 4-16,-1 2-1 0,8 2-1 0,3 4-1 0,2-3 1 16,2 5 0-16,4 4 0 15,4 2-2-15,-1-3 2 0,1-2-2 0,2 1-3 16,-3-9 0-16,1-2 1 16,0 0 0-16,-4-5-2 0,3 1 0 0,-4-8-1 0,0-8 3 15,-5 0 0-15,3 3 1 0,-3-5-2 16,-2-4 1-16,-2 2-1 0,-1-4 0 0,-3-1-7 15,-1 1 1-15,-3-4-6 16,0-4-33-16,-3 1-49 0,1-3-42 0,0 2-49 0,-2-1-53 16,0-1-530-16,1-4 256 15,-2 2 170-15</inkml:trace>
  <inkml:trace contextRef="#ctx0" brushRef="#br0" timeOffset="-112110.33">4872 16389 133 0,'8'-7'171'0,"1"4"-15"15,5-3-11-15,2-1-15 0,3 0-21 16,0 2-4-16,9-4-10 0,-6 0-8 0,5 2-7 15,-2 0-11-15,-1-3-7 16,-4 5-6-16,-1-3-4 0,-3 1-6 0,0 2-16 0,1-2-18 16,-5 3-29-16,-1-3-36 15,-2 4-33-15,0-2-41 0,-1 5-300 0,-1-6 145 16,-3 3 96-16</inkml:trace>
  <inkml:trace contextRef="#ctx0" brushRef="#br0" timeOffset="-111819.7">5848 16087 85 0,'-4'-4'213'0,"4"4"-11"0,6-8-23 15,-1 1-18-15,6 3-14 0,3-3-13 0,5 2-13 16,9-4-16-16,9 0-7 16,6 2-7-16,1-2-12 0,12-1-6 0,-10-1-12 0,1 2-4 15,-2-1-3-15,-8 1-4 16,-4 4-8-16,-3-2-9 0,-5 0-24 0,-3 1-37 16,-6 3-36-16,-4-2-49 0,-2 5-37 15,-4-7-408-15,-6 7 190 0,0 0 125 0</inkml:trace>
  <inkml:trace contextRef="#ctx0" brushRef="#br0" timeOffset="-111598.38">6163 16054 103 0,'-3'5'131'0,"3"8"1"16,-2-2 2-16,2 4-3 0,2 3 4 0,-2 4-9 0,3 2-11 15,1 3-2-15,1-1-9 16,-1 2-10-16,0-2-8 0,-2 4-7 0,5-7-9 16,-5 0-5-16,0-4-3 15,3-1-6-15,-1 2-9 0,-1-5-16 0,1-3-43 0,1 3-62 16,-1-7-64-16,1-1-403 16,0-1 184-16,1-2 121 0</inkml:trace>
  <inkml:trace contextRef="#ctx0" brushRef="#br0" timeOffset="-111246.25">6599 16213 52 0,'-10'7'154'0,"-1"-1"-4"0,-1 4-12 0,-1 1-10 0,3 3-11 16,1 1-10-16,-1 1-13 15,3-1-8-15,2 5-6 0,3-5-8 0,2-1-3 16,2 1-8-16,3 0-4 0,2-3-4 16,1-1-3-16,1-3-6 0,0-4-4 0,0-2-5 15,2-2-3-15,2-2-4 16,-2-2-3-16,3-4-3 0,-3-1-4 0,0-4 2 0,-2 1 1 16,-5-4-4-16,1-1 7 0,-1-1 0 15,-4 1 6-15,0 2 2 0,0 1 3 0,-2 0-8 16,0 2-2-16,0-2-2 15,-3 5-3-15,1 0-4 0,-1 1 1 0,-5 1-14 0,3 3-30 16,-2 1-44-16,9 3-47 16,-18 3-59-16,11 1-386 15,-1 0 192-15,3 4 126 0</inkml:trace>
  <inkml:trace contextRef="#ctx0" brushRef="#br0" timeOffset="-110905.33">7084 16098 81 0,'-2'-7'188'0,"2"7"-15"16,0-8-22-16,0 8-14 0,0 0-13 0,0 0-11 15,-2 23-6-15,-1-4-12 0,3 4-7 0,0 0-9 16,0 2-1-16,3 3-10 0,-1 0-5 0,0-2-5 15,3 0-2-15,-3-6-6 16,3 1 9-16,-2-2 6 16,3-1 23-16,-2-2 25 0,4-5 9 0,-1-3-5 15,1-2-8-15,2-3-11 0,2-3-11 16,5-5-10-16,-1-4-8 0,4-1-7 0,0-5-9 0,2-1-5 16,2-5-5-16,1-2-4 15,-1-2-6-15,-3-1-5 0,4-1-21 0,-3 2-27 16,-1 2-34-16,-5-1-40 0,0 6-47 15,1 0-41-15,-7 4-44 0,1 3-560 0,2 6 268 16,-8-4 176-16</inkml:trace>
  <inkml:trace contextRef="#ctx0" brushRef="#br0" timeOffset="-109838.6">7294 16436 121 0,'4'8'163'0,"3"-2"-14"15,4 5-10-15,0 1-7 0,3-3-13 16,3 2-9-16,1-4-10 0,0 2-10 16,4-2-9-16,-2-2-7 0,2 0-7 0,-4-1-6 15,5 1-5-15,1-5-6 0,1-5-6 16,-1 1-6-16,4-1-2 0,-5-4-9 0,3 2-9 0,-5-2-10 15,-1-5-9-15,-1-2-3 16,-2 0-8-16,-4-2-1 0,0-2 0 0,-4-1-1 16,-2 3-3-16,-3 1 0 15,0 0 5-15,-2 0 4 0,-2 5-3 0,0 1 0 16,0 1 1-16,-2 1-1 0,1 1 4 16,-4 5 1-16,5 3 7 0,-11 0 5 15,11 0 6-15,-16 9 1 0,8 0 6 16,1 0 2-16,0-1 1 0,-2 3-3 0,4 1-3 15,3 0 3-15,0 1 1 0,0-1 1 16,2 1 4-16,4-3 7 0,3 3-5 16,0-3-2-16,2 1 0 0,2-3-3 0,2-1-2 15,3-3-5-15,0 0 3 0,1-4-4 16,6 0 2-16,-3-4-5 0,4 0-3 0,2-6 0 16,-1-2 0-16,-1 0-1 0,-1-3-1 15,-5-4-2-15,2 1-4 0,-8-1-2 0,1-2-1 16,-1 0 0-16,-6 4 5 0,2 2 3 15,-1 1 1-15,-3 0 3 0,-1 5-1 16,1 1 1-16,-2-1-4 0,3 4-3 16,-5 5 2-16,0 0 0 15,0 0 1-15,8 15 1 0,-8-4 3 0,2 3-3 0,0 3 0 16,1 0-1-16,-1 2 0 16,0-3 2-16,1 4 0 0,1-2-2 0,-2-4 2 0,3 2-1 15,-3-4 2-15,3-1 3 16,-3 0 4-16,3-6 6 0,-1 2-2 0,2-2-1 0,-6-5-3 15,11-3-5-15,-11 3-1 16,12-11-1-16,-3 5-1 0,-2-6 3 0,5-3-7 16,-3-2 1-16,3 0-3 15,-2-1 0-15,6-2-2 0,-5 5 3 0,1 3-3 0,-3 0 1 16,0-1-1-16,-1 5-1 16,1-1 0-16,-2 5-3 0,0 2 2 0,-7 2 5 15,14 4-5-15,-4 3 1 0,-4 2 5 16,-1 3-1-16,2 2-1 0,-2 0-2 15,3 1 3-15,-1 2 0 0,4-2 2 0,-5 2 0 16,1-2 1-16,2-4 1 16,0 5 1-16,1-5 7 0,4 1-5 0,0-7 2 0,4 1-6 15,3-2 3-15,0-4-4 16,3-4 4-16,-1-1-5 0,6-1 1 0,-7-6-2 16,2 1 2-16,-1-8-2 15,-4 2-1-15,0-3 1 0,-3-3-3 0,-4 0 6 0,0 2 1 16,-3-2 0-16,-2 3 1 0,-5 1 1 15,2 0-2-15,-4 4-1 0,3 2-3 0,-6 1 2 16,-1 6-1-16,-1-4-1 16,-2 6 1-16,1-1-3 0,6 5 2 15,-20 5 0-15,11-1 0 0,-2 6 0 0,4-1-2 16,0 0 2-16,5 4 0 0,-1 0 0 16,3 4 1-16,3 0-1 0,4 4 2 15,-1-4 1-15,4 3-1 0,3 3 0 0,1-1-2 0,1-4 2 16,-2 6 0-16,-1-4 1 15,0-2 1-15,-5-1-1 0,2-3-1 16,-4 0 3-16,-3-2 0 0,0 4-1 0,-2-9-2 16,-2 4 2-16,-5-2 0 0,-2 1-1 15,0-8 2-15,-1 5-2 0,-2-5-3 0,1 3-34 16,2-5-41-16,9 0-59 16,-14 0-59-16,14 0-531 0,-12-7 246 0,12 7 162 15</inkml:trace>
  <inkml:trace contextRef="#ctx0" brushRef="#br0" timeOffset="-109219.7">9405 16098 92 0,'-4'-4'218'0,"4"4"-18"0,0 0-20 0,0 0-19 15,0 0-12-15,0 0-14 0,-12 10-13 16,10-1-9-16,-1 0-10 0,1 0-9 0,2-1-10 16,-2 1-4-16,2 0-8 15,0 0-8-15,0-4-4 0,0 1-5 0,0-6 2 0,2 9-4 16,-2-9-5-16,0 0-1 16,0 0-8-16,0 0-3 0,19-13-3 0,-15 6-2 0,2 3-8 15,-2-6 3-15,-2-1-3 16,1 1-2-16,-1 4-4 0,-2-6 0 0,2 3-2 15,1-1-1-15,-3 3 0 16,0-5-2-16,2 3-5 0,-2 0 4 16,0 4-1-16,0-2-1 0,0 1-1 0,2-1-4 15,-2 7-7-15,0 0-41 0,0 0-36 16,0 0-56-16,0 0-56 0,0 0-523 16,2 23 243-16,-2-12 160 0</inkml:trace>
  <inkml:trace contextRef="#ctx0" brushRef="#br0" timeOffset="-109001.81">9424 16572 15 0,'0'0'293'0,"0"0"21"0,0 0 11 16,0 0-21-16,0 0 17 0,0 0-25 15,-11-15-27-15,11 15-22 0,2-10-29 0,3 6-21 16,-3-4-19-16,0 1-17 15,3 0-22-15,-3 2-22 16,3 1-65-16,-5 4-98 0,5-7-92 0,-5 7-82 0,0 0-815 16,0 0 352-16,0 0 232 15</inkml:trace>
  <inkml:trace contextRef="#ctx0" brushRef="#br0" timeOffset="-106073.22">214 17259 15 0,'0'0'118'0,"-13"0"-2"0,13 0-14 0,-9 5 2 0,9-5-6 16,0 0-10-16,0 0-2 15,0 0 0-15,0 0 0 16,0 0-8-16,0 0-7 0,0 0-7 15,0 0-10-15,0 0 0 0,0 0-5 0,0 0 4 16,0 0 10-16,0 0 6 0,35 1 6 0,-20 3 1 16,10 0 1-16,-2 1 1 15,8-3 3-15,2 3-1 0,5-1 2 0,2-1-5 0,8-3-4 16,7 0-5-16,11 0-1 0,1 0-4 16,6 0-6-16,1-3-3 0,22-1-5 15,-14 1-2-15,-8-1-3 0,24 4-4 16,-4-9 0-16,1 4-5 0,1 0 0 0,-1 1-7 15,3-6 1-15,0 5-3 0,3-4 1 16,-5-4-4-16,3 3 2 0,-1 3-4 0,-2-5-4 16,-2 1 1-16,-1-1-1 0,-2 1-1 15,-2-3-2-15,-1 2 1 0,-11 3-1 0,15 0 1 16,5 1-1-16,-3-4-5 16,1 4-1-16,1 1 1 0,-14 2-1 15,-10 2-2-15,24-3 2 0,-17 1 0 0,-10 1-2 16,0 2 1-16,5 2-1 15,-2-3 0-15,-1-1-2 0,-2 4-1 0,4-1 1 0,-3 1 1 16,0 0-1-16,0-4 0 16,0 1 2-16,2 1 0 0,1 0 0 15,-4-2 0-15,3 4-3 0,1-4 0 0,-3 0 0 16,0 4 2-16,0-7-3 0,3 7 4 0,-4-6 0 16,2 4-3-16,-2-2 2 0,-4 1-1 15,1 1 1-15,-1 0-3 0,-2-2 4 0,-8 4-1 16,-2-5-3-16,1 3 1 15,-1 0 0-15,1-1 1 0,-3 1 1 0,0-3-5 16,2 1 4-16,-1 4-2 0,2-5-2 16,1 3 2-16,0 0 3 0,-2 1-2 0,1-1 1 15,9 0 0-15,-11-3-3 0,3 5 2 16,-2 0 0-16,1-2-2 16,3 4 2-16,-2-2-1 0,2 0-1 0,-2 0 0 0,1 5 3 15,2-5 1-15,8 0-3 16,-1 0 0-16,-9 0 2 0,2 0-2 0,-1 0-2 15,-3 2 2-15,2-2-2 16,-3 0 3-16,1 0-1 0,-3 0-1 0,0 0 0 0,1 2-3 16,-3-2 2-16,0-2 1 15,-1 4 0-15,-1-2 1 0,0 1 0 0,-5-1 0 0,-3 0-2 16,2 0 1-16,0-1 0 16,-1 1 5-16,0 0-4 0,-1-2-2 0,6 0 0 15,-5 2 2-15,-4-7-1 0,9 5 0 16,-5 2-1-16,-4-3 2 0,-1-1-5 15,-4 0 3-15,2 3-2 0,-4-1 4 16,-7-5-2-16,1 5-3 0,-1 2 6 16,-4-4 1-16,1 1-2 0,-5 3-1 0,0-4 1 15,-4 4-1-15,1-4 0 0,1 4-4 16,-5 0-18-16,-7 0-35 0,9-6-39 0,-5 4-64 16,-4 2-65-16,0 0-733 15,0 0 325-15,0 0 215 0</inkml:trace>
  <inkml:trace contextRef="#ctx0" brushRef="#br0" timeOffset="-105240.99">10424 16031 116 0,'-1'-9'160'0,"1"3"-18"0,-3 1-18 0,3 5-9 16,-5-5-16-16,5 5-4 16,0 0-12-16,-2 16-6 0,2 1-3 0,-2 3-3 0,2 4-10 15,0 6-1-15,0 0 1 16,0 2-5-16,0 2 14 0,0-5-3 0,-2 1-2 15,4-2-5-15,-2-5 4 0,0 0 3 16,2-3-3-16,-2-3-1 0,2-2 13 0,-2 0 16 16,3-3 12-16,-3-1 4 0,2 1 6 15,2-7-8-15,0 0-3 0,0 0-18 0,-4-5-7 16,0 0-11-16,21-15-3 16,-12 0-7-16,4 0-8 0,0-5-10 0,3-3-2 0,1-3-6 15,2 0 0-15,-1-1-5 16,1 1-5-16,-3 3-3 15,0 4-2-15,1-2-3 0,-3 4-13 0,-1 2-24 0,2-2-38 16,-6 4-48-16,0 1-52 0,-1 5-33 0,3-2-42 16,-4 7-600-16,3-5 285 15,-8 5 188-15</inkml:trace>
  <inkml:trace contextRef="#ctx0" brushRef="#br0" timeOffset="-105038.47">10491 16398 77 0,'0'8'161'0,"1"-2"-4"0,4 3-9 0,2-1-6 0,2 0-14 16,5 1-7-16,3-1-12 15,0-1-12-15,4-2-6 0,-1 2-7 0,4-3-12 0,-1 1-14 16,1-3-43-16,-3-2-50 15,5 0-47-15,-4-2-375 16,-1 2 155-16,3-7 103 0</inkml:trace>
  <inkml:trace contextRef="#ctx0" brushRef="#br0" timeOffset="-104238.22">10938 16327 97 0,'-5'4'141'0,"5"-4"-6"0,0 5-10 16,0-5-8-16,0 9 1 0,0-9-6 15,10 5-10-15,-1-5-6 0,-9 0-7 0,22-3-8 0,-9 1-12 16,-1 2-2-16,5-9-12 16,-6 4-1-16,-1-2-8 15,1-2-4-15,-1 4-2 0,-6-3 0 0,-1-2-3 0,-1 2-2 16,-4 0-4-16,-1 0-2 15,-1 1 0-15,-2 1-2 0,-1 0-4 0,-1 0-2 16,3 4-4-16,-4-1-4 0,-1 1-1 16,10 2 0-16,-23 7 1 0,11-1-4 0,1 6 4 15,-4-4-1-15,6 7-2 16,-1 0 1-16,2-2 3 0,3 2 6 0,0 3 1 0,3-7-2 16,4 8 1-16,3-5 3 15,0 3-2-15,5-2 2 0,2 0-2 0,5-2-2 16,4-1 1-16,-4-4-6 0,6-2 0 15,-3 1 1-15,5-7-5 0,-1 2 2 0,0-4-3 16,1 2 2-16,3-7-5 16,-2 1 0-16,-2 0-1 0,-5-5-2 0,4-1 0 0,-5-1 1 15,-4 0-2-15,-3-1 0 16,2 3-2-16,-6-1 5 16,-1 1 1-16,1 4-1 0,-6-5-2 0,2 7 1 0,0-2-6 15,1 3 3-15,-4 4 0 16,0 0 1-16,0 0-1 0,0 0 4 0,0 0-3 0,2 14 4 15,0-9 2-15,3 4 0 16,-3-4-2-16,5 2 3 0,-2-1-1 0,6-1 0 16,-2 2 3-16,6-5-3 0,-2 5-2 15,3-7 0-15,4 0-1 0,-2-4-1 0,1-1-1 0,2 2 0 16,-5-4 0-16,1 1 1 16,-4-3-3-16,-1-1 0 0,-1 1 3 0,-1-5 2 15,-3 2-4-15,0 0 8 16,-5 1 5-16,2-1 12 0,2 3 3 0,-2 0 0 0,-2 0-2 15,-2 1-2-15,3 2-3 16,-1-1-5-16,-2 7 1 0,0 0-2 0,0 0-1 0,0 0-3 16,-7 25 2-16,5-10 1 15,-3 8 0-15,-2 5-2 16,1 4 1-16,-4 11 0 0,2-1 2 0,-1 10-4 0,-2 1 1 16,0 0 0-16,-4-2 0 15,-1-2 6-15,1 0 5 0,0-5 1 16,-3-7 6-16,5-2 2 0,-6-7-5 15,1 0 3-15,0-7-1 0,-4-5-5 16,-1 0-3-16,-1-11-1 0,1 4-5 0,0-9-6 16,0-7-26-16,-1 2-56 0,3-6-55 0,2-3-59 0,5-6-49 15,1 1-651-15,5-8 301 16,8 7 198-16</inkml:trace>
  <inkml:trace contextRef="#ctx0" brushRef="#br0" timeOffset="-103705.18">11811 16289 99 0,'4'-5'115'0,"-4"5"-10"15,5 15 4-15,0-7-3 16,-3 7-1-16,2-2 1 0,4 6-9 0,-1-2-3 15,-3-1-6-15,6-1-8 16,-3 0-5-16,-3-3 3 0,5 3-3 0,-4-7 3 0,3 1 0 16,1-5-2-16,-2 0-7 15,0 0-6-15,4-4-5 0,-11 0-5 0,22-10-8 0,-9 1-5 16,-1 1-2-16,-1-2-7 16,2-3-2-16,0-1-4 0,-2-1-4 0,2 0-3 0,-4 0 0 15,-1 3-3-15,3 2 3 16,-7-1-7-16,3 2-1 15,1 2-3-15,-3 6 1 0,-1-1-3 0,-4 2 6 0,12 12-3 16,-6-3-2-16,1 3 2 16,-1 2 3-16,3 2-3 0,0 0 3 0,0-1-1 0,-1 0 2 15,2 0 5-15,-2-7 4 16,2 0 11-16,-1 1 2 0,-2-5-3 0,2-3-2 16,2-2-2-16,-1-1-4 15,-1-2-5-15,3-9-1 0,-3 3-3 0,0-5 0 16,1 0-1-16,-1-2-4 0,-2-1 2 15,0-1-4-15,-2-2 1 0,-1 0-5 0,-2 2 2 16,1 0 1-16,-1 2-4 0,-2 3 1 16,3 2-3-16,-3-2-3 0,0 4-1 0,2 3-1 15,-4 1-8-15,2 6-27 0,0 0-44 16,0 0-33-16,0 0-37 0,0 0-39 0,-14 17-475 16,11-9 228-16,3 4 149 15</inkml:trace>
  <inkml:trace contextRef="#ctx0" brushRef="#br0" timeOffset="-103139.81">12510 16272 46 0,'-4'-6'217'0,"-3"1"-21"16,1-1-21-16,3 3-17 0,3 3-16 0,-11-3-14 15,11 3-13-15,-10 8-10 0,1-1-11 16,6 4-6-16,1 1-9 0,2 0-6 0,0 3-5 16,4 0-5-16,0 1-4 0,2-2-10 15,1-2-4-15,0-1-1 16,2-4-6-16,-2 2-2 0,0-1-6 16,3-5-2-16,-3-3-1 0,1 0-6 0,-8 0-4 15,15-7-2-15,-11 3 0 0,3-3-3 0,-5-2-4 16,1-2 1-16,-1-4-3 0,-2 4-1 15,0-5 3-15,3 1-5 0,-3 0 0 0,0 0 0 16,0 6-1-16,3-5 0 16,-3 5-2-16,4 0 2 0,-2 0-1 0,5 4 1 0,2 2-1 15,1 3 2-15,2 0 0 16,-1 3 1-16,5 6 2 0,0 0-4 0,-1 1-2 0,1 5 4 16,0-3-4-16,-3 3 5 15,-2 0-1-15,-2 2 2 0,-2-3-4 0,0 0 2 16,-3 2 3-16,-1-4 1 15,0 1 6-15,2-3 10 0,-4 1 6 16,-1-3 19-16,3-1 18 0,-1 1 9 0,-2-6-8 16,0-2-8-16,0 0-5 0,0 0-5 15,0 0-7-15,0-19-5 0,3 9-6 0,-3-1-1 16,2-4-2-16,3 1-4 0,-1-1-3 16,3 0-4-16,0 1-3 0,3 0-3 0,-1-1-8 15,5 3-12-15,-3 0-21 16,4 1-22-16,-5 3-28 0,5-1-28 0,1 4-30 0,-1-1-23 15,-4-1-16-15,3 2-28 16,-3 5-513-16,2-3 244 0,-2 3 161 0</inkml:trace>
  <inkml:trace contextRef="#ctx0" brushRef="#br0" timeOffset="-102446.4">13157 16186 10 0,'0'0'153'0,"-6"-9"-7"0,6 9-13 15,-15-2-9-15,15 2-12 16,-18 4-10-16,7 3-5 16,2-1 6-16,0 5 1 0,0 1-12 0,-2 2-6 15,2 4-9-15,2-1-5 0,-1-1-4 16,2 3-9-16,3-6-5 0,0 6 1 0,3-5-8 0,3 0-4 16,-2-5-4-16,1 2-5 15,4-3-5-15,2-1-1 0,-1-3-4 0,2 0-4 16,0-4-2-16,-9 0-2 15,20-4-1-15,-11-3-2 0,2-2-4 0,0-2 1 0,-2-6-3 16,4-2 0-16,-4-6-6 16,0-1 1-16,0-9 1 0,-2-5-3 0,0 2-1 15,1-8-1-15,-4 1-2 0,2 4 2 16,0 1 1-16,-2 6 9 0,-2 5 11 16,1-1 7-16,-3 5 1 0,2 4 1 0,-2 4-4 15,-2 1-2-15,2 5-1 16,-3 6-5-16,-1 1 2 0,4 4-1 15,0 0 3-15,-12 27-1 0,8-10 2 16,-4 10 3-16,6 1-1 0,-3 7 1 0,3-3 2 0,4 6-1 16,-2 6 1-16,5-1-1 15,5-2-1-15,1-3 1 0,1 2-1 0,4-5-2 0,3 0-1 16,2-7-4-16,0-1 1 16,2-7-3-16,1-3 0 0,-1-7-4 0,5-1-2 0,-7-5-1 15,3-4-3-15,-4-2 1 16,1-4-3-16,0-6-2 0,0-2 0 0,-3-4-3 15,-1-3 3-15,-3-4-3 0,3-4 0 16,-8 1-4-16,-2 1 2 0,-2 1 0 0,1 5 1 16,1 2 0-16,-5 1-1 15,1 4 2-15,0 3-3 0,-1-2-2 0,-4 4 3 0,-1 7 2 16,3 2 1-16,0 0 1 16,0 0 2-16,-12 15 1 15,6-3 1-15,6 1-1 0,-1 1 4 0,1 7 0 0,5-6 0 16,-1 6-2-16,3 5 4 15,4-7-2-15,-1 4 0 0,2-2 0 0,-3-1 0 16,3 2-1-16,-2-6-2 0,-3 1 2 16,-3-2-3-16,1-1 1 0,-3 1-4 0,1-4 4 15,-6 1-2-15,1-1 3 16,-3-1 0-16,1 1-1 0,-3-3-7 0,0 0-23 0,-1-3-51 16,4 2-77-16,-3-7-82 15,7 0-532-15,-9 7 261 0,4-7 172 0</inkml:trace>
  <inkml:trace contextRef="#ctx0" brushRef="#br0" timeOffset="-102254.39">14042 16591 106 0,'0'0'236'0,"0"9"-9"15,0 1-13-15,-3-1-21 0,1 5-17 16,-5 3-16-16,1 3-15 0,-5 3-17 0,-3 9-43 0,-2-2-102 16,-5 3-137-16,-4 2-356 15,-8 2 173-15,-17 13 115 0</inkml:trace>
  <inkml:trace contextRef="#ctx0" brushRef="#br0" timeOffset="-100270.2">818 17839 111 0,'-7'0'106'0,"7"0"-9"15,-16 8-9-15,4 0-7 0,6 7-15 0,-3 0 5 16,3 7-6-16,3 5 7 16,1-1 0-16,4-1-2 0,1 3 5 0,1-1-3 0,3-3 4 15,2 0-8-15,4-5 3 16,0 1-4-16,-3-11 0 0,5 5-5 0,2-6-6 0,2-8-3 15,-3 0-4-15,1-4-3 16,-1-5 5-16,1-2 0 0,-4-1-4 0,-1-3 3 16,-3-2-6-16,-2 1 2 0,-5-6-4 15,1 2-4-15,-3 1-5 16,-8-9-3-16,2 5-4 0,-7 0-2 0,3 0-1 16,-2 6-5-16,-2-1-4 15,0 4-2-15,0 2-1 0,-3 4-4 0,1 1-4 0,3 6-8 16,-5 1-32-16,7 1-35 15,2 6-42-15,2 1-54 0,3 0-456 0,4 5 212 0,2-3 140 16</inkml:trace>
  <inkml:trace contextRef="#ctx0" brushRef="#br0" timeOffset="-99790.39">1362 17876 35 0,'0'0'145'0,"-4"-6"-13"0,4 6-16 15,0 0-10-15,0 0-18 0,-4 15 0 16,4-1-4-16,2 9 10 0,-2 7-2 0,4 8-6 16,1 1 0-16,3 6-7 0,-3-4 1 0,-1 2 1 15,3-1-1-15,-2-4-8 0,-1-5-5 16,-1-1 8-16,-1-10 11 0,2 0 19 0,-4-6 15 15,3-1-8-15,-1-9-12 16,-2-4-9-16,0-2-9 0,0 0-13 0,0 0-6 16,-9-29-6-16,1 12-9 15,5-10-6-15,-2-1-3 0,0 0-6 0,-1-11-5 0,1 2-6 16,-1 1-4-16,3 2-3 16,6-2-7-16,-3 5-10 0,6 0-6 0,1 1-1 0,0 4-1 15,2-1-5-15,2 7 2 16,-2 3 3-16,5 3-2 0,-2 5-1 15,2 1 4-15,1 4 0 0,-1 4 1 0,-2 0 1 16,1 4 0-16,-1 4 4 16,-2-2-2-16,-2 3 1 0,-3 1 1 0,-3 5 1 15,-2-3 1-15,0 3 1 0,-2 0-1 16,-3-2 2-16,-4-1 3 0,0 3-1 0,-6-1-1 16,-1-5-3-16,1-1 5 0,-3 1-2 15,0-4-16-15,0 2-37 16,3-7-50-16,2 2-46 0,-1-4-70 0,1 2-517 15,6-4 249-15,1 0 165 0</inkml:trace>
  <inkml:trace contextRef="#ctx0" brushRef="#br0" timeOffset="-99406.58">1739 17965 140 0,'2'4'142'0,"3"1"-12"0,-1-2-7 0,3 3-12 16,3-6-2-16,2 0-14 15,-1 0-7-15,5-6-9 0,1 3-6 0,-1-2-10 0,0-4-9 16,-2 2-1-16,-2-1-10 16,0 0-3-16,-5-2-6 0,1-1-3 15,-6 2 2-15,0 1-6 0,-4-5 2 16,-5 3-7-16,4 4 3 0,-7-2-3 0,4 1 1 15,-1-1-1-15,-2 4-4 0,-4 1-4 16,2 3 0-16,2 7 2 0,-3-5-4 0,1 7 22 16,-2 3 5-16,4 3-5 0,5-1 9 15,-1 1 1-15,3 1 2 16,2 6 1-16,2-5-1 0,3 6-5 0,2-7-3 0,3 5-5 16,8-6-1-16,0 1-7 15,6-1-15-15,-1-2-24 0,5-9-19 0,0 3-29 16,4-5-33-16,4-2-38 15,-2-4-500-15,8-3 215 0,-9 5 142 0</inkml:trace>
  <inkml:trace contextRef="#ctx0" brushRef="#br0" timeOffset="-99107.59">2250 17930 8 0,'-6'-3'182'16,"6"3"-16"-16,-4-5-15 0,4 5-12 15,0 0-22-15,10-12-7 0,-3 9-9 0,5 3-11 16,-2 0-9-16,5 0-10 16,1 0-7-16,1 7-6 0,0-3-1 15,-3 8-9-15,-1-5-3 0,-1 8-3 0,-2-5-3 16,-1 5-4-16,-4 2-3 16,-1-3-3-16,-3 5 1 0,2-9-1 0,-3 3 13 0,0-3 4 15,-3 4 12-15,2-5 12 16,-1-4 3-16,0-1 3 0,-3 1-5 0,5-5-6 15,0 0-6-15,0 0-8 0,-17-14-4 16,11 6-7-16,5 0-6 0,1-4-11 0,0 1-24 16,5-4-28-16,-1 3-25 15,6-3-35-15,4 5-19 0,4-8-35 0,6 6-41 0,-1 2-453 16,12-5 217-16,1 3 143 16</inkml:trace>
  <inkml:trace contextRef="#ctx0" brushRef="#br0" timeOffset="-98446.52">2828 17904 134 0,'-18'10'162'15,"2"1"-5"-15,1 1-8 0,6 3-10 0,2 2 1 0,3-1-7 16,1 5-10-1,3-4-12-15,3 4-9 0,-1-1-11 0,5-1-11 0,0-1-2 16,3 1-12-16,1-5-3 16,1-5-8-16,0-2-1 0,4 1-9 15,-2-7-3-15,-1-1-7 0,-1-1-12 0,5-7-4 16,-6 3-3-16,1-6-1 0,-1 4-2 0,-1-9-1 0,-3 4-1 16,0-4-3-16,-1 0 3 15,-1-1 5-15,-2 3 5 16,-1-5 13-16,0 8 8 0,0-1-1 0,1 1-4 0,-3 2-4 15,0 0-5-15,2 1-1 16,1 3-7-16,-3 5 3 0,0 0-5 0,0 0-1 0,10 17 1 16,-9-9-2-16,4 9 1 15,2-3 0-15,5 7-4 0,-3 0-1 0,3-1-6 16,2 0-1-16,0-4-4 16,-2-2-5-16,2-3-1 0,-1-4 0 0,3-2-1 15,4-3 0-15,0-4 1 0,2-3-3 16,-4-2 5-16,6-4-2 0,-3-3 1 0,-3-2-2 15,1-4 1-15,-4-4-2 0,0-5 2 16,0-5 0-16,-7-2-3 0,0-1-1 0,-4-3-1 0,1-4 5 16,-1 4 6-16,-4 3 5 15,0 5 11-15,-2 1 12 0,2 5 4 0,-2 3-3 16,-1 5 1-16,1-2-6 16,0 9-1-16,0 2 1 0,-6 6-5 15,8 3 3-15,0 0 3 0,-16 27 1 0,11-11 0 16,-2 7 2-16,3 4 1 0,-2 6 2 15,3-2-5-15,-4 8 2 0,4 4 1 0,3-3 0 16,0-2-2-16,3 3-3 16,-1-6 1-16,3-2-4 0,0-3-2 0,3-2-1 0,1 2-2 15,4-9-2-15,-2 2-11 16,5-7-31-16,-1-7-52 0,3 0-42 0,5-4-48 16,3-4-38-16,6-1-41 0,-1-6-539 15,9-4 267-15,-5-3 177 0</inkml:trace>
  <inkml:trace contextRef="#ctx0" brushRef="#br0" timeOffset="-97763.89">3097 17876 157 0,'-9'0'152'15,"9"0"-16"-15,-12 0-12 16,12 0-11-16,0 0-12 0,0 0-12 0,0 0-6 0,37 0-6 15,-13-4-9-15,8 2-5 16,3-5-7-16,7 2-7 0,3 2-6 0,-1-5-4 16,-2 1-1-16,-2 2-7 15,-8-3 3-15,-1 5-3 0,-6-1 2 0,-4-1-1 0,0 1 1 16,-4 2 2-16,-1-5 0 16,-5 5-7-16,0-3 0 0,-2 0-3 15,-2 3 0-15,-7 2-6 0,0 0-1 0,0 0-3 16,0 0 2-16,0 0-3 0,-16 14-1 15,10-5-2-15,-1 0-1 0,0 6-3 0,0-3 6 16,3 3-6-16,0-1-1 16,3 3-5-16,1-6-12 0,5 3-7 0,-1 2-10 15,6-5-2-15,-1 1-11 0,4-4-6 16,2-3-3-16,0-1-1 0,0-1-2 0,1-6 2 16,1 3 8-16,-1-5 2 0,1 1 2 15,-4-4 7-15,-1-2 2 0,0 0 0 0,-2-2 4 16,-2 1 5-16,-3-4 2 15,0 2 5-15,-3 3 5 0,-2-4 13 0,0 1 16 0,0 3-4 16,0-3 3-16,-2 4 4 16,2 1-1-16,0-1-1 0,0-1-5 0,-3 1-4 15,6 5 2-15,-3-1-3 0,0-4 3 16,0 9-8-16,4-3 3 0,-4 3-4 0,12 0 6 16,-12 0-3-16,17 5-4 15,-8 2 5-15,0-2-1 0,5 6-1 0,-2 1-3 0,-3-1 4 16,3 2 4-16,-3 2 3 15,0 1 1-15,-2-4 3 0,1 2 11 16,-4-2 1-16,1 2 6 0,-3-5 6 16,3 2 9-16,-3-1 17 0,0-2 11 15,1-1 4-15,-1-2 1 0,-2-2-3 0,0-3-4 0,0 0-4 16,0 0-6-16,0 0-5 16,0 0-9-16,-5-23-4 0,8 11-8 0,0-3-4 15,-1-2-5-15,4 0-9 0,2-4-22 16,-4 5-19-16,6-8-26 0,-1 4-24 0,2 2-27 15,7-3-24-15,2 5-21 0,1-3-12 16,0 8-25-16,2-2-461 0,-2 2 217 0,-2 6 142 16</inkml:trace>
  <inkml:trace contextRef="#ctx0" brushRef="#br0" timeOffset="-97379.96">4480 17706 36 0,'-5'-4'222'0,"1"-3"-11"0,-3 1-23 0,0 3-16 16,-2 0-19-16,-2 3-14 0,11 0-13 15,-22 0-11-15,11 3-14 0,-1 6-9 0,1-2-10 16,3 1-6-16,1 3-13 0,2 1-2 15,5 4-12-15,3-5-1 0,1 1-9 0,5 4-6 16,1-4-6-16,4 3-1 16,1 2-7-16,2-6-6 0,-2 1 6 0,-1 0-3 0,-3-3 1 15,4 1-3-15,-6-1 1 16,2 3-11-16,-4-5 2 0,0 1 9 16,-2 0 5-16,-3-1 8 0,-2 1 3 0,-5 0 5 15,0-1-1-15,-3 3-3 16,-4-3 0-16,-2-1-2 0,-2 3-3 0,-4-9-5 15,2 5 0-15,0-5-5 0,-5 0-11 16,4 0-34-16,-3 0-50 0,4-3-54 16,1 1-55-16,2-7-531 0,5 3 244 0,2 3 161 15</inkml:trace>
  <inkml:trace contextRef="#ctx0" brushRef="#br0" timeOffset="-97134.59">5130 18002 78 0,'0'0'253'0,"0"0"-18"0,8 4-12 0,-8-4-14 0,0 0-13 16,-10 14-14-16,7 2-16 15,-7-2-17-15,-4 3-12 0,2 6-13 0,-1-2-12 16,-3 2-29-16,6 1-59 0,-4-5-67 16,6 1-72-16,-6 1-570 0,7-6 233 0,-2 0 154 15</inkml:trace>
  <inkml:trace contextRef="#ctx0" brushRef="#br0" timeOffset="-96387.45">5860 17756 64 0,'0'-7'217'0,"0"7"-19"0,0 0-17 15,0 0-7-15,0 0-3 0,0 0 2 0,9 28-4 16,-7-10-8-16,0 2-12 16,-1 4-13-16,2-1-15 0,2 0-7 0,-2-1-10 0,-1 1-11 15,0-1-7-15,3-5-8 16,-2-1-7-16,-1-4-3 0,1-1-12 0,-1-2-30 0,-2-6-40 15,0-3-41 1,0 0-47-16,0 0-43 0,0 0-74 0,-15-20-487 16,8 12 240-16,-1-4 158 0</inkml:trace>
  <inkml:trace contextRef="#ctx0" brushRef="#br0" timeOffset="-96227.74">5822 17556 150 0,'0'-12'238'0,"0"4"-10"16,0 0-18-16,-2 1-20 0,2 1-19 16,0 0-18-16,0 6-29 0,0-11-46 0,0 7-47 15,0 4-58-15,0 0-53 16,0 0-48-16,0 0-327 0,0 0 154 0,18 18 103 0</inkml:trace>
  <inkml:trace contextRef="#ctx0" brushRef="#br0" timeOffset="-94873">6196 17876 82 0,'-3'-4'228'0,"3"-1"-16"16,0 5-17-16,-8-9-18 0,3 6-17 0,5 3-17 15,-6-6-12-15,6 6-14 16,0 0-13-16,-23 6-7 0,14 2-14 0,-3 5-10 0,2-3-6 16,-1 6-7-16,0 0-7 15,3 3-5-15,1-3-4 0,0 1-3 0,2 3-6 16,1-4-4-16,4-2-5 0,0 2 4 16,2-8-2-16,5 3-5 0,2-6-7 0,6 2-9 15,-3-7-1-15,6-3-10 0,0-2-2 16,1-2-2-16,-1 1-1 15,4-4-1-15,-4-3 2 0,2-2 3 0,-4-1 1 16,0-2-3-16,-2 1 3 16,-5-3-1-16,1-7 4 0,-5 2-5 0,3-5 3 0,-8-1-2 15,-2-5-2-15,2 0 2 16,-6 3 12-16,5-3 3 0,-1 2 7 0,-3 4 7 0,3 4 5 16,-3 3 2-16,3 4-2 15,0-3 1-15,-3 5-5 0,3 6-5 0,0-1-3 0,-3 0-6 16,4 7 2-16,1 5 1 15,0 0-4-15,0 0-1 0,-14 17 1 0,10 0 0 16,2 5-2-16,-1 1 4 16,1 2-1-16,-4 6 0 0,6 4 0 0,0 2 0 0,4 3-2 15,0 4 5-15,5-5-4 16,1 2 4-16,2-3-2 0,4-1 0 0,2-3-1 16,6-3 3-16,1-6 0 0,4-4 0 15,-4-6-1-15,6-9-1 16,0-4-2-16,5-4-3 0,4-4 0 0,-1-2-2 0,-1-8 2 15,-3 2 1-15,-3 0 0 16,-3-8 2-16,-9 4 2 0,0 0 4 0,-7-2 2 16,-4-1 2-16,1 4 1 0,-4 3 1 15,-3-1-3-15,-1 3 0 0,-2 1-1 0,0 2-2 16,-2-2-5-16,-3 7-1 16,-2 1 0-16,0 1 0 0,7 2-1 0,-20 5-1 0,7-1-1 15,4 7-2-15,-2-2-1 16,0 6 1-16,4-5-2 0,-1 4 1 0,1 4-4 0,5 0-10 15,-1-3-9-15,8 1-6 16,-1 6-7-16,3-12-6 0,6 5-4 0,0 0 3 16,3-10-6-16,1 0 4 0,-1-1-4 15,3-4 1-15,0 0 5 16,-1-4 3-16,2-1 5 0,-2 0 5 0,-2-7 1 16,1 1 3-16,-3 2 7 15,-1-6 4-15,-3 0 6 0,0-1 2 0,-1 1 10 0,-5-3 7 16,3 4 2-16,-3 0 8 0,-1 0 1 15,2 2-6-15,-3 2-2 0,2 2-4 0,-1 1-2 16,0 5-2-16,-3 2 1 16,0 0-1-16,2 17 1 0,1-7-2 0,-1 3 1 0,-2 9 3 15,2-8-3-15,0 3 0 16,0 4 2-16,1-8 0 0,-1 5 0 0,1-6 1 16,-1 0 7-16,0-7 6 15,3 4 2-15,-1-2-5 0,3-7-2 0,-7 0-3 0,17-5-2 16,-5 3 1-16,-2-7-4 0,2 0-2 15,1 1-1-15,-3-4 0 0,3 4-2 0,-2-4-2 16,-2 1 0-16,4 4-1 16,-4-1-6-16,-2 2 2 15,-2-1-1-15,3 6-4 0,0-3 1 0,-8 4 0 16,12 0 1-16,-7 5 3 0,3 2-3 16,-1-1 4-16,-2 2 0 0,3 1 2 0,-1 2-2 15,2 1 3-15,-3 1 0 0,4-3 0 16,-4 2 2-16,1-3-1 0,1 0-1 15,1-4 1-15,-2 0 2 0,1-1-1 0,2-2 1 16,3-2-5-16,-13 0 3 0,23-8-2 0,-12 0 2 16,2-1 1-16,-2-4 0 15,0-4 5-15,-3 1 3 0,3-11-3 0,-7 2 2 0,2-7 0 16,-2-12 0-16,-1 2-4 16,-3-4-1-16,0-3 0 0,-3 5 7 0,1 4 9 15,0 4 4-15,0 5 2 0,-4-1 4 16,4 6 6-16,-1 5-6 15,1 1-1-15,0 0-4 0,-2 5 4 0,3 4-12 0,-3-2 0 16,-1 12-2-16,1 1-2 16,4 0-7-16,-12 14 5 0,3 4 1 0,3 2 0 15,2 4 0-15,-1 10 3 0,3-2-4 16,-3 2 0-16,5 2-1 0,0 2 1 16,3-1-1-16,1-3-2 0,3 2 2 15,1-6 3-15,6 2 1 0,-3-4 0 0,-1-5 2 0,5 0-8 16,3-6 0-16,0 1-23 15,0-6-20-15,6 0-34 0,-6-8-32 0,4 0-37 16,-2-1-39-16,2-3-36 0,0-3-38 16,-2-1-721-16,-2-4 329 0,-4-3 218 0</inkml:trace>
  <inkml:trace contextRef="#ctx0" brushRef="#br0" timeOffset="-94542.72">7289 17733 48 0,'-7'3'173'0,"1"1"-13"16,1-2-18-16,5-2-14 15,0 0-13-15,14 7-6 0,1-7-8 0,12 0-13 16,4-5-7-16,1 1-10 0,5 0-8 16,5-3-1-16,-8 3-10 0,9-2-5 0,-10-3-3 15,0 3-1-15,-3-1-5 16,0 2 6-16,-4-1 8 0,-7-1 12 0,-1 0 5 15,1 4 3-15,-5-1-7 0,-4-1-2 16,3 3-8-16,-1 2-4 0,-4-4-6 0,-8 4 3 0,17 6 13 16,-10 0 8-16,-2 2 2 15,-1 4-1-15,-2 4-2 0,4 1 2 0,-4-3-6 16,1 9-5-16,-1-2-11 0,-2 2 1 16,-2 1 1-16,2-1-3 15,-3-3-13-15,1-2-33 0,0-1-44 0,-4-1-42 0,4-4-61 16,0-3-60-16,-5-3-636 15,2 1 287-15,5-7 188 0</inkml:trace>
  <inkml:trace contextRef="#ctx0" brushRef="#br0" timeOffset="-94382.13">7791 17363 88 0,'-3'-9'267'0,"-1"-2"-11"0,1-1-20 16,-2 7-25-16,4-4-16 15,1 4-24-15,-3-2-33 0,3 7-57 0,-4-9-65 16,4 9-49-16,0 0-51 16,0 0-58-16,0 0-334 0,0 0 161 0,13 23 107 0</inkml:trace>
  <inkml:trace contextRef="#ctx0" brushRef="#br0" timeOffset="-94030.33">8264 17241 74 0,'-4'-8'271'0,"-1"0"-11"16,-1 0-13-16,1-1-18 0,-2 2-17 0,1 2-19 0,0-2-18 15,-2 5-20 1,4-4-16-16,4 6-13 0,-16 2-12 0,7 9-12 15,-1-4-7-15,-1 17-5 0,-1-1-3 0,3 2 0 16,2 7 1-16,-1 6-10 16,6 4-3-16,2 2-3 0,2 2-1 0,6 0-4 15,-3-2 7-15,3-2 5 0,0 2-10 16,1 0-3-16,0-6-7 0,1 6 1 0,-3-6-11 16,0-6-2-16,-3-7-7 15,1 2 2-15,0-4-7 0,-5-6-13 0,0 1-6 0,-5-6-16 16,0-1-36-16,-8-1-40 15,-2-6-45-15,-3-1-50 0,-1-3-59 0,-2 0-73 0,0-3-659 16,0-1 327-16,-2-3 216 16</inkml:trace>
  <inkml:trace contextRef="#ctx0" brushRef="#br0" timeOffset="-93678.29">7875 17815 8 0,'9'-11'147'15,"6"4"1"-15,0-2-12 16,2 0-14-16,2 2-16 0,4-2-7 0,1-5-11 0,1 7-6 16,0-2-11-16,1 2-4 15,0 0-20-15,-1-2-13 0,-1 1-12 0,1 1-3 0,-5-2-2 16,0 2-3-16,-4 0-3 16,1 1 5-16,-1 5-1 0,-2-6 10 0,-3 0 13 0,0 5 6 15,0-1-4-15,-4-1 8 16,2 4 1-16,-1-5 0 0,-1 3 8 0,-7 2 15 15,0 0 9-15,14 7 6 16,-6-7 9-16,-3 9 2 0,2 0 0 0,-1 3 0 0,0 2-6 16,-1 4-7-16,0 3-7 15,-1-2-7-15,-2 2-4 0,5 9-4 0,-5-10-7 0,1 4-4 16,1-5-5-16,-1 2-4 16,1-5-13-16,0 3-18 15,-2-8-29-15,0 1-38 0,0-4-49 0,-2-6-53 16,3 3-42-16,-3-5-622 0,0 0 279 15,0 0 185-15</inkml:trace>
  <inkml:trace contextRef="#ctx0" brushRef="#br0" timeOffset="-93518.32">8316 17381 197 0,'-5'-9'249'0,"3"5"-14"16,2-2-18-16,-2-2-23 0,-1 1-19 15,1 0-23-15,2 7-38 0,-4-5-53 0,4 5-48 16,0-4-50-16,0 4-53 16,0 0-414-16,0 0 172 0,27 9 113 0</inkml:trace>
  <inkml:trace contextRef="#ctx0" brushRef="#br0" timeOffset="-92505.18">8531 17740 181 0,'0'9'184'16,"0"-9"-17"-16,5 3-18 16,1 1-9-16,6-4-15 0,-1 0-14 0,9-4-9 0,0 1-9 15,1-2-9-15,0 1-8 16,0-3-13-16,-2-1 0 0,-1 2-6 0,-1-7-7 15,-1 2-6-15,-4-1-5 16,-3 1-1-16,-2-3-3 0,-2-2-5 0,-2 2-2 0,-6 2 1 16,1-1-3-16,-5 3 0 15,2-1-1-15,-4 3 6 0,-1-1 3 16,-3 3 1-16,0 3 5 0,0 3 2 0,-3 0 0 16,1 3 2-16,-1 3 2 15,0 3-1-15,2 1-2 0,2 2-1 0,5 4-1 16,2-2-2-16,3 2-1 0,4 2-3 15,5 1-3-15,2-3 0 0,8 1-4 0,2-3-1 16,-1 2-1-16,3-2-3 0,0-5-2 16,5 3 0-16,-5-10-4 0,3 5-1 0,1-7-3 15,-3 0-7-15,5 0-4 0,1-7-5 16,-5 0-4-16,2 0-4 0,-1-2-1 0,-2-5-3 16,-7-3 0-16,-1-4 1 15,-1-2-1-15,-7 0-4 0,0-4 5 0,-4 3-1 16,2 5 2-16,-4-4 1 0,-4 2 1 15,2 5 1-15,1-3 0 16,-4 4 1-16,1 0 3 0,-3 8-3 0,1-2 7 0,2 7 0 16,-3-5 0-16,7 7 5 15,-11 2-1-15,11-2-1 0,0 0 1 16,-3 10 4-16,3-10-1 0,9 9 2 0,-1-5-2 16,6 1 2-16,-3 0 0 0,5-2 1 0,4-1-3 15,-7-2 0-15,6 0 1 16,0 0-1-16,2-2-2 0,-1-1 0 0,2 0 0 15,-4 1-1-15,1-5 1 0,-3 5 1 16,0-7 1-16,-3 9-2 0,-2-5-1 0,-2 0 0 16,0 1-1-16,0 4-4 0,1-3 1 15,-10 3-3-15,12 3 2 0,-7 6 1 0,-3-4-1 16,0 6 2-16,-2 4 1 16,3 2 2-16,-1 2 2 0,-2 4-2 15,2-4 3-15,0 2-1 0,2 0 2 0,1-5-4 16,3-2 2-16,-1 2-4 15,2-2-5-15,5-5-17 0,-3-4 1 0,3-2-6 0,-1 0-1 16,5-9 0-16,1 1 2 16,2-4 1-16,-3-5 3 0,4-2 0 0,-2-10 4 0,0-2-2 15,-5-1 4-15,-3-2-2 16,-5-3 3-16,1 3 11 0,-4 1 5 16,1 3 6-16,-4-1 4 0,2 5 8 15,0 3 2-15,-3 0 0 0,2 6-5 0,-2-2-1 16,2 4-2-16,-2 3-2 0,-2 0-2 0,2 5 1 15,0 4-3-15,0 0 4 0,0 0-4 0,-14 18 5 16,14-2-1-16,-2 0-1 16,2 2-3-16,0 1-1 0,2 5 4 0,3 1 0 0,2 2-1 15,-1-3 0-15,4 4 1 16,-1-5-1-16,1 0 1 16,-1 1-3-16,0-1 1 0,-2-6-4 0,2 0 1 15,-4-3 0-15,3 1 0 0,-6-2-1 16,0 1 2-16,0-5-6 0,-4 2 5 0,2-1-4 15,-2-3-6-15,-3 2-13 0,-3-2-24 16,0-3-25-16,0 7-42 0,-3-7-45 0,-4 0-70 16,-1 4-498-16,3-1 246 15,-1-3 162-15</inkml:trace>
  <inkml:trace contextRef="#ctx0" brushRef="#br0" timeOffset="-92259.68">10099 17790 225 0,'4'-4'280'16,"1"4"-14"-16,-5 0-7 15,0 0-10-15,0 0-11 0,10 11-18 0,-10 1-22 0,0-1-13 16,-3 8-9-16,-2-3-22 15,-4 8-13-15,0-1-24 0,-4 0-49 0,4-1-60 16,-2 1-71-16,2 4-77 0,-3-9-95 16,2-1-563-16,-3-3 271 0,6 0 179 0</inkml:trace>
  <inkml:trace contextRef="#ctx0" brushRef="#br0" timeOffset="-89838.56">10845 17542 2 0,'-2'-10'160'16,"-1"2"-14"-16,-1-1-9 0,0 3-15 0,-1 1-14 15,0-1-6-15,-2 0-10 0,-3 6-11 16,10 0-4-16,-18 6 8 0,6 0-5 0,-5 2-5 16,6 8-4-16,-6 0-1 15,4 5 1-15,1-2-1 0,0 2-4 0,3 0-1 0,5-1-7 16,-1 0-5-16,7-3-3 15,3 2-2-15,2-2 0 0,4-3-7 16,4-3-2-16,8 1-4 0,-3-5-17 0,9-5-24 16,-1-2-20-16,6-2-27 15,2-1-26-15,4-5-19 0,-1-2-15 0,-1-3-16 0,3 3-7 16,-6-7-4-16,-2 1-299 16,-1-1 149-16,-8 2 99 0</inkml:trace>
  <inkml:trace contextRef="#ctx0" brushRef="#br0" timeOffset="-89006.65">11295 17542 597 0,'6'-18'-23'0,"-6"3"14"0,-4 0 20 0,0 5 12 0,-3-2 12 15,0 1 5-15,0 2 7 16,-2 1 3-16,0 2 15 0,-1 1-7 16,-2 3 5-16,1 2 0 0,-4 7 0 15,4-1 0-15,-3 4 0 0,-4 11 6 0,1-2 0 16,3 4-2-16,0 2-7 0,5 0 0 0,1 4-5 16,6-6-7-16,4 0-1 15,6 1-5-15,4-4-2 0,1-2-4 0,9-3-11 0,1-8-16 16,-3 0-4-16,4-7-10 15,1 0 0-15,-1-4-3 0,1-4 5 0,-1-3-2 16,-2-2-2-16,-2 2 1 0,-2-3-1 16,0-4 5-16,-9 6 5 0,2-8 6 0,-4 3 6 15,0 0 9-15,0 3 3 16,1-1-4-16,-4 0 0 0,1 7-3 0,-1-4-5 16,1 3 0-16,-3-2-7 0,3 5-1 15,-2 2 2-15,3-1-3 0,-6 5 1 0,17 3 1 0,-10 3-1 16,2 0-1-16,-2 2 2 15,2 1-2-15,0 6 2 0,-1 0-1 16,-4-1 2-16,1 0 1 0,-5 0 3 0,2-2 2 16,-4 2 4-16,2-2 8 0,0-1 11 0,-2-2 12 15,2 0 6-15,-3-3-1 16,1 0-4-16,0 1-5 16,2-7-5-16,0 0-5 0,0 0-3 0,0 0-7 15,0 0-2-15,-8-25-3 0,12 13-5 0,2 1-3 16,3-4-1-16,0 2-2 0,0-2-3 0,6 1 1 15,-1-4-3-15,0 0-2 16,-1 8 0-16,1-3 1 0,1 4-4 0,-2 1-1 0,2 4 2 16,-1 2 1-16,-4 2-2 15,5 2 0-15,-3 2 1 0,0 4 0 0,1 3 1 16,-3 1 1-16,0 3-2 16,-1 0 1-16,2 2 0 0,-2 0 3 0,-2-3-1 0,2 5 0 15,-1-3-1-15,2-7 3 0,-1 5-1 16,0-7 2-16,-2 0 1 0,4-3-3 0,4-4 0 15,1 0 2 1,3-4-7-16,-3-3 2 0,2-5-4 16,4 1-4-16,-6-3-5 0,2-7-3 0,-3-2 1 0,-4-1 3 15,-2 1-3-15,1-4 1 16,-6 2 0-16,2 2 5 0,-4 3 1 0,-4 0 4 16,2-3 0-16,-4 8 4 0,0-4-2 15,-1 5 2-15,1 3-1 0,-7 2-2 0,6 2 0 16,-2 7 2-16,0-5-2 0,7 5 1 15,-19 5-2-15,12 4 4 0,2 5-2 0,-2-5 1 16,5 9 1-16,0 0 0 16,4 0 4-16,0 3-2 0,5 2 2 0,0 0-1 0,3-1 1 15,4 1 1-15,0 0 2 16,-1 1-4-16,3-4 2 0,1 0-2 0,-5-1 1 16,-1-3-1-16,4-2-1 0,-8 0 1 15,0 2 1-15,-3-7 6 0,-1 4 1 0,-6-5-1 16,-4 3-1-16,-2-3 0 0,-3 4-2 15,-2-5 1-15,0-3-21 16,-3 1-36-16,4 0-43 0,1-5-50 0,1 0-59 16,-2-5-602-16,8 5 272 15,1-9 180-15</inkml:trace>
  <inkml:trace contextRef="#ctx0" brushRef="#br0" timeOffset="-88707.74">12381 17189 111 0,'-3'-8'246'0,"1"0"-12"0,2 1-18 16,0 2-22-16,0 5-18 0,0-9-20 16,-2 7-17-16,2 2-15 15,0 0 109-15,-3 16-120 0,6 5-1 0,-6 0 0 16,6 12-2-16,-3 4-6 15,-3 2-7-15,3 6-7 0,0-1-5 16,3 2-7-16,-3-4 3 0,0 0-6 16,2-4-7-16,3-5-4 0,-1-3-6 0,1-2-6 0,1-1-11 15,4-2-26-15,1-9-35 16,0 0-45-16,4-9-44 0,2 0-40 0,8-3-41 0,3-4-32 16,2-2-604-16,6 0 280 15,1-9 186-15</inkml:trace>
  <inkml:trace contextRef="#ctx0" brushRef="#br0" timeOffset="-87555.56">12426 17584 21 0,'-14'4'124'16,"5"4"-8"-16,2-5-17 0,3 3-3 15,2 1-16-15,2-7-7 0,9 7-8 16,2 0-6-16,7-5-25 0,4-2-16 0,2 3-9 0,1-6-1 15,7 1-2-15,1-2 0 16,-1 1 1-16,0-4-5 0,-3 2 6 0,-2-3 1 0,-7 2 12 16,-1 1 8-16,-3-4 12 15,-2 0 1-15,-1 0 20 0,-7 4 3 16,1 0 2-16,0-4 4 0,-5 3-2 16,1 2-4-16,-3 4-4 0,0 0-2 0,0 0-1 0,0 0-3 15,0 0-2-15,-16 19-3 16,11-5-7-16,1 0-1 0,-1 3-3 15,2 3-4-15,0-1-3 0,3 0 0 0,6-1-4 16,-4-1-3-16,5-2-4 0,0 0 4 0,4-5-6 16,1 1-10-16,0-2-1 0,0-9-3 15,0 0-7-15,3 0-1 16,-2 0-2-16,3-7 1 0,-5-2 0 0,4 1-4 16,-4-5 4-16,0 3-1 15,-3-6 3-15,3-1 0 0,-3-1 6 0,-1 2 7 0,-1 0 1 16,1 0 3-1,-2 4 0-15,-1 3-4 0,-1 1 1 0,1-1-6 16,1 5-6-16,-5 4 4 0,0 0 5 0,0 0-1 16,7 18 0-16,-5-6-4 0,1 2 1 0,2 0 2 15,-1 2-3-15,3 0 1 0,-2-1-4 16,2-2 6-16,2 0-3 0,-1-3 2 16,3 0 3-16,-3-3 0 0,7-1 0 15,0-6 0-15,-2 0-1 0,1 0-2 0,5-6-2 16,-5-1 0-16,2-1-2 0,-2-1 2 15,-2-3-2-15,2 1 0 0,-3-3-1 16,-2 2 7-16,2-3 4 0,-2 3 7 0,0-2 1 16,-2 2 0-16,0 3-1 15,-3 1-7-15,3-1 1 0,-1 3-3 0,-2 4-1 16,-4 2-1-16,8 0 1 0,-8 0-1 16,10 11-2-16,-3-2 3 0,-2 3-3 15,-1 0 4-15,1 1-3 0,3 2 0 16,-1 0 0-16,-3-3-1 0,1 2-2 0,-1-5 3 0,1-1-1 15,-2 5-1-15,3-9 3 16,-1 2 0-16,3 1-1 0,-4-7-3 0,-4 0 2 0,16-2 0 16,-9-5-3-16,0-1 1 15,2-5-2-15,1 3 1 0,-3-4-4 16,2-9-1-16,-2 7 0 0,1-3 0 0,1 0 2 16,0 5-2-16,0-4-2 0,-3 4 3 0,2 0-3 15,-4 7-2-15,3-2 1 16,-1 6 5-16,-6 3 3 0,0 0 1 15,23 12 10-15,-16-4 1 0,-1 5 0 0,2 1 4 16,2 0 0-16,-4 0 1 16,-1 5 1-16,2-3 2 0,-2 0-4 0,6-2-3 0,-4-3 2 15,1 3 1-15,-2-2-3 16,3-3-1-16,1-2 0 0,1 1-2 0,2-8-3 0,0 0 2 16,0 0-5-16,5-4-1 15,-2 0-3-15,0-6-5 0,-2-3-3 0,-2-1 1 16,2-5-4-16,-3-8-2 0,2 1-4 15,-4-8 2-15,2-4 3 0,-2 1-3 16,-2-9-1-16,-2 4 1 0,-1 0 4 16,-4-4 9-16,6 6 12 0,-8 3 16 0,2 4 6 0,0 4 8 15,2 1 7-15,0 7 5 16,-2 0-7-16,0 2-3 16,0 1-7-16,0 4-6 0,0 2-3 0,0 7-3 0,0 5 1 15,0 0-3-15,0 0 3 16,-10 20 6-16,8-3 9 0,-1 6-2 0,1 9 3 15,-2 0-3-15,4 11 2 0,-3 0-7 16,3 1 3-16,-2 2-5 0,4-5-4 0,1 4 4 16,1-1-7-16,3-7 4 15,1 1-5-15,-2-9-13 0,8 2-4 0,-2-8-7 0,5 0-10 16,-1 0-27-16,2-9-26 16,-1-7-34-16,1 2-36 0,1-7-34 15,2 3-43-15,0-12-49 0,-2 4-696 0,2-10 324 16,-3 0 214-16</inkml:trace>
  <inkml:trace contextRef="#ctx0" brushRef="#br0" timeOffset="-87139.83">13701 17461 165 0,'-14'5'171'0,"4"4"-11"0,3-5-15 0,3 1-11 16,4 0-13-16,0-5-8 15,16 9-9-15,1-6-15 0,5-6-9 0,8 3-1 0,9-4-11 16,5-4-8-16,9-3-3 16,6 2-9-16,1-5-4 0,-2 0-3 0,-4-2-3 15,1 0-8-15,-14 6-1 0,-2-1 1 16,-8-2 1-16,-3 3 2 0,-5 2-4 0,-7-3-2 16,-1 3-1-16,-3 4-1 0,-8-3-1 15,-2 2 3-15,1 1-8 0,-3 4 1 0,0 0-3 16,0 0-2-16,0 0 0 15,-29 4-1-15,22 1-3 0,-2 2-1 16,2 0 0-16,-1 4 2 0,3-2-6 0,0 1 1 16,5 3 0-16,3 0-5 15,3 1-2-15,3 0-5 0,5 2-6 0,-1 2 1 16,7 1-3-16,-5-5 4 0,5 1-2 16,-4 2 3-16,-4-6 0 0,-1 1 5 0,2 3 12 15,-6-4 8-15,-1 1 12 0,-6-1 6 16,0 1 0-16,-2-1-3 0,-5 1 1 0,-5 2-2 15,0-7-5-15,-1 2-18 16,-1-2-34-16,-3-3-53 0,3-1-59 0,-2-1-586 0,2-4 246 16,2 2 163-16</inkml:trace>
  <inkml:trace contextRef="#ctx0" brushRef="#br0" timeOffset="-84739.78">15091 17815 186 0,'0'0'203'15,"0"0"-2"-15,0 0-5 0,-9 24-10 0,0-8-16 16,-3 5-15-16,-2-2-11 16,-3 4-16-16,-4 4-34 0,-2-3-56 0,2-1-68 0,-6-2-118 15,3-5-370-15,0-1 176 16,-1-9 116-16</inkml:trace>
  <inkml:trace contextRef="#ctx0" brushRef="#br0" timeOffset="-71417.36">710 18257 23 0,'0'-5'130'0,"-2"1"-28"0,2 4-3 16,2-7-13-16,-2 7-10 15,0 0-8-15,0 0-5 0,0 0 2 0,0 24 0 0,3-9 9 16,-3 8 1-16,0-2 5 16,2 2 5-16,-2 0-3 0,0 0 6 0,0 2-1 15,0 2 0-15,0-4-5 16,0 0-5-16,0 0-6 0,0 1-4 0,0-8-6 0,0 5-6 16,1-5-5-16,-1 0-6 15,3-4-2-15,2 5-3 16,-3-2-5-16,5-4 0 0,3 1-5 0,-2-4-23 0,7 5-11 15,-1-8-22-15,5 0-12 16,0-1-16-16,4-1-11 0,0-3-17 0,3-3-7 16,-5-1 0-16,3 3-1 15,-5-5 7-15,3-3 0 0,-3 1 8 0,-3 1 10 16,0-1 9-16,-1 0 13 0,-6 1 13 16,2-1 14-16,-4-1 16 0,0-2 18 0,-1 3 8 15,-2 4 12-15,-2-2 14 0,3-1 8 16,-3 0 7-16,-2 0 4 0,0 7 3 0,3-9-3 15,-3 9-5-15,0-7-4 0,0 7-5 16,0-5-8-16,0 5-4 0,0 0-4 16,0 0-8-16,0 0-1 0,0 0-2 15,0 0-2-15,-8 21-3 16,8-9 1-16,-2 3-4 0,2 2 2 16,0-2-1-16,0 0-4 0,0 4-3 0,2 2 2 15,-2-7 1-15,3-3-10 0,-3 3-32 0,0-2-29 16,2 0-27-16,1-1-33 0,-3-4-45 15,0 0-449-15,0-7 206 0,0 0 137 16</inkml:trace>
  <inkml:trace contextRef="#ctx0" brushRef="#br0" timeOffset="-71246.31">976 18461 138 0,'-3'-5'247'0,"3"5"-16"0,-6-9-21 15,6 9-21-15,-3-6-21 16,3 6-17-16,0 0-31 0,-2-3-51 0,2 3-56 16,0 0-49-16,0 0-36 15,0 0-45-15,0 0-329 0,0 0 151 0,24 12 101 16</inkml:trace>
  <inkml:trace contextRef="#ctx0" brushRef="#br0" timeOffset="-70958.16">1328 18450 63 0,'0'0'152'0,"0"0"-7"0,0 0-7 0,0 0-12 0,0 27-4 15,0-13-9 1,-3 3 1-16,6 6-8 0,-3 5-6 15,3-3-1-15,-1 6-3 0,1 3-7 0,-1-6-6 0,0 0-1 16,3 2-9-16,-1-4-5 16,1 1-4-16,-1-6-7 0,0-3-3 15,5 3-3-15,-2-6-6 0,2 0-2 16,-1-5-22-16,2 4-38 0,5-9-58 0,1-1-50 16,-2-6-56-16,-2 2-400 0,9-7 198 15,-3 2 130-15</inkml:trace>
  <inkml:trace contextRef="#ctx0" brushRef="#br0" timeOffset="-70766.59">1289 18718 224 0,'0'0'211'0,"-14"3"-23"16,14-3-19-16,-10 0-21 0,10 0-20 0,0 0-28 15,0 0-33-15,27-9-40 0,-5 2-30 16,9 0-41-16,6-2-35 0,3-3-308 0,-1 1 132 16,3-1 87-16</inkml:trace>
  <inkml:trace contextRef="#ctx0" brushRef="#br0" timeOffset="-69507.84">1765 18645 25 0,'-4'6'135'0,"0"1"-7"16,2 1-22-16,2-2-2 15,2 3-7-15,2-4-11 0,0 0-5 0,0 2-8 16,6-1-13-16,-1-1 4 0,0-2-5 16,4-3-7-16,0 0-5 15,-1 0-3-15,-3 0-4 0,2-7 1 0,-1 2 3 16,-4 0 4-16,4-8 5 0,-5 8-1 15,-3-6-2-15,-2 3 0 0,0-5-2 0,-2 4-5 16,-3-4-6-16,-1 4-4 16,-1 0 2-16,-2 2-6 0,1 0 0 0,-1 2 1 0,-1 3-7 15,1 0-2-15,9 2-3 16,-23 9 3-16,13-2 0 0,1 6-2 0,0-1 5 16,2 8-1-16,3-1-1 15,-2 0-3-15,6 4 0 0,2-1 2 0,2 0-2 0,4 1 2 16,4-1-2-16,2-4 0 0,5 3 1 15,-1-5 0-15,3-1-1 0,3-7-5 0,1 0 7 16,-3-1-7-16,0-5-4 16,2 3-7-16,-3-10-3 15,0 3-4-15,-2-6 2 0,-1 1-9 0,-1-8-3 16,-6 1 1-16,-2-1 0 0,-2-1-1 16,-2-7-1-16,-2 1 0 0,-3 4 3 0,-3-4 1 0,1 1-2 15,-3 5 7-15,0-1-2 16,1-1 1-16,2 7-1 0,-4-2-2 0,5 2 2 15,-2-1-3-15,-1 3-2 0,4 2-5 16,0-2-1-16,0 2 0 0,0 7-6 0,4-7 4 16,3 7 0-16,2 0 4 15,3 0 1-15,3 0 1 0,5 0 3 0,0 5 0 0,-2-1 0 16,2 3 2-16,-2 0 2 16,6 2-3-16,-4 5 7 0,-2 0-2 0,0 1 3 0,-1 0 1 15,-3 1 5-15,0 1-3 16,-4 1 7-16,1-1 4 0,-2 1 6 0,-2-1-3 15,0 1-3-15,0-4 1 16,-3 2 1-16,4-6 0 0,-1 5-5 16,-2-10 4-16,-2 7-3 0,5-4 4 0,-3-2-4 15,2 0-7-15,-1-3-5 0,7 1-7 16,-13-4-7-16,27-8-11 0,-10-3-11 0,2 0 0 16,-1-3-4-16,4-4-3 15,-7 1-6-15,5-1 5 0,-6 1 1 0,-2 1 8 16,-2 1 0-16,-1-4 8 0,-3 9-2 15,-1-5 6-15,-3 3 6 0,0 1 2 0,-2 4 4 16,-2-1 4-16,-3 6 6 16,5 2 5-16,-12 0 2 0,12 0 8 0,-16 9-3 0,7-1 8 15,-3 7-5-15,3-1-2 16,1 0 6-16,1 3-5 0,3 1-2 0,2-1 2 0,-1 1 2 16,3-4 0-16,5 4-3 15,2-8-6-15,0 3-1 0,5-8-5 0,0 4-9 16,0-6 2-16,3-3-6 15,0-3 4-15,3-3 1 0,-2 0 2 16,1-3-6-16,-3 1 5 0,-1-2 3 0,2-3 14 16,-6-2 14-16,0 5-1 15,-2-5 6-15,0 3 7 0,-2 1 13 16,3-1-5-16,-6 3 0 0,1 1-5 0,1 2-7 16,0-3 1-16,-2 2-9 0,1 6 1 0,-3 1-4 15,0 0-2-15,0 0 1 0,0 0-5 16,9 17 1-16,-9-6 1 0,4-2-7 0,-1 2-1 15,0 1-4-15,-1-1-2 0,7 1-4 16,-4-4-6-16,2 1 0 0,0-1 4 0,-2-1 3 16,6-4 2-16,-2-3-6 15,3-3 3-15,2 0 0 0,0-2 4 0,0-8-2 0,0 2 0 16,-2-4 2-16,1-1-1 16,2-5 2-16,-7-5 7 15,0-1 4-15,-1-2 1 0,-3-1 11 0,1 3 8 16,-3-2 9-16,-2 1 8 0,0 5 11 15,2 0 6-15,-2 3 1 0,0 1-4 0,-2 0-7 16,2 8-4-16,0-4-10 0,-2 7-8 16,2 0-5-16,-2 4 0 0,2 4-5 0,0 0-1 15,-9 18 0-15,4 1-2 16,0 9 0-16,-1 2-1 0,3 0 1 0,1 8-1 0,0-4 0 16,2 1-2-16,0 3-1 15,2-6-1-15,3 4-1 0,-4-5 1 16,4-2-2-16,2-4-1 0,0 2-8 0,0-4-23 15,0-7-27-15,1 0-37 0,3-1-48 0,1-8-38 16,1 2-47-16,0-9-518 16,-1 0 249-16,5 0 165 0</inkml:trace>
  <inkml:trace contextRef="#ctx0" brushRef="#br0" timeOffset="-69134.19">4110 18514 194 0,'-20'0'183'0,"0"2"-16"0,-1 3-18 0,-3-1-17 15,4 0-10-15,-2 5-14 16,4-3-12-16,-1 2-11 0,5 3-9 0,0 1-6 15,4-1-11-15,1 1-6 0,7 4-14 16,2-7-9-16,5 6-6 0,4 1-2 0,5-2-4 16,0 0-3-16,7 2 3 0,-2-2-3 15,2 0-4 1,0 1 0-16,-3 0-4 0,-1 0 2 0,-1-7-2 0,-4 6-5 16,2-3 6-16,-5 1 12 15,1-3 7-15,-6 2 14 0,1-1 2 0,-5-1 5 0,-3-1 0 16,-1 0-2-16,-5-1-8 15,-5 1-1-15,-6-6-10 0,-2 3-18 0,-2-3-34 16,2-2-37-16,2-2-48 0,-3-3-56 16,0 1-430-16,6-9 203 0,-2-2 133 0</inkml:trace>
  <inkml:trace contextRef="#ctx0" brushRef="#br0" timeOffset="-68856.88">4508 18371 205 0,'3'-1'249'0,"-3"1"-15"0,4-7-23 16,-4 7-19-16,0 0-22 16,0 0-20-16,0 0-11 0,1 15-1 0,-2 2-3 0,-1 6-3 15,2 9-5-15,-2 2-7 16,2 11-9-16,0-6-5 0,0 8-11 0,2-3-8 15,0 1-4-15,-2-8-11 0,7 1-4 16,-2-5-5-16,3 1-4 0,-4-6-13 0,5 0-15 16,0-5-39-16,-2-7-53 15,5-2-59-15,2 0-55 0,2-6-63 0,3-7-586 16,-2-1 281-16,3-1 184 0</inkml:trace>
  <inkml:trace contextRef="#ctx0" brushRef="#br0" timeOffset="-68494.63">4502 18691 215 0,'-7'-2'269'0,"0"-1"-20"16,-1-2-23-16,3 1-25 0,5 4-23 0,-4-5-18 16,4 5-18-16,17-10-16 15,-1 6-15-15,7 4-8 0,7-7-8 0,6 7-13 0,0 3-8 16,6 1-10-16,3 4-10 15,-1 0-11-15,-2 4-5 0,-2 2-8 16,-4 4-6-16,-7-1-2 0,0 4-1 0,-11-2-1 16,-2 2-1-16,-4-1-4 0,-5-2 1 0,-5 3 2 15,-2-5 0-15,0-1 7 16,0 1 7-16,-4-9 9 0,2 6 7 16,-1-9 6-16,-1 2-1 0,-1-6-4 0,5 0-5 15,0 0-3-15,-17-10-3 16,15-3-6-16,0 1-6 0,-1-1-1 0,1-8-7 0,4-3-15 15,3 1-22-15,1-4-27 16,4 2-28-16,5-2-30 0,1 2-29 0,5-1-17 0,0-1-24 16,-4 11-23-16,8-4-21 15,-5 8-478-15,5-1 236 0,-1-1 157 0</inkml:trace>
  <inkml:trace contextRef="#ctx0" brushRef="#br0" timeOffset="-68270.52">5404 18591 55 0,'0'0'204'16,"0"0"-3"-16,-4 9-7 0,3 2-8 0,-1-3-10 16,2 9-6-16,-2 5-12 15,-1-6-15-15,1 8-11 0,2-1-10 0,-2 0-11 0,0-1-12 16,2 0-25-16,-3 1-49 15,1 0-50-15,0-6-55 0,2 3-53 0,-2-5-484 0,-1-6 210 16,-1-2 139-16</inkml:trace>
  <inkml:trace contextRef="#ctx0" brushRef="#br0" timeOffset="-68089.25">5459 18331 168 0,'-4'-7'252'0,"2"-6"-18"0,2 5-26 0,-2-1-23 16,2 0-25-16,-3 4-51 0,3-2-51 15,0 7-41-15,0 0-40 0,0 0-39 0,11 15-44 16,-9-3-302-16,6 1 138 0,-2 5 92 16</inkml:trace>
  <inkml:trace contextRef="#ctx0" brushRef="#br0" timeOffset="-67246.34">5696 18668 116 0,'0'0'181'0,"0"0"-13"16,0 0-5-16,7 14-6 0,-7 2-7 0,2-2-1 15,-2 3-2-15,0 3-8 0,2 3-11 16,-2 1-5-16,0-4-5 15,3-2-13-15,-3 3-10 0,0-6-4 0,3-1-5 16,-3-3 7-16,2 1 2 0,-2-3 2 16,2 0-6-16,0-4-12 0,3-3-6 0,-5-2-10 15,14-2-2-15,-14 2-12 16,17-12-2-16,-8 3-13 0,5-3-5 0,-3 1-4 0,4-4-6 16,-4-1-3-16,1 3-1 15,-1 5-5-15,-1-5-5 0,-1 4-5 0,-2 6-2 0,2-4 3 16,0 7-1-16,-9 0 2 15,20 9-2-15,-12-4 1 0,2 6 2 0,1 1 0 16,1 4-1-16,3-6 1 0,-4 3-1 16,3 2 4-16,0-6 0 0,7 5-2 0,2 0-5 15,5-5-9-15,1-7-7 16,3 3-8-16,3-5-5 0,0 0-4 0,-1-5 4 16,2-2-3-16,-3-1 5 0,-6-2-3 15,2-4 4-15,-7-2 2 16,0 0 1-16,-5-6 1 0,-1-1 1 0,-7 0 2 0,-2 0 7 15,-2 0 0-15,-5 4 1 16,0 5 4-16,-4 3-2 0,1-3 4 0,-4 5-1 16,-2 6 5-16,-5-1 5 15,2 8 0-15,-4 1 2 0,-1 4-3 0,-2 3 5 0,3 5-2 16,-1 2 2-16,4-3-1 16,1-1 1-16,5 2-1 0,-2-2 2 0,8-1-1 0,1-3 1 15,0 1 3-15,8-4-3 16,-3-1-2-16,4-5-2 0,2-2-4 0,1-2 2 15,0 2 1-15,3-8-1 0,0 1-2 16,-2-2 1-16,2-5-2 0,-1 1 1 0,-4 0-1 16,6 0 6-16,-7-2 10 15,-1 0 8-15,2 0 8 0,-3 0-1 0,2 7-3 0,-3-1-4 16,1 0-5-16,-3 0-3 16,1 7 0-16,-5 2-5 15,0 0 1-15,14 11 1 0,-12 3-1 0,0 7 2 0,3 8-3 16,-3 3 4-16,4 6-1 15,-4 6 0-15,0 3 2 0,1 5 0 0,1 3 0 16,-2 5 1-16,-2 1-2 16,3 0-1-16,-1 0 0 0,-4-11 1 0,2 3 0 0,-3-7-2 15,-1-2 4-15,-3-4-1 0,-3-4-1 16,1-9 0-16,-3-4-5 0,-5-2 4 0,-1-8-5 16,0-6 1-16,-4-7 1 15,-1-4 2-15,-1-4 6 0,4-7-2 0,-1-2 1 16,-1-7-2-16,4-12-5 0,5 1-5 15,3-6-4-15,5-4-12 0,3-1-23 0,6 1-23 16,4-8-27-16,13 1-42 0,8-12-41 16,9 4-36-16,4 7-32 15,-7 8-595-15,4 13 282 0,-1-3 186 0</inkml:trace>
  <inkml:trace contextRef="#ctx0" brushRef="#br0" timeOffset="-66883.95">7115 18544 105 0,'-18'1'164'0,"1"2"-7"15,-5 8-9-15,4-2-12 0,0 0-13 16,-2 5-9-16,4 2-12 0,0 0-11 0,4-1-3 0,3 5-12 15,4-4-2-15,1-1-10 16,4 5-6-16,4-3 0 16,5-2-8-16,6 0-1 0,1 1-5 0,5 0-7 15,0-5-5-15,0 1 0 16,0-2-2-16,-2 1-3 0,-4-4-3 0,0 2-3 0,-3-2-1 16,-1 1-1-16,-4-1 2 15,-3 1 5-15,-4-2 3 0,-4 3-1 0,-3-5 1 0,-4 1-3 16,-3 2 3-16,-5 0-4 15,0 2-4-15,-5-9-11 0,6 1-33 0,-3 5-52 16,1-6-64-16,3-2-524 0,1 2 225 16,4-4 149-16</inkml:trace>
  <inkml:trace contextRef="#ctx0" brushRef="#br0" timeOffset="-66702.28">7588 18934 51 0,'0'7'305'0,"0"-7"0"0,-7 14-13 0,-1 0-17 0,0 2-29 16,-1 1-19-16,-9 6-24 16,7 0-24-16,0 5-75 0,-4-5-109 0,4 0-121 0,-1-1-574 15,-1 1 238-15,-4 4 158 16</inkml:trace>
  <inkml:trace contextRef="#ctx0" brushRef="#br0" timeOffset="-64473.21">8563 18638 45 0,'0'0'136'0,"0"0"5"16,5 30 5-16,-3-9-1 0,0 2-2 15,4 9-8-15,-4 3-3 0,3-3-7 0,-1 8-9 16,-3 2 4-16,2-10-4 16,2 3-5-16,-2-3-5 0,-1-8-6 0,-2 4-5 0,2-10-4 15,-2 4 3-15,2-7 10 16,1 1 8-16,-3-1 11 0,2-2 7 16,0-6 4-16,-2 0-16 0,-2-2-2 0,2-5-23 15,0 0-3-15,0 0-9 0,-7-18-14 0,3 1-8 16,-1-3-15-16,-1-11-20 0,1-11-14 15,-2-6-7-15,5-6-15 16,-2-4-4-16,4 9-4 0,4-4-2 0,-2 7-3 16,2 6-7-16,3-1-11 0,-3 11-7 0,4 1-2 15,1 6 3-15,0 5 5 0,3 9 3 16,2-4 9-16,1 11 3 16,1 2 4-16,0 2 5 0,-3 6-1 0,2 5 4 0,-1 2 3 15,-3 1 5-15,-4 7 1 16,0 1 4-16,-7 3 7 0,-2-2-4 15,-3 5 1-15,-4-1 3 0,-6-6 2 16,1 2-2-16,1-4 2 0,-5 2 0 0,-5-9-2 0,1 2-10 16,-2-6-35-16,0-4-42 15,4 1-37-15,-3-7-43 0,1 0-44 0,4-7-547 16,4 1 256-16,1-4 170 0</inkml:trace>
  <inkml:trace contextRef="#ctx0" brushRef="#br0" timeOffset="-63694.24">8745 18645 132 0,'0'0'163'0,"9"6"-12"0,-6-3-4 15,0 5 2-15,3 4-3 0,-1 3 0 0,2 1-15 16,0 5-10-16,2 2-9 15,-4-6-9-15,4 6-10 0,1-1-9 0,-3-1-7 0,2-5-6 16,0-1-7-16,0 0-4 16,2 0-5-16,2-6-2 0,-1 0-8 0,-2-2-3 15,2-3-8-15,3-8-8 0,-1 2-5 16,2-3-4-16,-1-4-7 0,-4 0-8 0,0-10 4 16,-3 1-4-16,6-2 0 15,-5 0 2-15,-2-3-8 0,-4 2 5 0,3 1 0 0,-4 3 4 16,3 0 5-16,-3-1 4 15,1 7-3-15,1-4 1 16,-4 7-3-16,2-4-1 0,2 7-4 0,-4-1 0 0,0 6-1 16,0 0 0-16,0 0 0 15,-4 29 3-15,4-15 0 0,0 4 0 0,6 4 0 16,-4 1 1-16,3-1 1 0,2-4-2 16,0 4 3-16,-1-8 0 0,4 3-1 0,0-4 2 15,-1 2 0-15,2-11-1 16,1 1 2-16,-1-5-3 0,2 0 2 0,0-5-3 0,1-4 0 15,1-1-2-15,3-6-1 16,-8-2-2-16,5-1-1 0,-2-4 0 0,-8 0 1 16,6 0 0-16,-5-1 0 0,-1 4 1 15,2-1 3-15,-2 4 7 0,-3 2-1 0,3 1-3 16,0 3-3-16,-5-2-5 16,4 6-1-16,-1 7 1 0,-3 0-2 15,0 0 0-15,0 0 3 0,4 23 0 0,-1-7 2 16,1 5-1-16,-4 0 1 0,2 2 3 0,0-6 0 15,0 6 0-15,1-9-3 0,-1 8 4 16,1-12 1-16,-1 5 10 16,1-7 9-16,-3 4 14 0,0-3-1 0,3-7-4 15,-3-2-3-15,0 0-3 0,0 0-5 16,16-11-6-16,-12 4-1 0,3-6-2 16,0-2-1-16,2 0-5 0,0-2 0 15,15-18 0-15,-16 21-6 0,6 3-3 0,-7-4 0 16,2 7-3-16,-5-4-2 15,5 7 1-15,-2-1 0 0,0-1 0 0,1 5 1 16,-2 2 0-16,-6 0 0 0,19 4 0 16,-12 1 7-16,2 6-5 0,1 1-1 0,-3-4 4 15,0 7 2-15,1-4-1 0,-2 3-2 16,0 1-30-16,-1 0-32 0,1-3-41 0,1-4-37 16,-4 7-40-16,3-6-35 15,-2-1-568-15,3-2 265 16,-2 1 176-16</inkml:trace>
  <inkml:trace contextRef="#ctx0" brushRef="#br0" timeOffset="-63193.34">9896 18548 130 0,'-2'-10'244'0,"-3"3"-5"15,-2-1-12-15,5 1-18 16,-1 5-22-16,-2-4-12 0,5 6-13 0,0 0-11 0,-21 13-11 15,10-5-8-15,-1 8-9 16,2 7-12-16,1 0-11 0,0 5-10 0,5-2-6 16,-1 3-9-16,5-5-4 15,5 1-8-15,-1 1-4 0,8-4-15 16,1-4-19-16,7 2-25 0,0-13-25 0,6 2-21 16,4 0-15-16,3-9-23 0,2-2-6 15,6-9-21-15,1 1-5 0,-2-2-3 0,-1-6-8 16,4-7 5-16,-5 2 7 15,-4-6 6-15,-5-7 10 0,-4 2 11 0,-6-2 14 0,-8-1 18 16,1-3 16-16,-5-4 16 16,-5 5 23-16,1 2 25 0,0 2 19 0,-3 3 20 15,-3 6 21-15,3-1 12 0,-3 3 4 16,3 8 4-16,-2-5-14 0,-1 5-10 0,1 3-5 16,0 3 4-16,-4 6 2 15,6 4-4-15,0 0 2 0,-12 18-1 0,7-3 3 0,0 13-4 16,1 5-5-16,2 7 1 15,-3 4-4-15,3 4 0 16,2 3-4-16,2-5-3 0,3-1-4 0,-1 1-1 16,1-1-9-16,-1-7 1 0,3-3-4 15,0-3-3-15,2-7-4 0,1-2-2 0,2-1-21 0,1-6-32 16,1-4-38-16,3-3-41 16,-1-2-43-16,0-7-38 0,1 0-33 0,-4-4-31 15,4-1-612-15,-2-5 290 16,-4-1 191-16</inkml:trace>
  <inkml:trace contextRef="#ctx0" brushRef="#br0" timeOffset="-62659.75">10173 18552 77 0,'-12'0'127'0,"12"0"-11"0,-11 0-13 0,11 0-9 15,0 0-7-15,0 0-4 16,0 0-9-16,23 7-4 15,-2-7-4-15,4-5-8 0,4 3 1 0,6-2-11 0,-3 0-6 16,8-4-7-16,-4-3 5 16,3 2-5-16,-11 1-3 0,2 0-4 0,-7-1 1 15,3 2 11-15,-8 0 10 0,0-2 5 16,-2 2 8-16,-3 0 12 0,-1 0 1 16,0 1-2-16,-3 3-1 0,0-2-11 15,-2 3-8-15,0 2-11 0,-7 0 0 0,10 7-1 0,-5 0 0 16,-3 4 0-16,0 8-2 15,1-1 0-15,-3 5-3 0,2 1-3 0,0 4-3 0,3 0-1 16,-3-2-2-16,4 1-2 16,-1-4-1-16,5 0-2 0,-2-6 1 0,2-3-4 15,5 1-5-15,-2-7-15 16,7-1-7-16,-2-5-11 0,-1-2-4 0,2-2-7 0,3-5-4 16,2 2 0-16,-2-6-3 15,0-4-1-15,-6 1 2 0,0-1 4 16,-2-2 2-16,1-4 1 0,-4 0 10 0,-5 5 10 15,3 0 11-15,-2 2 3 16,0-2 7-16,-3 9 3 0,1-6-4 0,-2 5-3 16,3-1 2-16,-4 7-6 0,-2 2 3 15,0 0-3-15,0 0 5 0,0 0-3 16,2 25 1-16,-4-11-2 0,2 0 2 16,0 4-1-16,2 1-18 0,-2-2-12 0,5-2-21 15,1 2-23-15,0-4-19 0,2 1-13 16,10-5-15-16,-3-1-11 0,9-6-6 0,-1 2-12 0,3-4-346 15,7-6 166-15,-2 3 110 16</inkml:trace>
  <inkml:trace contextRef="#ctx0" brushRef="#br0" timeOffset="-62041.09">11526 18596 360 0,'7'-14'17'0,"-7"0"21"0,0 7 21 0,-2-2 16 16,-3 1 10-16,1 2 1 16,-3-3 8-16,-2 5 7 0,-1 0 4 15,-4-1-3-15,2 5 4 0,-4 0-4 0,-1 5-1 16,-1-1-7-16,2 2-10 15,-3 3-5-15,3 3-12 0,-2 4-3 0,0-2-5 0,7 2-6 16,-1 0-4-16,6-2-2 16,-2 1-4-16,3 0-8 0,5-7 1 0,3 0-11 0,1-1-4 15,5-2-12 1,4-2-7-16,0-3-7 0,5-3-5 0,-3-2 2 0,1-2-1 16,2-1-1-16,-3 0-1 15,1-5 3-15,-2-2 2 0,1 4-3 0,-1-3 5 0,-5 0 12 16,3 0 8-16,-3 5 6 15,-3-5 7-15,2 5-2 0,-1 2-3 0,0-2-5 0,-3 5-1 16,1 0-3-16,-1 4-3 16,-4 0-1-16,0 0 2 0,8 17-3 0,-5-10 5 15,-1 16-3-15,2-7 2 0,-1 5-2 16,4 2-2-16,-1 3 1 16,1-3 0-16,3-2-7 0,2-1-5 0,-1-3-3 15,1-4-4-15,2-5-9 16,5 0-8-16,0-8 0 0,4 0-9 0,-3-3 1 0,3-6 2 15,3-2-3-15,-4-4-2 16,0 1 4-16,0-9 2 0,-3-7 4 0,-1 1 1 0,-3-3 1 16,-2-3 0-1,-4-5 1-15,1 2 9 0,-4-2 2 0,0-2 11 16,-4 9 8-16,1-3 8 0,-3 2 13 16,0 2 9-16,0 2 7 0,0 5 8 0,-3 2 2 0,3 1-6 15,0 4-7-15,0 2-7 16,-2 2-6-16,2 5-2 0,-2-1 0 0,-2 8 1 0,4 2 2 15,0 0 11-15,-6 28 1 16,2-12 2-16,2 9 1 16,1 4 2-16,-2 7 2 0,3 2 5 0,-2 4-6 0,4 2 0 15,-2 0-4-15,3 2-5 16,-2-2-1-16,5-6-4 0,-2 1 0 0,4-9 2 16,-1 2-6-16,0-4-14 0,4-5-31 15,1 0-37-15,1-9-35 0,4 3-50 0,0-11-40 16,4 2-44-16,2-8-610 15,2 0 283-15,3-8 187 0</inkml:trace>
  <inkml:trace contextRef="#ctx0" brushRef="#br0" timeOffset="-61710.27">12047 18378 62 0,'0'0'160'16,"-14"0"-14"-16,14 0-10 0,0 0-16 0,0 0-11 0,0 0-11 16,34 0-12-16,-14 0-12 15,2-3-14-15,2-2-11 0,-2 1-3 0,3-1-4 0,-2-1-3 16,3-1-11-16,-1 2 2 16,-3 0 3-16,-2-2 3 0,-2 1 7 0,0 6 10 15,-3-5 3-15,-4 2-4 16,2 3 2-16,1 0 20 0,-6 3 9 0,2 2 11 0,2 8 6 15,-2-3 1-15,-3 5-1 16,0 6-6-16,2 2-7 0,-5 3-7 0,1 2-6 0,-2-4-6 16,0 5-8-1,1-3-3-15,-2 2-7 0,1-10-23 16,-1 3-35-16,-2 0-36 0,2-6-32 0,-2 0-46 16,3-7-78-16,-3-6-586 0,0-2 267 15,0 0 176-15</inkml:trace>
  <inkml:trace contextRef="#ctx0" brushRef="#br0" timeOffset="-61529.25">12483 18060 167 0,'0'-8'188'15,"0"2"-20"-15,0 0-19 0,0 2-34 0,0 4-48 0,0-9-41 16,0 9-51-16,0 0-49 15,0 0-192-15,0 0 90 0,21 17 60 0</inkml:trace>
  <inkml:trace contextRef="#ctx0" brushRef="#br0" timeOffset="-60942.65">12704 18340 132 0,'-7'7'196'0,"3"1"-9"0,-3 0-11 16,-2 7-12-16,2 0-16 0,0-1-16 0,-1 3-8 15,4 0-15-15,1 3-9 0,3 3-10 0,0-7-5 16,3 0-9-16,1 4-17 0,4-8-21 16,1 1-17-16,0-6-10 0,3 0-14 0,1-7-8 15,0 0-11-15,2 0 1 0,0-7 2 16,-1 0 3-16,2-6 0 0,-2 3-8 0,3-7 13 15,-6-4 2-15,1-1 4 16,-1 0 14-16,-2-1 5 16,2-3 9-16,-2 3 4 0,-2 2 10 0,-1 1 3 15,1 2 1-15,0 1-7 0,-1 5-3 16,-2 1-4-16,1-1-6 0,2 7-5 0,-1 2 3 0,1 3 0 16,-7 0-3-16,20 8-2 15,-9 4 2-15,0 6 0 0,-1-4 2 0,1 9 3 16,-1 0 5-16,-1 3 2 0,-2 0 2 15,-2 0 1-15,-1-6 4 0,-4 3 7 0,3-7 1 16,-3 0 8-16,0-3 6 16,0-2-2-16,-3-6-5 0,1 2-5 0,2-7-6 0,0 0-5 15,0 0-5-15,0 0-1 16,-7-23-7-16,7 10 1 0,5-1-6 0,-3-4-1 0,4-1-5 16,2-1-3-16,4 1 1 15,-5 3-2-15,1 1-3 0,2 0-1 0,2 5-3 16,-1-3 2-16,-1 4-1 0,2 4-1 15,-1 2 1-15,4 3 1 16,-1 3 0-16,-1 5 5 0,4 4 14 16,2 3 7-16,-3 5 3 0,1 4-3 15,-4 1 9-15,0 5-5 0,-1 1 7 0,-1-3-8 0,-2-1-4 16,-2 1 1-16,-3-4-4 16,1 4-25-16,-1-12-33 0,-1 6-39 15,-1-12-49-15,0 3-80 0,0-5-739 0,1-2 321 16,1-3 211-16</inkml:trace>
  <inkml:trace contextRef="#ctx0" brushRef="#br0" timeOffset="-60078.41">14128 18781 12 0,'0'0'196'16,"-3"7"0"-16,3-7-3 0,0 0-8 0,0 0-19 0,0 0-19 15,0 0-14-15,3-24-14 16,4 9-10-16,2-8-15 0,0-5-9 0,5-8-10 16,7-7-9-16,-2-8-4 15,9-17-8-15,-2-1-8 0,-3 16-5 16,-5 3-3-16,-6 10 2 0,0 4 7 16,-3 9 3-16,-2-3-4 0,0 8-3 15,-2-1-8-15,-3 7-1 0,-2 4-6 0,-5 1 1 0,-4 6-5 16,-3 5-5-16,-1 0-1 15,-4 5 1-15,1 6 0 0,0 5-2 0,-3 5-3 0,3 7 3 16,5-5-3-16,0 5-2 16,7 2 1-16,1-2-3 0,10 1-7 15,4 1-9-15,4 1-2 0,9-2-1 16,13 3-3-16,0-2 3 0,3-5-2 0,-3 2 4 0,-4-11 0 16,-2 7-1-16,-7-9-5 15,-2 0 1-15,-3-3 4 0,-6 1 1 0,-3-1 5 0,-5 2 4 16,-5-2 4-16,-5 1 0 15,-5-1 5-15,-6 1 2 16,-4-3 0-16,-6-2-1 0,-1 0 0 0,2-1-1 0,2-1-3 16,0-2 1-16,0-3-3 15,1 0-6-15,6 0-24 0,-3 0-23 0,3-3-35 16,7-2-34-16,4-1-40 16,7-1-25-16,5 2-483 0,5-6 226 0,9 3 149 0</inkml:trace>
  <inkml:trace contextRef="#ctx0" brushRef="#br0" timeOffset="-59640.95">14687 18478 277 0,'12'-13'43'16,"-4"2"33"-16,-4-2 22 0,-1 5 10 0,-1-1 19 16,-2 0 9-16,0 4 3 15,0 5-1-15,-2-9-7 0,2 3-9 0,0 6-15 0,0-6-11 16,0 6-8-16,0 0-8 16,0 0 0-16,0 0-7 0,-3 23-2 0,3-11-7 15,0 2-4-15,3 9-7 0,4-7-4 16,-3 7-2-16,5-2-4 15,0-2-5-15,4 2-3 0,-2-5-3 0,1-2-3 0,1 0-2 16,2-5 1-16,1-8-5 16,-5 3-2-16,5-4-2 0,-1-4-2 0,-1 3-3 0,0-8 0 15,-1 0 0-15,0-3-5 16,-4 1 1-16,0-8-3 0,-2 3 0 0,1-1 3 16,-4 2 9-16,1-3 6 15,-3 0 12-15,0 4 6 0,1 3 0 16,1-3-3-16,-4 5-3 0,1-1-8 0,3 5-4 15,-4-1-1-15,0 6-1 0,0 0 0 0,0 0 0 16,-4 32-4-16,3-11 7 0,1 10-4 16,-2 5-3-16,0 11 3 0,-1-1-3 15,1-1 0-15,0 5 6 0,0 5-8 16,-3-7 0-16,0 3 2 0,0-5 12 0,-1-2-2 0,0-1-8 16,0-5 4-16,-1-1 2 15,0-9-7-15,-2-4-1 16,-4-1 4-16,2-2-6 0,-3-6-13 0,-1-7-25 0,-1-1-30 15,0-7-35-15,-1-3-36 16,1-2-39-16,2-4-55 0,1-4-748 0,3-1 328 0,1-3 216 16</inkml:trace>
  <inkml:trace contextRef="#ctx0" brushRef="#br0" timeOffset="-58681.26">15411 18438 141 0,'-2'-5'203'0,"2"5"0"0,0 0-8 0,0 0-12 16,0 0-14 0,-7 28-6-16,4-12-11 0,3 7-13 0,0 0-15 15,3 6-9-15,-1 1-10 0,0 2-8 0,-2-8-11 16,3 4-8-16,1-8-7 0,-4-1-6 15,0-1-5-15,1-4 12 0,3-2-4 0,-2-5-5 16,3 1-8-16,-5-8-3 16,0 0-8-16,0 0-5 0,14-20-6 0,-9 9-1 15,-2-4-5-15,5-5-5 0,-5-4-1 16,3-1-5-16,-1-5 0 0,0 7-4 0,3-5-1 16,-2 8-2-16,-1 1-4 0,2 1-3 15,-3 5-2-15,3 0-2 0,-3 6 2 0,6 6 2 16,0 2 1-16,-1 6 1 15,-1 8 4-15,7-1 1 0,-4 1 7 0,4 8-1 0,-3 0 8 16,-3-2 9-16,0-2 2 16,1 0 3-16,-3-4 2 15,-3-5 13-15,3 5 19 0,-2-7-24 0,2-1-1 16,-5-1-7-16,-2-6-3 0,0 0-9 16,15-14-2-16,-10 7-1 0,1-8-4 0,1-1-1 15,0 1-2-15,0-8-4 16,-1 4-3-16,1 1-3 0,1 2 1 0,-1 2-5 0,0 1 0 15,-2 2-5-15,-2 3 2 16,3 4 7-16,0 4-9 0,-6 0 6 0,13 12-4 0,-6-3 6 16,0 6 1-16,-1-1-7 15,1 7 1-15,0-3 0 0,1 6 3 0,4-3-1 16,-3 2-1-16,0-1-4 0,0-5 7 16,0-3-1-16,1 0-2 0,-2-3 4 0,2 0 1 15,2-10-3-15,2 2-5 0,3-6 0 16,0-2-2-16,1-4-5 15,2-5 4-15,-1-2-5 0,0 0-1 0,-3-7-7 16,0-7-2-16,1-1-2 16,-8-6-4-16,3-2 4 0,-6-2 0 0,2-2 3 0,-3 1 4 15,-3 2-2-15,-1 8 2 16,-1-3 1-16,0 10 7 0,0 2 1 0,0 2 1 0,0 0 0 16,0 2 2-16,-1 6-4 15,1 5 2-15,-4 0 4 0,-2 8 2 16,6 0-3-16,-7 10 8 0,3 3 2 0,-1 3 3 15,3 7 1-15,2 9-1 0,0 1 1 0,4 10 3 16,-4-1-1-16,5 3 2 16,2 1-5-16,3 1 1 0,-1-3 1 0,2-5-2 15,3-2 0-15,1 1-2 0,-1-9 3 16,-4-6-3-16,5 0 3 0,-1-6-4 0,-2-4 2 0,1-5-6 16,5-6-5-16,-5-4-6 15,2-2-1-15,3-5-1 16,-4-1 2-16,-3-11-4 0,1-2 0 0,-2-3 0 15,-4-2 2-15,2-7-1 0,-4 3 0 16,-4 2 0-16,0 5 0 0,0-3 3 0,0 8-1 16,-2 0 4-16,-3 6 0 0,-3-2 0 15,-1 9 1-15,-2 2-3 0,-5 5 3 0,0 7-1 16,-8 5 3-16,4 4 0 16,-4 7-6-16,5-1-29 0,0 1-33 0,1 7-35 0,6-7-33 15,3 2-33-15,2-2-37 16,7-2-53-16,3 0-611 0,8-4 296 0,1-2 195 15</inkml:trace>
  <inkml:trace contextRef="#ctx0" brushRef="#br0" timeOffset="-58329.25">16675 18426 221 0,'0'-8'237'15,"0"2"-14"-15,-3 1-16 0,3 5-6 0,-3-6-9 0,3 6-9 16,0 0-15-16,-16 14-15 16,8-3-8-16,-1 8-14 0,2 1-13 0,0 3-9 15,2 3-10-15,1 4-8 16,4 1-7-16,0-1-11 0,2-5-5 0,3 3-6 0,1-5-5 16,1-4-8-16,0-1-7 15,2-3-7-15,1-4-6 0,0-6-1 16,-1 2-1-16,0-7-3 0,2 0-3 0,-4-7-1 15,3-1-6-15,-3-4 1 0,-2-3-6 0,-1-1 1 16,-4-5-3-16,0 2-4 16,-2-5 1-16,-3 1 2 0,1-6-5 15,-3 8-2-15,-3-2-9 0,-2-1-17 0,1 10-26 16,0-2-30-16,-3 7-36 16,1 2-37-16,2 4-33 0,0 3-37 0,11 0-557 0,-19 3 266 15,14 6 176-15</inkml:trace>
  <inkml:trace contextRef="#ctx0" brushRef="#br0" timeOffset="-58009.28">16907 18187 42 0,'1'-6'278'0,"2"-2"-9"0,0-1-16 15,-3 3-16-15,2-2-22 16,-2 8-23-16,0-5-8 0,0 5 8 16,0 0-3-16,-8 28-9 0,7-6-8 0,-2 10-5 15,1 9-17-15,0-1-10 16,0 9-6-16,2 1-9 0,0-1-18 0,0 1-12 0,2-4-1 16,0-7-14-16,0-2-8 15,1 1-6-15,-2-9-1 0,2-1-6 0,-3-7-9 0,3-1-10 16,-1 2-32-16,2-6-41 15,-1-6-44-15,1-1-42 0,-2-3-49 0,3 1-43 16,0-5-33-16,-5-2-36 0,0 0-646 16,14-9 315-16,-9 3 207 0</inkml:trace>
  <inkml:trace contextRef="#ctx0" brushRef="#br0" timeOffset="-57700.03">17308 18498 4 0,'-3'-10'258'0,"1"6"-10"16,0-3-13-16,0 0-21 15,-3 5-13-15,5 2-14 0,-17 0-18 0,17 0-14 16,-23 7-8-16,9 2-15 16,0-2-15-16,0 8-7 0,0 0-14 0,2 0-5 0,3 3-12 15,2 1-10-15,2-1-17 16,8 5-19-16,-1-7-15 0,6 5-11 0,3-4-8 0,3 4-4 15,-2-6-5-15,3-1 4 16,-2 1 0-16,-4-4 0 0,0 1 1 0,0-2-1 0,-4-1 9 16,-1 4 8-16,-4-5 5 15,-4-2 0-15,-5 3 1 0,-1-1-1 0,-6 0-3 16,-1 1-9-16,1-3-33 16,1 0-55-16,0-3-71 15,1-3-663-15,3 0 278 0,2-3 184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4.3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960 0 208,'-61'23'1403,"-72"37"0,-257 158 1613,302-161-2504,53-33-224,-1-1 1,-65 30-1,98-51-288,0-1 0,0 0 0,0 0 0,0 0 0,0 0 0,0-1 0,-1 1 0,1-1 0,0 0 0,0 1 0,-1-2 0,1 1 0,0 0 0,-1-1 0,1 1 0,0-1 0,0 0 0,0 0 0,0 0 0,0-1 0,0 1 0,0-1 0,0 0 0,0 1 0,-3-5 0,2 2-11,1 1-1,0-1 1,0-1 0,1 1-1,-1 0 1,1-1 0,0 1 0,0-1-1,0 1 1,1-1 0,-1 0 0,1 0-1,0 0 1,1 0 0,-1 0 0,1-6-1,1-10-14,1 1 0,1-1-1,0 1 1,2 0 0,0 0 0,2 0-1,0 1 1,17-34 0,-23 52 34,0 0 1,-1 0 0,1 0 0,0 0-1,0 0 1,-1 0 0,1 0 0,0 0-1,0 0 1,0 1 0,0-1 0,0 0 0,0 1-1,1-1 1,-1 1 0,0-1 0,0 1-1,0 0 1,0-1 0,1 1 0,-1 0-1,0 0 1,0 0 0,1 0 0,-1 0-1,0 0 1,0 0 0,1 0 0,-1 0-1,0 1 1,0-1 0,0 0 0,1 1-1,-1-1 1,0 1 0,0-1 0,0 1 0,0 0-1,0-1 1,0 1 0,1 1 0,8 5 68,-1 0 1,0 1-1,12 14 1,-11-11-36,48 46-77,125 115 517,-161-155-1205,1 0-1,0-2 0,1-1 0,1 0 0,0-2 0,53 17 1,-25-14-385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9:38.7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4,'1'-1'104,"0"-1"1,0 1-1,0-1 0,0 1 0,0-1 1,0 1-1,0 0 0,0 0 0,0 0 1,1-1-1,-1 1 0,0 0 0,1 0 1,-1 1-1,1-1 0,-1 0 1,3 0-1,2 2 276,9 6-140,0 1 0,0 0 0,-1 1 0,0 0 0,17 16 0,65 66 585,-74-69-627,209 189 1445,-187-176-1149,74 46 1,56 19 954,-141-81-1037,58 39 1171,-89-56-1554,-1-1 0,1 1-1,0-1 1,-1 1 0,1-1-1,-1 1 1,1 0 0,-1 0-1,0 0 1,0 0 0,0 0-1,0 0 1,0 0 0,-1 0-1,1 0 1,0 1 0,-1-1-1,0 0 1,1 0 0,-1 1-1,0-1 1,0 0 0,-1 0-1,1 1 1,0-1 0,-1 0-1,1 0 1,-1 0 0,0 1-1,-1 2 1,-3 8 53,-1 0-1,-1-1 1,-13 20 0,-55 71 72,-126 130 1,134-158-442,-120 126-1842,-18 22-3123,110-118 3579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6.699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06:42:40.1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8078 14483 6 0,'3'-15'219'16,"-1"5"-7"-16,3-1-10 15,-3 2-9-15,0 4-17 0,-2-2-17 0,0 2-20 0,0 5-14 16,0-11-14-16,0 11-16 15,0 0-12-15,0 0-7 0,0 0-3 0,0 0 0 16,-2 25 6-16,2-4 7 0,0 1 8 16,-2 8 1-16,2 4-1 0,0-2 1 0,0 3 5 15,-5-2-5-15,5 3-7 0,-2 0-1 16,2-1-5-16,0-3 2 0,0-1-17 0,0-1 0 16,0-5-5-16,2-4 1 15,-2 0-1-15,5-1 3 16,-3-3 9-16,0-1-6 0,1-2-3 0,1-1-4 0,3-3-2 15,2 0-9-15,5-3-3 16,3-1-2-16,4-4-11 0,2 3 1 0,4-5-5 0,7 0-5 16,0 0-2-16,0-2-3 15,7-1-3-15,-3-1 0 0,-3 2-4 0,2-1-2 16,-7 0-4-16,-5 0-14 0,2 2-9 16,-7-1-6-16,-2 0-16 0,-1-1-13 0,-5 3-25 0,-2-2-24 15,-10 2-27-15,7-2-23 16,-7 2-33-16,0 0-21 0,0 0-35 0,0 0-18 15,0 0-640-15,-43 4 305 0,32-4 201 16</inkml:trace>
  <inkml:trace contextRef="#ctx0" brushRef="#br0" timeOffset="4214.05">9424 14323 129 0,'0'-6'137'0,"0"6"-1"0,0-7-9 15,0 7-6-15,-2-7-10 16,2 7 4-16,-5-7-15 0,1 5-6 0,4 2-7 16,-9-5-11-16,3 3-5 0,6 2-2 15,0 0-8-15,-20 4 0 16,10 3 1-16,-3 2 1 0,0 3 2 0,-3 7-3 0,0 1 6 16,-3 13 9-16,-3 0 3 15,2 11 2-15,-1 2-5 0,3 0 3 0,1 5-8 16,1-1-1-16,5-2-8 15,0-4 2-15,5 0 0 0,-1-2-5 0,7 0-4 0,2 1-2 16,0-3-3-16,5-3-8 16,3-1 1-16,2-2-6 0,1-2-2 0,0-4-3 0,3-2-5 15,0-5 3-15,0-2-6 16,1-3-7-16,-1 0-13 0,-3-5-24 0,2-2-30 0,-1-1-40 16,-3 1-41-16,1-7-50 15,0 0-69-15,0-4-552 0,-12 2 273 0,16-4 179 0</inkml:trace>
  <inkml:trace contextRef="#ctx0" brushRef="#br0" timeOffset="4810.29">9693 14661 35 0,'0'-6'181'0,"-3"0"-14"15,3 6-18-15,0-8-13 0,-3 4-12 0,3 4-15 16,-2-7-11-16,2 7-6 0,0 0 0 16,0 0 6-16,0 0 3 0,2 19 10 0,-2-10 6 15,3 7 5-15,-3 0 2 16,3 6-2-16,-1-1 0 0,1-1-5 0,-3 3 2 0,2 5-7 16,2-1 0-16,-1-3-1 15,-3-1-8-15,2 0-8 0,-1-2-4 0,5-2-6 0,-4 2-3 16,-2-5-5-16,2 1 3 15,1-4-3-15,-1 1 0 0,-2 0 5 0,2-5-9 16,1 1-2-16,1 2-5 16,4-4-10-16,1-4-4 0,3 2-4 0,5-1-7 0,3-3-4 15,3 0-6-15,2-2-1 16,4-2-1-16,-1 2-6 0,2-2-2 0,3-1-4 0,-3 1-2 16,-5-1 1-16,-1 0-3 15,-1 0-1-15,-1 0 0 16,-4 1-3-16,-2 2-4 0,-3-2 3 0,-1 0-4 0,1 2-6 15,-4-3-7-15,1 3-16 16,-4-2-23-16,2 0-16 0,-8 2-22 0,0 0-29 0,0 0-32 16,0 0-32-16,-3-8-38 15,3 8-31-15,0 0-29 0,-17-2-673 0,17 2 323 16,-9-3 213-16</inkml:trace>
  <inkml:trace contextRef="#ctx0" brushRef="#br0" timeOffset="5364.92">10469 14726 8 0,'3'-8'169'0,"0"2"-3"0,-1-2-1 16,-2 1-7-16,2 0-7 0,0 1-5 0,1 0-9 15,-3 2-10-15,2-3-8 0,-2 7-15 16,2-6-12-16,-2 6-7 16,3-8-12-16,-3 8-7 0,0 0-5 0,0 0-5 15,0 0 2-15,11 19-7 0,-7-5 4 0,1 1 2 0,0 5-3 16,3-2 5-16,-5 3 1 15,5 2 2-15,-3-2-6 0,1 2-3 0,-1 1 0 16,-1-1-4-16,2-3-2 0,0 1-6 16,2-2-2-16,-4 0-2 15,3 0-3-15,0-2 0 0,0 0-2 0,2-3-1 16,1 2-3-16,-2-5 1 0,5 1-4 16,0-4-2-16,2-4 0 0,1 0-4 15,2-3-1-15,2-1-2 0,0-1-3 16,1-3-2-16,0-3 0 0,2-2-5 0,0-2 0 0,-1-4-1 15,-3-2 3-15,-1 0-3 16,-2-4-1-16,1 0 1 16,-6 0 2-16,1-2 5 0,-3 0-5 0,-1-1 3 0,-6 1-1 15,1 0 1-15,-2 1-4 0,-1-1 0 16,0 0 0-16,0 1-3 0,-1 1-1 16,-2 5-2-16,3-1 0 0,0 3-12 0,-2-2-23 15,0 4-36-15,-2 1-33 0,2 6-30 0,-2 0-29 16,4 5-32-16,-9 0-27 0,9 0-541 0,-12 9 260 15,3-4 171-15</inkml:trace>
  <inkml:trace contextRef="#ctx0" brushRef="#br0" timeOffset="5738.35">11442 14614 91 0,'2'-3'172'15,"-2"3"-19"-15,6-4-12 16,-6 4-7-16,0 0-1 0,9 7 2 0,-7 2 4 0,0 5 7 15,1 2 0-15,-1 0-8 16,0 4-5-16,1-1-10 0,-1-1-5 0,-1 4-5 16,-1-3-10-16,0-1-7 15,0 1-8-15,2 0-10 0,-2-4-6 0,0 2-7 0,0-5-5 16,0 0-6-16,0-1-3 16,4 1-4-16,-4-3-2 0,2 2-19 0,-2-4-25 0,0-2-36 15,0-5-43-15,0 7-49 16,0-7-47-16,0 0-49 0,0 0-513 0,0 0 250 0,0 0 165 15</inkml:trace>
  <inkml:trace contextRef="#ctx0" brushRef="#br0" timeOffset="6069.13">11463 14531 9 0,'-2'-7'183'0,"2"2"-16"0,0 5-19 16,5-11-10-16,2 7-16 16,4 1-12-16,6 2-7 0,1 2-10 0,6-1-9 15,-1 3-10-15,5 3-6 16,0 0-6-16,3 2-8 0,-5 1-2 0,6 2-5 0,1 1-3 16,-1 3-2-16,1 2-2 0,-3 0 4 15,0-1 1-15,-2 4 3 0,0-3-4 0,-7 1 11 16,0 1 5-16,-6 0 6 15,-4 2 8-15,-9 0 8 0,-2-1 4 0,-8 6 4 0,-1-3-8 16,-7 0-9-16,-4 5-4 16,-5-5-5-16,-1-3-9 0,-5 2-2 0,-2-1-7 15,3-5-29-15,-3-2-55 0,6-5-57 16,3 2-74 0,1-7-678-16,2-2 288 0,5-2 190 0</inkml:trace>
  <inkml:trace contextRef="#ctx0" brushRef="#br0" timeOffset="6549.1">12445 14115 69 0,'-2'-8'211'16,"-2"-1"-24"-16,4 3-19 15,-3 1-17-15,1 0-16 0,2 5-16 0,0 0-9 16,0 0-11-16,0 0-6 0,26 12-8 16,-7 1-8-16,-2 4-7 0,10 4-2 0,-4 2-3 15,3 5-2-15,-3 2 1 16,5 7 5-16,-5 3 6 0,1 3 4 0,-4 4 5 16,-4 1 6-16,-3 0 3 0,-6-4 5 15,-7 2 1-15,-5-2 8 0,-4 9 3 0,-8-5 4 16,-4-1 5-16,-2 1-6 0,-17 11-2 15,8-15-6-15,1-9-8 16,1 0-8-16,-3-7-7 0,5-3-11 0,-1-3-3 16,4-4-6-16,0-4-24 0,4 2-37 15,-2-5-64-15,-1-3-91 0,3 0-95 0,-5 0-888 0,-1-1 387 16,-4-1 255-16</inkml:trace>
  <inkml:trace contextRef="#ctx0" brushRef="#br0" timeOffset="15477.15">13310 13825 89 0,'0'0'111'16,"0"0"-12"-16,4 25 3 0,-4-8 6 15,0 2-5-15,-4 2-5 16,4 4-6-16,-1 0 0 0,1 5 0 0,0-5-8 16,0 0-4-16,0 1-6 15,0-2-5-15,1-1-8 0,3 0-3 0,-4-6-4 16,2 3-6-16,-2-3-4 0,2-3-4 16,-2-2-2-16,2 1-7 0,-2-2-17 0,3-3-29 0,-3 1-19 15,2-3-35-15,0-2-35 16,-2-4-35-16,0 0-310 0,0 0 152 0,0 0 101 0</inkml:trace>
  <inkml:trace contextRef="#ctx0" brushRef="#br0" timeOffset="16010.61">13000 14150 65 0,'-7'-5'128'0,"7"5"-16"0,0 0-9 15,0 0-13-15,15-9-3 0,1 6-14 16,5-4-2-16,6 0-11 0,6 1-3 0,4-2-6 16,6-1-1-16,-1 0-13 0,0 0 5 0,-2 2-15 15,-8-1-8-15,1 2-17 16,-2-1-6-16,-4 0-4 0,-1-2-4 0,-5 2-3 0,-2 0-4 16,-4-1 4-16,2 2 0 15,-4-3 1-15,-4 1 0 0,0 2 3 0,-5 0 0 16,1-2 0-16,-3 3 3 0,-2 1 0 15,0 4-2-15,-4-7 7 0,4 7-1 0,-12-1 2 0,12 1 3 16,-18 5 8-16,3 2 5 16,2-2 2-16,-3 4 2 0,-6 5 0 0,-1-3 6 15,-1-2-5-15,1 4 6 0,-3-1-5 16,3 3 1-16,-3-3-9 0,3 2 4 0,2-2 3 16,0-1-3-16,5-2-5 15,-1 0 1-15,4-2 13 0,1 1 9 16,0-4 6-16,3 1 9 0,-2-3-6 0,6 0-6 15,5-2-4-15,0 0-1 0,-14-9-5 16,9 1-4-16,5-3-4 0,0 2 0 0,3-7-6 16,-1 2-1-16,0-2 0 15,3 2-1-15,-1 0 0 0,1-2-4 0,1 4-1 16,2 1-1-16,-2 1 2 0,5 3-3 16,-3 2 2-16,2 3-5 0,1 4 1 0,2 1 25 15,3 6 2-15,0 4 0 16,2 2-2-16,0 2-7 0,6 6 7 0,-2 2-23 0,-4 2-38 15,4 0-50-15,-8 3-61 0,1 2-379 16,-3-5 178-16,0-2 118 0</inkml:trace>
  <inkml:trace contextRef="#ctx0" brushRef="#br0" timeOffset="19637.06">8204 15650 122 0,'0'-8'130'0,"0"6"-16"0,0 2-10 0,0 0 10 15,0 0 2-15,-14 27 5 0,0 1 0 16,-2 7 1-16,-7 14-2 0,-17 15-3 0,-2 6-10 16,-5-2-5-16,3-1-5 15,-3-2-7-15,3-3-4 0,1-3-8 0,12-15-5 0,2-7-8 16,6-7-6-16,4 0-2 15,3-7-7-15,-1-7-1 16,3 6-1-16,5-9 2 0,-2-1-4 0,4-7-5 0,-1 2-6 16,1-5-3-16,7-2-5 15,0 0-4-15,-9-12-6 0,7 1-3 0,4 3-5 16,0-10-1-16,0 1-5 0,1-1 1 16,-1 0-1-16,-1-1 2 0,1 0-3 0,2 3-5 15,-1 1 5-15,-3 0 1 0,3 2-4 16,-1 1-1-16,-2 0 0 0,0 7-1 15,0-1-2-15,0 6 2 0,0 0 0 16,0 0-1-16,-14 14 4 0,11-1 4 0,-2 3 3 0,1 2-1 16,-1 2 1-16,1-6 3 15,-1 6-2-15,3-1 4 0,2-5-2 0,0 3-1 0,0-2 0 16,4 0 1-16,1-5 2 16,4 3 0-16,3-6 0 0,11 0 0 0,5-3 0 15,7 1-7-15,3-10-18 16,5 1-25-16,2 4-27 0,0-8-32 15,-9 6-54-15,-3 0-73 0,-7 4-500 16,-6-2 246-16,-5 6 162 0</inkml:trace>
  <inkml:trace contextRef="#ctx0" brushRef="#br0" timeOffset="20319.62">3631 17524 148 0,'4'-12'193'0,"-2"-2"-11"0,-2 2-2 16,-2 1-16-16,-2-3-13 15,-3-5-7-15,-2 6-9 0,-6-2-8 0,-3 0-14 0,0 1-5 16,-4 1-12-16,0 3-10 15,-2 2-11-15,1 3-12 0,1 3-2 16,2 4-8-16,-4 3-4 0,6 3-5 0,-3 1-6 16,4 5-4-16,3 3-1 0,5 0-4 0,5 2-1 15,4 4-1-15,4 2-2 0,8-2-4 16,6 4 0-16,6-2-1 0,3 2-3 16,8 1 1-16,-2-2-3 0,-1-3 1 15,1-5-7-15,-2 3 3 0,-4 0-4 0,-5-6 2 16,-1 1-3-16,-4 0 4 15,-4-7 0-15,-1 5 11 0,-8-5 8 0,-1 2 5 16,-10-2 1-16,-5-1-1 0,-7-1-5 16,-1-3-3-16,-7 0-5 15,-2 2-7-15,-4-4-16 0,5-4-33 0,-2-2-38 16,1-2-47-16,-1 2-46 0,7-9-65 16,0 2-523-16,3-4 256 0,9 3 169 0</inkml:trace>
  <inkml:trace contextRef="#ctx0" brushRef="#br0" timeOffset="20613.55">3899 17278 71 0,'0'0'193'0,"6"-7"-20"0,-6 7-15 0,1-3-16 15,-1 3-16-15,0 0-5 0,8 12 3 16,-1 0 5-16,2 4 0 0,-2 11-5 15,2 6 3-15,1 5-5 0,1 0-5 0,-3 4-8 16,5 0-8-16,-6 0-9 16,3 0-6-16,-4-5-9 0,2 0-10 0,-4-4-2 15,3-3-11-15,0-7-13 0,-3 0-21 16,-2-3-20-16,4-3-20 0,-3-2-27 0,-1-4-36 16,0 1-45-16,0-6-57 0,-4-3-531 15,2-3 243-15,0 0 161 0</inkml:trace>
  <inkml:trace contextRef="#ctx0" brushRef="#br0" timeOffset="21642.07">3873 17772 85 0,'-10'0'104'0,"0"-5"-5"0,0 3-4 0,3 0-10 15,7 2-4-15,-13-3-17 0,10-1-5 16,3 4-2-16,0 0-13 0,0 0 2 0,0 0-3 16,30 0-8-16,-8 0 8 15,3-4-8-15,10 1-5 0,0-4-2 16,6-2-2-16,3 1-4 0,-3 2-5 0,-1-7 0 15,-3 2 1-15,-4 2-1 16,-6 2 4-16,0-3 8 0,-5-1-4 0,-4 2 8 0,-3 2 6 16,-1 0 10-16,1-2 4 15,-7 2 0-15,0 2-2 0,-1-2-8 0,-3 3-4 0,-4 4-5 16,0 0-4-16,0 0-4 16,0 0-3-16,0 0-2 0,-11 25 0 15,3-11-3-15,0 4-2 0,2 1 2 16,-1-3-3-16,3-1 6 0,2 1-5 0,-1 0-4 0,3-2-4 15,3 2 4-15,-1-7 2 16,5 5-4-16,0-7-4 0,2 0 6 0,1-1-9 0,1-4 1 16,1-2 1-1,0-2-1-15,-3-2-2 0,0-3 0 0,1 3 2 16,-4-6-3-16,1-1 5 0,-1 4 5 16,-1-5 4-16,-1 1 13 0,-3 2 9 15,5-2-1-15,-4 3-3 0,3-1-6 0,-5 1-6 16,2 1-3-16,3 5-2 15,-5 2-3-15,0 0-1 0,0 0 3 0,0 0-2 0,16 15-1 16,-11-6 0-16,2-2-2 16,-2 7-2-16,4-5 1 0,-4 5 0 0,8-5-1 15,-3-2 4-15,2 2-2 0,-3-2 0 16,4-2-3-16,-2-3 4 0,2-2-1 0,1 0-2 16,2-2 0-16,1-1-1 15,-3-6 0-15,-1 0 3 0,0 2 4 0,-2-9 1 0,-2 0-1 16,-4-3 0-16,0 0-1 15,-3 0 1-15,0 1 2 0,-2-5 3 16,-2 7-2-16,2-3-1 0,-2 8-1 0,-1-6-7 16,3 8-2-16,-2-2-1 15,0 4-3-15,-1 2-3 0,3 5-15 0,-2-5-11 16,2 5-7-16,0 0-10 16,0 0-2-16,0 0-2 0,14 14 6 0,-9-11-3 0,7 3 11 15,-1-6-2-15,-2 2 4 0,3 5 2 16,0-7 6-16,-3 2 2 0,-2 1 0 0,0-3 7 15,2 0 3-15,-9 0 3 16,12 5 4-16,-8-1-2 0,2-1 3 0,-6-3 7 0,9 5 2 16,-4 2 3-16,-3 2 1 15,2 1 4-15,1 3-1 0,-4-2 1 0,5 1 1 16,-2 2-1-16,1 3 1 16,1-4-2-16,-2 4 0 0,3-3-6 0,0-3 3 15,0 1 0-15,-3-3 3 0,5 3-4 16,0-3 2-16,2-5 1 0,5 1-1 0,-3-3-2 0,4-4-1 15,4-3-1-15,-2 1 0 16,4-10 0-16,-2-2 1 16,2-7-4-16,0 0 0 0,-1-8-1 0,-4-6 2 0,-3 2 6 15,-1-2 2-15,-3-4 2 16,-5 1 3-16,2 0 10 0,-2-3 6 16,-2 9 9-16,-2 0 13 0,0 4 8 0,-2 0 6 15,0 7-9-15,0-1 3 0,0 3 0 0,0 5-8 16,0-3-9-16,-2 8-6 15,2-3-7-15,0 5-1 0,0-1-2 0,0 10-4 0,0 0-3 16,0 0 0-16,-8 40 3 16,4-10-3-16,1 10 1 0,-2 4 3 15,1 9 0-15,0 0-2 0,1 8-1 0,1-4 5 16,4-7-2-16,1 7-3 0,1-1-1 0,0-9-2 0,6-10-2 16,0 4-1-16,-1-6 9 15,3 0 1-15,-1-9-3 0,3-5-18 16,-2-1-32-16,2-9-30 0,0 1-45 15,0-9-38-15,-1-1-37 16,2-2-36-16,-6-2-42 0,-1-5-633 0,-5 1 302 0,-3-4 198 16</inkml:trace>
  <inkml:trace contextRef="#ctx0" brushRef="#br0" timeOffset="21813.08">4896 17726 174 0,'-7'-1'198'0,"7"1"-10"15,0 0-14-15,-14 0-17 0,14 0-17 16,0 0-16-16,-3-6-8 0,3 6-12 0,20-2-12 16,2-5-7-1,6 3-14-15,8 0-26 0,8-3-27 0,5 1-36 0,10 0-35 0,3 2-49 16,3-3-413-16,3 1 175 16,2 5 116-16</inkml:trace>
  <inkml:trace contextRef="#ctx0" brushRef="#br0" timeOffset="22324.81">6205 17616 208 0,'0'0'188'0,"0"0"-14"0,0 0-20 0,0 0-5 0,0 0 0 16,4 19 4-16,1-5-5 15,2 3-7-15,0 3-6 0,-1 0-8 0,2 0-7 16,0 3-5-16,0 0-8 0,-1-9-12 16,0 2-6-16,-2-1-7 15,0 0 3-15,2-4 6 0,-2-1 6 0,-1-1 5 16,1-4-7-16,4-5-12 16,-9 0-8-16,18-9-5 0,-5 0-10 0,-5-1-9 0,4-5-5 15,0 0-2-15,-3 1-7 16,3-4-4-16,-3 4-5 0,0 0-5 0,-3 1-3 0,2 3-8 15,0 3 0-15,-1-2-2 16,0 5 0-16,0 4-3 0,-7 0-2 0,20 11 4 0,-5-3 4 16,-4 7-4-16,5 1-1 15,1 0 1-15,0-2 1 0,-2 2 2 0,0-3-1 16,-1-1-2-16,-1 0-2 16,-1-4 4-16,0 0 1 0,0-1 0 0,-2-6-2 0,2-2-1 15,1 1-1-15,1-9-4 16,-3-1 6-16,3-1-3 0,-4-6-3 0,1-3-2 0,1-3-2 15,-7-5 1-15,3 3-3 16,0-8 1-16,-1 7-9 16,-2 3-6-16,-1 2-23 0,0 1-31 0,-1 3-40 0,2 3-45 15,-1 0-34-15,-1 5-21 16,1 3-24-16,-2 2-644 0,-2 4 298 0,8 0 198 16</inkml:trace>
  <inkml:trace contextRef="#ctx0" brushRef="#br0" timeOffset="22517.49">6888 17521 29 0,'0'0'206'0,"0"0"-12"0,3-4-7 0,-3 4-11 16,0 0-11-16,0 0-10 15,3 25-12-15,0-15-9 0,2 5-13 0,0 2-8 0,-3-2-12 16,0 5-10-16,0-4-7 15,-2-2-19-15,0 2-35 0,0-7-34 16,0 3-38-16,-2-3-48 0,0 0-67 0,-3-1-422 16,-5-3 197-16,4-3 130 15</inkml:trace>
  <inkml:trace contextRef="#ctx0" brushRef="#br0" timeOffset="22677.1">6666 17043 12 0,'-4'-27'231'15,"-2"9"-10"-15,5 3-17 16,-4 5-14-16,3-1-24 0,2 4-19 0,-2 0-26 0,2 3-33 16,0 4-33-16,0 0-32 15,0 0-42-15,16 18-54 0,-7-2-61 0,3 4-285 0,0 3 142 16,-1 4 94-16</inkml:trace>
  <inkml:trace contextRef="#ctx0" brushRef="#br0" timeOffset="22954.15">7131 17194 136 0,'0'-7'232'0,"0"7"-14"16,5-9-21-16,-5 9-22 0,0 0-9 15,0 0 8-15,13 28-5 0,-6-3-4 0,2 12-12 16,-1 3-7-16,-3 6-10 0,1 6-11 15,1 3-8-15,-2-12-13 0,-2 4-7 0,5-2-11 16,0 1-9-16,-1-9-3 16,2-4-8-16,-2-5-8 0,2-1-8 0,0-4-28 0,2-9-45 15,0-1-50-15,0-6-39 16,5-4-62-16,-1-4-81 16,0-1-530-16,0-7 267 0,-3-2 176 0</inkml:trace>
  <inkml:trace contextRef="#ctx0" brushRef="#br0" timeOffset="23498.55">7002 17512 162 0,'-11'0'175'0,"2"0"-18"0,9 0-19 16,-12 0-12-16,12 0-11 0,0 0-12 0,0 0-19 15,32 9-18-15,-8-9-21 0,8 0-14 16,6-4-16-16,2 2-7 0,6-1-14 0,1-3-10 15,0-2 1-15,4-4 4 0,0-2-14 16,-4-4 7-16,-5-3 5 0,-12 2-2 0,-2-4 25 16,-5 0 18-16,-6-2 20 15,-3 6 2-15,-3-4 17 0,2 0 6 16,-8 9 23-16,3-5 7 0,-1 5 0 0,0 0-2 16,-3 2-9-16,1 1-8 15,-2 0-11-15,1 3-8 0,2 4-5 0,-6 4-4 16,0 0 0-16,4 16-2 0,1-2 3 15,-3 10 1-15,3 7-5 0,-1 7-5 0,3 6-1 16,0-4-4-16,0 4-3 0,1 0-2 16,0-6-1-16,2 0-5 0,-3-1-1 0,-3-9 1 15,3 0-3-15,-2-5 11 16,-4-2 13-16,6-5 2 0,-3-7 3 0,1-3-8 0,-1-4-7 16,-4-2-5-16,0 0 5 15,18-17-13-15,-8 1-8 0,-5 2-1 0,4-9-4 16,0 0-5-16,1 0 1 0,-1 3 0 15,0 3-9-15,1 0-2 0,-3 3-3 0,2-2-1 0,0 8 0 16,3 2-1-16,0 0 0 16,1 6 0-16,4 6 1 15,-1 0 2-15,5 5 2 0,1 2 1 0,-2 3-1 16,1 5 4-16,5 2 4 0,-10 1-7 16,3-5-1-16,-7 4 2 0,-1 2 0 0,-2-2-14 15,-2 0-24-15,-1-6-37 16,-4 1-39-16,0-6-42 0,3 2-36 0,-3-3-42 0,-1-4-658 15,2 4 302-15,2-9 200 16</inkml:trace>
  <inkml:trace contextRef="#ctx0" brushRef="#br0" timeOffset="24535.41">9008 17338 240 0,'6'-7'254'16,"-4"-5"-15"-16,1 8-15 16,-1-3-21-16,-2 2-23 0,0 5-19 0,4-2-15 0,-4 2-8 15,0 0 2-15,5 23 1 16,-5-9-10-16,1 10-9 0,-1 5-8 0,0 2-10 16,2 1-10-16,2 3-11 15,0 4-6-15,1-2-4 0,2 1 2 0,3-4-8 0,1 1-5 16,1-10-4-16,-1 3-8 15,4-4-3-15,1-8-4 0,5-2-5 16,-1-3-5-16,4-4-16 0,0-4-6 0,-1-6-9 16,3 1-11-16,-1-12-9 0,1 5-5 0,-6-14-3 0,2 3 0 15,-1-5-1 1,-8 0 5-16,1 4 1 0,-4-2 2 16,0 0 2-16,-4 7 3 0,-1-1 0 0,-4 3 0 15,1 8 5-15,-4-2 4 0,-1 4 7 16,3 4 5-16,0 0 5 0,-23 12 3 0,11 3 3 0,0 2 0 15,1 4-2-15,-3-2 2 16,5 4-1-16,-2 2-2 0,6-7 1 0,1 6-2 16,4-3-2-16,2 0 0 15,0-3 4-15,6 1-2 0,4-4-13 0,1-6-11 0,6 2-9 16,5-7-3-16,2 0-7 16,7 0-4-16,3-11-2 0,7 6-6 0,-2-12 1 0,1-2 0 15,1-1 2-15,1-12 2 16,-7 1 0-16,-1-3 1 0,-9-6 5 0,-4-1 4 0,-6 3 0 15,-3-2 6-15,-2 5 11 16,-5-7 9-16,-3 6 8 0,-1 4 7 0,-3-2 5 16,0 7 10-16,-3 0 4 15,1-1 11-15,0 1-2 0,0 4 0 0,-1 3-4 16,1 1-4-16,-1 1-7 0,-1 3-4 16,2 2-2-16,-1 3-2 15,-2 6 2-15,5 0-8 0,-11 11 5 0,4 4 0 0,-1 3-5 16,2 9 0-16,0 1 3 15,2 3-3-15,-1 1 2 0,3 3 0 0,2 4 4 0,2-8-5 16,1 5-3-16,1-3 5 16,1-1-2-16,3 1-5 0,1-5 1 0,2-3 3 0,1-2-3 15,2 0 1 1,0-8-1-16,0-6 1 0,2 2-1 0,3-8-4 0,-3-3-3 16,3-3-2-16,0-8-5 15,-1-2-3-15,-1-6 0 0,-1-12-5 16,-3-6-8-16,-1-9-2 0,0-6 1 15,-5-5-3-15,0 1 0 0,-5-6 0 0,1 1 4 0,-3 1-2 0,-3 3 1 16,-1 9 6-16,1 1 4 16,-1 10 11-16,-1 2 3 15,3 2-1-15,-2 6 7 0,0 4-8 0,1 5-4 0,-1-2 2 16,2 10 0-16,-3 5 1 16,5 5 7-16,0 0 6 0,-11 28 7 0,9-5 3 15,-1 9 4-15,1 10-2 0,-1 4 5 16,6 6-1-16,-3 8 4 0,5-2-4 0,-1 2-2 15,3-1-2-15,2 0 4 16,4-7 0-16,3-1-8 0,-4-3-4 0,7-10 7 0,-5-4-2 16,8-5-10-16,0-6 4 0,-2-2-4 15,6-10-12-15,2 1-5 0,0-9-8 0,1-6-13 16,-2-1-11-16,4-4-8 16,-2-7-7-16,0-5-7 0,-4-1-2 15,-2-7 0-15,-2 3 6 0,-4 1 2 0,-3 1 5 16,-3 2 3-16,-5 5-2 0,3 0-15 0,-6 2-12 15,-3 5-15-15,-6 4-22 16,0 0-16-16,-2 5-18 0,8 0-25 16,-20 10-35-16,5-5-565 0,6 5 262 0,-6-2 172 15</inkml:trace>
  <inkml:trace contextRef="#ctx0" brushRef="#br0" timeOffset="24853.02">9832 17371 55 0,'-9'0'219'0,"1"-3"-11"0,8 3-18 16,-8-5-17-16,8 5-17 15,0 0-17-15,0 0-12 0,35-5-10 0,-3 2-14 0,6 2-10 16,9-6-10-16,2 3-9 16,2-1-16-16,-2 2-26 0,-4-1-28 0,3-1-33 15,-10 3-38-15,-2-3-45 16,-5 3-440-16,4 0 187 0,1-5 124 0</inkml:trace>
  <inkml:trace contextRef="#ctx0" brushRef="#br0" timeOffset="25503.78">10749 17552 207 0,'0'0'222'15,"-4"7"-14"-15,4-1-16 0,0-6-17 0,0 0-17 0,0 0-15 16,0 0-13-16,0 0-16 16,20-13-12-16,-12 8-9 0,1-4-8 0,0-1-10 15,-3-6-7-15,0 2-8 0,1 0-7 16,-4-4-5-16,-1 1-6 0,-4-1-5 0,-1 1-4 16,-4 2-3-16,1-3 2 0,-2 8-2 15,1 1 0-15,-4 1 2 0,-2-1 3 0,0 7 5 16,-2 4 4-16,-3 2 4 0,0 2 1 15,4 7 3-15,-6 4-1 0,2-3-1 0,3 4-6 16,4 3 0-16,-1-3-7 16,6 1 0-16,1-2 0 0,5 3-3 15,5-3-4-15,1 5 0 0,6-8-3 0,5 3-4 16,1-3-3-16,6 2-7 16,1-9-8-16,4 5-5 0,-2-8-3 0,4 3-8 0,2-7-5 15,-6 0-5-15,4-5-4 16,-1-4 2-16,-3 0-3 15,-2-5-1-15,-2-3-3 0,-7-6 2 0,3-4 0 0,-10 1 2 16,-2 0 1-16,-4 1 6 0,-3 2 5 16,-2 4 10-16,-1-1 5 0,-2 2 4 0,-4 0 4 15,0 4 2-15,-1 3 2 0,1-1 5 0,-1 1-5 16,1 4 3-16,2 0-7 16,-1-2 0-16,4 6-3 0,-1-1 4 0,5 4-3 15,0 0 1-15,0 0 2 0,0 0-10 16,31 7-8-16,-13-3-8 0,2 1-10 0,-1 2-1 0,8 0 2 15,-1 2 2-15,0-2 2 16,-4 5 3-16,2-1 2 16,-5 3 2-16,1-4-1 0,-5 3 16 0,-4 2 17 15,1 1 20-15,-3 0 12 0,-1 7 11 16,-4-5 10-16,1 4 4 0,-5 5 4 0,2-4-7 16,1 0-5-16,-3 2 1 15,2-2-8-15,0 1-5 0,3-4-11 0,1 3-36 16,4-2-54-16,6 2-70 0,12-7-93 15,7 7-864-15,21-9 365 0,25 2 240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54.9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0 145 152,'5'-15'676,"-4"12"-584,0-1 0,0 1 0,0 0 1,0 0-1,1 0 0,0 0 0,-1 0 0,1 1 0,0-1 0,0 1 1,0-1-1,1 1 0,-1-1 0,4-2 0,10-6 63,1 1 0,0 0 0,0 1-1,1 1 1,0 1 0,0 0 0,1 1 0,0 1-1,0 1 1,0 1 0,22-1 0,-36 4-126,0-1 0,0 1 0,-1 1 0,1-1 1,0 1-1,0 0 0,0 0 0,0 0 0,-1 1 0,1-1 0,-1 1 1,1 0-1,-1 1 0,0-1 0,0 1 0,0-1 0,0 1 1,0 1-1,0-1 0,-1 0 0,0 1 0,0 0 0,0 0 1,0 0-1,0 0 0,-1 0 0,0 0 0,0 1 0,0-1 1,0 1-1,-1 0 0,1-1 0,-1 1 0,0 0 0,-1 0 0,1 0 1,-1 9-1,-1 4 107,-1 0 1,-1 1-1,0-1 0,-1 0 1,-1 0-1,-1-1 0,0 1 1,-1-1-1,-13 21 0,-11 15 697,-55 69-1,70-100-533,-41 65 1318,57-86-1598,-1-1 0,1 1 0,-1-1 0,1 1 1,0 0-1,-1-1 0,1 1 0,0-1 0,-1 1 0,1 0 0,0-1 0,0 1 0,0 0 0,0-1 0,0 1 0,0-1 0,0 1 0,0 0 0,0-1 0,0 1 0,0 0 0,0-1 1,0 1-1,0 0 0,0-1 0,1 1 0,-1 0 0,0-1 0,1 1 0,-1-1 0,0 1 0,1-1 0,-1 1 0,1-1 0,-1 1 0,0-1 0,1 1 0,-1-1 0,1 1 1,0-1-1,-1 0 0,1 1 0,-1-1 0,1 0 0,0 1 0,-1-1 0,1 0 0,-1 0 0,1 0 0,1 0 0,4 1 20,1 0 0,-1 0-1,1-1 1,8-1 0,-3 1 69,95-6 209,127-21 1,-144 14-225,116-21 107,-38 5-6,-27 0 11,-134 28-392,1-1 1,-1 0-1,14-7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07.3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1 157 64,'283'-15'988,"-271"14"-939,-8 2-35,0-2 0,1 1 1,-1 0-1,0-1 0,0 1 0,0-1 1,0-1-1,0 1 0,0 0 0,0-1 1,0 0-1,0 0 0,0 0 0,-1 0 1,1-1-1,-1 1 0,0-1 0,5-5 0,-7 6-11,0 1 1,0-1-1,0 0 0,-1 1 0,1-1 0,0 0 0,-1 0 0,0 0 0,1 0 0,-1 1 0,0-1 0,0 0 0,0 0 0,0 0 0,0 0 0,-1-2 0,-8-32 143,7 32-128,1 3-12,1 0 0,-1 0 0,1 0 0,-1-1 0,1 1 0,-1 0 0,1 0 0,0 0 0,-1 0 0,1-1 0,0 1 0,0 0 0,0 0 0,0 0 0,0-1-1,0 1 1,0 0 0,1 0 0,-1 0 0,0-1 0,1 1 0,-1 0 0,0 0 0,1 0 0,0 0 0,-1 0 0,2-2 0,-1 2 27,5 4-19,1 1-7,-1 0 0,1 0-1,-1 1 1,0-1 0,5 7 0,-9-9 10,1 0 0,-2 1-1,1-1 1,0 1 0,0 0 0,-1-1 0,1 1 0,-1 0-1,0 0 1,0 0 0,0-1 0,0 1 0,-1 0-1,1 1 1,-1-1 0,0 0 0,0 0 0,0 5 0,-2 2 66,0-1 1,-1 0 0,1 0-1,-2 0 1,-7 15 0,-29 43 214,33-56-255,-12 19-390,-2-1-1,0-1 1,-2-1 0,-28 26 0,31-35-110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06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 1 52,'0'0'687,"-2"4"-491,-7 17 116,2 0 1,0 0 0,-7 39 0,-5 75 583,15-104-716,0 16 154,1 0 1,5 58-1,-1-95-285,0 15 122,2 0 0,7 34 0,-8-52-138,0-1-1,0 0 1,0 0 0,1 0-1,0 0 1,0 0-1,0 0 1,1-1-1,0 1 1,0-1 0,0 0-1,1 0 1,-1-1-1,8 6 1,-5-6-10,1 0-1,0 0 1,0 0 0,0-1 0,0 0 0,1-1-1,-1 0 1,10 1 0,1 0-65,0-2 0,34-1-1,-37-1-383,1-1 0,0-1 0,-1 0 0,1-1-1,-1-1 1,0-1 0,24-11 0,-15-1-287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06.6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60 124,'46'-15'176,"-1"4"-40,-8 0-4,-4 3-16,0 5-16,0-5-4,-4 8-16,0-3-44,-1 3-96,-3 0-260,-4 0 108,-1 3 72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06.9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11 132,'33'-3'116,"4"-1"-20,0 4-88,0 0-128,-4-4 40,4 8 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07.9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76 252,'0'0'1053,"-3"0"-756,-2-1 679,8-2-391,24-7-216,43-6-249,15 5 57,-10 0-4,85 0-1,-155 11-175,13 0-65,-1 0-1,1-1 1,-1-1-1,26-6 0,-43 8 11,1 0 0,0-1 0,0 1 0,0 0 0,-1 0 0,1 0-1,0 0 1,0 0 0,-1 0 0,1 0 0,0 0 0,0 0 0,0 0-1,-1 0 1,1 1 0,0-1 0,1 1 0,8 2-1159,4 0 652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4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977 7 116,'4'-5'377,"-4"4"-153,-7 3 1093,-227 112 654,0 20-545,184-104-1140,-104 66 577,-15 9 140,67-39-329,73-45-448,29-20-219,-1 1 0,1-1-1,0 0 1,-1 1-1,1-1 1,0 0-1,0 1 1,0-1-1,0 0 1,0 1 0,0-1-1,1 0 1,-1 0-1,0 1 1,1-1-1,-1 0 1,1 1-1,-1-1 1,1 0-1,-1 0 1,1 0 0,1 2-1,7 4 14,0 0-1,0-1 1,1 0-1,0 0 1,0-1-1,1-1 0,12 5 1,0 0 6,127 55 97,325 151 55,-389-167-1400,-32-11-3399,-37-26 3443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4.7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1 204,'0'0'2613,"2"4"-2215,1 8-133,-1-1 0,0 0-1,-1 0 1,0 1 0,-1-1 0,0 0-1,-2 16 1,-7 92 1117,5-25-731,4-55-2806,0-29 892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5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1 127 24,'0'-19'512,"0"1"-52,4 3-48,0 4-48,0-4-36,0 4-68,9 0-92,-5 3-148,8 1-160,-3 3-680,-1 0 280,9 1 180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3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35 96,'-5'-9'3112,"-10"-8"950,12 9-3840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5.5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289 582 148,'4'-9'1356,"-4"7"-1245,1 0 0,-1 1 0,0-1-1,0 0 1,-1 0 0,1 1 0,0-1 0,-1 0-1,1 0 1,-1 1 0,1-1 0,-1 0 0,0 1 0,1-1-1,-1 1 1,0-1 0,0 1 0,0-1 0,0 1-1,-1 0 1,1 0 0,-2-2 0,0 1-52,-1 1 1,0 0-1,0-1 0,0 1 1,0 1-1,0-1 0,0 0 1,0 1-1,0 0 0,-6 0 1,-7 1 81,0 0 0,0 1 0,0 1 0,0 1 0,-32 11-1,41-12-89,0 0 0,1 1-1,0 0 1,0 0 0,0 1-1,-11 9 1,15-11-33,0 1 0,0-1 0,0 0 0,1 1 0,-1-1 0,1 1 0,0 0 0,0 0 0,0-1 0,1 2 0,-1-1 0,1 0 0,-2 8 0,3-7-6,0-1 1,0 1-1,0-1 1,1 1-1,-1-1 1,1 0-1,0 1 1,0-1-1,1 0 1,-1 0-1,1 0 1,0 0-1,0 0 1,0 0-1,0 0 1,1-1-1,0 1 1,0-1-1,0 0 1,0 1-1,0-2 1,0 1-1,7 4 1,2 1 14,1-1 0,-1 0 0,1-1 0,0-1 0,28 8 1,-33-11-20,1-1 1,0 0-1,0 0 1,-1-1 0,1 0-1,0-1 1,0 0-1,0 0 1,-1-1 0,1 0-1,-1-1 1,1 0-1,-1 0 1,0-1-1,0 0 1,12-8 0,-6 3 8,0-1 1,0 0 0,-1-1 0,-1-1-1,0 0 1,0-1 0,15-23 0,-11 11-21,-2 0 0,-2-1 0,0-1 0,-1 0 0,-2 0 0,11-57 0,10-173 88,-26 141 101,-4 111-151,0 1 0,-1-1-1,0 0 1,0 1 0,-2-6-1,-1 18-4,0 0 0,0 0 0,1 0 0,0 1-1,1-1 1,0 1 0,-2 13 0,-2 73 224,4-52-147,0 15 0,1-1 0,4 1 0,1-1 0,21 91 0,-19-123-524,11 26-1,-13-41-304,0 0-1,1 0 0,1-1 0,-1 0 1,10 11-1,5 3-476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6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215 1 76,'0'0'1192,"-4"5"-840,-51 65 824,24-33-678,2 2-1,-41 72 0,65-101-535,2-5-219,0 0 0,1 0 1,-1 0-1,1 1 1,1-1-1,-1 1 1,1-1-1,-1 1 1,1 10-1,1-4-351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7.2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69 187 376,'-9'147'1826,"1"-41"-890,-10 60 319,9-100-446,0 71 0,5-109-467,4-25 130,-1-11-395,-8-84 52,8-179 1,3 237-143,2 1 1,2-1 0,1 1-1,1 0 1,2 1-1,1 0 1,2 0 0,31-56-1,-38 79 8,1-1-1,0 1 0,0 1 1,0-1-1,1 1 0,1 1 1,-1-1-1,1 2 0,0-1 0,1 1 1,-1 0-1,1 1 0,14-5 1,-18 8 7,0 0 0,0 0 1,0 1-1,0 0 0,0 0 1,0 1-1,0 0 0,0 0 1,0 0-1,1 1 0,-1-1 1,0 2-1,0-1 1,0 1-1,-1-1 0,1 2 1,0-1-1,-1 1 0,1 0 1,-1 0-1,0 0 0,0 1 1,0-1-1,0 1 0,5 7 1,-7-8 2,0 1 0,0-1 1,0 1-1,-1 0 0,1 1 1,-1-1-1,0 0 1,0 0-1,0 1 0,-1 0 1,0-1-1,0 1 0,0 0 1,0-1-1,-1 1 1,0 0-1,0 0 0,0-1 1,0 1-1,-1 0 0,0 0 1,0-1-1,0 1 0,0-1 1,-3 5-1,1 0-6,-1 0-1,-1-1 1,1 0 0,-1 0-1,-1 0 1,0-1-1,0 1 1,0-1 0,-1-1-1,0 1 1,-12 8-1,7-7-144,0-1-1,-1-1 0,1 0 0,-1 0 1,-1-1-1,-19 4 0,22-6-460,0-2 0,0 1 0,-1-1-1,1-1 1,-12-1 0,5-5-288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7.6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101 100 312,'-7'5'162,"-1"-1"0,1 1 0,0 0 0,1 0 0,-1 1 0,1 0-1,0 0 1,1 1 0,-1-1 0,1 1 0,1 0 0,-1 1 0,-3 9 0,5-10-56,0 0 0,1 1 0,0-1 0,1 1 1,0 0-1,0 0 0,0 10 0,1-16-84,0 0 0,1 1 0,-1-1 0,1 0 0,-1 0 1,1 0-1,0 1 0,-1-1 0,1 0 0,0 0 0,0 0 0,1 0 0,-1 0 0,0-1 0,1 1 1,-1 0-1,1-1 0,0 1 0,-1 0 0,1-1 0,0 0 0,0 0 0,0 1 0,0-1 1,0 0-1,0 0 0,0-1 0,0 1 0,4 0 0,-1 1 18,0-1 0,0-1-1,0 1 1,0-1 0,1 0-1,-1 0 1,0 0 0,0-1 0,0 1-1,0-1 1,0-1 0,0 1 0,9-4-1,-7 1 6,-1 1-1,1-1 0,-1 0 1,0-1-1,-1 0 1,1 0-1,-1 0 0,0 0 1,5-7-1,-3 3 5,-1-1 0,0 0 0,0 0 0,-1 0 0,0-1 0,-1 0 0,0 0 0,-1 0 0,0 0 0,-1 0 0,0-1 0,0-15 0,-2 23-68,-1-1 0,1 1 1,-1-1-1,0 1 0,0-1 0,-1 1 1,0-1-1,1 1 0,-1 0 0,-1 0 1,1 0-1,0 0 0,-6-6 1,4 5-644,-1 0 0,0 0 1,-1 0-1,-10-7 1,8 7-117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8.0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 16,'6'-3'712,"-5"3"-686,-1 0 0,0 0 1,0 0-1,0 0 1,0 0-1,1-1 1,-1 1-1,0 0 1,0 0-1,0 0 1,0 0-1,1 0 1,-1 0-1,0 0 1,0 0-1,0 0 1,0 0-1,1 0 0,-1 0 1,0 0-1,0 0 1,0 1-1,0-1 1,1 0-1,-1 0 1,0 0-1,0 0 1,0 0-1,0 0 1,0 0-1,0 0 1,1 1-1,-1-1 1,0 0-1,0 0 0,0 0 1,0 0-1,0 0 1,0 0-1,0 1 1,0-1-1,0 0 1,1 0-1,-1 0 1,0 0-1,0 1 1,0-1-1,0 0 1,0 0-1,0 1 1,2 47 1397,12 60 0,-1-6-801,-12-91-994,0 0 0,1 0 0,1 0 0,-1 0 0,9 18 0,-5-24-761,5-1 345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8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0 100,'33'15'-36,"-17"0"12,13 0 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8.8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26 608 16,'0'0'917,"-3"3"-487,1 0-334,0-1-1,0 1 0,0 0 0,1 0 1,-1 0-1,1 0 0,0 0 0,0 0 0,0 1 1,0-1-1,0 0 0,1 1 0,-1-1 0,1 0 1,0 7-1,-4 192 2951,4-201-3029,0-1 0,0 0 1,0 0-1,0 1 0,0-1 1,0 0-1,0 0 0,0 1 1,0-1-1,0 0 0,0 0 1,0 1-1,0-1 0,0 0 1,0 1-1,0-1 0,0 0 1,1 0-1,-1 0 0,0 1 1,0-1-1,0 0 0,0 0 1,0 1-1,1-1 0,-1 0 1,0 0-1,0 0 0,0 0 1,1 1-1,-1-1 0,0 0 1,0 0-1,1 0 0,-1 0 1,0 0-1,0 0 0,1 0 1,-1 0-1,0 0 0,0 1 1,1-1-1,-1 0 0,0 0 1,0-1-1,1 1 0,-1 0 1,0 0-1,1 0 0,-1 0 1,0 0-1,0 0 0,1 0 1,-1 0-1,0 0 0,0 0 1,0-1-1,1 1 0,-1 0 1,0 0-1,0 0 0,24-15 172,0 0 0,-2-2 0,32-28 0,-27 21-31,59-39 0,-80 59-147,0 1 1,1-1-1,0 1 0,-1 1 0,1-1 0,0 1 0,1 1 0,-1-1 0,0 1 0,0 0 0,1 1 0,9 0 0,-8 1 2,0 1 0,-1-1 0,1 2 0,-1-1 0,1 1 0,-1 0 0,0 1 0,0 0 0,-1 0 0,8 6-1,10 7 21,4 3 13,33 17-1,-58-35-43,0-1 0,0 0 1,0 1-1,0-2 0,0 1 1,0 0-1,0-1 0,0 0 0,0 0 1,0 0-1,6-1 0,1-1 4,0 0 1,0-1-1,13-4 0,-15 3-4,-1-1 1,1 0-1,0 0 0,-1-1 1,0 0-1,-1 0 1,1-1-1,-1 0 0,0 0 1,-1 0-1,0-1 1,0 0-1,-1-1 0,0 1 1,8-19-1,-1-1 2,-2 0-1,-1 0 1,-1-1 0,5-30-1,-1-17 53,-3-1 0,-2-84-1,-5 110 23,-1 27-35,-1 0 0,-3-29 0,-2 41 6,-2 16 4,-6 18 1,12-20-59,-5 11 35,1 1 0,1 0-1,0 0 1,1 0 0,0 1 0,-1 25-1,2-16 8,-8 151 243,11-144-217,1-1-1,2 0 0,12 54 1,-13-75-93,0-1 0,0 0 0,0 0 0,1 0-1,1 0 1,-1-1 0,1 0 0,0 0 0,1 0 0,-1 0 0,1-1 0,1 0 0,-1 0 0,9 5 0,-9-7-569,1 0 0,1 0 1,-1 0-1,0-1 0,1 0 1,0-1-1,-1 0 0,1 0 1,14 1-1,-1-2-644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9.1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71 52,'17'-3'432,"3"-5"-64,9 1-24,4 3-24,4-3-56,4-1-100,1 5-124,3-5-124,4 1-564,-3-1 220,-5 1 144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19.6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9 222 312,'8'2'147,"0"0"0,0-1 0,0 0 0,0 0 0,0-1 0,0 0 0,0-1 0,0 1 0,0-2 0,0 1 0,0-1-1,0 0 1,-1-1 0,1 0 0,-1 0 0,0 0 0,1-1 0,-2 0 0,1-1 0,0 1 0,9-10 0,-14 12-123,0-1 0,-1 1 0,1-1 0,-1 1 0,1-1 1,-1 1-1,0-1 0,0 0 0,0 0 0,0 0 0,0 1 0,-1-1 0,1 0 0,-1 0 0,0 0 0,0 0 1,0 0-1,0 0 0,0 0 0,-1 0 0,1 0 0,-1 0 0,0 0 0,0 0 0,0 1 0,0-1 0,-1 0 1,1 1-1,-1-1 0,1 1 0,-1-1 0,0 1 0,0 0 0,0 0 0,0 0 0,0 0 0,-1 0 0,1 0 1,-1 0-1,1 1 0,-1 0 0,1-1 0,-1 1 0,-4-1 0,2 1 23,-1 0-1,0 0 0,1 1 1,-1-1-1,0 1 1,0 1-1,1-1 1,-1 1-1,0 0 0,1 1 1,-1-1-1,1 1 1,0 0-1,-1 0 1,1 1-1,0-1 1,0 1-1,0 0 0,-8 8 1,10-8-19,0 0 0,0 0 0,0 0 0,0 0 0,0 1 0,1-1 0,0 1 0,-1 0 0,1 0 0,1 0 0,-1 0 0,0 0 0,1 0 0,0 0 0,0 0-1,0 1 1,1-1 0,0 0 0,-1 1 0,1-1 0,1 0 0,-1 1 0,1-1 0,-1 0 0,1 1 0,3 5 0,-1-3 2,0 1 0,1-1 0,0 0-1,0 0 1,0 0 0,1-1 0,0 1-1,1-1 1,0-1 0,9 9 0,-5-6 1,1-1 0,0 0 0,1-1 0,-1 0 0,1-1 0,13 4 0,6 0 14,1-2-1,0-1 1,0-1 0,47 0-1,-32-4-2,1-2 0,50-8 0,-72 5-24,0-1 1,-1-1-1,0-1 1,0-1-1,32-16 1,-50 21-15,-1-1 1,1 0-1,-1 0 0,0-1 0,-1 1 1,1-1-1,-1-1 0,0 1 1,0-1-1,0 0 0,-1 0 0,0 0 1,4-7-1,-7 9-3,1 0-1,-1 0 1,1 0 0,-1 0 0,0-1-1,-1 1 1,1 0 0,-1 0 0,0 0-1,0-1 1,0 1 0,0 0 0,-1 0-1,0-1 1,0 1 0,0 0 0,0 0-1,-1 0 1,1 0 0,-1 0 0,0 1-1,0-1 1,-5-5 0,-3-4 1,-1 0 1,-1 2-1,0-1 1,-1 1-1,0 1 1,-1 0-1,0 1 1,0 1-1,-24-10 1,32 13-15,6 5 12,0 0 1,0 0-1,0 0 0,0 0 0,0-1 1,0 1-1,0 0 0,0 0 1,0 0-1,0 0 0,0 0 1,0 0-1,0 0 0,0 0 0,0-1 1,0 1-1,0 0 0,0 0 1,0 0-1,0 0 0,0 0 1,0 0-1,0 0 0,0-1 0,0 1 1,0 0-1,0 0 0,0 0 1,0 0-1,0 0 0,0 0 1,0 0-1,0 0 0,0 0 0,0 0 1,0-1-1,0 1 0,1 0 1,-1 0-1,0 0 0,0 0 1,0 0-1,0 0 0,0 0 1,0 0-1,0 0 0,0 0 0,0 0 1,1 0-1,-1 0 0,0 0 1,0 0-1,0 0 0,0 0 1,0 0-1,0 0 0,0 0 0,1 0 1,-1 0-1,0 0 0,29-2 7,0 1-1,0 2 1,0 1-1,49 9 1,-60-7 2,1 0 0,-1 2 1,0 0-1,0 1 1,-1 1-1,0 0 0,0 1 1,23 18-1,-32-21 14,-1 1-1,0 0 1,0 0 0,0 1 0,-1 0-1,-1 0 1,1 1 0,7 16-1,-3-1 79,13 50 0,3 10-185,-22-75-347,1 0-1,-1 0 1,2-1 0,-1 1-1,1-1 1,1 0-1,-1-1 1,1 0 0,1 0-1,14 11 1,17 5-690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0.4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5 408,'1'0'34,"-1"0"0,0 0 0,-1 0 0,1 0 0,0-1 0,0 1 0,0 0 0,0 0 0,0 0 0,0-1 0,0 1-1,0 0 1,0 0 0,0 0 0,0 0 0,0-1 0,-1 1 0,1 0 0,0 0 0,0 0 0,0 0 0,0 0 0,0 0 0,-1-1 0,1 1 0,0 0 0,0 0 0,0 0 0,0 0 0,-1 0 0,1 0 0,0 0 0,0 0-1,0 0 1,-1 0 0,1 0 0,0 0 0,0 0 0,0 0 0,0 0 0,-1 0 0,1 0 0,0 0 0,0 0 0,0 0 0,-1 0 0,1 0 0,0 0 0,0 0 0,0 0 0,0 1 0,-1-1 0,1 0 0,-9 15 574,6-9-390,1 1-1,0 0 0,-3 15 1,-3 70 2271,4 150 1,5-225-2313,1-1-1,0 0 1,1 0 0,1-1 0,0 1-1,1-1 1,1 0 0,8 16 0,-10-26-223,0 0 1,0 0-1,0-1 1,0 1-1,1-1 0,-1 0 1,1-1-1,0 1 1,1-1-1,-1 0 1,0 0-1,1-1 1,10 4-1,-4-2-661,0-1 0,1 0 0,-1 0 0,1-1 0,20 0 0,-7-4-1133,2-2 558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5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173 23 484,'-6'-13'2267,"6"13"-2173,0-1 0,-1 0 0,1 1 0,0-1 0,-1 1 0,1-1 0,0 1 0,-1-1 0,1 1 0,-1 0 0,1-1 0,0 1 1,-1-1-1,1 1 0,-1 0 0,1-1 0,-1 1 0,0 0 0,1 0 0,-1-1 0,1 1 0,-1 0 0,1 0 0,-1 0 0,0 0 0,1 0 0,-2 0 0,-6 13 1163,4-6-1454,-2 8 417,0 0 1,1 0-1,0 1 1,1-1-1,-1 19 1,-3 5 174,-58 318 2188,58-307-2218,-13 96 701,18-123-862,2-16-129,0 0-1,0 1 1,1-1 0,0 0 0,1 10 0,0-14-54,-1 0 1,1-1-1,0 0 0,0 1 0,0-1 1,0 1-1,0-1 0,1 0 0,-1 0 1,1 0-1,-1 0 0,1 0 0,0 0 0,0 0 1,0 0-1,0-1 0,0 1 0,0-1 1,4 2-1,7 3 30,-1-1 1,1 0-1,1-1 1,-1 0-1,0-1 1,23 1-1,86 1-22,-69-7-911,-1-2 1,70-15-1,-16-10-5587,-106 29 6436,34-11-1583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0.9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0 256 156,'6'-3'329,"4"-2"-187,1 1 1,0 0-1,0 0 1,21-4 0,58-5 337,-23 3-243,166-37 362,-167 29-300,93-36-1,-99 28 61,-58 26 21,-4 5-254,-2 4-59,1 0 0,0 0 0,0 0 0,1 1 1,0-1-1,0 1 0,1-1 0,1 1 0,-1 0 0,2 0 1,0 11-1,1-15-41,-1 1 0,1-1 0,0 1 0,0-1 0,0 0 0,1 0 0,0 0 0,1 0 0,-1 0 0,1-1 1,0 1-1,0-1 0,1 0 0,-1 0 0,1-1 0,1 1 0,-1-1 0,0 0 0,12 6 0,-2-4 4,0 1 0,0-2 0,1 0 0,0-1 0,0 0 0,0-2 0,0 1 0,1-2 0,17-1 0,-11 0 0,-1-2-1,1-1 1,-1-1 0,0-1-1,0 0 1,21-10 0,-38 13-18,1 0 0,-1-1 0,0 0 0,0 0 1,0 0-1,0 0 0,-1-1 0,1 0 1,-1 0-1,0 0 0,0 0 0,6-9 0,-9 10-6,1 0 0,0 0-1,-1-1 1,0 1 0,0 0-1,0-1 1,0 1-1,0-1 1,-1 1 0,1-1-1,-1 1 1,0-1 0,0 1-1,0-1 1,-1 0-1,1 1 1,-1-1 0,0 1-1,0 0 1,0-1 0,-3-5-1,-5-6-67,0 1 0,0 1 1,-1 0-1,-1 0 0,0 1 0,-1 0 0,-1 1 0,1 0 0,-2 1 0,1 1 0,-1 0 0,-16-7 0,19 12-374,-5-2-2246,9 0 1900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2.1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268 0 224,'-25'0'460,"0"2"-1,0 0 1,-32 8-1,45-7-348,1 0-1,0 0 1,0 1-1,0 1 1,1 0-1,0 0 1,0 1 0,0 1-1,-11 8 1,19-13-94,1-1 0,-1 0 0,1 0 0,0 1 0,-1-1 0,1 1 0,0-1 0,0 1 0,0 0 0,0-1 1,0 1-1,1 0 0,-1-1 0,0 1 0,1 0 0,-1 0 0,1 0 0,0 0 0,0 0 0,0 3 0,0-3-2,1 0 0,-1 1 0,1-1 0,0 0 0,0 0 0,0 1 0,0-1 0,1 0 0,-1 0-1,1 0 1,-1 0 0,1-1 0,0 1 0,1 1 0,7 5 35,1 0 0,0-1 0,0 0 0,23 9 0,69 25 148,-67-28-125,-1 1 0,-1 1 0,0 2 0,51 34 0,-81-48-43,-1-1 0,0 1 0,0 0 0,-1 0 0,1 0-1,0 0 1,-1 0 0,0 0 0,0 1 0,3 6 0,-4-9-16,-1 1 1,0-1-1,1 0 0,-1 1 1,0-1-1,0 1 0,0-1 1,0 1-1,0-1 0,-1 1 1,1-1-1,0 0 0,-1 1 1,1-1-1,-1 1 1,1-1-1,-1 0 0,1 0 1,-1 1-1,0-1 0,0 0 1,0 0-1,0 0 0,0 0 1,0 0-1,0 0 0,0 0 1,0 0-1,0 0 0,0 0 1,-1-1-1,1 1 0,-2 0 1,-5 3 31,-1 0 0,1-1 0,-1 0 0,0-1 0,0 0 1,0 0-1,0-1 0,-10 1 0,-78-4 166,78 1-172,17 1-59,-20 0-330,1-2 0,0 0 0,0-1 0,0-1 0,0-1 1,-25-9-1,33 6-873,8-3 370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2.6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1 112,'1'0'78,"1"0"0,0 0 0,-1 0 0,1 0 0,-1 0 0,1 1 0,0-1 0,-1 0 0,1 1 0,-1 0 0,1-1 0,-1 1 0,1 0 0,-1 0 0,0-1 0,1 1 0,-1 0 0,0 0 0,0 1 0,0-1-1,1 0 1,-1 0 0,0 1 0,-1-1 0,3 3 0,25 47 744,-19-34-531,-2-5-187,0-1 1,1 0-1,1 0 1,0 0-1,0-1 1,1 0-1,0-1 1,1-1-1,0 1 1,20 11-1,-25-17-58,1 1 0,0-1 0,-1-1 0,1 1 0,0-1 0,0 0 0,0-1 0,1 1 0,-1-1 0,0-1 0,0 0-1,1 0 1,-1 0 0,0-1 0,1 0 0,-1 0 0,0-1 0,0 1 0,0-2 0,0 1 0,11-7 0,-11 5 24,4-2 77,0 0-1,-1-1 1,18-14 0,77-74 1233,-105 95-1369,0 0 0,0-1 0,1 1 0,-1 0 1,0-1-1,1 1 0,-1 0 0,0-1 0,1 1 0,-1 0 1,0 0-1,1-1 0,-1 1 0,1 0 0,-1 0 0,0 0 1,1 0-1,-1 0 0,1 0 0,-1 0 0,0-1 0,1 1 1,-1 0-1,1 0 0,-1 0 0,1 1 0,-1-1 0,0 0 1,1 0-1,-1 0 0,1 0 0,-1 0 0,0 0 0,1 1 1,0-1-1,-1 1-2,1 0 1,0 0 0,-1 0 0,1 0-1,-1 0 1,1 1 0,-1-1-1,0 0 1,1 0 0,-1 0-1,0 1 1,0 1 0,1 4 33,-1 0 0,0 0 1,-2 13-1,-31 166 752,26-155-700,-47 266 593,53-282-887,1-13 107,0-1 0,0 1 0,0 0 1,0 0-1,0 0 0,-1 0 0,1 0 0,-1-1 0,1 1 1,-2 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3.9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21 482 304,'0'0'389,"0"6"-2,-1 66 1679,-14 98 0,14-158-1809,-2 5 276,3-17-515,0 0 0,0 1 0,0-1 0,-1 0 0,1 0 0,0 1 0,0-1 0,0 0 0,0 0 0,0 1 0,0-1 0,0 0-1,0 0 1,0 1 0,0-1 0,0 0 0,0 0 0,0 1 0,0-1 0,0 0 0,1 0 0,-1 1 0,0-1 0,0 0 0,0 0 0,0 1 0,0-1 0,1 0 0,-1 0 0,0 0 0,0 0 0,0 1 0,0-1 0,1 0 0,-1 0 0,0 0 0,0 0 0,1 0 0,-1 1 0,0-1 0,0 0 0,0 0 0,1 0 0,-1 0-1,0 0 1,0 0 0,1 0 0,-1 0 0,0 0 0,1 0 0,-1 0 0,0 0 0,0 0 0,1 0 0,-1 0 0,0 0 0,0 0 0,0-1 0,1 1 0,-1 0 0,86-92 493,-28 28-337,-56 62-173,4-4 8,-1 0-1,1 0 1,11-7 0,-14 11-5,0 1 1,0-1-1,0 1 0,0 0 0,0 0 1,0 0-1,0 1 0,1-1 0,-1 1 1,0-1-1,5 1 0,-6 1 0,0-1-1,0 0 1,0 1-1,-1-1 1,1 1-1,0-1 1,0 1-1,0 0 1,-1 0-1,1-1 1,0 1-1,-1 1 1,1-1-1,-1 0 1,1 0-1,-1 0 1,2 3-1,19 28 45,-13-18-26,-1 2 23,1 0 0,-2 0 0,11 33-1,-8-21 91,-10-28-128,0 0 0,0 1 0,0-1 0,0 1 0,0-1 0,0 0-1,1 1 1,-1-1 0,0 0 0,0 1 0,0-1 0,1 0 0,-1 1-1,0-1 1,0 0 0,1 0 0,-1 1 0,0-1 0,1 0 0,-1 0-1,0 1 1,1-1 0,-1 0 0,0 0 0,1 0 0,-1 0 0,1 0-1,-1 0 1,0 1 0,1-1 0,-1 0 0,1 0 0,-1 0 0,0 0-1,1 0 1,-1-1 0,1 1 0,-1 0 0,0 0 0,1 0-1,-1 0 1,0 0 0,1 0 0,-1-1 0,1 1 0,15-13 24,0 0 0,-1-1-1,17-21 1,-25 28-30,-2 1-3,0 0 1,0 1 0,1 0-1,0 0 1,0 0 0,0 1-1,0 0 1,1 0 0,-1 0-1,1 1 1,14-5 0,-17 8 2,-1 0 1,0 1-1,0 0 1,1-1-1,-1 1 1,0 0-1,0 0 1,0 1-1,0-1 1,0 1-1,-1-1 0,1 1 1,0 0-1,-1 0 1,1 0-1,-1 0 1,1 1-1,1 3 1,70 85 67,-45-53-32,-23-29-28,1-1-1,1 1 0,0-1 0,0 0 0,17 12 1,-22-18-9,0-1 0,0 1 1,0-1-1,0 1 1,1-1-1,-1 0 0,0 0 1,1 0-1,-1-1 1,1 1-1,-1-1 0,1 0 1,-1 0-1,1 0 1,-1 0-1,1 0 0,-1-1 1,1 0-1,-1 0 1,0 0-1,1 0 0,-1 0 1,3-2-1,6-4-8,0 0-1,0 0 1,-1-1-1,0-1 0,0 0 1,-1 0-1,-1-1 1,17-22-1,-13 14-7,-2 0 1,0-1-1,-1-1 0,-2 0 0,8-22 0,-1-13-33,-2 0-1,-2-1 1,4-83-1,-2-120-48,-16 215 85,3 42 24,-4 8-1,-1 6 6,0 0-1,1 0 1,0 0-1,0 1 1,2-1-1,0 1 1,0-1-1,0 16 1,5 114 178,0-107-149,-1 1 23,2 1-1,10 40 1,-9-57-36,1-1-1,0 0 0,1-1 1,1 1-1,18 28 0,-21-40-31,1 0 0,0 0 0,1 0 0,-1 0 0,1-1 0,0-1 0,1 1 0,0-1 0,0 0 0,0-1 0,0 0 0,0 0 0,1-1 0,0 0 0,0 0 0,0-1 0,0 0 0,0-1 0,14 1 0,-15-1-14,-1-1 0,1 0 0,0-1 0,0 0 0,-1 0 0,1-1 0,-1 0 0,1 0 0,-1 0 0,0-1 0,0 0 0,0-1 0,0 1 0,-1-1 0,1-1 0,-1 1 1,0-1-1,0 0 0,-1-1 0,1 1 0,-1-1 0,0 0 0,6-11 0,-9 13 3,0 0 1,0 0-1,0 1 1,-1-1-1,1 0 1,-1 0-1,0 0 1,0-1 0,-1 1-1,1 0 1,-1 0-1,0 0 1,0-1-1,0 1 1,-1 0-1,1 0 1,-1 0-1,0 0 1,-1 0-1,1 0 1,0 0-1,-5-7 1,3 6-2,-1 0 0,0 0 0,0 0 0,0 1 0,-1 0 0,1 0 0,-1 0 0,0 1 0,0-1 0,-1 1 0,1 0 1,0 1-1,-1-1 0,0 1 0,-7-2 0,-13-3-301,-50-6 0,64 11-398,-1 2 0,1 0 0,-1 0 0,1 1 0,-1 0 0,-15 5 0,7 1-323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4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12 280,'0'5'382,"-6"32"632,1 56 0,5-82-906,0 0-1,1 0 1,0 0-1,1 0 0,0 0 1,1-1-1,0 1 0,1-1 1,0 0-1,8 14 1,-11-21-86,1-1 0,-1 0 0,1 1 0,0-1-1,0 0 1,0 0 0,0 0 0,0 0 0,1-1 0,-1 1 0,0 0 0,1-1 0,-1 0 0,1 1 0,0-1 0,-1 0 0,1 0 0,0-1 0,0 1 0,-1-1 0,1 1 0,0-1 0,0 0 0,0 0 0,0 0 0,0 0-1,3-1 1,-3 0 7,1 0 0,-1 0 0,1 0 0,-1 0 0,1 0 0,-1-1-1,1 0 1,-1 0 0,0 0 0,0 0 0,0 0 0,0 0 0,-1-1 0,1 1-1,0-1 1,-1 0 0,0 0 0,0 0 0,0 0 0,0 0 0,0-1 0,-1 1-1,1 0 1,-1-1 0,0 0 0,0 1 0,0-1 0,0 1 0,0-7-1,-2 1 16,0 0 0,0 0 0,-1 0-1,0 0 1,-1 0 0,0 0 0,0 1-1,-1-1 1,0 1 0,0 0 0,-1 0-1,0 0 1,-1 1 0,-9-11 0,5 7-466,0 1 0,-1 0 0,0 1 0,-1 0 0,0 1 0,0 0 0,-1 1 0,-22-9 1,19 12-375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4.6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45 20,'12'-45'4528,"-13"54"-4140,-30 316 2801,31-195-2159,1-16-1152,-7-40-3493,1-62 1771,-2-1 558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5.7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60 496,'0'0'6927,"-6"-4"-6938,5 2 101,7 0 470,287-24-607,-234 18 69,-35 4-343,34-2-1,-26-1-4359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6.1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26 208,'2'-3'300,"4"-13"453,-6 16-720,0 0 0,0-1 0,0 1 1,0 0-1,1-1 0,-1 1 0,0 0 0,0 0 0,0-1 0,0 1 0,0 0 0,0 0 0,0-1 0,1 1 0,-1 0 0,0 0 0,0-1 0,0 1 0,1 0 0,-1 0 0,0 0 0,0-1 0,0 1 0,1 0 0,-1 0 0,0 0 0,0 0 0,1 0 0,-1 0 0,0-1 0,1 1 0,-1 0 0,0 0 0,1 0 0,2 7 98,0 0 0,-1 0-1,1 1 1,-1-1 0,-1 0 0,0 1 0,0-1-1,0 9 1,-2 69 687,-1-32-336,-6 132 961,8-156-1251,3 75 466,-2-93-600,0-1 0,1 1 0,1 0 0,-1-1 0,2 1 0,0-1 0,5 12 0,-5-17-122,-1 0-1,1 0 0,0-1 1,0 1-1,0-1 0,0 0 1,1 0-1,0 0 0,0-1 1,0 1-1,0-1 0,11 5 1,-5-4-603,0 0 1,0-1-1,0 0 1,0-1 0,22 2-1,-4-3-345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7.0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0 631 100,'48'-11'146,"209"-55"759,-183 43 100,-78 28-921,-17 24 48,-47 66 246,60-83-335,1 1 0,1 0 0,0-1-1,0 2 1,2-1 0,-5 18 0,9-30-40,0 0 1,0 0-1,-1 0 1,1 0 0,0 0-1,0 0 1,1 0 0,-1 0-1,0 0 1,0 0-1,0 0 1,1 0 0,-1 0-1,0 0 1,1 0 0,-1 0-1,1 0 1,-1 0-1,1 0 1,0-1 0,-1 1-1,1 0 1,0 0 0,-1-1-1,1 1 1,0 0-1,0-1 1,0 1 0,0-1-1,0 1 1,0-1 0,0 0-1,-1 1 1,1-1-1,0 0 1,0 1 0,0-1-1,2 0 1,-1 1 26,2-4-10,3-1-7,-1-1 1,1 0-1,-1 0 0,0 0 0,-1-1 1,1 0-1,-1 0 0,0 0 0,-1-1 1,0 1-1,6-12 0,2-11 59,20-44 279,-31 71-256,-1 8-77,3 14 8,-2 0 7,2 0-1,1 0 0,11 36 1,-13-51-27,0 1 1,1-1 0,-1 1-1,1-1 1,1 0 0,-1 0-1,1-1 1,-1 1 0,1-1-1,1 1 1,-1-1 0,1 0-1,-1-1 1,1 1 0,0-1-1,0 0 1,1 0 0,7 2-1,-4-2-3,0 0 0,1-1 0,-1 0-1,0 0 1,1-1 0,-1-1 0,1 0-1,0 0 1,-1 0 0,1-2 0,-1 1-1,0-1 1,1 0 0,-1-1 0,0 0-1,0 0 1,10-7 0,-9 5-2,0-1 0,0-1 0,-1 0 0,0 0 0,0-1 0,-1 0 0,0-1-1,0 0 1,-1 0 0,0 0 0,-1-1 0,0 0 0,9-21 0,1-15 7,-1-1 0,-3 0-1,-1 0 1,-3-1 0,3-65 0,-2-168 441,-18 221-278,9 60-142,-2 4 14,-2 3-26,0 1 0,1-1 0,0 1-1,1 0 1,0 0 0,0 0 0,0 0 0,0 10 0,0 74 92,2-75-80,-1 34 34,3-1 0,3 0 1,1 0-1,15 56 1,-17-92-47,0-1 0,1 0 0,1 0 0,0-1 0,0 1 0,1-1 0,1-1 0,0 1 1,1-1-1,19 19 0,-19-22-10,0-1 0,1 0 1,-1-1-1,1 0 0,1 0 0,-1-1 1,1-1-1,0 0 0,0 0 0,0-1 1,1 0-1,-1-1 0,19 1 1,-24-3-9,0 0 0,1 0 1,-1 0-1,0-1 1,0 0-1,1 0 1,-1-1-1,0 1 1,0-1-1,0-1 1,-1 1-1,1-1 1,0 0-1,-1 0 1,0-1-1,0 0 1,0 0-1,0 0 1,0 0-1,-1-1 1,0 0-1,0 1 0,0-2 1,-1 1-1,0 0 1,1-1-1,-2 1 1,1-1-1,-1 0 1,0 0-1,0 0 1,-1 0-1,1-1 1,-1 1-1,-1 0 1,1 0-1,-1-1 1,0 1-1,-1 0 1,0-1-1,-2-10 1,2 11-4,-1 1 1,0 0 0,0-1 0,0 1 0,-1 0 0,0 0 0,0 0-1,0 1 1,-1-1 0,1 1 0,-1 0 0,0-1 0,0 2 0,0-1-1,-1 0 1,0 1 0,1 0 0,-1 0 0,0 1 0,0-1 0,-1 1 0,1 0-1,0 0 1,-1 1 0,1-1 0,-8 0 0,-13-1-106,-1 1 0,0 1 0,1 1 1,-1 1-1,-41 7 0,49-4-533,0 0 0,0 2 0,1 0 0,-33 16 1,29-8-59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7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0 272,'9'64'1027,"2"69"0,-9 8-110,-3-78-407,3 1-1,13 79 0,-13-130-429,1-1-1,1 1 1,0-1-1,10 21 1,-12-28-56,1 0-1,0 0 1,1 0 0,-1 0 0,1-1-1,0 1 1,0-1 0,0 0-1,1 0 1,-1-1 0,1 1-1,9 4 1,-1-2 3,0-1 0,0 0 0,1-1 0,0-1 0,-1 0 0,1-1 0,0 0 0,0-1 0,0-1 0,0 0 0,15-2 0,-20 1-22,0-1 0,0 0 0,0 0 0,0-1 0,0 0 0,0 0 0,-1-1 0,1 0 0,-1-1 0,0 0 0,0 0 0,-1-1 0,0 0 0,0 0 0,0 0 0,-1-1 0,9-11 0,-3 0-23,15-31 1,-23 42 9,-1 0-1,0 0 1,-1-1-1,0 1 1,0-1-1,0 1 1,0-15 0,-2 21 6,0 0 0,0 0 0,0-1 1,0 1-1,0 0 0,0 0 1,-1 0-1,1-1 0,0 1 0,-1 0 1,1 0-1,-1 0 0,1 0 0,-1 0 1,0 0-1,1 0 0,-1 0 1,0 0-1,0 0 0,0 0 0,1 0 1,-1 1-1,0-1 0,0 0 1,0 1-1,0-1 0,-1 0 0,1 1 1,0-1-1,0 1 0,0 0 1,0-1-1,0 1 0,-2 0 0,-3-1 2,1 1-1,-1 0 0,1 0 1,-1 1-1,-8 1 1,10-1 5,-8 1 15,1 1 0,0 0 0,0 1 0,0 0-1,0 1 1,1 0 0,0 0 0,0 1 0,0 1 0,1 0 0,0 0 0,0 0 0,1 1 0,0 1 0,-13 16 0,19-23-15,1 0-1,0 1 1,0-1 0,0 0 0,0 0 0,0 0 0,0 0 0,1 1 0,-1-1 0,1 0 0,-1 1 0,1-1 0,0 1 0,0-1 0,0 0 0,0 1 0,1-1 0,0 4 0,0-3-4,1 0 1,-1 0-1,1 0 0,0-1 1,-1 1-1,1-1 0,0 1 1,1-1-1,-1 0 0,0 0 1,1 1-1,3 1 0,7 4-79,1-1 0,0 0 0,0-2 0,24 8 0,-35-12 53,33 8-1160,0-1 0,63 5 1,-58-9 397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6.2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25 160 444,'-24'-32'2476,"26"28"-2113,6-3-208,1 1 0,1 0 0,-1 0 0,1 1 0,0 0 0,0 1 0,20-6 0,82-15 307,-69 17-275,158-20 26,-66 18-3613,-107 7 2687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8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155 938 44,'2'0'40,"21"-4"164,-1-1-1,0-1 1,23-9-1,-39 13-159,-1 0 0,-1 0 0,1 0 0,0-1 0,0 0 0,-1 0 0,0 0 0,0-1 0,0 0 0,0 1 0,0-1 0,-1-1 0,1 1 0,-1 0 0,0-1 0,-1 0 0,1 1 0,-1-1 0,2-6-1,-3 9-27,-1 0 0,1 0 0,-1 0-1,0 0 1,0-1 0,0 1 0,0 0-1,0 0 1,-1 0 0,1-1 0,-1 1-1,1 0 1,-1 0 0,0 0 0,1 0-1,-1 0 1,0 0 0,-1 0 0,1 0-1,0 0 1,0 1 0,-1-1-1,1 0 1,-1 1 0,0-1 0,-3-2-1,2 2 22,0 0-1,-1 0 0,1 0 0,-1 0 0,0 1 0,0 0 1,1-1-1,-1 1 0,0 0 0,0 1 0,0-1 1,0 1-1,-8 0 0,0 2 49,-1 0 0,1 1-1,-1 0 1,1 1 0,0 1 0,1-1 0,-1 2 0,1 0 0,0 0-1,0 1 1,1 1 0,0-1 0,-11 12 0,12-10-20,0 1 0,0 0 0,1 0 1,0 1-1,0 0 0,1 1 0,1-1 0,0 1 1,1 1-1,0-1 0,1 1 0,-4 19 0,7-26-44,0-1-1,1 0 0,-1 1 0,1-1 1,1 0-1,-1 1 0,1-1 0,0 0 1,0 0-1,0 1 0,1-1 0,0 0 1,0 0-1,0 0 0,4 6 1,-1-5 0,-1 0 0,1 0 0,0-1 0,1 1 0,0-1 0,-1-1 0,1 1 0,1-1 0,-1 0 0,8 3 1,-1 0-5,1-2 0,0 0 0,0 0 0,1-1 0,-1-1 0,1-1 0,-1 0 0,1-1 0,0 0 0,25-3 0,-26 1-21,-1-2 0,0 1 0,0-2 0,0 0 1,0 0-1,0-1 0,-1-1 0,0 0 0,0-1 0,0 0 0,-1-1 1,0 0-1,-1-1 0,1 0 0,-2 0 0,1-1 0,-2-1 0,15-21 0,23-45-33,12-18-3,-58 94 40,1 0-1,-1 1 1,0-1 0,1 1-1,-1-1 1,0 1 0,1-1 0,-1 1-1,1-1 1,-1 1 0,1-1-1,-1 1 1,1-1 0,0 1-1,-1 0 1,1-1 0,-1 1-1,1 0 1,0 0 0,-1-1-1,1 1 1,0 0 0,-1 0-1,1 0 1,0 0 0,-1 0-1,1 0 1,1 0 0,-2 0 0,1 1 1,0 0 0,0-1-1,0 1 1,-1 0 0,1 0-1,0 0 1,-1-1 0,1 1-1,-1 0 1,1 0 0,-1 0 0,0 0-1,1 0 1,-1 0 0,1 1-1,1 6 14,-1 0 0,0-1-1,1 16 1,-2 148 237,0-171-250,0 0-1,0 1 1,0-1-1,0 0 1,-1 0 0,1 0-1,0 1 1,0-1-1,0 0 1,0 0-1,0 0 1,0 1 0,0-1-1,0 0 1,0 0-1,0 0 1,0 1-1,0-1 1,0 0 0,0 0-1,0 0 1,1 1-1,-1-1 1,0 0-1,0 0 1,0 0 0,0 1-1,0-1 1,0 0-1,0 0 1,1 0-1,-1 0 1,0 0 0,0 1-1,0-1 1,0 0-1,0 0 1,1 0-1,-1 0 1,0 0 0,0 0-1,0 0 1,1 0-1,-1 0 1,0 0-1,0 0 1,0 1 0,1-1-1,-1 0 1,0 0-1,0 0 1,0 0-1,1-1 1,-1 1 0,0 0-1,0 0 1,0 0-1,1 0 1,-1 0-1,0 0 1,0 0 0,0 0-1,1 0 1,-1 0-1,0-1 1,0 1-1,0 0 1,0 0 0,1 0-1,12-21-17,-1-1-1,-1 0 1,-1 0-1,14-43 1,-11 28-29,-13 36 44,0 0-1,0 1 1,1-1 0,-1 0 0,0 0-1,1 0 1,-1 0 0,1 0 0,-1 1-1,1-1 1,-1 0 0,1 0 0,-1 1-1,1-1 1,0 0 0,-1 1 0,1-1 0,0 1-1,0-1 1,0 1 0,-1-1 0,1 1-1,1-1 1,-1 1 2,0 0 0,0 1 0,0-1 0,0 0 0,-1 0-1,1 1 1,0-1 0,0 0 0,0 1 0,0-1 0,-1 1 0,1-1 0,0 1-1,-1-1 1,1 1 0,0 0 0,-1-1 0,1 1 0,0 0 0,4 6 6,-1-1 0,0 1-1,-1-1 1,5 11 0,13 39 37,-14-34-17,1-1 0,1 0-1,19 32 1,-26-50-48,0-1-1,0 1 0,1-1 1,-1 0-1,1 0 0,-1 0 1,1 0-1,0 0 0,0-1 1,0 1-1,0-1 0,0 0 1,0 0-1,6 1 1,-7-1 2,0 0-128,5-3-21,1 1 87,0-1-1,0 0 0,0 0 1,0-1-1,-1 0 1,1 0-1,-1-1 1,1 0-1,-1-1 1,8-6-1,-5 1-17,-1 0-1,0-1 1,-1 0 0,0 0-1,-1-1 1,0 0 0,-1-1-1,0 1 1,-1-1 0,5-18-1,3-20-172,10-72-1,-17 80 167,4-45 67,-4 0 0,-10-166 1,-3 186 549,-17-77 0,14 96-199,10 46-280,0 0 1,-1 0-1,0 0 0,0 0 0,0-1 1,0 1-1,0 0 0,-1 0 1,1 1-1,-1-1 0,0 0 0,0 0 1,0 1-1,-4-5 0,5 6 83,-3 5 4,-1 5-59,0-1 1,0 1-1,0 0 0,1 0 0,1 1 0,-1-1 0,1 1 0,1-1 0,-2 13 0,-7 102 411,8-71-292,-9 238 665,14-225-675,3-1 0,17 91 1,-17-134-371,1 0 0,16 38 0,-17-50-606,0 0-1,0 0 0,1 0 0,9 10 0,-10-13 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9.1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76 345 100,'-3'-4'43,"-9"-9"284,1-1 1,1 0 0,-17-30-1,25 40-269,0 0 0,1 0-1,-1 0 1,1 0 0,0-1 0,0 1-1,0 0 1,0-1 0,1 1 0,0 0-1,0-1 1,0 1 0,1 0 0,-1-1-1,1 1 1,0 0 0,0 0 0,0 0-1,1-1 1,-1 1 0,5-6 0,-3 5-23,1 0-1,0 1 1,0 0 0,1 0 0,-1 0 0,1 0 0,0 1 0,0-1 0,0 1 0,0 0 0,0 1 0,1-1 0,10-2 0,3 0 54,1 0 1,32-3 0,-36 6-58,0 2 0,0 0 0,0 1 0,0 0 0,0 1 0,-1 1 0,1 1 0,-1 0 0,0 1 0,0 0 0,0 1 0,-1 1 0,0 0 0,0 1 0,0 1 0,-1 0 0,16 15 0,-24-18 10,-1-1 0,1 2 1,-1-1-1,0 0 0,0 1 0,-1-1 0,0 1 0,0 0 0,-1 0 0,1 0 0,-2 1 0,1-1 0,-1 0 0,0 1 0,0-1 0,-1 10 0,-1-16 159,0-1-192,1 0 0,0 1 0,0-1 0,0 0 0,0 0 0,0 0 0,0 0 0,-1 0 0,1 0 0,0 1 0,0-1 0,0 0 0,0 0 0,0 0 0,-1 0 0,1 0 0,0 0 0,0 0 0,0 0 0,-1 0 0,1 0 0,0 0 0,0 0 0,0 0 1,-1 0-1,1 0 0,0 0 0,0 0 0,0 0 0,0 0 0,-1 0 0,1 0 0,0 0 0,0 0 0,0 0 0,-1 0 0,1 0 0,0-1 0,0 1 0,0 0 0,0 0 0,0 0 0,-1 0 0,1 0 0,0 0 0,0-1 0,0 1 0,0 0 0,0 0 0,0 0 0,0 0 0,0-1 0,0 1 0,0 0 0,-1 0 0,1 0 0,0-1 0,0 1 0,0 0 0,0 0 0,0 0 0,0-1 0,0 1 0,0 0 0,0 0 0,1-1 1,-2-10 29,1 1 1,1-1-1,0 0 1,1 0 0,0 0-1,0 0 1,1 1 0,8-19-1,0 8-40,1 0 1,0 0-1,24-28 0,-30 42-297,0 0 0,1 1 1,0-1-1,0 2 0,1-1 0,-1 1 0,1 0 0,0 1 0,1 0 0,-1 0 0,1 0 0,10-2 1,-5 3-443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29.5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59 193 44,'17'27'337,"-7"-10"-125,1-1 0,18 21-1,-24-33-176,-1 1 1,1-1-1,0 1 0,1-1 0,-1-1 1,1 1-1,0-1 0,-1 0 0,2 0 0,-1-1 1,7 3-1,-5-3-6,1 0 0,0 0 0,0-1 0,0 0 0,0-1-1,0 0 1,0 0 0,0-1 0,0 0 0,-1-1 0,10-2 0,-12 2-3,-1 0 0,0 0 0,0-1 0,0 1-1,-1-1 1,1 0 0,-1 0 0,1-1 0,-1 0 0,0 1 0,0-1 0,-1-1-1,1 1 1,-1 0 0,0-1 0,0 0 0,0 0 0,-1 1 0,3-9 0,7-25 446,10-53 1,-2 7 630,-15 43 136,-13 53-1180,2 0 1,-1 1-1,2 0 0,0 0 0,0 1 0,1-1 1,-2 20-1,-7 18 97,-6 13 24,3-3 19,-2-1 1,-3-2 0,-37 73 0,35-91-403,-45 63-1,55-87-378,0-1 0,-1-1-1,0-1 1,-1 0 0,0 0 0,-29 16 0,0-3-396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30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283 103 548,'0'0'19,"-6"-13"775,-2 1 1,-14-19-1,19 27-651,-1 0 1,0 0-1,0 1 0,0 0 1,-1 0-1,1 0 1,-1 0-1,0 0 0,0 1 1,-8-3-1,8 3-72,0 0 0,0 1 1,-1-1-1,1 1 0,-1 0 0,1 1 0,-1 0 1,0-1-1,1 2 0,-1-1 0,1 1 0,-1 0 1,1 0-1,-1 0 0,1 1 0,0-1 0,0 2 0,0-1 1,0 0-1,0 1 0,0 0 0,0 0 0,1 0 1,0 1-1,-1 0 0,1-1 0,1 1 0,-1 1 1,1-1-1,-6 8 0,4-1 3,0 0 0,0 1 0,1-1 0,0 1-1,1 0 1,1 0 0,0 0 0,0 0 0,1 0 0,2 23 0,2 11 248,13 66 0,-16-108-308,46 200 447,-39-175-698,-2-16-147,3 6-481,-9-8-2955,-2-5 2612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31.5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1 286 208,'268'-53'1324,"69"-16"-573,-266 54-536,-44 11 79,-1-2 0,0-1 0,33-13 0,-53 15-150,-6 4-41,-5 1 543,0 2-624,0-1 1,-1 1-1,1 0 1,0 0-1,0 0 0,0 1 1,0-1-1,1 1 0,-1 0 1,1 1-1,0-1 0,0 1 1,0 0-1,0 0 0,0 0 1,-4 8-1,6-8-7,0 0 0,0-1 0,0 1 0,1 0 0,0 0 0,0 0 0,0 0 0,0 0 0,0 0 0,1 0 0,0 1 0,0-1 0,0 0 0,0 0 0,1 0 0,-1 0 0,1 0 0,0 0 0,2 5 0,-1-5-4,1 1 1,-1-1-1,1 0 0,0 0 1,0 0-1,0 0 0,1 0 1,-1-1-1,1 0 0,0 1 1,0-1-1,0-1 0,0 1 1,0 0-1,7 2 0,-4-3-14,-1 0-1,1 0 0,-1 0 0,1-1 0,0 0 0,-1 0 0,1 0 0,0-1 0,0 0 0,0-1 0,-1 0 0,1 0 0,0 0 0,-1 0 0,13-6 0,-15 6-2,0-1-1,0 0 1,-1-1-1,1 1 1,-1-1-1,1 1 0,-1-1 1,0 0-1,0 0 1,0 0-1,3-5 1,23-43-80,-11 16 45,-9 21 14,-6 9 13,0-1 0,0 1 0,1-1 1,0 1-1,0 0 0,0 1 0,0-1 0,1 1 0,-1 0 1,1 0-1,0 0 0,8-4 0,-9 7 13,-1 0 0,1 0 0,-1 0-1,1 1 1,-1-1 0,1 1 0,-1 0 0,1 0-1,0 0 1,-1 0 0,1 1 0,-1-1 0,1 1-1,-1 0 1,1 0 0,-1 0 0,0 1 0,0-1-1,1 1 1,-1 0 0,0-1 0,0 2 0,0-1-1,-1 0 1,1 0 0,3 5 0,1 1 17,0 0 0,0 0 1,0 1-1,-2 0 0,1 0 1,-1 0-1,7 18 0,-9-19 43,-1-1 0,0 0 0,0 1 0,0-1 1,0 14-1,-2-18 18,0 1 0,-1 0 1,1-1-1,-1 1 0,1-1 0,-1 1 1,0-1-1,0 1 0,-1-1 1,1 1-1,-1-1 0,1 0 1,-4 4-1,4-5 424,-3-6-369,1 1-116,1 1-1,0-1 1,0 1 0,1-1-1,-1 0 1,1 0-1,-1 0 1,1 0-1,0 0 1,0 0 0,0 0-1,1 0 1,-1 0-1,1-1 1,-1 1-1,1 0 1,0 0 0,0 0-1,1-1 1,-1 1-1,1 0 1,1-5-1,1-4-66,0 1 0,1-1-1,0 1 1,0 0 0,2 0-1,-1 1 1,1-1 0,1 1-1,0 0 1,0 1 0,1 0-1,9-9 1,0 3-686,1 1-1,1 0 1,0 1 0,0 1 0,28-12-1,-20 9-122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32.3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16 136,'-1'-16'2446,"0"27"-804,-1 11-1320,-10 52 1226,-4 83 0,11-94-880,4-51-489,0 1 0,1 0 1,0 0-1,4 22 0,-3-31-144,0 0 1,0 0-1,0 0 0,1 0 1,-1-1-1,1 1 0,0 0 1,0-1-1,1 0 0,-1 1 1,1-1-1,-1 0 0,1 0 1,0 0-1,0-1 1,0 1-1,1-1 0,5 4 1,6 1-1,-1-1 1,1-1 0,0 0 0,1-1-1,-1-1 1,27 3 0,97-1-948,-126-5 752,0 1-547,0-1-1,1-1 1,-1 0 0,0-1-1,0 0 1,0-1-1,14-5 1,-3-2-514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32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1 186 88,'12'-18'364,"9"3"-48,0 0-4,3 0-44,5 0-32,0 0-32,8 1-12,-4-1-12,4 4-12,0 3-32,-4-3-20,0 4-52,0-1-80,0 1-100,-8 3-96,-1 0-572,-3 4 268,-5-3 176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33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0 112,'-4'8'1336,"25"-1"-944,-5-3-56,5 0-24,4-4-44,3 3-12,1-3-40,4 0-96,0 4-120,4-4-124,-4-4-140,4 1-744,-4 3 344,-4-8 224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33.4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0 296,'0'0'2812,"8"2"-2462,13 6 63,1 1 1,30 17 0,-26-12-202,54 28 256,250 117 892,-328-159-1337,0 1 1,0 0-1,0 0 0,0 0 0,0 0 1,0 0-1,0 0 0,-1 0 0,1 1 0,0-1 1,-1 1-1,1-1 0,-1 1 0,1 0 0,-1-1 1,0 1-1,0 0 0,0 0 0,0 0 1,0 0-1,0 0 0,0 3 0,-1-2 19,0 0 0,0 0 0,0 0 0,0 0 0,-1 0 0,1 0 0,-1 0 0,0 0 0,0-1 0,0 1 0,0 0 0,0 0 0,-1-1 0,0 1 0,-2 3 0,-17 21 256,0-2 1,-41 37 0,34-35-143,3-3-36,-220 230-320,72-66-5036,115-132 3915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58.3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9 119 240,'0'0'1119,"-8"-2"-454,9 2-628,-1 0 0,0 0 0,0 0 0,0 0 0,1 0 259,-1 0-259,0 0 0,0-1 0,0 1 0,0 0 0,0 0-1,0 0 1,0 0 0,0 0 0,0 0 0,0 0 0,0-1 0,0 1 0,0 0 0,0 0 0,0 0 0,0 0 0,0 0 0,0 0 0,0 0 0,0 0 0,0-1 0,0 1 0,0 0 0,0 0 0,0 0 0,0 0 0,0 0 0,-1-1 259,1 1-259,0 0 0,0 0 0,0 0 0,0 0 0,0 0 0,0 0 0,0 0 0,-1 0 0,1 0 0,0 0 0,0 0 0,0 0 0,0 0 0,0 0 0,0-1 0,-1 2 0,13-7 160,0 1 0,1 1 0,-1 0 0,1 1 0,0 0 0,25-2 0,19-4 134,165-22 507,-75 14-406,-95 11-254,-29 4-125,-1-1 0,28-8 0,-41 10-1216,0-1 0,0 2 0,14-1 0,-21 1 891,2 0-754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6.6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97 332,'-5'3'51,"5"0"453,7-4 2023,120-26-1750,57-11-43,92 5-3510,-235 29 2003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5:58.7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0 109 72,'100'-18'5879,"44"-9"-4835,34 1-117,-85 15-596,55-3 180,-16 2-782,-114 12-275,-3 0-4264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0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1 134 192,'0'0'591,"3"-1"-332,18-4-38,1 0-1,0 2 1,0 0-1,0 2 0,27 1 1,12-1 10,-25-1-141,236-21 437,-244 20-497,-23 3-27,0 0 0,0-1 0,0 1 0,0-1 0,0 0 0,-1 0 0,1-1 0,0 1 0,0-1 1,-1 0-1,9-5 0,-12 6-4,-1 1 1,1 0 0,0-1 0,-1 1 0,1-1-1,-1 1 1,1-1 0,-1 1 0,0-1 0,1 1 0,-1-1-1,1 0 1,-1 1 0,0-1 0,0 0 0,1 1-1,-1-1 1,0 0 0,0 1 0,0-1 0,0 0-1,0 1 1,0-1 0,0 0 0,0 1 0,0-2-1,-2-2 1,0 1-1,0-1 0,0 1 0,0 0 0,-1 0 0,-3-3 0,3 1-8,-13-14-21,15 18 29,3 1-8,1 0 10,-1 1 1,0-1 0,1 1 0,-1-1-1,0 1 1,1 0 0,-1 0 0,0 0-1,0 1 1,4 1 0,-2 0 2,-3-2 1,1 1 0,-1 0 1,0-1-1,1 1 1,-1 0-1,0 0 1,0 0-1,0 0 0,0 0 1,0 0-1,-1 0 1,1 0-1,-1 0 0,1 0 1,-1 0-1,0 0 1,0 0-1,0 1 0,0-1 1,0 0-1,-1 4 1,1 0 19,0 19-506,-2 0 0,0 1 0,-6 23 0,4-30-45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1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494 10 224,'9'-9'3018,"-35"29"-2697,-8 7 188,-12 10 317,-65 68-1,-32 54 395,128-142-1092,-5 5 80,1 1-1,2 0 0,0 2 1,1 0-1,-15 35 0,30-56-185,-1 0-1,1 0 1,0 0-1,0 0 1,0 0-1,1 1 1,-1-1-1,1 0 1,0 1-1,0-1 1,1 0-1,-1 0 1,1 1-1,0-1 0,2 5 1,0-2-1,0 0-1,0-1 1,1 1-1,0-1 1,0 1-1,1-1 1,0-1 0,5 6-1,10 8 21,1-2 0,1-1 0,40 23 0,-61-38-40,309 167 229,1 1-69,-218-115-813,-31-23-5115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2.6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0 184,'-11'1'175,"0"0"0,0 0 0,0 1 0,0 0-1,0 1 1,0 0 0,1 1 0,-1 0 0,1 1 0,0 0 0,1 0 0,-15 12 0,1 1 106,2 0 0,0 2 1,-30 38-1,43-48-211,0 1-1,1 0 1,1 0 0,0 0 0,0 1-1,1 0 1,-4 14 0,7-19-37,0 0 0,1 1 0,-1-1 1,1 1-1,1 0 0,-1-1 0,1 1 1,1 0-1,-1-1 0,1 1 0,1-1 0,-1 1 1,4 9-1,-4-14-23,1 0-1,-1-1 1,1 1 0,0 0 0,-1 0 0,1-1-1,0 0 1,0 1 0,1-1 0,-1 0 0,0 0 0,1 0-1,-1 0 1,1 0 0,0-1 0,0 1 0,0-1 0,0 1-1,0-1 1,0 0 0,0-1 0,0 1 0,0 0-1,0-1 1,0 0 0,0 1 0,0-1 0,1 0 0,-1-1-1,4 0 1,0 0 1,-1 0-1,1-1 1,0 0 0,0-1-1,-1 1 1,1-1 0,-1 0-1,0-1 1,0 0 0,0 0-1,0 0 1,7-8-1,17-22 230,28-40-1,-49 61-139,-9 13-98,1 0 0,-1-1 0,0 1 0,0 0 0,1-1 1,-1 1-1,0 0 0,1-1 0,-1 1 0,0 0 0,1 0 1,-1 0-1,0-1 0,1 1 0,-1 0 0,1 0 0,-1 0 1,0 0-1,1 0 0,-1-1 0,1 1 0,-1 0 0,1 0 1,-1 0-1,0 0 0,1 0 0,-1 1 0,1-1 0,-1 0 1,1 0-1,-1 0 0,0 0 0,1 0 0,-1 1 0,1-1 1,-1 0-1,0 0 0,1 0 0,-1 1 0,0-1 0,1 0 1,-1 1-1,0-1 0,0 0 0,1 1 0,-1-1 0,0 0 1,0 1-1,1-1 0,-1 1 0,0-1 0,0 0 1,0 1-1,0-1 0,0 1 0,0 0 0,13 31 20,-10-22-9,7 15 40,-4-8-45,1-1 0,10 17 0,-14-28-2,0 0 0,1 0 0,0-1 1,0 1-1,0-1 0,1 0 0,-1 0 0,1 0 1,10 6-1,-11-7-2,0-1 0,0 1 0,0-1 0,0 0 0,0 0 0,0 0 0,0-1 0,1 1 0,-1-1 0,1 0 0,-1 0 0,1-1 0,-1 1 0,1-1 0,-1 0 0,1 0 0,-1 0 0,1-1 0,6-1 0,-9 1-2,8-1-1,0-2 0,0 1 1,0-1-1,-1-1 0,0 0 1,16-10-1,-13 4 10,0 0-1,-1-1 1,-1 0 0,0-1-1,0 0 1,-1-1 0,-1 1-1,0-2 1,-1 1 0,0-1-1,-2 0 1,0-1-1,0 1 1,-1-1 0,-1 0-1,-1 0 1,1-21 0,1-47 101,-10 71-66,0 8-13,9 16-31,0 0 0,0-1 1,1 0-1,0 0 0,1 0 0,0 0 1,12 17-1,82 124 15,-86-130-3,-1 1 0,-1 0 0,-1 0 1,11 39-1,-20-57-9,0 0 0,0 0 0,0 0 0,-1 1 1,1-1-1,-1 0 0,0 0 0,0 0 0,-1 0 0,1 0 0,-1 1 1,0-1-1,0 0 0,0 0 0,-1 0 0,1-1 0,-1 1 0,0 0 1,0 0-1,0-1 0,-1 0 0,1 1 0,-6 4 0,7-7 16,-9-8-43,10 6 22,-1 1 0,0 0 0,1-1-1,-1 1 1,0-1 0,1 1-1,-1-1 1,1 1 0,-1-1-1,1 0 1,-1 1 0,1-1-1,-1 0 1,1 1 0,-1-1-1,1 0 1,0 1 0,-1-1-1,1 0 1,0 0 0,0 0 0,0 1-1,0-1 1,-1-1 0,2 1 0,-1 0 0,1 0 1,-1 0-1,1 0 1,0 0-1,-1 0 0,1 0 1,0 1-1,-1-1 1,1 0-1,0 0 0,0 0 1,0 1-1,0-1 1,2 0-1,-1-1 1,11-10-4,1 0 0,1 0 0,0 2 0,0 0 0,21-10 1,18-12-10,-14 7 2,-4 2 7,-1-1-1,41-36 1,-67 53-1,-1-1 0,0 0 1,-1-1-1,0 0 1,0 0-1,-1-1 0,0 0 1,0 0-1,-1 0 0,-1-1 1,0 1-1,0-1 1,3-16-1,-7 25 3,0 0 0,0 0-1,0 0 1,0-1 0,0 1 0,-1 0 0,1 0 0,-1 0 0,1 0-1,-1 0 1,0 0 0,0 0 0,0 1 0,0-1 0,0 0 0,0 0-1,0 1 1,-1-1 0,1 0 0,-1 1 0,-2-3 0,1 2-2,0-1 1,0 1-1,0 0 1,-1 0 0,1 0-1,-1 0 1,1 1 0,-6-2-1,6 2 6,-1 1-5,1 0 2,1 0 0,0 1 0,-1-1 0,1 0 0,-1 1 0,1-1 0,0 1 0,-1 0 0,1 0 0,0 0 0,0 0 0,0 0 0,0 1 0,0-1 0,0 0 0,0 1 0,0 0-1,1-1 1,-1 1 0,0 0 0,1 0 0,-1 0 0,1 0 0,0 0 0,0 0 0,-2 4 0,0 4 0,1-1-1,0 1 1,0 0 0,1-1-1,0 1 1,1 0-1,0 0 1,0 0 0,4 19-1,0-8 0,2-1 0,0 0 0,14 32 0,35 47-755,-24-47 287,-26-36-2611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2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0 400,'0'3'1832,"-12"105"690,10-79-2569,2-20-336,-1 0 0,1-1 0,0 1 0,2 9 0,-1-9-568,-1-7 290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3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53 100,'-4'-15'320,"0"4"-68,4 3-80,0-3-132,8 4-544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3.7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204 14 284,'-2'-1'71,"1"0"0,-1-1 0,0 1-1,1 0 1,-1 0 0,0 0 0,0 0 0,0 0 0,0 1 0,0-1-1,0 0 1,0 1 0,0 0 0,0-1 0,0 1 0,0 0-1,0 0 1,0 0 0,-2 0 0,0 1 3,0 0 0,0 1 0,1-1 0,-1 0-1,1 1 1,-1 0 0,1 0 0,0 0 0,-5 4 0,-2 3 34,0 1 0,1-1 0,1 2 0,0-1 0,-7 12 0,5-6-14,1 1 1,1-1 0,0 1 0,2 1 0,-8 27 0,12-34-55,-1 0 0,2 0 0,-1 0 0,2 0 0,0 0 0,0 0 0,1 0 0,0 0 1,0 0-1,6 16 0,-7-24-32,1-1-1,0 1 1,0 0 0,1-1 0,-1 1 0,0-1 0,1 0 0,-1 1-1,1-1 1,0 0 0,0 0 0,0 0 0,0 0 0,0 0 0,0-1-1,1 1 1,-1 0 0,1-1 0,-1 0 0,1 0 0,-1 1 0,1-2-1,0 1 1,-1 0 0,1 0 0,0-1 0,0 0 0,-1 1 0,6-1-1,-4-1 3,1 1-1,0-1 0,0 0 0,-1-1 0,1 1 0,-1-1 1,1 0-1,-1 0 0,0 0 0,1 0 0,-1-1 0,0 0 0,-1 0 1,1 0-1,0 0 0,4-6 0,5-10 73,0-1 0,-2 0 0,0 0 0,-2-1 0,13-38 0,-15 40 74,2-11 129,-7 22-181,0 0 1,1 1-1,6-13 0,-9 18 44,2 7-86,3 11-23,-1 0 0,-1 1 1,0-1-1,-1 1 0,-1 18 1,5 34 30,28 160 109,30 258 116,-63-470-287,4 43 72,-4 94 0,-1-145-64,-2 0 0,1-1-1,-1 1 1,0-1 0,-1 1-1,-7 14 1,9-21-4,0 0-1,0 0 1,0 0-1,0 0 1,0 0 0,-1 0-1,1 0 1,-1 0-1,1-1 1,-1 1-1,0-1 1,1 1 0,-1-1-1,0 0 1,0 0-1,0 1 1,0-1 0,0-1-1,0 1 1,-1 0-1,1 0 1,0-1-1,0 1 1,-1-1 0,1 0-1,0 0 1,0 0-1,-1 0 1,1 0-1,0 0 1,0-1 0,-1 1-1,-3-2 1,-2-1 16,0 0 0,0 0 0,0-1 0,1 0 0,-1-1 0,1 1 0,-9-9 0,-1-4 3,0-2-1,2 0 0,0-1 0,1 0 1,0-1-1,2 0 0,1-2 0,1 1 1,0-1-1,2 0 0,1-1 0,-5-28 1,10 39-39,0-1 0,1 0 0,1 0 0,0 0-1,1 0 1,1 1 0,0-1 0,1 0 0,0 1 0,1 0 0,6-14 0,-2 10-116,0 1-1,1 1 1,1 0 0,0 0 0,1 1-1,1 0 1,0 0 0,15-11-1,109-83-4184,-104 82 3375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4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46 304,'0'0'713,"2"7"-381,10 32 345,-3 1 0,-1 1 0,-1-1 0,1 75 0,-4-24 1022,-4-89-1246,0-8-333,-1-19-60,2 0 1,1 0-1,1 0 0,1 0 1,1 1-1,1-1 1,2 1-1,0 1 0,1-1 1,15-25-1,-15 34-51,1 1 1,1 0-1,0 0 0,0 1 1,20-16-1,-28 26-6,0 1-1,0 0 1,0 0 0,0 0 0,0 0-1,0 1 1,1-1 0,-1 1-1,1 0 1,-1 0 0,1 0-1,-1 0 1,1 1 0,0 0-1,-1-1 1,1 1 0,-1 0 0,1 1-1,0-1 1,-1 1 0,1-1-1,-1 1 1,1 0 0,-1 1-1,1-1 1,-1 0 0,0 1-1,4 2 1,1 1 5,1 1 1,-2-1-1,1 2 0,-1-1 1,0 1-1,0 0 0,0 0 1,-1 1-1,7 12 0,1 7-26,-1 0 0,-1 1 0,-1 1 0,7 32 0,-8-27-342,3 36-4146,-9-58 3451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5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0 137 80,'0'0'2745,"8"-2"-2537,459-95 1821,-443 92-3142,43-16 0,-62 18 147,5-6 292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6.4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197 0 196,'-4'2'406,"-7"1"-175,1 2 0,-1 0-1,1 0 1,0 1 0,1 0 0,0 0-1,0 1 1,-10 10 0,7-5-14,0 0 0,1 1 0,0 0 0,1 1-1,-9 16 1,16-24-164,0 0 0,1 0 0,-1 0-1,1 1 1,1-1 0,-1 0 0,1 1 0,0 0-1,0-1 1,1 1 0,0-1 0,0 1-1,1 0 1,-1-1 0,1 1 0,1-1 0,0 1-1,-1-1 1,5 8 0,-3-7-13,1 1 0,0-1 0,1 0 0,-1 0-1,1-1 1,1 1 0,-1-1 0,1 0 0,0-1 0,0 1 0,1-1 0,0 0 0,0-1 0,14 8 0,-10-8 2,-7-1-27,0-1 0,1 0 0,-1-1 0,1 1 1,-1-1-1,1 0 0,0 0 0,-1-1 0,1 1 1,6-1-1,-5 0 1,0 0 1,0-1-1,0 1 1,0-1-1,-1-1 1,1 1-1,0-1 0,0 0 1,-1 0-1,0-1 1,10-5-1,-11 5 3,-1 1 1,1-1-1,-1 0 0,0 0 0,0 0 0,0 0 0,-1-1 0,1 1 1,-1-1-1,0 0 0,0 0 0,0 0 0,0 0 0,-1 0 0,1 0 1,-1 0-1,1-6 0,-2 3-7,0 1 0,0-1 0,0 0-1,-1 1 1,0-1 0,0 1 0,-1-1 0,0 1 0,0-1 0,-5-10 0,1 6-25,0 0 1,-1 1-1,0 0 1,-1 0 0,0 1-1,0 0 1,-1 0-1,-13-9 1,-3-1-508,0 2 0,-33-17 0,53 31 4,-1 0 0,1 1 0,-1 0 0,-9-3 0,-2 2-297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6.9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185 19 248,'0'0'2484,"70"-7"-2256,-49 7-24,4-4-32,-1 4 0,1-4-40,0 4-68,0 0-152,-1 0-144,-3-3-920,0 3 392,-5 3 256</inkml:trace>
  <inkml:trace contextRef="#ctx0" brushRef="#br0" timeOffset="1">12 397 104,'-2'2'639,"-8"4"1904,21-9-2175,195-50 1018,1 15-913,-76 16-3878,-105 15 2645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7.0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2 315 392,'0'-3'260,"-1"-1"12,1 1 0,0-1 0,0 0 0,0 0 0,1 1 0,-1-1 0,1 0 0,0 0 0,1-3 0,0 11 15,4 11-27,-1 0-1,0 0 1,5 28 0,3 54 476,25 302 1465,-37-384-2065,5 21 294,-6-34-39,-4-9-322,-1-2-45,1-1-1,0 0 0,0 0 1,0 0-1,2 0 0,-4-17 1,2-3 11,-9-96 38,9 57-63,0-77 4,7 80-43,3 0 0,19-86 1,-22 138 14,1 1 0,1 0 0,0-1 0,1 2 1,0-1-1,1 1 0,1 0 0,14-19 0,-19 29 18,0-1 0,0 0 0,0 1 0,0-1 0,0 1 0,1 0 0,-1 0 0,1 0 1,-1 0-1,1 1 0,0-1 0,0 1 0,-1 0 0,1 0 0,4 0 0,1 4 36,-4-1-33,0 0 0,0 0 0,0 1-1,0-1 1,0 1 0,-1 1 0,1-1-1,-1 1 1,0-1 0,0 1 0,0 0-1,0 1 1,-1-1 0,1 1 0,2 6-1,-2-3-2,0-1-1,-1 1 0,0 0 0,-1 1 0,0-1 0,0 0 0,-1 1 0,0-1 0,0 1 0,-1 0 0,0-1 0,0 1 0,-1-1 0,-1 1 0,1-1 1,-1 1-1,-1-1 0,1 0 0,-6 11 0,1-6-60,1 0 1,-2-1-1,0 0 0,0-1 1,-1 1-1,0-2 0,-1 1 1,-1-1-1,-12 9 0,13-12-702,0 0-1,-1-1 1,0 0-1,0 0 1,0-2-1,-21 7 1,8-7-371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7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79 240,'1'-14'4049,"-38"75"-3031,36-60-904,1 0-85,-1-1-1,1 0 0,0 1 1,-1-1-1,1 0 0,-1 1 1,1-1-1,-1 0 0,1 1 1,0-1-1,-1 0 0,1 0 1,-1 0-1,1 1 1,-1-1-1,1 0 0,-1 0 1,1 0-1,-1 0 0,1 0 1,-1 0-1,1 0 0,-1 0 1,1 0-1,-1 0 0,1 0 1,-1 0-1,1-1 1,-2 1-1,1-3 3,0 0-1,-1 0 1,1 0 0,0-1 0,0 1-1,0 0 1,1-1 0,-1 1 0,1 0-1,0-1 1,0 1 0,0 0 0,1-1-1,-1 1 1,2-5 0,-2 8-28,0 0 0,0-1 0,0 1 0,0 0 0,0 0 1,0-1-1,0 1 0,0 0 0,0-1 0,0 1 0,0 0 0,0 0 0,0-1 0,0 1 0,0 0 1,0 0-1,0-1 0,0 1 0,0 0 0,0-1 0,0 1 0,0 0 0,0 0 0,-1-1 0,1 1 1,0 0-1,0 0 0,0 0 0,0-1 0,-1 1 0,1 0-1,0 0 0,-1-1 0,1 1 0,0 0 0,0 0 0,0 0 0,0 0 0,0-1 0,-1 1 0,1 0 0,0 0 0,0 0 0,0-1 0,0 1 0,0 0 0,0 0 0,0 0 0,0-1 0,0 1 0,0 0 0,0 0 0,0-1 0,0 1 0,0 0 0,0 0-1,0 0 1,0-1 0,0 1 0,0 0 0,0 0 0,0-1 0,0 1 0,1 0 0,-1 0 0,20-47 383,-18 46-367,1-1 0,-1 1 0,1-1 0,0 1 0,-1 0 0,1 0 1,0 0-1,0 1 0,0-1 0,0 1 0,0-1 0,-1 1 0,1 0 0,0 0 0,0 0 0,0 1 0,0-1 0,3 1 0,-2 1 9,-1-1 0,0 1 0,1-1 0,-1 1 0,0 0 0,0 0 0,0 0-1,0 1 1,0-1 0,0 1 0,-1 0 0,1-1 0,-1 1 0,0 0 0,0 0 0,0 1-1,0-1 1,0 0 0,-1 1 0,1-1 0,-1 1 0,0-1 0,0 1 0,-1 0-1,1-1 1,-1 1 0,0 0 0,0 0 0,0-1 0,-1 7 0,0-2-48,-1 1 1,-1 0 0,1-1-1,-2 0 1,1 1 0,-1-1-1,0 0 1,-1-1 0,-9 13-1,3-5-1217,-1-1 0,-1-1 0,-23 20 0,15-17 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08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10 56,'0'0'1051,"0"0"-1017,0 0 0,0 0 0,0 0 0,0-1 0,-1 1 0,1 0-1,0 0 1,0-1 0,0 1 0,0 0 0,0 0 0,0 0 0,0-1 0,0 1-1,0 0 1,0-1 0,0 1 0,0 0 0,0 0 0,0-1 0,0 1-1,0 0 1,0 0 0,0-1 0,0 1 0,0 0 0,0 0 0,0 0-1,1-1 1,-1 1 0,0 0 0,0 0 0,0-1 0,0 1 0,1 0-1,-1 0 1,0 0 0,0 0 0,0-1 0,1 1 0,-1 0 0,0 0 0,0 0-1,0 0 1,1 0 0,-1 0 0,0 0 0,0 0 0,1-1 0,-1 1-1,0 0 1,0 0 0,1 0 0,-1 0 0,0 0 0,1 1 0,58 16 767,-1 3 1,97 47-1,-1 1-247,171 47 688,-301-107-1041,-9-4 57,1 2 0,19 9 0,-35-14-247,1-1-1,0 1 1,-1-1 0,1 1-1,-1 0 1,1-1-1,-1 1 1,0 0-1,1-1 1,-1 1-1,0 0 1,1 0-1,-1-1 1,0 1-1,0 0 1,1 0-1,-1 0 1,0-1 0,0 1-1,0 0 1,0 0-1,0 0 1,0-1-1,-1 1 1,1 0-1,0 0 1,0 0-1,0-1 1,-1 1-1,0 1 1,-10 24 214,10-26-217,-21 35 168,-2-1-1,-1-1 1,-43 43 0,16-18-45,-246 267-219,86-123-3670,133-138 1797,8-13 597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0.9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 16,'0'0'1483,"-2"4"-1250,0-1-181,1 0 0,-1 1 0,1-1 0,0 1 0,0-1 0,0 1 0,0-1 0,0 1 0,1 0 0,0-1 0,0 1 0,0 5 0,9 124 1092,53 198 970,-49-228-1059,-12-96-373,-1-9-277,-5-21-159,-8-41-193,-16-135 133,8-71-192,21 269 5,0 0 1,0 0 0,0 1-1,0-1 1,1 0-1,-1 0 1,0 0 0,0 1-1,0-1 1,1 0-1,-1 0 1,0 1 0,1-1-1,-1 0 1,1 1-1,-1-1 1,1 0 0,-1 1-1,1-1 1,-1 1 0,1-1-1,0 0 1,-1 1-1,1 0 1,0-1 0,-1 1-1,1-1 1,0 1-1,0 0 1,-1-1 0,1 1-1,0 0 1,0 0-1,-1 0 1,1 0 0,0 0-1,0 0 1,0 0-1,0 0 1,-1 0 0,1 0-1,0 0 1,1 1 0,2-1 3,5 3 5,9 9 6,-1 1-1,-1 1 1,27 29-1,42 59 61,-34-37-24,-34-42-26,-15-19-19,1 0-1,-1-1 1,0 1-1,1-1 0,0 0 1,0 1-1,0-1 1,0-1-1,1 1 0,-1 0 1,1-1-1,-1 0 1,1 1-1,5 1 0,-7-4 0,4-2 3,-3 1-6,1 0 0,0 0 0,-1 0-1,1-1 1,-1 0 0,1 1 0,-1-1 0,1 0-1,-1-1 1,0 1 0,0-1 0,4-4 0,13-19-15,-2 0 1,-1-1 0,-1-1-1,15-36 1,-28 57 9,72-154-119,-71 162 113,2 5 14,0 0 0,0 0 0,-1 0 0,0 1 0,0 0 0,-1 0 0,1 0 0,-2 0 0,1 1 0,-1-1 0,4 16 0,1 3 24,-2 1-1,4 39 1,48 253-498,-57-315 189,0 0 0,0-1 0,0 1 0,1-1 0,-1 1-1,1-1 1,0 1 0,0-1 0,0 0 0,0 0 0,1 0 0,-1 0 0,1 0 0,0-1 0,0 1-1,0-1 1,4 3 0,6-1-787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1.6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0 249 240,'0'0'5965,"7"-2"-5811,28-5 17,0 3-1,0 1 0,65 2 1,8 0-64,-46-2-61,-24 2-43,1-1-1,-1-2 1,71-17 0,-108 21-14,1 0 1,-1-1-1,1 1 0,-1-1 1,1 1-1,-1-1 1,1 0-1,-1 0 0,0 1 1,1-1-1,-1 0 1,0 0-1,1 0 1,-1-1-1,0 1 0,0 0 1,0 0-1,0-1 1,0 1-1,-1 0 1,1-1-1,1-2 0,-2 2 0,0 0 0,0 0 0,0 0 0,0 0 0,0 0 0,0 0 0,-1 0 0,1 0 0,-1 0 0,1 0 0,-1 0 0,0 0 0,0 0 0,0 0 0,-1-1 0,-5-8-36,-1 1 0,0 1 0,-1-1 0,-13-11 0,-76-60 71,97 80 29,8 5-47,9 4-8,-1 1 1,1 1 0,-2 1-1,21 18 1,-26-20 24,0 1-1,12 19 1,-18-25-8,-1 0 0,0 1 0,0-1 0,0 1 0,-1 0-1,1-1 1,-1 1 0,0 0 0,-1 0 0,1 9 0,-2-3 14,0-1 0,0 1 1,-1 0-1,-1-1 0,0 1 0,0-1 1,-1 0-1,0 0 0,-10 16 0,-6 5-415,-33 41 1,53-71 372,-37 40-3734,28-33 2804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2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838 3 224,'0'0'999,"-6"0"-531,0-1-324,4 1-94,0-1 0,0 1 0,0 0-1,0 0 1,0 0 0,0 0 0,0 0-1,0 0 1,0 1 0,0-1 0,0 0-1,0 1 1,0 0 0,-2 1 0,-108 40 1212,-45 36 802,-233 154 1,362-212-1834,0 0 115,-27 23-1,53-41-326,0-1 0,0 1 0,0-1 0,1 1 0,-1 0-1,1 0 1,-1 0 0,1 0 0,0 0 0,-1 0 0,1 0-1,0 0 1,1 0 0,-1 0 0,0 1 0,1-1-1,-1 0 1,1 1 0,-1-1 0,1 0 0,0 1 0,0-1-1,0 0 1,1 1 0,0 3 0,1-2 0,0 0 1,0 0-1,0 0 0,0 0 1,1-1-1,0 1 0,0-1 1,0 0-1,0 0 0,0 0 1,1 0-1,-1 0 0,5 2 1,52 31 158,104 47 0,-23-14-46,-122-59-245,116 65-377,-46-22-3731,-68-40 2409,-1-4 552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3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0 608,'0'0'2190,"-1"6"-1672,-10 173 2461,10-150-2530,2 1 0,4 30 0,2 29 400,-7-72-1087,0-15-87,-5-39-5603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3.3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45 108,'0'-11'584,"4"-8"-436,9 16-132,-1-5-308,0 5 100,9 3 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3.8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291 413 204,'0'0'456,"-1"-2"-19,0-1-336,1 1 0,-1 0 0,0 0 1,0 0-1,0 0 0,0 0 0,0 0 0,-1 0 0,1 0 1,-1 0-1,1 1 0,-1-1 0,0 1 0,1-1 1,-1 1-1,0-1 0,-4-1 0,3 2-11,-1-1 0,0 1 0,1 0-1,-1 0 1,0 0 0,0 1 0,0-1 0,0 1 0,1 0 0,-6 1-1,1 0 10,-1 0-1,1 1 1,-1 0-1,1 0 0,0 1 1,-1 1-1,2-1 1,-1 1-1,-12 8 0,9-4-23,1 1 0,0 0 0,1 1 0,0 0 0,0 0-1,1 1 1,0 0 0,1 0 0,1 1 0,-1 0-1,2 0 1,-6 16 0,8-20-47,1 1 0,0-1 1,0 1-1,1-1 0,0 1 0,0 0 0,1-1 1,0 1-1,1 0 0,0-1 0,0 1 0,1-1 1,0 1-1,1-1 0,-1 0 0,2 1 0,-1-1 1,1-1-1,0 1 0,6 7 0,-9-13-19,1 1-1,0 0 1,0-1 0,0 1-1,1-1 1,-1 0-1,1 0 1,-1 0 0,1 0-1,0 0 1,0 0-1,-1-1 1,1 1 0,0-1-1,1 0 1,-1 0-1,0 0 1,0 0 0,0-1-1,1 1 1,-1-1-1,0 0 1,0 0 0,1 0-1,-1 0 1,0-1-1,0 1 1,1-1 0,-1 0-1,0 0 1,0 0-1,0 0 1,0 0-1,4-3 1,1-1 20,0-1-1,0 1 1,-1-1-1,0-1 0,0 1 1,-1-1-1,0 0 1,0-1-1,0 1 1,8-17-1,-4 3-4,-2-1 0,0 0 1,-1 0-1,-1 0 0,-1-1 0,-1 0 0,1-36 0,-10-166 37,2 186-51,-4-26 57,3 38 43,-1-32 0,4 51-43,0 1 0,-1-1-1,0 1 1,-3-10 0,2 25-49,0-1-1,0 1 1,1 0 0,0 0-1,0 0 1,1 0 0,0 0-1,0 1 1,1-1-1,1 12 1,5 25 38,3 1 0,1-1-1,18 49 1,-11-38-12,52 126-850,-61-164 560,5 9-1918,17 28-1,-14-32 1075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4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112 0 632,'0'0'3108,"-25"26"-2636,17-15-44,0 8-52,-5-4-132,1 7-140,4-4-184,0 1-204,-5-1-1416,9 1 576,-8-4 384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8.6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33 204,'0'0'629,"2"7"-449,3 18 134,5 43 0,-2 37 285,4 142 537,-8-103-465,-1-109-317,-2-28-185,-1 0-1,1 1 0,-1-1 0,-2 15 874,1-29-542,1-24-238,-1-36-163,0-12 38,18-147 0,-12 181-124,15-118 16,-19 151-29,4-35-4,-4 44 4,-1 0-1,1 0 0,0 0 1,0 0-1,0 0 1,0 1-1,0-1 1,1 0-1,-1 1 1,1-1-1,3-4 1,1 8 2,1 3 2,0-1 1,-1 1 0,1 0 0,-1 1 0,-1 0 0,1 0-1,0 0 1,-1 0 0,0 1 0,-1 0 0,1 0-1,4 9 1,11 18 33,16 38-1,-10-17-7,114 254 167,-139-303-188,1-1 1,0 0-1,0 0 0,0 0 1,0 0-1,1 0 1,-1-1-1,1 1 0,0-1 1,0 1-1,0-1 1,1 0-1,-1 0 1,1-1-1,4 4 0,-1-8 9,6-6-11,-1 0-1,0 0 0,-1-1 0,0 0 0,0-1 1,-1-1-1,0 1 0,14-23 0,6-12-8,25-52 0,-16 25-16,-32 61 17,65-122-40,-50 94-5,-20 36 42,-1 1 0,1-1 0,0 1 0,0-1 0,1 1 0,-1 0 0,0 0 0,1 0 0,-1 0 0,1 0 0,3-2 0,5 4-6,-6 2 14,-1 1-1,0-1 0,0 1 0,0 0 1,0 1-1,-1-1 0,1 1 0,-1-1 1,0 1-1,0 0 0,0 0 0,-1 0 1,1 1-1,2 6 0,4 11 32,11 37 0,-18-54-31,88 390 262,-83-357-243,5 37 37,-8-42-307,2-1 0,11 40-1,-16-70 67,-1-1 0,1 1 0,-1 0 1,1 0-1,-1-1 0,1 1 0,0-1 0,0 1 0,0-1 0,0 1 0,0-1 0,0 1 0,0-1 0,1 0 0,-1 0 0,0 1 0,1-1 0,-1 0 0,1 0 0,-1 0 0,1-1 0,-1 1 0,4 1 0,7-2-931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6.5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16 131 60,'-2'2'71,"0"0"0,0 1 0,1-1 0,0 1 1,-1-1-1,1 1 0,0 0 0,0 0 0,1-1 0,-1 1 0,0 0 0,1 0 1,-1 6-1,6 41 811,-3-32-708,70 496 3466,-62-448-3188,-5-37 87,3 54 0,-8-78-22,-1-9-228,-3-22-145,-3-23-51,-16-109 23,13 80-90,-17-190-114,26 229 68,1 1-1,2-1 0,3 1 1,16-73-1,-19 102 12,1 0 0,0 0 0,1 1 0,8-16 0,-10 22 7,-1-1-1,0 1 1,1 0-1,0 0 1,-1 0-1,1 0 1,0 1-1,0-1 1,0 0-1,0 1 1,0 0-1,1-1 1,-1 1 0,0 0-1,1 0 1,-1 0-1,1 0 1,-1 1-1,1-1 1,-1 0-1,5 1 1,-4 0 3,0 0-1,0 0 1,1 0 0,-1 1 0,0-1 0,0 1-1,0 0 1,0 0 0,0 0 0,0 0 0,0 1 0,-1-1-1,1 1 1,0 0 0,-1-1 0,5 5 0,-4-2 2,0-1 1,-1 1-1,1 0 0,-1-1 1,0 1-1,0 0 1,0 0-1,-1 0 1,1 0-1,1 9 0,-1 2 10,-1 1 0,0 0 0,-1 0 0,0-1 0,-5 25 0,4-30 3,-1 0 0,-1 0 0,0-1 0,0 1 0,-1-1 0,0 0 0,0 0 0,-1 0 0,0 0 0,-1-1 0,-10 13 0,11-16-266,0 0 0,0 0 1,0-1-1,-1 1 0,0-1 0,0-1 0,0 1 1,0-1-1,-1 0 0,1 0 0,-1-1 0,1 0 1,-1 0-1,0 0 0,0-1 0,0 0 0,-10 0 1,12-2-1113,-19-6 414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7.0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178 12 24,'0'0'458,"-8"2"-11,1 0-298,0 1 0,0-1 0,0 2 0,0-1 0,0 1 0,1 0 0,-1 0 0,1 1 0,0-1 0,-6 9 0,1-1 60,1 1 0,0 1 0,1 0 0,0 0 0,2 1 0,0 0 0,0 0 0,1 1 0,-7 32 0,12-44-181,1 0-1,0 0 0,0 0 0,0 1 1,0-1-1,1 0 0,-1 0 0,1 0 1,0 0-1,0 1 0,1-1 0,-1-1 1,1 1-1,0 0 0,0 0 0,0-1 1,0 1-1,1-1 0,0 1 0,-1-1 0,1 0 1,0 0-1,1-1 0,-1 1 0,0-1 1,1 1-1,0-1 0,-1 0 0,1 0 1,0 0-1,0-1 0,0 0 0,0 1 1,0-2-1,0 1 0,0 0 0,1-1 1,-1 1-1,0-1 0,0 0 0,7-2 1,-4 2-9,1-2 1,0 1 0,-1-1 0,1 0 0,-1-1 0,0 0 0,1 0 0,-1 0 0,-1-1 0,1 0 0,0 0 0,-1-1 0,0 0-1,0 0 1,-1 0 0,7-8 0,-8 8-9,1-1 0,-1 0 0,-1 0 0,1-1 0,-1 1 0,0-1-1,0 0 1,-1 0 0,0 1 0,0-2 0,-1 1 0,0 0 0,1-9 0,-2 6-6,0 0 1,-1 1 0,0-1 0,-1 0 0,0 1 0,0-1-1,-1 1 1,0 0 0,-7-14 0,7 17-54,-1 0-1,1 0 1,-2 0 0,1 1-1,-1-1 1,-9-8 0,10 11-706,-1-1 0,0 0 0,0 1 0,-9-4 0,4 2-54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7.3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16 468,'12'-14'2679,"-12"13"-2234,1 6-9,3 75 993,-1 1-466,5 23-801,-8-95-310,0 0-457,5 3-3548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7.7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40,'0'0'272,"0"-11"-40,25 11-544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8.7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0 355 152,'58'248'3460,"-54"-224"-3267,-3-14-72,0 0 1,2 1-1,-1-1 0,7 15 1,-1 10 266,-7-34-375,-1-1 0,1 1 0,-1-1 1,1 0-1,0 1 0,-1-1 0,1 0 0,0 1 0,-1-1 1,1 0-1,0 0 0,0 1 0,-1-1 0,1 0 1,0 0-1,0 0 0,-1 0 0,1 0 0,0 0 0,0 0 1,-1-1-1,1 1 0,0 0 0,0 0 0,-1 0 1,1-1-1,0 1 0,-1 0 0,2-1 0,18-10 97,-19 11-125,5-5 34,0 1 0,0-2-1,0 1 1,-1-1-1,1 1 1,-1-1-1,0-1 1,7-12 0,16-19 15,-11 15-5,-13 17-15,1-1 0,0 1 0,0-1 0,0 1 0,10-7 0,-15 13-14,0-1 0,0 1 1,0 0-1,0 0 0,0 0 0,0 0 0,1 0 0,-1 0 0,0 0 1,0 0-1,0 0 0,0 0 0,0 0 0,0 0 0,0-1 0,0 1 1,1 0-1,-1 0 0,0 0 0,0 0 0,0 0 0,0 0 0,0 0 1,0 0-1,0 0 0,1 0 0,-1 0 0,0 0 0,0 0 0,0 0 1,0 0-1,0 1 0,0-1 0,0 0 0,1 0 0,-1 0 0,0 0 1,0 0-1,0 0 0,0 0 0,0 0 0,0 0 0,0 0 0,0 0 1,0 0-1,0 1 0,0-1 0,1 0 0,-1 0 0,0 0 0,0 0 1,11 13 15,-1-1 1,0 1 0,-1 1 0,0 0-1,7 17 1,-6-13-3,-6-11-11,0-1 0,0 0 0,1 0 0,-1-1 1,1 1-1,1-1 0,-1 0 0,1 0 0,0-1 0,12 8 0,-14-10-2,1 0 0,-1 0 0,1 0 0,-1 0 0,1-1 1,0 0-1,0 0 0,0 0 0,-1-1 0,1 1 0,0-1 0,0-1 0,0 1 1,0-1-1,0 1 0,9-4 0,-7 1 0,0 0 1,0-1-1,0 0 1,-1 0-1,1 0 1,-1-1-1,0 0 1,-1 0-1,1-1 1,-1 1-1,0-1 1,0 0-1,-1-1 1,0 1 0,0-1-1,0 0 1,-1 0-1,0 0 1,3-11-1,2-8-11,-2-1 1,-1 1-1,-1-1 0,1-35 1,-9-73-49,0 78 40,0 21 27,-9-43-1,-3-16 62,15 87-60,-1 0-1,0 0 1,-4-12-1,6 20-8,0 0 1,-1-1-1,1 1 0,0-1 0,0 1 0,0 0 0,0-1 1,-1 1-1,1 0 0,0-1 0,-1 1 0,1 0 1,0-1-1,0 1 0,-1 0 0,1-1 0,0 1 0,-1 0 1,1 0-1,-1 0 0,1-1 0,0 1 0,-1 0 1,1 0-1,-1 0 0,1 0 0,0 0 0,-1 0 0,1 0 1,-1 0-1,1 0 0,-1 0 0,1 0 0,0 0 1,-1 0-1,1 0 0,-1 0 0,1 0 0,-1 0 0,1 1 1,0-1-1,-1 0 0,1 0 0,0 1 0,-1-1 1,1 0-1,0 0 0,-1 1 0,1-1 0,0 0 0,-1 1 1,1 0-1,-13 13 20,10-9-13,0 0 0,1 1 0,0-1 1,0 1-1,0-1 0,1 1 1,-1 0-1,1 0 0,1-1 0,-1 9 1,1 6 48,4 30 1,-4-50-57,27 199 284,-18-155-218,2 0 0,24 62 0,-31-95-58,55 121 124,-52-118-116,2-1 1,-1 1 0,2-2 0,0 1 0,0-1-1,1-1 1,13 11 0,-20-19-12,0 0 0,0-1 0,0 1 0,1-1 0,-1 0 0,1 0 0,0-1 0,-1 1 0,1-1-1,0 0 1,0 0 0,0-1 0,8 1 0,-4-4 12,-2 0-17,-1 0-1,1 0 1,-1-1 0,0 0 0,0 0 0,0-1 0,0 0 0,-1 0 0,0 0 0,0 0 0,0-1 0,0 0 0,-1 0-1,0 0 1,5-12 0,-2-1-24,-1-1 0,-1 1 0,-1-1-1,3-32 1,-2-82-111,-5 130 132,0 0-5,0 0 0,-1 0 0,1 0 0,-1 0 0,0 0 1,0 0-1,0 0 0,-2-4 0,2 6 4,0 0 0,0 1 0,0-1 0,0 1 0,0-1 0,0 1 0,-1-1 0,1 1-1,-1 0 1,1 0 0,-1 0 0,1 0 0,-1 0 0,1 0 0,-1 0 0,0 0 0,-2 0 0,2 0-2,-4 3 12,3-1-6,0-1-1,1 1 0,-1 0 0,1 0 0,-1 0-1,1 0 1,0 0 0,0 0 0,-1 0 0,1 1 0,0-1 0,0 1-1,0 0 1,0 0 0,1 0 0,-1 0 0,0 0 0,-1 3 0,-1 5-2,0 0 0,1 1 0,1-1 1,0 1-1,0-1 0,1 1 0,0 0 0,1 0 1,0-1-1,1 1 0,0 0 0,4 12 1,-4-16 2,1-1 1,0 0 0,0 0 0,1 0 0,0 0 0,0 0-1,0-1 1,1 1 0,-1-1 0,1 0 0,1 0 0,-1 0-1,1 0 1,-1-1 0,2 0 0,-1 0 0,0 0 0,1-1-1,-1 0 1,1 0 0,11 4 0,-12-5-5,0-1 0,0 0 0,1 0 0,-1 0 0,1-1 0,-1 1-1,1-1 1,-1-1 0,1 1 0,-1-1 0,1 0 0,-1 0 0,8-3 0,-5 1-11,-1-1 1,1 1-1,-1-1 1,0-1-1,-1 1 1,1-1-1,-1-1 1,10-9-1,-10 9-1,0 0 0,-1-1 1,0 0-1,0 0 0,0 0 0,-1-1 0,0 0 0,-1 1 0,0-1 0,0 0 0,0-1 0,-1 1 0,0 0 0,-1-1 1,0 1-1,-1-1 0,1 0 0,-2-8 0,-6-44-84,7 59 93,0 0-1,0 0 1,0 1 0,1-1-1,-1 0 1,1 0-1,-1 1 1,1-1 0,0 1-1,0-1 1,0 0 0,0 1-1,0-1 1,0 1-1,0 0 1,0-1 0,0 1-1,1 0 1,-1 0-1,0 0 1,1 0 0,-1 0-1,1 0 1,-1 0-1,1 0 1,0 1 0,-1-1-1,4 0 1,14-3-3,-6 3-3,0 1 1,0 0-1,21 3 0,-22 0 12,0 0 0,-1 0 0,0 1 0,0 1 0,0 0 0,-1 0 0,11 8 0,-14-8 7,0 0 0,-1 1 1,0 0-1,0 0 0,0 1 0,-1 0 1,0-1-1,0 2 0,-1-1 1,4 9-1,2 9 19,0 1 0,9 42-1,-5-14 17,16 40-28,-14-48-472,1-18-2736,-10-21 2329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9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1 119 352,'4'-15'772,"21"4"-436,-5 0-28,9 4-48,4-4-72,4 3-104,12-7-156,1 4-148,8 4-464,-1-4 232,5-1 152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9.5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23 408,'-1'-2'489,"-6"-18"1742,5 26-1879,-2 7-105,0 1 0,2 0 0,-1 0 0,0 25 0,4 69 764,0-49-542,-1-30-261,5 142 826,-3-151-912,1 0-1,1 0 1,1 0 0,0-1-1,2 0 1,11 26 0,-15-41-140,-1 1 1,1 0 0,0-1-1,0 0 1,1 1 0,-1-1-1,1-1 1,0 1 0,0 0-1,1-1 1,-1 0 0,1 0-1,-1 0 1,1-1 0,0 0 0,0 1-1,0-2 1,0 1 0,6 1-1,-3-2-363,0 0 0,0 0 0,0-1 0,0 0 0,0-1 0,0 0 0,-1 0 0,1 0 0,0-1 1,0-1-1,-1 1 0,10-5 0,8-4-693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19.9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1 160 192,'0'0'629,"7"-3"-361,33-9-6,1 1-1,0 2 0,54-5 0,-6 1-38,299-68 593,-317 66-575,-70 14-238,-1 1 1,1 0 0,-1 0 0,1 0 0,-1 0-1,1 0 1,-1 0 0,1-1 0,0 1-1,-1 1 1,1-1 0,-1 0 0,1 0-1,0 0 1,-1 0 0,1 0 0,-1 0 0,1 1-1,-1-1 1,1 0 0,-1 0 0,1 1-1,-1-1 1,1 0 0,-1 1 0,1-1-1,-1 0 1,0 1 0,1-1 0,-1 1 0,0-1-1,1 1 1,-1-1 0,0 1 0,1-1-1,-1 1 1,0-1 0,0 1 0,0-1-1,1 1 1,-1 0 0,0 0 0,0 28 127,0-21-99,-1 21 28,2 1 0,1 0 1,1-1-1,2 0 0,13 46 0,-15-66-49,1 0-1,0 0 1,0-1-1,1 0 1,0 0-1,0 0 1,1 0-1,0-1 1,9 9-1,-9-12-4,0 1 0,0-1 0,0 1 0,1-2 0,0 1 0,0-1 0,0 0 0,0 0 0,0-1 0,0 0 0,1 0 0,-1-1 0,9 1 0,-9-2-2,0 0 0,0-1-1,0 1 1,-1-1 0,1 0 0,0-1 0,0 0-1,-1 0 1,1 0 0,-1-1 0,0 0 0,0 0-1,0 0 1,0-1 0,0 0 0,-1 0 0,0-1-1,1 0 1,-2 1 0,1-2 0,6-8 0,-7 9 2,0 0-1,-1-1 1,0 1 0,0-1 0,-1 0 0,1 0 0,-1 0 0,0 0 0,-1 0-1,1-1 1,-1 1 0,-1 0 0,1 0 0,-1-1 0,0 1 0,-1-1 0,1 1-1,-1 0 1,0-1 0,-1 1 0,0 0 0,0 0 0,-3-8 0,-1 6-33,1-1 0,-1 1 0,0 0-1,0 0 1,-1 1 0,0 0 0,-1 0 0,1 0 0,-1 1 0,-1 0 0,-12-6 0,0 1-606,0 1-1,-1 2 1,-40-12-1,28 10 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0.4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243 6 484,'-13'-3'296,"0"2"1,0 0-1,0 0 0,0 1 0,0 1 1,0 0-1,-14 4 0,17-3-168,0 0 1,1 1-1,-1 0 0,1 0 0,-1 1 0,1 0 1,0 1-1,1 0 0,-15 11 0,22-14-108,-1-1 0,0 1 0,1 0 0,-1 0-1,1 0 1,0 0 0,0 0 0,0 1 0,0-1-1,0 0 1,0 0 0,1 1 0,-1-1 0,1 0 0,-1 1-1,1-1 1,0 1 0,0-1 0,0 1 0,0-1-1,1 0 1,-1 1 0,0-1 0,1 1 0,0-1-1,0 0 1,0 0 0,0 1 0,0-1 0,0 0-1,2 2 1,3 7 38,2-1-1,-1 0 1,1 0-1,14 13 1,46 37 148,-50-45-157,0 0 1,0 1-1,-2 1 1,0 1-1,18 26 1,-32-42-31,-1 1 0,1-1 0,-1 1 1,1 0-1,-1 0 0,0 0 1,0 0-1,0 0 0,-1 0 0,1 0 1,-1 0-1,1 0 0,-1 0 1,0 0-1,0 0 0,-1 0 0,1 0 1,-1 0-1,1 0 0,-1 0 1,0 0-1,0 0 0,0 0 0,0 0 1,-1-1-1,1 1 0,-1 0 1,0-1-1,0 1 0,0-1 0,0 0 1,0 1-1,0-1 0,-1 0 1,1 0-1,-1-1 0,1 1 0,-1-1 1,0 1-1,-3 1 0,-10 5 100,12-6-98,0 1 0,0-1 0,0 0 0,0 0 0,0-1 0,0 1-1,-1-1 1,1 0 0,-1 0 0,1-1 0,-1 1 0,1-1 0,-1 0 0,1 0 0,-1 0-1,-7-2 1,6 0 11,2 1-239,-1 1-1,1-2 1,0 1 0,0 0-1,0-1 1,0 0-1,0 0 1,0 0-1,0 0 1,1-1 0,-1 0-1,1 1 1,0-1-1,0 0 1,0-1 0,0 1-1,0 0 1,1-1-1,-4-5 1,2-6-766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0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23 516,'0'-22'3374,"2"28"-3044,-2-5-317,6 28 610,15 39-1,-12-45-426,-4-10-82,0-1 0,0 1-1,1-1 1,14 19 0,-13-21-44,0-1 0,1 1 1,0-1-1,13 10 0,-17-16-51,0 0-1,0-1 1,0 1-1,1-1 0,-1 0 1,1 0-1,-1-1 1,1 1-1,0-1 0,0 0 1,0 0-1,-1-1 1,9 1-1,-7-2-8,0 1 0,0-1 0,0 0 0,0-1-1,-1 1 1,1-1 0,-1 0 0,1 0 0,-1-1 0,0 0 0,0 0 0,0 0 0,0-1 0,0 1-1,-1-1 1,0 0 0,0 0 0,0-1 0,5-6 0,4-8 60,-1-1-1,0 0 1,13-33 0,-18 30 74,3-5 95,-4 18-80,-1 0 0,7-19 0,-11 24-112,0 3 215,-2 9-222,-28 164 232,-21 96-20,40-227-203,-2 0 0,-2-2 0,-1 0-1,-32 57 1,40-82-81,0-1-1,-1 0 0,-1-1 1,0 0-1,0 0 0,-1-1 0,-1 0 1,0 0-1,0-1 0,-15 8 1,24-16-147,0 0 0,0 0 1,0 0-1,0 0 0,-1 0 1,1-1-1,0 1 0,0-1 0,-1 0 1,1 0-1,0 1 0,-1-2 1,1 1-1,0 0 0,-1 0 1,1-1-1,0 1 0,-1-1 0,1 0 1,0 1-1,0-1 0,0 0 1,0 0-1,0-1 0,0 1 1,0 0-1,0-1 0,0 1 0,1-1 1,-1 0-1,-2-3 0,-5-9-981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4:48.9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17 280,'2'-16'1698,"2"24"-602,2 30-306,-2 154 1225,4 23-853,-3-55-884,-3-121-746,-1-27-561,0-1 0,-1 0-1,-1 19 1,-2-18 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1 545 376,'0'0'1130,"3"4"-792,2 3-194,0 0 0,0 0 0,-1 0 0,0 1 0,-1-1 0,0 1 0,0 0 0,3 11 0,14 78 733,-15-68-677,12 100 689,-17-129-879,0 0-1,0 1 0,0-1 1,0 0-1,0 0 0,0 1 1,0-1-1,1 0 0,-1 0 1,0 0-1,0 1 0,0-1 1,0 0-1,0 0 0,1 0 1,-1 1-1,0-1 0,0 0 1,0 0-1,1 0 0,-1 0 1,0 0-1,0 1 0,1-1 1,-1 0-1,0 0 0,0 0 0,0 0 1,1 0-1,-1 0 0,0 0 1,0 0-1,1 0 0,-1 0 1,0 0-1,0 0 0,1 0 1,-1 0-1,0 0 0,0 0 1,1 0-1,-1-1 0,0 1 1,0 0-1,1 0 0,-1 0 1,0 0-1,0 0 0,0 0 1,1-1-1,-1 1 0,0 0 1,0 0-1,0 0 0,0-1 1,1 1-1,-1 0 0,0-1 0,10-10 0,-10 11-8,3-6 23,0 1 1,0-1-1,0 0 1,-1 0-1,0 0 1,-1 0-1,2-7 0,1-4 14,9-20 46,32-67 1,-38 90-83,-7 12-1,1 1 0,0-1-1,-1 0 1,1 1 0,0-1 0,0 1 0,0 0-1,0-1 1,0 1 0,0 0 0,1-1 0,-1 1 0,0 0-1,1 0 1,-1 0 0,1 0 0,-1 0 0,1 1-1,-1-1 1,1 0 0,2 0 0,-2 1 1,0 0 1,0 0-1,-1 1 1,1-1-1,0 0 0,0 1 1,0-1-1,-1 1 1,1 0-1,0 0 0,-1-1 1,1 1-1,-1 0 1,1 0-1,-1 0 0,3 3 1,3 3 14,0 1 1,0 0-1,-1 0 1,0 0-1,9 19 1,38 93 136,-53-120-153,1 1 0,-1-1 0,0 0 0,0 1 1,0-1-1,1 1 0,-1-1 0,0 0 0,0 1 0,1-1 0,-1 0 1,0 1-1,1-1 0,-1 0 0,0 1 0,1-1 0,-1 0 0,1 0 1,-1 1-1,1-1 0,-1 0 0,0 0 0,1 0 0,-1 0 0,1 1 1,-1-1-1,1 0 0,-1 0 0,1 0 0,-1 0 0,1 0 0,-1 0 1,1 0-1,-1-1 0,0 1 0,1 0 0,-1 0 0,1 0 0,-1 0 1,1 0-1,-1-1 0,0 1 0,1 0 0,-1 0 0,1-1 0,-1 1 1,0 0-1,1-1 0,-1 1 0,0 0 0,0-1 0,1 1 0,-1-1 1,0 1-1,1-1 0,17-25 8,17-66-11,0 0 24,-27 78-28,-8 13 5,0 1 0,0-1 0,1 0 0,-1 1 0,0-1-1,1 1 1,-1-1 0,0 1 0,1-1 0,-1 1 0,1-1 0,-1 1 0,1 0 0,-1-1 0,1 1 0,-1 0 0,1-1 0,-1 1 0,1 0 0,0-1 0,-1 1 0,1 0 0,-1 0 0,2 0 0,3 4 6,-1 0 1,1 0 0,-1 1 0,0 0 0,0 0 0,0 0 0,-1 0 0,0 1 0,0-1-1,0 1 1,3 11 0,3 7 23,0-2 1,1 1-1,16 24 0,-10-16 4,-9-19-23,-1 0 1,1 0 0,12 14 0,-17-22-8,1-1-1,0 0 1,0-1-1,0 1 1,1 0-1,-1-1 1,0 0-1,1 0 1,-1 0 0,1 0-1,0-1 1,0 1-1,0-1 1,0 0-1,7 1 1,-7-1 0,-1-1 1,1 0 0,-1 0-1,1 0 1,-1-1 0,0 1-1,1-1 1,-1 0 0,0 0 0,1 0-1,-1 0 1,0-1 0,0 1-1,4-4 1,-2 1-4,0 1 0,-1-1 0,1 0 0,-1-1 0,0 1 1,-1-1-1,7-9 0,-3 0-11,0 1 1,-2-1 0,1 0-1,-1 0 1,-1 0-1,2-17 1,1-15-28,-3 1 0,-2-1 0,-7-90 0,-34-136-50,21 166 123,17 92-36,-6-24 1,6 36-1,1 1 1,-1-1 0,1 0 0,-1 1-1,0-1 1,1 1 0,-1-1 0,0 1-1,0-1 1,0 1 0,0 0 0,0 0-1,-1-1 1,1 1 0,0 0 0,-1 0 0,-1-1-1,2 1 42,-3 7-8,-1 3-6,0 0-1,1 0 1,0 0-1,1 1 1,0-1-1,0 1 1,1 0 0,1 0-1,-2 19 1,7 138 260,1-86-177,13 135 121,-12-179-183,1 1 0,3-2 0,22 61 0,-28-86-35,1 0 0,1 0 0,0-1 1,0 0-1,1 0 0,0 0 0,14 14 1,-15-19-22,0 0 0,0-1 1,0 0-1,0 0 0,1 0 1,0-1-1,0 0 0,0 0 1,0-1-1,0 0 0,0 0 1,1-1-1,8 1 0,-6-1-12,1-1-1,0-1 0,0 1 0,-1-2 1,1 1-1,-1-2 0,1 1 1,-1-1-1,0-1 0,0 0 0,0 0 1,-1-1-1,1-1 0,-1 1 0,-1-1 1,1-1-1,-1 0 0,0 0 0,0 0 1,-1-1-1,7-9 0,-5 6-11,0-1 0,-2 0-1,1 0 1,-1 0 0,-1-1 0,0 0-1,-1-1 1,0 1 0,-1-1-1,-1 0 1,0 0 0,-1 0-1,0 0 1,-1 0 0,-2-19 0,1 28 23,-1 1 1,1-1 0,-1 1-1,-1-1 1,1 1 0,-1 0-1,1-1 1,-1 1 0,0 0 0,-1 0-1,1 0 1,-1 1 0,0-1-1,0 1 1,0-1 0,0 1-1,0 0 1,-1 0 0,1 0 0,-1 1-1,0-1 1,0 1 0,0 0-1,0 0 1,-7-2 0,2 1-331,0 1 0,-1 0 0,1 0 0,-1 1 1,1 0-1,-1 1 0,1 0 0,-1 1 0,1-1 1,-1 2-1,-9 2 0,-2 3-534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2.4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 41 36,'0'0'2035,"-3"6"-1615,-2 5-214,0 0-1,1 1 1,0 0 0,0-1 0,2 1 0,-1 0-1,0 20 1,3-14-15,1 0 0,0 0-1,2-1 1,4 21 0,-5-31-143,0 0 1,1 0-1,-1-1 0,1 1 1,1-1-1,-1 1 1,1-1-1,0 0 0,0-1 1,1 1-1,0-1 1,0 0-1,7 6 1,-10-10-38,1 1 1,-1-1 0,1 1 0,0-1 0,0 0 0,-1 0 0,1 0-1,0-1 1,0 1 0,0-1 0,0 1 0,0-1 0,0 0 0,0 0-1,0 0 1,0-1 0,0 1 0,-1-1 0,1 1 0,0-1 0,0 0 0,0 0-1,-1-1 1,1 1 0,0 0 0,2-3 0,-1 2 0,0-1 0,0 0 0,-1 0 0,1 0 0,-1 0 0,0-1 0,0 1 0,0-1 0,0 0 0,0 0 0,-1 0 0,0 0 0,0 0 0,0 0 0,0-1 0,1-4 0,-1-4 6,0 1-1,-1-1 1,0 0 0,0 0-1,-2 1 1,0-1-1,0 0 1,-1 0-1,0 1 1,-8-22 0,7 25-116,-1 1 0,0 0 0,0 0 0,-1 1 0,0 0 0,0-1 0,-1 1 0,0 1 0,0-1 0,0 1 0,-1 1 0,0-1-1,0 1 1,-1 0 0,1 0 0,-13-4 0,-6-3-2474,11 9 1764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2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23 156,'0'-23'2874,"-2"32"-2496,-38 442 2715,36-367-3534,8 98 1,-4-181 352,0 2-153,0-1-1,0 1 1,1-1-1,-1 1 1,1-1 0,-1 1-1,1-1 1,0 0-1,0 1 1,0-1-1,2 3 1,5 4-706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3.1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1 171 596,'5'-3'545,"17"-9"187,1 1 0,30-11 0,383-74 2025,-420 93-2666,-3 1-393,1 0 1,24-9-1,-28 3-3594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3.4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34 440,'0'-3'591,"0"-2"-263,-1 3-153,1 0 0,0 0 0,0 0 0,0 0 0,1 0 0,-1 0 0,0 0 0,1 0 0,-1 0 0,3-4 719,-1 11-533,12 37 407,-2 0 0,8 48 0,2 9-51,-21-93-764,7 24 405,1-1 1,22 53-1,-26-74-521,-1 1 0,2-1-1,-1 0 1,1 0 0,9 9-1,-10-13-301,-1 0 0,1 0 0,0 0 0,1-1 0,-1 1 0,0-1 1,1-1-1,0 1 0,7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4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0 683 32,'0'0'850,"9"-1"-489,98-6 437,151-12 379,1-21-500,-246 37-638,0 0 0,-1 0-1,0-1 1,1-1 0,-1 0 0,-1-1 0,1 0 0,18-14-1,-30 20-35,0 0 0,0 0 0,1 0 0,-1 0 0,0 0 0,0-1 0,0 1 0,0 0 0,1 0 0,-1 0 0,0-1 0,0 1 0,0 0 0,0 0-1,0-1 1,0 1 0,0 0 0,0 0 0,0 0 0,1-1 0,-1 1 0,0 0 0,0 0 0,0-1 0,0 1 0,-1 0 0,1 0 0,0-1 0,0 1 0,0 0-1,0 0 1,0-1 0,0 1 0,0 0 0,0 0 0,0 0 0,-1-1 0,1 1 0,0 0 0,0 0 0,0 0 0,0-1 0,-1 1 0,1 0 0,0 0 0,0 0-1,0 0 1,-1 0 0,1-1 0,0 1 0,0 0 0,-1 0 0,1 0 0,0 0 0,0 0 0,-1 0 0,1 0 0,0 0 0,0 0 0,0 0 0,-1 0 0,1 0-1,0 0 1,0 0 0,-1 0 0,1 0 0,0 0 0,-1 1 0,-4 1 7,0 0-1,0 0 1,0 1-1,0 0 1,0 0-1,1 1 1,-1-1 0,1 1-1,0 0 1,0 0-1,0 0 1,1 1-1,0-1 1,-4 6-1,1 0 11,1 0 0,0 1 0,0-1 0,1 1 0,0 0 0,-3 13 0,7-20-15,-1-1 1,0 1-1,1 0 1,-1 0-1,1 0 1,0-1-1,1 1 1,-1 0-1,1 0 1,-1 0-1,1-1 0,0 1 1,1 0-1,-1-1 1,1 1-1,-1-1 1,1 1-1,0-1 1,0 0-1,0 0 1,1 0-1,3 4 1,-3-4-6,0-1 1,1 0 0,-1 0-1,0 0 1,1 0 0,0 0-1,-1-1 1,1 1-1,0-1 1,0 0 0,0 0-1,0 0 1,0-1 0,0 0-1,0 1 1,0-1-1,0-1 1,0 1 0,0-1-1,0 1 1,0-1-1,-1 0 1,1 0 0,0-1-1,5-2 1,0 0 5,1-1 0,-1-1 0,0 0 0,-1 0 1,1-1-1,-1 0 0,0 0 0,9-12 0,16-26 223,-24 31-96,1 1 1,0 1 0,13-14 0,-21 25-4,0 1-121,0 1 0,0-1-1,-1 1 1,1 0 0,0 0-1,0 0 1,0 0 0,-1 0-1,1 0 1,0 0 0,-1 1-1,1-1 1,-1 0 0,0 1-1,3 2 1,20 31 77,-11-16-29,-9-13-49,1-1 1,0 0 0,-1 0 0,2-1-1,-1 0 1,0 0 0,1 0 0,0 0-1,0-1 1,0 0 0,0 0 0,0 0-1,1-1 1,-1 0 0,1 0 0,11 1-1,-13-3-10,0 0-1,1 0 1,-1-1-1,0 1 0,1-1 1,-1-1-1,0 1 1,0 0-1,0-1 0,0 0 1,0-1-1,0 1 0,-1-1 1,1 0-1,-1 0 1,1 0-1,-1 0 0,0-1 1,-1 0-1,1 0 1,6-8-1,-1-2-8,-1 1 1,0-2-1,-1 1 0,-1-1 1,0 0-1,-1 0 0,-1-1 1,4-23-1,0-17-19,-1-59-1,-6 93 31,1-175 87,-3 106 14,1 86-93,0 0-1,0 0 1,-1-1-1,1 1 1,-1 0-1,0 0 1,-1 0 0,1 0-1,-5-7 1,6 10 38,-4 7-25,-3 5-9,1-1 0,1 1-1,0 0 1,0 1 0,1-1 0,0 1 0,1 0 0,-3 15 0,-3 29 45,2 1 1,3 0-1,4 85 0,3-99-26,2-1-1,2 1 0,1-1 0,2-1 1,22 55-1,-26-79-31,1-1 1,0 0-1,1-1 1,1 0-1,0 0 1,22 24-1,-28-34-12,1 0 0,0-1-1,0 1 1,0-1 0,1 0 0,-1 0 0,1-1-1,-1 1 1,1-1 0,0 0 0,0 0-1,0-1 1,0 1 0,0-1 0,0 0 0,1-1-1,-1 1 1,0-1 0,0 0 0,1 0 0,-1-1-1,0 1 1,0-1 0,0 0 0,9-3 0,-9 1-8,1 0-1,-1 0 1,0-1 0,0 1 0,0-1 0,0 0 0,0 0 0,-1-1 0,0 1 0,0-1 0,0 0 0,-1 0-1,1 0 1,-1-1 0,0 1 0,-1-1 0,0 0 0,3-10 0,-1 5-16,-1-1 0,0-1-1,-1 1 1,-1 0 0,0-1 0,-1 1 0,0 0-1,-3-21 1,2 26 17,-1 0 1,1 0-1,-2 1 0,1-1 0,-1 0 0,0 1 0,0 0 1,-1 0-1,0 0 0,0 0 0,0 0 0,-1 1 0,0 0 1,0 0-1,-8-6 0,9 8-111,-1 0-1,0 0 1,0 0 0,0 1 0,0 0-1,0 0 1,0 0 0,-1 0 0,1 1-1,0 0 1,-1 0 0,0 1 0,1 0-1,-1 0 1,1 0 0,-1 0 0,1 1-1,-1 0 1,1 0 0,-9 3 0,-2 3-800,3 0 284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4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0 460,'0'0'479,"-2"6"-6,-4 18 53,0 1-1,2-1 1,1 1 0,-1 40-1,9 107 935,-4-152-1337,1 0 1,1 0 0,0 0-1,2 0 1,0 0 0,1-1-1,1 0 1,1 0-1,10 18 1,-16-33-117,1-1 0,-1 1 1,1-1-1,0 0 0,0 0 0,0 0 0,0 0 1,1-1-1,-1 1 0,1-1 0,-1 0 1,1 0-1,0 0 0,0 0 0,0-1 0,0 0 1,0 0-1,0 0 0,1 0 0,-1 0 1,0-1-1,0 0 0,1 0 0,-1 0 0,6-1 1,-3 0-33,-1-1 0,0 0 0,1 0 0,-1 0 0,0-1 0,0 1 0,0-2 0,-1 1 0,1-1 0,-1 0 0,1 0 0,-1 0 0,-1 0 0,1-1 1,6-8-1,-1-2-34,0 1 0,-1-1 0,0 0 0,-2-1 0,0 0 0,0-1 0,-2 1 0,0-1 0,-1 0 0,0 0 0,1-34 0,-4 49 60,-1 0 1,0 1-1,0-1 1,0 0-1,0 0 1,0 0 0,-1 1-1,1-1 1,-1 0-1,1 0 1,-1 1 0,1-1-1,-1 0 1,0 1-1,0-1 1,0 1 0,0-1-1,0 1 1,0-1-1,0 1 1,-1 0-1,1-1 1,0 1 0,-1 0-1,1 0 1,-1 0-1,1 0 1,-1 0 0,0 0-1,1 1 1,-1-1-1,0 1 1,1-1 0,-1 1-1,0-1 1,0 1-1,0 0 1,1 0-1,-1 0 1,-3 0 0,-1 1 29,0 0 1,0 0-1,0 0 1,0 1-1,0 0 1,1 0-1,-1 0 1,1 1-1,0 0 1,-1 0-1,-5 5 1,5-3 2,0 0 1,1 1-1,-1 0 1,1 0-1,0 0 1,0 1-1,1-1 1,0 1-1,0 0 1,1 0-1,0 1 1,0-1-1,0 1 1,1-1-1,-1 12 1,2-12-18,0-1 0,1 1 0,0-1 1,1 1-1,-1-1 0,1 1 0,1-1 0,-1 0 0,1 0 1,0 1-1,0-1 0,1-1 0,0 1 0,0 0 0,0 0 1,1-1-1,0 0 0,0 0 0,8 8 0,0-2-356,0-1 1,2-1-1,-1 0 0,1 0 0,0-2 0,1 0 0,-1 0 1,1-1-1,1-1 0,-1-1 0,1 0 0,26 3 0,-4-6-651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6.6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64 716 284,'0'0'500,"2"3"-272,6 9-19,-5-11-154,0 0 0,-1 0-1,1 0 1,0-1 0,0 0-1,0 1 1,0-1-1,0 0 1,0 0 0,0 0-1,4-2 1,-2 2-15,1-1 1,-1 1-1,0-1 0,0 0 1,0-1-1,0 0 1,0 1-1,0-1 0,-1-1 1,1 1-1,-1-1 0,1 0 1,-1 0-1,0 0 1,0 0-1,0-1 0,-1 0 1,5-5-1,-5 5-10,0 0 0,0 0 1,-1 0-1,1 0 0,-1 0 0,0 0 0,0 0 0,-1-1 0,1 1 1,-1-1-1,0 0 0,0 1 0,-1-1 0,1 0 0,-1 1 0,0-1 1,0 0-1,-1 1 0,0-7 0,1 11-29,-2-7 42,0 1 0,0-1 0,-1 1 0,-5-11-1,7 16-29,0-1-1,0 0 1,-1 1-1,1-1 0,-1 1 1,1-1-1,-1 1 0,1 0 1,-1-1-1,0 1 0,0 0 1,0 0-1,1 0 1,-1 1-1,0-1 0,0 0 1,0 1-1,0-1 0,-5 0 1,1 1 21,0 0 1,0 0-1,-1 0 1,1 1 0,0 0-1,0 0 1,0 1-1,0-1 1,0 1 0,0 1-1,0-1 1,1 1-1,-1 0 1,1 0 0,0 1-1,0 0 1,0-1-1,0 2 1,1-1 0,-1 0-1,1 1 1,0 0-1,1 0 1,-1 0 0,1 1-1,-4 7 1,2-3 11,0 1 0,1 0 0,0 0 0,1 0 0,0 0 0,1 1 0,0-1 0,1 1 0,0-1 0,1 1 0,0 0 0,1-1 0,3 17 0,-3-19-16,2 0 0,-1 0 0,1 0 0,1 0 0,0-1 0,0 1 0,1-1 0,0 0 0,8 10 0,-10-14-16,1 0 0,1 0-1,-1 0 1,1-1-1,-1 1 1,1-1-1,0 0 1,0-1 0,0 1-1,0-1 1,1 0-1,-1-1 1,1 1-1,-1-1 1,1 0 0,9 0-1,-2 0 5,-1-1 1,1-1-1,0 0 0,0-1 0,-1 0 0,1-1 0,-1-1 0,0 0 1,0 0-1,0-1 0,12-7 0,-8 2-9,-1 1 1,0-2-1,-1 0 0,-1-1 0,1 0 1,-2-1-1,16-20 0,-9 6 5,29-56-1,-4 5 9,-38 69-26,-5 8 2,0 0 0,0 0 0,0 0 0,0 0 0,0-1 0,-1 1 0,1-1 0,0 1 0,-1 0 0,1-1-1,-1 1 1,1-4 0,-1 4 18,-1 8 0,-25 189 80,22-161-34,2 49 0,2-66-22,0-17-36,0 0 0,0-1-1,0 1 1,-1 0 0,1-1-1,0 1 1,0 0 0,0-1-1,0 1 1,0-1 0,1 1-1,-1 0 1,0-1 0,0 1-1,0 0 1,0-1 0,1 1-1,-1-1 1,0 1 0,1-1-1,-1 1 1,0-1 0,1 1-1,-1-1 1,1 1 0,-1-1-1,1 1 1,-1-1 0,1 1-1,-1-1 1,1 0 0,-1 1-1,1-1 1,-1 0 0,2 1-1,-1-2 1,1 1 0,0-1 0,-1 1 1,1-1-1,-1 1 0,1-1 0,-1 0 0,1 0 0,-1 0 0,0 0 0,1 0 0,-1 0 0,1-1 0,7-6 2,-1 0 0,0-1 0,6-10 0,28-43-48,56-64 0,-83 111-3,-13 14 30,3 4 24,3 3-3,0 0 0,-1 0-1,0 1 1,0 0 0,-1 0-1,0 1 1,0 0 0,-1 0-1,8 15 1,5 12 46,42 62-1,-58-95-68,0 0-1,0 0 0,0 0 1,0 0-1,0 0 1,1-1-1,-1 1 0,0-1 1,1 0-1,-1 0 1,1 0-1,0 0 0,-1 0 1,1 0-1,0-1 1,-1 1-1,1-1 0,0 0 1,0 0-1,-1 0 0,1 0 1,0 0-1,0-1 1,-1 1-1,1-1 0,0 1 1,-1-1-1,1 0 1,0 0-1,2-2 0,3-1-86,-1 0 0,1 0 0,-1 0 0,0-1 0,0 0 0,-1 0 0,0-1 0,10-11 0,-6 3 11,-2 1-1,1-1 1,-2-1 0,0 0-1,-1 0 1,0 0 0,-1-1-1,-1 1 1,-1-1 0,3-24-1,-2-16-49,-5-94 0,0 139 137,-37-298 593,27 246-306,9 43-189,2 15-50,-1-1 1,0 1-1,0-1 0,0 1 1,0 0-1,-3-6 0,3 9 294,-1 8-220,-1 5-49,1-1-1,1 1 1,0-1 0,0 1 0,1-1-1,2 18 1,12 74 363,-11-86-378,13 88 119,45 211-1511,-60-313 1023,0 1 0,0-1 0,0 0-1,0 0 1,0 0 0,0 0-1,0 0 1,3 3 0,1 3-578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7.0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49 336,'1'-2'65,"1"-1"0,-1 1 1,1-1-1,0 1 0,0 0 0,-1-1 0,2 1 0,-1 0 1,0 0-1,0 1 0,1-1 0,-1 0 0,1 1 1,2-2-1,1 0 36,1 1 0,-1-1 1,1 1-1,0 1 0,11-2 0,1 1 75,0 2 1,0 0-1,29 4 0,-27-1-74,0 1 0,0 1 0,-1 1 0,0 0 0,0 2 0,26 13 0,-34-14-13,0 0 0,-1 1 0,0 0 0,0 0 0,0 1 0,-1 1 0,-1 0 0,0 0-1,0 1 1,13 22 0,-8-15 226,-6-9 77,-8-9-380,0 0-1,0 1 0,0-1 0,0 0 0,0 0 1,0 0-1,0 0 0,0 0 0,0 0 1,0 0-1,0 0 0,0 0 0,0 0 0,0 0 1,1 1-1,-1-1 0,0 0 0,0 0 1,0 0-1,0 0 0,0 0 0,0 0 1,0 0-1,0 0 0,0 0 0,0 0 0,0 0 1,0 0-1,0 0 0,1 0 0,-1 0 1,0 0-1,0 0 0,0 0 0,0 0 1,0 0-1,0 0 0,0 0 0,0 0 0,0 0 1,0 0-1,0 0 0,1 0 0,-1 0 1,0 0-1,0 0 0,0 0 0,0 0 1,0 0-1,0 0 0,0 0 0,0 0 0,0 0 1,0 0-1,0 0 0,0-1 0,0 1 1,1 0-1,-1 0 0,0 0 0,0 0 0,0 0 1,0 0-1,0 0 0,0-11 46,0 0-1,1 0 0,0-1 1,1 2-1,0-1 0,4-11 1,-4 17-81,0 0 0,1 0 0,-1 1 0,1-1 0,-1 1 1,2 0-1,-1 0 0,0 0 0,1 0 0,-1 0 0,1 1 0,0-1 0,1 1 0,-1 0 1,0 0-1,7-2 0,9-4-518,0 1-1,1 0 1,0 2 0,1 1 0,-1 0-1,42-2 1,-34 6-158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5T09:56:27.5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120 4 48,'0'0'355,"-5"0"-11,-19-3 239,20 17 138,4-2-611,1-1 1,0 0-1,1 1 1,0-1-1,1 0 1,0 0-1,1-1 1,0 1-1,0-1 1,1 1-1,1-1 0,0-1 1,7 10-1,-9-13-82,1 0 0,0-1-1,1 0 1,-1 0 0,1 0 0,0-1-1,0 0 1,0 0 0,1 0-1,-1-1 1,1 0 0,0 0-1,0-1 1,0 1 0,0-2-1,0 1 1,1-1 0,-1 0-1,0-1 1,1 1 0,10-2-1,-8-1-5,0 1-1,-1-2 0,1 1 1,0-2-1,-1 1 0,0-1 1,0-1-1,0 1 1,0-1-1,-1-1 0,0 0 1,11-10-1,-8 6 73,0-1 1,-1 0 0,-1-1-1,0 0 1,0 0-1,-1-1 1,10-22-1,-11 24 90,-4 14 57,-5 18-102,-19 61 53,-32 118 126,35-146-192,-39 85 1,54-132-116,-63 117 202,56-108-174,-1 0 0,0-1-1,-2-1 1,1 0 0,-22 18 0,28-28-67,1 0 0,-1 0 1,0-1-1,1 0 0,-2 0 0,1 0 0,0-1 1,-1 0-1,1 0 0,-1 0 0,1-1 0,-1 0 1,0-1-1,-6 1 0,8-2-163,0 1 1,0 0-1,1-1 0,-1 0 0,0 0 1,1-1-1,-1 1 0,1-1 1,0 0-1,-1 0 0,1 0 1,0-1-1,0 1 0,1-1 0,-1 0 1,0 0-1,1-1 0,0 1 1,0-1-1,-6-7 0,-4-17-743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F77F5-65B5-4109-993F-8E3AEFA21D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99000-5820-417D-859A-7B993A945D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4E47B93-A6C2-4FB6-8CE8-DAE20BC09B2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62A9-6742-4C7C-94FB-8587101EC8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4258A-88EC-4431-9C5F-CE2E8EF463C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F8B-6E7C-4A70-BD70-A62B4C80E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2A18A57-DCB1-4DA0-83E6-AFC40ED3797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2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D4FE-D7F1-4173-9ECC-AC84163278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1CC4B3-E3A2-46C3-9815-2AD47F1CFAE7}" type="slidenum">
              <a:rPr/>
              <a:pPr lvl="0"/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D311F-93F3-4795-BBCA-47D1CD044C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21376-4FC7-414A-A672-5015E1E380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2034A-B216-41C8-9925-5932B0408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70EEA5-74A3-426D-9B48-B01F5CBF932F}" type="slidenum">
              <a:rPr/>
              <a:pPr lvl="0"/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72005-41B0-4377-9A55-04BB235776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4AC1-581A-4E15-8E62-D64438031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8309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2034A-B216-41C8-9925-5932B0408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70EEA5-74A3-426D-9B48-B01F5CBF932F}" type="slidenum">
              <a:rPr/>
              <a:pPr lvl="0"/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72005-41B0-4377-9A55-04BB235776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4AC1-581A-4E15-8E62-D64438031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1665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D6B22-8B6F-4BBF-AA4F-BD0FC7F0FB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96A6BF-E513-4A44-B799-BFDB22D354A6}" type="slidenum">
              <a:rPr/>
              <a:pPr lvl="0"/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8E44C-1F57-4A37-B579-990531251A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61B31C-6D01-4D43-93F1-D4B034F6F5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2168-9EA3-4EA5-805A-A18A72E522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DD2E06B-D099-464B-BECE-C5FDC263B128}" type="slidenum">
              <a:rPr/>
              <a:pPr lvl="0"/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D07C2-CBC1-4210-955D-55E065031C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0EB9D-7552-4D10-B38B-32148E7AB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0D70-8901-48B1-BC83-F6A4BABD27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D8264A-0F80-45FF-BCE8-FF9EDBFDA74B}" type="slidenum">
              <a:rPr/>
              <a:pPr lvl="0"/>
              <a:t>14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28BAA-6A29-445B-986C-AEBD1DA59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28E82-421D-4535-96A0-8D8AADF3A7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3707-33CF-402C-BB1A-C6D008C75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B035BD-5B57-4FD1-8914-66E8BB05CEC5}" type="slidenum">
              <a:rPr/>
              <a:pPr lvl="0"/>
              <a:t>15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9B6D9F-395A-49D3-9381-DB4BAD389A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CECE2-7447-42F9-BE0A-7DED97C649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F279-D12F-4D14-8E8B-19560B2D8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49068BD-CD2B-4649-909C-84C3CB4AB12A}" type="slidenum">
              <a:rPr/>
              <a:pPr lvl="0"/>
              <a:t>16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0F4E8-6CBD-431B-9155-4E2782F34B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7897E-F75D-410B-A0B4-D75BA53B22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C395A-EDDF-4961-9B38-2F554D0F19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13CCCB-CFB2-46EA-ADB0-70C15446B934}" type="slidenum">
              <a:rPr/>
              <a:pPr lvl="0"/>
              <a:t>17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89E7B-F400-4C51-914E-CCC5B641C8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33BD2-D134-4B9B-9386-561BE9018B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2C4F1-DA12-42D0-A297-7925990766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A0BAFBA-0284-49D0-9268-06DDB95BBCBF}" type="slidenum">
              <a:rPr/>
              <a:pPr lvl="0"/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539CF-ACF2-4783-BC85-D8EC019726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C6221-4FA9-479A-ACB7-E9D1DD4424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928B8-9005-4217-A81D-8200A5EAEE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77568C-3702-4D9C-AF91-EF845BDBEA40}" type="slidenum">
              <a:rPr/>
              <a:pPr lvl="0"/>
              <a:t>19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8A8A2-9B08-4758-9CB5-B22C0691EB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A8B5-C22A-41C7-B7FC-9A7934B65E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ECF6-50EF-412F-A79E-979D26F342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7814709-2EAB-46E9-90BB-AF77FBCBBB4D}" type="slidenum">
              <a:rPr/>
              <a:pPr lvl="0"/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5DFFB-79B3-4068-9977-E462170AC2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63CDD-5FCD-4AE4-BC13-DFACDEDFE2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6EA35-2418-4DCA-90FB-0F523AB69F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38EE78-3872-47FB-B322-93F84CD7EC5A}" type="slidenum">
              <a:rPr/>
              <a:pPr lvl="0"/>
              <a:t>20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63AB8-735F-47BE-9286-C4F4F6C7CE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2337D-007F-4E7B-A2B1-2B333C28C5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7B47-E506-4BF0-9153-C291BB46BD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869876-DBEE-41EE-B083-A53662F65938}" type="slidenum">
              <a:rPr/>
              <a:pPr lvl="0"/>
              <a:t>21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DE5CD-CCDC-42A7-8306-310CEBE563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E1B70-12E4-4F70-8131-008C5276B5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6251-E582-4FCF-915E-10505C7C92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24AE762-2276-4DDA-A8AC-8033F417F980}" type="slidenum">
              <a:rPr/>
              <a:pPr lvl="0"/>
              <a:t>22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5DD18-9C2C-445B-AD6B-50F7A07F85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60F09-4A87-4043-8094-6AB8788142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0C204-7458-4B42-A515-BD1E53D00F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04D1C8-8BE6-4E6A-8BC8-56ABEF321FC6}" type="slidenum">
              <a:rPr/>
              <a:pPr lvl="0"/>
              <a:t>23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933323-DAA9-4D95-9BF4-90BA44EDB6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D9720-F8C3-4CBB-B449-E52090AA7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1DC46-03C0-44F0-8B42-F9B195CB1F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A8EA3C-7A67-4C0C-9A1E-E87F8E4784F9}" type="slidenum">
              <a:rPr/>
              <a:pPr lvl="0"/>
              <a:t>24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DE4E1-4CD6-4521-A58C-EEB74E19DC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72CFD-EF1F-4A59-A9C1-043E46F226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F8B0-23D2-4857-ADB8-42FE42ACBF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8E91CC9-D717-4B8F-9B9D-C2514ACEF113}" type="slidenum">
              <a:rPr/>
              <a:pPr lvl="0"/>
              <a:t>25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0F0FB-41C6-44E3-AC1E-7E83AC856E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E92C7-C3CD-47AD-B13A-74577C2CE1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89F5-7FE7-4730-9C00-339563905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58A8B5D-EB4F-4611-A11F-E951B42063AB}" type="slidenum">
              <a:rPr/>
              <a:pPr lvl="0"/>
              <a:t>26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25155-AA6C-446E-B0AD-77394DB5D3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D7ED6-1CC3-49D2-87DF-8A2FE24302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1FAD-F7E6-4C0F-81FA-BB94F5EF35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C95DCE-407F-4312-9F68-7D143BA0168E}" type="slidenum">
              <a:rPr/>
              <a:pPr lvl="0"/>
              <a:t>27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F78C5-D524-4633-98BB-023B76F963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EFFF87-A67B-4D8E-9078-5A0004790B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1F45-4677-41EB-88BC-0BEEBB3B75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803328C-C158-4EE7-98E6-2D9AE48AE1EE}" type="slidenum">
              <a:rPr/>
              <a:pPr lvl="0"/>
              <a:t>28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6C4F9-977B-4307-8AD1-1C6177DA69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A08D6-666B-4805-A063-28497B566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6973E-8E0F-46E2-8F76-7DCA10259D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7426D9B-04B7-433A-AD40-63EB5B2AC7F6}" type="slidenum">
              <a:rPr/>
              <a:pPr lvl="0"/>
              <a:t>29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8DBDE-31B1-4659-9500-DD602DBDD0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61F3B-C970-47A1-BAD3-0678866C67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A109-BEFA-4805-B0D1-E1CF852968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7771A7-CFAD-48EC-BEBF-C418DDF7C271}" type="slidenum">
              <a:rPr/>
              <a:pPr lvl="0"/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BC4D5-64D3-416D-9FCC-4EF42E466E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1C66F5-7136-423B-9255-825FC6B26B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72120-55ED-47AA-A634-A31684A07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440C79-DAF4-407E-99F4-B94C700E5A34}" type="slidenum">
              <a:rPr/>
              <a:pPr lvl="0"/>
              <a:t>30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CBB8E-8EE6-470F-9FF6-341DF85CCF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E61CF-57F1-41E4-98CA-06D0CD1CBD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7AEC4-4BB3-4A48-BB6F-D94008BE9F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8F04B1-8D4B-4430-9AD4-8687C3BEB034}" type="slidenum">
              <a:rPr/>
              <a:pPr lvl="0"/>
              <a:t>31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6AED2-66A6-41AC-8EA3-3857FAA92A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63DD7-E5FA-4807-A457-F2637F27DD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4F4FD-2B0F-4333-B5B6-E77A0AD6E5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FFD2DF-F4E4-449E-85F0-AD13CC6A7973}" type="slidenum">
              <a:rPr/>
              <a:pPr lvl="0"/>
              <a:t>32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B3E67-6C55-4EB6-B37E-91CF73CA04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E02E-2B57-477F-A51D-F5AFBCDC13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DC23-0448-4FF5-A002-305BDA25F8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9A618E-9F97-4AEC-9848-3CC1B19CC77F}" type="slidenum">
              <a:rPr/>
              <a:pPr lvl="0"/>
              <a:t>33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314A8-B4DC-4E44-9386-F5D1B5C4FA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14B95-0994-4337-ABAB-1A79C6D3E1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404C4-5E55-4D5F-9438-C1BD015234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83AB1A-7989-4F78-9620-80FDBB8D8F1C}" type="slidenum">
              <a:rPr/>
              <a:pPr lvl="0"/>
              <a:t>34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30DA4-240E-40EC-96DE-A816F1E61D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C6D523-A633-49D3-B2BA-89E6E42D46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A92F-1826-4871-9D29-6BB7828C55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00C4AAC-7129-43B5-8A7D-033EF35258FB}" type="slidenum">
              <a:rPr/>
              <a:pPr lvl="0"/>
              <a:t>35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DA238-0CA7-4507-AF3B-428AD8AAAF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774F1-DBB7-4EAE-A953-63D28A891B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4826-A8B6-46B3-B1D0-6941A62D53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4457A7-B983-4708-905D-4602E234DD33}" type="slidenum">
              <a:rPr/>
              <a:pPr lvl="0"/>
              <a:t>36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91DE8D-6FDE-4248-A80F-9BA8C1A912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8CBCE-D05A-48A2-9446-D61DB88660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33D07-F437-4749-AD88-9B6F32CA41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A08393-99A9-45E1-ABC5-DF72F80433A1}" type="slidenum">
              <a:rPr/>
              <a:pPr lvl="0"/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03FEF-06A8-440E-AE5C-95A8FA0733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DC06B6-411A-461D-954B-7665110B59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EE1E-F322-4E9D-8D8F-D295B6EF79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32BC0C-D7F8-4031-ADB0-CECC159C1DCE}" type="slidenum">
              <a:rPr/>
              <a:pPr lvl="0"/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88665-CC3A-4804-958B-05ADD51355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2117E-42A2-4DF9-BFCF-364262DEE0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C116-31A1-41A6-9BDD-BB6441AB78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0FD7E5-6494-4872-B171-B4A83E0E9A80}" type="slidenum">
              <a:rPr/>
              <a:pPr lvl="0"/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596C2C-2D33-4526-9C5C-A816957841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FAF83-F4ED-47D2-8365-0D15E798AC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FFB8-80D9-4225-94D6-DE48D931E8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3563FE-C719-49DB-B37D-B08CF7285561}" type="slidenum">
              <a:rPr/>
              <a:pPr lvl="0"/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6732D-9AE5-4465-91B8-780590FA88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5C5DD-4A73-4330-A689-E2E7B3C45B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AFFB8-80D9-4225-94D6-DE48D931E8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E3563FE-C719-49DB-B37D-B08CF7285561}" type="slidenum">
              <a:rPr/>
              <a:pPr lvl="0"/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6732D-9AE5-4465-91B8-780590FA88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5C5DD-4A73-4330-A689-E2E7B3C45B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1494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2034A-B216-41C8-9925-5932B0408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70EEA5-74A3-426D-9B48-B01F5CBF932F}" type="slidenum">
              <a:rPr/>
              <a:pPr lvl="0"/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72005-41B0-4377-9A55-04BB235776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E4AC1-581A-4E15-8E62-D64438031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EB69-C965-4013-B90A-41E361B7A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3624-26AE-48DC-8693-9B04383D5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3771-C642-44AE-9DFE-FE1F9BF5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F310-F8CA-42C4-85FD-178997D6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B9C4-4812-4238-A1E5-68930577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CBCA74-F40A-49AA-A2A3-69874B34DD6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4199-16D7-4491-83F4-0A79004E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57A6B-70E4-47A4-A7D9-035CB4F7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D0-F8DD-4449-97AF-F99D4277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375B-EC9B-4C2D-AB5C-0A7117E5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B32A-A7DF-4D62-A2AD-02D4D28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1BE76B-E6A9-40D8-8B27-B753710017F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2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C1F2B-ED93-432A-8994-227002C2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194F-F490-424C-9A54-0DBB1C629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3A3F-537B-4673-B8B9-476D9F0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1CF4-ADA8-41F0-BE9B-675A50A4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AD75-5C08-4041-A038-A256362D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23D12C-38D0-497E-B989-6D4BDF7E8CC6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293A-055A-40FA-9126-1488C582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9C-B7AF-4E18-905B-16E8FE75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728A-F1A5-46DD-B5AF-B4D0ADA6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25F6-99D8-4EED-B6FC-A251F6BD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1E4F-BD84-47C2-98BB-6D8E51E5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7E843-E476-48C6-8636-FF138C33638C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E56C-7BA8-49B1-B845-F65B94CB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9CA2-6D6A-43EC-AF9F-FC0DF98E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ACF1-BE37-4C14-807F-18CDD127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98A3-2B6D-4072-9997-659859ED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3A0B-21E7-47F6-88ED-5BE76E7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0F7778-243E-465A-9CC0-E5FA05B9CD73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6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4C6-C5BB-48F8-8A94-72CEF5EF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0DBB-CBA2-4D7C-BEF3-7ACDDD0E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B089-EA19-466D-8157-BCE26393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9B76-B2CE-497B-A40A-4B34703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B3C13-2E9B-40BA-B47E-700F774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20ABB-C8EE-492E-8215-CE3912B7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79555A-FF06-4A8B-8808-041070EE2EC1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2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D76C-249D-4A2E-A259-CAFEA707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85E-F972-40B5-BA05-2CCF4E1D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B0DA-D75D-4D37-AEDE-2FCE876A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76CEB-1029-480E-9718-02CB5F45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E2867-A56A-432A-A868-ED982AB1D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E0DBC-8A48-4811-AE4F-D2A12211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93DCF-A002-4755-99F1-0AC7BDF7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965BA-BF46-44B3-A0C5-0DB2ADC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B647C-F035-4AC8-8651-D409DB14348D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3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98B7-BF69-4517-8ABF-C521B0B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3DBE9-12F0-4F8E-9287-7C600CA1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A120A-52C7-4D2F-9AF0-CDFA145F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6E56E-666B-4F2C-A0DA-E2ECD1E3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CA70A-E918-4E93-9FB9-E301E598E005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6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E3D1F-4B9C-4FA3-B4BB-59BC33DD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C8218-86D5-477A-8055-8A52EF2D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9671-DF0F-4A99-9ACB-A578B52D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6929BA-12C5-4B1B-A7E8-3F7A1C23691E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756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4843-0B0B-475C-A82B-ADB496F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7C27-4DAD-4383-A73D-D76D912E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D940A-7CC8-42FB-9468-E683B4D1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11C0-31C7-4910-BFC7-9C1D23B5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FCE93-F8CD-4AA2-9B02-5FEDA333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9B68-C51F-4478-B746-56081298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8EC0D7-1824-4A00-9941-246B0AA170E2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6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26B-6EA6-4CD0-B5F8-91A56470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F5C5A-CECE-4752-AE18-1719FE1C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5370-9C18-4C3D-ACCB-F9B8B24E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0B68-038E-4B9C-9D85-A00B286C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BE5F-DF20-4A4D-8FE0-0E59A28B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C3BF-2B2F-48A6-AEC9-2ACC8BE4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7D384-1876-4CA6-AD69-933C47C21048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AA920E3-3FF6-4E1F-BF68-F7B226BC6682}"/>
              </a:ext>
            </a:extLst>
          </p:cNvPr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B105A3-B73D-43CD-A4B3-6A344ABB4514}"/>
              </a:ext>
            </a:extLst>
          </p:cNvPr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342138-DF32-42BA-9FAD-24966BC87E9D}"/>
              </a:ext>
            </a:extLst>
          </p:cNvPr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D1B2F91-5F0E-486B-8A8E-AE846A59CFDD}"/>
              </a:ext>
            </a:extLst>
          </p:cNvPr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44336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IN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A97A2AA-02CC-4BAD-861D-97A9D19EB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F705D5-A313-47F2-8BDF-C215B4B6B3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A99475-3D46-4DE0-AAEC-54FEFB677F2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l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5DA8CB-8371-4845-8B41-C69D760ED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F4A2D0-3B01-418E-97FF-4C0A31494E6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IN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D263485C-52BD-4707-B500-182AC8C95603}" type="slidenum">
              <a:rPr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1">
        <a:tabLst/>
        <a:defRPr lang="en-IN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142"/>
        </a:spcAft>
        <a:tabLst/>
        <a:defRPr lang="en-IN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 /><Relationship Id="rId299" Type="http://schemas.openxmlformats.org/officeDocument/2006/relationships/customXml" Target="../ink/ink151.xml" /><Relationship Id="rId303" Type="http://schemas.openxmlformats.org/officeDocument/2006/relationships/customXml" Target="../ink/ink153.xml" /><Relationship Id="rId21" Type="http://schemas.openxmlformats.org/officeDocument/2006/relationships/customXml" Target="../ink/ink12.xml" /><Relationship Id="rId42" Type="http://schemas.openxmlformats.org/officeDocument/2006/relationships/image" Target="../media/image23.png" /><Relationship Id="rId63" Type="http://schemas.openxmlformats.org/officeDocument/2006/relationships/customXml" Target="../ink/ink33.xml" /><Relationship Id="rId84" Type="http://schemas.openxmlformats.org/officeDocument/2006/relationships/image" Target="../media/image44.png" /><Relationship Id="rId138" Type="http://schemas.openxmlformats.org/officeDocument/2006/relationships/image" Target="../media/image71.png" /><Relationship Id="rId159" Type="http://schemas.openxmlformats.org/officeDocument/2006/relationships/customXml" Target="../ink/ink81.xml" /><Relationship Id="rId324" Type="http://schemas.openxmlformats.org/officeDocument/2006/relationships/image" Target="../media/image164.png" /><Relationship Id="rId170" Type="http://schemas.openxmlformats.org/officeDocument/2006/relationships/image" Target="../media/image87.png" /><Relationship Id="rId191" Type="http://schemas.openxmlformats.org/officeDocument/2006/relationships/customXml" Target="../ink/ink97.xml" /><Relationship Id="rId205" Type="http://schemas.openxmlformats.org/officeDocument/2006/relationships/customXml" Target="../ink/ink104.xml" /><Relationship Id="rId226" Type="http://schemas.openxmlformats.org/officeDocument/2006/relationships/image" Target="../media/image115.png" /><Relationship Id="rId247" Type="http://schemas.openxmlformats.org/officeDocument/2006/relationships/customXml" Target="../ink/ink125.xml" /><Relationship Id="rId107" Type="http://schemas.openxmlformats.org/officeDocument/2006/relationships/customXml" Target="../ink/ink55.xml" /><Relationship Id="rId268" Type="http://schemas.openxmlformats.org/officeDocument/2006/relationships/image" Target="../media/image136.png" /><Relationship Id="rId289" Type="http://schemas.openxmlformats.org/officeDocument/2006/relationships/customXml" Target="../ink/ink146.xml" /><Relationship Id="rId11" Type="http://schemas.openxmlformats.org/officeDocument/2006/relationships/customXml" Target="../ink/ink7.xml" /><Relationship Id="rId32" Type="http://schemas.openxmlformats.org/officeDocument/2006/relationships/image" Target="../media/image18.png" /><Relationship Id="rId53" Type="http://schemas.openxmlformats.org/officeDocument/2006/relationships/customXml" Target="../ink/ink28.xml" /><Relationship Id="rId74" Type="http://schemas.openxmlformats.org/officeDocument/2006/relationships/image" Target="../media/image39.png" /><Relationship Id="rId128" Type="http://schemas.openxmlformats.org/officeDocument/2006/relationships/image" Target="../media/image66.png" /><Relationship Id="rId149" Type="http://schemas.openxmlformats.org/officeDocument/2006/relationships/customXml" Target="../ink/ink76.xml" /><Relationship Id="rId314" Type="http://schemas.openxmlformats.org/officeDocument/2006/relationships/image" Target="../media/image159.png" /><Relationship Id="rId5" Type="http://schemas.openxmlformats.org/officeDocument/2006/relationships/customXml" Target="../ink/ink4.xml" /><Relationship Id="rId95" Type="http://schemas.openxmlformats.org/officeDocument/2006/relationships/customXml" Target="../ink/ink49.xml" /><Relationship Id="rId160" Type="http://schemas.openxmlformats.org/officeDocument/2006/relationships/image" Target="../media/image82.png" /><Relationship Id="rId181" Type="http://schemas.openxmlformats.org/officeDocument/2006/relationships/customXml" Target="../ink/ink92.xml" /><Relationship Id="rId216" Type="http://schemas.openxmlformats.org/officeDocument/2006/relationships/image" Target="../media/image110.png" /><Relationship Id="rId237" Type="http://schemas.openxmlformats.org/officeDocument/2006/relationships/customXml" Target="../ink/ink120.xml" /><Relationship Id="rId258" Type="http://schemas.openxmlformats.org/officeDocument/2006/relationships/image" Target="../media/image131.png" /><Relationship Id="rId279" Type="http://schemas.openxmlformats.org/officeDocument/2006/relationships/customXml" Target="../ink/ink141.xml" /><Relationship Id="rId22" Type="http://schemas.openxmlformats.org/officeDocument/2006/relationships/image" Target="../media/image13.png" /><Relationship Id="rId43" Type="http://schemas.openxmlformats.org/officeDocument/2006/relationships/customXml" Target="../ink/ink23.xml" /><Relationship Id="rId64" Type="http://schemas.openxmlformats.org/officeDocument/2006/relationships/image" Target="../media/image34.png" /><Relationship Id="rId118" Type="http://schemas.openxmlformats.org/officeDocument/2006/relationships/image" Target="../media/image61.png" /><Relationship Id="rId139" Type="http://schemas.openxmlformats.org/officeDocument/2006/relationships/customXml" Target="../ink/ink71.xml" /><Relationship Id="rId290" Type="http://schemas.openxmlformats.org/officeDocument/2006/relationships/image" Target="../media/image147.png" /><Relationship Id="rId304" Type="http://schemas.openxmlformats.org/officeDocument/2006/relationships/image" Target="../media/image154.png" /><Relationship Id="rId85" Type="http://schemas.openxmlformats.org/officeDocument/2006/relationships/customXml" Target="../ink/ink44.xml" /><Relationship Id="rId150" Type="http://schemas.openxmlformats.org/officeDocument/2006/relationships/image" Target="../media/image77.png" /><Relationship Id="rId171" Type="http://schemas.openxmlformats.org/officeDocument/2006/relationships/customXml" Target="../ink/ink87.xml" /><Relationship Id="rId192" Type="http://schemas.openxmlformats.org/officeDocument/2006/relationships/image" Target="../media/image98.png" /><Relationship Id="rId206" Type="http://schemas.openxmlformats.org/officeDocument/2006/relationships/image" Target="../media/image105.png" /><Relationship Id="rId227" Type="http://schemas.openxmlformats.org/officeDocument/2006/relationships/customXml" Target="../ink/ink115.xml" /><Relationship Id="rId248" Type="http://schemas.openxmlformats.org/officeDocument/2006/relationships/image" Target="../media/image126.png" /><Relationship Id="rId269" Type="http://schemas.openxmlformats.org/officeDocument/2006/relationships/customXml" Target="../ink/ink136.xml" /><Relationship Id="rId12" Type="http://schemas.openxmlformats.org/officeDocument/2006/relationships/image" Target="../media/image8.png" /><Relationship Id="rId33" Type="http://schemas.openxmlformats.org/officeDocument/2006/relationships/customXml" Target="../ink/ink18.xml" /><Relationship Id="rId108" Type="http://schemas.openxmlformats.org/officeDocument/2006/relationships/image" Target="../media/image56.png" /><Relationship Id="rId129" Type="http://schemas.openxmlformats.org/officeDocument/2006/relationships/customXml" Target="../ink/ink66.xml" /><Relationship Id="rId280" Type="http://schemas.openxmlformats.org/officeDocument/2006/relationships/image" Target="../media/image142.png" /><Relationship Id="rId315" Type="http://schemas.openxmlformats.org/officeDocument/2006/relationships/customXml" Target="../ink/ink159.xml" /><Relationship Id="rId54" Type="http://schemas.openxmlformats.org/officeDocument/2006/relationships/image" Target="../media/image29.png" /><Relationship Id="rId75" Type="http://schemas.openxmlformats.org/officeDocument/2006/relationships/customXml" Target="../ink/ink39.xml" /><Relationship Id="rId96" Type="http://schemas.openxmlformats.org/officeDocument/2006/relationships/image" Target="../media/image50.png" /><Relationship Id="rId140" Type="http://schemas.openxmlformats.org/officeDocument/2006/relationships/image" Target="../media/image72.png" /><Relationship Id="rId161" Type="http://schemas.openxmlformats.org/officeDocument/2006/relationships/customXml" Target="../ink/ink82.xml" /><Relationship Id="rId182" Type="http://schemas.openxmlformats.org/officeDocument/2006/relationships/image" Target="../media/image93.png" /><Relationship Id="rId217" Type="http://schemas.openxmlformats.org/officeDocument/2006/relationships/customXml" Target="../ink/ink110.xml" /><Relationship Id="rId6" Type="http://schemas.openxmlformats.org/officeDocument/2006/relationships/image" Target="../media/image5.png" /><Relationship Id="rId238" Type="http://schemas.openxmlformats.org/officeDocument/2006/relationships/image" Target="../media/image121.png" /><Relationship Id="rId259" Type="http://schemas.openxmlformats.org/officeDocument/2006/relationships/customXml" Target="../ink/ink131.xml" /><Relationship Id="rId23" Type="http://schemas.openxmlformats.org/officeDocument/2006/relationships/customXml" Target="../ink/ink13.xml" /><Relationship Id="rId119" Type="http://schemas.openxmlformats.org/officeDocument/2006/relationships/customXml" Target="../ink/ink61.xml" /><Relationship Id="rId270" Type="http://schemas.openxmlformats.org/officeDocument/2006/relationships/image" Target="../media/image137.png" /><Relationship Id="rId291" Type="http://schemas.openxmlformats.org/officeDocument/2006/relationships/customXml" Target="../ink/ink147.xml" /><Relationship Id="rId305" Type="http://schemas.openxmlformats.org/officeDocument/2006/relationships/customXml" Target="../ink/ink154.xml" /><Relationship Id="rId44" Type="http://schemas.openxmlformats.org/officeDocument/2006/relationships/image" Target="../media/image24.png" /><Relationship Id="rId65" Type="http://schemas.openxmlformats.org/officeDocument/2006/relationships/customXml" Target="../ink/ink34.xml" /><Relationship Id="rId86" Type="http://schemas.openxmlformats.org/officeDocument/2006/relationships/image" Target="../media/image45.png" /><Relationship Id="rId130" Type="http://schemas.openxmlformats.org/officeDocument/2006/relationships/image" Target="../media/image67.png" /><Relationship Id="rId151" Type="http://schemas.openxmlformats.org/officeDocument/2006/relationships/customXml" Target="../ink/ink77.xml" /><Relationship Id="rId172" Type="http://schemas.openxmlformats.org/officeDocument/2006/relationships/image" Target="../media/image88.png" /><Relationship Id="rId193" Type="http://schemas.openxmlformats.org/officeDocument/2006/relationships/customXml" Target="../ink/ink98.xml" /><Relationship Id="rId207" Type="http://schemas.openxmlformats.org/officeDocument/2006/relationships/customXml" Target="../ink/ink105.xml" /><Relationship Id="rId228" Type="http://schemas.openxmlformats.org/officeDocument/2006/relationships/image" Target="../media/image116.png" /><Relationship Id="rId249" Type="http://schemas.openxmlformats.org/officeDocument/2006/relationships/customXml" Target="../ink/ink126.xml" /><Relationship Id="rId13" Type="http://schemas.openxmlformats.org/officeDocument/2006/relationships/customXml" Target="../ink/ink8.xml" /><Relationship Id="rId109" Type="http://schemas.openxmlformats.org/officeDocument/2006/relationships/customXml" Target="../ink/ink56.xml" /><Relationship Id="rId260" Type="http://schemas.openxmlformats.org/officeDocument/2006/relationships/image" Target="../media/image132.png" /><Relationship Id="rId281" Type="http://schemas.openxmlformats.org/officeDocument/2006/relationships/customXml" Target="../ink/ink142.xml" /><Relationship Id="rId316" Type="http://schemas.openxmlformats.org/officeDocument/2006/relationships/image" Target="../media/image160.png" /><Relationship Id="rId34" Type="http://schemas.openxmlformats.org/officeDocument/2006/relationships/image" Target="../media/image19.png" /><Relationship Id="rId55" Type="http://schemas.openxmlformats.org/officeDocument/2006/relationships/customXml" Target="../ink/ink29.xml" /><Relationship Id="rId76" Type="http://schemas.openxmlformats.org/officeDocument/2006/relationships/image" Target="../media/image40.png" /><Relationship Id="rId97" Type="http://schemas.openxmlformats.org/officeDocument/2006/relationships/customXml" Target="../ink/ink50.xml" /><Relationship Id="rId120" Type="http://schemas.openxmlformats.org/officeDocument/2006/relationships/image" Target="../media/image62.png" /><Relationship Id="rId141" Type="http://schemas.openxmlformats.org/officeDocument/2006/relationships/customXml" Target="../ink/ink72.xml" /><Relationship Id="rId7" Type="http://schemas.openxmlformats.org/officeDocument/2006/relationships/customXml" Target="../ink/ink5.xml" /><Relationship Id="rId162" Type="http://schemas.openxmlformats.org/officeDocument/2006/relationships/image" Target="../media/image83.png" /><Relationship Id="rId183" Type="http://schemas.openxmlformats.org/officeDocument/2006/relationships/customXml" Target="../ink/ink93.xml" /><Relationship Id="rId218" Type="http://schemas.openxmlformats.org/officeDocument/2006/relationships/image" Target="../media/image111.png" /><Relationship Id="rId239" Type="http://schemas.openxmlformats.org/officeDocument/2006/relationships/customXml" Target="../ink/ink121.xml" /><Relationship Id="rId250" Type="http://schemas.openxmlformats.org/officeDocument/2006/relationships/image" Target="../media/image127.png" /><Relationship Id="rId271" Type="http://schemas.openxmlformats.org/officeDocument/2006/relationships/customXml" Target="../ink/ink137.xml" /><Relationship Id="rId292" Type="http://schemas.openxmlformats.org/officeDocument/2006/relationships/image" Target="../media/image148.png" /><Relationship Id="rId306" Type="http://schemas.openxmlformats.org/officeDocument/2006/relationships/image" Target="../media/image155.png" /><Relationship Id="rId24" Type="http://schemas.openxmlformats.org/officeDocument/2006/relationships/image" Target="../media/image14.png" /><Relationship Id="rId45" Type="http://schemas.openxmlformats.org/officeDocument/2006/relationships/customXml" Target="../ink/ink24.xml" /><Relationship Id="rId66" Type="http://schemas.openxmlformats.org/officeDocument/2006/relationships/image" Target="../media/image35.png" /><Relationship Id="rId87" Type="http://schemas.openxmlformats.org/officeDocument/2006/relationships/customXml" Target="../ink/ink45.xml" /><Relationship Id="rId110" Type="http://schemas.openxmlformats.org/officeDocument/2006/relationships/image" Target="../media/image57.png" /><Relationship Id="rId131" Type="http://schemas.openxmlformats.org/officeDocument/2006/relationships/customXml" Target="../ink/ink67.xml" /><Relationship Id="rId152" Type="http://schemas.openxmlformats.org/officeDocument/2006/relationships/image" Target="../media/image78.png" /><Relationship Id="rId173" Type="http://schemas.openxmlformats.org/officeDocument/2006/relationships/customXml" Target="../ink/ink88.xml" /><Relationship Id="rId194" Type="http://schemas.openxmlformats.org/officeDocument/2006/relationships/image" Target="../media/image99.png" /><Relationship Id="rId208" Type="http://schemas.openxmlformats.org/officeDocument/2006/relationships/image" Target="../media/image106.png" /><Relationship Id="rId229" Type="http://schemas.openxmlformats.org/officeDocument/2006/relationships/customXml" Target="../ink/ink116.xml" /><Relationship Id="rId19" Type="http://schemas.openxmlformats.org/officeDocument/2006/relationships/customXml" Target="../ink/ink11.xml" /><Relationship Id="rId224" Type="http://schemas.openxmlformats.org/officeDocument/2006/relationships/image" Target="../media/image114.png" /><Relationship Id="rId240" Type="http://schemas.openxmlformats.org/officeDocument/2006/relationships/image" Target="../media/image122.png" /><Relationship Id="rId245" Type="http://schemas.openxmlformats.org/officeDocument/2006/relationships/customXml" Target="../ink/ink124.xml" /><Relationship Id="rId261" Type="http://schemas.openxmlformats.org/officeDocument/2006/relationships/customXml" Target="../ink/ink132.xml" /><Relationship Id="rId266" Type="http://schemas.openxmlformats.org/officeDocument/2006/relationships/image" Target="../media/image135.png" /><Relationship Id="rId287" Type="http://schemas.openxmlformats.org/officeDocument/2006/relationships/customXml" Target="../ink/ink145.xml" /><Relationship Id="rId14" Type="http://schemas.openxmlformats.org/officeDocument/2006/relationships/image" Target="../media/image9.png" /><Relationship Id="rId30" Type="http://schemas.openxmlformats.org/officeDocument/2006/relationships/image" Target="../media/image17.png" /><Relationship Id="rId35" Type="http://schemas.openxmlformats.org/officeDocument/2006/relationships/customXml" Target="../ink/ink19.xml" /><Relationship Id="rId56" Type="http://schemas.openxmlformats.org/officeDocument/2006/relationships/image" Target="../media/image30.png" /><Relationship Id="rId77" Type="http://schemas.openxmlformats.org/officeDocument/2006/relationships/customXml" Target="../ink/ink40.xml" /><Relationship Id="rId100" Type="http://schemas.openxmlformats.org/officeDocument/2006/relationships/image" Target="../media/image52.png" /><Relationship Id="rId105" Type="http://schemas.openxmlformats.org/officeDocument/2006/relationships/customXml" Target="../ink/ink54.xml" /><Relationship Id="rId126" Type="http://schemas.openxmlformats.org/officeDocument/2006/relationships/image" Target="../media/image65.png" /><Relationship Id="rId147" Type="http://schemas.openxmlformats.org/officeDocument/2006/relationships/customXml" Target="../ink/ink75.xml" /><Relationship Id="rId168" Type="http://schemas.openxmlformats.org/officeDocument/2006/relationships/image" Target="../media/image86.png" /><Relationship Id="rId282" Type="http://schemas.openxmlformats.org/officeDocument/2006/relationships/image" Target="../media/image143.png" /><Relationship Id="rId312" Type="http://schemas.openxmlformats.org/officeDocument/2006/relationships/image" Target="../media/image158.png" /><Relationship Id="rId317" Type="http://schemas.openxmlformats.org/officeDocument/2006/relationships/customXml" Target="../ink/ink160.xml" /><Relationship Id="rId8" Type="http://schemas.openxmlformats.org/officeDocument/2006/relationships/image" Target="../media/image6.png" /><Relationship Id="rId51" Type="http://schemas.openxmlformats.org/officeDocument/2006/relationships/customXml" Target="../ink/ink27.xml" /><Relationship Id="rId72" Type="http://schemas.openxmlformats.org/officeDocument/2006/relationships/image" Target="../media/image38.png" /><Relationship Id="rId93" Type="http://schemas.openxmlformats.org/officeDocument/2006/relationships/customXml" Target="../ink/ink48.xml" /><Relationship Id="rId98" Type="http://schemas.openxmlformats.org/officeDocument/2006/relationships/image" Target="../media/image51.png" /><Relationship Id="rId121" Type="http://schemas.openxmlformats.org/officeDocument/2006/relationships/customXml" Target="../ink/ink62.xml" /><Relationship Id="rId142" Type="http://schemas.openxmlformats.org/officeDocument/2006/relationships/image" Target="../media/image73.png" /><Relationship Id="rId163" Type="http://schemas.openxmlformats.org/officeDocument/2006/relationships/customXml" Target="../ink/ink83.xml" /><Relationship Id="rId184" Type="http://schemas.openxmlformats.org/officeDocument/2006/relationships/image" Target="../media/image94.png" /><Relationship Id="rId189" Type="http://schemas.openxmlformats.org/officeDocument/2006/relationships/customXml" Target="../ink/ink96.xml" /><Relationship Id="rId219" Type="http://schemas.openxmlformats.org/officeDocument/2006/relationships/customXml" Target="../ink/ink111.xml" /><Relationship Id="rId3" Type="http://schemas.openxmlformats.org/officeDocument/2006/relationships/customXml" Target="../ink/ink3.xml" /><Relationship Id="rId214" Type="http://schemas.openxmlformats.org/officeDocument/2006/relationships/image" Target="../media/image109.png" /><Relationship Id="rId230" Type="http://schemas.openxmlformats.org/officeDocument/2006/relationships/image" Target="../media/image117.png" /><Relationship Id="rId235" Type="http://schemas.openxmlformats.org/officeDocument/2006/relationships/customXml" Target="../ink/ink119.xml" /><Relationship Id="rId251" Type="http://schemas.openxmlformats.org/officeDocument/2006/relationships/customXml" Target="../ink/ink127.xml" /><Relationship Id="rId256" Type="http://schemas.openxmlformats.org/officeDocument/2006/relationships/image" Target="../media/image130.png" /><Relationship Id="rId277" Type="http://schemas.openxmlformats.org/officeDocument/2006/relationships/customXml" Target="../ink/ink140.xml" /><Relationship Id="rId298" Type="http://schemas.openxmlformats.org/officeDocument/2006/relationships/image" Target="../media/image151.png" /><Relationship Id="rId25" Type="http://schemas.openxmlformats.org/officeDocument/2006/relationships/customXml" Target="../ink/ink14.xml" /><Relationship Id="rId46" Type="http://schemas.openxmlformats.org/officeDocument/2006/relationships/image" Target="../media/image25.png" /><Relationship Id="rId67" Type="http://schemas.openxmlformats.org/officeDocument/2006/relationships/customXml" Target="../ink/ink35.xml" /><Relationship Id="rId116" Type="http://schemas.openxmlformats.org/officeDocument/2006/relationships/image" Target="../media/image60.png" /><Relationship Id="rId137" Type="http://schemas.openxmlformats.org/officeDocument/2006/relationships/customXml" Target="../ink/ink70.xml" /><Relationship Id="rId158" Type="http://schemas.openxmlformats.org/officeDocument/2006/relationships/image" Target="../media/image81.png" /><Relationship Id="rId272" Type="http://schemas.openxmlformats.org/officeDocument/2006/relationships/image" Target="../media/image138.png" /><Relationship Id="rId293" Type="http://schemas.openxmlformats.org/officeDocument/2006/relationships/customXml" Target="../ink/ink148.xml" /><Relationship Id="rId302" Type="http://schemas.openxmlformats.org/officeDocument/2006/relationships/image" Target="../media/image153.png" /><Relationship Id="rId307" Type="http://schemas.openxmlformats.org/officeDocument/2006/relationships/customXml" Target="../ink/ink155.xml" /><Relationship Id="rId323" Type="http://schemas.openxmlformats.org/officeDocument/2006/relationships/customXml" Target="../ink/ink163.xml" /><Relationship Id="rId20" Type="http://schemas.openxmlformats.org/officeDocument/2006/relationships/image" Target="../media/image12.png" /><Relationship Id="rId41" Type="http://schemas.openxmlformats.org/officeDocument/2006/relationships/customXml" Target="../ink/ink22.xml" /><Relationship Id="rId62" Type="http://schemas.openxmlformats.org/officeDocument/2006/relationships/image" Target="../media/image33.png" /><Relationship Id="rId83" Type="http://schemas.openxmlformats.org/officeDocument/2006/relationships/customXml" Target="../ink/ink43.xml" /><Relationship Id="rId88" Type="http://schemas.openxmlformats.org/officeDocument/2006/relationships/image" Target="../media/image46.png" /><Relationship Id="rId111" Type="http://schemas.openxmlformats.org/officeDocument/2006/relationships/customXml" Target="../ink/ink57.xml" /><Relationship Id="rId132" Type="http://schemas.openxmlformats.org/officeDocument/2006/relationships/image" Target="../media/image68.png" /><Relationship Id="rId153" Type="http://schemas.openxmlformats.org/officeDocument/2006/relationships/customXml" Target="../ink/ink78.xml" /><Relationship Id="rId174" Type="http://schemas.openxmlformats.org/officeDocument/2006/relationships/image" Target="../media/image89.png" /><Relationship Id="rId179" Type="http://schemas.openxmlformats.org/officeDocument/2006/relationships/customXml" Target="../ink/ink91.xml" /><Relationship Id="rId195" Type="http://schemas.openxmlformats.org/officeDocument/2006/relationships/customXml" Target="../ink/ink99.xml" /><Relationship Id="rId209" Type="http://schemas.openxmlformats.org/officeDocument/2006/relationships/customXml" Target="../ink/ink106.xml" /><Relationship Id="rId190" Type="http://schemas.openxmlformats.org/officeDocument/2006/relationships/image" Target="../media/image97.png" /><Relationship Id="rId204" Type="http://schemas.openxmlformats.org/officeDocument/2006/relationships/image" Target="../media/image104.png" /><Relationship Id="rId220" Type="http://schemas.openxmlformats.org/officeDocument/2006/relationships/image" Target="../media/image112.png" /><Relationship Id="rId225" Type="http://schemas.openxmlformats.org/officeDocument/2006/relationships/customXml" Target="../ink/ink114.xml" /><Relationship Id="rId241" Type="http://schemas.openxmlformats.org/officeDocument/2006/relationships/customXml" Target="../ink/ink122.xml" /><Relationship Id="rId246" Type="http://schemas.openxmlformats.org/officeDocument/2006/relationships/image" Target="../media/image125.png" /><Relationship Id="rId267" Type="http://schemas.openxmlformats.org/officeDocument/2006/relationships/customXml" Target="../ink/ink135.xml" /><Relationship Id="rId288" Type="http://schemas.openxmlformats.org/officeDocument/2006/relationships/image" Target="../media/image146.png" /><Relationship Id="rId15" Type="http://schemas.openxmlformats.org/officeDocument/2006/relationships/customXml" Target="../ink/ink9.xml" /><Relationship Id="rId36" Type="http://schemas.openxmlformats.org/officeDocument/2006/relationships/image" Target="../media/image20.png" /><Relationship Id="rId57" Type="http://schemas.openxmlformats.org/officeDocument/2006/relationships/customXml" Target="../ink/ink30.xml" /><Relationship Id="rId106" Type="http://schemas.openxmlformats.org/officeDocument/2006/relationships/image" Target="../media/image55.png" /><Relationship Id="rId127" Type="http://schemas.openxmlformats.org/officeDocument/2006/relationships/customXml" Target="../ink/ink65.xml" /><Relationship Id="rId262" Type="http://schemas.openxmlformats.org/officeDocument/2006/relationships/image" Target="../media/image133.png" /><Relationship Id="rId283" Type="http://schemas.openxmlformats.org/officeDocument/2006/relationships/customXml" Target="../ink/ink143.xml" /><Relationship Id="rId313" Type="http://schemas.openxmlformats.org/officeDocument/2006/relationships/customXml" Target="../ink/ink158.xml" /><Relationship Id="rId318" Type="http://schemas.openxmlformats.org/officeDocument/2006/relationships/image" Target="../media/image161.png" /><Relationship Id="rId10" Type="http://schemas.openxmlformats.org/officeDocument/2006/relationships/image" Target="../media/image7.png" /><Relationship Id="rId31" Type="http://schemas.openxmlformats.org/officeDocument/2006/relationships/customXml" Target="../ink/ink17.xml" /><Relationship Id="rId52" Type="http://schemas.openxmlformats.org/officeDocument/2006/relationships/image" Target="../media/image28.png" /><Relationship Id="rId73" Type="http://schemas.openxmlformats.org/officeDocument/2006/relationships/customXml" Target="../ink/ink38.xml" /><Relationship Id="rId78" Type="http://schemas.openxmlformats.org/officeDocument/2006/relationships/image" Target="../media/image41.png" /><Relationship Id="rId94" Type="http://schemas.openxmlformats.org/officeDocument/2006/relationships/image" Target="../media/image49.png" /><Relationship Id="rId99" Type="http://schemas.openxmlformats.org/officeDocument/2006/relationships/customXml" Target="../ink/ink51.xml" /><Relationship Id="rId101" Type="http://schemas.openxmlformats.org/officeDocument/2006/relationships/customXml" Target="../ink/ink52.xml" /><Relationship Id="rId122" Type="http://schemas.openxmlformats.org/officeDocument/2006/relationships/image" Target="../media/image63.png" /><Relationship Id="rId143" Type="http://schemas.openxmlformats.org/officeDocument/2006/relationships/customXml" Target="../ink/ink73.xml" /><Relationship Id="rId148" Type="http://schemas.openxmlformats.org/officeDocument/2006/relationships/image" Target="../media/image76.png" /><Relationship Id="rId164" Type="http://schemas.openxmlformats.org/officeDocument/2006/relationships/image" Target="../media/image84.png" /><Relationship Id="rId169" Type="http://schemas.openxmlformats.org/officeDocument/2006/relationships/customXml" Target="../ink/ink86.xml" /><Relationship Id="rId185" Type="http://schemas.openxmlformats.org/officeDocument/2006/relationships/customXml" Target="../ink/ink94.xml" /><Relationship Id="rId4" Type="http://schemas.openxmlformats.org/officeDocument/2006/relationships/image" Target="../media/image4.png" /><Relationship Id="rId9" Type="http://schemas.openxmlformats.org/officeDocument/2006/relationships/customXml" Target="../ink/ink6.xml" /><Relationship Id="rId180" Type="http://schemas.openxmlformats.org/officeDocument/2006/relationships/image" Target="../media/image92.png" /><Relationship Id="rId210" Type="http://schemas.openxmlformats.org/officeDocument/2006/relationships/image" Target="../media/image107.png" /><Relationship Id="rId215" Type="http://schemas.openxmlformats.org/officeDocument/2006/relationships/customXml" Target="../ink/ink109.xml" /><Relationship Id="rId236" Type="http://schemas.openxmlformats.org/officeDocument/2006/relationships/image" Target="../media/image120.png" /><Relationship Id="rId257" Type="http://schemas.openxmlformats.org/officeDocument/2006/relationships/customXml" Target="../ink/ink130.xml" /><Relationship Id="rId278" Type="http://schemas.openxmlformats.org/officeDocument/2006/relationships/image" Target="../media/image141.png" /><Relationship Id="rId26" Type="http://schemas.openxmlformats.org/officeDocument/2006/relationships/image" Target="../media/image15.png" /><Relationship Id="rId231" Type="http://schemas.openxmlformats.org/officeDocument/2006/relationships/customXml" Target="../ink/ink117.xml" /><Relationship Id="rId252" Type="http://schemas.openxmlformats.org/officeDocument/2006/relationships/image" Target="../media/image128.png" /><Relationship Id="rId273" Type="http://schemas.openxmlformats.org/officeDocument/2006/relationships/customXml" Target="../ink/ink138.xml" /><Relationship Id="rId294" Type="http://schemas.openxmlformats.org/officeDocument/2006/relationships/image" Target="../media/image149.png" /><Relationship Id="rId308" Type="http://schemas.openxmlformats.org/officeDocument/2006/relationships/image" Target="../media/image156.png" /><Relationship Id="rId47" Type="http://schemas.openxmlformats.org/officeDocument/2006/relationships/customXml" Target="../ink/ink25.xml" /><Relationship Id="rId68" Type="http://schemas.openxmlformats.org/officeDocument/2006/relationships/image" Target="../media/image36.png" /><Relationship Id="rId89" Type="http://schemas.openxmlformats.org/officeDocument/2006/relationships/customXml" Target="../ink/ink46.xml" /><Relationship Id="rId112" Type="http://schemas.openxmlformats.org/officeDocument/2006/relationships/image" Target="../media/image58.png" /><Relationship Id="rId133" Type="http://schemas.openxmlformats.org/officeDocument/2006/relationships/customXml" Target="../ink/ink68.xml" /><Relationship Id="rId154" Type="http://schemas.openxmlformats.org/officeDocument/2006/relationships/image" Target="../media/image79.png" /><Relationship Id="rId175" Type="http://schemas.openxmlformats.org/officeDocument/2006/relationships/customXml" Target="../ink/ink89.xml" /><Relationship Id="rId196" Type="http://schemas.openxmlformats.org/officeDocument/2006/relationships/image" Target="../media/image100.png" /><Relationship Id="rId200" Type="http://schemas.openxmlformats.org/officeDocument/2006/relationships/image" Target="../media/image102.png" /><Relationship Id="rId16" Type="http://schemas.openxmlformats.org/officeDocument/2006/relationships/image" Target="../media/image10.png" /><Relationship Id="rId221" Type="http://schemas.openxmlformats.org/officeDocument/2006/relationships/customXml" Target="../ink/ink112.xml" /><Relationship Id="rId242" Type="http://schemas.openxmlformats.org/officeDocument/2006/relationships/image" Target="../media/image123.png" /><Relationship Id="rId263" Type="http://schemas.openxmlformats.org/officeDocument/2006/relationships/customXml" Target="../ink/ink133.xml" /><Relationship Id="rId284" Type="http://schemas.openxmlformats.org/officeDocument/2006/relationships/image" Target="../media/image144.png" /><Relationship Id="rId319" Type="http://schemas.openxmlformats.org/officeDocument/2006/relationships/customXml" Target="../ink/ink161.xml" /><Relationship Id="rId37" Type="http://schemas.openxmlformats.org/officeDocument/2006/relationships/customXml" Target="../ink/ink20.xml" /><Relationship Id="rId58" Type="http://schemas.openxmlformats.org/officeDocument/2006/relationships/image" Target="../media/image31.png" /><Relationship Id="rId79" Type="http://schemas.openxmlformats.org/officeDocument/2006/relationships/customXml" Target="../ink/ink41.xml" /><Relationship Id="rId102" Type="http://schemas.openxmlformats.org/officeDocument/2006/relationships/image" Target="../media/image53.png" /><Relationship Id="rId123" Type="http://schemas.openxmlformats.org/officeDocument/2006/relationships/customXml" Target="../ink/ink63.xml" /><Relationship Id="rId144" Type="http://schemas.openxmlformats.org/officeDocument/2006/relationships/image" Target="../media/image74.png" /><Relationship Id="rId90" Type="http://schemas.openxmlformats.org/officeDocument/2006/relationships/image" Target="../media/image47.png" /><Relationship Id="rId165" Type="http://schemas.openxmlformats.org/officeDocument/2006/relationships/customXml" Target="../ink/ink84.xml" /><Relationship Id="rId186" Type="http://schemas.openxmlformats.org/officeDocument/2006/relationships/image" Target="../media/image95.png" /><Relationship Id="rId211" Type="http://schemas.openxmlformats.org/officeDocument/2006/relationships/customXml" Target="../ink/ink107.xml" /><Relationship Id="rId232" Type="http://schemas.openxmlformats.org/officeDocument/2006/relationships/image" Target="../media/image118.png" /><Relationship Id="rId253" Type="http://schemas.openxmlformats.org/officeDocument/2006/relationships/customXml" Target="../ink/ink128.xml" /><Relationship Id="rId274" Type="http://schemas.openxmlformats.org/officeDocument/2006/relationships/image" Target="../media/image139.png" /><Relationship Id="rId295" Type="http://schemas.openxmlformats.org/officeDocument/2006/relationships/customXml" Target="../ink/ink149.xml" /><Relationship Id="rId309" Type="http://schemas.openxmlformats.org/officeDocument/2006/relationships/customXml" Target="../ink/ink156.xml" /><Relationship Id="rId27" Type="http://schemas.openxmlformats.org/officeDocument/2006/relationships/customXml" Target="../ink/ink15.xml" /><Relationship Id="rId48" Type="http://schemas.openxmlformats.org/officeDocument/2006/relationships/image" Target="../media/image26.png" /><Relationship Id="rId69" Type="http://schemas.openxmlformats.org/officeDocument/2006/relationships/customXml" Target="../ink/ink36.xml" /><Relationship Id="rId113" Type="http://schemas.openxmlformats.org/officeDocument/2006/relationships/customXml" Target="../ink/ink58.xml" /><Relationship Id="rId134" Type="http://schemas.openxmlformats.org/officeDocument/2006/relationships/image" Target="../media/image69.png" /><Relationship Id="rId320" Type="http://schemas.openxmlformats.org/officeDocument/2006/relationships/image" Target="../media/image162.png" /><Relationship Id="rId80" Type="http://schemas.openxmlformats.org/officeDocument/2006/relationships/image" Target="../media/image42.png" /><Relationship Id="rId155" Type="http://schemas.openxmlformats.org/officeDocument/2006/relationships/customXml" Target="../ink/ink79.xml" /><Relationship Id="rId176" Type="http://schemas.openxmlformats.org/officeDocument/2006/relationships/image" Target="../media/image90.png" /><Relationship Id="rId197" Type="http://schemas.openxmlformats.org/officeDocument/2006/relationships/customXml" Target="../ink/ink100.xml" /><Relationship Id="rId201" Type="http://schemas.openxmlformats.org/officeDocument/2006/relationships/customXml" Target="../ink/ink102.xml" /><Relationship Id="rId222" Type="http://schemas.openxmlformats.org/officeDocument/2006/relationships/image" Target="../media/image113.png" /><Relationship Id="rId243" Type="http://schemas.openxmlformats.org/officeDocument/2006/relationships/customXml" Target="../ink/ink123.xml" /><Relationship Id="rId264" Type="http://schemas.openxmlformats.org/officeDocument/2006/relationships/image" Target="../media/image134.png" /><Relationship Id="rId285" Type="http://schemas.openxmlformats.org/officeDocument/2006/relationships/customXml" Target="../ink/ink144.xml" /><Relationship Id="rId17" Type="http://schemas.openxmlformats.org/officeDocument/2006/relationships/customXml" Target="../ink/ink10.xml" /><Relationship Id="rId38" Type="http://schemas.openxmlformats.org/officeDocument/2006/relationships/image" Target="../media/image21.png" /><Relationship Id="rId59" Type="http://schemas.openxmlformats.org/officeDocument/2006/relationships/customXml" Target="../ink/ink31.xml" /><Relationship Id="rId103" Type="http://schemas.openxmlformats.org/officeDocument/2006/relationships/customXml" Target="../ink/ink53.xml" /><Relationship Id="rId124" Type="http://schemas.openxmlformats.org/officeDocument/2006/relationships/image" Target="../media/image64.png" /><Relationship Id="rId310" Type="http://schemas.openxmlformats.org/officeDocument/2006/relationships/image" Target="../media/image157.png" /><Relationship Id="rId70" Type="http://schemas.openxmlformats.org/officeDocument/2006/relationships/image" Target="../media/image37.png" /><Relationship Id="rId91" Type="http://schemas.openxmlformats.org/officeDocument/2006/relationships/customXml" Target="../ink/ink47.xml" /><Relationship Id="rId145" Type="http://schemas.openxmlformats.org/officeDocument/2006/relationships/customXml" Target="../ink/ink74.xml" /><Relationship Id="rId166" Type="http://schemas.openxmlformats.org/officeDocument/2006/relationships/image" Target="../media/image85.png" /><Relationship Id="rId187" Type="http://schemas.openxmlformats.org/officeDocument/2006/relationships/customXml" Target="../ink/ink95.xml" /><Relationship Id="rId1" Type="http://schemas.openxmlformats.org/officeDocument/2006/relationships/slideLayout" Target="../slideLayouts/slideLayout7.xml" /><Relationship Id="rId212" Type="http://schemas.openxmlformats.org/officeDocument/2006/relationships/image" Target="../media/image108.png" /><Relationship Id="rId233" Type="http://schemas.openxmlformats.org/officeDocument/2006/relationships/customXml" Target="../ink/ink118.xml" /><Relationship Id="rId254" Type="http://schemas.openxmlformats.org/officeDocument/2006/relationships/image" Target="../media/image129.png" /><Relationship Id="rId28" Type="http://schemas.openxmlformats.org/officeDocument/2006/relationships/image" Target="../media/image16.png" /><Relationship Id="rId49" Type="http://schemas.openxmlformats.org/officeDocument/2006/relationships/customXml" Target="../ink/ink26.xml" /><Relationship Id="rId114" Type="http://schemas.openxmlformats.org/officeDocument/2006/relationships/image" Target="../media/image59.png" /><Relationship Id="rId275" Type="http://schemas.openxmlformats.org/officeDocument/2006/relationships/customXml" Target="../ink/ink139.xml" /><Relationship Id="rId296" Type="http://schemas.openxmlformats.org/officeDocument/2006/relationships/image" Target="../media/image150.png" /><Relationship Id="rId300" Type="http://schemas.openxmlformats.org/officeDocument/2006/relationships/image" Target="../media/image152.png" /><Relationship Id="rId60" Type="http://schemas.openxmlformats.org/officeDocument/2006/relationships/image" Target="../media/image32.png" /><Relationship Id="rId81" Type="http://schemas.openxmlformats.org/officeDocument/2006/relationships/customXml" Target="../ink/ink42.xml" /><Relationship Id="rId135" Type="http://schemas.openxmlformats.org/officeDocument/2006/relationships/customXml" Target="../ink/ink69.xml" /><Relationship Id="rId156" Type="http://schemas.openxmlformats.org/officeDocument/2006/relationships/image" Target="../media/image80.png" /><Relationship Id="rId177" Type="http://schemas.openxmlformats.org/officeDocument/2006/relationships/customXml" Target="../ink/ink90.xml" /><Relationship Id="rId198" Type="http://schemas.openxmlformats.org/officeDocument/2006/relationships/image" Target="../media/image101.png" /><Relationship Id="rId321" Type="http://schemas.openxmlformats.org/officeDocument/2006/relationships/customXml" Target="../ink/ink162.xml" /><Relationship Id="rId202" Type="http://schemas.openxmlformats.org/officeDocument/2006/relationships/image" Target="../media/image103.png" /><Relationship Id="rId223" Type="http://schemas.openxmlformats.org/officeDocument/2006/relationships/customXml" Target="../ink/ink113.xml" /><Relationship Id="rId244" Type="http://schemas.openxmlformats.org/officeDocument/2006/relationships/image" Target="../media/image124.png" /><Relationship Id="rId18" Type="http://schemas.openxmlformats.org/officeDocument/2006/relationships/image" Target="../media/image11.png" /><Relationship Id="rId39" Type="http://schemas.openxmlformats.org/officeDocument/2006/relationships/customXml" Target="../ink/ink21.xml" /><Relationship Id="rId265" Type="http://schemas.openxmlformats.org/officeDocument/2006/relationships/customXml" Target="../ink/ink134.xml" /><Relationship Id="rId286" Type="http://schemas.openxmlformats.org/officeDocument/2006/relationships/image" Target="../media/image145.png" /><Relationship Id="rId50" Type="http://schemas.openxmlformats.org/officeDocument/2006/relationships/image" Target="../media/image27.png" /><Relationship Id="rId104" Type="http://schemas.openxmlformats.org/officeDocument/2006/relationships/image" Target="../media/image54.png" /><Relationship Id="rId125" Type="http://schemas.openxmlformats.org/officeDocument/2006/relationships/customXml" Target="../ink/ink64.xml" /><Relationship Id="rId146" Type="http://schemas.openxmlformats.org/officeDocument/2006/relationships/image" Target="../media/image75.png" /><Relationship Id="rId167" Type="http://schemas.openxmlformats.org/officeDocument/2006/relationships/customXml" Target="../ink/ink85.xml" /><Relationship Id="rId188" Type="http://schemas.openxmlformats.org/officeDocument/2006/relationships/image" Target="../media/image96.png" /><Relationship Id="rId311" Type="http://schemas.openxmlformats.org/officeDocument/2006/relationships/customXml" Target="../ink/ink157.xml" /><Relationship Id="rId71" Type="http://schemas.openxmlformats.org/officeDocument/2006/relationships/customXml" Target="../ink/ink37.xml" /><Relationship Id="rId92" Type="http://schemas.openxmlformats.org/officeDocument/2006/relationships/image" Target="../media/image48.png" /><Relationship Id="rId213" Type="http://schemas.openxmlformats.org/officeDocument/2006/relationships/customXml" Target="../ink/ink108.xml" /><Relationship Id="rId234" Type="http://schemas.openxmlformats.org/officeDocument/2006/relationships/image" Target="../media/image119.png" /><Relationship Id="rId2" Type="http://schemas.openxmlformats.org/officeDocument/2006/relationships/notesSlide" Target="../notesSlides/notesSlide10.xml" /><Relationship Id="rId29" Type="http://schemas.openxmlformats.org/officeDocument/2006/relationships/customXml" Target="../ink/ink16.xml" /><Relationship Id="rId255" Type="http://schemas.openxmlformats.org/officeDocument/2006/relationships/customXml" Target="../ink/ink129.xml" /><Relationship Id="rId276" Type="http://schemas.openxmlformats.org/officeDocument/2006/relationships/image" Target="../media/image140.png" /><Relationship Id="rId297" Type="http://schemas.openxmlformats.org/officeDocument/2006/relationships/customXml" Target="../ink/ink150.xml" /><Relationship Id="rId40" Type="http://schemas.openxmlformats.org/officeDocument/2006/relationships/image" Target="../media/image22.png" /><Relationship Id="rId115" Type="http://schemas.openxmlformats.org/officeDocument/2006/relationships/customXml" Target="../ink/ink59.xml" /><Relationship Id="rId136" Type="http://schemas.openxmlformats.org/officeDocument/2006/relationships/image" Target="../media/image70.png" /><Relationship Id="rId157" Type="http://schemas.openxmlformats.org/officeDocument/2006/relationships/customXml" Target="../ink/ink80.xml" /><Relationship Id="rId178" Type="http://schemas.openxmlformats.org/officeDocument/2006/relationships/image" Target="../media/image91.png" /><Relationship Id="rId301" Type="http://schemas.openxmlformats.org/officeDocument/2006/relationships/customXml" Target="../ink/ink152.xml" /><Relationship Id="rId322" Type="http://schemas.openxmlformats.org/officeDocument/2006/relationships/image" Target="../media/image163.png" /><Relationship Id="rId61" Type="http://schemas.openxmlformats.org/officeDocument/2006/relationships/customXml" Target="../ink/ink32.xml" /><Relationship Id="rId82" Type="http://schemas.openxmlformats.org/officeDocument/2006/relationships/image" Target="../media/image43.png" /><Relationship Id="rId199" Type="http://schemas.openxmlformats.org/officeDocument/2006/relationships/customXml" Target="../ink/ink101.xml" /><Relationship Id="rId203" Type="http://schemas.openxmlformats.org/officeDocument/2006/relationships/customXml" Target="../ink/ink103.xml" /></Relationships>
</file>

<file path=ppt/slides/_rels/slide11.xml.rels><?xml version="1.0" encoding="UTF-8" standalone="yes"?>
<Relationships xmlns="http://schemas.openxmlformats.org/package/2006/relationships"><Relationship Id="rId109" Type="http://schemas.openxmlformats.org/officeDocument/2006/relationships/customXml" Target="../ink/ink198.xml" /><Relationship Id="rId42" Type="http://schemas.openxmlformats.org/officeDocument/2006/relationships/image" Target="../media/image165.png" /><Relationship Id="rId47" Type="http://schemas.openxmlformats.org/officeDocument/2006/relationships/customXml" Target="../ink/ink167.xml" /><Relationship Id="rId50" Type="http://schemas.openxmlformats.org/officeDocument/2006/relationships/image" Target="../media/image169.png" /><Relationship Id="rId55" Type="http://schemas.openxmlformats.org/officeDocument/2006/relationships/customXml" Target="../ink/ink171.xml" /><Relationship Id="rId63" Type="http://schemas.openxmlformats.org/officeDocument/2006/relationships/customXml" Target="../ink/ink175.xml" /><Relationship Id="rId68" Type="http://schemas.openxmlformats.org/officeDocument/2006/relationships/image" Target="../media/image178.png" /><Relationship Id="rId76" Type="http://schemas.openxmlformats.org/officeDocument/2006/relationships/image" Target="../media/image182.png" /><Relationship Id="rId84" Type="http://schemas.openxmlformats.org/officeDocument/2006/relationships/image" Target="../media/image186.png" /><Relationship Id="rId89" Type="http://schemas.openxmlformats.org/officeDocument/2006/relationships/customXml" Target="../ink/ink188.xml" /><Relationship Id="rId97" Type="http://schemas.openxmlformats.org/officeDocument/2006/relationships/customXml" Target="../ink/ink192.xml" /><Relationship Id="rId104" Type="http://schemas.openxmlformats.org/officeDocument/2006/relationships/image" Target="../media/image196.png" /><Relationship Id="rId112" Type="http://schemas.openxmlformats.org/officeDocument/2006/relationships/image" Target="../media/image200.png" /><Relationship Id="rId71" Type="http://schemas.openxmlformats.org/officeDocument/2006/relationships/customXml" Target="../ink/ink179.xml" /><Relationship Id="rId92" Type="http://schemas.openxmlformats.org/officeDocument/2006/relationships/image" Target="../media/image190.png" /><Relationship Id="rId2" Type="http://schemas.openxmlformats.org/officeDocument/2006/relationships/notesSlide" Target="../notesSlides/notesSlide11.xml" /><Relationship Id="rId107" Type="http://schemas.openxmlformats.org/officeDocument/2006/relationships/customXml" Target="../ink/ink197.xml" /><Relationship Id="rId45" Type="http://schemas.openxmlformats.org/officeDocument/2006/relationships/customXml" Target="../ink/ink166.xml" /><Relationship Id="rId53" Type="http://schemas.openxmlformats.org/officeDocument/2006/relationships/customXml" Target="../ink/ink170.xml" /><Relationship Id="rId58" Type="http://schemas.openxmlformats.org/officeDocument/2006/relationships/image" Target="../media/image173.png" /><Relationship Id="rId66" Type="http://schemas.openxmlformats.org/officeDocument/2006/relationships/image" Target="../media/image177.png" /><Relationship Id="rId74" Type="http://schemas.openxmlformats.org/officeDocument/2006/relationships/image" Target="../media/image181.png" /><Relationship Id="rId79" Type="http://schemas.openxmlformats.org/officeDocument/2006/relationships/customXml" Target="../ink/ink183.xml" /><Relationship Id="rId87" Type="http://schemas.openxmlformats.org/officeDocument/2006/relationships/customXml" Target="../ink/ink187.xml" /><Relationship Id="rId102" Type="http://schemas.openxmlformats.org/officeDocument/2006/relationships/image" Target="../media/image195.png" /><Relationship Id="rId110" Type="http://schemas.openxmlformats.org/officeDocument/2006/relationships/image" Target="../media/image199.png" /><Relationship Id="rId49" Type="http://schemas.openxmlformats.org/officeDocument/2006/relationships/customXml" Target="../ink/ink168.xml" /><Relationship Id="rId57" Type="http://schemas.openxmlformats.org/officeDocument/2006/relationships/customXml" Target="../ink/ink172.xml" /><Relationship Id="rId61" Type="http://schemas.openxmlformats.org/officeDocument/2006/relationships/customXml" Target="../ink/ink174.xml" /><Relationship Id="rId82" Type="http://schemas.openxmlformats.org/officeDocument/2006/relationships/image" Target="../media/image185.png" /><Relationship Id="rId90" Type="http://schemas.openxmlformats.org/officeDocument/2006/relationships/image" Target="../media/image189.png" /><Relationship Id="rId95" Type="http://schemas.openxmlformats.org/officeDocument/2006/relationships/customXml" Target="../ink/ink191.xml" /><Relationship Id="rId106" Type="http://schemas.openxmlformats.org/officeDocument/2006/relationships/image" Target="../media/image197.png" /><Relationship Id="rId114" Type="http://schemas.openxmlformats.org/officeDocument/2006/relationships/image" Target="../media/image201.png" /><Relationship Id="rId44" Type="http://schemas.openxmlformats.org/officeDocument/2006/relationships/image" Target="../media/image166.png" /><Relationship Id="rId52" Type="http://schemas.openxmlformats.org/officeDocument/2006/relationships/image" Target="../media/image170.png" /><Relationship Id="rId60" Type="http://schemas.openxmlformats.org/officeDocument/2006/relationships/image" Target="../media/image174.png" /><Relationship Id="rId65" Type="http://schemas.openxmlformats.org/officeDocument/2006/relationships/customXml" Target="../ink/ink176.xml" /><Relationship Id="rId73" Type="http://schemas.openxmlformats.org/officeDocument/2006/relationships/customXml" Target="../ink/ink180.xml" /><Relationship Id="rId78" Type="http://schemas.openxmlformats.org/officeDocument/2006/relationships/image" Target="../media/image183.png" /><Relationship Id="rId81" Type="http://schemas.openxmlformats.org/officeDocument/2006/relationships/customXml" Target="../ink/ink184.xml" /><Relationship Id="rId86" Type="http://schemas.openxmlformats.org/officeDocument/2006/relationships/image" Target="../media/image187.png" /><Relationship Id="rId94" Type="http://schemas.openxmlformats.org/officeDocument/2006/relationships/image" Target="../media/image191.png" /><Relationship Id="rId99" Type="http://schemas.openxmlformats.org/officeDocument/2006/relationships/customXml" Target="../ink/ink193.xml" /><Relationship Id="rId101" Type="http://schemas.openxmlformats.org/officeDocument/2006/relationships/customXml" Target="../ink/ink194.xml" /><Relationship Id="rId43" Type="http://schemas.openxmlformats.org/officeDocument/2006/relationships/customXml" Target="../ink/ink165.xml" /><Relationship Id="rId48" Type="http://schemas.openxmlformats.org/officeDocument/2006/relationships/image" Target="../media/image168.png" /><Relationship Id="rId56" Type="http://schemas.openxmlformats.org/officeDocument/2006/relationships/image" Target="../media/image172.png" /><Relationship Id="rId64" Type="http://schemas.openxmlformats.org/officeDocument/2006/relationships/image" Target="../media/image176.png" /><Relationship Id="rId69" Type="http://schemas.openxmlformats.org/officeDocument/2006/relationships/customXml" Target="../ink/ink178.xml" /><Relationship Id="rId77" Type="http://schemas.openxmlformats.org/officeDocument/2006/relationships/customXml" Target="../ink/ink182.xml" /><Relationship Id="rId100" Type="http://schemas.openxmlformats.org/officeDocument/2006/relationships/image" Target="../media/image194.png" /><Relationship Id="rId105" Type="http://schemas.openxmlformats.org/officeDocument/2006/relationships/customXml" Target="../ink/ink196.xml" /><Relationship Id="rId113" Type="http://schemas.openxmlformats.org/officeDocument/2006/relationships/customXml" Target="../ink/ink200.xml" /><Relationship Id="rId51" Type="http://schemas.openxmlformats.org/officeDocument/2006/relationships/customXml" Target="../ink/ink169.xml" /><Relationship Id="rId72" Type="http://schemas.openxmlformats.org/officeDocument/2006/relationships/image" Target="../media/image180.png" /><Relationship Id="rId80" Type="http://schemas.openxmlformats.org/officeDocument/2006/relationships/image" Target="../media/image184.png" /><Relationship Id="rId85" Type="http://schemas.openxmlformats.org/officeDocument/2006/relationships/customXml" Target="../ink/ink186.xml" /><Relationship Id="rId93" Type="http://schemas.openxmlformats.org/officeDocument/2006/relationships/customXml" Target="../ink/ink190.xml" /><Relationship Id="rId98" Type="http://schemas.openxmlformats.org/officeDocument/2006/relationships/image" Target="../media/image193.png" /><Relationship Id="rId3" Type="http://schemas.openxmlformats.org/officeDocument/2006/relationships/customXml" Target="../ink/ink164.xml" /><Relationship Id="rId46" Type="http://schemas.openxmlformats.org/officeDocument/2006/relationships/image" Target="../media/image167.png" /><Relationship Id="rId59" Type="http://schemas.openxmlformats.org/officeDocument/2006/relationships/customXml" Target="../ink/ink173.xml" /><Relationship Id="rId67" Type="http://schemas.openxmlformats.org/officeDocument/2006/relationships/customXml" Target="../ink/ink177.xml" /><Relationship Id="rId103" Type="http://schemas.openxmlformats.org/officeDocument/2006/relationships/customXml" Target="../ink/ink195.xml" /><Relationship Id="rId108" Type="http://schemas.openxmlformats.org/officeDocument/2006/relationships/image" Target="../media/image198.png" /><Relationship Id="rId54" Type="http://schemas.openxmlformats.org/officeDocument/2006/relationships/image" Target="../media/image171.png" /><Relationship Id="rId62" Type="http://schemas.openxmlformats.org/officeDocument/2006/relationships/image" Target="../media/image175.png" /><Relationship Id="rId70" Type="http://schemas.openxmlformats.org/officeDocument/2006/relationships/image" Target="../media/image179.png" /><Relationship Id="rId75" Type="http://schemas.openxmlformats.org/officeDocument/2006/relationships/customXml" Target="../ink/ink181.xml" /><Relationship Id="rId83" Type="http://schemas.openxmlformats.org/officeDocument/2006/relationships/customXml" Target="../ink/ink185.xml" /><Relationship Id="rId88" Type="http://schemas.openxmlformats.org/officeDocument/2006/relationships/image" Target="../media/image188.png" /><Relationship Id="rId91" Type="http://schemas.openxmlformats.org/officeDocument/2006/relationships/customXml" Target="../ink/ink189.xml" /><Relationship Id="rId96" Type="http://schemas.openxmlformats.org/officeDocument/2006/relationships/image" Target="../media/image192.png" /><Relationship Id="rId111" Type="http://schemas.openxmlformats.org/officeDocument/2006/relationships/customXml" Target="../ink/ink199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09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Relationship Id="rId4" Type="http://schemas.openxmlformats.org/officeDocument/2006/relationships/slide" Target="slide2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Relationship Id="rId4" Type="http://schemas.openxmlformats.org/officeDocument/2006/relationships/slide" Target="slide25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13.png" /><Relationship Id="rId4" Type="http://schemas.openxmlformats.org/officeDocument/2006/relationships/customXml" Target="../ink/ink20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.png" /><Relationship Id="rId4" Type="http://schemas.openxmlformats.org/officeDocument/2006/relationships/customXml" Target="../ink/ink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5F89-3C24-47CB-8B34-FCBEC7C866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59E0A-1687-44D4-BB1C-022F724508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0480" y="2560320"/>
            <a:ext cx="9180000" cy="3642480"/>
          </a:xfrm>
        </p:spPr>
        <p:txBody>
          <a:bodyPr anchor="t" anchorCtr="0"/>
          <a:lstStyle/>
          <a:p>
            <a:pPr lvl="0" algn="l"/>
            <a:r>
              <a:rPr lang="en-IN" sz="5000" dirty="0">
                <a:latin typeface="Source Sans Pro Light" pitchFamily="34"/>
              </a:rPr>
              <a:t>Compilers: Analysis Phase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DD57AE-BF77-49C6-8F18-5E90A993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2E237C-20BF-4AC2-A933-193E0FC25959}" type="slidenum">
              <a:rPr/>
              <a:pPr lvl="0"/>
              <a:t>10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C4BA6-C082-47BB-9D58-BE9525AC37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8712200" cy="915987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9B31-CA57-4EC9-84F3-8A50882F72D2}"/>
              </a:ext>
            </a:extLst>
          </p:cNvPr>
          <p:cNvSpPr txBox="1"/>
          <p:nvPr/>
        </p:nvSpPr>
        <p:spPr>
          <a:xfrm>
            <a:off x="275399" y="1457879"/>
            <a:ext cx="9396626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Attributes  for Token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BB5CD-34E0-480B-A43B-B2F090F6AFFF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88433E-CBF4-4C93-8680-07689691DF38}"/>
                  </a:ext>
                </a:extLst>
              </p14:cNvPr>
              <p14:cNvContentPartPr/>
              <p14:nvPr/>
            </p14:nvContentPartPr>
            <p14:xfrm>
              <a:off x="3875215" y="2316045"/>
              <a:ext cx="9000" cy="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88433E-CBF4-4C93-8680-07689691DF3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7575" y="2298405"/>
                <a:ext cx="4464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200F7F4-3930-447B-A8B9-43EAE4C4C965}"/>
              </a:ext>
            </a:extLst>
          </p:cNvPr>
          <p:cNvGrpSpPr/>
          <p:nvPr/>
        </p:nvGrpSpPr>
        <p:grpSpPr>
          <a:xfrm>
            <a:off x="432895" y="2368605"/>
            <a:ext cx="577800" cy="328320"/>
            <a:chOff x="432895" y="2368605"/>
            <a:chExt cx="57780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72B443-AE25-4BAF-9B61-9395F845FC94}"/>
                    </a:ext>
                  </a:extLst>
                </p14:cNvPr>
                <p14:cNvContentPartPr/>
                <p14:nvPr/>
              </p14:nvContentPartPr>
              <p14:xfrm>
                <a:off x="457375" y="2380485"/>
                <a:ext cx="229680" cy="31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872B443-AE25-4BAF-9B61-9395F845FC94}"/>
                    </a:ext>
                  </a:extLst>
                </p:cNvPr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439735" y="2362845"/>
                  <a:ext cx="265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8D62B9-610C-4C63-8635-620AA44F49B5}"/>
                    </a:ext>
                  </a:extLst>
                </p14:cNvPr>
                <p14:cNvContentPartPr/>
                <p14:nvPr/>
              </p14:nvContentPartPr>
              <p14:xfrm>
                <a:off x="439375" y="2368605"/>
                <a:ext cx="222480" cy="5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F8D62B9-610C-4C63-8635-620AA44F49B5}"/>
                    </a:ext>
                  </a:extLst>
                </p:cNvPr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421735" y="2350965"/>
                  <a:ext cx="258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06A658-9B34-4DEC-A814-9B2D0B639515}"/>
                    </a:ext>
                  </a:extLst>
                </p14:cNvPr>
                <p14:cNvContentPartPr/>
                <p14:nvPr/>
              </p14:nvContentPartPr>
              <p14:xfrm>
                <a:off x="432895" y="2515485"/>
                <a:ext cx="228960" cy="37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206A658-9B34-4DEC-A814-9B2D0B639515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415255" y="2497485"/>
                  <a:ext cx="264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CCEE0F-FC38-4854-A40F-A6099493EEAF}"/>
                    </a:ext>
                  </a:extLst>
                </p14:cNvPr>
                <p14:cNvContentPartPr/>
                <p14:nvPr/>
              </p14:nvContentPartPr>
              <p14:xfrm>
                <a:off x="801175" y="2508645"/>
                <a:ext cx="209520" cy="145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BCCEE0F-FC38-4854-A40F-A6099493EEAF}"/>
                    </a:ext>
                  </a:extLst>
                </p:cNvPr>
                <p:cNvPicPr/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783175" y="2491005"/>
                  <a:ext cx="2451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3165FB-2667-48A9-B617-0862D8400054}"/>
              </a:ext>
            </a:extLst>
          </p:cNvPr>
          <p:cNvGrpSpPr/>
          <p:nvPr/>
        </p:nvGrpSpPr>
        <p:grpSpPr>
          <a:xfrm>
            <a:off x="1459255" y="2417925"/>
            <a:ext cx="916920" cy="330120"/>
            <a:chOff x="1459255" y="2417925"/>
            <a:chExt cx="9169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07AF29-F390-4216-9D0C-042815B1E55E}"/>
                    </a:ext>
                  </a:extLst>
                </p14:cNvPr>
                <p14:cNvContentPartPr/>
                <p14:nvPr/>
              </p14:nvContentPartPr>
              <p14:xfrm>
                <a:off x="1459255" y="2427645"/>
                <a:ext cx="399240" cy="32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007AF29-F390-4216-9D0C-042815B1E55E}"/>
                    </a:ext>
                  </a:extLst>
                </p:cNvPr>
                <p:cNvPicPr/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441615" y="2409645"/>
                  <a:ext cx="434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7C00E1-BA31-440F-B91C-F33181447F13}"/>
                    </a:ext>
                  </a:extLst>
                </p14:cNvPr>
                <p14:cNvContentPartPr/>
                <p14:nvPr/>
              </p14:nvContentPartPr>
              <p14:xfrm>
                <a:off x="2304535" y="2449245"/>
                <a:ext cx="12600" cy="26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17C00E1-BA31-440F-B91C-F33181447F13}"/>
                    </a:ext>
                  </a:extLst>
                </p:cNvPr>
                <p:cNvPicPr/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2286895" y="2431605"/>
                  <a:ext cx="48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346101-B0B3-4779-8525-0737DAA66683}"/>
                    </a:ext>
                  </a:extLst>
                </p14:cNvPr>
                <p14:cNvContentPartPr/>
                <p14:nvPr/>
              </p14:nvContentPartPr>
              <p14:xfrm>
                <a:off x="2057935" y="2518005"/>
                <a:ext cx="2350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0346101-B0B3-4779-8525-0737DAA66683}"/>
                    </a:ext>
                  </a:extLst>
                </p:cNvPr>
                <p:cNvPicPr/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2039935" y="2500365"/>
                  <a:ext cx="270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B53A4A-F8F1-4230-8CEF-051B69F4FD22}"/>
                    </a:ext>
                  </a:extLst>
                </p14:cNvPr>
                <p14:cNvContentPartPr/>
                <p14:nvPr/>
              </p14:nvContentPartPr>
              <p14:xfrm>
                <a:off x="2102935" y="2488845"/>
                <a:ext cx="222840" cy="173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BB53A4A-F8F1-4230-8CEF-051B69F4FD22}"/>
                    </a:ext>
                  </a:extLst>
                </p:cNvPr>
                <p:cNvPicPr/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085295" y="2470845"/>
                  <a:ext cx="258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DA878C-127C-46C8-AF40-0B53BA9B2AEE}"/>
                    </a:ext>
                  </a:extLst>
                </p14:cNvPr>
                <p14:cNvContentPartPr/>
                <p14:nvPr/>
              </p14:nvContentPartPr>
              <p14:xfrm>
                <a:off x="2086735" y="2517285"/>
                <a:ext cx="289440" cy="14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6DA878C-127C-46C8-AF40-0B53BA9B2AEE}"/>
                    </a:ext>
                  </a:extLst>
                </p:cNvPr>
                <p:cNvPicPr/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2068735" y="2499285"/>
                  <a:ext cx="325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141BC5-DD3A-44E6-B5D2-F182C33A162F}"/>
                    </a:ext>
                  </a:extLst>
                </p14:cNvPr>
                <p14:cNvContentPartPr/>
                <p14:nvPr/>
              </p14:nvContentPartPr>
              <p14:xfrm>
                <a:off x="2267095" y="2417925"/>
                <a:ext cx="21240" cy="26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A141BC5-DD3A-44E6-B5D2-F182C33A162F}"/>
                    </a:ext>
                  </a:extLst>
                </p:cNvPr>
                <p:cNvPicPr/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2249455" y="2400285"/>
                  <a:ext cx="568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913560-E075-45EE-8DF9-B4588B4FEC84}"/>
              </a:ext>
            </a:extLst>
          </p:cNvPr>
          <p:cNvGrpSpPr/>
          <p:nvPr/>
        </p:nvGrpSpPr>
        <p:grpSpPr>
          <a:xfrm>
            <a:off x="2721055" y="2372205"/>
            <a:ext cx="789480" cy="311040"/>
            <a:chOff x="2721055" y="2372205"/>
            <a:chExt cx="78948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FD94FF-6614-4AF7-B034-7765CEEF3788}"/>
                    </a:ext>
                  </a:extLst>
                </p14:cNvPr>
                <p14:cNvContentPartPr/>
                <p14:nvPr/>
              </p14:nvContentPartPr>
              <p14:xfrm>
                <a:off x="2721055" y="2418285"/>
                <a:ext cx="23760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AFD94FF-6614-4AF7-B034-7765CEEF3788}"/>
                    </a:ext>
                  </a:extLst>
                </p:cNvPr>
                <p:cNvPicPr/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2703415" y="2400285"/>
                  <a:ext cx="273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567435-1696-41F3-A8A3-30834D937585}"/>
                    </a:ext>
                  </a:extLst>
                </p14:cNvPr>
                <p14:cNvContentPartPr/>
                <p14:nvPr/>
              </p14:nvContentPartPr>
              <p14:xfrm>
                <a:off x="3407935" y="2372205"/>
                <a:ext cx="6120" cy="24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0567435-1696-41F3-A8A3-30834D937585}"/>
                    </a:ext>
                  </a:extLst>
                </p:cNvPr>
                <p:cNvPicPr/>
                <p:nvPr/>
              </p:nvPicPr>
              <p:blipFill>
                <a:blip r:embed="rId28" cstate="print"/>
                <a:stretch>
                  <a:fillRect/>
                </a:stretch>
              </p:blipFill>
              <p:spPr>
                <a:xfrm>
                  <a:off x="3390295" y="2354205"/>
                  <a:ext cx="41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54824F-D301-4665-939A-3E258C789BE1}"/>
                    </a:ext>
                  </a:extLst>
                </p14:cNvPr>
                <p14:cNvContentPartPr/>
                <p14:nvPr/>
              </p14:nvContentPartPr>
              <p14:xfrm>
                <a:off x="3201655" y="2516565"/>
                <a:ext cx="224280" cy="5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F54824F-D301-4665-939A-3E258C789BE1}"/>
                    </a:ext>
                  </a:extLst>
                </p:cNvPr>
                <p:cNvPicPr/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3184015" y="2498925"/>
                  <a:ext cx="259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C55BDF-396E-44B1-A267-4CD5EFE9DE92}"/>
                    </a:ext>
                  </a:extLst>
                </p14:cNvPr>
                <p14:cNvContentPartPr/>
                <p14:nvPr/>
              </p14:nvContentPartPr>
              <p14:xfrm>
                <a:off x="3194095" y="2425845"/>
                <a:ext cx="316440" cy="16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9C55BDF-396E-44B1-A267-4CD5EFE9DE92}"/>
                    </a:ext>
                  </a:extLst>
                </p:cNvPr>
                <p:cNvPicPr/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3176095" y="2408205"/>
                  <a:ext cx="3520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5CA3CB-81E8-41C5-B04C-06EBB7694E28}"/>
              </a:ext>
            </a:extLst>
          </p:cNvPr>
          <p:cNvGrpSpPr/>
          <p:nvPr/>
        </p:nvGrpSpPr>
        <p:grpSpPr>
          <a:xfrm>
            <a:off x="3833455" y="2409645"/>
            <a:ext cx="345960" cy="226080"/>
            <a:chOff x="3833455" y="2409645"/>
            <a:chExt cx="3459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BBC84D-BD3C-4C6B-B525-2C7869632DEB}"/>
                    </a:ext>
                  </a:extLst>
                </p14:cNvPr>
                <p14:cNvContentPartPr/>
                <p14:nvPr/>
              </p14:nvContentPartPr>
              <p14:xfrm>
                <a:off x="3996535" y="2409645"/>
                <a:ext cx="28440" cy="226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2BBC84D-BD3C-4C6B-B525-2C7869632DEB}"/>
                    </a:ext>
                  </a:extLst>
                </p:cNvPr>
                <p:cNvPicPr/>
                <p:nvPr/>
              </p:nvPicPr>
              <p:blipFill>
                <a:blip r:embed="rId34" cstate="print"/>
                <a:stretch>
                  <a:fillRect/>
                </a:stretch>
              </p:blipFill>
              <p:spPr>
                <a:xfrm>
                  <a:off x="3978535" y="2392005"/>
                  <a:ext cx="64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09CD68-790E-4077-8CE9-047250789FB2}"/>
                    </a:ext>
                  </a:extLst>
                </p14:cNvPr>
                <p14:cNvContentPartPr/>
                <p14:nvPr/>
              </p14:nvContentPartPr>
              <p14:xfrm>
                <a:off x="3867295" y="2483445"/>
                <a:ext cx="264600" cy="57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A09CD68-790E-4077-8CE9-047250789FB2}"/>
                    </a:ext>
                  </a:extLst>
                </p:cNvPr>
                <p:cNvPicPr/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3849295" y="2465445"/>
                  <a:ext cx="300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D32672-6239-4A4E-944A-6ED42A7B816B}"/>
                    </a:ext>
                  </a:extLst>
                </p14:cNvPr>
                <p14:cNvContentPartPr/>
                <p14:nvPr/>
              </p14:nvContentPartPr>
              <p14:xfrm>
                <a:off x="3833455" y="2432685"/>
                <a:ext cx="345960" cy="201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3D32672-6239-4A4E-944A-6ED42A7B816B}"/>
                    </a:ext>
                  </a:extLst>
                </p:cNvPr>
                <p:cNvPicPr/>
                <p:nvPr/>
              </p:nvPicPr>
              <p:blipFill>
                <a:blip r:embed="rId38" cstate="print"/>
                <a:stretch>
                  <a:fillRect/>
                </a:stretch>
              </p:blipFill>
              <p:spPr>
                <a:xfrm>
                  <a:off x="3815455" y="2414685"/>
                  <a:ext cx="38160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58DA2-E706-43B5-90F9-589616F6D35F}"/>
                  </a:ext>
                </a:extLst>
              </p14:cNvPr>
              <p14:cNvContentPartPr/>
              <p14:nvPr/>
            </p14:nvContentPartPr>
            <p14:xfrm>
              <a:off x="4491895" y="2396685"/>
              <a:ext cx="432720" cy="227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FB58DA2-E706-43B5-90F9-589616F6D35F}"/>
                  </a:ext>
                </a:extLst>
              </p:cNvPr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4473895" y="2378685"/>
                <a:ext cx="468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991348-F744-427C-9FB0-79F05ED67C9F}"/>
                  </a:ext>
                </a:extLst>
              </p14:cNvPr>
              <p14:cNvContentPartPr/>
              <p14:nvPr/>
            </p14:nvContentPartPr>
            <p14:xfrm>
              <a:off x="1008535" y="3309285"/>
              <a:ext cx="159120" cy="153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8991348-F744-427C-9FB0-79F05ED67C9F}"/>
                  </a:ext>
                </a:extLst>
              </p:cNvPr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990895" y="3291645"/>
                <a:ext cx="19476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5FA30A0-9862-49AD-93DD-156293AF2E95}"/>
              </a:ext>
            </a:extLst>
          </p:cNvPr>
          <p:cNvGrpSpPr/>
          <p:nvPr/>
        </p:nvGrpSpPr>
        <p:grpSpPr>
          <a:xfrm>
            <a:off x="436855" y="3233325"/>
            <a:ext cx="248760" cy="300240"/>
            <a:chOff x="436855" y="3233325"/>
            <a:chExt cx="2487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3E5CC5-6DDE-4BFA-88E7-F871CFC35D48}"/>
                    </a:ext>
                  </a:extLst>
                </p14:cNvPr>
                <p14:cNvContentPartPr/>
                <p14:nvPr/>
              </p14:nvContentPartPr>
              <p14:xfrm>
                <a:off x="436855" y="3269325"/>
                <a:ext cx="154080" cy="26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83E5CC5-6DDE-4BFA-88E7-F871CFC35D48}"/>
                    </a:ext>
                  </a:extLst>
                </p:cNvPr>
                <p:cNvPicPr/>
                <p:nvPr/>
              </p:nvPicPr>
              <p:blipFill>
                <a:blip r:embed="rId44" cstate="print"/>
                <a:stretch>
                  <a:fillRect/>
                </a:stretch>
              </p:blipFill>
              <p:spPr>
                <a:xfrm>
                  <a:off x="418855" y="3251685"/>
                  <a:ext cx="189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104EF0-EF69-43A4-A28A-5B125CBD0402}"/>
                    </a:ext>
                  </a:extLst>
                </p14:cNvPr>
                <p14:cNvContentPartPr/>
                <p14:nvPr/>
              </p14:nvContentPartPr>
              <p14:xfrm>
                <a:off x="480775" y="3233325"/>
                <a:ext cx="136800" cy="2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B104EF0-EF69-43A4-A28A-5B125CBD0402}"/>
                    </a:ext>
                  </a:extLst>
                </p:cNvPr>
                <p:cNvPicPr/>
                <p:nvPr/>
              </p:nvPicPr>
              <p:blipFill>
                <a:blip r:embed="rId46" cstate="print"/>
                <a:stretch>
                  <a:fillRect/>
                </a:stretch>
              </p:blipFill>
              <p:spPr>
                <a:xfrm>
                  <a:off x="462775" y="3215685"/>
                  <a:ext cx="172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8CDA99-5F13-4A5C-AA17-599C84412D78}"/>
                    </a:ext>
                  </a:extLst>
                </p14:cNvPr>
                <p14:cNvContentPartPr/>
                <p14:nvPr/>
              </p14:nvContentPartPr>
              <p14:xfrm>
                <a:off x="603895" y="3362925"/>
                <a:ext cx="77400" cy="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F8CDA99-5F13-4A5C-AA17-599C84412D78}"/>
                    </a:ext>
                  </a:extLst>
                </p:cNvPr>
                <p:cNvPicPr/>
                <p:nvPr/>
              </p:nvPicPr>
              <p:blipFill>
                <a:blip r:embed="rId48" cstate="print"/>
                <a:stretch>
                  <a:fillRect/>
                </a:stretch>
              </p:blipFill>
              <p:spPr>
                <a:xfrm>
                  <a:off x="585895" y="3344925"/>
                  <a:ext cx="113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CEE597-CDD4-4FFD-8D50-FF3766ED15E8}"/>
                    </a:ext>
                  </a:extLst>
                </p14:cNvPr>
                <p14:cNvContentPartPr/>
                <p14:nvPr/>
              </p14:nvContentPartPr>
              <p14:xfrm>
                <a:off x="477535" y="3365085"/>
                <a:ext cx="208080" cy="27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ECEE597-CDD4-4FFD-8D50-FF3766ED15E8}"/>
                    </a:ext>
                  </a:extLst>
                </p:cNvPr>
                <p:cNvPicPr/>
                <p:nvPr/>
              </p:nvPicPr>
              <p:blipFill>
                <a:blip r:embed="rId50" cstate="print"/>
                <a:stretch>
                  <a:fillRect/>
                </a:stretch>
              </p:blipFill>
              <p:spPr>
                <a:xfrm>
                  <a:off x="459895" y="3347445"/>
                  <a:ext cx="2437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DEC85A-97B3-4068-B4E3-A31F952E55ED}"/>
              </a:ext>
            </a:extLst>
          </p:cNvPr>
          <p:cNvGrpSpPr/>
          <p:nvPr/>
        </p:nvGrpSpPr>
        <p:grpSpPr>
          <a:xfrm>
            <a:off x="1583815" y="3158805"/>
            <a:ext cx="1234080" cy="437760"/>
            <a:chOff x="1583815" y="3158805"/>
            <a:chExt cx="12340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0E7728-6863-4F16-8D85-B36988F3FD19}"/>
                    </a:ext>
                  </a:extLst>
                </p14:cNvPr>
                <p14:cNvContentPartPr/>
                <p14:nvPr/>
              </p14:nvContentPartPr>
              <p14:xfrm>
                <a:off x="1583815" y="3184365"/>
                <a:ext cx="353520" cy="37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30E7728-6863-4F16-8D85-B36988F3FD19}"/>
                    </a:ext>
                  </a:extLst>
                </p:cNvPr>
                <p:cNvPicPr/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1565815" y="3166725"/>
                  <a:ext cx="389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E5D679-4DCF-407A-BB5E-43C0F6315175}"/>
                    </a:ext>
                  </a:extLst>
                </p14:cNvPr>
                <p14:cNvContentPartPr/>
                <p14:nvPr/>
              </p14:nvContentPartPr>
              <p14:xfrm>
                <a:off x="2191855" y="3338805"/>
                <a:ext cx="6120" cy="13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CE5D679-4DCF-407A-BB5E-43C0F6315175}"/>
                    </a:ext>
                  </a:extLst>
                </p:cNvPr>
                <p:cNvPicPr/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2174215" y="3321165"/>
                  <a:ext cx="41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2D13EE-19F2-4A8E-8E2A-1E866D611E86}"/>
                    </a:ext>
                  </a:extLst>
                </p14:cNvPr>
                <p14:cNvContentPartPr/>
                <p14:nvPr/>
              </p14:nvContentPartPr>
              <p14:xfrm>
                <a:off x="2157655" y="3201285"/>
                <a:ext cx="36000" cy="45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A2D13EE-19F2-4A8E-8E2A-1E866D611E86}"/>
                    </a:ext>
                  </a:extLst>
                </p:cNvPr>
                <p:cNvPicPr/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2140015" y="3183645"/>
                  <a:ext cx="71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578B84-21BB-4915-8207-6454B490CB4D}"/>
                    </a:ext>
                  </a:extLst>
                </p14:cNvPr>
                <p14:cNvContentPartPr/>
                <p14:nvPr/>
              </p14:nvContentPartPr>
              <p14:xfrm>
                <a:off x="2305975" y="3158805"/>
                <a:ext cx="225720" cy="286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D578B84-21BB-4915-8207-6454B490CB4D}"/>
                    </a:ext>
                  </a:extLst>
                </p:cNvPr>
                <p:cNvPicPr/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2288335" y="3141165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FEC6F4-BF4B-4282-A72D-DE4BFB6F208C}"/>
                    </a:ext>
                  </a:extLst>
                </p14:cNvPr>
                <p14:cNvContentPartPr/>
                <p14:nvPr/>
              </p14:nvContentPartPr>
              <p14:xfrm>
                <a:off x="2740495" y="3470925"/>
                <a:ext cx="77400" cy="125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5FEC6F4-BF4B-4282-A72D-DE4BFB6F208C}"/>
                    </a:ext>
                  </a:extLst>
                </p:cNvPr>
                <p:cNvPicPr/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2722855" y="3453285"/>
                  <a:ext cx="1130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53EF08-1563-4239-BDED-FD3DFCBC9E40}"/>
              </a:ext>
            </a:extLst>
          </p:cNvPr>
          <p:cNvGrpSpPr/>
          <p:nvPr/>
        </p:nvGrpSpPr>
        <p:grpSpPr>
          <a:xfrm>
            <a:off x="3234775" y="3113445"/>
            <a:ext cx="1627920" cy="511200"/>
            <a:chOff x="3234775" y="3113445"/>
            <a:chExt cx="162792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C7C9B6-F539-47C0-8473-D213BE14A945}"/>
                    </a:ext>
                  </a:extLst>
                </p14:cNvPr>
                <p14:cNvContentPartPr/>
                <p14:nvPr/>
              </p14:nvContentPartPr>
              <p14:xfrm>
                <a:off x="3234775" y="3322245"/>
                <a:ext cx="151560" cy="30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0C7C9B6-F539-47C0-8473-D213BE14A945}"/>
                    </a:ext>
                  </a:extLst>
                </p:cNvPr>
                <p:cNvPicPr/>
                <p:nvPr/>
              </p:nvPicPr>
              <p:blipFill>
                <a:blip r:embed="rId62" cstate="print"/>
                <a:stretch>
                  <a:fillRect/>
                </a:stretch>
              </p:blipFill>
              <p:spPr>
                <a:xfrm>
                  <a:off x="3217135" y="3304605"/>
                  <a:ext cx="187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446E61-62A6-4154-9210-0A0823485731}"/>
                    </a:ext>
                  </a:extLst>
                </p14:cNvPr>
                <p14:cNvContentPartPr/>
                <p14:nvPr/>
              </p14:nvContentPartPr>
              <p14:xfrm>
                <a:off x="3506575" y="3330885"/>
                <a:ext cx="87120" cy="11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C446E61-62A6-4154-9210-0A0823485731}"/>
                    </a:ext>
                  </a:extLst>
                </p:cNvPr>
                <p:cNvPicPr/>
                <p:nvPr/>
              </p:nvPicPr>
              <p:blipFill>
                <a:blip r:embed="rId64" cstate="print"/>
                <a:stretch>
                  <a:fillRect/>
                </a:stretch>
              </p:blipFill>
              <p:spPr>
                <a:xfrm>
                  <a:off x="3488575" y="3312885"/>
                  <a:ext cx="122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44A79A-8189-4533-BFE6-5A4685F53C5D}"/>
                    </a:ext>
                  </a:extLst>
                </p14:cNvPr>
                <p14:cNvContentPartPr/>
                <p14:nvPr/>
              </p14:nvContentPartPr>
              <p14:xfrm>
                <a:off x="3683695" y="3317565"/>
                <a:ext cx="28440" cy="128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344A79A-8189-4533-BFE6-5A4685F53C5D}"/>
                    </a:ext>
                  </a:extLst>
                </p:cNvPr>
                <p:cNvPicPr/>
                <p:nvPr/>
              </p:nvPicPr>
              <p:blipFill>
                <a:blip r:embed="rId66" cstate="print"/>
                <a:stretch>
                  <a:fillRect/>
                </a:stretch>
              </p:blipFill>
              <p:spPr>
                <a:xfrm>
                  <a:off x="3665695" y="3299565"/>
                  <a:ext cx="64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74B40B-3A34-4063-8ED7-05D5879B44F8}"/>
                    </a:ext>
                  </a:extLst>
                </p14:cNvPr>
                <p14:cNvContentPartPr/>
                <p14:nvPr/>
              </p14:nvContentPartPr>
              <p14:xfrm>
                <a:off x="3704215" y="3162765"/>
                <a:ext cx="28440" cy="1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374B40B-3A34-4063-8ED7-05D5879B44F8}"/>
                    </a:ext>
                  </a:extLst>
                </p:cNvPr>
                <p:cNvPicPr/>
                <p:nvPr/>
              </p:nvPicPr>
              <p:blipFill>
                <a:blip r:embed="rId68" cstate="print"/>
                <a:stretch>
                  <a:fillRect/>
                </a:stretch>
              </p:blipFill>
              <p:spPr>
                <a:xfrm>
                  <a:off x="3686575" y="3144765"/>
                  <a:ext cx="64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640D53-5C32-4325-BFF8-49055EAC1856}"/>
                    </a:ext>
                  </a:extLst>
                </p14:cNvPr>
                <p14:cNvContentPartPr/>
                <p14:nvPr/>
              </p14:nvContentPartPr>
              <p14:xfrm>
                <a:off x="3956215" y="3113445"/>
                <a:ext cx="366840" cy="316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F640D53-5C32-4325-BFF8-49055EAC1856}"/>
                    </a:ext>
                  </a:extLst>
                </p:cNvPr>
                <p:cNvPicPr/>
                <p:nvPr/>
              </p:nvPicPr>
              <p:blipFill>
                <a:blip r:embed="rId70" cstate="print"/>
                <a:stretch>
                  <a:fillRect/>
                </a:stretch>
              </p:blipFill>
              <p:spPr>
                <a:xfrm>
                  <a:off x="3938575" y="3095445"/>
                  <a:ext cx="402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81824D-59FF-409F-B95F-0CB593070ECA}"/>
                    </a:ext>
                  </a:extLst>
                </p14:cNvPr>
                <p14:cNvContentPartPr/>
                <p14:nvPr/>
              </p14:nvContentPartPr>
              <p14:xfrm>
                <a:off x="4158175" y="3254565"/>
                <a:ext cx="144360" cy="2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B81824D-59FF-409F-B95F-0CB593070ECA}"/>
                    </a:ext>
                  </a:extLst>
                </p:cNvPr>
                <p:cNvPicPr/>
                <p:nvPr/>
              </p:nvPicPr>
              <p:blipFill>
                <a:blip r:embed="rId72" cstate="print"/>
                <a:stretch>
                  <a:fillRect/>
                </a:stretch>
              </p:blipFill>
              <p:spPr>
                <a:xfrm>
                  <a:off x="4140175" y="3236925"/>
                  <a:ext cx="180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38AC62-FA2C-4178-910C-9EA68E899AC9}"/>
                    </a:ext>
                  </a:extLst>
                </p14:cNvPr>
                <p14:cNvContentPartPr/>
                <p14:nvPr/>
              </p14:nvContentPartPr>
              <p14:xfrm>
                <a:off x="4404055" y="3200205"/>
                <a:ext cx="458640" cy="173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438AC62-FA2C-4178-910C-9EA68E899AC9}"/>
                    </a:ext>
                  </a:extLst>
                </p:cNvPr>
                <p:cNvPicPr/>
                <p:nvPr/>
              </p:nvPicPr>
              <p:blipFill>
                <a:blip r:embed="rId74" cstate="print"/>
                <a:stretch>
                  <a:fillRect/>
                </a:stretch>
              </p:blipFill>
              <p:spPr>
                <a:xfrm>
                  <a:off x="4386055" y="3182205"/>
                  <a:ext cx="49428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D672DA-AADE-478B-BB4F-E170382A0A68}"/>
              </a:ext>
            </a:extLst>
          </p:cNvPr>
          <p:cNvGrpSpPr/>
          <p:nvPr/>
        </p:nvGrpSpPr>
        <p:grpSpPr>
          <a:xfrm>
            <a:off x="5228815" y="3082125"/>
            <a:ext cx="451080" cy="224640"/>
            <a:chOff x="5228815" y="3082125"/>
            <a:chExt cx="4510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D01758-9E1B-46E4-AA6E-657B56E323E9}"/>
                    </a:ext>
                  </a:extLst>
                </p14:cNvPr>
                <p14:cNvContentPartPr/>
                <p14:nvPr/>
              </p14:nvContentPartPr>
              <p14:xfrm>
                <a:off x="5292535" y="3082125"/>
                <a:ext cx="96480" cy="22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FD01758-9E1B-46E4-AA6E-657B56E323E9}"/>
                    </a:ext>
                  </a:extLst>
                </p:cNvPr>
                <p:cNvPicPr/>
                <p:nvPr/>
              </p:nvPicPr>
              <p:blipFill>
                <a:blip r:embed="rId76" cstate="print"/>
                <a:stretch>
                  <a:fillRect/>
                </a:stretch>
              </p:blipFill>
              <p:spPr>
                <a:xfrm>
                  <a:off x="5274895" y="3064485"/>
                  <a:ext cx="132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583981-EE69-4944-9F9C-C70D769FBE6B}"/>
                    </a:ext>
                  </a:extLst>
                </p14:cNvPr>
                <p14:cNvContentPartPr/>
                <p14:nvPr/>
              </p14:nvContentPartPr>
              <p14:xfrm>
                <a:off x="5228815" y="3151965"/>
                <a:ext cx="451080" cy="123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7583981-EE69-4944-9F9C-C70D769FBE6B}"/>
                    </a:ext>
                  </a:extLst>
                </p:cNvPr>
                <p:cNvPicPr/>
                <p:nvPr/>
              </p:nvPicPr>
              <p:blipFill>
                <a:blip r:embed="rId78" cstate="print"/>
                <a:stretch>
                  <a:fillRect/>
                </a:stretch>
              </p:blipFill>
              <p:spPr>
                <a:xfrm>
                  <a:off x="5210815" y="3134325"/>
                  <a:ext cx="48672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1ED40D-5C97-4F92-A2A1-A2BB2DB1784F}"/>
              </a:ext>
            </a:extLst>
          </p:cNvPr>
          <p:cNvGrpSpPr/>
          <p:nvPr/>
        </p:nvGrpSpPr>
        <p:grpSpPr>
          <a:xfrm>
            <a:off x="6096055" y="2771805"/>
            <a:ext cx="3818880" cy="669600"/>
            <a:chOff x="6096055" y="2771805"/>
            <a:chExt cx="381888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3EDF36-9BA9-4479-B6FD-580E39181595}"/>
                    </a:ext>
                  </a:extLst>
                </p14:cNvPr>
                <p14:cNvContentPartPr/>
                <p14:nvPr/>
              </p14:nvContentPartPr>
              <p14:xfrm>
                <a:off x="6096055" y="3145485"/>
                <a:ext cx="164880" cy="159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73EDF36-9BA9-4479-B6FD-580E39181595}"/>
                    </a:ext>
                  </a:extLst>
                </p:cNvPr>
                <p:cNvPicPr/>
                <p:nvPr/>
              </p:nvPicPr>
              <p:blipFill>
                <a:blip r:embed="rId80" cstate="print"/>
                <a:stretch>
                  <a:fillRect/>
                </a:stretch>
              </p:blipFill>
              <p:spPr>
                <a:xfrm>
                  <a:off x="6078415" y="3127485"/>
                  <a:ext cx="200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F8F772-0FD2-432F-801B-C026C66BDBCD}"/>
                    </a:ext>
                  </a:extLst>
                </p14:cNvPr>
                <p14:cNvContentPartPr/>
                <p14:nvPr/>
              </p14:nvContentPartPr>
              <p14:xfrm>
                <a:off x="6419335" y="3195885"/>
                <a:ext cx="199800" cy="24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9F8F772-0FD2-432F-801B-C026C66BDBCD}"/>
                    </a:ext>
                  </a:extLst>
                </p:cNvPr>
                <p:cNvPicPr/>
                <p:nvPr/>
              </p:nvPicPr>
              <p:blipFill>
                <a:blip r:embed="rId82" cstate="print"/>
                <a:stretch>
                  <a:fillRect/>
                </a:stretch>
              </p:blipFill>
              <p:spPr>
                <a:xfrm>
                  <a:off x="6401695" y="3178245"/>
                  <a:ext cx="235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0C70BF-0443-4022-B5BB-D225902A8D5F}"/>
                    </a:ext>
                  </a:extLst>
                </p14:cNvPr>
                <p14:cNvContentPartPr/>
                <p14:nvPr/>
              </p14:nvContentPartPr>
              <p14:xfrm>
                <a:off x="6739735" y="3043965"/>
                <a:ext cx="534960" cy="30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10C70BF-0443-4022-B5BB-D225902A8D5F}"/>
                    </a:ext>
                  </a:extLst>
                </p:cNvPr>
                <p:cNvPicPr/>
                <p:nvPr/>
              </p:nvPicPr>
              <p:blipFill>
                <a:blip r:embed="rId84" cstate="print"/>
                <a:stretch>
                  <a:fillRect/>
                </a:stretch>
              </p:blipFill>
              <p:spPr>
                <a:xfrm>
                  <a:off x="6721735" y="3025965"/>
                  <a:ext cx="570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765EB0-50E4-42F3-8866-D1CA951FBB0F}"/>
                    </a:ext>
                  </a:extLst>
                </p14:cNvPr>
                <p14:cNvContentPartPr/>
                <p14:nvPr/>
              </p14:nvContentPartPr>
              <p14:xfrm>
                <a:off x="7347775" y="3155925"/>
                <a:ext cx="72360" cy="112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A765EB0-50E4-42F3-8866-D1CA951FBB0F}"/>
                    </a:ext>
                  </a:extLst>
                </p:cNvPr>
                <p:cNvPicPr/>
                <p:nvPr/>
              </p:nvPicPr>
              <p:blipFill>
                <a:blip r:embed="rId86" cstate="print"/>
                <a:stretch>
                  <a:fillRect/>
                </a:stretch>
              </p:blipFill>
              <p:spPr>
                <a:xfrm>
                  <a:off x="7329775" y="3138285"/>
                  <a:ext cx="108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26934D-CD88-4D29-9D88-A778B9017175}"/>
                    </a:ext>
                  </a:extLst>
                </p14:cNvPr>
                <p14:cNvContentPartPr/>
                <p14:nvPr/>
              </p14:nvContentPartPr>
              <p14:xfrm>
                <a:off x="7556575" y="3007965"/>
                <a:ext cx="18000" cy="243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626934D-CD88-4D29-9D88-A778B9017175}"/>
                    </a:ext>
                  </a:extLst>
                </p:cNvPr>
                <p:cNvPicPr/>
                <p:nvPr/>
              </p:nvPicPr>
              <p:blipFill>
                <a:blip r:embed="rId88" cstate="print"/>
                <a:stretch>
                  <a:fillRect/>
                </a:stretch>
              </p:blipFill>
              <p:spPr>
                <a:xfrm>
                  <a:off x="7538935" y="2989965"/>
                  <a:ext cx="53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3AA86E-9200-4191-A55C-A68980892B80}"/>
                    </a:ext>
                  </a:extLst>
                </p14:cNvPr>
                <p14:cNvContentPartPr/>
                <p14:nvPr/>
              </p14:nvContentPartPr>
              <p14:xfrm>
                <a:off x="7763215" y="3288045"/>
                <a:ext cx="17028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E3AA86E-9200-4191-A55C-A68980892B80}"/>
                    </a:ext>
                  </a:extLst>
                </p:cNvPr>
                <p:cNvPicPr/>
                <p:nvPr/>
              </p:nvPicPr>
              <p:blipFill>
                <a:blip r:embed="rId90" cstate="print"/>
                <a:stretch>
                  <a:fillRect/>
                </a:stretch>
              </p:blipFill>
              <p:spPr>
                <a:xfrm>
                  <a:off x="7745575" y="3270405"/>
                  <a:ext cx="205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0608E0-9D23-477E-9AC6-E79A36433361}"/>
                    </a:ext>
                  </a:extLst>
                </p14:cNvPr>
                <p14:cNvContentPartPr/>
                <p14:nvPr/>
              </p14:nvContentPartPr>
              <p14:xfrm>
                <a:off x="8086135" y="3021285"/>
                <a:ext cx="84960" cy="253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70608E0-9D23-477E-9AC6-E79A36433361}"/>
                    </a:ext>
                  </a:extLst>
                </p:cNvPr>
                <p:cNvPicPr/>
                <p:nvPr/>
              </p:nvPicPr>
              <p:blipFill>
                <a:blip r:embed="rId92" cstate="print"/>
                <a:stretch>
                  <a:fillRect/>
                </a:stretch>
              </p:blipFill>
              <p:spPr>
                <a:xfrm>
                  <a:off x="8068135" y="3003285"/>
                  <a:ext cx="12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54C608-BD45-47B4-AEA4-144DCD2B93F0}"/>
                    </a:ext>
                  </a:extLst>
                </p14:cNvPr>
                <p14:cNvContentPartPr/>
                <p14:nvPr/>
              </p14:nvContentPartPr>
              <p14:xfrm>
                <a:off x="8124655" y="2923725"/>
                <a:ext cx="461880" cy="30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E54C608-BD45-47B4-AEA4-144DCD2B93F0}"/>
                    </a:ext>
                  </a:extLst>
                </p:cNvPr>
                <p:cNvPicPr/>
                <p:nvPr/>
              </p:nvPicPr>
              <p:blipFill>
                <a:blip r:embed="rId94" cstate="print"/>
                <a:stretch>
                  <a:fillRect/>
                </a:stretch>
              </p:blipFill>
              <p:spPr>
                <a:xfrm>
                  <a:off x="8106655" y="2906085"/>
                  <a:ext cx="497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4ACBEC-31F5-45C8-9847-DE7CF7C45B7B}"/>
                    </a:ext>
                  </a:extLst>
                </p14:cNvPr>
                <p14:cNvContentPartPr/>
                <p14:nvPr/>
              </p14:nvContentPartPr>
              <p14:xfrm>
                <a:off x="8643775" y="2898525"/>
                <a:ext cx="216720" cy="28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C4ACBEC-31F5-45C8-9847-DE7CF7C45B7B}"/>
                    </a:ext>
                  </a:extLst>
                </p:cNvPr>
                <p:cNvPicPr/>
                <p:nvPr/>
              </p:nvPicPr>
              <p:blipFill>
                <a:blip r:embed="rId96" cstate="print"/>
                <a:stretch>
                  <a:fillRect/>
                </a:stretch>
              </p:blipFill>
              <p:spPr>
                <a:xfrm>
                  <a:off x="8625775" y="2880525"/>
                  <a:ext cx="252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5028F-7F8A-49A6-B7B1-0451BD3493F2}"/>
                    </a:ext>
                  </a:extLst>
                </p14:cNvPr>
                <p14:cNvContentPartPr/>
                <p14:nvPr/>
              </p14:nvContentPartPr>
              <p14:xfrm>
                <a:off x="9123295" y="2771805"/>
                <a:ext cx="414720" cy="428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505028F-7F8A-49A6-B7B1-0451BD3493F2}"/>
                    </a:ext>
                  </a:extLst>
                </p:cNvPr>
                <p:cNvPicPr/>
                <p:nvPr/>
              </p:nvPicPr>
              <p:blipFill>
                <a:blip r:embed="rId98" cstate="print"/>
                <a:stretch>
                  <a:fillRect/>
                </a:stretch>
              </p:blipFill>
              <p:spPr>
                <a:xfrm>
                  <a:off x="9105295" y="2753805"/>
                  <a:ext cx="450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4DE4D5-7905-4723-8BF9-5B76F067F1DE}"/>
                    </a:ext>
                  </a:extLst>
                </p14:cNvPr>
                <p14:cNvContentPartPr/>
                <p14:nvPr/>
              </p14:nvContentPartPr>
              <p14:xfrm>
                <a:off x="9463135" y="2997165"/>
                <a:ext cx="258840" cy="124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34DE4D5-7905-4723-8BF9-5B76F067F1DE}"/>
                    </a:ext>
                  </a:extLst>
                </p:cNvPr>
                <p:cNvPicPr/>
                <p:nvPr/>
              </p:nvPicPr>
              <p:blipFill>
                <a:blip r:embed="rId100" cstate="print"/>
                <a:stretch>
                  <a:fillRect/>
                </a:stretch>
              </p:blipFill>
              <p:spPr>
                <a:xfrm>
                  <a:off x="9445495" y="2979525"/>
                  <a:ext cx="294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216108-1AC1-4EA0-91E3-92E891FA2B99}"/>
                    </a:ext>
                  </a:extLst>
                </p14:cNvPr>
                <p14:cNvContentPartPr/>
                <p14:nvPr/>
              </p14:nvContentPartPr>
              <p14:xfrm>
                <a:off x="9751135" y="3002565"/>
                <a:ext cx="163800" cy="29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4216108-1AC1-4EA0-91E3-92E891FA2B99}"/>
                    </a:ext>
                  </a:extLst>
                </p:cNvPr>
                <p:cNvPicPr/>
                <p:nvPr/>
              </p:nvPicPr>
              <p:blipFill>
                <a:blip r:embed="rId102" cstate="print"/>
                <a:stretch>
                  <a:fillRect/>
                </a:stretch>
              </p:blipFill>
              <p:spPr>
                <a:xfrm>
                  <a:off x="9733495" y="2984925"/>
                  <a:ext cx="19944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14F55F1-394C-485C-AF21-FD95C8DB7E98}"/>
              </a:ext>
            </a:extLst>
          </p:cNvPr>
          <p:cNvGrpSpPr/>
          <p:nvPr/>
        </p:nvGrpSpPr>
        <p:grpSpPr>
          <a:xfrm>
            <a:off x="3438895" y="3676845"/>
            <a:ext cx="518040" cy="237600"/>
            <a:chOff x="3438895" y="3676845"/>
            <a:chExt cx="51804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A8BD2E-ACB4-4BD7-AB06-7531DD26A7F5}"/>
                    </a:ext>
                  </a:extLst>
                </p14:cNvPr>
                <p14:cNvContentPartPr/>
                <p14:nvPr/>
              </p14:nvContentPartPr>
              <p14:xfrm>
                <a:off x="3507655" y="3676845"/>
                <a:ext cx="102240" cy="23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EA8BD2E-ACB4-4BD7-AB06-7531DD26A7F5}"/>
                    </a:ext>
                  </a:extLst>
                </p:cNvPr>
                <p:cNvPicPr/>
                <p:nvPr/>
              </p:nvPicPr>
              <p:blipFill>
                <a:blip r:embed="rId104" cstate="print"/>
                <a:stretch>
                  <a:fillRect/>
                </a:stretch>
              </p:blipFill>
              <p:spPr>
                <a:xfrm>
                  <a:off x="3489655" y="3658845"/>
                  <a:ext cx="13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4FA78C-B959-43C1-9A63-92E5B0FF8E90}"/>
                    </a:ext>
                  </a:extLst>
                </p14:cNvPr>
                <p14:cNvContentPartPr/>
                <p14:nvPr/>
              </p14:nvContentPartPr>
              <p14:xfrm>
                <a:off x="3438895" y="3736605"/>
                <a:ext cx="518040" cy="119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A4FA78C-B959-43C1-9A63-92E5B0FF8E90}"/>
                    </a:ext>
                  </a:extLst>
                </p:cNvPr>
                <p:cNvPicPr/>
                <p:nvPr/>
              </p:nvPicPr>
              <p:blipFill>
                <a:blip r:embed="rId106" cstate="print"/>
                <a:stretch>
                  <a:fillRect/>
                </a:stretch>
              </p:blipFill>
              <p:spPr>
                <a:xfrm>
                  <a:off x="3421255" y="3718605"/>
                  <a:ext cx="5536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C45FC3-5207-4014-BE7A-4F83D6460284}"/>
              </a:ext>
            </a:extLst>
          </p:cNvPr>
          <p:cNvGrpSpPr/>
          <p:nvPr/>
        </p:nvGrpSpPr>
        <p:grpSpPr>
          <a:xfrm>
            <a:off x="4660015" y="3620325"/>
            <a:ext cx="587160" cy="366120"/>
            <a:chOff x="4660015" y="3620325"/>
            <a:chExt cx="5871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BD0F980-FDA1-4750-BDB7-E994159A3692}"/>
                    </a:ext>
                  </a:extLst>
                </p14:cNvPr>
                <p14:cNvContentPartPr/>
                <p14:nvPr/>
              </p14:nvContentPartPr>
              <p14:xfrm>
                <a:off x="4660015" y="3715005"/>
                <a:ext cx="173160" cy="18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BD0F980-FDA1-4750-BDB7-E994159A3692}"/>
                    </a:ext>
                  </a:extLst>
                </p:cNvPr>
                <p:cNvPicPr/>
                <p:nvPr/>
              </p:nvPicPr>
              <p:blipFill>
                <a:blip r:embed="rId108" cstate="print"/>
                <a:stretch>
                  <a:fillRect/>
                </a:stretch>
              </p:blipFill>
              <p:spPr>
                <a:xfrm>
                  <a:off x="4642375" y="3697005"/>
                  <a:ext cx="208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B6BB65-B8E3-4A70-8ADD-7210F2BD6A3D}"/>
                    </a:ext>
                  </a:extLst>
                </p14:cNvPr>
                <p14:cNvContentPartPr/>
                <p14:nvPr/>
              </p14:nvContentPartPr>
              <p14:xfrm>
                <a:off x="4676935" y="3620325"/>
                <a:ext cx="179640" cy="66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6B6BB65-B8E3-4A70-8ADD-7210F2BD6A3D}"/>
                    </a:ext>
                  </a:extLst>
                </p:cNvPr>
                <p:cNvPicPr/>
                <p:nvPr/>
              </p:nvPicPr>
              <p:blipFill>
                <a:blip r:embed="rId110" cstate="print"/>
                <a:stretch>
                  <a:fillRect/>
                </a:stretch>
              </p:blipFill>
              <p:spPr>
                <a:xfrm>
                  <a:off x="4659295" y="3602685"/>
                  <a:ext cx="215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B853D5-6617-401F-B2F0-217207420293}"/>
                    </a:ext>
                  </a:extLst>
                </p14:cNvPr>
                <p14:cNvContentPartPr/>
                <p14:nvPr/>
              </p14:nvContentPartPr>
              <p14:xfrm>
                <a:off x="4693495" y="3776565"/>
                <a:ext cx="135360" cy="1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0B853D5-6617-401F-B2F0-217207420293}"/>
                    </a:ext>
                  </a:extLst>
                </p:cNvPr>
                <p:cNvPicPr/>
                <p:nvPr/>
              </p:nvPicPr>
              <p:blipFill>
                <a:blip r:embed="rId112" cstate="print"/>
                <a:stretch>
                  <a:fillRect/>
                </a:stretch>
              </p:blipFill>
              <p:spPr>
                <a:xfrm>
                  <a:off x="4675495" y="3758565"/>
                  <a:ext cx="171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660F16-758C-4EA1-8760-D3F3320A9B3E}"/>
                    </a:ext>
                  </a:extLst>
                </p14:cNvPr>
                <p14:cNvContentPartPr/>
                <p14:nvPr/>
              </p14:nvContentPartPr>
              <p14:xfrm>
                <a:off x="5013535" y="3623205"/>
                <a:ext cx="233640" cy="363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8660F16-758C-4EA1-8760-D3F3320A9B3E}"/>
                    </a:ext>
                  </a:extLst>
                </p:cNvPr>
                <p:cNvPicPr/>
                <p:nvPr/>
              </p:nvPicPr>
              <p:blipFill>
                <a:blip r:embed="rId114" cstate="print"/>
                <a:stretch>
                  <a:fillRect/>
                </a:stretch>
              </p:blipFill>
              <p:spPr>
                <a:xfrm>
                  <a:off x="4995895" y="3605205"/>
                  <a:ext cx="269280" cy="39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2237AC2-CDC9-49DC-B943-6EAEA3D4F3A6}"/>
                  </a:ext>
                </a:extLst>
              </p14:cNvPr>
              <p14:cNvContentPartPr/>
              <p14:nvPr/>
            </p14:nvContentPartPr>
            <p14:xfrm>
              <a:off x="268735" y="4183725"/>
              <a:ext cx="267120" cy="43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2237AC2-CDC9-49DC-B943-6EAEA3D4F3A6}"/>
                  </a:ext>
                </a:extLst>
              </p:cNvPr>
              <p:cNvPicPr/>
              <p:nvPr/>
            </p:nvPicPr>
            <p:blipFill>
              <a:blip r:embed="rId116" cstate="print"/>
              <a:stretch>
                <a:fillRect/>
              </a:stretch>
            </p:blipFill>
            <p:spPr>
              <a:xfrm>
                <a:off x="250735" y="4165725"/>
                <a:ext cx="3027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72BCB25-13D9-4EDB-B839-815F414187C3}"/>
                  </a:ext>
                </a:extLst>
              </p14:cNvPr>
              <p14:cNvContentPartPr/>
              <p14:nvPr/>
            </p14:nvContentPartPr>
            <p14:xfrm>
              <a:off x="218335" y="4336725"/>
              <a:ext cx="298440" cy="39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72BCB25-13D9-4EDB-B839-815F414187C3}"/>
                  </a:ext>
                </a:extLst>
              </p:cNvPr>
              <p:cNvPicPr/>
              <p:nvPr/>
            </p:nvPicPr>
            <p:blipFill>
              <a:blip r:embed="rId118" cstate="print"/>
              <a:stretch>
                <a:fillRect/>
              </a:stretch>
            </p:blipFill>
            <p:spPr>
              <a:xfrm>
                <a:off x="200335" y="4319085"/>
                <a:ext cx="3340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CD03D47-357B-433D-BF7E-4500E2C22C1D}"/>
                  </a:ext>
                </a:extLst>
              </p14:cNvPr>
              <p14:cNvContentPartPr/>
              <p14:nvPr/>
            </p14:nvContentPartPr>
            <p14:xfrm>
              <a:off x="993775" y="4326285"/>
              <a:ext cx="232200" cy="76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CD03D47-357B-433D-BF7E-4500E2C22C1D}"/>
                  </a:ext>
                </a:extLst>
              </p:cNvPr>
              <p:cNvPicPr/>
              <p:nvPr/>
            </p:nvPicPr>
            <p:blipFill>
              <a:blip r:embed="rId120" cstate="print"/>
              <a:stretch>
                <a:fillRect/>
              </a:stretch>
            </p:blipFill>
            <p:spPr>
              <a:xfrm>
                <a:off x="976135" y="4308645"/>
                <a:ext cx="2678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D66E0A1-5CB7-4F50-96B0-82D0BA76E3B0}"/>
              </a:ext>
            </a:extLst>
          </p:cNvPr>
          <p:cNvGrpSpPr/>
          <p:nvPr/>
        </p:nvGrpSpPr>
        <p:grpSpPr>
          <a:xfrm>
            <a:off x="1651135" y="4130805"/>
            <a:ext cx="1518480" cy="645840"/>
            <a:chOff x="1651135" y="4130805"/>
            <a:chExt cx="1518480" cy="64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DB29959-C190-452D-84CF-8929F713962A}"/>
                    </a:ext>
                  </a:extLst>
                </p14:cNvPr>
                <p14:cNvContentPartPr/>
                <p14:nvPr/>
              </p14:nvContentPartPr>
              <p14:xfrm>
                <a:off x="1651135" y="4130805"/>
                <a:ext cx="342000" cy="429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DB29959-C190-452D-84CF-8929F713962A}"/>
                    </a:ext>
                  </a:extLst>
                </p:cNvPr>
                <p:cNvPicPr/>
                <p:nvPr/>
              </p:nvPicPr>
              <p:blipFill>
                <a:blip r:embed="rId122" cstate="print"/>
                <a:stretch>
                  <a:fillRect/>
                </a:stretch>
              </p:blipFill>
              <p:spPr>
                <a:xfrm>
                  <a:off x="1633135" y="4113165"/>
                  <a:ext cx="3776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509D41-5FD5-4AC7-AB2A-A1965081FE11}"/>
                    </a:ext>
                  </a:extLst>
                </p14:cNvPr>
                <p14:cNvContentPartPr/>
                <p14:nvPr/>
              </p14:nvContentPartPr>
              <p14:xfrm>
                <a:off x="1988455" y="4255725"/>
                <a:ext cx="478080" cy="200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1509D41-5FD5-4AC7-AB2A-A1965081FE11}"/>
                    </a:ext>
                  </a:extLst>
                </p:cNvPr>
                <p:cNvPicPr/>
                <p:nvPr/>
              </p:nvPicPr>
              <p:blipFill>
                <a:blip r:embed="rId124" cstate="print"/>
                <a:stretch>
                  <a:fillRect/>
                </a:stretch>
              </p:blipFill>
              <p:spPr>
                <a:xfrm>
                  <a:off x="1970455" y="4237725"/>
                  <a:ext cx="513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E6E9C0-1FE7-4231-A1E7-7F3ED7AFF533}"/>
                    </a:ext>
                  </a:extLst>
                </p14:cNvPr>
                <p14:cNvContentPartPr/>
                <p14:nvPr/>
              </p14:nvContentPartPr>
              <p14:xfrm>
                <a:off x="2606215" y="4319805"/>
                <a:ext cx="5760" cy="73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6E6E9C0-1FE7-4231-A1E7-7F3ED7AFF533}"/>
                    </a:ext>
                  </a:extLst>
                </p:cNvPr>
                <p:cNvPicPr/>
                <p:nvPr/>
              </p:nvPicPr>
              <p:blipFill>
                <a:blip r:embed="rId126" cstate="print"/>
                <a:stretch>
                  <a:fillRect/>
                </a:stretch>
              </p:blipFill>
              <p:spPr>
                <a:xfrm>
                  <a:off x="2588215" y="4301805"/>
                  <a:ext cx="41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02F7AA0-CCAB-4A2A-9DC9-B3CF46530FD4}"/>
                    </a:ext>
                  </a:extLst>
                </p14:cNvPr>
                <p14:cNvContentPartPr/>
                <p14:nvPr/>
              </p14:nvContentPartPr>
              <p14:xfrm>
                <a:off x="2552215" y="4152765"/>
                <a:ext cx="3240" cy="1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02F7AA0-CCAB-4A2A-9DC9-B3CF46530FD4}"/>
                    </a:ext>
                  </a:extLst>
                </p:cNvPr>
                <p:cNvPicPr/>
                <p:nvPr/>
              </p:nvPicPr>
              <p:blipFill>
                <a:blip r:embed="rId128" cstate="print"/>
                <a:stretch>
                  <a:fillRect/>
                </a:stretch>
              </p:blipFill>
              <p:spPr>
                <a:xfrm>
                  <a:off x="2534575" y="4135125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9B11A16-9828-43D2-82CF-DC14812EB20A}"/>
                    </a:ext>
                  </a:extLst>
                </p14:cNvPr>
                <p14:cNvContentPartPr/>
                <p14:nvPr/>
              </p14:nvContentPartPr>
              <p14:xfrm>
                <a:off x="2741575" y="4286685"/>
                <a:ext cx="142920" cy="48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9B11A16-9828-43D2-82CF-DC14812EB20A}"/>
                    </a:ext>
                  </a:extLst>
                </p:cNvPr>
                <p:cNvPicPr/>
                <p:nvPr/>
              </p:nvPicPr>
              <p:blipFill>
                <a:blip r:embed="rId130" cstate="print"/>
                <a:stretch>
                  <a:fillRect/>
                </a:stretch>
              </p:blipFill>
              <p:spPr>
                <a:xfrm>
                  <a:off x="2723935" y="4269045"/>
                  <a:ext cx="1785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C15540-804C-446A-86B5-19E9CA81860C}"/>
                    </a:ext>
                  </a:extLst>
                </p14:cNvPr>
                <p14:cNvContentPartPr/>
                <p14:nvPr/>
              </p14:nvContentPartPr>
              <p14:xfrm>
                <a:off x="2997175" y="4333845"/>
                <a:ext cx="172440" cy="151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AC15540-804C-446A-86B5-19E9CA81860C}"/>
                    </a:ext>
                  </a:extLst>
                </p:cNvPr>
                <p:cNvPicPr/>
                <p:nvPr/>
              </p:nvPicPr>
              <p:blipFill>
                <a:blip r:embed="rId132" cstate="print"/>
                <a:stretch>
                  <a:fillRect/>
                </a:stretch>
              </p:blipFill>
              <p:spPr>
                <a:xfrm>
                  <a:off x="2979175" y="4315845"/>
                  <a:ext cx="2080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F0E558-86AF-4A57-B8E3-F6718942AA7C}"/>
              </a:ext>
            </a:extLst>
          </p:cNvPr>
          <p:cNvGrpSpPr/>
          <p:nvPr/>
        </p:nvGrpSpPr>
        <p:grpSpPr>
          <a:xfrm>
            <a:off x="3407935" y="4342485"/>
            <a:ext cx="897480" cy="328680"/>
            <a:chOff x="3407935" y="4342485"/>
            <a:chExt cx="8974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9340D7-7AF4-4DC9-B632-6AA099C609A1}"/>
                    </a:ext>
                  </a:extLst>
                </p14:cNvPr>
                <p14:cNvContentPartPr/>
                <p14:nvPr/>
              </p14:nvContentPartPr>
              <p14:xfrm>
                <a:off x="3407935" y="4548045"/>
                <a:ext cx="209520" cy="49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E9340D7-7AF4-4DC9-B632-6AA099C609A1}"/>
                    </a:ext>
                  </a:extLst>
                </p:cNvPr>
                <p:cNvPicPr/>
                <p:nvPr/>
              </p:nvPicPr>
              <p:blipFill>
                <a:blip r:embed="rId134" cstate="print"/>
                <a:stretch>
                  <a:fillRect/>
                </a:stretch>
              </p:blipFill>
              <p:spPr>
                <a:xfrm>
                  <a:off x="3389935" y="4530045"/>
                  <a:ext cx="245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199857E-C343-4101-8D99-EA7D895BAD13}"/>
                    </a:ext>
                  </a:extLst>
                </p14:cNvPr>
                <p14:cNvContentPartPr/>
                <p14:nvPr/>
              </p14:nvContentPartPr>
              <p14:xfrm>
                <a:off x="3719695" y="4423845"/>
                <a:ext cx="108000" cy="147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199857E-C343-4101-8D99-EA7D895BAD13}"/>
                    </a:ext>
                  </a:extLst>
                </p:cNvPr>
                <p:cNvPicPr/>
                <p:nvPr/>
              </p:nvPicPr>
              <p:blipFill>
                <a:blip r:embed="rId136" cstate="print"/>
                <a:stretch>
                  <a:fillRect/>
                </a:stretch>
              </p:blipFill>
              <p:spPr>
                <a:xfrm>
                  <a:off x="3702055" y="4405845"/>
                  <a:ext cx="143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8DBFBA-FAA1-4068-9174-F5C3AA6A1C9D}"/>
                    </a:ext>
                  </a:extLst>
                </p14:cNvPr>
                <p14:cNvContentPartPr/>
                <p14:nvPr/>
              </p14:nvContentPartPr>
              <p14:xfrm>
                <a:off x="3951535" y="4342485"/>
                <a:ext cx="106920" cy="32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98DBFBA-FAA1-4068-9174-F5C3AA6A1C9D}"/>
                    </a:ext>
                  </a:extLst>
                </p:cNvPr>
                <p:cNvPicPr/>
                <p:nvPr/>
              </p:nvPicPr>
              <p:blipFill>
                <a:blip r:embed="rId138" cstate="print"/>
                <a:stretch>
                  <a:fillRect/>
                </a:stretch>
              </p:blipFill>
              <p:spPr>
                <a:xfrm>
                  <a:off x="3933895" y="4324485"/>
                  <a:ext cx="142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726E26-4F0C-4854-AA15-70A9EE10C91D}"/>
                    </a:ext>
                  </a:extLst>
                </p14:cNvPr>
                <p14:cNvContentPartPr/>
                <p14:nvPr/>
              </p14:nvContentPartPr>
              <p14:xfrm>
                <a:off x="4255735" y="4528965"/>
                <a:ext cx="49680" cy="102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9726E26-4F0C-4854-AA15-70A9EE10C91D}"/>
                    </a:ext>
                  </a:extLst>
                </p:cNvPr>
                <p:cNvPicPr/>
                <p:nvPr/>
              </p:nvPicPr>
              <p:blipFill>
                <a:blip r:embed="rId140" cstate="print"/>
                <a:stretch>
                  <a:fillRect/>
                </a:stretch>
              </p:blipFill>
              <p:spPr>
                <a:xfrm>
                  <a:off x="4238095" y="4510965"/>
                  <a:ext cx="8532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62EF16C-FFB8-403C-B384-B4B6AB30556E}"/>
                  </a:ext>
                </a:extLst>
              </p14:cNvPr>
              <p14:cNvContentPartPr/>
              <p14:nvPr/>
            </p14:nvContentPartPr>
            <p14:xfrm>
              <a:off x="4577575" y="4269405"/>
              <a:ext cx="312120" cy="449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62EF16C-FFB8-403C-B384-B4B6AB30556E}"/>
                  </a:ext>
                </a:extLst>
              </p:cNvPr>
              <p:cNvPicPr/>
              <p:nvPr/>
            </p:nvPicPr>
            <p:blipFill>
              <a:blip r:embed="rId142" cstate="print"/>
              <a:stretch>
                <a:fillRect/>
              </a:stretch>
            </p:blipFill>
            <p:spPr>
              <a:xfrm>
                <a:off x="4559935" y="4251405"/>
                <a:ext cx="3477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4A132A7-DD66-4F92-B7DB-A6E93B236A2A}"/>
                  </a:ext>
                </a:extLst>
              </p14:cNvPr>
              <p14:cNvContentPartPr/>
              <p14:nvPr/>
            </p14:nvContentPartPr>
            <p14:xfrm>
              <a:off x="336415" y="4904085"/>
              <a:ext cx="284040" cy="226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4A132A7-DD66-4F92-B7DB-A6E93B236A2A}"/>
                  </a:ext>
                </a:extLst>
              </p:cNvPr>
              <p:cNvPicPr/>
              <p:nvPr/>
            </p:nvPicPr>
            <p:blipFill>
              <a:blip r:embed="rId144" cstate="print"/>
              <a:stretch>
                <a:fillRect/>
              </a:stretch>
            </p:blipFill>
            <p:spPr>
              <a:xfrm>
                <a:off x="318775" y="4886445"/>
                <a:ext cx="3196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E109378-8D71-4BF3-A8EC-BF9FAD486613}"/>
                  </a:ext>
                </a:extLst>
              </p14:cNvPr>
              <p14:cNvContentPartPr/>
              <p14:nvPr/>
            </p14:nvContentPartPr>
            <p14:xfrm>
              <a:off x="1062175" y="5035125"/>
              <a:ext cx="228960" cy="163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E109378-8D71-4BF3-A8EC-BF9FAD486613}"/>
                  </a:ext>
                </a:extLst>
              </p:cNvPr>
              <p:cNvPicPr/>
              <p:nvPr/>
            </p:nvPicPr>
            <p:blipFill>
              <a:blip r:embed="rId146" cstate="print"/>
              <a:stretch>
                <a:fillRect/>
              </a:stretch>
            </p:blipFill>
            <p:spPr>
              <a:xfrm>
                <a:off x="1044175" y="5017125"/>
                <a:ext cx="26460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E17CA3-CAE3-4E14-AEDD-E424F497F702}"/>
              </a:ext>
            </a:extLst>
          </p:cNvPr>
          <p:cNvGrpSpPr/>
          <p:nvPr/>
        </p:nvGrpSpPr>
        <p:grpSpPr>
          <a:xfrm>
            <a:off x="1650055" y="4928205"/>
            <a:ext cx="932040" cy="414360"/>
            <a:chOff x="1650055" y="4928205"/>
            <a:chExt cx="93204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F51452-EFB6-459A-85A7-1F168476E847}"/>
                    </a:ext>
                  </a:extLst>
                </p14:cNvPr>
                <p14:cNvContentPartPr/>
                <p14:nvPr/>
              </p14:nvContentPartPr>
              <p14:xfrm>
                <a:off x="1650055" y="4969965"/>
                <a:ext cx="302040" cy="322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2F51452-EFB6-459A-85A7-1F168476E847}"/>
                    </a:ext>
                  </a:extLst>
                </p:cNvPr>
                <p:cNvPicPr/>
                <p:nvPr/>
              </p:nvPicPr>
              <p:blipFill>
                <a:blip r:embed="rId148" cstate="print"/>
                <a:stretch>
                  <a:fillRect/>
                </a:stretch>
              </p:blipFill>
              <p:spPr>
                <a:xfrm>
                  <a:off x="1632055" y="4952325"/>
                  <a:ext cx="337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1FB8FD-9C18-4E8B-8D08-CD3EF0DAEFB0}"/>
                    </a:ext>
                  </a:extLst>
                </p14:cNvPr>
                <p14:cNvContentPartPr/>
                <p14:nvPr/>
              </p14:nvContentPartPr>
              <p14:xfrm>
                <a:off x="2074855" y="5080485"/>
                <a:ext cx="4680" cy="148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01FB8FD-9C18-4E8B-8D08-CD3EF0DAEFB0}"/>
                    </a:ext>
                  </a:extLst>
                </p:cNvPr>
                <p:cNvPicPr/>
                <p:nvPr/>
              </p:nvPicPr>
              <p:blipFill>
                <a:blip r:embed="rId150" cstate="print"/>
                <a:stretch>
                  <a:fillRect/>
                </a:stretch>
              </p:blipFill>
              <p:spPr>
                <a:xfrm>
                  <a:off x="2056855" y="5062485"/>
                  <a:ext cx="40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7231BF-EB91-4C5D-B868-B37280F7C406}"/>
                    </a:ext>
                  </a:extLst>
                </p14:cNvPr>
                <p14:cNvContentPartPr/>
                <p14:nvPr/>
              </p14:nvContentPartPr>
              <p14:xfrm>
                <a:off x="2034895" y="4928205"/>
                <a:ext cx="22680" cy="16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07231BF-EB91-4C5D-B868-B37280F7C406}"/>
                    </a:ext>
                  </a:extLst>
                </p:cNvPr>
                <p:cNvPicPr/>
                <p:nvPr/>
              </p:nvPicPr>
              <p:blipFill>
                <a:blip r:embed="rId152" cstate="print"/>
                <a:stretch>
                  <a:fillRect/>
                </a:stretch>
              </p:blipFill>
              <p:spPr>
                <a:xfrm>
                  <a:off x="2016895" y="4910565"/>
                  <a:ext cx="58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6A7EDE-DAD6-4E11-B24C-AC78D6ED7A49}"/>
                    </a:ext>
                  </a:extLst>
                </p14:cNvPr>
                <p14:cNvContentPartPr/>
                <p14:nvPr/>
              </p14:nvContentPartPr>
              <p14:xfrm>
                <a:off x="2235775" y="4969245"/>
                <a:ext cx="155160" cy="279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96A7EDE-DAD6-4E11-B24C-AC78D6ED7A49}"/>
                    </a:ext>
                  </a:extLst>
                </p:cNvPr>
                <p:cNvPicPr/>
                <p:nvPr/>
              </p:nvPicPr>
              <p:blipFill>
                <a:blip r:embed="rId154" cstate="print"/>
                <a:stretch>
                  <a:fillRect/>
                </a:stretch>
              </p:blipFill>
              <p:spPr>
                <a:xfrm>
                  <a:off x="2217775" y="4951245"/>
                  <a:ext cx="1908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C1BA59-E69A-4882-B81F-02F104707FF5}"/>
                    </a:ext>
                  </a:extLst>
                </p14:cNvPr>
                <p14:cNvContentPartPr/>
                <p14:nvPr/>
              </p14:nvContentPartPr>
              <p14:xfrm>
                <a:off x="2541775" y="5276685"/>
                <a:ext cx="40320" cy="65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EC1BA59-E69A-4882-B81F-02F104707FF5}"/>
                    </a:ext>
                  </a:extLst>
                </p:cNvPr>
                <p:cNvPicPr/>
                <p:nvPr/>
              </p:nvPicPr>
              <p:blipFill>
                <a:blip r:embed="rId156" cstate="print"/>
                <a:stretch>
                  <a:fillRect/>
                </a:stretch>
              </p:blipFill>
              <p:spPr>
                <a:xfrm>
                  <a:off x="2524135" y="5258685"/>
                  <a:ext cx="7596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05556C9-CDC2-44D3-89C7-731AB975FF5C}"/>
              </a:ext>
            </a:extLst>
          </p:cNvPr>
          <p:cNvGrpSpPr/>
          <p:nvPr/>
        </p:nvGrpSpPr>
        <p:grpSpPr>
          <a:xfrm>
            <a:off x="2945695" y="4936125"/>
            <a:ext cx="1163880" cy="502200"/>
            <a:chOff x="2945695" y="4936125"/>
            <a:chExt cx="116388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9C12AF-5163-4D5F-91DC-BBB4A2ABA043}"/>
                    </a:ext>
                  </a:extLst>
                </p14:cNvPr>
                <p14:cNvContentPartPr/>
                <p14:nvPr/>
              </p14:nvContentPartPr>
              <p14:xfrm>
                <a:off x="2945695" y="5100285"/>
                <a:ext cx="77400" cy="338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99C12AF-5163-4D5F-91DC-BBB4A2ABA043}"/>
                    </a:ext>
                  </a:extLst>
                </p:cNvPr>
                <p:cNvPicPr/>
                <p:nvPr/>
              </p:nvPicPr>
              <p:blipFill>
                <a:blip r:embed="rId158" cstate="print"/>
                <a:stretch>
                  <a:fillRect/>
                </a:stretch>
              </p:blipFill>
              <p:spPr>
                <a:xfrm>
                  <a:off x="2927695" y="5082645"/>
                  <a:ext cx="1130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57441A-D168-4D5E-9C92-7CC2FD42F1E2}"/>
                    </a:ext>
                  </a:extLst>
                </p14:cNvPr>
                <p14:cNvContentPartPr/>
                <p14:nvPr/>
              </p14:nvContentPartPr>
              <p14:xfrm>
                <a:off x="3176455" y="5120445"/>
                <a:ext cx="98640" cy="126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D57441A-D168-4D5E-9C92-7CC2FD42F1E2}"/>
                    </a:ext>
                  </a:extLst>
                </p:cNvPr>
                <p:cNvPicPr/>
                <p:nvPr/>
              </p:nvPicPr>
              <p:blipFill>
                <a:blip r:embed="rId160" cstate="print"/>
                <a:stretch>
                  <a:fillRect/>
                </a:stretch>
              </p:blipFill>
              <p:spPr>
                <a:xfrm>
                  <a:off x="3158815" y="5102445"/>
                  <a:ext cx="134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51FB942-CB5A-4ABD-A00A-74475B3426B0}"/>
                    </a:ext>
                  </a:extLst>
                </p14:cNvPr>
                <p14:cNvContentPartPr/>
                <p14:nvPr/>
              </p14:nvContentPartPr>
              <p14:xfrm>
                <a:off x="3406495" y="5141685"/>
                <a:ext cx="12240" cy="10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51FB942-CB5A-4ABD-A00A-74475B3426B0}"/>
                    </a:ext>
                  </a:extLst>
                </p:cNvPr>
                <p:cNvPicPr/>
                <p:nvPr/>
              </p:nvPicPr>
              <p:blipFill>
                <a:blip r:embed="rId162" cstate="print"/>
                <a:stretch>
                  <a:fillRect/>
                </a:stretch>
              </p:blipFill>
              <p:spPr>
                <a:xfrm>
                  <a:off x="3388495" y="5124045"/>
                  <a:ext cx="4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C5A298-0A55-42C2-9937-B33FF36C5D81}"/>
                    </a:ext>
                  </a:extLst>
                </p14:cNvPr>
                <p14:cNvContentPartPr/>
                <p14:nvPr/>
              </p14:nvContentPartPr>
              <p14:xfrm>
                <a:off x="3330535" y="4936125"/>
                <a:ext cx="9360" cy="4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8C5A298-0A55-42C2-9937-B33FF36C5D81}"/>
                    </a:ext>
                  </a:extLst>
                </p:cNvPr>
                <p:cNvPicPr/>
                <p:nvPr/>
              </p:nvPicPr>
              <p:blipFill>
                <a:blip r:embed="rId164" cstate="print"/>
                <a:stretch>
                  <a:fillRect/>
                </a:stretch>
              </p:blipFill>
              <p:spPr>
                <a:xfrm>
                  <a:off x="3312895" y="4918485"/>
                  <a:ext cx="45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C712FB-0F3D-419A-9E64-4CAC53D25738}"/>
                    </a:ext>
                  </a:extLst>
                </p14:cNvPr>
                <p14:cNvContentPartPr/>
                <p14:nvPr/>
              </p14:nvContentPartPr>
              <p14:xfrm>
                <a:off x="3532495" y="4958085"/>
                <a:ext cx="577080" cy="309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9C712FB-0F3D-419A-9E64-4CAC53D25738}"/>
                    </a:ext>
                  </a:extLst>
                </p:cNvPr>
                <p:cNvPicPr/>
                <p:nvPr/>
              </p:nvPicPr>
              <p:blipFill>
                <a:blip r:embed="rId166" cstate="print"/>
                <a:stretch>
                  <a:fillRect/>
                </a:stretch>
              </p:blipFill>
              <p:spPr>
                <a:xfrm>
                  <a:off x="3514495" y="4940445"/>
                  <a:ext cx="612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5E17D7-7F30-41DD-98AE-C1D8F13E6B1B}"/>
                    </a:ext>
                  </a:extLst>
                </p14:cNvPr>
                <p14:cNvContentPartPr/>
                <p14:nvPr/>
              </p14:nvContentPartPr>
              <p14:xfrm>
                <a:off x="3701335" y="5024325"/>
                <a:ext cx="153000" cy="43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B5E17D7-7F30-41DD-98AE-C1D8F13E6B1B}"/>
                    </a:ext>
                  </a:extLst>
                </p:cNvPr>
                <p:cNvPicPr/>
                <p:nvPr/>
              </p:nvPicPr>
              <p:blipFill>
                <a:blip r:embed="rId168" cstate="print"/>
                <a:stretch>
                  <a:fillRect/>
                </a:stretch>
              </p:blipFill>
              <p:spPr>
                <a:xfrm>
                  <a:off x="3683695" y="5006325"/>
                  <a:ext cx="18864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7B8B94A-E38A-4B50-929F-37DFCD05BBD2}"/>
              </a:ext>
            </a:extLst>
          </p:cNvPr>
          <p:cNvGrpSpPr/>
          <p:nvPr/>
        </p:nvGrpSpPr>
        <p:grpSpPr>
          <a:xfrm>
            <a:off x="4462015" y="5017485"/>
            <a:ext cx="414720" cy="252360"/>
            <a:chOff x="4462015" y="5017485"/>
            <a:chExt cx="41472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69F78A-4628-4F73-9EC2-9F115833AC8F}"/>
                    </a:ext>
                  </a:extLst>
                </p14:cNvPr>
                <p14:cNvContentPartPr/>
                <p14:nvPr/>
              </p14:nvContentPartPr>
              <p14:xfrm>
                <a:off x="4598095" y="5017485"/>
                <a:ext cx="98640" cy="252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769F78A-4628-4F73-9EC2-9F115833AC8F}"/>
                    </a:ext>
                  </a:extLst>
                </p:cNvPr>
                <p:cNvPicPr/>
                <p:nvPr/>
              </p:nvPicPr>
              <p:blipFill>
                <a:blip r:embed="rId170" cstate="print"/>
                <a:stretch>
                  <a:fillRect/>
                </a:stretch>
              </p:blipFill>
              <p:spPr>
                <a:xfrm>
                  <a:off x="4580095" y="4999845"/>
                  <a:ext cx="134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F3444C-5524-46C8-8D8B-CF264331A723}"/>
                    </a:ext>
                  </a:extLst>
                </p14:cNvPr>
                <p14:cNvContentPartPr/>
                <p14:nvPr/>
              </p14:nvContentPartPr>
              <p14:xfrm>
                <a:off x="4462015" y="5076165"/>
                <a:ext cx="414720" cy="145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0F3444C-5524-46C8-8D8B-CF264331A723}"/>
                    </a:ext>
                  </a:extLst>
                </p:cNvPr>
                <p:cNvPicPr/>
                <p:nvPr/>
              </p:nvPicPr>
              <p:blipFill>
                <a:blip r:embed="rId172" cstate="print"/>
                <a:stretch>
                  <a:fillRect/>
                </a:stretch>
              </p:blipFill>
              <p:spPr>
                <a:xfrm>
                  <a:off x="4444375" y="5058165"/>
                  <a:ext cx="4503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6D7D300-80EE-4FF5-946A-B4F0334CD3FA}"/>
              </a:ext>
            </a:extLst>
          </p:cNvPr>
          <p:cNvGrpSpPr/>
          <p:nvPr/>
        </p:nvGrpSpPr>
        <p:grpSpPr>
          <a:xfrm>
            <a:off x="5231695" y="4814805"/>
            <a:ext cx="2532960" cy="594000"/>
            <a:chOff x="5231695" y="4814805"/>
            <a:chExt cx="253296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A35E2C-E64C-488A-9DC2-0235C0A911CD}"/>
                    </a:ext>
                  </a:extLst>
                </p14:cNvPr>
                <p14:cNvContentPartPr/>
                <p14:nvPr/>
              </p14:nvContentPartPr>
              <p14:xfrm>
                <a:off x="5231695" y="5081205"/>
                <a:ext cx="95400" cy="18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AA35E2C-E64C-488A-9DC2-0235C0A911CD}"/>
                    </a:ext>
                  </a:extLst>
                </p:cNvPr>
                <p:cNvPicPr/>
                <p:nvPr/>
              </p:nvPicPr>
              <p:blipFill>
                <a:blip r:embed="rId174" cstate="print"/>
                <a:stretch>
                  <a:fillRect/>
                </a:stretch>
              </p:blipFill>
              <p:spPr>
                <a:xfrm>
                  <a:off x="5214055" y="5063205"/>
                  <a:ext cx="131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ABF767-0F05-43C7-BBFD-9654FD2948E7}"/>
                    </a:ext>
                  </a:extLst>
                </p14:cNvPr>
                <p14:cNvContentPartPr/>
                <p14:nvPr/>
              </p14:nvContentPartPr>
              <p14:xfrm>
                <a:off x="5479375" y="5105685"/>
                <a:ext cx="148680" cy="303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5ABF767-0F05-43C7-BBFD-9654FD2948E7}"/>
                    </a:ext>
                  </a:extLst>
                </p:cNvPr>
                <p:cNvPicPr/>
                <p:nvPr/>
              </p:nvPicPr>
              <p:blipFill>
                <a:blip r:embed="rId176" cstate="print"/>
                <a:stretch>
                  <a:fillRect/>
                </a:stretch>
              </p:blipFill>
              <p:spPr>
                <a:xfrm>
                  <a:off x="5461375" y="5088045"/>
                  <a:ext cx="184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DDC7325-B2F4-47A1-BB70-A07B46D06A56}"/>
                    </a:ext>
                  </a:extLst>
                </p14:cNvPr>
                <p14:cNvContentPartPr/>
                <p14:nvPr/>
              </p14:nvContentPartPr>
              <p14:xfrm>
                <a:off x="5759455" y="4916325"/>
                <a:ext cx="453960" cy="336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DDC7325-B2F4-47A1-BB70-A07B46D06A56}"/>
                    </a:ext>
                  </a:extLst>
                </p:cNvPr>
                <p:cNvPicPr/>
                <p:nvPr/>
              </p:nvPicPr>
              <p:blipFill>
                <a:blip r:embed="rId178" cstate="print"/>
                <a:stretch>
                  <a:fillRect/>
                </a:stretch>
              </p:blipFill>
              <p:spPr>
                <a:xfrm>
                  <a:off x="5741815" y="4898325"/>
                  <a:ext cx="489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DF7894E-B3FE-490F-98F4-8F75965F62DF}"/>
                    </a:ext>
                  </a:extLst>
                </p14:cNvPr>
                <p14:cNvContentPartPr/>
                <p14:nvPr/>
              </p14:nvContentPartPr>
              <p14:xfrm>
                <a:off x="6321415" y="5064285"/>
                <a:ext cx="74160" cy="133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DF7894E-B3FE-490F-98F4-8F75965F62DF}"/>
                    </a:ext>
                  </a:extLst>
                </p:cNvPr>
                <p:cNvPicPr/>
                <p:nvPr/>
              </p:nvPicPr>
              <p:blipFill>
                <a:blip r:embed="rId180" cstate="print"/>
                <a:stretch>
                  <a:fillRect/>
                </a:stretch>
              </p:blipFill>
              <p:spPr>
                <a:xfrm>
                  <a:off x="6303775" y="5046645"/>
                  <a:ext cx="109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86C90F6-EB35-4500-8C0D-AF7A93ACB4CF}"/>
                    </a:ext>
                  </a:extLst>
                </p14:cNvPr>
                <p14:cNvContentPartPr/>
                <p14:nvPr/>
              </p14:nvContentPartPr>
              <p14:xfrm>
                <a:off x="6502135" y="4924245"/>
                <a:ext cx="16920" cy="276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86C90F6-EB35-4500-8C0D-AF7A93ACB4CF}"/>
                    </a:ext>
                  </a:extLst>
                </p:cNvPr>
                <p:cNvPicPr/>
                <p:nvPr/>
              </p:nvPicPr>
              <p:blipFill>
                <a:blip r:embed="rId182" cstate="print"/>
                <a:stretch>
                  <a:fillRect/>
                </a:stretch>
              </p:blipFill>
              <p:spPr>
                <a:xfrm>
                  <a:off x="6484495" y="4906245"/>
                  <a:ext cx="52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01575B4-22BB-4DC4-B7C5-391C550AF37E}"/>
                    </a:ext>
                  </a:extLst>
                </p14:cNvPr>
                <p14:cNvContentPartPr/>
                <p14:nvPr/>
              </p14:nvContentPartPr>
              <p14:xfrm>
                <a:off x="6668455" y="5177685"/>
                <a:ext cx="227160" cy="61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01575B4-22BB-4DC4-B7C5-391C550AF37E}"/>
                    </a:ext>
                  </a:extLst>
                </p:cNvPr>
                <p:cNvPicPr/>
                <p:nvPr/>
              </p:nvPicPr>
              <p:blipFill>
                <a:blip r:embed="rId184" cstate="print"/>
                <a:stretch>
                  <a:fillRect/>
                </a:stretch>
              </p:blipFill>
              <p:spPr>
                <a:xfrm>
                  <a:off x="6650815" y="5160045"/>
                  <a:ext cx="262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17971FF-654C-451D-B7BE-A3C8D4C6AD6F}"/>
                    </a:ext>
                  </a:extLst>
                </p14:cNvPr>
                <p14:cNvContentPartPr/>
                <p14:nvPr/>
              </p14:nvContentPartPr>
              <p14:xfrm>
                <a:off x="6993175" y="4952325"/>
                <a:ext cx="81360" cy="186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17971FF-654C-451D-B7BE-A3C8D4C6AD6F}"/>
                    </a:ext>
                  </a:extLst>
                </p:cNvPr>
                <p:cNvPicPr/>
                <p:nvPr/>
              </p:nvPicPr>
              <p:blipFill>
                <a:blip r:embed="rId186" cstate="print"/>
                <a:stretch>
                  <a:fillRect/>
                </a:stretch>
              </p:blipFill>
              <p:spPr>
                <a:xfrm>
                  <a:off x="6975175" y="4934325"/>
                  <a:ext cx="117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6DAE12-E373-46A8-B4F6-6E10D5E6DDA8}"/>
                    </a:ext>
                  </a:extLst>
                </p14:cNvPr>
                <p14:cNvContentPartPr/>
                <p14:nvPr/>
              </p14:nvContentPartPr>
              <p14:xfrm>
                <a:off x="6837655" y="4814805"/>
                <a:ext cx="576720" cy="320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46DAE12-E373-46A8-B4F6-6E10D5E6DDA8}"/>
                    </a:ext>
                  </a:extLst>
                </p:cNvPr>
                <p:cNvPicPr/>
                <p:nvPr/>
              </p:nvPicPr>
              <p:blipFill>
                <a:blip r:embed="rId188" cstate="print"/>
                <a:stretch>
                  <a:fillRect/>
                </a:stretch>
              </p:blipFill>
              <p:spPr>
                <a:xfrm>
                  <a:off x="6819655" y="4796805"/>
                  <a:ext cx="61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2ACF26E-DB7D-4C7E-A27F-412041827077}"/>
                    </a:ext>
                  </a:extLst>
                </p14:cNvPr>
                <p14:cNvContentPartPr/>
                <p14:nvPr/>
              </p14:nvContentPartPr>
              <p14:xfrm>
                <a:off x="7602655" y="4874925"/>
                <a:ext cx="162000" cy="230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2ACF26E-DB7D-4C7E-A27F-412041827077}"/>
                    </a:ext>
                  </a:extLst>
                </p:cNvPr>
                <p:cNvPicPr/>
                <p:nvPr/>
              </p:nvPicPr>
              <p:blipFill>
                <a:blip r:embed="rId190" cstate="print"/>
                <a:stretch>
                  <a:fillRect/>
                </a:stretch>
              </p:blipFill>
              <p:spPr>
                <a:xfrm>
                  <a:off x="7584655" y="4856925"/>
                  <a:ext cx="19764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8AE4AA2-34E3-4A83-967F-71090DB1FD95}"/>
              </a:ext>
            </a:extLst>
          </p:cNvPr>
          <p:cNvGrpSpPr/>
          <p:nvPr/>
        </p:nvGrpSpPr>
        <p:grpSpPr>
          <a:xfrm>
            <a:off x="8094415" y="4795005"/>
            <a:ext cx="1797480" cy="966240"/>
            <a:chOff x="8094415" y="4795005"/>
            <a:chExt cx="1797480" cy="9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B51F0A-572B-4A72-A5AA-D19B68018E0F}"/>
                    </a:ext>
                  </a:extLst>
                </p14:cNvPr>
                <p14:cNvContentPartPr/>
                <p14:nvPr/>
              </p14:nvContentPartPr>
              <p14:xfrm>
                <a:off x="8094415" y="4797525"/>
                <a:ext cx="423360" cy="334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9B51F0A-572B-4A72-A5AA-D19B68018E0F}"/>
                    </a:ext>
                  </a:extLst>
                </p:cNvPr>
                <p:cNvPicPr/>
                <p:nvPr/>
              </p:nvPicPr>
              <p:blipFill>
                <a:blip r:embed="rId192" cstate="print"/>
                <a:stretch>
                  <a:fillRect/>
                </a:stretch>
              </p:blipFill>
              <p:spPr>
                <a:xfrm>
                  <a:off x="8076775" y="4779525"/>
                  <a:ext cx="459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7DA9706-381A-4F85-ADE4-C0E031F8CB29}"/>
                    </a:ext>
                  </a:extLst>
                </p14:cNvPr>
                <p14:cNvContentPartPr/>
                <p14:nvPr/>
              </p14:nvContentPartPr>
              <p14:xfrm>
                <a:off x="8443615" y="4976085"/>
                <a:ext cx="289440" cy="75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7DA9706-381A-4F85-ADE4-C0E031F8CB29}"/>
                    </a:ext>
                  </a:extLst>
                </p:cNvPr>
                <p:cNvPicPr/>
                <p:nvPr/>
              </p:nvPicPr>
              <p:blipFill>
                <a:blip r:embed="rId194" cstate="print"/>
                <a:stretch>
                  <a:fillRect/>
                </a:stretch>
              </p:blipFill>
              <p:spPr>
                <a:xfrm>
                  <a:off x="8425615" y="4958445"/>
                  <a:ext cx="325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F10800-B51A-4449-8D4D-00DA1E75129D}"/>
                    </a:ext>
                  </a:extLst>
                </p14:cNvPr>
                <p14:cNvContentPartPr/>
                <p14:nvPr/>
              </p14:nvContentPartPr>
              <p14:xfrm>
                <a:off x="8748895" y="4992285"/>
                <a:ext cx="186120" cy="297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DF10800-B51A-4449-8D4D-00DA1E75129D}"/>
                    </a:ext>
                  </a:extLst>
                </p:cNvPr>
                <p:cNvPicPr/>
                <p:nvPr/>
              </p:nvPicPr>
              <p:blipFill>
                <a:blip r:embed="rId196" cstate="print"/>
                <a:stretch>
                  <a:fillRect/>
                </a:stretch>
              </p:blipFill>
              <p:spPr>
                <a:xfrm>
                  <a:off x="8731255" y="4974645"/>
                  <a:ext cx="2217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00D0555-1679-457A-9C1E-6EDC423ED72D}"/>
                    </a:ext>
                  </a:extLst>
                </p14:cNvPr>
                <p14:cNvContentPartPr/>
                <p14:nvPr/>
              </p14:nvContentPartPr>
              <p14:xfrm>
                <a:off x="9201055" y="4795005"/>
                <a:ext cx="96840" cy="329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00D0555-1679-457A-9C1E-6EDC423ED72D}"/>
                    </a:ext>
                  </a:extLst>
                </p:cNvPr>
                <p:cNvPicPr/>
                <p:nvPr/>
              </p:nvPicPr>
              <p:blipFill>
                <a:blip r:embed="rId198" cstate="print"/>
                <a:stretch>
                  <a:fillRect/>
                </a:stretch>
              </p:blipFill>
              <p:spPr>
                <a:xfrm>
                  <a:off x="9183415" y="4777365"/>
                  <a:ext cx="1324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544ABC-77C2-4F42-B161-0C74088CC20D}"/>
                    </a:ext>
                  </a:extLst>
                </p14:cNvPr>
                <p14:cNvContentPartPr/>
                <p14:nvPr/>
              </p14:nvContentPartPr>
              <p14:xfrm>
                <a:off x="9119695" y="4960245"/>
                <a:ext cx="397800" cy="145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D544ABC-77C2-4F42-B161-0C74088CC20D}"/>
                    </a:ext>
                  </a:extLst>
                </p:cNvPr>
                <p:cNvPicPr/>
                <p:nvPr/>
              </p:nvPicPr>
              <p:blipFill>
                <a:blip r:embed="rId200" cstate="print"/>
                <a:stretch>
                  <a:fillRect/>
                </a:stretch>
              </p:blipFill>
              <p:spPr>
                <a:xfrm>
                  <a:off x="9101695" y="4942605"/>
                  <a:ext cx="433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E5B722-6BE0-48E5-9E31-DC9C4258803F}"/>
                    </a:ext>
                  </a:extLst>
                </p14:cNvPr>
                <p14:cNvContentPartPr/>
                <p14:nvPr/>
              </p14:nvContentPartPr>
              <p14:xfrm>
                <a:off x="9158215" y="5412765"/>
                <a:ext cx="277560" cy="23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7E5B722-6BE0-48E5-9E31-DC9C4258803F}"/>
                    </a:ext>
                  </a:extLst>
                </p:cNvPr>
                <p:cNvPicPr/>
                <p:nvPr/>
              </p:nvPicPr>
              <p:blipFill>
                <a:blip r:embed="rId202" cstate="print"/>
                <a:stretch>
                  <a:fillRect/>
                </a:stretch>
              </p:blipFill>
              <p:spPr>
                <a:xfrm>
                  <a:off x="9140215" y="5395125"/>
                  <a:ext cx="313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649A44-C9D1-41AA-8DE5-AA9B75912A9B}"/>
                    </a:ext>
                  </a:extLst>
                </p14:cNvPr>
                <p14:cNvContentPartPr/>
                <p14:nvPr/>
              </p14:nvContentPartPr>
              <p14:xfrm>
                <a:off x="9628375" y="5388285"/>
                <a:ext cx="263520" cy="372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2649A44-C9D1-41AA-8DE5-AA9B75912A9B}"/>
                    </a:ext>
                  </a:extLst>
                </p:cNvPr>
                <p:cNvPicPr/>
                <p:nvPr/>
              </p:nvPicPr>
              <p:blipFill>
                <a:blip r:embed="rId204" cstate="print"/>
                <a:stretch>
                  <a:fillRect/>
                </a:stretch>
              </p:blipFill>
              <p:spPr>
                <a:xfrm>
                  <a:off x="9610375" y="5370645"/>
                  <a:ext cx="299160" cy="40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C0F87BC-120B-4B71-9CF7-852137AC0E73}"/>
              </a:ext>
            </a:extLst>
          </p:cNvPr>
          <p:cNvGrpSpPr/>
          <p:nvPr/>
        </p:nvGrpSpPr>
        <p:grpSpPr>
          <a:xfrm>
            <a:off x="157495" y="5710125"/>
            <a:ext cx="804600" cy="256320"/>
            <a:chOff x="157495" y="5710125"/>
            <a:chExt cx="80460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F3FBCD0-EEA3-4226-991B-9FDBA75023A8}"/>
                    </a:ext>
                  </a:extLst>
                </p14:cNvPr>
                <p14:cNvContentPartPr/>
                <p14:nvPr/>
              </p14:nvContentPartPr>
              <p14:xfrm>
                <a:off x="238855" y="5745765"/>
                <a:ext cx="206640" cy="192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F3FBCD0-EEA3-4226-991B-9FDBA75023A8}"/>
                    </a:ext>
                  </a:extLst>
                </p:cNvPr>
                <p:cNvPicPr/>
                <p:nvPr/>
              </p:nvPicPr>
              <p:blipFill>
                <a:blip r:embed="rId206" cstate="print"/>
                <a:stretch>
                  <a:fillRect/>
                </a:stretch>
              </p:blipFill>
              <p:spPr>
                <a:xfrm>
                  <a:off x="221215" y="5728125"/>
                  <a:ext cx="242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87755E-93CF-4727-9D46-1D130250E55D}"/>
                    </a:ext>
                  </a:extLst>
                </p14:cNvPr>
                <p14:cNvContentPartPr/>
                <p14:nvPr/>
              </p14:nvContentPartPr>
              <p14:xfrm>
                <a:off x="178375" y="5819565"/>
                <a:ext cx="280440" cy="48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C87755E-93CF-4727-9D46-1D130250E55D}"/>
                    </a:ext>
                  </a:extLst>
                </p:cNvPr>
                <p:cNvPicPr/>
                <p:nvPr/>
              </p:nvPicPr>
              <p:blipFill>
                <a:blip r:embed="rId208" cstate="print"/>
                <a:stretch>
                  <a:fillRect/>
                </a:stretch>
              </p:blipFill>
              <p:spPr>
                <a:xfrm>
                  <a:off x="160735" y="5801925"/>
                  <a:ext cx="316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1A182C9-5639-4D50-85C6-106C51876822}"/>
                    </a:ext>
                  </a:extLst>
                </p14:cNvPr>
                <p14:cNvContentPartPr/>
                <p14:nvPr/>
              </p14:nvContentPartPr>
              <p14:xfrm>
                <a:off x="270895" y="5710125"/>
                <a:ext cx="51480" cy="256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1A182C9-5639-4D50-85C6-106C51876822}"/>
                    </a:ext>
                  </a:extLst>
                </p:cNvPr>
                <p:cNvPicPr/>
                <p:nvPr/>
              </p:nvPicPr>
              <p:blipFill>
                <a:blip r:embed="rId210" cstate="print"/>
                <a:stretch>
                  <a:fillRect/>
                </a:stretch>
              </p:blipFill>
              <p:spPr>
                <a:xfrm>
                  <a:off x="253255" y="5692485"/>
                  <a:ext cx="87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9B2DD08-93A0-4973-8D76-B269B31B681E}"/>
                    </a:ext>
                  </a:extLst>
                </p14:cNvPr>
                <p14:cNvContentPartPr/>
                <p14:nvPr/>
              </p14:nvContentPartPr>
              <p14:xfrm>
                <a:off x="157495" y="5767725"/>
                <a:ext cx="239040" cy="178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9B2DD08-93A0-4973-8D76-B269B31B681E}"/>
                    </a:ext>
                  </a:extLst>
                </p:cNvPr>
                <p:cNvPicPr/>
                <p:nvPr/>
              </p:nvPicPr>
              <p:blipFill>
                <a:blip r:embed="rId212" cstate="print"/>
                <a:stretch>
                  <a:fillRect/>
                </a:stretch>
              </p:blipFill>
              <p:spPr>
                <a:xfrm>
                  <a:off x="139495" y="5749725"/>
                  <a:ext cx="274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2243E44-C9C7-47E1-ABC5-91EDF5C89CB4}"/>
                    </a:ext>
                  </a:extLst>
                </p14:cNvPr>
                <p14:cNvContentPartPr/>
                <p14:nvPr/>
              </p14:nvContentPartPr>
              <p14:xfrm>
                <a:off x="202855" y="5751525"/>
                <a:ext cx="183240" cy="214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2243E44-C9C7-47E1-ABC5-91EDF5C89CB4}"/>
                    </a:ext>
                  </a:extLst>
                </p:cNvPr>
                <p:cNvPicPr/>
                <p:nvPr/>
              </p:nvPicPr>
              <p:blipFill>
                <a:blip r:embed="rId214" cstate="print"/>
                <a:stretch>
                  <a:fillRect/>
                </a:stretch>
              </p:blipFill>
              <p:spPr>
                <a:xfrm>
                  <a:off x="185215" y="5733885"/>
                  <a:ext cx="218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558B4A4-39D2-43F9-89FC-04C1A8F05C73}"/>
                    </a:ext>
                  </a:extLst>
                </p14:cNvPr>
                <p14:cNvContentPartPr/>
                <p14:nvPr/>
              </p14:nvContentPartPr>
              <p14:xfrm>
                <a:off x="621535" y="5799765"/>
                <a:ext cx="340560" cy="116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558B4A4-39D2-43F9-89FC-04C1A8F05C73}"/>
                    </a:ext>
                  </a:extLst>
                </p:cNvPr>
                <p:cNvPicPr/>
                <p:nvPr/>
              </p:nvPicPr>
              <p:blipFill>
                <a:blip r:embed="rId216" cstate="print"/>
                <a:stretch>
                  <a:fillRect/>
                </a:stretch>
              </p:blipFill>
              <p:spPr>
                <a:xfrm>
                  <a:off x="603535" y="5781765"/>
                  <a:ext cx="3762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E2CFF54-9501-47E1-A359-D0D843A78170}"/>
              </a:ext>
            </a:extLst>
          </p:cNvPr>
          <p:cNvGrpSpPr/>
          <p:nvPr/>
        </p:nvGrpSpPr>
        <p:grpSpPr>
          <a:xfrm>
            <a:off x="1324615" y="5698245"/>
            <a:ext cx="2252160" cy="344880"/>
            <a:chOff x="1324615" y="5698245"/>
            <a:chExt cx="22521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4E54D92-210C-4753-8E6A-64ACD8EFB01E}"/>
                    </a:ext>
                  </a:extLst>
                </p14:cNvPr>
                <p14:cNvContentPartPr/>
                <p14:nvPr/>
              </p14:nvContentPartPr>
              <p14:xfrm>
                <a:off x="1324615" y="5700765"/>
                <a:ext cx="236160" cy="289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4E54D92-210C-4753-8E6A-64ACD8EFB01E}"/>
                    </a:ext>
                  </a:extLst>
                </p:cNvPr>
                <p:cNvPicPr/>
                <p:nvPr/>
              </p:nvPicPr>
              <p:blipFill>
                <a:blip r:embed="rId218" cstate="print"/>
                <a:stretch>
                  <a:fillRect/>
                </a:stretch>
              </p:blipFill>
              <p:spPr>
                <a:xfrm>
                  <a:off x="1306615" y="5683125"/>
                  <a:ext cx="271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65B313B-3B5F-4E37-8B7E-ED554B134506}"/>
                    </a:ext>
                  </a:extLst>
                </p14:cNvPr>
                <p14:cNvContentPartPr/>
                <p14:nvPr/>
              </p14:nvContentPartPr>
              <p14:xfrm>
                <a:off x="1623055" y="5730645"/>
                <a:ext cx="803160" cy="234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65B313B-3B5F-4E37-8B7E-ED554B134506}"/>
                    </a:ext>
                  </a:extLst>
                </p:cNvPr>
                <p:cNvPicPr/>
                <p:nvPr/>
              </p:nvPicPr>
              <p:blipFill>
                <a:blip r:embed="rId220" cstate="print"/>
                <a:stretch>
                  <a:fillRect/>
                </a:stretch>
              </p:blipFill>
              <p:spPr>
                <a:xfrm>
                  <a:off x="1605415" y="5712645"/>
                  <a:ext cx="838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3A75382-ED69-4547-B811-CC55D2B721DA}"/>
                    </a:ext>
                  </a:extLst>
                </p14:cNvPr>
                <p14:cNvContentPartPr/>
                <p14:nvPr/>
              </p14:nvContentPartPr>
              <p14:xfrm>
                <a:off x="2255575" y="5829285"/>
                <a:ext cx="222840" cy="90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3A75382-ED69-4547-B811-CC55D2B721DA}"/>
                    </a:ext>
                  </a:extLst>
                </p:cNvPr>
                <p:cNvPicPr/>
                <p:nvPr/>
              </p:nvPicPr>
              <p:blipFill>
                <a:blip r:embed="rId222" cstate="print"/>
                <a:stretch>
                  <a:fillRect/>
                </a:stretch>
              </p:blipFill>
              <p:spPr>
                <a:xfrm>
                  <a:off x="2237935" y="5811285"/>
                  <a:ext cx="258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04D3580-3984-4A33-B44D-D5339D13B09C}"/>
                    </a:ext>
                  </a:extLst>
                </p14:cNvPr>
                <p14:cNvContentPartPr/>
                <p14:nvPr/>
              </p14:nvContentPartPr>
              <p14:xfrm>
                <a:off x="2439535" y="5874285"/>
                <a:ext cx="262800" cy="31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04D3580-3984-4A33-B44D-D5339D13B09C}"/>
                    </a:ext>
                  </a:extLst>
                </p:cNvPr>
                <p:cNvPicPr/>
                <p:nvPr/>
              </p:nvPicPr>
              <p:blipFill>
                <a:blip r:embed="rId224" cstate="print"/>
                <a:stretch>
                  <a:fillRect/>
                </a:stretch>
              </p:blipFill>
              <p:spPr>
                <a:xfrm>
                  <a:off x="2421895" y="5856645"/>
                  <a:ext cx="298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84C9D98-48C0-46AA-9800-CD105C9DE6B8}"/>
                    </a:ext>
                  </a:extLst>
                </p14:cNvPr>
                <p14:cNvContentPartPr/>
                <p14:nvPr/>
              </p14:nvContentPartPr>
              <p14:xfrm>
                <a:off x="2814655" y="5859165"/>
                <a:ext cx="105120" cy="103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84C9D98-48C0-46AA-9800-CD105C9DE6B8}"/>
                    </a:ext>
                  </a:extLst>
                </p:cNvPr>
                <p:cNvPicPr/>
                <p:nvPr/>
              </p:nvPicPr>
              <p:blipFill>
                <a:blip r:embed="rId226" cstate="print"/>
                <a:stretch>
                  <a:fillRect/>
                </a:stretch>
              </p:blipFill>
              <p:spPr>
                <a:xfrm>
                  <a:off x="2797015" y="5841165"/>
                  <a:ext cx="140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4F21BA9-4613-42C1-8623-CDC28A0760FA}"/>
                    </a:ext>
                  </a:extLst>
                </p14:cNvPr>
                <p14:cNvContentPartPr/>
                <p14:nvPr/>
              </p14:nvContentPartPr>
              <p14:xfrm>
                <a:off x="3057655" y="5809125"/>
                <a:ext cx="97200" cy="234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4F21BA9-4613-42C1-8623-CDC28A0760FA}"/>
                    </a:ext>
                  </a:extLst>
                </p:cNvPr>
                <p:cNvPicPr/>
                <p:nvPr/>
              </p:nvPicPr>
              <p:blipFill>
                <a:blip r:embed="rId228" cstate="print"/>
                <a:stretch>
                  <a:fillRect/>
                </a:stretch>
              </p:blipFill>
              <p:spPr>
                <a:xfrm>
                  <a:off x="3039655" y="5791125"/>
                  <a:ext cx="13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A6CA3B6-346C-49F5-AA0F-89C8B071ED06}"/>
                    </a:ext>
                  </a:extLst>
                </p14:cNvPr>
                <p14:cNvContentPartPr/>
                <p14:nvPr/>
              </p14:nvContentPartPr>
              <p14:xfrm>
                <a:off x="3177895" y="5911005"/>
                <a:ext cx="65520" cy="59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A6CA3B6-346C-49F5-AA0F-89C8B071ED06}"/>
                    </a:ext>
                  </a:extLst>
                </p:cNvPr>
                <p:cNvPicPr/>
                <p:nvPr/>
              </p:nvPicPr>
              <p:blipFill>
                <a:blip r:embed="rId230" cstate="print"/>
                <a:stretch>
                  <a:fillRect/>
                </a:stretch>
              </p:blipFill>
              <p:spPr>
                <a:xfrm>
                  <a:off x="3160255" y="5893365"/>
                  <a:ext cx="101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46033E-7040-4D3D-8483-4B9765C456C5}"/>
                    </a:ext>
                  </a:extLst>
                </p14:cNvPr>
                <p14:cNvContentPartPr/>
                <p14:nvPr/>
              </p14:nvContentPartPr>
              <p14:xfrm>
                <a:off x="3366175" y="5698245"/>
                <a:ext cx="210600" cy="244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746033E-7040-4D3D-8483-4B9765C456C5}"/>
                    </a:ext>
                  </a:extLst>
                </p:cNvPr>
                <p:cNvPicPr/>
                <p:nvPr/>
              </p:nvPicPr>
              <p:blipFill>
                <a:blip r:embed="rId232" cstate="print"/>
                <a:stretch>
                  <a:fillRect/>
                </a:stretch>
              </p:blipFill>
              <p:spPr>
                <a:xfrm>
                  <a:off x="3348535" y="5680605"/>
                  <a:ext cx="246240" cy="28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74C7779-5BCC-4832-A316-285A6E7E6958}"/>
                  </a:ext>
                </a:extLst>
              </p14:cNvPr>
              <p14:cNvContentPartPr/>
              <p14:nvPr/>
            </p14:nvContentPartPr>
            <p14:xfrm>
              <a:off x="436855" y="6260205"/>
              <a:ext cx="189720" cy="21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74C7779-5BCC-4832-A316-285A6E7E6958}"/>
                  </a:ext>
                </a:extLst>
              </p:cNvPr>
              <p:cNvPicPr/>
              <p:nvPr/>
            </p:nvPicPr>
            <p:blipFill>
              <a:blip r:embed="rId234" cstate="print"/>
              <a:stretch>
                <a:fillRect/>
              </a:stretch>
            </p:blipFill>
            <p:spPr>
              <a:xfrm>
                <a:off x="418855" y="6242565"/>
                <a:ext cx="225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786098-1346-4F2D-9D57-7AB37BB5C93E}"/>
                  </a:ext>
                </a:extLst>
              </p14:cNvPr>
              <p14:cNvContentPartPr/>
              <p14:nvPr/>
            </p14:nvContentPartPr>
            <p14:xfrm>
              <a:off x="853015" y="6322845"/>
              <a:ext cx="311040" cy="144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D786098-1346-4F2D-9D57-7AB37BB5C93E}"/>
                  </a:ext>
                </a:extLst>
              </p:cNvPr>
              <p:cNvPicPr/>
              <p:nvPr/>
            </p:nvPicPr>
            <p:blipFill>
              <a:blip r:embed="rId236" cstate="print"/>
              <a:stretch>
                <a:fillRect/>
              </a:stretch>
            </p:blipFill>
            <p:spPr>
              <a:xfrm>
                <a:off x="835015" y="6304845"/>
                <a:ext cx="34668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D4E11F6-94AB-4160-8491-4E2F709708CA}"/>
              </a:ext>
            </a:extLst>
          </p:cNvPr>
          <p:cNvGrpSpPr/>
          <p:nvPr/>
        </p:nvGrpSpPr>
        <p:grpSpPr>
          <a:xfrm>
            <a:off x="1655095" y="6179565"/>
            <a:ext cx="722160" cy="374400"/>
            <a:chOff x="1655095" y="6179565"/>
            <a:chExt cx="72216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37E935B-D486-4BC4-BC33-5A3665FEFD7F}"/>
                    </a:ext>
                  </a:extLst>
                </p14:cNvPr>
                <p14:cNvContentPartPr/>
                <p14:nvPr/>
              </p14:nvContentPartPr>
              <p14:xfrm>
                <a:off x="1655095" y="6246525"/>
                <a:ext cx="196200" cy="246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37E935B-D486-4BC4-BC33-5A3665FEFD7F}"/>
                    </a:ext>
                  </a:extLst>
                </p:cNvPr>
                <p:cNvPicPr/>
                <p:nvPr/>
              </p:nvPicPr>
              <p:blipFill>
                <a:blip r:embed="rId238" cstate="print"/>
                <a:stretch>
                  <a:fillRect/>
                </a:stretch>
              </p:blipFill>
              <p:spPr>
                <a:xfrm>
                  <a:off x="1637095" y="6228885"/>
                  <a:ext cx="231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2BE073D-AF64-4511-A925-0A37A8EB7D54}"/>
                    </a:ext>
                  </a:extLst>
                </p14:cNvPr>
                <p14:cNvContentPartPr/>
                <p14:nvPr/>
              </p14:nvContentPartPr>
              <p14:xfrm>
                <a:off x="1963255" y="6376125"/>
                <a:ext cx="9360" cy="70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2BE073D-AF64-4511-A925-0A37A8EB7D54}"/>
                    </a:ext>
                  </a:extLst>
                </p:cNvPr>
                <p:cNvPicPr/>
                <p:nvPr/>
              </p:nvPicPr>
              <p:blipFill>
                <a:blip r:embed="rId240" cstate="print"/>
                <a:stretch>
                  <a:fillRect/>
                </a:stretch>
              </p:blipFill>
              <p:spPr>
                <a:xfrm>
                  <a:off x="1945615" y="6358485"/>
                  <a:ext cx="45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82FEC88-F6A3-43A7-A68C-FB1966AE44E7}"/>
                    </a:ext>
                  </a:extLst>
                </p14:cNvPr>
                <p14:cNvContentPartPr/>
                <p14:nvPr/>
              </p14:nvContentPartPr>
              <p14:xfrm>
                <a:off x="1963615" y="6253365"/>
                <a:ext cx="7920" cy="32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82FEC88-F6A3-43A7-A68C-FB1966AE44E7}"/>
                    </a:ext>
                  </a:extLst>
                </p:cNvPr>
                <p:cNvPicPr/>
                <p:nvPr/>
              </p:nvPicPr>
              <p:blipFill>
                <a:blip r:embed="rId242" cstate="print"/>
                <a:stretch>
                  <a:fillRect/>
                </a:stretch>
              </p:blipFill>
              <p:spPr>
                <a:xfrm>
                  <a:off x="1945615" y="6235725"/>
                  <a:ext cx="4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D5C392-F569-49B1-B6DB-F56D36825E4A}"/>
                    </a:ext>
                  </a:extLst>
                </p14:cNvPr>
                <p14:cNvContentPartPr/>
                <p14:nvPr/>
              </p14:nvContentPartPr>
              <p14:xfrm>
                <a:off x="2085655" y="6179565"/>
                <a:ext cx="128880" cy="255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5D5C392-F569-49B1-B6DB-F56D36825E4A}"/>
                    </a:ext>
                  </a:extLst>
                </p:cNvPr>
                <p:cNvPicPr/>
                <p:nvPr/>
              </p:nvPicPr>
              <p:blipFill>
                <a:blip r:embed="rId244" cstate="print"/>
                <a:stretch>
                  <a:fillRect/>
                </a:stretch>
              </p:blipFill>
              <p:spPr>
                <a:xfrm>
                  <a:off x="2068015" y="6161565"/>
                  <a:ext cx="164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B65C76-34CD-4C8A-A393-977BBEC8F4A6}"/>
                    </a:ext>
                  </a:extLst>
                </p14:cNvPr>
                <p14:cNvContentPartPr/>
                <p14:nvPr/>
              </p14:nvContentPartPr>
              <p14:xfrm>
                <a:off x="2340175" y="6476565"/>
                <a:ext cx="37080" cy="77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4B65C76-34CD-4C8A-A393-977BBEC8F4A6}"/>
                    </a:ext>
                  </a:extLst>
                </p:cNvPr>
                <p:cNvPicPr/>
                <p:nvPr/>
              </p:nvPicPr>
              <p:blipFill>
                <a:blip r:embed="rId246" cstate="print"/>
                <a:stretch>
                  <a:fillRect/>
                </a:stretch>
              </p:blipFill>
              <p:spPr>
                <a:xfrm>
                  <a:off x="2322535" y="6458925"/>
                  <a:ext cx="7272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3F4D733-E1EC-40B2-81F0-9B848529DC18}"/>
              </a:ext>
            </a:extLst>
          </p:cNvPr>
          <p:cNvGrpSpPr/>
          <p:nvPr/>
        </p:nvGrpSpPr>
        <p:grpSpPr>
          <a:xfrm>
            <a:off x="2682535" y="6096045"/>
            <a:ext cx="1376640" cy="465840"/>
            <a:chOff x="2682535" y="6096045"/>
            <a:chExt cx="137664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83FBD71-317C-4E14-AF85-3E41D104FBCA}"/>
                    </a:ext>
                  </a:extLst>
                </p14:cNvPr>
                <p14:cNvContentPartPr/>
                <p14:nvPr/>
              </p14:nvContentPartPr>
              <p14:xfrm>
                <a:off x="2682535" y="6292965"/>
                <a:ext cx="150840" cy="268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83FBD71-317C-4E14-AF85-3E41D104FBCA}"/>
                    </a:ext>
                  </a:extLst>
                </p:cNvPr>
                <p:cNvPicPr/>
                <p:nvPr/>
              </p:nvPicPr>
              <p:blipFill>
                <a:blip r:embed="rId248" cstate="print"/>
                <a:stretch>
                  <a:fillRect/>
                </a:stretch>
              </p:blipFill>
              <p:spPr>
                <a:xfrm>
                  <a:off x="2664895" y="6275325"/>
                  <a:ext cx="186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B22D513-0F95-4EB8-B102-FF869CD88EE9}"/>
                    </a:ext>
                  </a:extLst>
                </p14:cNvPr>
                <p14:cNvContentPartPr/>
                <p14:nvPr/>
              </p14:nvContentPartPr>
              <p14:xfrm>
                <a:off x="2969095" y="6328245"/>
                <a:ext cx="107640" cy="115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B22D513-0F95-4EB8-B102-FF869CD88EE9}"/>
                    </a:ext>
                  </a:extLst>
                </p:cNvPr>
                <p:cNvPicPr/>
                <p:nvPr/>
              </p:nvPicPr>
              <p:blipFill>
                <a:blip r:embed="rId250" cstate="print"/>
                <a:stretch>
                  <a:fillRect/>
                </a:stretch>
              </p:blipFill>
              <p:spPr>
                <a:xfrm>
                  <a:off x="2951095" y="6310245"/>
                  <a:ext cx="143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95F6EF-CC3D-4529-B0DD-4C705B70F81C}"/>
                    </a:ext>
                  </a:extLst>
                </p14:cNvPr>
                <p14:cNvContentPartPr/>
                <p14:nvPr/>
              </p14:nvContentPartPr>
              <p14:xfrm>
                <a:off x="3243055" y="6341565"/>
                <a:ext cx="1800" cy="84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C95F6EF-CC3D-4529-B0DD-4C705B70F81C}"/>
                    </a:ext>
                  </a:extLst>
                </p:cNvPr>
                <p:cNvPicPr/>
                <p:nvPr/>
              </p:nvPicPr>
              <p:blipFill>
                <a:blip r:embed="rId252" cstate="print"/>
                <a:stretch>
                  <a:fillRect/>
                </a:stretch>
              </p:blipFill>
              <p:spPr>
                <a:xfrm>
                  <a:off x="3225415" y="6323565"/>
                  <a:ext cx="37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267B6E-57A7-4D4B-8A1B-E9F20DBAEA7B}"/>
                    </a:ext>
                  </a:extLst>
                </p14:cNvPr>
                <p14:cNvContentPartPr/>
                <p14:nvPr/>
              </p14:nvContentPartPr>
              <p14:xfrm>
                <a:off x="3198775" y="6256245"/>
                <a:ext cx="6120" cy="9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3267B6E-57A7-4D4B-8A1B-E9F20DBAEA7B}"/>
                    </a:ext>
                  </a:extLst>
                </p:cNvPr>
                <p:cNvPicPr/>
                <p:nvPr/>
              </p:nvPicPr>
              <p:blipFill>
                <a:blip r:embed="rId254" cstate="print"/>
                <a:stretch>
                  <a:fillRect/>
                </a:stretch>
              </p:blipFill>
              <p:spPr>
                <a:xfrm>
                  <a:off x="3180775" y="6238245"/>
                  <a:ext cx="41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6BD759E-D497-420F-A06B-5C056C3E0AEF}"/>
                    </a:ext>
                  </a:extLst>
                </p14:cNvPr>
                <p14:cNvContentPartPr/>
                <p14:nvPr/>
              </p14:nvContentPartPr>
              <p14:xfrm>
                <a:off x="3394615" y="6096045"/>
                <a:ext cx="664560" cy="383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6BD759E-D497-420F-A06B-5C056C3E0AEF}"/>
                    </a:ext>
                  </a:extLst>
                </p:cNvPr>
                <p:cNvPicPr/>
                <p:nvPr/>
              </p:nvPicPr>
              <p:blipFill>
                <a:blip r:embed="rId256" cstate="print"/>
                <a:stretch>
                  <a:fillRect/>
                </a:stretch>
              </p:blipFill>
              <p:spPr>
                <a:xfrm>
                  <a:off x="3376615" y="6078045"/>
                  <a:ext cx="7002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E58BF3-A5EA-465D-9598-8EF24E9DD620}"/>
                    </a:ext>
                  </a:extLst>
                </p14:cNvPr>
                <p14:cNvContentPartPr/>
                <p14:nvPr/>
              </p14:nvContentPartPr>
              <p14:xfrm>
                <a:off x="3566335" y="6282885"/>
                <a:ext cx="126360" cy="25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DE58BF3-A5EA-465D-9598-8EF24E9DD620}"/>
                    </a:ext>
                  </a:extLst>
                </p:cNvPr>
                <p:cNvPicPr/>
                <p:nvPr/>
              </p:nvPicPr>
              <p:blipFill>
                <a:blip r:embed="rId258" cstate="print"/>
                <a:stretch>
                  <a:fillRect/>
                </a:stretch>
              </p:blipFill>
              <p:spPr>
                <a:xfrm>
                  <a:off x="3548695" y="6264885"/>
                  <a:ext cx="162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85B8BBB-7F4D-4A6B-A15B-A727D6CF9D28}"/>
              </a:ext>
            </a:extLst>
          </p:cNvPr>
          <p:cNvGrpSpPr/>
          <p:nvPr/>
        </p:nvGrpSpPr>
        <p:grpSpPr>
          <a:xfrm>
            <a:off x="4407295" y="6147165"/>
            <a:ext cx="337320" cy="248400"/>
            <a:chOff x="4407295" y="6147165"/>
            <a:chExt cx="3373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1F3BC0B-7EDF-4D74-BEF1-0607EB15338D}"/>
                    </a:ext>
                  </a:extLst>
                </p14:cNvPr>
                <p14:cNvContentPartPr/>
                <p14:nvPr/>
              </p14:nvContentPartPr>
              <p14:xfrm>
                <a:off x="4442935" y="6147165"/>
                <a:ext cx="86040" cy="248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1F3BC0B-7EDF-4D74-BEF1-0607EB15338D}"/>
                    </a:ext>
                  </a:extLst>
                </p:cNvPr>
                <p:cNvPicPr/>
                <p:nvPr/>
              </p:nvPicPr>
              <p:blipFill>
                <a:blip r:embed="rId260" cstate="print"/>
                <a:stretch>
                  <a:fillRect/>
                </a:stretch>
              </p:blipFill>
              <p:spPr>
                <a:xfrm>
                  <a:off x="4425295" y="6129165"/>
                  <a:ext cx="121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BC40CD-1064-40C2-9D4E-0D7C91D5A33C}"/>
                    </a:ext>
                  </a:extLst>
                </p14:cNvPr>
                <p14:cNvContentPartPr/>
                <p14:nvPr/>
              </p14:nvContentPartPr>
              <p14:xfrm>
                <a:off x="4407295" y="6228165"/>
                <a:ext cx="337320" cy="163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EBC40CD-1064-40C2-9D4E-0D7C91D5A33C}"/>
                    </a:ext>
                  </a:extLst>
                </p:cNvPr>
                <p:cNvPicPr/>
                <p:nvPr/>
              </p:nvPicPr>
              <p:blipFill>
                <a:blip r:embed="rId262" cstate="print"/>
                <a:stretch>
                  <a:fillRect/>
                </a:stretch>
              </p:blipFill>
              <p:spPr>
                <a:xfrm>
                  <a:off x="4389655" y="6210525"/>
                  <a:ext cx="3729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90E856A-5139-4DFE-9F25-59479EC87202}"/>
              </a:ext>
            </a:extLst>
          </p:cNvPr>
          <p:cNvGrpSpPr/>
          <p:nvPr/>
        </p:nvGrpSpPr>
        <p:grpSpPr>
          <a:xfrm>
            <a:off x="5138815" y="6093885"/>
            <a:ext cx="2944440" cy="461520"/>
            <a:chOff x="5138815" y="6093885"/>
            <a:chExt cx="29444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820655-36EF-43BA-BB5C-55FF632772B7}"/>
                    </a:ext>
                  </a:extLst>
                </p14:cNvPr>
                <p14:cNvContentPartPr/>
                <p14:nvPr/>
              </p14:nvContentPartPr>
              <p14:xfrm>
                <a:off x="5138815" y="6209085"/>
                <a:ext cx="109440" cy="18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6820655-36EF-43BA-BB5C-55FF632772B7}"/>
                    </a:ext>
                  </a:extLst>
                </p:cNvPr>
                <p:cNvPicPr/>
                <p:nvPr/>
              </p:nvPicPr>
              <p:blipFill>
                <a:blip r:embed="rId264" cstate="print"/>
                <a:stretch>
                  <a:fillRect/>
                </a:stretch>
              </p:blipFill>
              <p:spPr>
                <a:xfrm>
                  <a:off x="5120815" y="6191085"/>
                  <a:ext cx="145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65A2E21-A264-4C5C-9913-719C54712054}"/>
                    </a:ext>
                  </a:extLst>
                </p14:cNvPr>
                <p14:cNvContentPartPr/>
                <p14:nvPr/>
              </p14:nvContentPartPr>
              <p14:xfrm>
                <a:off x="5390455" y="6289005"/>
                <a:ext cx="184320" cy="266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65A2E21-A264-4C5C-9913-719C54712054}"/>
                    </a:ext>
                  </a:extLst>
                </p:cNvPr>
                <p:cNvPicPr/>
                <p:nvPr/>
              </p:nvPicPr>
              <p:blipFill>
                <a:blip r:embed="rId266" cstate="print"/>
                <a:stretch>
                  <a:fillRect/>
                </a:stretch>
              </p:blipFill>
              <p:spPr>
                <a:xfrm>
                  <a:off x="5372455" y="6271005"/>
                  <a:ext cx="219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1FA836D-379B-404D-8ABB-BCCDA10E86AA}"/>
                    </a:ext>
                  </a:extLst>
                </p14:cNvPr>
                <p14:cNvContentPartPr/>
                <p14:nvPr/>
              </p14:nvContentPartPr>
              <p14:xfrm>
                <a:off x="5731375" y="6114765"/>
                <a:ext cx="528840" cy="320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1FA836D-379B-404D-8ABB-BCCDA10E86AA}"/>
                    </a:ext>
                  </a:extLst>
                </p:cNvPr>
                <p:cNvPicPr/>
                <p:nvPr/>
              </p:nvPicPr>
              <p:blipFill>
                <a:blip r:embed="rId268" cstate="print"/>
                <a:stretch>
                  <a:fillRect/>
                </a:stretch>
              </p:blipFill>
              <p:spPr>
                <a:xfrm>
                  <a:off x="5713735" y="6096765"/>
                  <a:ext cx="564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533A9D0-4DEE-4142-8089-8D04AD891466}"/>
                    </a:ext>
                  </a:extLst>
                </p14:cNvPr>
                <p14:cNvContentPartPr/>
                <p14:nvPr/>
              </p14:nvContentPartPr>
              <p14:xfrm>
                <a:off x="6404575" y="6273525"/>
                <a:ext cx="78120" cy="133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533A9D0-4DEE-4142-8089-8D04AD891466}"/>
                    </a:ext>
                  </a:extLst>
                </p:cNvPr>
                <p:cNvPicPr/>
                <p:nvPr/>
              </p:nvPicPr>
              <p:blipFill>
                <a:blip r:embed="rId270" cstate="print"/>
                <a:stretch>
                  <a:fillRect/>
                </a:stretch>
              </p:blipFill>
              <p:spPr>
                <a:xfrm>
                  <a:off x="6386935" y="6255525"/>
                  <a:ext cx="11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E560986-F2E6-45BB-8845-2EA348D9710E}"/>
                    </a:ext>
                  </a:extLst>
                </p14:cNvPr>
                <p14:cNvContentPartPr/>
                <p14:nvPr/>
              </p14:nvContentPartPr>
              <p14:xfrm>
                <a:off x="6566215" y="6100005"/>
                <a:ext cx="50760" cy="334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E560986-F2E6-45BB-8845-2EA348D9710E}"/>
                    </a:ext>
                  </a:extLst>
                </p:cNvPr>
                <p:cNvPicPr/>
                <p:nvPr/>
              </p:nvPicPr>
              <p:blipFill>
                <a:blip r:embed="rId272" cstate="print"/>
                <a:stretch>
                  <a:fillRect/>
                </a:stretch>
              </p:blipFill>
              <p:spPr>
                <a:xfrm>
                  <a:off x="6548215" y="6082005"/>
                  <a:ext cx="86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1EC651-4A94-4E49-8224-58A12CFB11E8}"/>
                    </a:ext>
                  </a:extLst>
                </p14:cNvPr>
                <p14:cNvContentPartPr/>
                <p14:nvPr/>
              </p14:nvContentPartPr>
              <p14:xfrm>
                <a:off x="6885895" y="6424365"/>
                <a:ext cx="182160" cy="23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51EC651-4A94-4E49-8224-58A12CFB11E8}"/>
                    </a:ext>
                  </a:extLst>
                </p:cNvPr>
                <p:cNvPicPr/>
                <p:nvPr/>
              </p:nvPicPr>
              <p:blipFill>
                <a:blip r:embed="rId274" cstate="print"/>
                <a:stretch>
                  <a:fillRect/>
                </a:stretch>
              </p:blipFill>
              <p:spPr>
                <a:xfrm>
                  <a:off x="6867895" y="6406365"/>
                  <a:ext cx="217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FDF433D-6DD3-46C4-8EE8-858D85D5AD15}"/>
                    </a:ext>
                  </a:extLst>
                </p14:cNvPr>
                <p14:cNvContentPartPr/>
                <p14:nvPr/>
              </p14:nvContentPartPr>
              <p14:xfrm>
                <a:off x="7284055" y="6123405"/>
                <a:ext cx="83160" cy="288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FDF433D-6DD3-46C4-8EE8-858D85D5AD15}"/>
                    </a:ext>
                  </a:extLst>
                </p:cNvPr>
                <p:cNvPicPr/>
                <p:nvPr/>
              </p:nvPicPr>
              <p:blipFill>
                <a:blip r:embed="rId276" cstate="print"/>
                <a:stretch>
                  <a:fillRect/>
                </a:stretch>
              </p:blipFill>
              <p:spPr>
                <a:xfrm>
                  <a:off x="7266415" y="6105405"/>
                  <a:ext cx="118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D9C68C3-9A6D-4253-98CD-E01938F9F417}"/>
                    </a:ext>
                  </a:extLst>
                </p14:cNvPr>
                <p14:cNvContentPartPr/>
                <p14:nvPr/>
              </p14:nvContentPartPr>
              <p14:xfrm>
                <a:off x="7238695" y="6093885"/>
                <a:ext cx="505440" cy="277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D9C68C3-9A6D-4253-98CD-E01938F9F417}"/>
                    </a:ext>
                  </a:extLst>
                </p:cNvPr>
                <p:cNvPicPr/>
                <p:nvPr/>
              </p:nvPicPr>
              <p:blipFill>
                <a:blip r:embed="rId278" cstate="print"/>
                <a:stretch>
                  <a:fillRect/>
                </a:stretch>
              </p:blipFill>
              <p:spPr>
                <a:xfrm>
                  <a:off x="7221055" y="6075885"/>
                  <a:ext cx="541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F01CB61-3659-42F1-980D-B17F2A13E49B}"/>
                    </a:ext>
                  </a:extLst>
                </p14:cNvPr>
                <p14:cNvContentPartPr/>
                <p14:nvPr/>
              </p14:nvContentPartPr>
              <p14:xfrm>
                <a:off x="7902175" y="6128085"/>
                <a:ext cx="181080" cy="257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F01CB61-3659-42F1-980D-B17F2A13E49B}"/>
                    </a:ext>
                  </a:extLst>
                </p:cNvPr>
                <p:cNvPicPr/>
                <p:nvPr/>
              </p:nvPicPr>
              <p:blipFill>
                <a:blip r:embed="rId280" cstate="print"/>
                <a:stretch>
                  <a:fillRect/>
                </a:stretch>
              </p:blipFill>
              <p:spPr>
                <a:xfrm>
                  <a:off x="7884535" y="6110085"/>
                  <a:ext cx="21672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B295071-EDA8-4018-9E01-2A5141B688CC}"/>
              </a:ext>
            </a:extLst>
          </p:cNvPr>
          <p:cNvGrpSpPr/>
          <p:nvPr/>
        </p:nvGrpSpPr>
        <p:grpSpPr>
          <a:xfrm>
            <a:off x="8427055" y="6067965"/>
            <a:ext cx="1550160" cy="538200"/>
            <a:chOff x="8427055" y="6067965"/>
            <a:chExt cx="155016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4AD5121-5C93-451E-B93A-762AE45775FC}"/>
                    </a:ext>
                  </a:extLst>
                </p14:cNvPr>
                <p14:cNvContentPartPr/>
                <p14:nvPr/>
              </p14:nvContentPartPr>
              <p14:xfrm>
                <a:off x="8427055" y="6067965"/>
                <a:ext cx="544680" cy="324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4AD5121-5C93-451E-B93A-762AE45775FC}"/>
                    </a:ext>
                  </a:extLst>
                </p:cNvPr>
                <p:cNvPicPr/>
                <p:nvPr/>
              </p:nvPicPr>
              <p:blipFill>
                <a:blip r:embed="rId282" cstate="print"/>
                <a:stretch>
                  <a:fillRect/>
                </a:stretch>
              </p:blipFill>
              <p:spPr>
                <a:xfrm>
                  <a:off x="8409415" y="6049965"/>
                  <a:ext cx="580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CED3C9-2EAA-4A0E-87C3-7754BF63B868}"/>
                    </a:ext>
                  </a:extLst>
                </p14:cNvPr>
                <p14:cNvContentPartPr/>
                <p14:nvPr/>
              </p14:nvContentPartPr>
              <p14:xfrm>
                <a:off x="8855815" y="6254085"/>
                <a:ext cx="222840" cy="104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ECED3C9-2EAA-4A0E-87C3-7754BF63B868}"/>
                    </a:ext>
                  </a:extLst>
                </p:cNvPr>
                <p:cNvPicPr/>
                <p:nvPr/>
              </p:nvPicPr>
              <p:blipFill>
                <a:blip r:embed="rId284" cstate="print"/>
                <a:stretch>
                  <a:fillRect/>
                </a:stretch>
              </p:blipFill>
              <p:spPr>
                <a:xfrm>
                  <a:off x="8837815" y="6236445"/>
                  <a:ext cx="258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C4D030A-B69B-43D2-86DB-97CBEA334FD5}"/>
                    </a:ext>
                  </a:extLst>
                </p14:cNvPr>
                <p14:cNvContentPartPr/>
                <p14:nvPr/>
              </p14:nvContentPartPr>
              <p14:xfrm>
                <a:off x="9226255" y="6270645"/>
                <a:ext cx="129240" cy="335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C4D030A-B69B-43D2-86DB-97CBEA334FD5}"/>
                    </a:ext>
                  </a:extLst>
                </p:cNvPr>
                <p:cNvPicPr/>
                <p:nvPr/>
              </p:nvPicPr>
              <p:blipFill>
                <a:blip r:embed="rId286" cstate="print"/>
                <a:stretch>
                  <a:fillRect/>
                </a:stretch>
              </p:blipFill>
              <p:spPr>
                <a:xfrm>
                  <a:off x="9208615" y="6253005"/>
                  <a:ext cx="164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465FD8A-7988-4251-8C90-F2FBCC9F46E7}"/>
                    </a:ext>
                  </a:extLst>
                </p14:cNvPr>
                <p14:cNvContentPartPr/>
                <p14:nvPr/>
              </p14:nvContentPartPr>
              <p14:xfrm>
                <a:off x="9658255" y="6086325"/>
                <a:ext cx="114120" cy="37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465FD8A-7988-4251-8C90-F2FBCC9F46E7}"/>
                    </a:ext>
                  </a:extLst>
                </p:cNvPr>
                <p:cNvPicPr/>
                <p:nvPr/>
              </p:nvPicPr>
              <p:blipFill>
                <a:blip r:embed="rId288" cstate="print"/>
                <a:stretch>
                  <a:fillRect/>
                </a:stretch>
              </p:blipFill>
              <p:spPr>
                <a:xfrm>
                  <a:off x="9640615" y="6068685"/>
                  <a:ext cx="1497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5E1A666-9501-44A3-A9C8-FB4E72183705}"/>
                    </a:ext>
                  </a:extLst>
                </p14:cNvPr>
                <p14:cNvContentPartPr/>
                <p14:nvPr/>
              </p14:nvContentPartPr>
              <p14:xfrm>
                <a:off x="9566095" y="6288285"/>
                <a:ext cx="411120" cy="122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5E1A666-9501-44A3-A9C8-FB4E72183705}"/>
                    </a:ext>
                  </a:extLst>
                </p:cNvPr>
                <p:cNvPicPr/>
                <p:nvPr/>
              </p:nvPicPr>
              <p:blipFill>
                <a:blip r:embed="rId290" cstate="print"/>
                <a:stretch>
                  <a:fillRect/>
                </a:stretch>
              </p:blipFill>
              <p:spPr>
                <a:xfrm>
                  <a:off x="9548095" y="6270285"/>
                  <a:ext cx="4467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47DF5E7-5C78-437C-A6EE-7D65DC71FE35}"/>
              </a:ext>
            </a:extLst>
          </p:cNvPr>
          <p:cNvGrpSpPr/>
          <p:nvPr/>
        </p:nvGrpSpPr>
        <p:grpSpPr>
          <a:xfrm>
            <a:off x="8417335" y="6551085"/>
            <a:ext cx="525960" cy="276120"/>
            <a:chOff x="8417335" y="6551085"/>
            <a:chExt cx="5259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3191418-9568-41D8-BB2E-18F5CDA11AAE}"/>
                    </a:ext>
                  </a:extLst>
                </p14:cNvPr>
                <p14:cNvContentPartPr/>
                <p14:nvPr/>
              </p14:nvContentPartPr>
              <p14:xfrm>
                <a:off x="8417335" y="6596445"/>
                <a:ext cx="176400" cy="146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3191418-9568-41D8-BB2E-18F5CDA11AAE}"/>
                    </a:ext>
                  </a:extLst>
                </p:cNvPr>
                <p:cNvPicPr/>
                <p:nvPr/>
              </p:nvPicPr>
              <p:blipFill>
                <a:blip r:embed="rId292" cstate="print"/>
                <a:stretch>
                  <a:fillRect/>
                </a:stretch>
              </p:blipFill>
              <p:spPr>
                <a:xfrm>
                  <a:off x="8399335" y="6578445"/>
                  <a:ext cx="212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AE4CCFD-7FAA-4C0B-8FEB-34CEB9C51FB8}"/>
                    </a:ext>
                  </a:extLst>
                </p14:cNvPr>
                <p14:cNvContentPartPr/>
                <p14:nvPr/>
              </p14:nvContentPartPr>
              <p14:xfrm>
                <a:off x="8704615" y="6551085"/>
                <a:ext cx="238680" cy="276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AE4CCFD-7FAA-4C0B-8FEB-34CEB9C51FB8}"/>
                    </a:ext>
                  </a:extLst>
                </p:cNvPr>
                <p:cNvPicPr/>
                <p:nvPr/>
              </p:nvPicPr>
              <p:blipFill>
                <a:blip r:embed="rId294" cstate="print"/>
                <a:stretch>
                  <a:fillRect/>
                </a:stretch>
              </p:blipFill>
              <p:spPr>
                <a:xfrm>
                  <a:off x="8686975" y="6533445"/>
                  <a:ext cx="2743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439EC08-9E9A-4F5E-8AA1-C60B06E6C5C1}"/>
              </a:ext>
            </a:extLst>
          </p:cNvPr>
          <p:cNvGrpSpPr/>
          <p:nvPr/>
        </p:nvGrpSpPr>
        <p:grpSpPr>
          <a:xfrm>
            <a:off x="2760295" y="6825885"/>
            <a:ext cx="1097280" cy="365760"/>
            <a:chOff x="2760295" y="6764925"/>
            <a:chExt cx="109728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7109A1D-730A-4128-9CCA-88BE66B70233}"/>
                    </a:ext>
                  </a:extLst>
                </p14:cNvPr>
                <p14:cNvContentPartPr/>
                <p14:nvPr/>
              </p14:nvContentPartPr>
              <p14:xfrm>
                <a:off x="2760295" y="6913605"/>
                <a:ext cx="204480" cy="202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7109A1D-730A-4128-9CCA-88BE66B70233}"/>
                    </a:ext>
                  </a:extLst>
                </p:cNvPr>
                <p:cNvPicPr/>
                <p:nvPr/>
              </p:nvPicPr>
              <p:blipFill>
                <a:blip r:embed="rId296" cstate="print"/>
                <a:stretch>
                  <a:fillRect/>
                </a:stretch>
              </p:blipFill>
              <p:spPr>
                <a:xfrm>
                  <a:off x="2742295" y="6895605"/>
                  <a:ext cx="240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ABCF640-DEA0-4FFA-9FD7-32CF17DE8FF8}"/>
                    </a:ext>
                  </a:extLst>
                </p14:cNvPr>
                <p14:cNvContentPartPr/>
                <p14:nvPr/>
              </p14:nvContentPartPr>
              <p14:xfrm>
                <a:off x="2951095" y="6828645"/>
                <a:ext cx="555120" cy="28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ABCF640-DEA0-4FFA-9FD7-32CF17DE8FF8}"/>
                    </a:ext>
                  </a:extLst>
                </p:cNvPr>
                <p:cNvPicPr/>
                <p:nvPr/>
              </p:nvPicPr>
              <p:blipFill>
                <a:blip r:embed="rId298" cstate="print"/>
                <a:stretch>
                  <a:fillRect/>
                </a:stretch>
              </p:blipFill>
              <p:spPr>
                <a:xfrm>
                  <a:off x="2933095" y="6810645"/>
                  <a:ext cx="590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274D809-A7CB-4FC6-B2E8-AEB86EB983F7}"/>
                    </a:ext>
                  </a:extLst>
                </p14:cNvPr>
                <p14:cNvContentPartPr/>
                <p14:nvPr/>
              </p14:nvContentPartPr>
              <p14:xfrm>
                <a:off x="3314335" y="6904605"/>
                <a:ext cx="426960" cy="13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274D809-A7CB-4FC6-B2E8-AEB86EB983F7}"/>
                    </a:ext>
                  </a:extLst>
                </p:cNvPr>
                <p:cNvPicPr/>
                <p:nvPr/>
              </p:nvPicPr>
              <p:blipFill>
                <a:blip r:embed="rId300" cstate="print"/>
                <a:stretch>
                  <a:fillRect/>
                </a:stretch>
              </p:blipFill>
              <p:spPr>
                <a:xfrm>
                  <a:off x="3296695" y="6886605"/>
                  <a:ext cx="462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957C119-9AA9-486A-8CE8-9377A3E484F6}"/>
                    </a:ext>
                  </a:extLst>
                </p14:cNvPr>
                <p14:cNvContentPartPr/>
                <p14:nvPr/>
              </p14:nvContentPartPr>
              <p14:xfrm>
                <a:off x="3637615" y="6764925"/>
                <a:ext cx="219960" cy="365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957C119-9AA9-486A-8CE8-9377A3E484F6}"/>
                    </a:ext>
                  </a:extLst>
                </p:cNvPr>
                <p:cNvPicPr/>
                <p:nvPr/>
              </p:nvPicPr>
              <p:blipFill>
                <a:blip r:embed="rId302" cstate="print"/>
                <a:stretch>
                  <a:fillRect/>
                </a:stretch>
              </p:blipFill>
              <p:spPr>
                <a:xfrm>
                  <a:off x="3619615" y="6746925"/>
                  <a:ext cx="25560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14D0750-72A6-4E70-B801-6C0CD1BC2750}"/>
                  </a:ext>
                </a:extLst>
              </p14:cNvPr>
              <p14:cNvContentPartPr/>
              <p14:nvPr/>
            </p14:nvContentPartPr>
            <p14:xfrm>
              <a:off x="4032175" y="6951405"/>
              <a:ext cx="18000" cy="91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14D0750-72A6-4E70-B801-6C0CD1BC2750}"/>
                  </a:ext>
                </a:extLst>
              </p:cNvPr>
              <p:cNvPicPr/>
              <p:nvPr/>
            </p:nvPicPr>
            <p:blipFill>
              <a:blip r:embed="rId304" cstate="print"/>
              <a:stretch>
                <a:fillRect/>
              </a:stretch>
            </p:blipFill>
            <p:spPr>
              <a:xfrm>
                <a:off x="4014175" y="6933405"/>
                <a:ext cx="5364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E73595-5C9D-4881-B388-2B053A2FA70A}"/>
              </a:ext>
            </a:extLst>
          </p:cNvPr>
          <p:cNvGrpSpPr/>
          <p:nvPr/>
        </p:nvGrpSpPr>
        <p:grpSpPr>
          <a:xfrm>
            <a:off x="4438255" y="6900645"/>
            <a:ext cx="519480" cy="73800"/>
            <a:chOff x="4438255" y="6900645"/>
            <a:chExt cx="51948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02BE6CD-DFCF-49F5-A7B1-F00878FAC53F}"/>
                    </a:ext>
                  </a:extLst>
                </p14:cNvPr>
                <p14:cNvContentPartPr/>
                <p14:nvPr/>
              </p14:nvContentPartPr>
              <p14:xfrm>
                <a:off x="4438255" y="6903165"/>
                <a:ext cx="29880" cy="37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02BE6CD-DFCF-49F5-A7B1-F00878FAC53F}"/>
                    </a:ext>
                  </a:extLst>
                </p:cNvPr>
                <p:cNvPicPr/>
                <p:nvPr/>
              </p:nvPicPr>
              <p:blipFill>
                <a:blip r:embed="rId306" cstate="print"/>
                <a:stretch>
                  <a:fillRect/>
                </a:stretch>
              </p:blipFill>
              <p:spPr>
                <a:xfrm>
                  <a:off x="4420615" y="6885525"/>
                  <a:ext cx="65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9A3F01E-AD63-407F-9F21-7C075B54D498}"/>
                    </a:ext>
                  </a:extLst>
                </p14:cNvPr>
                <p14:cNvContentPartPr/>
                <p14:nvPr/>
              </p14:nvContentPartPr>
              <p14:xfrm>
                <a:off x="4540855" y="6900645"/>
                <a:ext cx="416880" cy="73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9A3F01E-AD63-407F-9F21-7C075B54D498}"/>
                    </a:ext>
                  </a:extLst>
                </p:cNvPr>
                <p:cNvPicPr/>
                <p:nvPr/>
              </p:nvPicPr>
              <p:blipFill>
                <a:blip r:embed="rId308" cstate="print"/>
                <a:stretch>
                  <a:fillRect/>
                </a:stretch>
              </p:blipFill>
              <p:spPr>
                <a:xfrm>
                  <a:off x="4522855" y="6883005"/>
                  <a:ext cx="4525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B9CD1F9-5C97-4395-93E7-3E5A247B07B4}"/>
              </a:ext>
            </a:extLst>
          </p:cNvPr>
          <p:cNvGrpSpPr/>
          <p:nvPr/>
        </p:nvGrpSpPr>
        <p:grpSpPr>
          <a:xfrm>
            <a:off x="4694215" y="1462845"/>
            <a:ext cx="3197520" cy="693720"/>
            <a:chOff x="4694215" y="1462845"/>
            <a:chExt cx="319752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11A1E13-4B1B-494F-B9BF-A924D7F8B4D0}"/>
                    </a:ext>
                  </a:extLst>
                </p14:cNvPr>
                <p14:cNvContentPartPr/>
                <p14:nvPr/>
              </p14:nvContentPartPr>
              <p14:xfrm>
                <a:off x="4694215" y="1618365"/>
                <a:ext cx="229680" cy="495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11A1E13-4B1B-494F-B9BF-A924D7F8B4D0}"/>
                    </a:ext>
                  </a:extLst>
                </p:cNvPr>
                <p:cNvPicPr/>
                <p:nvPr/>
              </p:nvPicPr>
              <p:blipFill>
                <a:blip r:embed="rId310" cstate="print"/>
                <a:stretch>
                  <a:fillRect/>
                </a:stretch>
              </p:blipFill>
              <p:spPr>
                <a:xfrm>
                  <a:off x="4676215" y="1600725"/>
                  <a:ext cx="2653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1FF449A-B741-440B-A42E-09A1015B868A}"/>
                    </a:ext>
                  </a:extLst>
                </p14:cNvPr>
                <p14:cNvContentPartPr/>
                <p14:nvPr/>
              </p14:nvContentPartPr>
              <p14:xfrm>
                <a:off x="5034415" y="1758045"/>
                <a:ext cx="201960" cy="216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1FF449A-B741-440B-A42E-09A1015B868A}"/>
                    </a:ext>
                  </a:extLst>
                </p:cNvPr>
                <p:cNvPicPr/>
                <p:nvPr/>
              </p:nvPicPr>
              <p:blipFill>
                <a:blip r:embed="rId312" cstate="print"/>
                <a:stretch>
                  <a:fillRect/>
                </a:stretch>
              </p:blipFill>
              <p:spPr>
                <a:xfrm>
                  <a:off x="5016775" y="1740405"/>
                  <a:ext cx="237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43045AC-5DEF-4E73-94FD-DD2F01681DE7}"/>
                    </a:ext>
                  </a:extLst>
                </p14:cNvPr>
                <p14:cNvContentPartPr/>
                <p14:nvPr/>
              </p14:nvContentPartPr>
              <p14:xfrm>
                <a:off x="5014615" y="1637445"/>
                <a:ext cx="137160" cy="92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43045AC-5DEF-4E73-94FD-DD2F01681DE7}"/>
                    </a:ext>
                  </a:extLst>
                </p:cNvPr>
                <p:cNvPicPr/>
                <p:nvPr/>
              </p:nvPicPr>
              <p:blipFill>
                <a:blip r:embed="rId314" cstate="print"/>
                <a:stretch>
                  <a:fillRect/>
                </a:stretch>
              </p:blipFill>
              <p:spPr>
                <a:xfrm>
                  <a:off x="4996975" y="1619445"/>
                  <a:ext cx="172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DF20B73-1A46-4260-BFED-C92168435366}"/>
                    </a:ext>
                  </a:extLst>
                </p14:cNvPr>
                <p14:cNvContentPartPr/>
                <p14:nvPr/>
              </p14:nvContentPartPr>
              <p14:xfrm>
                <a:off x="5050615" y="1753365"/>
                <a:ext cx="547560" cy="147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EDF20B73-1A46-4260-BFED-C92168435366}"/>
                    </a:ext>
                  </a:extLst>
                </p:cNvPr>
                <p:cNvPicPr/>
                <p:nvPr/>
              </p:nvPicPr>
              <p:blipFill>
                <a:blip r:embed="rId316" cstate="print"/>
                <a:stretch>
                  <a:fillRect/>
                </a:stretch>
              </p:blipFill>
              <p:spPr>
                <a:xfrm>
                  <a:off x="5032975" y="1735725"/>
                  <a:ext cx="583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DD16E9B-9AF8-4F8F-90DD-84727C513277}"/>
                    </a:ext>
                  </a:extLst>
                </p14:cNvPr>
                <p14:cNvContentPartPr/>
                <p14:nvPr/>
              </p14:nvContentPartPr>
              <p14:xfrm>
                <a:off x="5398375" y="1769565"/>
                <a:ext cx="196920" cy="201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7DD16E9B-9AF8-4F8F-90DD-84727C513277}"/>
                    </a:ext>
                  </a:extLst>
                </p:cNvPr>
                <p:cNvPicPr/>
                <p:nvPr/>
              </p:nvPicPr>
              <p:blipFill>
                <a:blip r:embed="rId318" cstate="print"/>
                <a:stretch>
                  <a:fillRect/>
                </a:stretch>
              </p:blipFill>
              <p:spPr>
                <a:xfrm>
                  <a:off x="5380375" y="1751565"/>
                  <a:ext cx="232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DC5DCE1-078F-4703-91B1-F65BC9A6535E}"/>
                    </a:ext>
                  </a:extLst>
                </p14:cNvPr>
                <p14:cNvContentPartPr/>
                <p14:nvPr/>
              </p14:nvContentPartPr>
              <p14:xfrm>
                <a:off x="5760895" y="1724205"/>
                <a:ext cx="1235160" cy="432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DC5DCE1-078F-4703-91B1-F65BC9A6535E}"/>
                    </a:ext>
                  </a:extLst>
                </p:cNvPr>
                <p:cNvPicPr/>
                <p:nvPr/>
              </p:nvPicPr>
              <p:blipFill>
                <a:blip r:embed="rId320" cstate="print"/>
                <a:stretch>
                  <a:fillRect/>
                </a:stretch>
              </p:blipFill>
              <p:spPr>
                <a:xfrm>
                  <a:off x="5743255" y="1706205"/>
                  <a:ext cx="12708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CBA1E5C-3EE7-4EC8-BE04-0B3F469406E5}"/>
                    </a:ext>
                  </a:extLst>
                </p14:cNvPr>
                <p14:cNvContentPartPr/>
                <p14:nvPr/>
              </p14:nvContentPartPr>
              <p14:xfrm>
                <a:off x="7033135" y="1585605"/>
                <a:ext cx="357840" cy="331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CBA1E5C-3EE7-4EC8-BE04-0B3F469406E5}"/>
                    </a:ext>
                  </a:extLst>
                </p:cNvPr>
                <p:cNvPicPr/>
                <p:nvPr/>
              </p:nvPicPr>
              <p:blipFill>
                <a:blip r:embed="rId322" cstate="print"/>
                <a:stretch>
                  <a:fillRect/>
                </a:stretch>
              </p:blipFill>
              <p:spPr>
                <a:xfrm>
                  <a:off x="7015495" y="1567605"/>
                  <a:ext cx="39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7C0C641-FC3C-4828-AB6D-65711C8E1E01}"/>
                    </a:ext>
                  </a:extLst>
                </p14:cNvPr>
                <p14:cNvContentPartPr/>
                <p14:nvPr/>
              </p14:nvContentPartPr>
              <p14:xfrm>
                <a:off x="7576375" y="1462845"/>
                <a:ext cx="315360" cy="652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7C0C641-FC3C-4828-AB6D-65711C8E1E01}"/>
                    </a:ext>
                  </a:extLst>
                </p:cNvPr>
                <p:cNvPicPr/>
                <p:nvPr/>
              </p:nvPicPr>
              <p:blipFill>
                <a:blip r:embed="rId324" cstate="print"/>
                <a:stretch>
                  <a:fillRect/>
                </a:stretch>
              </p:blipFill>
              <p:spPr>
                <a:xfrm>
                  <a:off x="7558735" y="1444845"/>
                  <a:ext cx="351000" cy="68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69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DD57AE-BF77-49C6-8F18-5E90A993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2E237C-20BF-4AC2-A933-193E0FC25959}" type="slidenum">
              <a:rPr/>
              <a:pPr lvl="0"/>
              <a:t>11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C4BA6-C082-47BB-9D58-BE9525AC37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8712200" cy="915987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9B31-CA57-4EC9-84F3-8A50882F72D2}"/>
              </a:ext>
            </a:extLst>
          </p:cNvPr>
          <p:cNvSpPr txBox="1"/>
          <p:nvPr/>
        </p:nvSpPr>
        <p:spPr>
          <a:xfrm>
            <a:off x="503999" y="1655999"/>
            <a:ext cx="9396626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BB5CD-34E0-480B-A43B-B2F090F6AFFF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FDD7E56-DA70-4F39-96D7-074D838CEA99}"/>
                  </a:ext>
                </a:extLst>
              </p14:cNvPr>
              <p14:cNvContentPartPr/>
              <p14:nvPr/>
            </p14:nvContentPartPr>
            <p14:xfrm>
              <a:off x="5131975" y="3845325"/>
              <a:ext cx="16200" cy="165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8FDD7E56-DA70-4F39-96D7-074D838CEA99}"/>
                  </a:ext>
                </a:extLst>
              </p:cNvPr>
              <p:cNvPicPr/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5113975" y="3827325"/>
                <a:ext cx="51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02F7AA0-CCAB-4A2A-9DC9-B3CF46530FD4}"/>
                  </a:ext>
                </a:extLst>
              </p14:cNvPr>
              <p14:cNvContentPartPr/>
              <p14:nvPr/>
            </p14:nvContentPartPr>
            <p14:xfrm>
              <a:off x="2552215" y="4152765"/>
              <a:ext cx="3240" cy="190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B02F7AA0-CCAB-4A2A-9DC9-B3CF46530FD4}"/>
                  </a:ext>
                </a:extLst>
              </p:cNvPr>
              <p:cNvPicPr/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2534215" y="4134765"/>
                <a:ext cx="38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8D16B89-1E6C-45C2-9CAF-BBA335482CEB}"/>
                  </a:ext>
                </a:extLst>
              </p14:cNvPr>
              <p14:cNvContentPartPr/>
              <p14:nvPr/>
            </p14:nvContentPartPr>
            <p14:xfrm>
              <a:off x="2541775" y="5331765"/>
              <a:ext cx="5760" cy="108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8D16B89-1E6C-45C2-9CAF-BBA335482CEB}"/>
                  </a:ext>
                </a:extLst>
              </p:cNvPr>
              <p:cNvPicPr/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2523775" y="5313765"/>
                <a:ext cx="41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177B205-72E8-4712-8DE3-E8BDAF2309E9}"/>
                  </a:ext>
                </a:extLst>
              </p14:cNvPr>
              <p14:cNvContentPartPr/>
              <p14:nvPr/>
            </p14:nvContentPartPr>
            <p14:xfrm>
              <a:off x="9259015" y="4795005"/>
              <a:ext cx="20880" cy="4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177B205-72E8-4712-8DE3-E8BDAF2309E9}"/>
                  </a:ext>
                </a:extLst>
              </p:cNvPr>
              <p:cNvPicPr/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9241015" y="4775369"/>
                <a:ext cx="56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986351F-8BC7-4D74-97AC-17711FA4EDED}"/>
                  </a:ext>
                </a:extLst>
              </p14:cNvPr>
              <p14:cNvContentPartPr/>
              <p14:nvPr/>
            </p14:nvContentPartPr>
            <p14:xfrm>
              <a:off x="853015" y="6395205"/>
              <a:ext cx="90720" cy="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986351F-8BC7-4D74-97AC-17711FA4EDED}"/>
                  </a:ext>
                </a:extLst>
              </p:cNvPr>
              <p:cNvPicPr/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>
                <a:off x="835015" y="6383205"/>
                <a:ext cx="12636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CCCDCA3-20DB-4444-A3C5-1E5E47621088}"/>
              </a:ext>
            </a:extLst>
          </p:cNvPr>
          <p:cNvGrpSpPr/>
          <p:nvPr/>
        </p:nvGrpSpPr>
        <p:grpSpPr>
          <a:xfrm>
            <a:off x="299695" y="3677925"/>
            <a:ext cx="271800" cy="235080"/>
            <a:chOff x="299695" y="3677925"/>
            <a:chExt cx="2718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5A51F4A-1233-497F-BCC9-17C8D51766BD}"/>
                    </a:ext>
                  </a:extLst>
                </p14:cNvPr>
                <p14:cNvContentPartPr/>
                <p14:nvPr/>
              </p14:nvContentPartPr>
              <p14:xfrm>
                <a:off x="476095" y="3677925"/>
                <a:ext cx="15120" cy="235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5A51F4A-1233-497F-BCC9-17C8D51766BD}"/>
                    </a:ext>
                  </a:extLst>
                </p:cNvPr>
                <p:cNvPicPr/>
                <p:nvPr/>
              </p:nvPicPr>
              <p:blipFill>
                <a:blip r:embed="rId52" cstate="print"/>
                <a:stretch>
                  <a:fillRect/>
                </a:stretch>
              </p:blipFill>
              <p:spPr>
                <a:xfrm>
                  <a:off x="458095" y="3659925"/>
                  <a:ext cx="50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0362E0B-C3BF-4515-A9FE-AB323F4C2966}"/>
                    </a:ext>
                  </a:extLst>
                </p14:cNvPr>
                <p14:cNvContentPartPr/>
                <p14:nvPr/>
              </p14:nvContentPartPr>
              <p14:xfrm>
                <a:off x="313015" y="3792405"/>
                <a:ext cx="227160" cy="29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0362E0B-C3BF-4515-A9FE-AB323F4C2966}"/>
                    </a:ext>
                  </a:extLst>
                </p:cNvPr>
                <p:cNvPicPr/>
                <p:nvPr/>
              </p:nvPicPr>
              <p:blipFill>
                <a:blip r:embed="rId54" cstate="print"/>
                <a:stretch>
                  <a:fillRect/>
                </a:stretch>
              </p:blipFill>
              <p:spPr>
                <a:xfrm>
                  <a:off x="295375" y="3774765"/>
                  <a:ext cx="262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0C60807-F416-438B-88F0-112C24DF038A}"/>
                    </a:ext>
                  </a:extLst>
                </p14:cNvPr>
                <p14:cNvContentPartPr/>
                <p14:nvPr/>
              </p14:nvContentPartPr>
              <p14:xfrm>
                <a:off x="359815" y="3717885"/>
                <a:ext cx="211680" cy="165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50C60807-F416-438B-88F0-112C24DF038A}"/>
                    </a:ext>
                  </a:extLst>
                </p:cNvPr>
                <p:cNvPicPr/>
                <p:nvPr/>
              </p:nvPicPr>
              <p:blipFill>
                <a:blip r:embed="rId56" cstate="print"/>
                <a:stretch>
                  <a:fillRect/>
                </a:stretch>
              </p:blipFill>
              <p:spPr>
                <a:xfrm>
                  <a:off x="342175" y="3699885"/>
                  <a:ext cx="247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7C6005D-843C-44E0-B745-415D10C9E723}"/>
                    </a:ext>
                  </a:extLst>
                </p14:cNvPr>
                <p14:cNvContentPartPr/>
                <p14:nvPr/>
              </p14:nvContentPartPr>
              <p14:xfrm>
                <a:off x="299695" y="3753165"/>
                <a:ext cx="264240" cy="137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7C6005D-843C-44E0-B745-415D10C9E723}"/>
                    </a:ext>
                  </a:extLst>
                </p:cNvPr>
                <p:cNvPicPr/>
                <p:nvPr/>
              </p:nvPicPr>
              <p:blipFill>
                <a:blip r:embed="rId58" cstate="print"/>
                <a:stretch>
                  <a:fillRect/>
                </a:stretch>
              </p:blipFill>
              <p:spPr>
                <a:xfrm>
                  <a:off x="282055" y="3735525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693ECE8-9E78-44E0-AD8F-849121F192F7}"/>
              </a:ext>
            </a:extLst>
          </p:cNvPr>
          <p:cNvGrpSpPr/>
          <p:nvPr/>
        </p:nvGrpSpPr>
        <p:grpSpPr>
          <a:xfrm>
            <a:off x="848335" y="3704925"/>
            <a:ext cx="258480" cy="228240"/>
            <a:chOff x="848335" y="3704925"/>
            <a:chExt cx="25848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C621EE5-E66F-4134-86D7-0B322FBA1B46}"/>
                    </a:ext>
                  </a:extLst>
                </p14:cNvPr>
                <p14:cNvContentPartPr/>
                <p14:nvPr/>
              </p14:nvContentPartPr>
              <p14:xfrm>
                <a:off x="856255" y="3704925"/>
                <a:ext cx="201600" cy="216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C621EE5-E66F-4134-86D7-0B322FBA1B46}"/>
                    </a:ext>
                  </a:extLst>
                </p:cNvPr>
                <p:cNvPicPr/>
                <p:nvPr/>
              </p:nvPicPr>
              <p:blipFill>
                <a:blip r:embed="rId60" cstate="print"/>
                <a:stretch>
                  <a:fillRect/>
                </a:stretch>
              </p:blipFill>
              <p:spPr>
                <a:xfrm>
                  <a:off x="838255" y="3687285"/>
                  <a:ext cx="237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CC1C5F-11AD-4103-9255-3ECB86035D63}"/>
                    </a:ext>
                  </a:extLst>
                </p14:cNvPr>
                <p14:cNvContentPartPr/>
                <p14:nvPr/>
              </p14:nvContentPartPr>
              <p14:xfrm>
                <a:off x="848335" y="3736605"/>
                <a:ext cx="258480" cy="196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DCC1C5F-11AD-4103-9255-3ECB86035D63}"/>
                    </a:ext>
                  </a:extLst>
                </p:cNvPr>
                <p:cNvPicPr/>
                <p:nvPr/>
              </p:nvPicPr>
              <p:blipFill>
                <a:blip r:embed="rId62" cstate="print"/>
                <a:stretch>
                  <a:fillRect/>
                </a:stretch>
              </p:blipFill>
              <p:spPr>
                <a:xfrm>
                  <a:off x="830695" y="3718605"/>
                  <a:ext cx="29412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45A993B-CA0C-4F5B-8610-2EA5FB72C7F9}"/>
                  </a:ext>
                </a:extLst>
              </p14:cNvPr>
              <p14:cNvContentPartPr/>
              <p14:nvPr/>
            </p14:nvContentPartPr>
            <p14:xfrm>
              <a:off x="1933735" y="3726885"/>
              <a:ext cx="321480" cy="1555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45A993B-CA0C-4F5B-8610-2EA5FB72C7F9}"/>
                  </a:ext>
                </a:extLst>
              </p:cNvPr>
              <p:cNvPicPr/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1916095" y="3708885"/>
                <a:ext cx="35712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A91456A-BA65-42C5-845B-2432E2DD0821}"/>
              </a:ext>
            </a:extLst>
          </p:cNvPr>
          <p:cNvGrpSpPr/>
          <p:nvPr/>
        </p:nvGrpSpPr>
        <p:grpSpPr>
          <a:xfrm>
            <a:off x="2650495" y="3504405"/>
            <a:ext cx="1098720" cy="596880"/>
            <a:chOff x="2650495" y="3504405"/>
            <a:chExt cx="109872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07D1379-239E-433C-A286-4342A4CF38FB}"/>
                    </a:ext>
                  </a:extLst>
                </p14:cNvPr>
                <p14:cNvContentPartPr/>
                <p14:nvPr/>
              </p14:nvContentPartPr>
              <p14:xfrm>
                <a:off x="2650495" y="3504405"/>
                <a:ext cx="429840" cy="596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07D1379-239E-433C-A286-4342A4CF38FB}"/>
                    </a:ext>
                  </a:extLst>
                </p:cNvPr>
                <p:cNvPicPr/>
                <p:nvPr/>
              </p:nvPicPr>
              <p:blipFill>
                <a:blip r:embed="rId66" cstate="print"/>
                <a:stretch>
                  <a:fillRect/>
                </a:stretch>
              </p:blipFill>
              <p:spPr>
                <a:xfrm>
                  <a:off x="2632855" y="3486405"/>
                  <a:ext cx="4654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0A82C4F-36E1-475C-AA49-6C2A1078E2F5}"/>
                    </a:ext>
                  </a:extLst>
                </p14:cNvPr>
                <p14:cNvContentPartPr/>
                <p14:nvPr/>
              </p14:nvContentPartPr>
              <p14:xfrm>
                <a:off x="3105175" y="3729765"/>
                <a:ext cx="250920" cy="191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0A82C4F-36E1-475C-AA49-6C2A1078E2F5}"/>
                    </a:ext>
                  </a:extLst>
                </p:cNvPr>
                <p:cNvPicPr/>
                <p:nvPr/>
              </p:nvPicPr>
              <p:blipFill>
                <a:blip r:embed="rId68" cstate="print"/>
                <a:stretch>
                  <a:fillRect/>
                </a:stretch>
              </p:blipFill>
              <p:spPr>
                <a:xfrm>
                  <a:off x="3087535" y="3711765"/>
                  <a:ext cx="286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E0C30E5-1094-4249-BC82-6DED4F547A78}"/>
                    </a:ext>
                  </a:extLst>
                </p14:cNvPr>
                <p14:cNvContentPartPr/>
                <p14:nvPr/>
              </p14:nvContentPartPr>
              <p14:xfrm>
                <a:off x="3464095" y="3784485"/>
                <a:ext cx="160560" cy="137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3E0C30E5-1094-4249-BC82-6DED4F547A78}"/>
                    </a:ext>
                  </a:extLst>
                </p:cNvPr>
                <p:cNvPicPr/>
                <p:nvPr/>
              </p:nvPicPr>
              <p:blipFill>
                <a:blip r:embed="rId70" cstate="print"/>
                <a:stretch>
                  <a:fillRect/>
                </a:stretch>
              </p:blipFill>
              <p:spPr>
                <a:xfrm>
                  <a:off x="3446455" y="3766845"/>
                  <a:ext cx="196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FB5CB2F-D2D6-4B2A-8792-C5179FDB08ED}"/>
                    </a:ext>
                  </a:extLst>
                </p14:cNvPr>
                <p14:cNvContentPartPr/>
                <p14:nvPr/>
              </p14:nvContentPartPr>
              <p14:xfrm>
                <a:off x="3505855" y="3751005"/>
                <a:ext cx="126360" cy="220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FB5CB2F-D2D6-4B2A-8792-C5179FDB08ED}"/>
                    </a:ext>
                  </a:extLst>
                </p:cNvPr>
                <p:cNvPicPr/>
                <p:nvPr/>
              </p:nvPicPr>
              <p:blipFill>
                <a:blip r:embed="rId72" cstate="print"/>
                <a:stretch>
                  <a:fillRect/>
                </a:stretch>
              </p:blipFill>
              <p:spPr>
                <a:xfrm>
                  <a:off x="3487855" y="3733365"/>
                  <a:ext cx="162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00D9E16-2BD2-4346-AE85-7C251A83B88D}"/>
                    </a:ext>
                  </a:extLst>
                </p14:cNvPr>
                <p14:cNvContentPartPr/>
                <p14:nvPr/>
              </p14:nvContentPartPr>
              <p14:xfrm>
                <a:off x="3633295" y="3714285"/>
                <a:ext cx="115920" cy="325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00D9E16-2BD2-4346-AE85-7C251A83B88D}"/>
                    </a:ext>
                  </a:extLst>
                </p:cNvPr>
                <p:cNvPicPr/>
                <p:nvPr/>
              </p:nvPicPr>
              <p:blipFill>
                <a:blip r:embed="rId74" cstate="print"/>
                <a:stretch>
                  <a:fillRect/>
                </a:stretch>
              </p:blipFill>
              <p:spPr>
                <a:xfrm>
                  <a:off x="3615295" y="3696285"/>
                  <a:ext cx="1515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1B2F191-4D09-410C-A90D-951799BB9991}"/>
              </a:ext>
            </a:extLst>
          </p:cNvPr>
          <p:cNvGrpSpPr/>
          <p:nvPr/>
        </p:nvGrpSpPr>
        <p:grpSpPr>
          <a:xfrm>
            <a:off x="4057735" y="3662085"/>
            <a:ext cx="1241280" cy="371160"/>
            <a:chOff x="4057735" y="3662085"/>
            <a:chExt cx="124128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7F95477-D91E-4995-96BC-6B0E204C9778}"/>
                    </a:ext>
                  </a:extLst>
                </p14:cNvPr>
                <p14:cNvContentPartPr/>
                <p14:nvPr/>
              </p14:nvContentPartPr>
              <p14:xfrm>
                <a:off x="4057735" y="3895365"/>
                <a:ext cx="252000" cy="60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A7F95477-D91E-4995-96BC-6B0E204C9778}"/>
                    </a:ext>
                  </a:extLst>
                </p:cNvPr>
                <p:cNvPicPr/>
                <p:nvPr/>
              </p:nvPicPr>
              <p:blipFill>
                <a:blip r:embed="rId76" cstate="print"/>
                <a:stretch>
                  <a:fillRect/>
                </a:stretch>
              </p:blipFill>
              <p:spPr>
                <a:xfrm>
                  <a:off x="4040095" y="3877365"/>
                  <a:ext cx="287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FF9BA1C-5ED4-48D6-85B8-21E51D4F5199}"/>
                    </a:ext>
                  </a:extLst>
                </p14:cNvPr>
                <p14:cNvContentPartPr/>
                <p14:nvPr/>
              </p14:nvContentPartPr>
              <p14:xfrm>
                <a:off x="4538695" y="3707085"/>
                <a:ext cx="199080" cy="219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FFF9BA1C-5ED4-48D6-85B8-21E51D4F5199}"/>
                    </a:ext>
                  </a:extLst>
                </p:cNvPr>
                <p:cNvPicPr/>
                <p:nvPr/>
              </p:nvPicPr>
              <p:blipFill>
                <a:blip r:embed="rId78" cstate="print"/>
                <a:stretch>
                  <a:fillRect/>
                </a:stretch>
              </p:blipFill>
              <p:spPr>
                <a:xfrm>
                  <a:off x="4521055" y="3689445"/>
                  <a:ext cx="234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47EF76-B21B-47FB-BCA5-E4DC71FB0661}"/>
                    </a:ext>
                  </a:extLst>
                </p14:cNvPr>
                <p14:cNvContentPartPr/>
                <p14:nvPr/>
              </p14:nvContentPartPr>
              <p14:xfrm>
                <a:off x="4900855" y="3662085"/>
                <a:ext cx="154800" cy="371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2647EF76-B21B-47FB-BCA5-E4DC71FB0661}"/>
                    </a:ext>
                  </a:extLst>
                </p:cNvPr>
                <p:cNvPicPr/>
                <p:nvPr/>
              </p:nvPicPr>
              <p:blipFill>
                <a:blip r:embed="rId80" cstate="print"/>
                <a:stretch>
                  <a:fillRect/>
                </a:stretch>
              </p:blipFill>
              <p:spPr>
                <a:xfrm>
                  <a:off x="4883215" y="3644445"/>
                  <a:ext cx="1904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B2AC5D6-FEE2-466E-A7F7-191D8F006D6B}"/>
                    </a:ext>
                  </a:extLst>
                </p14:cNvPr>
                <p14:cNvContentPartPr/>
                <p14:nvPr/>
              </p14:nvContentPartPr>
              <p14:xfrm>
                <a:off x="5239255" y="3884565"/>
                <a:ext cx="59760" cy="113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B2AC5D6-FEE2-466E-A7F7-191D8F006D6B}"/>
                    </a:ext>
                  </a:extLst>
                </p:cNvPr>
                <p:cNvPicPr/>
                <p:nvPr/>
              </p:nvPicPr>
              <p:blipFill>
                <a:blip r:embed="rId82" cstate="print"/>
                <a:stretch>
                  <a:fillRect/>
                </a:stretch>
              </p:blipFill>
              <p:spPr>
                <a:xfrm>
                  <a:off x="5221255" y="3866925"/>
                  <a:ext cx="9540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864312A-E8E5-4F4F-B6DA-722E5ADDC0B3}"/>
                  </a:ext>
                </a:extLst>
              </p14:cNvPr>
              <p14:cNvContentPartPr/>
              <p14:nvPr/>
            </p14:nvContentPartPr>
            <p14:xfrm>
              <a:off x="5788255" y="3499365"/>
              <a:ext cx="313920" cy="4644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864312A-E8E5-4F4F-B6DA-722E5ADDC0B3}"/>
                  </a:ext>
                </a:extLst>
              </p:cNvPr>
              <p:cNvPicPr/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>
                <a:off x="5770615" y="3481725"/>
                <a:ext cx="34956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389608F-B4B8-4D1B-B414-919DDB48F401}"/>
                  </a:ext>
                </a:extLst>
              </p14:cNvPr>
              <p14:cNvContentPartPr/>
              <p14:nvPr/>
            </p14:nvContentPartPr>
            <p14:xfrm>
              <a:off x="410575" y="4492245"/>
              <a:ext cx="389160" cy="342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389608F-B4B8-4D1B-B414-919DDB48F401}"/>
                  </a:ext>
                </a:extLst>
              </p:cNvPr>
              <p:cNvPicPr/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392935" y="4474605"/>
                <a:ext cx="42480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A705F5A-0E83-4EF2-BC5E-8E91B124A671}"/>
              </a:ext>
            </a:extLst>
          </p:cNvPr>
          <p:cNvGrpSpPr/>
          <p:nvPr/>
        </p:nvGrpSpPr>
        <p:grpSpPr>
          <a:xfrm>
            <a:off x="1278535" y="4378485"/>
            <a:ext cx="4211640" cy="987480"/>
            <a:chOff x="1278535" y="4378485"/>
            <a:chExt cx="421164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3990AC1-0E70-48CB-8C5A-DC7FEB588B4F}"/>
                    </a:ext>
                  </a:extLst>
                </p14:cNvPr>
                <p14:cNvContentPartPr/>
                <p14:nvPr/>
              </p14:nvContentPartPr>
              <p14:xfrm>
                <a:off x="1278535" y="4591965"/>
                <a:ext cx="550440" cy="199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3990AC1-0E70-48CB-8C5A-DC7FEB588B4F}"/>
                    </a:ext>
                  </a:extLst>
                </p:cNvPr>
                <p:cNvPicPr/>
                <p:nvPr/>
              </p:nvPicPr>
              <p:blipFill>
                <a:blip r:embed="rId88" cstate="print"/>
                <a:stretch>
                  <a:fillRect/>
                </a:stretch>
              </p:blipFill>
              <p:spPr>
                <a:xfrm>
                  <a:off x="1260535" y="4573965"/>
                  <a:ext cx="586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AA633E3-C8AC-43E3-9325-3A0CD1CF9A13}"/>
                    </a:ext>
                  </a:extLst>
                </p14:cNvPr>
                <p14:cNvContentPartPr/>
                <p14:nvPr/>
              </p14:nvContentPartPr>
              <p14:xfrm>
                <a:off x="2136775" y="4439325"/>
                <a:ext cx="236520" cy="44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AA633E3-C8AC-43E3-9325-3A0CD1CF9A13}"/>
                    </a:ext>
                  </a:extLst>
                </p:cNvPr>
                <p:cNvPicPr/>
                <p:nvPr/>
              </p:nvPicPr>
              <p:blipFill>
                <a:blip r:embed="rId90" cstate="print"/>
                <a:stretch>
                  <a:fillRect/>
                </a:stretch>
              </p:blipFill>
              <p:spPr>
                <a:xfrm>
                  <a:off x="2118775" y="4421685"/>
                  <a:ext cx="27216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F5AF71E-2729-4300-8282-8C6BA070773D}"/>
                    </a:ext>
                  </a:extLst>
                </p14:cNvPr>
                <p14:cNvContentPartPr/>
                <p14:nvPr/>
              </p14:nvContentPartPr>
              <p14:xfrm>
                <a:off x="2488495" y="4615725"/>
                <a:ext cx="920520" cy="201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F5AF71E-2729-4300-8282-8C6BA070773D}"/>
                    </a:ext>
                  </a:extLst>
                </p:cNvPr>
                <p:cNvPicPr/>
                <p:nvPr/>
              </p:nvPicPr>
              <p:blipFill>
                <a:blip r:embed="rId92" cstate="print"/>
                <a:stretch>
                  <a:fillRect/>
                </a:stretch>
              </p:blipFill>
              <p:spPr>
                <a:xfrm>
                  <a:off x="2470495" y="4598085"/>
                  <a:ext cx="956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2EB98E0-29C1-4EC7-8393-B3C6665D9CA5}"/>
                    </a:ext>
                  </a:extLst>
                </p14:cNvPr>
                <p14:cNvContentPartPr/>
                <p14:nvPr/>
              </p14:nvContentPartPr>
              <p14:xfrm>
                <a:off x="3524935" y="4801485"/>
                <a:ext cx="64080" cy="132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2EB98E0-29C1-4EC7-8393-B3C6665D9CA5}"/>
                    </a:ext>
                  </a:extLst>
                </p:cNvPr>
                <p:cNvPicPr/>
                <p:nvPr/>
              </p:nvPicPr>
              <p:blipFill>
                <a:blip r:embed="rId94" cstate="print"/>
                <a:stretch>
                  <a:fillRect/>
                </a:stretch>
              </p:blipFill>
              <p:spPr>
                <a:xfrm>
                  <a:off x="3507295" y="4783485"/>
                  <a:ext cx="99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4CDCD52-EBA0-4BB4-AC0B-265EE171F686}"/>
                    </a:ext>
                  </a:extLst>
                </p14:cNvPr>
                <p14:cNvContentPartPr/>
                <p14:nvPr/>
              </p14:nvContentPartPr>
              <p14:xfrm>
                <a:off x="3805375" y="4714725"/>
                <a:ext cx="19440" cy="147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B4CDCD52-EBA0-4BB4-AC0B-265EE171F686}"/>
                    </a:ext>
                  </a:extLst>
                </p:cNvPr>
                <p:cNvPicPr/>
                <p:nvPr/>
              </p:nvPicPr>
              <p:blipFill>
                <a:blip r:embed="rId96" cstate="print"/>
                <a:stretch>
                  <a:fillRect/>
                </a:stretch>
              </p:blipFill>
              <p:spPr>
                <a:xfrm>
                  <a:off x="3787375" y="4696725"/>
                  <a:ext cx="55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AF40B4E-2F96-4FFA-8B42-F26648081094}"/>
                    </a:ext>
                  </a:extLst>
                </p14:cNvPr>
                <p14:cNvContentPartPr/>
                <p14:nvPr/>
              </p14:nvContentPartPr>
              <p14:xfrm>
                <a:off x="3743095" y="4378485"/>
                <a:ext cx="47880" cy="30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1AF40B4E-2F96-4FFA-8B42-F26648081094}"/>
                    </a:ext>
                  </a:extLst>
                </p:cNvPr>
                <p:cNvPicPr/>
                <p:nvPr/>
              </p:nvPicPr>
              <p:blipFill>
                <a:blip r:embed="rId98" cstate="print"/>
                <a:stretch>
                  <a:fillRect/>
                </a:stretch>
              </p:blipFill>
              <p:spPr>
                <a:xfrm>
                  <a:off x="3725095" y="4360485"/>
                  <a:ext cx="835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4F99616-29F5-496F-B9EF-7241BA0B4952}"/>
                    </a:ext>
                  </a:extLst>
                </p14:cNvPr>
                <p14:cNvContentPartPr/>
                <p14:nvPr/>
              </p14:nvContentPartPr>
              <p14:xfrm>
                <a:off x="3977455" y="4475685"/>
                <a:ext cx="901800" cy="890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84F99616-29F5-496F-B9EF-7241BA0B4952}"/>
                    </a:ext>
                  </a:extLst>
                </p:cNvPr>
                <p:cNvPicPr/>
                <p:nvPr/>
              </p:nvPicPr>
              <p:blipFill>
                <a:blip r:embed="rId100" cstate="print"/>
                <a:stretch>
                  <a:fillRect/>
                </a:stretch>
              </p:blipFill>
              <p:spPr>
                <a:xfrm>
                  <a:off x="3959455" y="4458045"/>
                  <a:ext cx="9374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D7D1ED2-DE64-47A7-AF09-0A1AB03B6975}"/>
                    </a:ext>
                  </a:extLst>
                </p14:cNvPr>
                <p14:cNvContentPartPr/>
                <p14:nvPr/>
              </p14:nvContentPartPr>
              <p14:xfrm>
                <a:off x="5080495" y="4669005"/>
                <a:ext cx="136800" cy="177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D7D1ED2-DE64-47A7-AF09-0A1AB03B6975}"/>
                    </a:ext>
                  </a:extLst>
                </p:cNvPr>
                <p:cNvPicPr/>
                <p:nvPr/>
              </p:nvPicPr>
              <p:blipFill>
                <a:blip r:embed="rId102" cstate="print"/>
                <a:stretch>
                  <a:fillRect/>
                </a:stretch>
              </p:blipFill>
              <p:spPr>
                <a:xfrm>
                  <a:off x="5062495" y="4651005"/>
                  <a:ext cx="172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070F4AB-FA1F-4309-8675-D92ADD874E5D}"/>
                    </a:ext>
                  </a:extLst>
                </p14:cNvPr>
                <p14:cNvContentPartPr/>
                <p14:nvPr/>
              </p14:nvContentPartPr>
              <p14:xfrm>
                <a:off x="5273095" y="4669365"/>
                <a:ext cx="217080" cy="153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070F4AB-FA1F-4309-8675-D92ADD874E5D}"/>
                    </a:ext>
                  </a:extLst>
                </p:cNvPr>
                <p:cNvPicPr/>
                <p:nvPr/>
              </p:nvPicPr>
              <p:blipFill>
                <a:blip r:embed="rId104" cstate="print"/>
                <a:stretch>
                  <a:fillRect/>
                </a:stretch>
              </p:blipFill>
              <p:spPr>
                <a:xfrm>
                  <a:off x="5255095" y="4651365"/>
                  <a:ext cx="252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DE2E0F8-FE85-45E7-8AE8-7C8F1C846C55}"/>
                    </a:ext>
                  </a:extLst>
                </p14:cNvPr>
                <p14:cNvContentPartPr/>
                <p14:nvPr/>
              </p14:nvContentPartPr>
              <p14:xfrm>
                <a:off x="4248535" y="4570725"/>
                <a:ext cx="264240" cy="13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DE2E0F8-FE85-45E7-8AE8-7C8F1C846C55}"/>
                    </a:ext>
                  </a:extLst>
                </p:cNvPr>
                <p:cNvPicPr/>
                <p:nvPr/>
              </p:nvPicPr>
              <p:blipFill>
                <a:blip r:embed="rId106" cstate="print"/>
                <a:stretch>
                  <a:fillRect/>
                </a:stretch>
              </p:blipFill>
              <p:spPr>
                <a:xfrm>
                  <a:off x="4230895" y="4552725"/>
                  <a:ext cx="2998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A8F4E2A-D0F3-45FC-8832-83526FAFA969}"/>
              </a:ext>
            </a:extLst>
          </p:cNvPr>
          <p:cNvGrpSpPr/>
          <p:nvPr/>
        </p:nvGrpSpPr>
        <p:grpSpPr>
          <a:xfrm>
            <a:off x="5875375" y="4238445"/>
            <a:ext cx="2246760" cy="633960"/>
            <a:chOff x="5875375" y="4238445"/>
            <a:chExt cx="224676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1367D84-81F3-4149-9C9F-9CFC63F302AF}"/>
                    </a:ext>
                  </a:extLst>
                </p14:cNvPr>
                <p14:cNvContentPartPr/>
                <p14:nvPr/>
              </p14:nvContentPartPr>
              <p14:xfrm>
                <a:off x="5875375" y="4642725"/>
                <a:ext cx="282240" cy="162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01367D84-81F3-4149-9C9F-9CFC63F302AF}"/>
                    </a:ext>
                  </a:extLst>
                </p:cNvPr>
                <p:cNvPicPr/>
                <p:nvPr/>
              </p:nvPicPr>
              <p:blipFill>
                <a:blip r:embed="rId108" cstate="print"/>
                <a:stretch>
                  <a:fillRect/>
                </a:stretch>
              </p:blipFill>
              <p:spPr>
                <a:xfrm>
                  <a:off x="5857375" y="4624725"/>
                  <a:ext cx="317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56B4B98-7585-418E-88CD-999360739BD5}"/>
                    </a:ext>
                  </a:extLst>
                </p14:cNvPr>
                <p14:cNvContentPartPr/>
                <p14:nvPr/>
              </p14:nvContentPartPr>
              <p14:xfrm>
                <a:off x="6233935" y="4377045"/>
                <a:ext cx="956880" cy="447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C56B4B98-7585-418E-88CD-999360739BD5}"/>
                    </a:ext>
                  </a:extLst>
                </p:cNvPr>
                <p:cNvPicPr/>
                <p:nvPr/>
              </p:nvPicPr>
              <p:blipFill>
                <a:blip r:embed="rId110" cstate="print"/>
                <a:stretch>
                  <a:fillRect/>
                </a:stretch>
              </p:blipFill>
              <p:spPr>
                <a:xfrm>
                  <a:off x="6215935" y="4359405"/>
                  <a:ext cx="9925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AB424C9-4053-484F-B60F-4F5478B692CA}"/>
                    </a:ext>
                  </a:extLst>
                </p14:cNvPr>
                <p14:cNvContentPartPr/>
                <p14:nvPr/>
              </p14:nvContentPartPr>
              <p14:xfrm>
                <a:off x="7447135" y="4499805"/>
                <a:ext cx="397800" cy="211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6AB424C9-4053-484F-B60F-4F5478B692CA}"/>
                    </a:ext>
                  </a:extLst>
                </p:cNvPr>
                <p:cNvPicPr/>
                <p:nvPr/>
              </p:nvPicPr>
              <p:blipFill>
                <a:blip r:embed="rId112" cstate="print"/>
                <a:stretch>
                  <a:fillRect/>
                </a:stretch>
              </p:blipFill>
              <p:spPr>
                <a:xfrm>
                  <a:off x="7429135" y="4482165"/>
                  <a:ext cx="433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CA94B04-C0E0-44F8-90E4-DC433DED1A67}"/>
                    </a:ext>
                  </a:extLst>
                </p14:cNvPr>
                <p14:cNvContentPartPr/>
                <p14:nvPr/>
              </p14:nvContentPartPr>
              <p14:xfrm>
                <a:off x="7774735" y="4238445"/>
                <a:ext cx="347400" cy="633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9CA94B04-C0E0-44F8-90E4-DC433DED1A67}"/>
                    </a:ext>
                  </a:extLst>
                </p:cNvPr>
                <p:cNvPicPr/>
                <p:nvPr/>
              </p:nvPicPr>
              <p:blipFill>
                <a:blip r:embed="rId114" cstate="print"/>
                <a:stretch>
                  <a:fillRect/>
                </a:stretch>
              </p:blipFill>
              <p:spPr>
                <a:xfrm>
                  <a:off x="7756735" y="4220805"/>
                  <a:ext cx="383040" cy="66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304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E40925-192A-4890-AE84-5BD10D87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BE637-1EA3-4AF7-95C4-7820597BE6E6}" type="slidenum">
              <a:rPr/>
              <a:pPr lvl="0"/>
              <a:t>12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9884D-237B-497A-96C4-8277F05FB5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7021513" cy="987425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654B-CB88-4D65-A959-41AFE3F1F2BC}"/>
              </a:ext>
            </a:extLst>
          </p:cNvPr>
          <p:cNvSpPr txBox="1"/>
          <p:nvPr/>
        </p:nvSpPr>
        <p:spPr>
          <a:xfrm>
            <a:off x="86497" y="1655999"/>
            <a:ext cx="9994128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Lexical Errors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Lexical </a:t>
            </a:r>
            <a:r>
              <a:rPr lang="en-IN" sz="2600" b="0" i="0" u="none" strike="noStrike" kern="1200" cap="none" dirty="0" err="1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analyzer</a:t>
            </a: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 can’t distinguish between misspelling of a keyword and undeclared function identifier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It can’t proceed further until the pattern for token matches a prefix of the remaining input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BA430-49F9-4944-9DB5-6A7FD1CC89B3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pic>
        <p:nvPicPr>
          <p:cNvPr id="6" name="Ink 5">
            <a:extLst>
              <a:ext uri="{FF2B5EF4-FFF2-40B4-BE49-F238E27FC236}">
                <a16:creationId xmlns:a16="http://schemas.microsoft.com/office/drawing/2014/main" id="{DDC0499E-C8AD-45BD-864A-9AAFA7E7E8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954924" y="2524800"/>
            <a:ext cx="8939048" cy="346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277EDDF-AC3E-4A3E-AB06-7C01A476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EE4CA5-9FD3-47D7-976E-D7CAE1FFCF95}" type="slidenum">
              <a:rPr/>
              <a:pPr lvl="0"/>
              <a:t>13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C908A-452D-449B-94B3-6EF060033C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8856663" cy="987425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8F64-C1CA-4174-8359-578762683886}"/>
              </a:ext>
            </a:extLst>
          </p:cNvPr>
          <p:cNvSpPr txBox="1"/>
          <p:nvPr/>
        </p:nvSpPr>
        <p:spPr>
          <a:xfrm>
            <a:off x="503999" y="1655999"/>
            <a:ext cx="9576626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Lexical Errors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sng" strike="noStrike" kern="1200" cap="none" dirty="0">
                <a:ln>
                  <a:noFill/>
                </a:ln>
                <a:uFillTx/>
                <a:latin typeface="Constantia" pitchFamily="18" charset="0"/>
                <a:ea typeface="Noto Sans CJK SC Regular" pitchFamily="2"/>
                <a:cs typeface="FreeSans" pitchFamily="2"/>
              </a:rPr>
              <a:t>Recovery Strategies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Panic Mode Recovery- Delete successive characters from the remaining input until the lexical </a:t>
            </a:r>
            <a:r>
              <a:rPr lang="en-IN" sz="2600" b="0" i="0" u="none" strike="noStrike" kern="1200" cap="none" dirty="0" err="1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analyzer</a:t>
            </a: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 finds a well-formed token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Deleting an extraneous character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Inserting a missing character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Replacing an incorrect character by a correct character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latin typeface="Constantia" pitchFamily="18" charset="0"/>
                <a:ea typeface="Noto Sans CJK SC Regular" pitchFamily="2"/>
                <a:cs typeface="FreeSans" pitchFamily="2"/>
              </a:rPr>
              <a:t>Transposing two adjacent characters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93DF6-B124-457B-81A6-B30A987FB81D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EEFFB2-2E13-44D2-8259-A5517B0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A6AC91-DC52-46E3-91EB-69435B44A66A}" type="slidenum">
              <a:rPr/>
              <a:pPr lvl="0"/>
              <a:t>14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09969-C2D1-427F-9042-CA29C6CAA6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021513" cy="1057275"/>
          </a:xfrm>
        </p:spPr>
        <p:txBody>
          <a:bodyPr/>
          <a:lstStyle/>
          <a:p>
            <a:pPr lvl="0"/>
            <a:r>
              <a:rPr lang="en-IN"/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A04D-94E2-4F6E-93F4-BAED70EC23B6}"/>
              </a:ext>
            </a:extLst>
          </p:cNvPr>
          <p:cNvSpPr txBox="1"/>
          <p:nvPr/>
        </p:nvSpPr>
        <p:spPr>
          <a:xfrm>
            <a:off x="576000" y="1655999"/>
            <a:ext cx="8876880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The Lexical Analyzer scans the characters of the source program one at a time to discover tokens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A lot of time is consumed scanning the characters. So, specialized buffering techniques have been developed to reduce the amount of overhead required to process an input character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433F4-0378-4E53-B9C3-7EF1D7772C42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6F8E5B0-B40B-4A17-87EA-FE2FEAE2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76618F-7FE0-4A78-86AD-B0D08D601B5C}" type="slidenum">
              <a:rPr/>
              <a:pPr lvl="0"/>
              <a:t>15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BE7D1-B2A6-4889-B681-79AC2D0A29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021513" cy="1057275"/>
          </a:xfrm>
        </p:spPr>
        <p:txBody>
          <a:bodyPr/>
          <a:lstStyle/>
          <a:p>
            <a:pPr lvl="0"/>
            <a:r>
              <a:rPr lang="en-IN"/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91CB-979D-4A75-A31F-5B4A9B7FE5A2}"/>
              </a:ext>
            </a:extLst>
          </p:cNvPr>
          <p:cNvSpPr txBox="1"/>
          <p:nvPr/>
        </p:nvSpPr>
        <p:spPr>
          <a:xfrm>
            <a:off x="576000" y="1655999"/>
            <a:ext cx="8876880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Buffer Pairs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1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Two pointers to the input are maintained: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Pointer </a:t>
            </a:r>
            <a:r>
              <a:rPr lang="en-IN" sz="2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lexeme_beginning </a:t>
            </a:r>
            <a:r>
              <a:rPr lang="en-IN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marks the beginning of the current lexeme, whose extent we are attempting to determine.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Pointer </a:t>
            </a:r>
            <a:r>
              <a:rPr lang="en-IN" sz="2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forward</a:t>
            </a:r>
            <a:r>
              <a:rPr lang="en-IN" sz="2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 scans ahead until a pattern match is found.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sng" strike="noStrike" kern="1200" cap="none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704C1-8333-435E-8A24-1BB3200DE947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5C05E-630F-4A30-A786-067995357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720000" y="4920840"/>
            <a:ext cx="8844120" cy="18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6F59DAC-860C-4884-B1A7-428F6A12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4A486-0B8F-4F4E-B4DA-51752CAC657E}" type="slidenum">
              <a:rPr/>
              <a:pPr lvl="0"/>
              <a:t>16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E2FFA-C8EC-4F45-92D0-599097CFCA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021513" cy="914400"/>
          </a:xfrm>
        </p:spPr>
        <p:txBody>
          <a:bodyPr/>
          <a:lstStyle/>
          <a:p>
            <a:pPr lvl="0"/>
            <a:r>
              <a:rPr lang="en-IN"/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7D61-6EDC-41AD-A2B9-911EDDEA3DB8}"/>
              </a:ext>
            </a:extLst>
          </p:cNvPr>
          <p:cNvSpPr txBox="1"/>
          <p:nvPr/>
        </p:nvSpPr>
        <p:spPr>
          <a:xfrm>
            <a:off x="381000" y="1655999"/>
            <a:ext cx="9071880" cy="5141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Code to advance forward pointer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if</a:t>
            </a:r>
            <a:r>
              <a:rPr lang="en-IN" sz="2400" b="0" i="1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</a:t>
            </a:r>
            <a:r>
              <a:rPr lang="en-IN" sz="240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at end of first half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then begin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reload second half;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</a:t>
            </a:r>
            <a:r>
              <a:rPr lang="en-IN" sz="240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forward:=forward + 1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end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else if </a:t>
            </a:r>
            <a:r>
              <a:rPr lang="en-IN" sz="240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 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at end of second half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then begin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 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reload first half;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 move</a:t>
            </a:r>
            <a:r>
              <a:rPr lang="en-IN" sz="240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forward</a:t>
            </a: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to beginning of first half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end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else </a:t>
            </a:r>
            <a:r>
              <a:rPr lang="en-IN" sz="240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forward:=forward + 1;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 spc="0" baseline="0" dirty="0">
              <a:ln>
                <a:noFill/>
              </a:ln>
              <a:solidFill>
                <a:srgbClr val="40404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40CBF-8E80-404A-8618-6F6A55D01F81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C066936-8234-4D13-93A7-6FC10A43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3CD7C7-80CA-45B0-A897-633D9B504EBD}" type="slidenum">
              <a:rPr/>
              <a:pPr lvl="0"/>
              <a:t>17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623FC-F945-457F-84E6-567CA6089E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021513" cy="914400"/>
          </a:xfrm>
        </p:spPr>
        <p:txBody>
          <a:bodyPr/>
          <a:lstStyle/>
          <a:p>
            <a:pPr lvl="0"/>
            <a:r>
              <a:rPr lang="en-IN"/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6966-DD14-4923-AE40-B42DFA7FC0A3}"/>
              </a:ext>
            </a:extLst>
          </p:cNvPr>
          <p:cNvSpPr txBox="1"/>
          <p:nvPr/>
        </p:nvSpPr>
        <p:spPr>
          <a:xfrm>
            <a:off x="576000" y="1655999"/>
            <a:ext cx="8876880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Sentinels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An extra key is inserted at the end of the array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It is a special, dummy character that can’t be part of source program and works as ‘eof’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1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000" b="0" i="0" u="none" strike="noStrike" kern="1200" cap="none" spc="0" baseline="0">
              <a:ln>
                <a:noFill/>
              </a:ln>
              <a:solidFill>
                <a:srgbClr val="40404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sng" strike="noStrike" kern="1200" cap="none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A4386-177D-45AA-B1F9-455211642A87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EB83-9B70-4E6C-8CD7-E9A25EC6E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936000" y="4392000"/>
            <a:ext cx="8810280" cy="177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AE0FDB1-709E-4D01-8867-B79F95B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BEBABF-D3D7-4D22-85FE-AC94D85E88AA}" type="slidenum">
              <a:rPr/>
              <a:pPr lvl="0"/>
              <a:t>18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A3BAA-0082-4150-9BB9-47D0661086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021513" cy="985838"/>
          </a:xfrm>
        </p:spPr>
        <p:txBody>
          <a:bodyPr/>
          <a:lstStyle/>
          <a:p>
            <a:pPr lvl="0"/>
            <a:r>
              <a:rPr lang="en-IN"/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20BE-9DD0-404B-AC6B-3D3EC9DB51A5}"/>
              </a:ext>
            </a:extLst>
          </p:cNvPr>
          <p:cNvSpPr txBox="1"/>
          <p:nvPr/>
        </p:nvSpPr>
        <p:spPr>
          <a:xfrm>
            <a:off x="365760" y="1655999"/>
            <a:ext cx="9087120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Lookahead</a:t>
            </a:r>
            <a:r>
              <a:rPr lang="en-IN" sz="2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 code with sentinels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forward:=forward+1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if </a:t>
            </a:r>
            <a:r>
              <a:rPr lang="en-IN" sz="235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= </a:t>
            </a:r>
            <a:r>
              <a:rPr lang="en-IN" sz="2350" b="0" i="0" u="none" strike="noStrike" kern="1200" cap="none" spc="0" baseline="0" dirty="0" err="1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eof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</a:t>
            </a:r>
            <a:r>
              <a:rPr lang="en-IN" sz="235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then begin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	if </a:t>
            </a:r>
            <a:r>
              <a:rPr lang="en-IN" sz="235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 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at end of first half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then begin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reload second half;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</a:t>
            </a:r>
            <a:r>
              <a:rPr lang="en-IN" sz="235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forward:=forward + 1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	end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	else if </a:t>
            </a:r>
            <a:r>
              <a:rPr lang="en-IN" sz="235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at end of second half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then begin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 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reload first half;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                 move </a:t>
            </a:r>
            <a:r>
              <a:rPr lang="en-IN" sz="2350" b="0" i="1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forward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to beginning of first half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	end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	else 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/* </a:t>
            </a:r>
            <a:r>
              <a:rPr lang="en-IN" sz="2350" b="0" i="0" u="none" strike="noStrike" kern="1200" cap="none" spc="0" baseline="0" dirty="0" err="1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eof</a:t>
            </a: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 within a buffer signifying end of input */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336699"/>
                </a:solidFill>
                <a:latin typeface="Times" pitchFamily="18"/>
                <a:ea typeface="ＭＳ Ｐゴシック" pitchFamily="49"/>
                <a:cs typeface="FreeSans" pitchFamily="2"/>
              </a:rPr>
              <a:t>			terminate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35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ＭＳ Ｐゴシック" pitchFamily="49"/>
                <a:cs typeface="FreeSans" pitchFamily="2"/>
              </a:rPr>
              <a:t>end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 spc="0" baseline="0" dirty="0">
              <a:ln>
                <a:noFill/>
              </a:ln>
              <a:solidFill>
                <a:srgbClr val="40404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sng" strike="noStrike" kern="1200" cap="none" dirty="0">
              <a:ln>
                <a:noFill/>
              </a:ln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28913-8A50-4436-8AF1-6E0270459519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F994AC2-1283-41F1-92BF-44DAB5A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73DB1A-782A-4A76-9E7B-C2D72BCCE259}" type="slidenum">
              <a:rPr/>
              <a:pPr lvl="0"/>
              <a:t>19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FAAB9-7728-449E-BB2A-A3135587BA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021513" cy="1057275"/>
          </a:xfrm>
        </p:spPr>
        <p:txBody>
          <a:bodyPr/>
          <a:lstStyle/>
          <a:p>
            <a:pPr lvl="0"/>
            <a:r>
              <a:rPr lang="en-IN"/>
              <a:t>Specification of Tokens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7A6D8-7634-4543-9C07-2901733D61F0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63D62-2B29-481F-81A6-E381B1C8017E}"/>
              </a:ext>
            </a:extLst>
          </p:cNvPr>
          <p:cNvSpPr txBox="1"/>
          <p:nvPr/>
        </p:nvSpPr>
        <p:spPr>
          <a:xfrm>
            <a:off x="167040" y="1507524"/>
            <a:ext cx="9794160" cy="63667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6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Strings and Languages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7AA03-191D-44BC-B30B-55F3666D02AA}"/>
              </a:ext>
            </a:extLst>
          </p:cNvPr>
          <p:cNvSpPr txBox="1"/>
          <p:nvPr/>
        </p:nvSpPr>
        <p:spPr>
          <a:xfrm>
            <a:off x="286465" y="1985065"/>
            <a:ext cx="979416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Alphabet is any finite set of symbols.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Letters, digits and punctuation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{0,1} – binary alphabet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String over an alphabet is a finite sequence of symbols drawn from that alphabet.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“Compiler” is a string of length eight.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The empty string, denoted ε, is the string of length zero.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endParaRPr lang="en-IN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Language is any countable set of strings over some fixed alphabet.	</a:t>
            </a:r>
          </a:p>
          <a:p>
            <a:pPr marR="0" lvl="1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Ø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Abstract languages are ø, the empty set, or {ε}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5A6C-238A-4741-B32D-4FFC355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54D70-149E-490F-A779-4E84526019D1}" type="slidenum">
              <a:rPr/>
              <a:pPr lvl="0"/>
              <a:t>2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5AE99-6FA7-422A-BA55-7BEEBEDFBC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120" y="360363"/>
            <a:ext cx="9161780" cy="843597"/>
          </a:xfrm>
        </p:spPr>
        <p:txBody>
          <a:bodyPr/>
          <a:lstStyle/>
          <a:p>
            <a:pPr lvl="0"/>
            <a:r>
              <a:rPr lang="en-IN" dirty="0"/>
              <a:t>Role of Lexical Analyzer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30A88-8691-48E4-A198-1FDE098D75C1}"/>
              </a:ext>
            </a:extLst>
          </p:cNvPr>
          <p:cNvSpPr txBox="1"/>
          <p:nvPr/>
        </p:nvSpPr>
        <p:spPr>
          <a:xfrm>
            <a:off x="179640" y="1544594"/>
            <a:ext cx="9643982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Lexical </a:t>
            </a:r>
            <a:r>
              <a:rPr lang="en-IN" sz="24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analyzer</a:t>
            </a: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is the first phase whose main task is to read the input characters and produce as output a sequence of tokens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endParaRPr lang="en-IN" sz="24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Removal of comments and white spaces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endParaRPr lang="en-IN" sz="24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Correlating error messages from the compiler with the source program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endParaRPr lang="en-IN" sz="24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If source language supports some macro processor functions, then these </a:t>
            </a:r>
            <a:r>
              <a:rPr lang="en-IN" sz="24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preprocessor</a:t>
            </a: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functions may also be implemented as lexical analysis takes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5749635-4E84-4AF2-9840-1D25A783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487A8-880E-49A3-AE55-0E16054E692A}" type="slidenum">
              <a:rPr/>
              <a:pPr lvl="0"/>
              <a:t>20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558A0-72E0-4011-87C9-0C0E6F3A31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8856663" cy="985838"/>
          </a:xfrm>
        </p:spPr>
        <p:txBody>
          <a:bodyPr/>
          <a:lstStyle/>
          <a:p>
            <a:pPr lvl="0"/>
            <a:r>
              <a:rPr lang="en-IN"/>
              <a:t>Specification of Tokens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89F02-6EAC-4E0B-936D-A1DEA5C12B18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54FF8-153E-4639-B079-83A25AABFC18}"/>
              </a:ext>
            </a:extLst>
          </p:cNvPr>
          <p:cNvSpPr txBox="1"/>
          <p:nvPr/>
        </p:nvSpPr>
        <p:spPr>
          <a:xfrm>
            <a:off x="167040" y="1728000"/>
            <a:ext cx="9794160" cy="51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/>
            </a:pPr>
            <a:r>
              <a:rPr lang="en-IN" sz="2000" b="1" i="0" u="none" strike="noStrike" kern="1200" cap="none" spc="0" baseline="0" dirty="0">
                <a:ln>
                  <a:noFill/>
                </a:ln>
                <a:solidFill>
                  <a:srgbClr val="404040"/>
                </a:solidFill>
                <a:latin typeface="Calibri" pitchFamily="18"/>
                <a:ea typeface="Noto Sans CJK SC Regular" pitchFamily="2"/>
                <a:cs typeface="FreeSans" pitchFamily="2"/>
              </a:rPr>
              <a:t>String and Languages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/>
            </a:pPr>
            <a:endParaRPr lang="en-IN" sz="2000" b="1" i="0" u="none" strike="noStrike" kern="1200" cap="none" spc="0" baseline="0" dirty="0">
              <a:ln>
                <a:noFill/>
              </a:ln>
              <a:solidFill>
                <a:srgbClr val="40404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/>
            </a:pPr>
            <a:endParaRPr lang="en-IN" sz="2000" b="0" i="0" u="none" strike="noStrike" kern="1200" cap="none" spc="0" baseline="0" dirty="0">
              <a:ln>
                <a:noFill/>
              </a:ln>
              <a:solidFill>
                <a:srgbClr val="40404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F6B38-D796-42ED-8826-358D4C06B1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46400" y="2085771"/>
            <a:ext cx="8625599" cy="526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009D0E5-F70C-4C98-9614-0EB2564B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226F94-4902-4370-8009-6E68ADED5CB3}" type="slidenum">
              <a:rPr/>
              <a:pPr lvl="0"/>
              <a:t>21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6C3CE-049B-449E-BD43-ACF1BE058D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8353425" cy="985838"/>
          </a:xfrm>
        </p:spPr>
        <p:txBody>
          <a:bodyPr/>
          <a:lstStyle/>
          <a:p>
            <a:pPr lvl="0"/>
            <a:r>
              <a:rPr lang="en-IN"/>
              <a:t>Specification of Tokens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F2660-07AE-402D-934C-EFE7B508574C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FCE35-3D20-445D-B0A3-B7A73679F67B}"/>
              </a:ext>
            </a:extLst>
          </p:cNvPr>
          <p:cNvSpPr txBox="1"/>
          <p:nvPr/>
        </p:nvSpPr>
        <p:spPr>
          <a:xfrm>
            <a:off x="533400" y="1529880"/>
            <a:ext cx="9547225" cy="511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6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Operations on Languages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Union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Concatenation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Closure</a:t>
            </a:r>
          </a:p>
          <a:p>
            <a:pPr marL="0" marR="0" lvl="1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Exponentiation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/>
            </a:pPr>
            <a:endParaRPr lang="en-IN" sz="2000" b="0" i="0" u="none" strike="noStrike" kern="1200" cap="none" spc="0" baseline="0" dirty="0">
              <a:ln>
                <a:noFill/>
              </a:ln>
              <a:solidFill>
                <a:srgbClr val="404040"/>
              </a:solidFill>
              <a:latin typeface="Calibri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855C48A-8F08-4CEC-9F3B-D4C80595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2220DF-F441-4492-BE8F-E3BF2D6C6797}" type="slidenum">
              <a:rPr/>
              <a:pPr lvl="0"/>
              <a:t>22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2914-F68D-42C3-A2E7-32D869B3A9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7993063" cy="1057275"/>
          </a:xfrm>
        </p:spPr>
        <p:txBody>
          <a:bodyPr/>
          <a:lstStyle/>
          <a:p>
            <a:pPr lvl="0"/>
            <a:r>
              <a:rPr lang="en-IN"/>
              <a:t>Specification of Tokens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945B0-1068-41CA-B38E-CA4D4D87D891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A26A8-886A-48A8-AA27-23F53957F8AD}"/>
              </a:ext>
            </a:extLst>
          </p:cNvPr>
          <p:cNvSpPr txBox="1"/>
          <p:nvPr/>
        </p:nvSpPr>
        <p:spPr>
          <a:xfrm>
            <a:off x="167040" y="1728000"/>
            <a:ext cx="9794160" cy="2869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6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Operations on Languages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Let L be the set {A, B,.....</a:t>
            </a:r>
            <a:r>
              <a:rPr lang="en-IN" sz="24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Z,a,b</a:t>
            </a: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,.....z}and D be the set{0,1,....9}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L is the alphabet consisting of the set of upper and lower case letters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2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D is the alphabet consisting of the set of the ten decimal digits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4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tantia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E0634-DE01-4757-A82C-7B5D3989B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0" y="3526440"/>
            <a:ext cx="10128240" cy="3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E62551-C794-44DB-A467-34989EC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68A28-EE26-4ACD-8689-EA571A82D559}" type="slidenum">
              <a:rPr/>
              <a:pPr lvl="0"/>
              <a:t>23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4D4E1-8471-41C9-A15B-F2025E0F62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8785225" cy="865187"/>
          </a:xfrm>
        </p:spPr>
        <p:txBody>
          <a:bodyPr>
            <a:spAutoFit/>
          </a:bodyPr>
          <a:lstStyle/>
          <a:p>
            <a:pPr lvl="0"/>
            <a:r>
              <a:rPr lang="en-IN"/>
              <a:t>Specification of Tokens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3B6690-56F1-4950-9992-A867E02D06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5320" y="1706563"/>
            <a:ext cx="5256213" cy="576262"/>
          </a:xfrm>
        </p:spPr>
        <p:txBody>
          <a:bodyPr anchor="t" anchorCtr="0"/>
          <a:lstStyle/>
          <a:p>
            <a:pPr lvl="0" algn="l"/>
            <a:r>
              <a:rPr lang="en-IN" sz="2800" dirty="0">
                <a:latin typeface="Constantia" pitchFamily="18" charset="0"/>
              </a:rPr>
              <a:t>Operations on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E4295-30C9-48E4-883C-E8D867B93F9D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FBAFB-2805-45B7-969D-691F9EC50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0" y="2455920"/>
            <a:ext cx="9266400" cy="4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237E068-8ABF-4E56-A2FF-0944C7C7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780DD7-8365-4BD7-9BCC-3A931E2B66DE}" type="slidenum">
              <a:rPr/>
              <a:pPr lvl="0"/>
              <a:t>24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40D3F-36E1-485D-9D1F-DC8818527E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8353425" cy="936625"/>
          </a:xfrm>
        </p:spPr>
        <p:txBody>
          <a:bodyPr>
            <a:spAutoFit/>
          </a:bodyPr>
          <a:lstStyle/>
          <a:p>
            <a:pPr lvl="0"/>
            <a:r>
              <a:rPr lang="en-IN"/>
              <a:t>Specification of Tokens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B0299C-7BA5-48AA-8B8D-8D120D7D4A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28600" y="1454468"/>
            <a:ext cx="5256213" cy="574675"/>
          </a:xfrm>
        </p:spPr>
        <p:txBody>
          <a:bodyPr anchor="t" anchorCtr="0"/>
          <a:lstStyle/>
          <a:p>
            <a:pPr lvl="0" algn="l"/>
            <a:r>
              <a:rPr lang="en-IN" sz="2800" dirty="0">
                <a:latin typeface="Constantia" pitchFamily="18" charset="0"/>
              </a:rPr>
              <a:t>Regular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40F45-019E-4BE4-9530-21CCA940B55F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6F41D-9148-46D7-891F-739710A727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0" y="2173307"/>
            <a:ext cx="9439082" cy="451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614A8-9228-439E-B1B4-B9B12D9B7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3960480" y="1454760"/>
            <a:ext cx="2160000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91648-DBA0-4A09-86D6-026EFE77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708829-67A4-4F33-B4CC-2F5EA4A74C38}" type="slidenum">
              <a:rPr/>
              <a:pPr lvl="0"/>
              <a:t>25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FD8D6-B52E-4F1D-B67D-0B317D6251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E7CC3-01A7-474A-BB52-C23AF91E0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737359" y="1545839"/>
            <a:ext cx="5852160" cy="55641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8290560" y="7025640"/>
            <a:ext cx="624840" cy="289560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E158C-E711-4654-80C6-05F2C5A5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22A9AC-9DFE-4428-90D8-14C66764021F}" type="slidenum">
              <a:rPr/>
              <a:pPr lvl="0"/>
              <a:t>26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C9677-0C59-4ED1-9920-9C1CFFA482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C2B74-98F5-43DC-8119-602ED98208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6838" y="1617120"/>
            <a:ext cx="9462961" cy="4801314"/>
          </a:xfr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ct val="45000"/>
            </a:pPr>
            <a:r>
              <a:rPr lang="en-IN" dirty="0">
                <a:solidFill>
                  <a:srgbClr val="000000"/>
                </a:solidFill>
                <a:latin typeface="Constantia" pitchFamily="34"/>
              </a:rPr>
              <a:t>Transition Diagrams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We convert patterns into stylized flowcharts, called "</a:t>
            </a:r>
            <a:r>
              <a:rPr lang="en-IN" dirty="0">
                <a:solidFill>
                  <a:srgbClr val="000000"/>
                </a:solidFill>
                <a:latin typeface="Constantia" pitchFamily="34"/>
              </a:rPr>
              <a:t>transition diagrams"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Transition diagrams have a collection of nodes or circles, called </a:t>
            </a:r>
            <a:r>
              <a:rPr lang="en-IN" dirty="0">
                <a:solidFill>
                  <a:srgbClr val="000000"/>
                </a:solidFill>
                <a:latin typeface="Constantia" pitchFamily="34"/>
              </a:rPr>
              <a:t>states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Each state represents a condition that could occur during the process of scanning the input looking for a lexeme that matches one of several patterns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dirty="0">
                <a:solidFill>
                  <a:srgbClr val="000000"/>
                </a:solidFill>
                <a:latin typeface="Constantia" pitchFamily="34"/>
              </a:rPr>
              <a:t>Edges </a:t>
            </a: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are directed from one state of the transition diagram to another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Each edge is labelled by a symbol or set of symbols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1F9A0E-C19F-4019-B31B-103F0489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8A10E-FA44-4ED7-A04B-7E3E292E9B3B}" type="slidenum">
              <a:rPr/>
              <a:pPr lvl="0"/>
              <a:t>27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16760-36CF-48E3-9F0A-ACAEFB5969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1829-E5B1-45CA-BDD2-E206CF6BA7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spcAft>
                <a:spcPts val="1417"/>
              </a:spcAft>
            </a:pPr>
            <a:r>
              <a:rPr lang="en-IN" u="sng" dirty="0">
                <a:latin typeface="Constantia" pitchFamily="18" charset="0"/>
              </a:rPr>
              <a:t>Transition Diagrams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b="0" dirty="0">
                <a:latin typeface="Constantia" pitchFamily="18" charset="0"/>
              </a:rPr>
              <a:t>Transition diagram for &gt;=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C1031-D4EE-4C19-A4B1-92215570A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188719" y="3017520"/>
            <a:ext cx="8010000" cy="2405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ction Button: Back or Previous 7">
            <a:hlinkClick r:id="rId4" action="ppaction://hlinksldjump" highlightClick="1"/>
          </p:cNvPr>
          <p:cNvSpPr/>
          <p:nvPr/>
        </p:nvSpPr>
        <p:spPr>
          <a:xfrm>
            <a:off x="9235440" y="6903720"/>
            <a:ext cx="655320" cy="396240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90A057-FE30-4B33-99CD-4FEFDC00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8140AE-63C5-4DEA-B8C3-DC221CE0391D}" type="slidenum">
              <a:rPr/>
              <a:pPr lvl="0"/>
              <a:t>28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8B9CD-D05B-47E1-9E33-31AFC871B4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6153-36AE-4755-B041-22CF359C37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spcAft>
                <a:spcPts val="1417"/>
              </a:spcAft>
            </a:pPr>
            <a:r>
              <a:rPr lang="en-IN" u="sng" dirty="0">
                <a:latin typeface="Constantia" pitchFamily="18" charset="0"/>
              </a:rPr>
              <a:t>Transition Diagrams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b="0" dirty="0">
                <a:latin typeface="Constantia" pitchFamily="18" charset="0"/>
              </a:rPr>
              <a:t>Transition diagram for identifiers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C3F8-C7C6-499D-9A48-F49382824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640080" y="3383280"/>
            <a:ext cx="8778240" cy="1623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5DD4A6-BF24-4163-85D1-FE04082D8C45}"/>
                  </a:ext>
                </a:extLst>
              </p14:cNvPr>
              <p14:cNvContentPartPr/>
              <p14:nvPr/>
            </p14:nvContentPartPr>
            <p14:xfrm>
              <a:off x="1196640" y="4977000"/>
              <a:ext cx="3689640" cy="1489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D5DD4A6-BF24-4163-85D1-FE04082D8C45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87280" y="4967640"/>
                <a:ext cx="3708360" cy="150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FB57CF-2D37-462C-AC61-59E06BDA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FFB463-E688-4E51-AEB3-209997941604}" type="slidenum">
              <a:rPr/>
              <a:pPr lvl="0"/>
              <a:t>29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949E4-02AF-4F69-91EF-306388F28A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81C06-FF62-4F91-AAAB-8380963221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spcAft>
                <a:spcPts val="1417"/>
              </a:spcAft>
            </a:pPr>
            <a:r>
              <a:rPr lang="en-IN" u="sng" dirty="0">
                <a:latin typeface="Constantia" pitchFamily="18" charset="0"/>
              </a:rPr>
              <a:t>Transition Diagrams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b="0" dirty="0">
                <a:latin typeface="Constantia" pitchFamily="18" charset="0"/>
              </a:rPr>
              <a:t>Transition diagram for unsigned numbers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F06E8-03BC-4876-B1EC-A8A36E24D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371599" y="2769480"/>
            <a:ext cx="7863840" cy="416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0B60-7162-4508-B09F-C4776588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859C1E-166D-4AF7-A445-59C9883209DF}" type="slidenum">
              <a:rPr/>
              <a:pPr lvl="0"/>
              <a:t>3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3B732-1596-477D-AF65-EBC89776C4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0363"/>
            <a:ext cx="9359900" cy="898525"/>
          </a:xfrm>
        </p:spPr>
        <p:txBody>
          <a:bodyPr/>
          <a:lstStyle/>
          <a:p>
            <a:pPr lvl="0"/>
            <a:r>
              <a:rPr lang="en-IN"/>
              <a:t>Role of Lexical Analyzer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07FF6-F1C2-4213-81F8-E1108A6EA8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437399" y="1872000"/>
            <a:ext cx="9109080" cy="3744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08FAD2-2EB3-46E0-9524-F9D9317790A0}"/>
                  </a:ext>
                </a:extLst>
              </p14:cNvPr>
              <p14:cNvContentPartPr/>
              <p14:nvPr/>
            </p14:nvContentPartPr>
            <p14:xfrm>
              <a:off x="727920" y="1670040"/>
              <a:ext cx="7045200" cy="3790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408FAD2-2EB3-46E0-9524-F9D9317790A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8560" y="1660680"/>
                <a:ext cx="7063920" cy="380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88221C-C493-4CFE-BF04-55BEFA9E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996999-6B6E-4EAF-9128-EB53C9118D19}" type="slidenum">
              <a:rPr/>
              <a:pPr lvl="0"/>
              <a:t>30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80470-9C4A-4134-9443-FFDCB20C68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4E4E4-6BDC-40DB-80EA-3D77B90241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spcAft>
                <a:spcPts val="1417"/>
              </a:spcAft>
            </a:pPr>
            <a:r>
              <a:rPr lang="en-IN" u="sng" dirty="0">
                <a:latin typeface="Constantia" pitchFamily="18" charset="0"/>
              </a:rPr>
              <a:t>Transition Diagrams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IN" b="0" dirty="0">
                <a:latin typeface="Constantia" pitchFamily="18" charset="0"/>
              </a:rPr>
              <a:t>Transition diagram for white spaces</a:t>
            </a: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  <a:p>
            <a:pPr lvl="0">
              <a:spcAft>
                <a:spcPts val="1417"/>
              </a:spcAft>
              <a:buSzPct val="45000"/>
              <a:buFont typeface="StarSymbol"/>
              <a:buChar char="●"/>
            </a:pPr>
            <a:endParaRPr lang="en-US" dirty="0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0BAA4-DE59-477B-863E-1574BE224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948240" y="3200400"/>
            <a:ext cx="7863840" cy="222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14A0-0D28-4183-85BE-05662FE1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3641B6-0104-4AE1-BDD4-BE4598B5A7AD}" type="slidenum">
              <a:rPr/>
              <a:pPr lvl="0"/>
              <a:t>31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12962-D493-464E-8578-84A0E2B3A5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1E5B-0BA9-4A6A-BDAA-B8C1D6B6C7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85960"/>
            <a:ext cx="9072000" cy="4993920"/>
          </a:xfr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tantia" pitchFamily="34"/>
              </a:rPr>
              <a:t>Implementing a Transition diagram</a:t>
            </a:r>
          </a:p>
          <a:p>
            <a:pPr lvl="0"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Each state gets a segment of code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If there are edges leaving a state, then the code reads a character and selects an edge to follow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A function </a:t>
            </a:r>
            <a:r>
              <a:rPr lang="en-IN" b="0" dirty="0" err="1">
                <a:solidFill>
                  <a:srgbClr val="000000"/>
                </a:solidFill>
                <a:latin typeface="Constantia" pitchFamily="34"/>
              </a:rPr>
              <a:t>nextchar</a:t>
            </a: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() is used to read the next character from the input buffer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The forward pointer is advanced at each call and the character that is read is returned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9A814-6B94-4F60-BFF3-4FD0D489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6FE818-C640-4586-9D34-FA58199976E5}" type="slidenum">
              <a:rPr/>
              <a:pPr lvl="0"/>
              <a:t>32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44CDC-57BF-4507-BE67-13C88243DF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9196-A7AC-4CC6-9B4E-B3DA1517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6530400"/>
          </a:xfrm>
        </p:spPr>
        <p:txBody>
          <a:bodyPr>
            <a:spAutoFit/>
          </a:bodyPr>
          <a:lstStyle/>
          <a:p>
            <a:pPr lvl="0">
              <a:spcAft>
                <a:spcPts val="0"/>
              </a:spcAft>
            </a:pPr>
            <a:r>
              <a:rPr lang="en-IN">
                <a:solidFill>
                  <a:srgbClr val="000000"/>
                </a:solidFill>
                <a:latin typeface="Constantia" pitchFamily="34"/>
              </a:rPr>
              <a:t>Implementing a Transition diagram</a:t>
            </a:r>
          </a:p>
          <a:p>
            <a:pPr lvl="0">
              <a:spcAft>
                <a:spcPts val="0"/>
              </a:spcAft>
            </a:pPr>
            <a:endParaRPr lang="en-IN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>
                <a:solidFill>
                  <a:srgbClr val="000000"/>
                </a:solidFill>
                <a:latin typeface="Constantia" pitchFamily="34"/>
              </a:rPr>
              <a:t>If there is an edge labeled by the read character, then control is transferred to the code for the state pointed to by that edge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>
                <a:solidFill>
                  <a:srgbClr val="000000"/>
                </a:solidFill>
                <a:latin typeface="Constantia" pitchFamily="34"/>
              </a:rPr>
              <a:t>If there is no such edge, and current state is not one that indicates a token has been found then a routine fail() is invoked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>
                <a:solidFill>
                  <a:srgbClr val="000000"/>
                </a:solidFill>
                <a:latin typeface="Constantia" pitchFamily="34"/>
              </a:rPr>
              <a:t>This routine retracts the forward pointer to the position of the beginning pointer and initiates a search for a token specified by the next transition diagram  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>
              <a:solidFill>
                <a:srgbClr val="000000"/>
              </a:solidFill>
              <a:latin typeface="Constantia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3D4E-8FC8-4566-AC1E-EF241DB7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DFB54E-04A4-40CE-BC7A-DA64A4BCCE5C}" type="slidenum">
              <a:rPr/>
              <a:pPr lvl="0"/>
              <a:t>33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6F17-2485-4858-8727-4E5FF5DCA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9086-FF77-44D9-8933-A618CE2BEA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90638" y="1571400"/>
            <a:ext cx="9584881" cy="5601533"/>
          </a:xfr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tantia" pitchFamily="34"/>
              </a:rPr>
              <a:t>Implementing a Transition diagram</a:t>
            </a:r>
          </a:p>
          <a:p>
            <a:pPr lvl="0">
              <a:spcAft>
                <a:spcPts val="0"/>
              </a:spcAft>
            </a:pPr>
            <a:endParaRPr lang="en-IN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If there are no transition diagrams to </a:t>
            </a:r>
            <a:r>
              <a:rPr lang="en-IN" b="0" dirty="0" err="1">
                <a:solidFill>
                  <a:srgbClr val="000000"/>
                </a:solidFill>
                <a:latin typeface="Constantia" pitchFamily="34"/>
              </a:rPr>
              <a:t>try,then</a:t>
            </a: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 fail() calls an error recovery routine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To return tokens a global variable </a:t>
            </a:r>
            <a:r>
              <a:rPr lang="en-IN" b="0" dirty="0" err="1">
                <a:solidFill>
                  <a:srgbClr val="000000"/>
                </a:solidFill>
                <a:latin typeface="Constantia" pitchFamily="34"/>
              </a:rPr>
              <a:t>lexical_value</a:t>
            </a: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The pointers returned by functions </a:t>
            </a:r>
            <a:r>
              <a:rPr lang="en-IN" b="0" dirty="0" err="1">
                <a:solidFill>
                  <a:srgbClr val="000000"/>
                </a:solidFill>
                <a:latin typeface="Constantia" pitchFamily="34"/>
              </a:rPr>
              <a:t>install_id</a:t>
            </a: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() and </a:t>
            </a:r>
            <a:r>
              <a:rPr lang="en-IN" b="0" dirty="0" err="1">
                <a:solidFill>
                  <a:srgbClr val="000000"/>
                </a:solidFill>
                <a:latin typeface="Constantia" pitchFamily="34"/>
              </a:rPr>
              <a:t>install_num</a:t>
            </a: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() are assigned to the global variable when an identifier or number is found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The token class is returned by the main procedure of the lexical analyzer known as </a:t>
            </a:r>
            <a:r>
              <a:rPr lang="en-IN" b="0" dirty="0" err="1">
                <a:solidFill>
                  <a:srgbClr val="000000"/>
                </a:solidFill>
                <a:latin typeface="Constantia" pitchFamily="34"/>
              </a:rPr>
              <a:t>nexttoken</a:t>
            </a:r>
            <a:r>
              <a:rPr lang="en-IN" b="0" dirty="0">
                <a:solidFill>
                  <a:srgbClr val="000000"/>
                </a:solidFill>
                <a:latin typeface="Constantia" pitchFamily="34"/>
              </a:rPr>
              <a:t>()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IN" b="0" dirty="0">
              <a:solidFill>
                <a:srgbClr val="000000"/>
              </a:solidFill>
              <a:latin typeface="Constantia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525C718-6EA6-4FF4-91EB-59F3914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7188A8-7582-40C4-8FAB-C9CF659B79AA}" type="slidenum">
              <a:rPr/>
              <a:pPr lvl="0"/>
              <a:t>34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C051C-180F-4273-8F22-39204746B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FC67-38AA-4175-B1CA-6814F50D28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600200"/>
            <a:ext cx="9072000" cy="5166360"/>
          </a:xfrm>
        </p:spPr>
        <p:txBody>
          <a:bodyPr/>
          <a:lstStyle/>
          <a:p>
            <a:pPr lvl="0">
              <a:spcAft>
                <a:spcPts val="1417"/>
              </a:spcAft>
            </a:pPr>
            <a:r>
              <a:rPr lang="en-IN" u="sng" dirty="0">
                <a:latin typeface="Liberation Sans" pitchFamily="34"/>
              </a:rPr>
              <a:t>C code for Lexical Analyzer</a:t>
            </a:r>
          </a:p>
          <a:p>
            <a:pPr lvl="0">
              <a:spcAft>
                <a:spcPts val="1417"/>
              </a:spcAft>
            </a:pPr>
            <a:endParaRPr lang="en-IN" dirty="0">
              <a:latin typeface="Liberation Sans" pitchFamily="34"/>
            </a:endParaRPr>
          </a:p>
          <a:p>
            <a:pPr lvl="0">
              <a:spcAft>
                <a:spcPts val="1417"/>
              </a:spcAft>
            </a:pPr>
            <a:endParaRPr lang="en-US" dirty="0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4322E-50C3-4BEC-ADB5-34BDF039F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920239" y="2194560"/>
            <a:ext cx="6217919" cy="514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F1D3FF-0024-4333-8A88-009D928B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292797-33D3-4A6A-8813-9B5973C03B06}" type="slidenum">
              <a:rPr/>
              <a:pPr lvl="0"/>
              <a:t>35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32E10-0E77-40A7-8336-3529A88621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9328-1254-4A41-9358-4E48CA699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spcAft>
                <a:spcPts val="1417"/>
              </a:spcAft>
            </a:pPr>
            <a:endParaRPr lang="en-IN" u="sng">
              <a:latin typeface="Liberation Sans" pitchFamily="34"/>
            </a:endParaRPr>
          </a:p>
          <a:p>
            <a:pPr lvl="0">
              <a:spcAft>
                <a:spcPts val="1417"/>
              </a:spcAft>
            </a:pPr>
            <a:endParaRPr lang="en-US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5F751-1499-48DF-B406-5F64919CE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415880" y="1481039"/>
            <a:ext cx="7088040" cy="569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8FCB15A-0911-457C-97EC-7E9BAF8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C65D48-9A1F-4BCE-A2C6-6C2EB5A842DC}" type="slidenum">
              <a:rPr/>
              <a:pPr lvl="0"/>
              <a:t>36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597C6-E464-4CD0-9DB8-B9340FF33D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Recognition of Tokens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D604-7872-4619-8833-7D1A0ED57F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800000"/>
            <a:ext cx="9072000" cy="4966560"/>
          </a:xfrm>
        </p:spPr>
        <p:txBody>
          <a:bodyPr/>
          <a:lstStyle/>
          <a:p>
            <a:pPr lvl="0">
              <a:spcAft>
                <a:spcPts val="1417"/>
              </a:spcAft>
            </a:pPr>
            <a:endParaRPr lang="en-IN" u="sng">
              <a:latin typeface="Liberation Sans" pitchFamily="34"/>
            </a:endParaRPr>
          </a:p>
          <a:p>
            <a:pPr lvl="0">
              <a:spcAft>
                <a:spcPts val="1417"/>
              </a:spcAft>
            </a:pPr>
            <a:endParaRPr lang="en-US">
              <a:latin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9817E-25C8-4480-B14E-D20302D0C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415880" y="1481039"/>
            <a:ext cx="7088040" cy="569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ED9A6-100C-4122-BE73-0F703900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C8B9A-A188-4143-AAD0-2E6DFB8D8A4E}" type="slidenum">
              <a:rPr/>
              <a:pPr lvl="0"/>
              <a:t>4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0479B-B0E7-4F59-AD15-6B6DD04D6F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60363"/>
            <a:ext cx="9359900" cy="898525"/>
          </a:xfrm>
        </p:spPr>
        <p:txBody>
          <a:bodyPr/>
          <a:lstStyle/>
          <a:p>
            <a:pPr lvl="0"/>
            <a:r>
              <a:rPr lang="en-IN"/>
              <a:t>Role of Lexical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7B56-6016-49F4-8587-53582388A7AC}"/>
              </a:ext>
            </a:extLst>
          </p:cNvPr>
          <p:cNvSpPr txBox="1"/>
          <p:nvPr/>
        </p:nvSpPr>
        <p:spPr>
          <a:xfrm>
            <a:off x="411120" y="1800360"/>
            <a:ext cx="8948880" cy="489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None/>
              <a:tabLst/>
            </a:pPr>
            <a:r>
              <a:rPr lang="en-IN" sz="2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Issues in Lexical Analysis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Simpler design is the most important consideration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Noto Sans CJK SC Regular" pitchFamily="2"/>
                <a:cs typeface="FreeSans" pitchFamily="2"/>
              </a:rPr>
              <a:t>Compiler efficiency is improved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Compiler portability is enhanced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7C66C-559D-4D88-8BB4-946EB51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9EDAD6-32CA-4632-903D-CF7CE47506D8}" type="slidenum">
              <a:rPr/>
              <a:pPr lvl="0"/>
              <a:t>5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F5B9B-20BA-414A-BA8E-477429B30D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9072563" cy="842962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E8DE-7868-4DF8-B5A4-16C25E5345AD}"/>
              </a:ext>
            </a:extLst>
          </p:cNvPr>
          <p:cNvSpPr txBox="1"/>
          <p:nvPr/>
        </p:nvSpPr>
        <p:spPr>
          <a:xfrm>
            <a:off x="431999" y="1512360"/>
            <a:ext cx="9648625" cy="489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Example: float </a:t>
            </a:r>
            <a:r>
              <a:rPr lang="en-IN" sz="26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abs_zero_Kelvin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= -273;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Token-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A string of characters which logically belong together</a:t>
            </a:r>
          </a:p>
          <a:p>
            <a:pPr marL="457200" lvl="2">
              <a:buSzPct val="45000"/>
              <a:buFont typeface="StarSymbol"/>
              <a:buChar char="●"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e.g.-float, identifier, equal, minus, number, semicolon</a:t>
            </a:r>
          </a:p>
          <a:p>
            <a:pPr marL="457200" lvl="2">
              <a:buSzPct val="45000"/>
              <a:buFont typeface="StarSymbol"/>
              <a:buChar char="●"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Tokens are treated as terminal symbols of the grammar specifying the source language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Pattern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-The set of strings for which the same token is produced</a:t>
            </a:r>
          </a:p>
          <a:p>
            <a:pPr marL="457200" lvl="2">
              <a:buSzPct val="45000"/>
              <a:buFont typeface="StarSymbol"/>
              <a:buChar char="●"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The pattern is said to match each string in the set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              float, l(</a:t>
            </a:r>
            <a:r>
              <a:rPr lang="en-IN" sz="26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l+d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+_)*, =, -, d+, 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FA0A3-044D-4D4F-8762-A3C70305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40BE15-0B37-475A-9B51-BBDE54B875D3}" type="slidenum">
              <a:rPr/>
              <a:pPr lvl="0"/>
              <a:t>6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A2522-53DD-48D4-8190-9456E7204F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8712200" cy="987425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4DF7-CDC9-4A0F-8ED4-86EC02CA8FCA}"/>
              </a:ext>
            </a:extLst>
          </p:cNvPr>
          <p:cNvSpPr txBox="1"/>
          <p:nvPr/>
        </p:nvSpPr>
        <p:spPr>
          <a:xfrm>
            <a:off x="411120" y="1800360"/>
            <a:ext cx="8948880" cy="489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Example: float </a:t>
            </a:r>
            <a:r>
              <a:rPr lang="en-IN" sz="26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abs_zero_Kelvin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= -273;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IN" sz="2600" b="1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Lexeme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- The sequence of characters matched by a pattern to form the corresponding token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spc="0" baseline="0" dirty="0">
              <a:ln>
                <a:noFill/>
              </a:ln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   “float”, “</a:t>
            </a:r>
            <a:r>
              <a:rPr lang="en-IN" sz="2600" b="0" i="0" u="none" strike="noStrike" kern="1200" cap="none" spc="0" baseline="0" dirty="0" err="1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abs_zero_Kelvin</a:t>
            </a:r>
            <a:r>
              <a:rPr lang="en-IN" sz="2600" b="0" i="0" u="none" strike="noStrike" kern="1200" cap="none" spc="0" baseline="0" dirty="0">
                <a:ln>
                  <a:noFill/>
                </a:ln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”, “=”, “-”, “273”, “;”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1846A9-1341-47E2-86AF-7839424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7477DC-BEED-4BCD-8560-9669B44AAF18}" type="slidenum">
              <a:rPr/>
              <a:pPr lvl="0"/>
              <a:t>7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1CD9-688A-4BAA-9F83-E78FC946B2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9001125" cy="842962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0D7B-D931-4084-A0BB-9CA06E165987}"/>
              </a:ext>
            </a:extLst>
          </p:cNvPr>
          <p:cNvSpPr txBox="1"/>
          <p:nvPr/>
        </p:nvSpPr>
        <p:spPr>
          <a:xfrm>
            <a:off x="503999" y="1512000"/>
            <a:ext cx="8876880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Examples of  Token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430C0-DF4D-4149-82B0-A2FD94516D87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941CD-67EE-46A0-9FCC-D92508EA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02784"/>
              </p:ext>
            </p:extLst>
          </p:nvPr>
        </p:nvGraphicFramePr>
        <p:xfrm>
          <a:off x="287999" y="2073501"/>
          <a:ext cx="9612626" cy="5121479"/>
        </p:xfrm>
        <a:graphic>
          <a:graphicData uri="http://schemas.openxmlformats.org/drawingml/2006/table">
            <a:tbl>
              <a:tblPr/>
              <a:tblGrid>
                <a:gridCol w="2235128">
                  <a:extLst>
                    <a:ext uri="{9D8B030D-6E8A-4147-A177-3AD203B41FA5}">
                      <a16:colId xmlns:a16="http://schemas.microsoft.com/office/drawing/2014/main" val="1226482132"/>
                    </a:ext>
                  </a:extLst>
                </a:gridCol>
                <a:gridCol w="3298553">
                  <a:extLst>
                    <a:ext uri="{9D8B030D-6E8A-4147-A177-3AD203B41FA5}">
                      <a16:colId xmlns:a16="http://schemas.microsoft.com/office/drawing/2014/main" val="2180833789"/>
                    </a:ext>
                  </a:extLst>
                </a:gridCol>
                <a:gridCol w="4078945">
                  <a:extLst>
                    <a:ext uri="{9D8B030D-6E8A-4147-A177-3AD203B41FA5}">
                      <a16:colId xmlns:a16="http://schemas.microsoft.com/office/drawing/2014/main" val="3212458786"/>
                    </a:ext>
                  </a:extLst>
                </a:gridCol>
              </a:tblGrid>
              <a:tr h="80676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1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1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Sample</a:t>
                      </a:r>
                    </a:p>
                    <a:p>
                      <a:pPr marL="0" marR="0" lvl="0" indent="0" algn="ctr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1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Lexemes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1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Informal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9559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marL="0" marR="0" lvl="0" indent="0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const</a:t>
                      </a:r>
                      <a:endParaRPr lang="en-IN" sz="2000" b="0" i="0" u="none" strike="noStrike" kern="1200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itchFamily="18"/>
                        <a:ea typeface="Noto Sans CJK SC Regular" pitchFamily="2"/>
                        <a:cs typeface="Free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18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Noto Sans CJK SC Regular" pitchFamily="2"/>
                          <a:cs typeface="FreeSans" pitchFamily="2"/>
                        </a:rPr>
                        <a:t>const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999387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80808"/>
                  </a:ext>
                </a:extLst>
              </a:tr>
              <a:tr h="732599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&lt;, &lt;=, =, &lt;&gt;, 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&lt; or &lt;= or = or &lt;&gt; or &gt;= or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35823"/>
                  </a:ext>
                </a:extLst>
              </a:tr>
              <a:tr h="80676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pi, count, 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letter followed by letters and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04079"/>
                  </a:ext>
                </a:extLst>
              </a:tr>
              <a:tr h="80676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num</a:t>
                      </a:r>
                      <a:endParaRPr lang="en-IN" sz="20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itchFamily="18"/>
                        <a:ea typeface="Noto Sans CJK SC Regular" pitchFamily="2"/>
                        <a:cs typeface="FreeSans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3.1416, 0, 6.02E23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Any numeric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45441"/>
                  </a:ext>
                </a:extLst>
              </a:tr>
              <a:tr h="10846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“core dumped”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IN" sz="2000" b="0" i="0" u="none" strike="noStrike" kern="1200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Noto Sans CJK SC Regular" pitchFamily="2"/>
                          <a:cs typeface="FreeSans" pitchFamily="2"/>
                        </a:rPr>
                        <a:t>Any characters between “ and “ except 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55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1846A9-1341-47E2-86AF-7839424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7477DC-BEED-4BCD-8560-9669B44AAF18}" type="slidenum">
              <a:rPr/>
              <a:pPr lvl="0"/>
              <a:t>8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1CD9-688A-4BAA-9F83-E78FC946B2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9001125" cy="842962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0D7B-D931-4084-A0BB-9CA06E165987}"/>
              </a:ext>
            </a:extLst>
          </p:cNvPr>
          <p:cNvSpPr txBox="1"/>
          <p:nvPr/>
        </p:nvSpPr>
        <p:spPr>
          <a:xfrm>
            <a:off x="503999" y="1512000"/>
            <a:ext cx="8876880" cy="54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0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430C0-DF4D-4149-82B0-A2FD94516D87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23245B-33A8-4E50-AFD1-05F3C944612D}"/>
                  </a:ext>
                </a:extLst>
              </p14:cNvPr>
              <p14:cNvContentPartPr/>
              <p14:nvPr/>
            </p14:nvContentPartPr>
            <p14:xfrm>
              <a:off x="360" y="1438812"/>
              <a:ext cx="10064160" cy="5580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323245B-33A8-4E50-AFD1-05F3C944612D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9000" y="1429452"/>
                <a:ext cx="10082880" cy="5599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3307080" y="3596640"/>
            <a:ext cx="25908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DD57AE-BF77-49C6-8F18-5E90A993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2E237C-20BF-4AC2-A933-193E0FC25959}" type="slidenum">
              <a:rPr/>
              <a:pPr lvl="0"/>
              <a:t>9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C4BA6-C082-47BB-9D58-BE9525AC37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36538"/>
            <a:ext cx="8712200" cy="915987"/>
          </a:xfrm>
        </p:spPr>
        <p:txBody>
          <a:bodyPr/>
          <a:lstStyle/>
          <a:p>
            <a:pPr lvl="0"/>
            <a:r>
              <a:rPr lang="en-IN"/>
              <a:t>Tokens, patterns and Lexemes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9B31-CA57-4EC9-84F3-8A50882F72D2}"/>
              </a:ext>
            </a:extLst>
          </p:cNvPr>
          <p:cNvSpPr txBox="1"/>
          <p:nvPr/>
        </p:nvSpPr>
        <p:spPr>
          <a:xfrm>
            <a:off x="260158" y="1503599"/>
            <a:ext cx="9539161" cy="4653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457200" indent="-457200" hangingPunct="0">
              <a:buSzPct val="45000"/>
            </a:pPr>
            <a:r>
              <a:rPr lang="en-IN" sz="2600" b="1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Attributes  for Token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The lexical </a:t>
            </a:r>
            <a:r>
              <a:rPr lang="en-IN" sz="2600" dirty="0" err="1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analyzer</a:t>
            </a: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 collects information about tokens into their associated attributes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endParaRPr lang="en-IN" sz="2600" dirty="0"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Attributes help in translation of tokens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endParaRPr lang="en-IN" sz="2600" dirty="0">
              <a:solidFill>
                <a:srgbClr val="000000"/>
              </a:solidFill>
              <a:latin typeface="Constantia" pitchFamily="18"/>
              <a:ea typeface="ＭＳ Ｐゴシック" pitchFamily="49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A token has a single attribute – A pointer to the symbol table entry in which the information about the token is kept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ü"/>
              <a:tabLst/>
            </a:pPr>
            <a:r>
              <a:rPr lang="en-IN" sz="2600" dirty="0">
                <a:solidFill>
                  <a:srgbClr val="000000"/>
                </a:solidFill>
                <a:latin typeface="Constantia" pitchFamily="18"/>
                <a:ea typeface="ＭＳ Ｐゴシック" pitchFamily="49"/>
                <a:cs typeface="FreeSans" pitchFamily="2"/>
              </a:rPr>
              <a:t>The pointer becomes attribute for the token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26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BB5CD-34E0-480B-A43B-B2F090F6AFFF}"/>
              </a:ext>
            </a:extLst>
          </p:cNvPr>
          <p:cNvSpPr txBox="1">
            <a:spLocks noResize="1"/>
          </p:cNvSpPr>
          <p:nvPr/>
        </p:nvSpPr>
        <p:spPr>
          <a:xfrm>
            <a:off x="4704120" y="3629880"/>
            <a:ext cx="719640" cy="359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zar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57E6589E1484F96EA1AE2DD3539FC" ma:contentTypeVersion="4" ma:contentTypeDescription="Create a new document." ma:contentTypeScope="" ma:versionID="cc5fbd95410a3f411cc10df7983607f1">
  <xsd:schema xmlns:xsd="http://www.w3.org/2001/XMLSchema" xmlns:xs="http://www.w3.org/2001/XMLSchema" xmlns:p="http://schemas.microsoft.com/office/2006/metadata/properties" xmlns:ns2="1dc245d4-6514-4de7-b5e2-80c281680b67" xmlns:ns3="0be202d1-8871-4267-8815-2f983203882f" targetNamespace="http://schemas.microsoft.com/office/2006/metadata/properties" ma:root="true" ma:fieldsID="8a7f5db0c15bc5b8089bcbda00391fc9" ns2:_="" ns3:_="">
    <xsd:import namespace="1dc245d4-6514-4de7-b5e2-80c281680b67"/>
    <xsd:import namespace="0be202d1-8871-4267-8815-2f98320388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245d4-6514-4de7-b5e2-80c281680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202d1-8871-4267-8815-2f9832038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91034-215F-4B71-A267-B53FB95C0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05615-92AB-49B9-B5F3-B1F28A3E58B5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22BCB23E-1866-445A-9B98-A3F8E16DD6F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c245d4-6514-4de7-b5e2-80c281680b67"/>
    <ds:schemaRef ds:uri="0be202d1-8871-4267-8815-2f98320388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1222</Words>
  <Application>Microsoft Office PowerPoint</Application>
  <PresentationFormat>Custom</PresentationFormat>
  <Paragraphs>392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alizarin</vt:lpstr>
      <vt:lpstr>Module 5</vt:lpstr>
      <vt:lpstr>Role of Lexical Analyzer</vt:lpstr>
      <vt:lpstr>Role of Lexical Analyzer</vt:lpstr>
      <vt:lpstr>Role of Lexical Analyzer</vt:lpstr>
      <vt:lpstr>Tokens, patterns and Lexemes</vt:lpstr>
      <vt:lpstr>Tokens, patterns and Lexemes</vt:lpstr>
      <vt:lpstr>Tokens, patterns and Lexemes</vt:lpstr>
      <vt:lpstr>Tokens, patterns and Lexemes</vt:lpstr>
      <vt:lpstr>Tokens, patterns and Lexemes</vt:lpstr>
      <vt:lpstr>Tokens, patterns and Lexemes</vt:lpstr>
      <vt:lpstr>Tokens, patterns and Lexemes</vt:lpstr>
      <vt:lpstr>Tokens, patterns and Lexemes</vt:lpstr>
      <vt:lpstr>Tokens, patterns and Lexemes</vt:lpstr>
      <vt:lpstr>Input Buffering</vt:lpstr>
      <vt:lpstr>Input Buffering</vt:lpstr>
      <vt:lpstr>Input Buffering</vt:lpstr>
      <vt:lpstr>Input Buffering</vt:lpstr>
      <vt:lpstr>Input Buffering</vt:lpstr>
      <vt:lpstr>Specification of Tokens</vt:lpstr>
      <vt:lpstr>Specification of Tokens</vt:lpstr>
      <vt:lpstr>Specification of Tokens</vt:lpstr>
      <vt:lpstr>Specification of Tokens</vt:lpstr>
      <vt:lpstr>Specification of Tokens</vt:lpstr>
      <vt:lpstr>Specification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  <vt:lpstr>Recognition of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Nabanita Mandal</dc:creator>
  <cp:lastModifiedBy>Wadhwa Vansh</cp:lastModifiedBy>
  <cp:revision>54</cp:revision>
  <dcterms:created xsi:type="dcterms:W3CDTF">2019-01-17T13:25:08Z</dcterms:created>
  <dcterms:modified xsi:type="dcterms:W3CDTF">2023-01-23T14:40:16Z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0x010100AAB57E6589E1484F96EA1AE2DD3539FC</vt:lpwstr>
  </property>
</Properties>
</file>