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3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4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97" r:id="rId7"/>
    <p:sldId id="298" r:id="rId8"/>
    <p:sldId id="307" r:id="rId9"/>
    <p:sldId id="299" r:id="rId10"/>
    <p:sldId id="300" r:id="rId11"/>
    <p:sldId id="301" r:id="rId12"/>
    <p:sldId id="308" r:id="rId13"/>
    <p:sldId id="278" r:id="rId14"/>
    <p:sldId id="280" r:id="rId15"/>
    <p:sldId id="302" r:id="rId16"/>
    <p:sldId id="309" r:id="rId17"/>
    <p:sldId id="310" r:id="rId18"/>
    <p:sldId id="311" r:id="rId19"/>
    <p:sldId id="303" r:id="rId20"/>
    <p:sldId id="304" r:id="rId21"/>
    <p:sldId id="317" r:id="rId22"/>
    <p:sldId id="312" r:id="rId23"/>
    <p:sldId id="313" r:id="rId24"/>
    <p:sldId id="314" r:id="rId25"/>
    <p:sldId id="315" r:id="rId26"/>
    <p:sldId id="316" r:id="rId2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1416" y="-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33" Type="http://schemas.openxmlformats.org/officeDocument/2006/relationships/tableStyles" Target="tableStyle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handoutMaster" Target="handoutMasters/handoutMaster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32" Type="http://schemas.openxmlformats.org/officeDocument/2006/relationships/theme" Target="theme/theme1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notesMaster" Target="notesMasters/notesMaster1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viewProps" Target="view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slide" Target="slides/slide23.xml" /><Relationship Id="rId30" Type="http://schemas.openxmlformats.org/officeDocument/2006/relationships/presProps" Target="pres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A66FEE-E6B1-4209-9A2F-CABE514A002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51101-D9D7-43A9-B057-D0C5A75574A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4A317-6953-423B-91C1-10B31C44CC2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4FA46-4DC6-46F4-A663-170C678543C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85028A0-583A-440D-9F76-83A327C9CA63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65303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7T08:04:42.3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8013 4012 75 0,'1'-9'119'0,"1"-3"-14"15,2 4-14-15,-2 0-8 0,0 4-9 0,0-1-6 16,-2 5 1-16,0 0-6 0,10 13 1 15,-7-1-1-15,1 3 1 0,0 6 3 16,2 5 0-16,-4 1-3 0,2 2 3 0,-1 3-4 16,-1-3 0-16,3 1-5 0,-5 0-6 15,2-6 0-15,-2-1-7 0,0 0-4 0,0-2-3 16,0-5 4 0,2 1 5-16,-2-2 7 0,0-4 12 0,0 1 8 15,-2-4-3-15,2-1-6 0,-5-2-7 16,5-5-5-16,0 0-5 0,0 0-7 0,-19-15-4 15,13-2-7-15,-4-3-4 0,1-6-2 16,1-1-4-16,2-5-6 0,-1-1-3 0,5-2-3 16,0 4-1-16,4-2-2 0,0 4-2 15,5-1-4-15,-1 3 1 0,6 1 0 0,3 6-4 16,1-2 2-16,0 6 6 0,6 2-4 16,-1-2 2-16,7 9-4 0,-5-2 1 15,0 4-1-15,3 3-1 0,-3 2 2 16,-2 4-1-16,3 0-2 0,-6 4 4 15,-2 4 0-15,-1-1 0 0,-4 3 0 0,-4 0-2 16,-6 2 5-16,-1 2 0 0,-3 1-1 16,-4 0 1-16,-8 2-4 0,-3-3 3 0,0 0 1 15,-6-2 0-15,-1-1-2 0,0-1 0 16,-2-5 0-16,1 0 0 0,-1-4-1 16,3-2-6-16,3-1-16 0,0-2-18 15,3-5-29-15,4 5-28 0,1-4-20 16,3 0-24-16,4 0-24 0,2 0-436 0,2 0 204 15,2 4 135-15</inkml:trace>
  <inkml:trace contextRef="#ctx0" brushRef="#br0" timeOffset="1049.49">8380 4011 102 0,'0'-8'197'16,"2"5"-15"-16,-2-3-16 0,0 6-20 0,2-7-20 16,-2 7-8-16,0 0-15 0,0 0-7 15,0 0-10-15,7 16-2 0,-5 0-3 0,1 3-3 16,-3 4-5-16,2 0-6 0,-2 2-1 16,0 3-3-16,-2-5-5 0,2 1-8 15,0-1-1-15,0 1-4 0,0-4-7 0,0-1-2 16,-3 1-6-16,3-5-2 0,0-3 0 15,0 3-1-15,0-5 2 0,0 1 3 0,0-3 1 16,3-2-6-16,-3-1 0 0,0-5-4 16,0 0-4-16,0 0-3 0,6-15-2 15,-1 4 0-15,-1-3-3 0,3-1-3 16,0-2-6-16,1-1 2 0,3-2 1 0,0 9-7 16,-1-5 3-16,3 4-1 0,-3-1-2 15,2 5-2-15,0 2 0 0,-2-1 2 16,4 5-2-16,-3 2 4 0,-11 0 2 15,21 6-4-15,-9 1 2 0,-2 3 0 16,1-1 3-16,-2 3-2 0,0 1 1 0,3-1-1 16,-5 1 1-16,2 0-1 0,0-1 1 15,-2 1 1-15,3-3 0 0,0 3 0 0,-1-6-1 16,0 2 1-16,2-2-2 0,2-3 0 16,-4-1-4-16,5-3 1 0,-3-3-3 15,1 0 0-15,2-2-1 0,0-2-3 0,-1-1 1 16,0-1 2-16,-2-2 1 0,-2-3 1 15,1 2 0-15,-4-2-1 0,0-1-1 0,-1 3 2 16,-3 0 0-16,0 0-5 0,-2 1 5 16,-2 1-3-16,0 1 0 0,-1 3 0 15,-5 3 2-15,8 3 0 0,-13 0-1 16,4 5 3-16,-2 2 1 0,1 4-1 16,2 1 0-16,-1 2 2 0,2-1 0 15,0 1-1-15,3 3 2 0,2-4 1 0,2-1-2 16,2 0-5-16,2-1 6 0,1-2 0 15,4-1-3-15,2-1 4 0,2-5 0 0,1 0 0 16,-1-4 0-16,2 0 0 0,1-5 0 16,-1-1 0-16,3-1 1 0,-6-2 0 0,1 2 0 0,1-5-5 15,-3 2 7-15,-3 2-4 16,1 0 3-16,0-3 1 0,-3 4 3 16,0 2-1-16,2 0-3 0,-6 0-1 15,3 1-1-15,-1 3-1 0,-4 3 2 0,0 0-4 0,0 0 1 16,0 0 0-16,0 0 1 0,2 19-1 15,1-10 2-15,-3 0 0 0,2-2 0 16,-1 2-2-16,5 1 0 16,-2-1 0-16,1 0-2 0,0-3 1 0,1 0 2 15,4-1 0-15,0-1-2 0,1 1 0 16,1-5-2-16,0 0-1 0,-1-5 1 16,-1 1 4-16,1-1 0 0,0-1-4 0,0-2 0 15,-2-1 4-15,0-4-18 0,-2 0 2 16,0-1 2-16,-5 1-2 0,1 1 4 0,2 2 4 15,-1-3 1-15,-1 3-1 0,-1-1 2 16,0 3 1-16,0-1 0 0,1 1-4 16,-1 2-1-16,0-1-1 0,1 3 1 0,-3 4 3 15,9-2 1-15,-9 2 2 0,11 8 0 16,-3 1 2-16,1 1 2 0,0 0-1 0,0 5-2 16,0 0 4-16,1 1 1 0,-2 0-1 0,-4 3 2 15,3-2 1-15,-2-1-1 16,-3 0 2-16,0 2 1 0,0-4-1 0,-2 0 2 15,-2-2 2 1,0 0-5-16,-3-1-2 0,1-3-3 0,-3 1-25 16,0-3-30-16,-3-1-43 0,3-5-41 0,7 0-49 15,-14 0-394-15,14 0 198 0,-11-9 131 16</inkml:trace>
  <inkml:trace contextRef="#ctx0" brushRef="#br0" timeOffset="1466.46">9677 4357 134 0,'-1'3'169'0,"1"-3"-13"16,0 0-18-16,0 0-11 0,0 0-14 15,0 0-12-15,0 0-11 0,0 0-6 16,26-7-12-16,-12 0-5 0,2-2-9 15,-3 4-3-15,2-6-10 0,-3 1-1 16,-1-1-6-16,2-1-6 0,-4-1-4 16,-2-2-2-16,-4 1-8 0,0 1 4 0,-3 3-5 15,0-3-4-15,-3 5 3 0,1-3-3 0,-4 4-7 0,-3-1 0 16,-4 4 4-16,0 4-2 16,-6 0 8-16,0 7 5 0,1 1 5 15,-3 5 4-15,-3 1 2 0,2 2-1 0,0 0-2 16,5 0 2-16,1 1 2 0,5 1-3 15,-1-4 1-15,5 0-3 0,3 1 1 0,2-1 1 16,4-1-4-16,5 0-1 0,3-2-2 16,7 2 1-16,7-5-3 0,1 0-4 15,1 0 1-15,3-1-16 0,-7-5-23 0,7 2-32 16,-6-1-39-16,3-3-36 16,-1 0-39-16,-3 0-445 0,0-5 208 15,0 1 138-15</inkml:trace>
  <inkml:trace contextRef="#ctx0" brushRef="#br0" timeOffset="1998.57">11045 4103 80 0,'-10'-5'153'0,"2"3"-5"0,-1 0-7 15,-4 2-10-15,2 2-10 0,-5 3-16 0,2 1-10 16,-3 1-6-16,1 0-9 0,3 0-10 16,-2 2-1-16,1-3-10 0,3 2-3 0,-2-2-8 0,4 1-4 15,0-3-2 1,2 0-2-16,-1 0-1 0,3 0 2 0,-2 0-1 0,2-4 4 15,5 0 3-15,-8 5-3 0,8-5-3 16,0 0-5-16,0 0-3 16,0 0 3-16,8-17-4 0,-1 9 0 0,1 1 6 15,2-3 8-15,2 2 7 0,0-3 4 16,2 2 4-16,-3-1 3 0,3 2 1 0,-2 0 4 16,0-1 2-16,-4 2 1 0,2-1-6 15,-3 2-6-15,3 2-5 0,-5-1-7 0,4 4-9 16,-5-3-2-16,-4 4 1 0,0 0-6 15,14 8-2-15,-9 1-2 0,-2 2 2 0,4 3-4 16,-5 2-2-16,0 1-5 16,1 2 3-16,-1 2-5 0,0-1 1 0,1 3-1 15,-3-4-4-15,0 6 2 0,2-6-3 0,0 2 2 16,0 2-2-16,-2-3-26 0,3-1-24 0,-3-3-29 16,2-1-27-1,-2-2-30-15,1-1-26 0,-1 2-25 0,2-5-11 0,-2 3-17 16,4-3-16-16,-4-2-473 0,0 0 235 15,2-3 156-15</inkml:trace>
  <inkml:trace contextRef="#ctx0" brushRef="#br0" timeOffset="2264.71">10849 4467 153 0,'-17'0'201'0,"7"4"-3"16,1-4 0-16,-5 0-10 0,6 1-1 0,8-1-9 15,-16 0-15-15,16 0-11 0,-10 2-15 0,10-2-11 16,0 0-2-16,0 0-7 0,0 0-4 16,0 0-6-16,0 0-9 0,45-2 2 15,-19 1-5-15,3-3-4 0,6 1-5 0,0-3-4 16,4 1-7-16,-4 2-8 0,-1-3-4 16,-1 1-9-16,-2 1-1 0,-6 1-3 0,-1-1-6 15,-4 3-4-15,-1-1-1 16,-2-3-4-16,-4 3-6 0,0 0-20 0,3 0-27 15,-7 2-51-15,-2-2-67 0,-7 2-72 16,0 0-61-16,0 0-667 0,-14 15 318 16,-2-7 210-16</inkml:trace>
  <inkml:trace contextRef="#ctx0" brushRef="#br0" timeOffset="4484.08">16981 4011 62 0,'0'0'93'0,"0"0"-3"16,-9 20-2-16,6-8-2 0,1 11 4 15,2 5 0-15,-2 2 4 16,0 3 0-16,-1 1-2 0,3-2-2 0,-2 4 1 0,2-4 2 16,-2 2-3-16,2-5-13 0,0 1-2 15,-3-5-4-15,1-4-6 16,2 0 4-16,0-1 14 0,-2-4 18 15,0-4 16-15,2-1-1 0,-5-4-9 0,5-3-15 16,0-4-6-16,0 0-10 0,0 0-12 0,-6-30-7 16,4 13-7-16,-3-9-7 15,5-6-5-15,0-4-6 0,0 2-4 0,3-3-5 0,-1-2-4 16,3 6-2-16,-3 3-5 0,6-2-1 0,1 4-2 16,-2 0-1-1,0 5-5-15,2 7-3 0,-2-1-2 0,5 4 1 16,-2 3-2-16,3 4 3 0,-2 3 0 15,6 3-1-15,-3 3 3 0,2 3 2 0,-1 0 1 16,-4 5 0-16,3 3-1 0,-5 1 3 16,1 0-3-16,-5 3 1 0,-1 0 2 15,-4 2-2-15,0-2 4 0,-3 0-2 0,-3 1 0 0,-4-1 1 16,-4-2 0 0,1-2-3-16,-4-4-21 0,-4-3-29 0,-1-5-39 15,0-2-39-15,1-2-36 0,-4 0-26 16,6-4-31-16,-1-3-481 0,7 0 237 0,-3 0 156 15</inkml:trace>
  <inkml:trace contextRef="#ctx0" brushRef="#br0" timeOffset="5600.21">17316 4023 85 0,'0'0'203'0,"8"-4"-16"0,-8 4-21 16,4-2-17-16,-4 2-14 0,0 0-15 16,0 0-11-16,10 9-13 0,-10-4-7 0,0 7-8 15,0 4-7-15,0 5-1 0,0 2-7 16,0 2-8-16,-2 4-2 0,2-2-6 0,0-1-4 0,-2 3-5 16,-2-6-1-16,4 3-7 15,-2-5-5-15,2 2 1 0,0-6-3 16,-2 1-2-16,0-3 1 0,2-2-2 15,0-1 6-15,0-1 5 0,0-2 0 0,0-6-5 16,0-3-5-16,0 0-2 0,0 0-4 0,0 0-3 16,10-23 0-16,-3 11-2 0,0-3-1 15,-1 0-4-15,4 1 0 16,1-3-3-16,-2 0-2 0,6 0-2 0,-4 3 0 16,1 2 0-16,0-2-4 0,0 5-1 15,-3 4-4-15,0 1 4 0,2 1 0 0,1 6 2 16,-2 6 1-16,-1 0 4 0,2 5-1 15,-2 2 2-15,2 5-1 0,-4-2 0 0,-3 0 1 0,2 1-1 16,2-2 1-16,-1 0-3 0,-3 2 2 16,2-6-1-1,1 2 0-15,0-4 0 0,-3 4 1 0,3-8 1 16,2-1 0-16,-1-1-1 0,6-3-1 16,-1-6 2-16,3-2-4 0,-1 0 2 15,1-8-2-15,0-1 1 0,-2-9-2 0,3 4-5 16,-4-9 2-16,-1 3 3 0,0-1-5 15,-1 1 2-15,-1 1 1 0,-1 2-1 0,-2 3 0 0,1 2-1 16,-4 2 1-16,1 1-3 16,-3 4-1-16,0 1 2 0,-4 5 1 15,2 4 2-15,0 0 1 0,0 0 0 16,-28 15-1-16,19-3 1 0,-3 4 3 0,3-2-3 16,-1 4 0-16,3-1 3 0,-2 2-1 15,4-3 0-15,-2 0-1 0,5 0 2 0,0-1-2 0,2-4-1 16,0 1 1-16,4-4 1 15,1 0 1-15,2-3 0 0,2-3-2 0,4-2-1 16,-4-3 3-16,1-1 2 0,2-4-4 16,-2-2 0-16,1-3 1 0,1 1-4 0,-2-3 1 15,-1 1 2-15,0 0-1 0,1 5 3 16,-3-2-1-16,0 3-2 16,-4-1-3-16,3 1 0 0,-2 1-1 0,1 4-1 0,-5 3 1 15,4-3 2-15,-4 3-2 16,0 0 3-16,8 18-1 0,-5-10 2 15,0 4 2-15,-1 1-1 0,2-1 2 16,-2 1-2-16,3 1 2 0,-1 0-1 0,3 0 1 0,-2-6 4 16,-1 2 1-16,3 2 1 15,1-7-2-15,1 2 2 0,0-5 1 0,0 0 1 0,3-4-7 16,0-2 3-16,2-3 4 0,0 0 2 16,0-4 4-16,-2-4 7 15,4-2 0-15,-5-3-1 0,-1 2 0 16,2-3 0-16,-3 0 0 0,-2 3 2 0,-3 1-2 15,3-2-1-15,-2 3 0 0,-2 0-1 16,1 4-4-16,-1-3-1 0,-3 4-4 16,2 1-1-16,-2-1-2 0,0 5-2 0,-2-3 1 0,-1 6-1 15,3 3-3-15,-4-5 0 0,4 5 0 16,0 0-4-16,-12 10 3 0,7 1-2 0,3 0 1 16,-1 1 0-1,3 1-2-15,0 1 2 0,3 6 4 0,-1-4-4 16,3 5 1-16,4 1 0 0,-2 1 1 15,5-3 0-15,-3 1 0 0,0-2-1 0,-2 0 2 16,3-3-2-16,-5 2 1 0,2-6 0 16,-3 4 1-16,0-2 0 0,-4-1 1 0,-3-1 1 15,0 0-3-15,-6 1-1 0,-1-5-9 16,-4 1-18-16,0-3-23 0,0-2-23 0,2 0-34 16,-2-1-26-16,3-3-36 0,0-4-32 15,-2-1-462-15,5 0 225 0,2-4 149 0</inkml:trace>
  <inkml:trace contextRef="#ctx0" brushRef="#br0" timeOffset="6032.26">18552 4354 134 0,'0'0'203'0,"7"3"-36"0,-7-3-16 15,4 3-12-15,-4-3-13 0,0 0-11 16,0 0-14-16,0 0-5 0,21-3-10 0,-12-1-13 16,2 2-2-16,2-3-7 0,0-1-8 0,3 0-4 0,-3-3-9 15,1 1-1 1,-3 0-4-16,0-3-8 0,0 1-1 0,-2-1 2 16,0 1-5-16,-2-1-4 0,-3 1-1 15,-2 1-2-15,1-2-4 0,-2 4 1 16,-2 0-4-16,1-2-2 0,-5 4 3 15,3 0-5-15,-5 1 1 0,0 2-2 0,7 2 0 16,-18 0-1-16,3 4 1 16,2 3-1-16,-1 2-1 0,-4 7 1 0,5-2 4 0,-1 3 0 15,-3 3 0-15,6 0 5 0,2 0-4 16,0 0 2-16,0 0 1 0,4 2 3 0,3-3-1 16,-2 0-2-16,8-1 4 0,-2 0-4 15,5-1-2-15,0-3 1 0,0 0 1 0,4-1-1 16,0 0 2-16,2-4-14 15,1-4-34-15,-1 2-28 0,4-1-42 16,-3-4-35-16,2 1-41 0,1-8-426 0,3 3 206 16,4-5 135-16</inkml:trace>
  <inkml:trace contextRef="#ctx0" brushRef="#br0" timeOffset="6355.56">19091 4374 135 0,'0'0'214'0,"0"0"-8"16,0 0-8-16,0 0-6 0,-5-5-12 0,5 5-18 0,0 0-13 15,0 0-18 1,0 0-15-16,11-9-9 0,-4 6-12 0,0 0-11 15,2 2-9-15,-9 1-9 0,20-2-4 16,-12 0-6-16,4 2-5 0,-3 0-5 0,3 0-6 16,0-3-3-16,0 3-5 0,-2 0-2 15,0 3-3-15,0-3-5 0,-10 0 0 16,19 0-1-16,-10 0-8 0,-9 0-10 0,13 2-14 16,-13-2-15-16,13 0-16 0,-13 0-21 0,11 0-25 15,-11 0-22-15,9 2-21 0,-9-2-39 16,14-2-487-16,-6 0 223 0,1-3 148 15</inkml:trace>
  <inkml:trace contextRef="#ctx0" brushRef="#br0" timeOffset="6882.37">19865 4175 104 0,'-5'-7'178'0,"2"0"-16"15,1 2-15-15,0-2-13 0,2 1-14 16,2 0-12-16,0-1-14 16,2 1-11-16,5-1-9 0,-5 2-7 15,3 0-8-15,0 1-6 0,-1-1-9 0,2 3-5 16,-8 2-3-16,15 0-6 0,-15 0 0 0,15 7-4 15,-10-3-1-15,0 5 1 0,-1 3-2 16,1 1-2-16,-5 6 4 0,-3 1-5 16,-1 7 5-16,-3-3-1 0,-1 1 4 0,-2 3 1 15,-5-3 5-15,4-2-1 0,-1-1 7 16,1 0 6-16,-2-3 5 0,4-5 9 0,0 2 14 16,2-2 7-16,2-3 8 0,1-1 4 15,0-3 2-15,-2 2 3 0,4 0-2 16,-1-3-8-16,3-6-9 0,5 7-12 0,-5-7-7 15,14 0-3-15,-2-3-8 0,4-1-2 16,3-2-8-16,6 0-2 0,2-1 1 0,-2-1 1 16,3-3 0-16,-3 2 10 0,0 2 8 15,-1-2-9-15,-2 4 6 16,-6-2-2-16,3 3-3 0,-5-3-2 16,-4 2-4-16,3 2-5 0,-1 1-3 0,-4-2-4 15,2 2-7-15,0-3-10 0,-4 3-20 16,-6 2-24-16,15-2-40 0,-10-1-48 0,-5 3-60 15,0 0-64-15,11 0-73 0,-6 3-706 0,-5-3 347 16,0 0 229-16</inkml:trace>
  <inkml:trace contextRef="#ctx0" brushRef="#br0" timeOffset="34698.87">21367 4819 21 0,'-5'-4'140'0,"5"4"-17"0,-5-7-7 16,5 7-12-1,-4-3-10-15,4 3-11 0,0 0-5 0,9-10-14 16,4 7 4-16,2-2-12 0,11 0-4 15,5-4-2-15,11 0-4 0,14-3-3 0,-1-2-3 0,7-1-5 16,26-2-2-16,-2-4-3 0,1 1-8 16,-3 3 5-16,-1-3-5 0,-14 5-3 0,-11 3-4 15,-4-4 4 1,-1 4-5-16,-11 1 0 0,-5 4 3 0,-7-2-2 0,-4 2 6 16,-3 2 0-16,-4-2 2 0,0 3 4 15,-6-2 0-15,-1-1-6 0,-2 4 0 16,-5-5-7-16,-5 4 2 0,0-1-3 15,-5-2-3-15,-2 0-3 0,-3 3 0 16,1-1-2-16,-3 0-2 0,3-2 0 0,0 3-11 16,1 1 10-16,-1-1 1 0,1 1 1 15,5-1 1-15,-4 2 1 0,7 2-5 0,-7-5-2 16,7 5 1-16,-5-3-2 0,5 3-4 16,0 0 1-16,0-7 2 0,0 7-2 15,0 0 1-15,0 0 4 0,16-2-4 0,-16 2 4 16,12 0-2-16,-12 0 3 0,0 0-1 15,15 5 6-15,-13-1 2 0,0-1 5 16,0 4-9-16,-2 0 12 0,-2 2-1 0,-2 5 2 16,-7 2-3-16,0 3 2 15,-5 2-2-15,-1 0-2 0,-1 0-13 0,2 2-45 16,-1-2-58-16,2-2-61 0,2 1-345 0,4-6 173 16,-2-2 114-16</inkml:trace>
  <inkml:trace contextRef="#ctx0" brushRef="#br0" timeOffset="35833.05">23289 4091 37 0,'0'-14'119'16,"-4"-4"-9"-16,0 2-7 15,-3 0-15-15,-3 1-10 0,-2-1-7 0,1 2-11 0,-3 0-7 16,-3 5-1-16,1-2-9 16,-2 4-5-16,-3 5-6 0,2 2-3 15,-3 2-2-15,4 5 4 0,-6 4-7 0,3 1 1 16,6 3-6-16,-3-1-4 16,5 0 3-16,4 1-3 0,2 2-3 0,1 0-3 15,5 0 6-15,1-3-5 0,1-1-2 16,5-1 4-16,1 1 2 0,2-2-7 0,0-5 1 15,3-2 5-15,-2-1-1 0,1-3 5 16,1-3-3-16,1-3 15 0,1 0-10 0,1-3 17 0,-4-2-9 16,4-1 0-1,-4-1 3-15,1 1 3 0,-3-1-3 0,0-1 2 16,1 3 0-16,-1 1-2 0,0 0-1 16,-2 1-4-16,0 1-4 0,0-1-2 15,0 5-4-15,-2 2-2 0,-5 2-1 0,0 0 2 16,10 17 1-16,-8-1 2 0,-2 6-3 0,2 6 1 0,3 4 1 15,-3 3-1 1,0 5-2-16,2 0 4 0,-4-2-2 16,3 2-3-16,-1 2 1 0,3 1-3 0,-3-5 1 0,2-5-1 15,0-1 2-15,-4-4 1 16,2-4-3-16,-2-1-1 0,0-3 2 0,0 0 10 0,0-5 16 16,0-1 21-16,0 0 11 15,-2-5-3-15,-2-2-6 0,-4-6-5 0,-2-1-6 0,10 0-3 16,-18-5 0-1,2-7-5-15,4 3-3 0,-2-8-4 0,3-4-4 0,-2 0-6 16,-2-6-2-16,7 1-4 16,2-3-5-16,1-2-3 0,3 1-1 0,4 0-7 15,0 0-10-15,7 4-18 0,-1-2-23 16,7 3-30-16,3 1-30 0,6-3-22 0,0 10-35 16,-1-1-30-16,1 2-465 0,-1 4 225 15,1-4 148-15</inkml:trace>
  <inkml:trace contextRef="#ctx0" brushRef="#br0" timeOffset="36217.11">23504 4003 90 0,'0'-9'178'16,"-2"2"-25"-16,4-1-10 0,-2 2-12 15,2-1-18-15,1 0-11 16,5 4-5-16,1 3-14 0,-9 0-5 16,22 3-13-16,-5 2 0 0,-3 4-7 15,1 1-6-15,0 3-6 0,0 0 1 0,-4 1-9 16,-2 3-2-16,-2-3 0 0,0 1-9 0,0 0 0 16,-2-1-2-16,0-5 0 0,-3 1 12 15,0 1 19-15,-2-5 16 0,3 1 6 0,-3-7-8 16,0 0-3-16,0 0-3 0,0 0-8 15,0 0-4-15,-20-22-4 0,19 12-10 16,-5-1-3-16,4-3-3 0,0-1-4 16,0-1-4-16,2 1-5 0,2-2-2 0,0-1-7 15,0 4-10-15,4-2-14 0,1 2-23 16,0 0-21-16,0 2-23 0,4 1-31 16,-2 2-29-16,6-1-21 0,0 3-21 15,0 2-406-15,3 1 201 0,1 1 131 0</inkml:trace>
  <inkml:trace contextRef="#ctx0" brushRef="#br0" timeOffset="37175.78">24169 3845 123 0,'-11'-2'117'0,"-4"0"-13"0,1 4-8 0,-4-2-16 0,-3 3-1 15,-2 4-10-15,-1 1-4 16,1 4-10-16,-1-3-1 0,4 5-6 0,1 2 0 16,2-1-7-16,6-3-6 0,0 3-4 0,4-1-2 15,2 0-3-15,1-5-1 0,4 3 26 16,6-3-14-16,1-2 4 16,5-3-6-16,-1-1-1 0,6-3-4 0,-2 0 0 0,2-3-1 15,2-3-4-15,-3 0 2 16,3-5-5-16,-5 0 2 0,1-1 0 0,-2-1-2 15,0-3-1-15,-4 1 4 0,4 1-8 16,-6-2 1-16,2 2 4 0,-3 3 1 0,3-1-6 16,-5 3 0-16,1 2-8 0,-3 2 5 15,0 1-3-15,-2 4-1 0,0 0-4 16,0 0 1-16,0 0 2 0,0 18-2 16,3-9-1-16,-3-1-2 0,2 3 1 15,0-2-7-15,2 0 5 0,-1 2 0 0,4 0 2 0,-2-2-4 16,1-4-1-16,0 4 2 15,2-5 2-15,2 1-1 0,2-5 1 0,-2 0-1 16,4 0 1-16,-1-3-2 16,1-3-3-16,1-1 2 0,-3-3 1 0,3-1 1 0,1-6-10 15,1 1 9-15,-3 0 1 16,2-4-3-16,-1 1-4 0,-7 5 4 16,4-1 0-16,-3 2 3 0,1 1-3 0,0 1-2 15,-4 3-3-15,-1 1 9 0,2 5-5 16,0 0 0-16,-7 2 3 0,9 7 2 15,-4 2 1-15,-2-2 0 0,1 3 1 0,-1 3-1 0,-1 0 4 16,0 1-4-16,0-1 1 0,1 1-1 16,-1 0 1-16,-2-2 0 15,0 1-1-15,1-3 5 0,-1-1 0 0,2-1 14 0,-2 0 13 16,0-1-2-16,0-2-5 16,0-5 0-16,0 0-6 0,0 0-2 15,0 0-3-15,6-23-4 0,-6 13-3 16,2 0-2-16,1-1-5 0,-1-3 1 0,2 2-4 15,-1 1 1-15,5-5-1 0,-5 5-3 16,5 2 1-16,-3-2-2 0,1 5 2 0,4 0-2 16,-2 2 1-16,3 4 2 0,0 0 3 15,-2 0 1-15,3 4-3 0,-3 0 2 0,1 0 3 16,-1 5-2-16,0-3-4 16,-2 3 5-16,0-1 0 0,-2 0-1 0,0 1 1 15,0-2 0-15,-1 0-1 0,-1 2 3 0,-1-6 2 16,3 4 6-16,-3 1 12 0,0-3 17 0,0-1 6 15,-2-4 0-15,0 0-8 0,0 0-5 16,0 0-3 0,0 0-7-16,6-20-2 0,0 11-4 0,-4-2-10 15,3-4 1-15,0 0-2 0,2 1-3 16,1-1-1-16,5 1-3 0,-4 0-6 0,1 0 6 16,1 1-2-16,1 3 0 0,0 1 0 15,4 4 1-15,-4 1-1 0,-1 1 2 0,0 6-1 0,4-1 2 16,-6 1 1-16,5 6 0 15,-3 0-1-15,2 0 1 0,-4 5-1 0,0 0 1 16,-3 1-1-16,0 0-13 16,-2-3-25-16,-2 4-21 0,-2-4-27 0,3-3-34 0,-1 5-40 15,-2-2-43-15,0-4-527 0,0 1 246 16,0-3 163-16</inkml:trace>
  <inkml:trace contextRef="#ctx0" brushRef="#br0" timeOffset="37832.85">25263 3660 10 0,'2'-5'128'15,"-2"5"-9"-15,0 0-10 0,0 0-6 0,6 21-11 16,-6-9-6-16,0-5 4 15,-2 6-13-15,4-1-11 0,-4 4-12 0,2-2 3 16,0-3-5-16,-4 1-6 0,4-2-4 16,0 1 0-16,0-2-3 0,0-1 1 15,-2-1 14-15,2-2 6 0,0-5-3 16,-3 6-5-16,3-6-8 0,0 0-4 0,0 0-1 16,0 0-7-16,-6-18-6 0,4 8 0 15,-1-1-5-15,3-4-4 0,0 2 0 0,0-1-4 0,0-3-2 16,3 5-4-16,-1-3-1 15,1 0 3-15,3 2-4 0,4 1-2 0,-1 3 1 0,5 2 3 16,2 0-5-16,0 7 2 16,3 0 2-16,1 2-2 0,2 3-1 0,-1-1 5 15,-3 4-4-15,4 0 1 16,-5 3 5-16,-1-2-4 0,-1 2 1 16,-2 1 0-16,-1-3-1 0,-4 0-3 0,2 0 3 15,-6-1 1-15,1-2 2 0,-5 3 2 0,2-4-2 16,-2-5 3-16,0 0 7 0,-9 3 5 15,9-3-2-15,0 0-1 16,-16-10-4-16,9 3-1 0,1-2-3 0,-2-7-2 16,3 2-3-16,-1-4 1 0,5-1-3 15,1 2-4-15,0-3-3 0,4 1-2 0,1 3-1 16,6 0-3-16,-2 1 3 0,4 3 1 16,3 1-1-16,4 3 1 0,-2 1 3 0,4 6 0 15,-3 1 1-15,3 0 0 0,-1 4 3 0,-3 3-2 16,0 1 0-16,0 0 1 0,-5 4 4 15,2 1-3-15,-5 2-1 16,3 0 1-16,-4 1 3 0,-2 0-3 0,-2 0-12 0,0-1-19 16,0-1-25-16,-3 4-27 15,3-6-23-15,-3 1-13 0,2-3-9 0,1 1 1 16,2-2-6-16,0 0-332 0,3-2 157 16,1 0 104-16</inkml:trace>
  <inkml:trace contextRef="#ctx0" brushRef="#br0" timeOffset="38613.48">26095 3666 66 0,'6'-14'25'0,"-3"-2"11"0,-1 5 3 16,-2-3 18-16,1 4 15 0,-1-1 2 15,0 1 5-15,0 2-4 0,-1-1-6 16,-4 1-8-16,1 3-2 0,-6 1-5 0,1 0-3 0,-5 7-3 16,-2-2-4-16,-3 6 0 15,0-1-4-15,-2 7-4 0,0 0-3 0,-1 1 0 16,4 0 2-16,2 4-7 15,2-1 1-15,0-5-5 0,7 3-7 0,-1-2-1 16,5-2 0-16,0 1-2 0,3-4 0 0,3-2-3 16,0 0 4-16,5 1-8 0,1-6-1 15,-2-1-3-15,4 0 6 0,-11 0 0 0,20-8-2 16,-8 0-2-16,2-2-2 0,-5-4 0 16,2-2-9-16,-1-1 5 0,-1-1 0 15,1 1 5-15,-4-1-4 16,2 2 2-16,1 1 9 0,-5 3-9 0,1-1 3 15,-1 4-5-15,-1-1 0 0,-2 4 2 16,1 4-4-16,-2 2 0 0,0 0 2 0,0 0 2 16,0 0-2-16,5 18 3 0,-5-7 1 15,0 0-1-15,2 1-2 0,0 1 2 0,0 0 8 16,3 1-9-16,2 0 3 0,0-2-3 16,2 2 7-16,2-5-5 0,-1 3 6 0,2-4-3 15,1-1 1-15,1-1-7 0,1-4 1 16,-1 0 2-16,-1-2 1 15,2-4-1-15,-2-1 0 0,4-3 1 0,-2-3-1 16,1-3-1-16,-7-4 0 0,-3 1 0 0,-2-3-5 16,4-1 3-16,-6 1 0 0,2 0 3 15,-4 2-5-15,-4-1 1 0,-3 1-1 0,3 2-2 16,-5 1 1-16,0 2 1 0,-1 5 0 16,-2 0-1-16,0 0-1 0,3 4-1 15,0-1 2-15,0 3-2 16,-1 0 7-16,10 2-1 0,0 0-4 15,-16 2-3-15,16-2 3 0,0 7 0 0,0-7 5 0,11 5-5 16,0-1 8-16,0-4-2 0,3 3-2 16,-1-1-4-16,4-2 5 0,-1 0 0 15,5-2-1-15,-2-1-2 0,-1 3 0 0,0-4 4 16,0 1-1-16,-2 1 1 0,-4-3-3 16,2 3 4-16,-5-2-1 15,2 3-5-15,-1-2 5 0,2 3-5 0,-6-3-1 0,-6 3 4 16,12 6 0-16,-7-1 2 15,-3 4-2-15,-2 1-2 0,2 5 4 16,-2-2-2-16,0 3 4 0,0 0-3 0,0 4 2 16,0-3-3-16,0 1 4 0,3 2-5 15,1-2 4-15,0-1 1 0,2 0 1 0,4-3-1 16,1 2-4-16,0-2 4 16,4-4 2-16,0 2-3 0,4-5-6 0,1 0 2 0,-2-1-9 15,2-1-28-15,0-3-45 16,-2-2-34-16,-1-2-344 0,-1 0 156 0,0-5 103 15</inkml:trace>
  <inkml:trace contextRef="#ctx0" brushRef="#br0" timeOffset="39082.43">27373 3279 134 0,'4'16'134'0,"1"2"-8"15,-1 1-4-15,-1 5-8 0,1-1-5 16,-1-2-8-16,0 2-11 0,0 0-8 0,0-2-7 16,-3 0-8-16,2-3-4 0,1 1-10 15,-3-3-8-15,3-2-22 0,-3-1-31 16,2-3-46-16,-2-3-49 0,0-2-296 16,0-5 135-16,0 0 90 0</inkml:trace>
  <inkml:trace contextRef="#ctx0" brushRef="#br0" timeOffset="39247.65">27373 2956 32 0,'0'-9'150'0,"0"-2"-18"15,0 4-14-15,2 2-22 0,-2-2-29 0,0 7-30 0,9-2-33 16,-9 2-34-16,13 9-177 15,3-4 71-15,-5 6 46 0</inkml:trace>
  <inkml:trace contextRef="#ctx0" brushRef="#br0" timeOffset="39619.28">27627 3270 23 0,'0'0'163'0,"0"0"-10"0,0 0-12 16,0 0-16-16,0 0-15 0,0 0-11 15,0 5-8-15,0-5-10 0,-9 4-11 0,0-1-5 0,-4 1-8 16,2 0-4-16,-3 1-8 16,3-2-3-16,-4 4-7 0,2-1-12 0,3 1 2 15,1 0-13-15,-1 2-2 16,5-1-6-16,3 3 0 0,2 1-5 0,2 0 4 0,6-1-2 15,-1 5 4-15,4-2-1 16,5 0 3-16,1 4-4 0,-3-4 8 16,2 1-11-16,1 1 1 0,-3-2 5 0,-3-1-3 15,3 0 2-15,-2 0 0 0,0 0 1 16,-5-1-2-16,-1 0 4 0,1-2-6 16,-4 0 10-16,-1 1 1 0,-4-2-1 0,-3 2 5 15,-2-2-1-15,-4 1 1 0,-6-3-6 16,-4-1 0-16,1-3-38 0,-7 2-55 0,0-5-430 15,-6-5 174-15,-9 0 115 0</inkml:trace>
  <inkml:trace contextRef="#ctx0" brushRef="#br0" timeOffset="40309.68">23281 4778 187 0,'2'-7'168'0,"0"0"-17"0,1 3-16 0,-3 4-13 15,0-5-16-15,0 5-8 0,0 0-12 16,0 0-11-16,0 0-2 0,9 20-7 16,-7-10-4-16,0 0-6 0,3 5-4 0,-1-3-14 15,3 2 2-15,-1-2-1 0,-2-1-4 16,-1-1-3-16,1 1 0 0,-1-3 6 16,1-2 18-16,-2 3 17 0,3-4 17 0,-3-1-5 15,-2-4-6-15,12 0-7 0,-12 0-6 0,17-13 3 16,-8 2-7-16,2-4-10 15,3-3 2-15,-3-4-8 0,4 2-5 0,-1-3-3 0,-3 0-5 16,4 2-2-16,-4-1-5 16,1 4-6-16,-3 0-18 15,-1 4-42-15,0 0-36 0,2 2-53 0,1 3-51 0,2-2-36 16,5 3-480-16,3 1 237 0,0 3 156 0</inkml:trace>
  <inkml:trace contextRef="#ctx0" brushRef="#br0" timeOffset="41346.33">23857 4815 17 0,'-6'4'114'0,"6"-4"-17"0,0 0-5 16,0 0-11-16,0 0-5 0,0 0-11 0,29-4-3 15,-13-3-9-15,1 0-6 0,-3-2-6 16,2-1 3-16,-2-3-6 0,-1-1-2 16,-1 0-4-16,0 2 2 0,-4-2 4 15,-1-2 0-15,-5 4-4 0,0 1 0 0,-2 0 0 16,-2 1-8-16,-3 3-5 0,-3 1 1 0,-1 4 4 16,-2 1-11-16,-5 1-2 15,-1 3 12-15,-1 3-11 0,-1 1-1 0,2 3-9 0,1 3 7 16,0 1 3-16,2 2-5 0,0 0 1 15,3-1-4-15,1 1 5 0,5-2-5 16,-1 0 0-16,6-2 3 0,6-1-4 0,6 2 3 16,2-4-3-16,6-1 7 15,9-4-7-15,-1 1 0 0,4-8 5 0,1 1-6 16,3-5 0-16,-8-1 5 0,7-7-4 16,2 0 7-16,-9-2 1 0,2-6 3 15,-5 3 7-15,-1-3 6 0,-6 3 5 0,-3-3 1 0,-1 5-1 16,-5 1-4-16,-2 3-1 15,-1-1-8-15,2 2 0 0,-1 3-5 16,-4-1-1-16,-1 0-2 0,0 4-1 0,-1-2-3 16,3 2-3-16,-2 2-5 15,0-4-8-15,3 4-5 0,-1 1 0 0,1 0 1 16,2 2-1-16,3 1-2 0,-10 1 2 16,23-3 5-16,-10 3-3 0,0 0 5 0,2 0 0 15,-3 0 0-15,5 3-3 0,-5-2 4 16,1 1 1-16,0 2 0 0,1 0 2 15,-3 1-2-15,-1 4 2 0,1-2 1 16,-2 4 1-16,1 1 2 0,-3 0 0 16,0 4 3-16,-3 2-5 0,1-2 4 0,-1 0-3 15,1 4 0-15,-2-4-4 0,0 0 4 0,3 0 0 16,-1-1-4-16,-3-6 1 0,3 5 0 16,-1-5 1-16,1 3 0 0,1-6 1 0,2 3 0 15,1-6-1-15,3 2 4 0,-3-3-3 16,3-4-1-16,-1-1-1 15,4-1 6-15,-1-4-6 0,-2 2 3 16,4-3-4-16,-5 1 2 0,1-3 0 0,-3 1 1 16,0-1 3-16,0 1-3 0,-1-1-2 15,1-1 0-15,-2-1 2 0,-2 1 0 0,-1-2 2 16,0-2-7-16,1-3 0 0,-2 3 2 16,2-3 1-16,-2-4-1 0,-3 0 23 15,0-2-5-15,0-3-2 0,-3 0-1 0,-2 2 5 0,2 1-1 16,-2-3-1-1,-1 2 1-15,-1 1-2 0,0 4 6 0,0 3 3 0,-1-2-4 0,5 4-2 16,-5 1-3 0,4 0 2-16,-1 6-6 0,3-2 1 0,-3 2-3 15,-1 1-3-15,3 4 1 0,3 4-2 16,-7-3 0-16,7 3 0 0,0 0 2 16,-15 12-1-16,13 0 0 0,-2 2-1 0,-2 6 2 15,2-3 1-15,2 10 0 0,-2 1 0 16,1 4 3-16,1 1-3 0,0 7 5 0,-1 3 3 15,3-2-3-15,3 3-2 0,-3-1 3 16,2-1-4-16,-2-7-1 0,2-2 1 16,-2 2 4-16,3-3-2 15,-1-4-3-15,-2-3 0 0,2-2 4 0,-2-1-5 0,0-4 3 16,0-4 0-16,0 2 0 0,0-2-3 16,-2-3-3-16,0-1-13 0,-3-3-36 15,-2-3-53-15,0 0-58 0,7-4-525 0,-19-6 231 16,12-1 152-16</inkml:trace>
  <inkml:trace contextRef="#ctx0" brushRef="#br0" timeOffset="41717.15">24661 4648 56 0,'10'-8'111'15,"1"2"-13"-15,4 2-8 0,2-1-8 0,6 2-14 16,2-2-18-16,3 1-17 0,-2-1-14 0,2-1-6 16,-1 1 1-16,-5-2-1 0,-2 2-3 15,2-2 1-15,-6-2 2 0,0-2 10 16,-1 3 17-16,-4-3 19 16,0 6 15-16,-2-6 10 0,1 2 8 0,-2 3 6 15,-4-3-4-15,3 4-7 0,-3 1-7 0,1-3-10 0,-2 5-8 16,3-3-8-16,-6 5-3 15,0 0-7-15,0 0-5 0,9 14-2 16,-5-5 3-16,-4 2-6 0,2 4 0 0,0 4-1 16,1-1-5-16,-1 2-2 15,-2-1 1-15,2 2-2 0,0-1-1 16,0 2-3-16,-2-3-9 0,2-3-26 0,1 0-29 16,-3 0-25-16,2-4-32 0,3 0-41 15,-3-5-440-15,3-5 198 0,-5-2 130 16</inkml:trace>
  <inkml:trace contextRef="#ctx0" brushRef="#br0" timeOffset="41876.87">25142 4137 26 0,'0'-11'129'0,"0"4"-18"16,0 2-24-16,0 5-36 0,7-7-39 0,-2 5-38 15,-5 2-107-15,0 0 45 0,26 9 30 16</inkml:trace>
  <inkml:trace contextRef="#ctx0" brushRef="#br0" timeOffset="42680.3">25291 4510 20 0,'0'0'101'0,"7"7"-7"16,0-6-6-16,2 2-7 0,-9-3-4 16,22-3-10-16,-8 2-7 0,3-2 0 0,1-3-2 0,-2 0-3 15,1-2 4-15,-3-3 5 0,-1 0 3 16,-1-1 0-16,-2 0-2 0,-1-1-4 15,-4-2-4-15,-1 4-6 0,-2-1-7 0,1 2-4 16,-6 0-4-16,1 2-5 0,-5 2-3 16,-2 3-5-16,-3 0-4 0,-2 3 0 0,-1 4 1 15,3 2-3-15,-5 4-2 0,1 2-2 16,2 3-1-16,-3 1 2 0,5-1-1 0,3 1-2 16,0 4-3-1,5-1 4-15,0-1-1 0,8 1 0 0,0 0-5 16,8 2 0-16,4-3-1 0,5-2-1 0,3-2-8 15,6-4-7-15,6-1-12 0,6-3-19 16,-2-4-11-16,0-2-11 0,5-2-6 16,-1-4-1-16,0-4 0 0,-4-3 2 15,-1-1 10-15,-6-5 1 0,-2-1 9 0,-6 1 5 16,-7 1 13-16,-1-1 15 0,-5 0 9 16,-4 3 7-16,-3 0 5 0,-3 2 7 15,-2 4 11-15,-2-3 4 0,-6 4 2 0,-2-1 5 16,-4 4 6-16,-3 1-4 0,-1 3-2 0,0 4-4 15,-2 3 0-15,0-2-1 0,-2 9-3 16,4 0-4-16,0 2 1 0,1 4-5 0,5-2-2 16,1 5 0-16,4-4 0 15,3 2-3-15,4-1 3 0,2 1-5 0,2-3 0 16,8 2 0-16,-1-5 1 16,6-3-1-16,1-1-5 0,1-3 0 0,5-4 3 15,-5-2 3-15,6-4-8 0,-2-2 5 16,1-7 0-16,-4-2-1 0,2-6-2 15,-2-6-8-15,-4-7 6 0,-1-2 0 16,-1-3 24-16,-5-3-4 0,-4-4-6 0,-1 2 7 16,-2-2-7-16,-4-3-2 0,0 3 5 15,-3 3 1-15,1 2 14 0,-1 3 9 0,1 7-2 16,-2 3-6-16,2 1-5 0,0 7-1 16,-2 4-10-16,2 4 0 0,-3 3-2 0,0 6 0 15,7 3-2-15,-16 9 1 0,9 2 1 16,-1 9-4-16,0 3 2 0,5 5-1 15,1 6 4-15,-1 2-3 0,3 1 3 0,3 6-3 16,1-4 0 0,0 1-5-16,1 0-16 0,3-5-29 0,-1-3-45 15,4-2-50-15,-1-7-550 0,1-4 231 0,-1-7 152 16</inkml:trace>
  <inkml:trace contextRef="#ctx0" brushRef="#br0" timeOffset="43884.91">26610 3820 15 0,'2'-9'166'0,"0"1"-16"0,-1-1-13 0,1 4-14 15,2-2-13-15,-4 7-11 0,0-4-11 0,0 4-6 16,0 0 2-16,-14 27 7 15,5-3 12-15,-6 6 7 0,-3 16-4 0,-7 26 0 16,-6 4 2-16,1 10 0 0,-5-1 0 0,2 5-3 16,-2 0-8-16,4-7-3 0,2-3-5 15,0-8-5-15,4-5-5 0,5-13-3 16,2-9-9-16,4-8-4 0,1-1-7 16,1-6-3-16,0-2-9 0,3-4-1 15,2-1-5-15,0-3-4 0,-1-4-10 0,2 0-20 16,-1-1-34-16,2-4-45 0,3 1-66 0,0-6-88 15,2-2-611-15,0-4 286 16,0 0 188-16</inkml:trace>
  <inkml:trace contextRef="#ctx0" brushRef="#br0" timeOffset="44415.02">27070 4349 135 0,'-17'-5'118'16,"1"5"-5"-16,-6 0-12 0,-2 5-7 0,-3 0-13 16,2 4-9-16,-1 0-13 0,2 3 1 15,1 1-2-15,5 2-9 0,-1 0-5 0,2-1 2 16,4 3-6-16,4-3-4 15,2 1-6-15,0 0-6 0,3 0 0 0,8-2-1 0,0 1-5 16,1 0 5-16,4 1-6 0,0-3 0 16,0 1-3-16,4 0-1 15,-2 0 2-15,-2-3-8 0,-1 4 5 0,3-7-6 16,-5 2 5-16,2 1-2 0,-3-1 1 0,-2 0-2 16,-3 2-3-16,0 1 2 0,-1-3 4 15,-1 5 3-15,-3-5 0 0,-5 2 3 16,-2 0 5-16,1-2 7 0,-2-2-7 15,-4 0 3-15,-2-4-5 0,1 0-3 0,-1 0-16 16,3-6-29-16,-4 0-35 0,4 0-36 16,1-6-378-16,-3 1 162 0,7-5 107 0</inkml:trace>
  <inkml:trace contextRef="#ctx0" brushRef="#br0" timeOffset="44896.47">27090 4590 61 0,'0'12'79'0,"1"1"-5"0,2 2-8 16,2 0-6-16,0 2-4 0,2-3-8 15,1-2-2-15,0 1-4 0,0 1-3 0,3-5-9 16,-2-2 0-16,1 0-6 0,2-4-1 16,-1-1-5-16,1-4 0 0,-1 0-2 15,-1-5-1-15,2-2-5 0,-1-4 2 0,-2 0 0 16,0-4 4-16,2 2 6 0,-5-2 7 16,1 1 7-16,0 1 17 0,0 3 5 0,-3-1 7 15,1 3 1-15,1-1-8 16,-4 2-6-16,0 2-9 0,3 0-2 0,-3 3-8 15,-2 4-4-15,0 0 4 0,0 0-4 16,0 0-5-16,-7 16-6 0,3-3 5 0,-2 4-1 16,-1 4-5-16,1 5 1 0,1 1 0 15,-2 1 0-15,2 4 1 0,-1-1 0 0,1 1-3 16,-1-2 3-16,-1-1-10 0,3 1 8 16,-1-5 1-16,1 2-6 0,2-6 1 15,-3 1 0-15,-1-4 0 0,3 1-1 16,-2-5-1-16,-2 4 2 0,-1-6-3 15,-1 1-9-15,-2-3-15 0,-3-4-24 16,-3 1-34-16,-1-3-25 0,2-2-39 0,1-2-360 0,0-2 168 16,3-2 112-16</inkml:trace>
  <inkml:trace contextRef="#ctx0" brushRef="#br0" timeOffset="45599.71">27506 4624 88 0,'0'0'125'0,"0"0"-16"0,0 0-6 15,0 0-9-15,0 0-12 0,-7 24-10 0,4-10-4 16,-2 0-5-16,3 2-7 0,0-2 0 15,-3 0-9-15,1 1-4 0,1-3-9 16,-1-1-2-16,2 0-4 0,-2-2 3 16,4 0-1-16,-1-1-1 0,-1-1-3 0,-1-3-6 15,3-4-3-15,0 7 1 0,0-7-4 16,0 0 1-16,0 0-6 0,12-19 0 0,-10 10-1 16,3-3 0-16,-1-1-7 15,3-1 5-15,-2-1-4 0,-1-1 0 16,1 2 1-16,0 1 5 0,0 1-2 15,-3 1 0-15,3 3 6 0,-1-1-3 16,-1 1-5-16,-1 2-3 0,1 0-4 0,-3 6 7 16,6-4 4-16,-6 4-6 0,0 0 3 15,7 13 1-15,-3-8-1 0,-1 6 1 16,5 0-4-16,-6-1 4 0,1 3-1 0,3-1-1 16,-1-1-3-16,-1-1-5 0,3 1-1 15,-2-1 0-15,1-4-2 0,5 2-1 0,-5-3-7 16,4-3-4-16,-4 0-4 0,4-2 5 15,2-4-1-15,-5-1 2 0,0 0 5 0,0-6 1 16,2-1-4-16,-2-5-1 0,2-5 7 16,-1-2 0-16,1-6-5 15,-2 1 4-15,2-9-3 0,-4-2 4 16,3 3 12-16,-5 2 13 0,0 3 17 0,2 1 25 16,-3 4 7-16,-2 4 0 0,2 2-1 15,0 2-8-15,-2 1-6 0,3 3-8 0,-3 5-7 16,-3 2-2-16,1 3-1 0,2 5-4 15,0 0-2-15,0 0-1 0,-23 24-2 0,15-6 0 0,2 3-4 16,-6 7 2 0,3-2-1-16,-3 8-1 0,2 1-1 0,0 0 1 15,2 2-6-15,1-6 3 0,2 1-11 16,-2-5-18-16,5 1-18 0,-4-2-37 16,2-6-26-16,4 0-20 0,-2-5-34 0,0-3-378 15,4-3 179-15,0-2 118 0</inkml:trace>
  <inkml:trace contextRef="#ctx0" brushRef="#br0" timeOffset="46144.03">27531 4550 81 0,'7'-4'101'0,"2"2"-13"0,4 0-11 0,0-1-12 0,6 1-8 16,2 2-12-1,1 0-17-15,5 0-13 0,-4-2-11 16,1 2-3-16,-1-1-4 0,1-3 1 16,-4-1-2-16,2 1 2 0,-4 0 0 0,-2-3 3 15,-1 4 2-15,-2-5 1 0,-1 3 11 16,-3-2 1-16,0 3 0 0,-3 0 1 0,1-3 6 16,-5 2-1-16,-1 0 1 0,-1 5 0 0,0 0-1 15,-3-9-2-15,3 9 3 16,-13 0-4-16,13 0 1 0,0 0-2 0,-20 9-3 15,10-4 1-15,1 2-2 0,-4 2-3 16,5 3 4-16,-1 1 3 0,-1 0-3 16,1 1-8-16,1 4 3 0,4-4 2 0,-1 4 1 15,1-2-10-15,1 0 5 0,3-1-2 16,0-2 1-16,3 2-2 0,-1-6 0 16,5 2-1-16,-3 1 2 0,2-7-4 15,0 1 4-15,-1-1 0 0,2-5 0 16,-7 0-2-16,0 0-1 0,20-7 0 15,-15 1 0-15,3-2 2 0,-1-5-1 16,0-1 6-16,-2-1 3 0,-3 0 10 0,2 0 8 16,-1 2 6-16,-1 1 4 0,0 2-4 0,3 1 4 15,-3 0-12-15,0 2-8 0,-2 2 0 16,0 5-2-16,4-4-4 0,-4 4-1 0,0 0 0 0,0 0 0 16,-4 23-1-16,4-12 1 15,0 1-1-15,0 4-2 0,0-2-1 16,4 1 2-16,-4 3-5 0,4-4-16 15,-1 4-21-15,-1-6-20 0,-1 4-23 0,1-7-31 16,4-1-325-16,-4-1 146 0,3-5 96 16</inkml:trace>
  <inkml:trace contextRef="#ctx0" brushRef="#br0" timeOffset="46350.71">27963 4527 11 0,'0'0'83'0,"0"0"-14"0,0 0-6 15,7 15-4-15,-4-7-4 16,-1 0-8-16,4 1-3 0,-1 2-4 0,-1-1-11 16,2-1-16-16,-1-1-19 0,-3 0-12 0,2-1-10 15,1-2-11-15,-1-2-105 0,-4-3 49 16,10 4 32-16</inkml:trace>
  <inkml:trace contextRef="#ctx0" brushRef="#br0" timeOffset="47050.33">25238 5272 42 0,'0'0'97'0,"0"0"-6"0,0 0-8 0,0 0-5 0,7 28-9 16,0-14 6-16,-3 3 0 16,5 1 10-16,-1 0 2 0,1 1-4 0,2 2-1 15,1 0-8-15,-3-5-3 0,1 2-5 16,0-1 0-16,-1-5 7 0,2 3 10 16,-1-5 10-16,2-2 4 0,1-1-2 0,-1-4-7 15,5-3-6-15,-3 0-2 0,4-5-9 0,-1-4-5 16,1 0-6-1,3-3-6-15,-2-3-10 0,-1 1-3 0,2 0-8 16,-4-3-4-16,-1-1-3 0,5 1-28 16,-6 3-34-16,1 0-44 0,0 1-52 15,-1 1-55-15,0 1-460 0,0 2 220 0,2 1 145 0</inkml:trace>
  <inkml:trace contextRef="#ctx0" brushRef="#br0" timeOffset="47885.04">25826 5531 41 0,'0'0'97'16,"0"0"-11"-16,0 0-9 0,0 0-7 15,0 0-8-15,20-9-5 0,-14 1-6 0,-2 1 10 16,1-1 3-16,-3-3 1 0,1 2 5 0,-1-3 6 15,-2 1-5-15,0-2-1 0,-2 2-4 16,-1 0-4-16,-1 1-6 0,-1 1-5 16,-5 0-5-16,2 4-7 0,-5 3-1 15,2 0-4-15,-6 2-3 0,1 6-5 0,-2 1 1 16,1 0-7-16,1 2 6 0,2 2-8 16,-1 1-1-16,4 1 25 15,4 1-4-15,0 2-4 0,5 0-1 16,2 0-3-16,7-3-1 0,4 2-2 0,6-3-6 15,4 2 0-15,2-5-4 0,3-2 3 0,2-2-3 0,2-5-6 16,-2 0 1 0,2-5-3-16,1-2 0 0,-3 0 2 15,-3-3 0-15,-1-4-5 0,-1 0 3 0,-6-4-3 0,4 2-1 16,-9 0 6-16,1 0 0 16,-3 2 3-16,-3 0-4 0,0 0 0 0,-3 4-4 15,-2 0 2-15,3 1-5 16,-1-2 2-16,-1 6-1 0,-1-4-1 0,3 3-9 15,-3-1 2-15,2 4-5 0,0-4-6 0,-4 7 0 16,11-7-3-16,-4 6 8 0,2 1-2 16,-9 0-3-16,22 0 4 0,-11 0-2 15,1 0 5-15,-1 1 0 0,2 2-1 0,-4 1 0 0,0 1 8 16,2-1-6 0,-5 4 2-16,4 0 0 0,-2 2 2 0,-3 1 1 15,-1 0 1-15,1 1-1 0,-4 5 1 16,1-3 2-16,2 0-1 0,-2 2-3 0,-2-2 3 15,-2 0-1-15,2 0 2 0,0-3 1 16,0 1-6-16,2-1 4 0,0-1-1 0,5-3 0 16,0 0 3-16,4-4-4 0,4-1 0 15,-1-4 0-15,1-1-2 16,0 0 3-16,1-6-4 0,1-2-7 0,-1 2 3 16,0-6 0-16,1-1-3 0,-1-4-1 15,-3 1 5-15,2 0-1 0,-3 1 5 0,-4 0 0 0,3 3 4 16,-2 1 12-16,-3 2 10 0,1 1 3 0,-1 0 2 15,-1 3-1-15,1-1-3 0,-3 3-3 16,-1 1-1 0,0 0-6-16,-2 5-1 0,0 0 0 0,0 0 1 15,0 0 0-15,-11 19-1 0,6-6 2 16,-3 1-6-16,4 3 0 0,-1 0 0 0,1 2 5 16,-1 1-1-16,-2-1-1 0,5 3 2 15,-4-1-8-15,4-3-13 0,1-1-21 16,-1 0-25-16,-1-4-25 0,3-3-52 0,0 1-491 15,3-5 211-15,0-3 140 0</inkml:trace>
  <inkml:trace contextRef="#ctx0" brushRef="#br0" timeOffset="48023.45">26668 5121 10 0,'0'-11'119'0,"-3"4"-20"0,3-2-41 16,3 3-59-16,-1-1-96 0,2 4 33 16,2-5 21-16</inkml:trace>
  <inkml:trace contextRef="#ctx0" brushRef="#br0" timeOffset="48322.86">26962 5054 131 0,'-7'-2'138'0,"7"2"-10"0,0 0-8 16,-19 14-5-16,7-2-6 0,1 2 1 16,-3 7-5-16,-2-1-7 0,-1 10-3 15,1 0-6-15,0 5 0 0,1 3-10 0,4 2 13 16,-5 7-8-1,7-8-4-15,-2 5-10 0,2-1-9 0,-1-2-3 0,4-1-3 16,0-3-7-16,1 2-3 0,0-10-2 16,-3-2-4-16,3-1-7 0,1-5-15 15,2-1-18-15,0-2-16 0,-3-4-25 16,3-1-40-16,-3-4-47 0,1-4-51 0,-4-1-391 16,8-4 194-16,0 0 128 0</inkml:trace>
  <inkml:trace contextRef="#ctx0" brushRef="#br0" timeOffset="48643.83">26567 5456 45 0,'7'-7'87'0,"2"1"-9"0,2 2-7 15,5 1-7-15,2-1-6 0,3 0-3 0,2 0-6 16,1 0-7-16,3 0-3 0,1-3-5 15,-1 2-4-15,-4 2-1 0,1-1-3 0,-1-1-4 16,-5 1 0-16,2 0-4 16,0-1 1-16,-7 3 12 0,2-1 2 0,-1-2 1 15,-3 3 3-15,-2 0-1 0,2 0-11 16,-2 2 0-16,-9 0 6 0,11 4 11 0,-9 1-10 16,1 2 7-16,-3 2 6 0,0 2-2 15,0 1-1-15,-3 3-3 0,1 2-4 0,0-1-3 16,0 4 1-16,-2-2-6 15,2 1-5-15,1-1-4 0,-2-2-20 0,3 1-23 0,0-5-40 16,4 3-40-16,-2-5-335 0,6-1 150 16,-1-2 98-16</inkml:trace>
  <inkml:trace contextRef="#ctx0" brushRef="#br0" timeOffset="49590.01">27309 5479 37 0,'19'-3'36'16,"-5"3"-1"-16,2-2-4 0,-6-2-3 16,2 1-3-16,-3-2 3 0,-2 2 5 0,-1-3 1 15,-1 2 2-15,1-1 1 16,-4 1-4-16,-2 4 3 0,0 0 1 0,-10-10 1 16,2 6 2-16,0 2 0 0,-4 2 5 0,0 0-2 15,-2 0 5-15,3 0-4 0,-3 2-7 0,0 0-5 16,2 0-3-16,1 0-1 15,-1 2-3-15,1-1-3 0,0 2-2 0,2 0-1 16,5 2-6-16,-1 0-1 0,3 2 1 16,2 0-4-16,2-2 5 0,5 2-6 15,2 5-6-15,4-7-8 0,0 2-13 16,2-2-7-16,6 1-5 0,-3-4-7 0,5-2-2 16,-2 0-9-16,-1-4-4 0,5 0-2 15,-2-2 1-15,1-4 2 16,-2 1 0-16,0-6 6 0,-3 1 2 15,4-2 5-15,-7 0 5 0,-2-2 4 0,-3 1 9 16,-1 0 9-16,-1 3 8 0,-4-3 8 16,-3 2 2-16,1 2 4 0,-3 1 2 0,-5 1 6 15,0 4 2-15,-4-2 5 0,-3 3 4 0,0 2 0 16,-5 2-2-16,4 2 0 16,-7 2-4-16,3 1 1 0,-2 2-3 0,3 2-3 0,0 1 2 15,1 1-6 1,4 0-1-16,2 1 1 0,2-3-1 0,2 1-3 15,3 0-4-15,4-1 2 0,5 0 1 0,-1-4 3 16,6-1-6-16,0-1 1 0,-1-3 1 16,6 0 2-16,-3-3-5 0,3-2 1 0,-1-4 2 15,0-1-2-15,1-3-1 0,-3-6 2 16,-1 0-2-16,2-1 7 0,-4-6-6 16,-1-3 1-16,-4-2-2 0,4-6-2 0,-6 2 1 15,4-3-5-15,-3 6 1 0,-1 1 6 16,1 1 7-16,-4 8 4 0,1 1 0 15,2 2-5-15,-4 6-6 0,0 4 0 0,-6 6 2 16,6 3-1-16,0 0 1 16,-25 19-1-16,11-1 3 0,0 5-1 0,-3 7 1 0,1 1 5 15,2 3-4-15,3-1-3 0,1 6 2 16,3-4 0-16,5 1 7 16,2 1-7-16,5 4-31 0,1-2-68 15,7-3-241-15,-2 0 112 0,5-8 74 0</inkml:trace>
  <inkml:trace contextRef="#ctx0" brushRef="#br0" timeOffset="64014.64">13062 8144 12 0,'-17'-3'81'0,"3"0"-4"0,3 3-4 16,2-1-6-16,-2 1-5 0,2-3-2 0,9 3-6 15,-14 0-2-15,7-1-3 0,7 1-5 0,0 0-3 16,-15 0-7-16,15 0 0 0,-8-2-4 16,8 2-1-16,0 0-5 0,0 0-2 15,0 0 0-15,0 0-3 0,0 0 0 16,0 0 6-16,15 10-7 0,0-6-1 0,8 0 4 16,8 1 0-16,10-2-7 15,9 4 0-15,11-3 2 0,5 3-5 0,3-3 0 16,34 1 3-16,-1 2-1 0,3 0-1 0,3-1-3 15,-1 2 4-15,0 1-5 16,3-1 2-16,-3 1-5 0,1-5 3 0,-1 5 0 0,0-6 0 16,-2 4-3-16,-5-5-1 15,-15 0-2-15,-10 0 2 0,-6-2-4 0,-4 0 3 16,-10-2 0-16,1 2-3 0,-11-2 0 16,-7 2 2-16,-3-2 3 0,-7 2-1 0,-2 0 2 15,-2-2 0-15,-5-1-5 0,-2 1 0 16,-3-1-3-16,-2-1-2 15,-5-1-14-15,-2 1-18 0,-8-3-20 0,3 7-22 16,-25-10-274-16,1 5 120 0,-11-1 79 0</inkml:trace>
  <inkml:trace contextRef="#ctx0" brushRef="#br0" timeOffset="64411.53">12595 8227 2 0,'0'0'75'0,"0"0"2"16,0 0 4-16,0 0-1 0,51 2-11 15,-16-4 0-15,10-1-8 16,8 3-2-16,17-3-2 0,25-3-4 15,8 1-1-15,1 2 0 0,5-3-10 0,7 3-5 16,2 1 0-16,3-1-5 0,5 3-2 16,-3 0-1-16,-1 0-3 0,-2 0-1 15,-4 0 0-15,-5 3-6 0,-4-1 6 0,-4-2-14 16,-19 0 3-16,-17 2-2 0,-11-2-5 16,1-2 2-16,-6 2 3 0,-8 0-4 0,-7 0-3 15,-3 0 4-15,-5 0-2 0,-2 0-2 16,-3 0 5-16,-2-2-3 0,-5 2-3 15,-1 0 0-15,-6-3-7 0,0 1-15 0,-9 2-18 16,0 0-16-16,0 0-13 0,-24-10-15 0,1 6-10 16,-8-1-214-16,-10 1 103 0,-5-3 68 15</inkml:trace>
  <inkml:trace contextRef="#ctx0" brushRef="#br0" timeOffset="64750.68">12936 8061 44 0,'23'5'88'0,"0"-5"-9"0,12 0-4 0,14 0-5 15,5 0-5-15,20 0-3 16,30-3-5-16,5 3-6 0,7 0-3 0,8-2 7 15,2 2-12-15,2 2-5 0,3-2-5 16,-1 0-1-16,2 0 0 0,-4 3-6 0,-5-3-6 16,-2 0 2-16,-11 0-7 0,-7 0 1 0,-23 0 1 15,-15 0 0-15,-13 0-4 16,-4 0 10-16,-8 0 0 0,-7 0-3 0,-1 0 2 16,-6 0 3-16,-3-3-3 15,-2 3-4-15,-8 0-2 0,-3 0-12 0,-10 0-35 0,0 0-37 16,0 0-304-16,0 0 127 0,-47 0 83 15</inkml:trace>
  <inkml:trace contextRef="#ctx0" brushRef="#br0" timeOffset="90147.86">432 13204 137 0,'-7'-3'133'0,"7"3"-3"0,-9-1-17 15,9 1-15-15,0 0-11 0,-16 4-9 0,8-2-11 0,-1 5-2 16,0-2-10-16,0 6-5 15,2-2-3-15,0 1-2 0,-3 3-6 16,6-6 0-16,-1 4-3 0,3-2-3 16,-1-1-5-16,3 1-2 0,3 0 4 15,-3-4-6-15,2 2-2 0,0-2-1 0,3 0 0 16,-2-1-2-16,4 1 2 0,-7-5 1 16,9 4 0-16,-9-4-1 0,0 0-2 0,0 0 2 15,14-6 2-15,-12-1 4 0,-2 2-1 16,0-4 3-16,-2 2 0 0,2 0 0 0,-2 2-1 15,-1-2-3-15,3 7-3 16,-6-8-4-16,3 4-4 0,1-1-1 0,2 5 4 16,-5-6-9-16,5 6 0 0,-9-2-1 0,9 2 1 15,0 0-4-15,0 0 2 0,0 0-5 16,0 0 1-16,0 0 1 0,0 0-5 16,0 0 1-16,0 0-2 0,0 0-2 0,0 0 2 15,0 0 3-15,33 2-3 16,-27-4-2-16,-6 2 4 0,14-3 0 15,-14 3 1-15,10 0 4 0,-10 0 5 16,6-4-1-16,-6 4 4 0,0 0-3 0,0 0 3 16,0 0 1-16,5-3-7 0,-5 3-2 0,0 0-2 15,0 0-1-15,0 0 0 0,0 0 1 16,-16 16 2-16,11-11-3 0,0 1 0 0,1 0 2 16,1 0 4-16,1 1-5 15,2 0-1-15,0-7-1 0,0 10-3 0,0-6 0 0,0-4-1 16,7 6-2-16,-3-4 1 15,7 0-1-15,-11-2-2 0,18-4 6 0,-9 1-3 16,0-2 1-16,-2-2 3 16,3-1 0-16,-5 0 5 0,2-1 8 15,-5-1-2-15,0-3 6 0,0 3 1 0,-2-3 2 16,0 1-3-16,-2 0 1 0,-2-2-3 16,-1 4 0-16,0-1-4 0,1 3 0 0,-1 0-3 15,-3 1-3-15,2 2 2 0,-4 5-1 16,10 0-1-16,-16 0 0 0,7 5 0 0,1-1-21 15,-1 3-22-15,4 1-39 0,1 3-29 16,0-1-29-16,4 0-26 0,2 1-382 16,1 0 184-16,5-4 123 0</inkml:trace>
  <inkml:trace contextRef="#ctx0" brushRef="#br0" timeOffset="95097.38">1242 12977 33 0,'-7'-17'145'0,"1"7"-7"0,-2 0-6 16,3 3-15-16,-2 1-15 0,-2 4-11 0,-1-1-1 15,-6 8-14-15,-2 4-9 0,-3 7-8 16,-10 8-1-16,1 6 1 0,0 7-5 15,-1 3-2-15,5 1-1 0,6 1-5 0,4-7 1 16,4 4-2-16,2-2-1 16,5-6-4-16,5 1 1 0,5 0-5 0,5-3 6 0,5-1-4 15,7-3 0 1,2-2-1-16,-3-9-3 0,7-1 0 0,-1-5 1 16,1-4-5-16,1-4-4 0,-5-2-2 15,5-3-3-15,-3-4 2 0,0-7 6 16,-5-4 7-16,2-6 6 0,-5-3 3 0,-4-2-4 0,-4-7-6 15,-3-2-1-15,-5 1-5 16,-2 2-5-16,-2 0-2 0,-4 4 1 16,3 1-4-16,-7 3-2 0,1 2-6 15,-3 4 1-15,-1 6-2 0,-7 4-1 0,2 4-4 16,-4 8-4-16,0 2-22 0,-7 6-29 16,6 2-34-16,-1 7-35 0,6 3-26 0,0 4-23 0,5 0-18 15,4 5-384-15,4-1 193 16,5 1 129-16</inkml:trace>
  <inkml:trace contextRef="#ctx0" brushRef="#br0" timeOffset="95699.15">1459 13288 16 0,'-3'-9'204'0,"3"1"-21"0,0 1-15 15,-2 4-21-15,2 3-15 0,0 0-19 16,0 0-7-16,0 0-10 0,0 0-2 0,0 23-12 16,5-7-3-16,-3 1-7 0,-1 2-8 15,6-1 1-15,-5 0-5 0,3-1-6 16,-3-2-5-16,3-1-2 0,-3-1-2 0,2 0 0 16,-1-3 5-16,-1-3 15 15,1 4 15-15,3-6 8 0,-4 2-2 0,3-7-9 16,-5 0-5-16,13 0-9 0,-13 0-5 15,7-9-10-15,1 0-4 0,-1-3-6 16,0-1-5-16,0-4-4 0,3 0-2 0,-3-1-4 16,0 3-3-16,0-1-1 15,0 3-3-15,-4-1-5 0,3 7-6 0,-2-2-2 0,4 5 0 16,-1 1-1-16,-7 3 4 0,16 7 0 16,-7 0-1-16,4 2 1 0,-2 3-2 15,0-1 6-15,1 1-1 0,3 0-2 16,-6-1 2-16,3 1-3 0,1-1 2 0,-2-1 0 15,1-1 2-15,0-2 0 0,2 0 1 16,-6-3 1-16,8-1-1 0,-3-3-3 16,1-3-3-16,3-1 1 0,-1-4 0 0,0-3-2 15,1 1-1-15,-1-2-1 0,-2-3-2 16,3-2 0-16,-6 3 2 0,3-1-2 0,-5 0 0 16,1 4-2-16,-1-1-3 0,-2 3-2 15,0 1-2-15,0 2-1 0,-3-1 3 0,3 5-3 16,1 0 4-1,-8 2 2-15,0 0 1 0,21 8 0 0,-14-3 4 16,2 2-2-16,-2-2-7 0,3 4-18 16,-3 0-21-16,4-1-29 0,-4 1-24 0,3-2-31 15,2 2-26-15,-3-2-27 0,0 0-33 16,-4-2-478-16,6-1 236 0,-4-2 156 0</inkml:trace>
  <inkml:trace contextRef="#ctx0" brushRef="#br0" timeOffset="96342.06">2273 13106 32 0,'-7'-9'156'0,"3"2"-19"0,-3 3-8 15,-4 2-14-15,3 1-1 0,-6 1-4 16,0 1 0-16,-5 5 0 0,-4 3-1 15,-2 3-8-15,3 6-5 0,-4 3 5 16,-1 4-2-16,2 1-7 0,3 2-8 0,1-1 0 0,5 1-5 16,4-4-2-1,5 2-5-15,5-2 0 0,7-4-8 16,3 3-2-16,6-2-7 0,13 1 0 0,2-5-5 0,7-1-6 16,3-4-3-16,1-3-3 0,5-3-6 15,-9-6-4-15,3 0-2 0,0-2-3 0,3-2-3 16,-2-5-1-16,-4-3-4 0,-3-1-1 15,-2-2-1-15,-6-1-3 16,-3-3 1-16,-4 3-3 0,-2-4 0 0,-1 1-3 16,-6 3 1-16,-2-1 2 0,-2 2-2 0,-1 0 3 15,-2 3 1-15,-2-1-4 16,0 3 1-16,-6 1-1 0,3 1 1 0,-4 2-4 16,-2 1 0-16,-5 1 1 0,4 4-2 15,-4 0 0-15,-2 2 2 0,-1 3-2 16,4 0-2-16,-3 2 4 0,0 4 1 15,6-2-1-15,3 2 3 0,2 1 1 0,3 0 1 0,4 0 0 16,5 4 0-16,2-4 2 0,8-1 0 16,1 3 0-16,5-1 0 0,3-3 1 15,-2 0-1-15,7-4-3 0,-1 3 2 0,2-4-2 16,-2-2-9-16,1 2-31 0,1-3-52 16,3-2-61-16,1 2-64 0,-2-4-635 15,8-3 287-15,-1 0 189 16</inkml:trace>
  <inkml:trace contextRef="#ctx0" brushRef="#br0" timeOffset="97005.9">3365 13579 37 0,'-3'-4'217'0,"3"4"-22"16,0 0-16-16,0 0-11 0,-20 11-11 16,7 1-7-16,-3 12-13 15,-3 3-14-15,2 5-13 0,-2 1-6 0,-4 9-6 16,6-8-13-16,-2 1-31 0,6-1-39 0,-1-3-42 15,3-3-53-15,3-1-56 0,-1-3-404 0,4-8 184 16,1-4 121-16</inkml:trace>
  <inkml:trace contextRef="#ctx0" brushRef="#br0" timeOffset="98051.93">4054 13031 22 0,'-2'-5'185'0,"-1"-1"-16"0,0 1-17 15,3 5-18-15,0 0-9 0,0 0-5 16,-7 16 3-16,5 0 1 0,0 4 3 0,2 8 4 16,-3 1-5-16,3 5-4 0,-2-1 0 15,2 3-9-15,2-2 4 0,-2-1-5 16,3-1-9-16,1-4-9 0,0 2-5 0,5-5-8 15,0 1-6-15,2-3-6 0,5-4-9 0,3-3-3 16,0 0-14-16,5-4-26 0,-2-4-43 16,2-3-34-16,-3-1-41 0,2-4-55 15,-2-2-48-15,-1-2-567 0,2-5 263 16,-6 0 172-16</inkml:trace>
  <inkml:trace contextRef="#ctx0" brushRef="#br0" timeOffset="98745.01">3755 13331 3 0,'-10'0'118'15,"1"3"-17"-15,9-3-6 0,-5 2-6 16,5-2-7-16,0 0-12 0,31 0-1 0,-8 0-7 16,10-5-6-16,2 2-12 0,6-3 0 0,4-1-6 15,2-3 1-15,-5-1-11 16,-2-1-1-16,-1-6-2 0,-2-1-4 0,-3-2-3 15,-2-2 0-15,-7 3 1 0,1-5 6 16,-8 7 8-16,0-2 20 0,-3 1 10 0,-1 3 11 16,-2 3 1-16,-3 2-6 0,1 0-6 15,-3 3-9-15,0 2-7 0,-3 1-9 0,2 5 1 16,-6 0-3-16,9 14-1 0,-4 0-5 16,-3 4 1-16,2 4-4 0,-1 5 0 0,-1 3 4 15,2 1-3-15,-1 0 3 16,0 1 0-16,1-3-1 0,-2 1 3 15,0-6-1-15,0-1 0 0,-2-3-1 16,3-1 9-16,-1-3 9 0,0-3 13 16,2 0 8-16,-2-3-6 0,3-1-3 0,-1-2-6 15,3-7-8-15,0 3-7 0,-7-3-3 0,16-6-3 16,-6 2-6-16,-1-3-3 0,0 1-4 16,0-2-4-16,0 1 0 0,2 2-1 15,-5-2-6-15,1 2-1 0,2 2-1 0,1 1-3 0,-10 2-2 16,17 2-1-1,-8 1 5-15,2 4-3 0,3 1 1 0,1 1 2 16,1-1-2-16,0 3 1 0,5 1 1 0,0 1-1 16,-1-2 0-16,4-3 0 0,-1 3 2 15,5-4-3-15,1-2 2 16,-3-1-2-16,6-2 2 0,-2-2-3 0,0-2 3 16,1-2-5-16,-4-3 0 0,0-3-4 0,-2-1-1 15,-4-3-5-15,-6-2 0 16,2-1-1-16,-4-5-3 0,-8 4 3 15,3-2-1-15,-5 2 0 0,-3-1 3 0,0 3 0 16,0 4 3-16,-3 0-2 0,1 1 0 0,0 3 1 16,-4 2 1-16,0 1 3 15,-4 5 1-15,10 0 4 0,-17 11 0 0,11-3 2 16,0 3-1-16,1 4 3 0,3-3 1 16,0 5 0-16,6 0 1 0,3-1 2 15,3 6 0-15,7-4-6 0,5-1-16 0,6 3-30 16,8-6-50-16,12 2-55 0,6-5-76 0,-4-4-615 15,4-5 284-15,9-4 188 16</inkml:trace>
  <inkml:trace contextRef="#ctx0" brushRef="#br0" timeOffset="99502.55">6589 13013 11 0,'0'0'32'0,"3"-7"-2"16,-3 7-3-16,0 0-3 0,0 0-2 15,0 0 0-15,0 0-6 0,0 0 0 0,0 0-2 16,0-5-2-16,0 5-6 0,0 0-4 15,0 0-11-15,0 0-10 0,0 0-52 0,0 0 25 16,0 0 15-16</inkml:trace>
  <inkml:trace contextRef="#ctx0" brushRef="#br0" timeOffset="99883.48">6585 12976 77 0,'0'-9'79'0,"3"2"7"0,-3-1 0 16,0-3 13-16,0 0-8 16,0 1 8-16,0 0 2 0,0-3-4 0,-3-1 9 15,1 1-7-15,-3-2-5 0,0 1-4 16,-4 0-7-16,-2 0-2 0,1 1-10 16,-7 3-7-16,1 3-11 0,0-2 2 15,-3 7-7-15,-3-1-7 0,5 8 0 0,-2 4-3 16,-2 3-3-16,2 4 3 0,-2 11 0 0,8 2-1 15,-2 8 4-15,5 0 2 0,6 7 0 16,2 0 0-16,4 2-3 16,5 10 1-16,2-3-4 0,4-1 1 0,0 0-1 0,-1 0-5 0,4-3 1 15,-2-3-1-15,-2-4-1 16,1-5-2-16,0 4-2 0,-6-5-1 16,0-5-1-16,0-4-7 0,-3 3 5 0,-2-12-3 15,1 1-5-15,-6 0-25 16,-1-6-34-16,-5-1-42 0,-3-3-44 0,-8-3-50 15,0-4-552-15,-1-2 249 0,-5-5 164 16</inkml:trace>
  <inkml:trace contextRef="#ctx0" brushRef="#br0" timeOffset="100229.64">6503 13452 2 0,'45'-7'51'0,"-8"0"-6"16,-5 2-1-16,-6 1-4 0,-5-1 2 15,-2 2 8-15,-3-2 2 0,0 1 9 0,-1-2 5 16,-4 1 10-16,1 2 11 0,-3-2 12 16,-2-2 8-16,3 5 1 15,-3-1 5-15,-2-1-3 0,1-1-8 0,1 3-11 16,-7 2-11-16,7-4-7 0,-7 4-11 15,7-3-7-15,-7 3-2 0,0 0 10 0,9 11 2 16,-6-3 5-16,-1 3-7 0,3 2 1 16,-3 2-4-16,3 1-4 0,-1 3-4 0,-1 0-4 15,1 2-3-15,-1-3-3 0,0 4-3 16,3-2-3-16,-3-1-8 0,2 1-36 16,-3-4-48-16,2-1-51 0,1 0-26 0,0-7-67 15,-3-2-445-15,-1-4 219 0,-1-2 145 16</inkml:trace>
  <inkml:trace contextRef="#ctx0" brushRef="#br0" timeOffset="100398.63">6691 13036 167 0,'-3'-9'172'15,"-2"2"-13"-15,3 0-22 0,0 0-12 16,-1 4-18-16,3 3-17 0,0 0-23 0,10-7-44 15,-10 7-39-15,22 7-35 16,-6-4-283-16,4 4 114 0,0 0 75 0</inkml:trace>
  <inkml:trace contextRef="#ctx0" brushRef="#br0" timeOffset="100749.52">7009 13435 178 0,'-2'-9'177'0,"2"9"-21"15,4-8-16-15,2 4-13 0,3 2-13 16,0-1-11-16,3 3-10 0,-1 0-10 0,4 5-8 16,-1 2-8-16,1-2-4 15,0 6-6-15,-3 1-7 0,-3 0-2 0,0 4-5 16,-2-2-3-16,-3 2-3 0,-1-2 0 15,0-1-1-15,-3 0 2 0,0-4 5 0,0 2 11 16,1-3 13-16,-2 1 9 16,1-2 3-16,-3-3-3 0,3-4-4 0,0 0-4 15,-7 2-2-15,7-2-3 0,0 0-7 16,-9-13-5-16,9 4-5 0,0 1-7 16,2-4-5-16,0-1-6 0,5-2-9 0,1-1-11 15,1 1-22-15,2-4-25 0,4 0-28 0,4 2-26 16,1 0-33-16,4 0-28 0,1 3-36 15,4-5-499-15,0 4 235 16,0 1 154-16</inkml:trace>
  <inkml:trace contextRef="#ctx0" brushRef="#br0" timeOffset="101092">7695 13229 38 0,'-16'7'192'16,"0"-3"-16"0,-5 4-17-16,7 3-13 0,-8-2-14 0,4 7-12 15,0-4-11-15,-1 3-8 0,6 0-11 0,2-3-8 16,2 1-9-16,2 2-4 0,5-3-5 16,2 1-6-16,2 0-8 0,5-1-4 15,2 1-4-15,4-4-7 0,3 5-3 16,-2-2-2-16,-1-1-4 0,4-2 0 15,-5 3-3-15,1-1-5 0,-1-2 0 0,0 2-6 0,-5 0 1 16,2-2-1-16,-4-1-4 0,-3 0 20 16,-1 1 4-16,-1 1-3 0,-1-1-2 0,-3-2-2 15,-3 2-3-15,-5-2 0 0,-3-2-3 16,0 1-2-16,-4-3-2 0,-2-1-14 0,0-4-39 16,0 0-51-16,0-2-66 15,-5 0-510-15,1-7 226 0,3 1 149 16</inkml:trace>
  <inkml:trace contextRef="#ctx0" brushRef="#br0" timeOffset="101413.03">7791 12922 81 0,'0'0'197'0,"0"0"-12"0,0 0-4 0,18 11-10 16,-13 1-3-16,2 6 0 0,2 4 1 16,-2 6-9-16,0 2-6 0,1 10-7 15,-3-1-8-15,-1 3-10 0,1 0-6 0,-3 2-6 0,0-3-6 16,1-1-8-16,-1-5-12 0,0-3-7 16,-1 1-7-16,-1-6-4 0,6-1-6 0,-1-3-4 15,0-3-5 1,0 0-5-16,2-4-7 0,4-4-6 0,5 1-14 15,3-4-25-15,2-4-28 0,5 0-40 16,-1-3-38-16,6-4-35 0,-3 2-59 0,4-5-700 16,-1 0 305-16,-13-1 202 0</inkml:trace>
  <inkml:trace contextRef="#ctx0" brushRef="#br0" timeOffset="101570.19">7775 13389 79 0,'-12'0'173'0,"3"0"-13"0,9 0-11 16,0 0-16-16,-11-3-12 0,11 3-10 15,0 0-11-15,38-2-16 0,-8-1-24 0,9-1-40 16,10-1-49-16,16 1-51 0,0-3-288 0,28 0 125 16,1-7 83-1</inkml:trace>
  <inkml:trace contextRef="#ctx0" brushRef="#br0" timeOffset="102295.66">9048 13034 10 0,'0'-21'214'15,"-2"2"-6"-15,2 2-6 0,-2 5-11 0,2-1-17 16,-3 4-22-1,3 2-13-15,0 1-17 0,0 6-5 0,0 0 1 16,0 22 3-16,3-1 5 0,-3 5-5 16,0 6-5-16,0 4-7 0,2 10-1 0,0 2-9 15,1-1-7-15,3 9-10 0,0 2-4 0,3-2-7 16,3-5-4-16,-1-3-5 0,4-9-9 0,-2 1-3 16,6-8-9-16,0-1-3 0,4-8-12 15,3-1-9-15,-3-9-15 16,5-4-11-16,0-6-16 0,-4 0-11 0,-2-9-3 15,5-1-11-15,-7-7-3 0,-1 0 2 16,-3-5 3-16,-4-4 3 0,-3-2 3 16,0-3 5-16,-3 1 5 0,-4 0 1 15,0 2 9-15,-2 2 10 0,3 4 14 0,-3-2 8 16,0 5-7-16,0 4 0 0,0 3 6 16,0 4 13-16,0 5 6 0,0 0 8 0,0 0 2 15,-3 21 3-15,3-7 2 16,0 5 0-16,3 2-4 0,-1 0-1 0,2 2 0 15,-1 5-4-15,1-3-4 0,-3-2-1 16,5 1-5-16,-1-6-27 0,-1 1-33 0,-2-2-38 16,3-5-43-16,1 0-50 0,-2-4-57 15,-3-4-621-15,7-3 288 0,-8-1 189 16</inkml:trace>
  <inkml:trace contextRef="#ctx0" brushRef="#br0" timeOffset="102442.75">9355 12990 27 0,'-8'-7'138'0,"3"1"-16"0,2 2-7 15,3 4-17-15,0 0-6 0,0 0-35 16,23 17-31-16,-10-6-42 16,3 5-209-16,4 3 77 0,-2 0 50 15</inkml:trace>
  <inkml:trace contextRef="#ctx0" brushRef="#br0" timeOffset="103014.4">9658 13395 71 0,'0'0'205'0,"2"-4"-18"0,-2 4-20 16,0 0-4-1,0 0-1-15,7 16-7 0,0-5 1 0,-4 6-9 16,7 2-12-16,-2 2-11 0,1 2-8 15,-1 0-9-15,0-2-12 0,-1-4-8 16,0 3-6-16,1-6-6 0,-5 0-1 0,5-3 6 16,-3 1 6-16,2-3-12 0,2-6-2 15,0 1-11-15,4-5-4 0,0-2-6 0,3 0-6 16,4-6-6-16,-4 1-3 0,3-5-4 16,4 1-5-16,-3-1-2 0,2-1-1 15,-4 0-6-15,-4 5-2 0,3 0-2 0,-6-2-2 16,2 5-8-16,-3 1 2 0,0 1 2 0,-1 4-1 15,3 2 1-15,1 5-4 0,1-1 7 16,3 3-5-16,0 2 2 16,6-2 1-16,0 2-1 0,0 1-1 15,5-5 1-15,-2 4-2 0,4-6-4 16,-2 2 5-16,5-2-1 0,-3-3-1 0,3-2-3 0,-2 0 3 16,-1-5-3-16,-2 1 1 0,-5-1-4 15,1-6 0-15,-6-1-2 0,-8 0-3 16,4-3 0-16,-7-1-1 0,-5-1-3 15,-2-2 5-15,-5 3-1 0,-4-2 0 0,-3 4-1 16,0-1 2-16,-4 4-1 0,-1 3 3 0,1-1-1 16,-2 7 1-16,1 2 2 15,1 7 3-15,2 1 4 0,0 3 3 0,2 1 3 16,5 4 1-16,5 0 1 0,2 3 1 0,7-1 0 16,7 4-1-16,3-3-3 0,7 1 4 15,8 0-3-15,4-1-5 0,7 1-14 0,-2-9-36 16,8-2-39-16,0-1-54 0,11-5-46 15,-9 1-50-15,2-3-649 16,-1-2 299-16,-1-4 198 0</inkml:trace>
  <inkml:trace contextRef="#ctx0" brushRef="#br0" timeOffset="103285.71">11813 13319 222 0,'0'0'241'16,"-9"5"-4"-16,5 2-11 0,-3 0-6 15,4 6-4-15,3-1-13 0,-2 7-17 0,2 0-19 16,2 1-16-16,-2 0-14 0,3 0-14 0,-1 0-11 15,0-1-12-15,1 2-12 0,1-3-35 16,-4-1-43-16,2 1-44 0,1-6-43 16,-1 0-39-16,0-3-40 0,-2 0-73 0,2-3-479 0,-2-2 241 15,0-4 159-15</inkml:trace>
  <inkml:trace contextRef="#ctx0" brushRef="#br0" timeOffset="103443.25">11697 12956 49 0,'-5'-8'165'15,"3"1"-14"-15,2 3-19 0,0 4-15 0,7-4-36 16,-7 4-46-16,20 7-53 16,-6-4-225-16,8 6 83 0,-4 4 54 0</inkml:trace>
  <inkml:trace contextRef="#ctx0" brushRef="#br0" timeOffset="103781.62">12221 13381 215 0,'-16'-3'218'0,"1"2"-21"0,3-2-20 0,-1 3-14 16,2 3-21-16,-1 1-10 0,3-1-12 15,2 4-13-15,2 0-12 0,3 2-17 16,2 5-10-16,2-4-14 0,8 6-9 0,1-2-3 16,1 4-6-16,4 1-3 0,1-1-2 15,-3 0-3-15,1-1-2 16,0-1-4-16,-1-1-3 0,-5 0-5 16,2-3 1-16,-3 1 1 0,-3-3 4 0,-3 0 4 15,-2 2 3-15,-4-4 4 0,-4 4-4 16,-4-4 1-16,-4 2-3 0,-3-5-3 15,1 0 0-15,-3-3-1 0,0-2-9 0,-2 0 1 16,4-4-14-16,3-1-29 0,1-4-45 16,3 0-62-16,8-4-585 0,2-6 246 0,4 2 161 15</inkml:trace>
  <inkml:trace contextRef="#ctx0" brushRef="#br0" timeOffset="104176.53">13385 13261 186 0,'-2'-9'234'0,"2"9"-19"16,0-7-22-16,0 7-18 0,10-4-19 15,-1 3-18-15,5 2-13 0,2 3-12 16,3 5-10-16,2 1-11 15,1 3-8-15,-3 1-8 0,0 3-11 16,-3 3-1-16,-1 1-8 0,-4 0-5 0,-3 0-2 0,2 0-5 16,-6-2-5-16,-2-1-3 0,-2-3-2 15,-2 0 0-15,2-3 2 0,-2 1 9 16,-3-5 7-16,3 1 3 0,-5-3-2 0,4-4 3 16,3-2-4-16,0 0-2 0,0 0 2 0,-14-15-4 15,14 8-3-15,0-7-5 0,2 2-5 16,3-5-3-16,2-2-3 0,5-2-6 15,2 3-11-15,-2-4-19 16,6 1-30-16,0 1-30 0,6 3-34 16,2-2-32-16,7 3-31 0,-3 2-30 0,5 1-35 0,-2 3-501 15,3 1 248-15,0 4 164 0</inkml:trace>
  <inkml:trace contextRef="#ctx0" brushRef="#br0" timeOffset="104514.39">14015 13493 16 0,'-7'5'166'0,"3"-3"3"0,-1 2-2 0,5-4-5 15,-2 5-21-15,2-5-11 0,0 0-11 16,24-5-18-16,-8 1-7 0,2 0-9 0,4-3-9 16,-4-1-9-16,5-1-7 0,-1-2-6 15,-3-5-6-15,1 0-10 0,-5-1-4 16,2 0-6-16,-4-1-4 0,-4 0-5 15,-2 2-3-15,-3-1-3 0,-4 5-3 0,-2-2 2 16,-3 5-4-16,-1 0-1 0,-6 2-2 0,0 3-1 16,-4 4 4-16,0 4 1 0,-4 0-2 15,2 5-3-15,-1 3 1 0,-2 3-6 16,3 1 10-16,1-2-2 0,3 2 3 16,5 0 0-16,2 0-1 0,7-2-2 15,5 3 3-15,2-3-12 0,11 2-22 16,6-2-32-16,10 2-36 0,5-4-29 0,9 1-24 0,6-6-375 15,7 2 177 1,6-2 117-16</inkml:trace>
  <inkml:trace contextRef="#ctx0" brushRef="#br0" timeOffset="105496.25">15006 13282 138 0,'-20'4'148'0,"-1"1"-13"15,2 3-4-15,1 1-17 0,0 5-8 0,1 0-10 16,5 1-9-16,2 0-5 0,4 1-7 16,2 0-8-16,4 0-10 0,4-1-7 0,2 0-2 15,4-1-3-15,4-4-9 16,5-1-12-16,2-2-14 0,0 0-1 16,0-2-9-16,3-3 4 0,1-2-4 0,-1-2 3 15,-1-3-5-15,0-2 7 0,-2 0-4 0,-1-6-2 16,0 1 6-16,-4-3 5 15,-3 0 8-15,0 2 14 0,-4 2 9 16,0-3 11-16,-2 4 4 0,-2-1 3 0,-1 2-5 0,-2 2-8 16,1 3-2-16,-3 4-6 15,0-5 1-15,0 5-2 0,0 0-2 16,-7 16 0-16,2-7-7 0,3 5 1 0,4-2-3 16,1 5 2-16,1-2-2 0,4 1-6 0,4 1-2 15,1 1-1-15,0-6 0 0,7 6-5 16,1-4-2-16,0-1-6 0,2-3-7 0,1-1-8 15,1-1-3-15,-1-3-5 0,-1-3 1 16,-1 0-1-16,0-2 4 16,-1-4 1-16,0-2-1 0,-2-2 1 0,-1-5-1 15,-1-7 0-15,-3 2 0 0,-3-6 0 16,2-3 1-16,-4 0-2 0,-4-2 3 16,3-2 1-16,-3-1-1 0,-1-3 7 15,-1 3 4-15,-1 0 7 0,0-4 9 0,-2 6 11 0,0-5 8 16,0 4 6-16,0-1-2 15,0 7-4-15,-2 2 1 0,2 2-7 16,0 4-5-16,-2 0-1 0,2 5-5 0,-3 1-2 16,1 4 2-16,-2 4 0 0,4 3-2 15,0 0-3-15,-14 10 4 0,7-2-1 16,3 3-3-16,-7 4-1 0,3-1-1 0,0 4 4 16,2-1-3-16,-4 6 2 0,4-3-1 15,-5 1 0-15,5 5-2 0,-4-3 0 16,4 2 1-16,-4 1-5 0,6 0 7 0,-3 0-3 15,4-6 1-15,3 6-4 0,-3-5 5 16,6 2-5-16,-3-2-6 0,3-2-3 0,-1-1-7 16,1 2-1-16,1-6-8 0,-2-1 1 15,2 0-8-15,2-3-3 0,0 0-1 16,-1-2-8-16,2-3-6 0,1-1 0 0,-1-1-1 16,2-3-2-16,-9 0 1 0,16-3 5 15,-7-1-6-15,-1-5 5 0,3 2-2 0,-2-9 0 16,0 2-1-16,3-8-6 0,0-1 11 15,0-5 2-15,-1-4 1 0,-2-3 5 16,4-4-4-16,-4 0 6 0,0-4 2 0,-3-1-2 16,2-2 1-16,1-5 5 15,-5 5 4-15,2 0 12 0,-4 2 13 16,1 2 10-16,-1 6 16 0,-2 4 10 0,1 4 10 16,-2 2 2-16,1 1 6 0,0 4 2 15,1 0-2-15,-2 3-1 0,-1 0-3 16,2 4 1-16,-3 1-7 0,1 1-1 0,0-1-10 15,-2 4-3-15,2 2-1 0,-3 0-5 16,1 5-6-16,4 2 0 0,0 0-11 0,-21 21 5 16,12 2 2-16,-2 6 4 0,1 9 5 15,1 12 8-15,-1 7 4 0,2 3 2 16,5 3-2-16,-3 3-2 0,4-5-2 0,2-3-3 16,0-7-1-16,0-2-2 0,0-3-4 15,2-4-13-15,2-9-45 0,-2 2-45 0,0-7-47 16,5-1-52-16,-2-6-644 0,6-2 279 15,2-1 184-15</inkml:trace>
  <inkml:trace contextRef="#ctx0" brushRef="#br0" timeOffset="106030.67">16711 12562 122 0,'0'17'207'0,"2"6"5"0,-2 5-5 0,2 7-15 16,3 4-11-16,-3 3-13 0,3 2-11 16,-1 2-13-16,1 3-10 0,-4-1-14 0,7-1-12 15,-6-1-7-15,4-5-8 0,-2 0-9 16,-1-11-15-16,1 0-38 0,-4-5-36 0,5-3-50 15,-3-4-53-15,-1-6-73 0,3-1-493 16,-8-4 229-16,3-6 151 16</inkml:trace>
  <inkml:trace contextRef="#ctx0" brushRef="#br0" timeOffset="106742.1">16482 13078 116 0,'2'-11'165'16,"3"1"-14"-16,4 1-17 0,8-1-13 16,8 1-12-16,2 0-11 0,12-3-9 15,0 3-12-15,3 0-10 0,2-1-16 0,3-2-9 16,-3 2-8-16,1 0-4 0,-8-2-5 16,0-2 4-16,-4-2-5 0,-2-3-6 0,-6-2-1 15,-4-4 3-15,-2-3 7 16,-8 3-3-16,2 0-3 0,-7-2 13 15,1 1 10-15,-5 6 12 0,2-1 12 16,-1 1 5-16,-3 4-8 0,3 2-7 0,-3 5-6 0,2 1-4 0,-4 3 10 16,2 5 2-16,0 0 8 15,-10 28 5-15,6-9-2 16,-1 7-2-16,1 4-4 0,-1 10-1 0,5 3-6 0,-3 1 3 16,3-1 5-16,3 0-8 0,0-3-4 0,1-5-4 15,1-3-5 1,-3-4-1-16,2-2 4 0,0-5-2 0,2-5-3 15,0-1-2-15,1-7-2 0,4-4-7 0,0-1-5 16,0-6-4-16,1-1-2 0,3-4-5 16,0-3-1-16,1-3-3 0,1-3-3 0,2-1 1 15,-1-1-5-15,1-1 2 16,0 4-3-16,0 1-4 0,-5 2-3 16,-1 3 1-16,1 2 0 0,1 3 1 0,-4 3-2 15,3 4 4-15,-1 5-1 0,5-1 2 0,-5 4-3 16,1 3 5-16,3 4-2 0,-1-1 2 15,-1 2 0-15,3-2 2 0,0 4-4 16,0-6 3-16,2 2 2 0,0 0-2 0,2-7-1 16,1 3 0-16,3-4-2 0,-3-2 1 15,1-4-2-15,-2 0-2 0,0-2-1 0,-1-4 0 16,-3 1 0-16,-1-4-4 0,-3-4-3 16,-2-1 0-16,-1-4-1 0,-1-2-2 15,-4-4 2-15,-3 2-3 0,-3-1 0 0,-3 0-4 16,-1 2 5-16,-1 1-4 0,1 2 4 15,-6 4-2-15,0 4 5 0,-3 4 3 0,-2 4-2 16,-1 4 3 0,-1 1 3-16,2 8 1 0,-2 2 4 0,3 6 2 15,3 2 3-15,4 0-2 0,-1 3 3 16,8-4-1-16,2 5 0 0,9-1 1 0,2-1 0 16,6 5-10-16,4-5-17 0,3-2-29 15,4-3-29-15,3 0-38 0,1-4-38 16,4-1-42-16,4-2-64 0,-3-5-561 0,4-1 279 15,-3-3 183-15</inkml:trace>
  <inkml:trace contextRef="#ctx0" brushRef="#br0" timeOffset="107214.47">18997 12890 46 0,'0'0'243'0,"0"0"-4"15,-7 28-9 1,7-9 1-16,0 4-7 0,0 9-8 0,0 3-9 16,0 12-14-16,3 1-13 0,-6 3-12 0,3 7-9 15,-5 7-12-15,-1-2-12 0,0 23-6 16,-1-19-15-16,-2-7-9 0,5-6-10 16,-4-10-11-16,4-5-7 0,1-7-6 0,-2-4-9 15,3-5-2-15,2-4-4 0,-2-7 0 16,2-3-4-16,0-7-6 0,0-2-9 0,0 0-3 15,-2-27-13-15,2 6-8 16,-3-3-10-16,1-9-7 0,0-1-8 16,-6-7-36-16,2-4 4 0,-1 1 2 15,3-5 4-15,-2 1 1 0,4 2 0 0,2-4 4 16,2 4 2-16,4 2 1 0,0 0 1 16,5 4 1-16,1 6-2 0,0 1 4 0,2 10 1 0,2 1 2 15,-3 6 3-15,5 3 3 0,-4 6 1 16,2 4 2-16,1 3 2 15,-3 1 3-15,-1 6-2 0,2 4 2 0,-4 1-2 16,-1 5 6-16,-6-1 2 0,-4 7 2 16,-2-1-1-16,-5 6 2 0,-2-4-1 15,-10 4 3-15,3-1-4 0,0-6-8 0,-4 0-16 16,2-4-30-16,-4-3-37 0,6-3-54 16,-2-4-40-16,1 0-686 0,6-5 297 0,-1-2 196 15</inkml:trace>
  <inkml:trace contextRef="#ctx0" brushRef="#br0" timeOffset="108163.64">19739 12992 25 0,'-16'-2'168'0,"-3"2"-5"15,3 4-4-15,-4 1-12 0,2 2-14 16,0 7-7-16,-4 4-10 0,6 3-10 0,2 3-11 16,0 3-7-16,2-3-10 0,3 3-6 15,5-1-2-15,4-3-7 0,2 0-7 16,2-4-7-16,4 0-5 0,5-2-9 0,-1-2-8 16,2-4-1-16,2-3-10 0,1-2-4 15,1-3-1-15,-5-3 1 0,5 0-8 0,-3-5 3 16,0-2 0-16,0-1-3 0,-2-3-2 15,-1-1 0-15,-3-3-1 16,0-2 2-16,-1 2-2 0,-4 1 7 0,1-3 0 0,0 7 2 16,-3-3 0-16,0 4-1 15,-2 4-2-15,0 0 3 0,0 5-1 0,0 0 1 16,0 0-2-16,0 0 3 0,-2 21-2 0,4-10 3 16,0 2 0-16,5-2 3 15,-2 5-3-15,2-6 0 0,3 3-1 0,4-3-1 16,-3-1 2-16,3-3 1 0,3 0-4 15,-1-4-1-15,5-2-3 0,-3 0 2 16,1-5-3-16,2 0 2 0,-2-2-4 0,2-4 1 16,-4-3-2-16,-2 0 1 0,-3-2-2 15,-3 0-2-15,1-5 1 16,-8 0-3-16,0 0-1 0,-4 2-2 0,-2-1 3 0,-2 0 0 16,3 4 0-16,-3 1 0 0,-1 0 0 15,2 2 0-15,3 6 0 0,-2-2 2 0,1 1 1 16,3 4 1-16,0 4 0 0,5-7 2 15,-5 7 0-15,14-4 1 0,-3 6 3 0,4-2-2 16,1 2 0 0,1 0 0-16,0 3 2 0,2-1-1 15,1-1-1-15,-4 4-2 0,-2 0 2 0,5 0-3 16,-6 2-2-16,1 2 5 0,1 1-4 16,-4 0 3-16,-2 3 1 0,0 2 4 0,-4 2 0 15,-1 0-2-15,-1 1 3 0,0 0 0 16,-1 0-1-16,-2 0-3 0,3 0 3 0,-1 0 2 15,0-4-2-15,1-2 3 0,1 2-3 16,3-4-1-16,0 0 2 0,4-3-2 0,4 0-3 16,3-4 0-16,0-1-4 0,4-3 3 15,1-1-3-15,3-5 1 0,3 0-2 0,-4-6-3 16,1-5-1-16,-3-3-2 0,1-7 0 16,-4-1 0-16,-2-5-3 0,-1 1 0 15,-3 0 3-15,-4-3-3 0,-2 5 1 0,-1-1-1 16,-1 1 3-1,-6 3 2-15,2 6 1 0,-2-1 0 0,-2 2-1 16,-1 4 0-16,-4 4 3 0,2 2 0 16,-2 6 1-16,0 1-1 0,7 2 5 0,-13 5-2 15,8 4 0-15,3 2 2 0,-4 4 2 16,6 4-4-16,0 2 6 0,0 4-4 16,6 5 4-16,-2-2 2 0,3 2-2 15,0 2-2-15,0-4 3 0,-1 0 0 0,2-1-3 0,-4-2 1 16,-1-3-2-16,0-3-1 0,1-2 2 15,-4-1 1-15,0-3-1 0,-2-1-1 16,0-1-3-16,2-1-18 0,-3-3-40 0,3-1-40 16,0-6-52-16,3 4-530 0,-3-4 231 15,12 0 152-15</inkml:trace>
  <inkml:trace contextRef="#ctx0" brushRef="#br0" timeOffset="108878.63">21143 13268 60 0,'5'5'157'0,"4"1"-13"0,3-1-13 16,4-1-11-16,5-1-8 16,3 0-12-16,-2-1-12 0,5-4-7 0,-2-1-12 15,-1 3-2-15,-1-7-12 16,-3 0-3-16,2-2-2 0,-4-3-3 0,-1 0-6 0,-5-3-4 15,-3-1 0-15,-2-1-4 0,-3-1 7 0,-4 1-5 16,-3 3 3-16,-1 0 4 16,-2-1 3-16,-6 5 3 0,0-1 3 0,-4 2 0 15,-1 1-1-15,-2 3 5 0,-1 5 0 16,-1 0-3-16,2 5-6 16,-2-1 3-16,0 5 0 0,4 1-3 0,2 0-1 15,-1 8-2-15,6-4-3 0,3 5 0 0,5-2-2 16,2 3 1-16,6 3-5 15,4-2-4-15,4 2 0 0,6 0-2 0,7 0-2 16,3-3-3-16,-2-3-1 0,2 0-2 0,3-3-1 16,-5-3-6-16,0-6 0 0,2 3-2 15,-2-7-1-15,0-1 1 0,-2-1-2 16,2-7-2-16,-4 1-5 0,1-7 0 0,-1-5-1 16,-4-5 2-16,-2-5-6 0,-3-1-1 15,-1-5-1-15,-7 1 3 0,-3 3-2 0,-1-1-1 16,-3 0 1-16,-3 5 2 15,1-2-2-15,0 8 1 0,-5-2 0 16,-1 6-3-16,4 0 0 0,-2 7 4 16,-2-1 1-16,1 7-2 0,-1 0 2 0,2 1 3 0,6 3 0 15,0 0 1-15,0 0 1 16,-2 13 0-16,8-6-4 0,2 1 4 0,1 2-2 0,5-1 5 16,2 0-3-16,-2-2 1 15,3 2-1-15,-3-2 0 0,-2 0 1 16,4 0-7-16,-4-2 4 0,1 0 0 0,-1-1-2 15,-2 1 1-15,-1 1-4 16,-2-2 0-16,2 3 0 0,-2-1 2 0,-2 4 0 0,-2 1 4 16,3 1 7-16,-3 4 2 15,-1 0 9-15,-2 3 4 0,0 1 2 16,0-4-4-16,0 2 3 0,0 0-3 16,0 0 1-16,3-4 0 0,1 4-6 0,1-4-2 15,-1 0-2-15,5-2-24 0,1-4-39 16,4 3-49-16,0-2-63 0,4-4-82 0,-1-1-601 15,2-1 287-15,-1-1 189 0</inkml:trace>
  <inkml:trace contextRef="#ctx0" brushRef="#br0" timeOffset="110357.38">22893 13057 39 0,'-2'-7'149'0,"2"4"-23"0,0 3-7 0,0 0-10 16,0 0-10-16,5 24-5 0,-1-7-4 0,3 5-4 15,0 2-6-15,0 0-6 0,0 2-5 16,1-4-11-16,-2-1-6 0,1-3 5 0,0-2 0 16,-2 0 5-1,-1-2 19-15,3-6-3 0,1-2-9 0,-2-3-6 16,2-4-6-16,1-6-5 0,0-2 0 0,-1-3-2 15,3-3-7-15,-2-4-3 0,-2 3-7 0,-1-3 1 0,2 2-6 16,-1-1 3-16,-1 4-6 16,0 0-3-16,-1 5-3 0,2-3-3 0,-3 6 2 15,1 1-3-15,2 5-1 0,-7 0-1 16,15 9 2-16,-2-2-1 0,-2 3-2 16,3-1 1-16,1 2 1 15,1 3 0-15,4-2 5 0,-3-3 4 0,6 1 5 16,-3-3 3-16,-1-2 7 0,3-2 6 0,-1-3 3 15,0-3 1-15,0-2 3 16,2-4 1-16,-1-2 2 0,-2-1 2 0,-4-3 1 16,-1 3-4-16,-6-4-7 0,0-2-2 15,-5 1-8-15,-1 0-6 0,-3 1-2 0,-3-4-9 0,-1 4-10 16,-3 2-30 0,1-2-40-16,-3 6-40 0,-1-1-41 0,5 4-41 15,0-1-31-15,-2 5-21 0,5-2-517 16,0 1 255-16,2 4 169 0</inkml:trace>
  <inkml:trace contextRef="#ctx0" brushRef="#br0" timeOffset="110557.76">23579 12963 90 0,'0'0'180'0,"0"0"-6"0,9 4-5 0,-6 0-7 0,-3-4-7 16,3 12-8-16,-1-1-12 15,4 1-7-15,-1 2-12 0,0 4-10 0,0 1-8 16,-1-1-9-16,-1 2-8 0,1-4-11 16,1 2-13-16,-1-2-40 0,1-3-41 15,-1 2-39-15,1-4-46 0,-1-4-62 16,-1 0-376-16,0-5 186 0,-3-2 123 0</inkml:trace>
  <inkml:trace contextRef="#ctx0" brushRef="#br0" timeOffset="110723.97">23488 12414 131 0,'-5'-12'172'16,"3"1"-19"-16,0 2-14 0,0 1-16 16,2 4-12-16,2-1-16 0,-2 5-49 15,11-3-53-15,1 3-49 0,-12 0-253 0,25 6 105 16,-6 0 70-16</inkml:trace>
  <inkml:trace contextRef="#ctx0" brushRef="#br0" timeOffset="110979.33">23859 12449 189 0,'-5'-3'191'0,"5"3"-17"16,0 0-14-16,-9 10-12 16,9 6-2-16,2 7-10 0,8 8-11 0,-2 8-10 15,7 14-6-15,-1 1-10 0,5 22-8 16,-3-13-4-16,-2-7-9 0,0-3-8 0,-3 0-10 16,-1-11-20-16,-3-2-39 0,2-5-37 15,-1-5-40-15,-1-5-27 0,-3-6-50 16,-2-5-409-16,1-5 191 0,-3-3 126 0</inkml:trace>
  <inkml:trace contextRef="#ctx0" brushRef="#br0" timeOffset="111203.76">24132 12440 6 0,'2'-19'251'0,"0"7"-9"0,-2 0-20 16,0 4-26-16,0 1-18 0,1 6-7 0,-1 1-4 15,0 0-2-15,14 13-5 0,-7 3-13 16,2 9-12-16,0 9-10 0,3 6-13 0,-6 4-7 16,6 9-8-16,-4-3-10 0,-1 4-5 15,-3-1-11-15,1-5-29 0,2-8-48 0,-5-6-47 16,6-3-58-16,-1-4-53 0,-1-3-67 16,4-6-516-16,-5-4 254 0,8-7 167 0</inkml:trace>
  <inkml:trace contextRef="#ctx0" brushRef="#br0" timeOffset="111562.81">25011 12429 121 0,'-7'-3'182'16,"7"3"-6"-16,0 0-13 0,-13 14-4 0,6 2-9 15,2 9-8-15,3 6-9 0,-4 10-7 0,6 3-9 16,0 3-11-16,3 2-9 0,2 9-8 16,2-3-6-16,2-3-6 0,3-2-9 0,-3-8-4 15,3-4-5 1,2-6-3-16,-3-2-6 0,3-5-5 0,1-5-3 16,-4-7-6-16,5-3-5 0,-2-2 0 0,1-5-8 0,-4-3-2 15,3-5-4-15,-2-1-3 0,-3-2-3 16,-1-5-4-16,-2-1 0 0,-4-6-6 15,-2 4 1-15,0-5 0 0,-4 1-3 16,-3 2 0-16,-2 1-1 0,-6-1-2 0,-3 5-1 16,0 2-1-16,-4 2-2 15,1 5-22-15,-3 1-36 0,4 3-38 0,-2 3-36 0,2 1-44 16,2 1-482-16,7 0 227 16,2 2 149-16</inkml:trace>
  <inkml:trace contextRef="#ctx0" brushRef="#br0" timeOffset="111962.78">25552 13097 15 0,'0'0'169'0,"0"0"-19"0,3-7-11 0,-3 7-12 15,9-6-9-15,1 2-9 0,1-5-18 16,2 1-6-16,5 0-6 0,-4-4-11 0,-1 0-9 16,2 1-4-16,-1-5-7 0,-5 4 2 0,0-4-10 15,-2-2-5-15,-5 0-2 16,-4-2-6-16,0 1-5 0,-3 3 0 0,-4 1-4 0,-2 0-4 16,-1 5 3-16,-5 1-8 15,-3 5 8-15,-3 2 6 0,4 7 12 0,-10 1 8 16,4 4 4-16,1 5 3 0,-3 4 1 15,1 0 3-15,3 4 0 0,6-5-3 16,1 5 0-16,7-1 0 0,2-1-2 0,7-3-2 16,7 3-3-16,3 0-3 0,10 1-6 15,5-4-9-15,6 2-28 0,1-6-32 16,8-1-40-16,2-1-43 0,0-1-46 16,3-5-510-16,1-2 229 0,-1 1 151 15</inkml:trace>
  <inkml:trace contextRef="#ctx0" brushRef="#br0" timeOffset="112323.74">26329 12901 65 0,'-7'-6'182'0,"3"1"-12"15,-5 0-17-15,0 3-9 0,0 0-10 0,-6 2-8 16,-1 4-8-16,-1 1-9 0,1 6 0 15,-4 1-6-15,2 5-10 0,2 3-8 0,3 1-5 16,-1 0-6-16,1 0-9 0,4 2-3 16,5-2-5-16,4 0-4 0,2-2-6 15,2-1-23-15,6 5-31 0,4-5-35 0,2-4-34 16,3 1-45-16,2-4-46 0,2-1-391 0,6-6 190 16,-4-1 125-16</inkml:trace>
  <inkml:trace contextRef="#ctx0" brushRef="#br0" timeOffset="113432.98">26686 12976 15 0,'-9'-5'194'0,"0"1"-14"16,-3 2-16-16,1 0-14 0,-3 4-14 16,-2 1-11-16,4 6-11 0,-4 2-6 0,1 4-11 15,-1 2-8-15,2 1-9 0,2 5-5 16,3 0-8-16,0-1-4 0,4-2-6 15,3-1-5-15,-1-3-4 0,3 0-4 16,5-4-3-16,0-1-4 0,1-5-3 0,3 1-7 16,4-5-2-16,-3-2-4 0,3-5 0 15,-2 1-3-15,2-4-3 16,0-5-2-16,-1 1-4 0,-1-3 2 0,-1-2 0 0,-3-2-9 16,2-2 5-16,-2 3 1 0,0-2-2 15,-2 4 7-15,-1-2 2 0,-2 2 3 0,4 6-3 16,-4-3-3-16,0 4-3 0,0 1 2 15,-2 2-3-15,0 6-5 0,0 0 3 16,0 0 4-16,0 0-1 16,0 18-2-16,0-7 1 0,3 1 1 0,4 6 1 15,-2-4 0-15,1 3-2 0,4-3 2 16,-1 1-2-16,1 0-1 0,1-5 3 0,1 1-2 16,-1 0-1-16,4-6-1 0,1 0 0 15,2-3-1-15,-1-2-1 0,-3-2-1 16,2-3-5-16,1-2-2 0,-3-4 7 0,-1-3-4 15,1-6-1-15,-4-3 1 0,-3-6-2 0,0-11 0 16,-5-2-4-16,-2-6 0 0,-4-11 0 16,-3 2 0-16,-2-2 0 0,-2 2 1 15,0 3 8-15,-3 3 17 0,1 5 6 16,0 9 6-16,1 2 3 0,4 8-4 0,1 2-4 0,0 2-5 16,0 7-2-1,-3 3-2-15,3 3-3 0,2 6-1 16,-4 6 4-16,9-2 1 0,-10 16 2 0,9 3 1 15,-1 7 4-15,-1 5 3 0,3 4-2 16,3 9 0-16,-1 5 0 0,3-3 0 0,-1 8-1 0,3 1-2 16,0-8 1-16,2-3-4 15,1-5-3-15,-1-1 1 0,3-1 1 0,-4-10 1 16,2-2-1-16,5-2-1 0,-7-8-3 16,4-1-2-16,2-5 0 0,1-4-3 0,-4-2 0 15,3-3-6-15,-3-5 5 0,2-4-6 16,-1-3 1-16,1-8-3 15,-2-3-1-15,2-12-4 0,-4-2-2 0,0-5-1 16,-2-2 2-16,-4-3-4 0,3 2 0 16,-4-1 1-16,-2 2-2 0,0 1 0 15,0 8-1-15,0 0 2 0,0 4 3 16,-2 4 0-16,2 5 1 0,-4-1 1 0,2 3-2 16,2 3-2-16,-1 3 1 0,-1 3-1 15,-3 2 4-15,3 8-1 0,2 1 2 0,0 0 4 16,-12 14-5-16,10 3 7 0,0 4 4 15,0 11 2-15,4 3-1 0,0 12 3 0,0 3-5 16,3 9 6-16,0-2 1 0,1-1-2 16,2 2 2-16,4-6-2 0,-3-4-2 0,0-6 4 15,2-4-5-15,1-2-1 16,-2-9 3-16,-1-3 1 16,3 0 1-16,-1-5 1 0,1-6-3 0,2-4-4 15,0-2-1-15,-3-5-1 0,2-4 0 0,-3-2-3 16,3-3-1-16,-4-5 1 0,0-3-6 15,1-2 1-15,-5-3 0 0,1-3-2 16,-3-5-3-16,-1 0 2 0,-2 5 2 0,0 0-3 16,-2 5 2-16,-3-3-2 0,1 4 1 15,-3 4-1-15,-4 1 0 0,2 6 3 16,-2 1-1-16,0 2 2 0,-4 8 2 16,3-1-1-16,-1 6-3 0,-1 2 6 0,3 3 1 15,3-1 1-15,-1 3 1 0,2-1-2 16,4 1-6-16,1 2-9 0,4-2-14 0,3 0-20 15,2-1-14-15,4 2-16 0,2-6-16 16,3 2-13-16,0-1-15 0,3-2-18 16,2-1-3-16,-1-4-11 0,4 1-12 0,-1-5-12 15,3 0-420-15,-3 0 204 16,1-2 134-16</inkml:trace>
  <inkml:trace contextRef="#ctx0" brushRef="#br0" timeOffset="113849.11">27680 12968 58 0,'3'-12'46'0,"-6"1"21"15,1 3 15-15,-2 0 12 0,-2-1 15 0,0 2 8 16,-3 0 6-16,-6-2 2 0,2 5-1 0,-1 1-7 16,-3-2-8-16,1 5-8 0,0 0-8 0,-1 5-6 15,1 0-7-15,-2 4-7 16,1 3 0-16,1 1 2 0,0 6-8 0,1-2-3 16,3 3-6-16,1 1-4 0,2 0-6 15,4 0-5-15,0-2-3 0,5 0 0 16,0-2-5-16,2 0-2 0,4 1-3 0,1-6-1 15,-1-1-4-15,3-6-4 0,7 2-3 16,-3-5-7-16,3-4-3 0,-2-1-5 0,3-3-2 16,-1-2 0-16,-3-5-1 15,4-4-6-15,-1-1 3 0,-2-6-1 0,-1-8 0 16,-2-5-2-16,0-7 3 16,-2-11-5-16,1 1 0 0,-4-2 1 0,-3-2-5 15,0 10 4-15,-1 1-1 0,1 4 5 0,-3 9 4 16,0 0 7-16,-3 4 0 0,3 6 0 15,0 5-3-15,0-1-1 0,-2 11-1 16,-1 2 8-16,0 6 7 0,3 1 9 0,-4 17 3 0,2 6 4 16,-1 8-1-16,0 5-1 15,2 10 0-15,-2 2-1 0,3 12-1 16,-2-1-6-16,-2 4-6 0,-1-4-43 0,3 0-49 16,-3-2-70-16,1-11-84 0,-1 1-507 0,1-6 250 15,0-4 166-15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7T08:10:18.8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13716 6325 199 0,'0'0'197'16,"0"0"-7"-16,-8 1-7 0,8-1-8 0,0 0-6 16,-7 3-8-16,7-3-6 0,0 0-5 15,-7 4-5-15,7-4-5 16,0 0-10-16,-7 2-4 0,7-2-7 0,0 0-3 0,0 0-8 16,-8 2-7-16,8-2-9 0,0 0 1 15,0 0-10-15,0 0 5 16,0 0-6-16,0 0 7 0,0 0-11 0,0 0-8 0,11-16-7 15,0 4-10 1,4-6-7-16,10-5-3 0,14-9-7 0,20-12-5 16,13-3-2-16,23-7-5 0,3-2 1 15,7 1-7-15,0 3-3 0,1 4 1 0,-21 8 0 16,-3 4-6-16,-4 2 1 0,-11 5 1 16,-18 6-2-16,-9 4 3 0,-7 7-2 0,-8-1 1 0,-1 3-2 15,-6 1-1-15,-1 3-1 16,-1-2 1-16,-2 1-4 0,-1 0-1 0,-1 4-4 15,-2-1 3-15,-1-2 0 0,-2 3-3 16,0-2-23-16,0 3-28 0,-3-2-34 0,-4 4-38 16,0-8-43-16,0 8-36 0,-4-9-26 15,-5 5-19-15,2-1-15 0,-5 0-553 0,0 1 277 16,0-1 183-16</inkml:trace>
  <inkml:trace contextRef="#ctx0" brushRef="#br0" timeOffset="249.76">14799 5444 4 0,'-4'-4'120'0,"-1"0"9"0,0 0 0 16,5 4-1-16,-9-6-7 16,9 6-11-16,-8-5-7 0,8 5-8 0,-3-1-9 15,3 1-9-15,0 0-1 0,0 0 2 16,0 0 6-16,0 0 9 0,20 15 4 16,-4-10 1-16,4 4-4 0,3 1-3 0,3-2-7 15,-1 1-8-15,-1 2-17 0,1-3-2 16,-1 3 2-16,-6 1 0 0,1 1 6 0,0 2 12 15,-6 1 6-15,0 5 1 16,-6 2-4-16,-3 5-5 0,-8 2-4 0,-6 5-5 16,-4 0-6-16,-5 8-5 0,-2-3-44 15,-2-3-62-15,2-3-73 0,0 0-71 0,-1-4-677 16,4 0 296-16,-3 0 196 0</inkml:trace>
  <inkml:trace contextRef="#ctx0" brushRef="#br0" timeOffset="3300.26">7543 4414 107 0,'3'-5'141'15,"-3"5"-13"-15,0-5-13 0,0 5-20 0,0 0-7 0,0 0-7 16,-8 24 0-16,4-8 0 0,-3 11 3 16,1 1 1-16,-4 3-4 0,0-3 3 15,3 2-5-15,-2-3-4 0,2 0-5 0,-2 0-7 16,2-8-2-16,3 1-1 0,-2-4 11 15,2 1 11-15,-1-3 6 0,3-5 11 0,-2 2-2 16,3-4-6-16,-1-2-13 0,2-5-6 16,0 0-7-16,0 0-10 15,0-25-6-15,2 4-4 0,-1-5-7 16,5-4-9-16,1-10-1 0,-1-3-5 16,3-6-4-16,-4 4-1 0,6 4-2 0,0 1-1 15,-2 4-3-15,1 6-4 0,-5 3-2 16,2 4-4-16,0 3-1 0,0 8-2 0,-1 2-1 15,2 5 2-15,4 5 3 0,-3 6 2 0,2 8-2 16,3 2 2-16,-3 3 1 0,2 4 0 16,-2 2 1-16,-3 3-2 0,4 5 1 0,-1 1-3 15,-4 2 4 1,-1-4 2-16,-1-2-1 0,0 0-1 0,-1 0-13 16,-1-5-28-16,2-5-24 0,-2 0-28 15,-1-4-28-15,-2-2-41 0,0 0-50 0,-5-2-538 0,2-3 252 16,-6-1 167-16</inkml:trace>
  <inkml:trace contextRef="#ctx0" brushRef="#br0" timeOffset="3850.24">7341 4828 67 0,'17'-6'61'0,"5"-1"-8"0,7-2 5 15,-1 1-11-15,11-5-7 16,-1 1-2-16,2-1 2 0,-4 3-11 16,2-2 1-16,-3-2-3 0,-8 5-1 0,4-5 7 15,-5 5 6-15,-1-3 6 0,-4 4 11 16,-3-2 9-16,-1 1 2 0,-1 1 2 16,-1 0 6-16,-4-4 4 0,-3 4 9 15,3 2-4-15,-1 0 0 0,-3 2-1 0,-2-3-12 16,1 5-11-16,-1-2-8 15,-5 4-6-15,9-3-8 0,-9 3-5 0,0 0 0 0,2 16-4 16,-2-4 0-16,0 3-5 16,-2 2 3-16,-3 2-2 0,3 0 0 0,0-1-2 0,2-4 0 15,0 3-4-15,-3-3-4 0,3-2 1 0,0-1 3 16,0-2 4-16,0 0 10 0,0-2-1 16,0-7 1-1,5 1-4-15,-5-1-5 0,0 0-3 0,17-17-4 0,-8 6 1 16,0-4-3-16,-2-2-1 15,4-3-3-15,2 0 0 0,1-3-5 16,-2 2 1-16,3 0-1 0,1 0-2 0,-4 2-4 16,0 3 2-16,-2 4-2 0,4 0-4 0,-3 4-4 15,-2 1 4-15,0 4 0 0,4 3 3 16,-2 2 2-16,-2 1 0 0,3 4 3 0,-1 4 3 16,2-1 0-16,-2 3 2 0,-2-1 4 15,0 3-4-15,0 0 2 16,2-1-1-16,-1 3 2 0,-2-3-3 0,1 1 0 15,-2 0-18-15,1-2-40 0,-1-1-39 16,2-1-33-16,-2-1-31 0,-1-1-32 0,2-1-420 16,6-2 206-16,0 1 135 0</inkml:trace>
  <inkml:trace contextRef="#ctx0" brushRef="#br0" timeOffset="4149.55">9200 4539 1 0,'0'-7'227'15,"0"0"-6"-15,0 0-15 16,0 7-21-16,0-8-20 0,0 8-21 15,0-6-18-15,0 6-14 0,0 0-7 0,0 0-11 0,0 0-4 16,-5 30-4-16,3-14 1 16,0 1-4-16,-1 4-6 0,-1 0-4 0,2 0-9 15,-3-3-7-15,3 3-4 0,-4-2-6 16,4 1-17-16,-2-4-44 0,2-2-51 16,0 0-44-16,2-4-57 0,-6-3-507 15,4-3 228-15,2-4 152 0</inkml:trace>
  <inkml:trace contextRef="#ctx0" brushRef="#br0" timeOffset="4327.67">9146 4270 31 0,'-2'-11'209'0,"0"3"-16"0,2-1-19 15,-3 0-16-15,3 0-19 0,-3 4-25 16,3 5-33-16,3-9-34 0,-3 9-38 0,0 0-40 15,0 0-42-15,0 0-285 0,22 14 122 16,-16-5 80-16</inkml:trace>
  <inkml:trace contextRef="#ctx0" brushRef="#br0" timeOffset="5076.68">9571 4532 23 0,'0'0'236'0,"-11"-9"-13"16,11 9-15-16,-9-2-21 0,0-1-20 0,9 3-17 15,0 0-14-15,-27 12-13 0,16-3-12 16,-4 2-14-16,-3 4-5 0,4 2-9 0,-4-1-10 16,6 3-5-16,0-2-7 15,2 0-5-15,-2-3-7 0,6 1-4 0,-1-3-4 16,-1 2-1-16,2-5-3 0,2 0-3 15,-1-2-2-15,5 0-1 0,-2-4-3 0,2-3-6 0,9 2 2 16,-9-2-2-16,16-8-3 16,-7 0-3-16,6-4-2 0,-2-2 0 15,3 0-3-15,1-8-3 0,-3 5 3 16,2-7-3-16,-2-2-2 0,-1 1-1 0,2-4 6 0,-1-3 3 0,1 1 2 16,-4 0 5-16,-2 4 5 15,0-1 3-15,-4 2 3 0,2 6 5 16,-2 3-1-16,2-1-5 0,-2 4-6 15,-1 0-2-15,-1 3-6 0,-1 3-2 16,0 1-2-16,-2 6-2 0,0 1 0 0,0 0 0 16,0 0-1-16,-4 27 0 0,1-11 1 0,0 3-1 15,2 0 1-15,1 2-3 0,-2 2 2 16,4-2-1-16,-2 1 1 0,1 1-2 16,5-2 2-16,-4-2 2 15,5-1-1-15,-3-1-2 0,5 0-3 16,2-4 1-16,0-1 1 0,0-1 0 0,3-4 0 15,1 0 2-15,-3-5-4 0,3-2 0 16,2 0-3-16,-1-4 1 0,0-1 2 0,1-6-1 16,-3 4-1-16,0-5-3 0,-1-1-2 15,-1 1 1-15,-2-4 2 0,-1 0-2 16,0 1 2-16,-3-1 0 0,3 4 0 0,-4 1 4 16,-1-1 3-16,-2 3-3 0,3 0 2 15,-3 0-5-15,3 1-3 0,-3 3-2 0,-2 5 0 16,0-3 2-16,0 3-1 0,0 0 3 15,0 0-2-15,-11 18 0 0,6-7 2 0,1-1 0 16,1 3-3-16,-6 1 1 16,7 2 5-16,1 3-2 0,-1-1 3 0,2 1-2 15,0 0-2-15,2 2 5 0,-1-3-3 0,1 2 2 16,5-3-4-16,0 0 4 16,-3-1-2-16,1-3 0 0,0-1-5 0,0-4-3 15,1 1-13-15,1-3-23 0,3-1-23 16,-1-5-25-16,3 0-28 0,1-5-23 0,2 1-31 15,1 0-40-15,-1-4-625 0,3-1 284 16,0 0 187-16</inkml:trace>
  <inkml:trace contextRef="#ctx0" brushRef="#br0" timeOffset="6029.53">9894 4534 20 0,'0'0'70'0,"16"-4"-1"0,-7-1-11 16,2-2-3-16,4 1-3 0,-1-2-4 16,-3-1-5-16,1 1-2 0,2-3-3 0,-2 2 2 15,-5 2 0-15,4-2 3 0,-3 2-1 0,-1-2 3 16,-3 1-5-1,1 1 1-15,-4-1 3 0,2 1 0 0,-1 2-12 16,-2-3-3-16,0 8-3 0,-5-5-2 16,5 5-6-16,-10-5-4 0,3 5 6 0,7 0-3 0,-19 2-4 15,12 1 0-15,-3 1-3 0,-1 0 1 16,1 1-3-16,-2 2-1 0,-2 2 7 16,3 2-4-16,-1-1-5 0,-1 1 5 0,5 1 1 0,-1 0-7 15,0 1 6-15,0-3 0 16,3 3-1-1,-1-3-1-15,3 2 1 0,-1-3 3 0,3 0-2 16,0 0-5-16,-4-4 2 0,4 4 4 16,1-6 0-16,1 5 0 0,-3-5 0 0,3-3-1 15,-2 9-4-15,2-9 3 0,-3 8 5 16,3-8-1-16,0 7-6 0,0-7-10 16,0 0-14-16,0 6-21 0,0-6-20 0,0 0-43 15,0 0-285-15,17 0 131 0,-17 0 87 16</inkml:trace>
  <inkml:trace contextRef="#ctx0" brushRef="#br0" timeOffset="6900.31">10194 4479 185 0,'3'-5'193'0,"-3"2"-17"0,0 3-20 16,4-9-20-16,-4 9-14 15,0 0-18-15,0 0-9 16,0 0-9-16,0 0-3 0,-2 23-14 0,2-9-2 0,-2 1-9 15,-1 3 0-15,1-2-9 16,2-2-2-16,0-2-4 0,-3 2-4 0,3-1-3 0,-3-3-1 16,3-1 5-16,3-1 13 15,-3 1 12-15,0-4 7 0,3 1-4 0,-3-6-7 16,0 0-5-16,0 0-7 0,0 0-4 16,18-16-6-16,-11 8-4 0,-3-3-3 0,5 3-4 15,-3-5-3-15,1 1-3 16,0 3-6-16,-3 0 0 0,4 2-7 0,-4-2 0 0,1 5-3 15,3-1-4 1,-2 3 3-16,-6 2-2 0,14 4 1 0,-5 1 1 0,-2 4-1 16,1-2 2-16,1 2-1 0,0 2-1 15,-2-3 1-15,0 1 2 0,2-1-2 0,-2-2 1 0,1-2 2 16,1 3 0 0,0-4 1-16,3 0-1 0,-1-3 0 15,4-3-1-15,-2 2 0 0,3-6-2 0,-1 3 0 16,0-4-2-16,0 0 2 0,1-1-3 15,-1-5 3-15,-2 2-1 0,1-6-3 16,-2 1 0-16,2-3-1 0,-3-2 0 0,-1-1 0 16,2-2 3-16,-5-5-4 0,-2 5 11 15,1 0-2-15,-3-2-1 0,1 4 1 16,-2 2-3-16,-2-1 3 0,3 4-1 0,-1 3-5 16,-2 3-4-16,2 0-1 0,-1 3 0 0,-1 7-2 15,0 2 4-15,0 0 4 0,0 0 1 16,3 23 1-16,-3-9-3 0,0 7 2 0,4 2-2 15,-4 2 4-15,0 3 0 0,0 2 1 16,0-1 0-16,3 0 2 0,-3 3-2 16,2-6 1-16,0 2 0 0,0-2 1 0,1-6-1 15,1 1-20-15,-2-2-29 0,1-1-37 16,1-4-28-16,0 1-37 0,1-7-50 16,0-2-588-16,5-2 266 0,-5-2 175 15</inkml:trace>
  <inkml:trace contextRef="#ctx0" brushRef="#br0" timeOffset="7242.63">10488 4481 116 0,'-9'-2'168'0,"9"2"-8"16,-15-3-21-16,15 3-9 0,0 0-13 15,-6-2-9-15,6 2-10 0,0 0-14 0,28-2-6 16,-12 1-5-16,6-3-7 0,0 1-6 15,5-1-5-15,-2-1-9 0,-1 0-4 0,1-1-5 16,-4 1 0-16,2 1-7 0,-5-3-2 16,2 2-1-16,-4 0 4 0,-3-1 7 0,0 1 10 15,-2 3 6-15,-2 1 2 0,-1-3-2 16,0 1-6-16,-8 3-8 16,15 0-5-16,-15 0-1 0,10 3-7 15,-4 4-5-15,-4 2 3 0,1 3-1 0,-1 1 1 16,0 4 1-16,0 4-2 0,1-2-2 15,1 4 1-15,-4 0 0 0,3-2-2 0,0-1-1 16,-1 3-2-16,-1-3-13 0,-1-3-31 16,3-2-32-16,0-3-31 0,2-1-40 15,-5-6-68-15,0 2-464 0,0-7 225 16,0 0 148-16</inkml:trace>
  <inkml:trace contextRef="#ctx0" brushRef="#br0" timeOffset="7391.75">10810 4198 140 0,'-3'-7'200'0,"3"0"-16"0,-2 2-17 15,2 5-16-15,-2-11-25 0,2 7-32 0,0 4-42 0,7-4-41 16,-7 4-51-16,14-3-56 0,-14 3-241 16,21 7 115-16,-4-3 75 0</inkml:trace>
  <inkml:trace contextRef="#ctx0" brushRef="#br0" timeOffset="7710.86">11286 4144 79 0,'-9'-5'291'15,"-3"-4"-8"-15,3 3-21 0,-3 1-21 16,2 2-26-16,1 1-23 0,0 0-26 15,-3 4-13-15,3 3-13 0,-3 6-17 0,2 3-5 16,2 12-12-16,-1 2-8 0,1 9-11 16,3 5-8-16,0 2-5 0,3 4-5 0,0-1-8 15,0 4-1-15,4-4-11 0,-2 1 2 16,0 1-6-16,0-5-5 0,2-2-2 16,-2-8-2-16,0-1-3 0,2-2-8 15,1-4 2-15,-3-1-5 0,0-5-4 0,0-5-39 16,-5 2-38-16,-4-6-55 0,0-3-59 15,-6-2-63-15,-3-7-675 0,0-3 310 0,-4-1 204 16</inkml:trace>
  <inkml:trace contextRef="#ctx0" brushRef="#br0" timeOffset="8011.91">11136 4535 77 0,'35'-5'85'0,"0"-2"-4"16,-4 2-12-16,-3 1 0 0,0 0-16 0,-2 2 0 0,1-2-7 16,0-2-8-16,-1 2 2 15,-8 0-4-15,2-1-5 0,-3 1 1 0,-3-3 11 0,0 4 14 16,-2-1 8-16,-3 1 15 16,-1 1-1-16,0 0 1 0,-1 0 4 15,0-1-6-15,-7 3-9 0,11 0-11 0,-11 0 3 16,8 7 2-16,-3-2 4 0,-3 7 4 15,0-1 1-15,1 6 5 0,-1-1 3 0,0 3-4 16,1 1-5-16,-1 3 0 0,0 0-7 0,-2-3-6 16,2 3-4-1,0 0-8-15,1 0 1 0,-1-5-14 0,0-1-34 16,1 1-38-16,2-8-41 0,-2 1-61 16,-1-4-592-16,3-7 250 0,-5 0 164 0</inkml:trace>
  <inkml:trace contextRef="#ctx0" brushRef="#br0" timeOffset="8192.2">11653 4242 88 0,'-3'-9'189'15,"0"0"-23"-15,3 4-19 0,-1-2-24 0,1 2-43 16,0 5-53-16,1-7-49 0,-1 7-47 15,10-2-179-15,-10 2 84 0,16 2 56 16</inkml:trace>
  <inkml:trace contextRef="#ctx0" brushRef="#br0" timeOffset="8831.66">11974 4585 142 0,'4'9'136'0,"3"-5"-16"0,3 0-5 0,2 2-11 16,0-5-7-16,7-2-11 0,-2-2-10 0,2-1-4 16,-2-5-12-16,1 2-2 0,-1-4-6 15,-3 2 1-15,0-3-5 0,-1-2-6 16,-2 0 2-16,-2-3 2 0,-2 3-2 0,-3-4 2 15,1 2-10-15,-3 4 4 0,-2-1-8 16,0 1-4-16,0-2-3 0,-4 9-1 16,-1-2-4-16,-1 2-2 0,1 4-2 0,5 1-3 15,-22 6 2-15,11 2 4 0,-3 5-2 16,-2-1 5-16,3 6-3 0,2 1 0 0,1-1-3 16,-2 4 5-16,8-4 4 15,-1 1-3-15,5-1-1 0,0 2-2 0,7-1 3 0,1-5 0 16,3 1-4-1,5-3 3-15,1-3 0 0,2-3-5 0,3-3-2 16,1-6 0-16,3 1-3 0,3-2-4 16,-1-5 2-16,2-1 0 0,1-5-3 0,-5-1-2 15,1-3 1-15,-4-5 1 0,-5 3-2 16,-3-2 1-16,-1 0 4 0,-4 3 6 16,-3-1 2-16,-2 1 0 0,-3 2 2 0,0 3-6 15,0-2 1-15,-2 4 0 0,-2 0-5 16,2 3-20-16,0 0 2 0,2 1 0 15,-2 3-2-15,3 1 3 0,-3 5 0 0,11 0 2 16,-11 0-2-16,17 0 3 0,-6 5 2 0,3 1-1 16,0 1 1-16,3 3 4 0,-1 1-4 15,2 3 0-15,-1 1 1 0,-1 3 0 16,-2 2 1-16,-1 1 4 0,0 0-3 0,-6 4 5 16,-3 0 4-16,-1-3-2 0,1 4 5 0,-4-1 0 15,0-2 0 1,0-3-3-16,0 0 0 0,0 1 2 0,0-3-13 15,0-4-26-15,1 0-37 0,2 0-32 16,5-4-38-16,4-2-34 0,4 0-432 0,10-3 204 16,8-3 135-16</inkml:trace>
  <inkml:trace contextRef="#ctx0" brushRef="#br0" timeOffset="9130.84">14120 4200 1 0,'0'-7'288'0,"0"1"-13"0,-2 3-29 16,2 3-21-16,0-12-23 0,0 12-21 0,-2-6-22 16,2 6-18-16,0 0-15 0,0 0-10 15,0 0-10-15,-7 27-8 0,2-10-2 16,1 8-5-16,-1 4-6 0,-1 1-7 15,3 1-6-15,-4 4-3 0,5-3-7 0,-4 1-2 0,4-3-8 16,2 2-2 0,0-1-2-16,2-1-5 0,4-4-3 0,1 1-14 0,-2-4-28 15,6-2-40-15,2-2-44 16,4-5-50-16,4 0-47 0,5-5-53 16,-1-2-564-16,0-7 272 0,4-5 180 0</inkml:trace>
  <inkml:trace contextRef="#ctx0" brushRef="#br0" timeOffset="10231.04">13834 4353 76 0,'0'0'141'0,"-10"-2"-15"0,10 2-10 15,0 0-8-15,0 0-13 0,33-2-12 16,-11 2-15-16,10-3-13 0,3 3-12 0,2-4-8 15,0 2-4-15,-1-1 4 0,0-4-13 16,-3 2-3-16,-3-3 8 0,-1 0 6 16,-4-1 11-16,-1-1 5 0,-6-1 15 0,-1 2 14 15,-3-1 10-15,-5 1 11 16,2-3 2-16,-1 4 0 0,-2 1-1 0,-2 2-1 0,1-2-9 16,-2 2-13-16,-1 0-14 0,1 3-2 0,-5 2-9 15,0 0-4-15,4 10-4 16,-6 1-2-16,0 7-4 0,0 2 0 0,-3 7-3 15,3 1-1-15,-3 2-1 16,-1 2-4-16,5-3 1 0,-1 1-3 16,0-3-3-16,0-2 1 0,-1-4-4 0,0-2 0 0,3 0 3 15,0-5 4-15,-2-1 7 0,4-1-3 16,1-7-3-16,0 2-6 0,3-7-1 16,-6 0 0-16,0 0-5 0,23-12-2 15,-11 5-5-15,0-6 1 16,2 1-1-16,-1-4-6 0,4 0 0 0,-1-1-8 15,-4 4 6-15,1 1-2 0,0 0-2 16,-4 3-5-16,0 1 4 0,2 2-1 0,-1 6 2 0,2 0-2 16,-1 6 3-16,-1-1-2 0,3 4 2 15,0 1 3-15,1 3-1 0,-3-1-6 16,0 1 9-16,2 0 1 0,1-1-1 0,-1-1 0 16,2 1 0-16,1-1-1 0,2-2 1 15,9-1 2-15,-2-2 0 0,5-3-4 16,3-2-1-16,2-1-4 15,-6-4-1-15,2 0-4 0,-3-4 1 0,-1-3-3 16,-7-2-2-16,-1-3 1 0,-3-1 0 16,-6-1-1-16,-4-2 1 0,-1 0 1 0,-5 3-1 15,-2-1 1-15,-3 2 1 0,1 0-3 16,-6 3 3-16,1 2 1 0,-3 2 0 16,0 5-3-16,1 2 6 0,-3 1 0 15,-2 4 0-15,4 3 5 0,-2 1 0 0,3 1 0 0,-2 3 0 16,4 1 3-16,-1-1 0 15,6-1 1-15,0 1-2 0,2 0 3 0,4-3-4 16,0-2-1-16,4 1-4 0,2-2-7 0,1-2-4 16,4-1 0-16,-2-2-1 0,3-2 1 15,-3-1 1-15,1-1 0 0,2-1 0 16,-4 0 3-16,3 1-3 0,-1-3 5 0,-4 4 4 16,0-1-2-16,-1 1-3 15,0 1-3-15,-7 2 3 0,0 0 2 0,15 9-2 16,-8-4 4-16,-3 4 3 0,3 3-4 15,0 4 7-15,-1-2-2 0,4 0 4 0,-1 3-5 0,4-2 8 16,-4 0 1-16,4-6 0 16,-1 5 2-16,3-5-2 0,1-4 0 15,2 1 2-15,1-5-2 0,-1-2-2 16,4-2 0-16,-4-4 0 0,6-3-4 0,-2-4 3 16,-3 0-2-16,1-4 0 0,-2-7-1 0,-2-5-4 15,-2-2-11-15,-2 0 1 16,-1-2 0-16,-2-2 3 0,-3 6 7 0,1-2 7 15,-5 5 5-15,-1 5 6 0,2 1 4 16,-3 0-1-16,3 5-2 0,-1-2-2 0,-2 3-6 16,0 5-2-16,0 1 0 0,-2 3-2 15,2 6-1-15,0 0 3 0,0 0 4 0,-14 21 0 16,9-4 0-16,0 3 3 0,1 3-2 0,1 7 4 16,1 0 5-1,2 1-6-15,2 1 7 0,1-1-4 0,-1 3-2 16,2-2 0-16,2-1 0 0,3-2 1 15,-2-2-2-15,2-2 1 0,0 1-2 0,2-6-18 16,2 3-23-16,1-7-34 0,2 0-42 16,3-1-46-16,2-6-57 0,-1-4-623 15,4-2 282-15,2-3 187 0</inkml:trace>
  <inkml:trace contextRef="#ctx0" brushRef="#br0" timeOffset="10441.85">15464 4397 86 0,'-11'0'167'0,"11"0"-7"16,0 0-10-16,0 0-14 0,0 0-12 16,0 0-15-16,0 0-11 0,0 0-5 15,44 3-12-15,-18-3-30 0,3 5-40 0,8-3-34 16,1 3-25-16,7-1-28 0,1-2-305 15,1 5 130-15,2-5 85 0</inkml:trace>
  <inkml:trace contextRef="#ctx0" brushRef="#br0" timeOffset="10670.34">16785 4458 165 0,'0'0'208'0,"2"9"-5"0,0-2 3 0,-2 4-4 0,0 2-5 16,0 1-10-16,0 1-11 15,3 2-15-15,-3 1-12 0,0 2-13 0,0-5-12 16,0 1-13-16,0-1-11 0,0-1-7 16,2-1-15-16,-2 0-33 15,0-3-37-15,0-1-40 0,0-4-52 0,2 2-70 0,-2-7-621 16,0 0 263-16,0 0 174 15</inkml:trace>
  <inkml:trace contextRef="#ctx0" brushRef="#br0" timeOffset="10848.04">16751 4126 240 0,'-4'-9'270'0,"4"4"-9"16,0-2-18-16,0 0-20 0,0 7-25 15,0-7-18-15,0 7-25 0,0-9-35 0,0 9-50 16,0-9-57-16,0 9-54 0,0 0-55 16,15 0-55-16,-15 0-422 0,14 9 194 0,-5 0 129 15</inkml:trace>
  <inkml:trace contextRef="#ctx0" brushRef="#br0" timeOffset="11189.49">16977 4374 68 0,'0'0'262'0,"0"0"-6"0,8-9-9 15,-8 9-14-15,0 0-20 0,0 0-23 0,0 0-19 16,0 0-18-16,-11-8-16 0,11 8-14 16,-11 0-14-16,11 0-13 0,-21 6-20 0,13 0-20 15,1 1-24-15,0-1-13 0,1 4-15 16,-1 2-11-16,4 0-3 0,1 0-7 0,2 4-3 15,2 0 1-15,2 0 2 16,4 2-2-16,1-2 3 0,-2 4 5 16,2-4 0-16,6 0 1 0,-4 4 3 0,-1-5-1 15,1-1-2-15,-1 0 1 0,-3 0 6 16,-2-2 2-16,3 1 5 0,-3-1 7 0,-3-1 8 16,-2 1 5-16,-2 1 4 15,-5-1-1-15,-2-1-2 0,-5 0 0 0,-4-2-4 16,1-4-42-16,-7-1-65 0,4-6-83 15,-4-2-565-15,-4-7 249 0,0-1 165 0</inkml:trace>
  <inkml:trace contextRef="#ctx0" brushRef="#br0" timeOffset="12327.54">17940 4630 45 0,'7'-8'173'16,"-3"1"-6"-16,3 1-4 0,-3-2-7 0,2-1-6 16,-1 2-6-1,-3 0-5-15,1-2-4 0,-1 0-6 0,-2 4-11 16,-2-4-10-16,2 0-8 0,-5 4-13 0,0 0-5 15,-4 1-14-15,4 2-12 0,-7 2-2 16,-3 2-2-16,-1 7-8 0,-4 1-4 0,2 5-5 16,-2 1-1-16,4 1-4 0,4 2-4 15,1 0-1-15,4-2-1 0,2 0-1 0,3-3-1 16,4-2 0-16,3 1-1 0,4-2 0 16,3-5 0-16,2-4-1 15,1-2-2-15,8-5-4 0,-1-2-5 16,3-6 4-16,-1-4-1 0,7-1-2 0,-6-5-1 0,1-5-1 0,-3-1 0 15,3-7 1-15,-3-4-2 16,-1-4-1-16,-6 0-2 0,-3 2 2 16,0 2 0-16,-4 3 1 0,0 2-3 15,-2 6 12-15,-4 3 3 0,3 6-6 16,-1 3-9-16,-2 3 2 0,-3 2-1 0,-3 5-2 16,0 2 1-16,3 5 1 15,0 0 0-15,-16 17 4 0,7 0-3 0,3 6 4 0,-5 4 0 16,0 8 1-16,2 0 0 15,0 2-1-15,2 3 1 0,2-3 2 0,1 4-3 0,4-8 2 16,-3 0 1-16,6-3 0 16,1-2 0-16,1-3 0 0,-2-4 1 15,7-4-1-15,2-3-2 0,5-3-2 16,-1-4 0-16,2-5 1 0,-1-2-1 0,4-5-2 16,0-1-1-16,0-5-2 0,-4-4-3 15,1 1 1-15,-3-5-5 0,-2 0 3 16,1 1 0-16,-8 0-1 0,4 4 0 0,-3-1 1 0,0 2-1 15,-2 1-5-15,-1 3 3 16,2 2 0-16,-4 2-2 0,-2 1 2 0,0 4-3 16,0 0 4-16,0 0 0 15,0 0 1-15,-22 16-3 0,18-7 4 0,-3 2 1 16,1-1 0-16,3 0 1 0,1 3 1 16,-1-3-1-16,6 3 1 0,-1-1-13 0,1-1-11 15,5 1-20-15,1-5-19 0,6-1-19 16,3 1-18-16,0-3-21 0,7 0-23 0,-3-4-27 0,2 0-18 15,-1-4-18-15,6 3-432 16,-2-9 216-16,1 4 143 0</inkml:trace>
  <inkml:trace contextRef="#ctx0" brushRef="#br0" timeOffset="12778.74">18871 4471 337 0,'5'-13'31'16,"1"3"21"-16,-1-1 24 0,-3 4 16 16,-2 0 15-16,0 0 6 0,3 3 14 0,-3-3 5 0,0 7 3 15,-3-8-4-15,3 8-8 16,-2-8-14-16,2 8-9 0,0 0-5 0,0 0-10 0,-21 8-3 15,14 0-5 1,-2 5-7-16,-3-1-6 0,3 6-4 16,-1-2-6-16,0 3-6 0,5 5-3 0,-2-6-1 0,4 3-3 15,0 0-6-15,3-3-5 16,6 2-17-16,1-5-15 0,4-1-19 0,3 0-14 16,5-7-16-16,1 0-12 0,4-4-15 15,1-3-18-15,3 0-3 0,3-3-9 16,-1-4-4-16,3 0 3 0,-3-4 6 15,1-6 10-15,-4-5 13 0,2-2 15 0,-7-4 21 0,0-6 22 16,1-6 22 0,-6 5 25-16,-3-5 18 0,-3 3 18 0,0 0 18 0,-4 2 14 0,1 3 18 15,-3 6 9-15,-1-1 13 16,-2 8 2-16,1-1-5 16,-1 0-5-16,0 6-10 0,-2 1-15 0,3 1-9 15,-3 1-14-15,2 1-4 0,-2 3-11 0,0 1-6 16,0 6-6-16,-2-5-1 0,2 5-7 15,0 0-4-15,-10 28 3 0,6-8-7 16,-1 7 1-16,-3 0-5 0,5 5-5 0,-3-1 8 16,2 0-8-16,1-2 0 0,-1 3-3 15,4-2 1-15,-2-1-2 0,2-4-14 0,0-2-38 16,2 0-46-16,-2-4-48 0,4 3-56 16,6-6-49-16,0 1-48 0,6-2-584 0,2-4 293 15,4-4 193-15</inkml:trace>
  <inkml:trace contextRef="#ctx0" brushRef="#br0" timeOffset="13695.2">19788 4277 87 0,'0'0'216'0,"-2"-8"-16"0,2 8-15 15,0 0-10-15,0 0-10 0,-31 17-12 0,17-5-8 16,-3 4-11-16,-1 4-10 0,-3 7-11 15,0-1-13-15,0 3-6 0,2 3-7 0,3-1-9 16,2-2-8-16,5-3-7 0,0 0-5 16,3-4-6-16,2-3-12 0,4 0-6 0,0-5-5 15,2-3-7-15,4-1-2 16,-2-3-4-16,5-5-4 0,-2-1-1 0,-7-1-1 16,18-8-4-16,-6 2 1 15,-2-5-3-15,-1-1 2 0,0-5 5 0,-3 0 4 16,4-6 4-16,-2 2 4 0,-1 1 8 0,-2 0 5 15,-2 4 5-15,3-2-3 0,-2 4-3 0,-1 2-8 16,-1 1-6-16,0 2-4 0,0 2-2 16,1 2-4-16,-3 5 2 15,0 0 0-15,0 0-2 0,4 19 1 16,0-8 0-16,-2 1 1 0,1 2 1 16,3 2-2-16,-1-2-1 0,1 3-3 0,1-3 5 15,1-1-1-15,4-3-1 0,-3 1 1 16,2-2-1-16,3-2-1 0,1-4-3 0,1-1-1 15,-1-2 2-15,3 0-3 0,0-2-2 16,-2-4-1-16,3-2 0 0,-3-1-2 16,0-1 0-16,1-8-1 0,-3 4-2 0,-3-7-1 15,-2 0 2-15,-1 4 0 0,-1-3 0 16,-2 6-3-16,-1-2 2 0,-3 2-2 0,5 5 0 16,-6-2 1-16,0 0-1 0,2 3-2 15,1 0 0-15,-3-1 0 0,2 2-2 16,-2 2-2-16,2 1-6 0,0-3-2 15,-2 7 2-15,5-7 0 0,-5 7 2 0,14 0-2 16,-4 0 3-16,-10 0 2 0,24 5 4 16,-11-1-1-16,1 3 0 0,0 0 0 15,3-2 2-15,-3 2-2 0,-1 1-3 16,-1 2 7-16,2 0-2 0,-4 2 1 0,1-1 0 0,-2 3 2 16,0 2-3-16,-3 2 5 15,-2-2-2-15,-1 3 2 0,-1 0 0 0,0 2-2 16,-2-2 4-16,1-1 2 0,-1 4-2 15,3-3 2-15,-3 0 1 0,5 0 0 16,-2-3-3-16,1 1 5 0,3-2 0 16,0-3-6-16,3 1 6 0,4-5-2 0,2-1-3 15,1-3-6-15,2-3-2 16,5-1-3-16,0-3-6 0,3-3-3 0,2-5-2 16,1-2-1-16,0-6 2 0,-1-1 4 15,-4-1-1-15,1-3 0 0,-5-1 4 16,-2 4 0-16,-5 0 3 0,-1 0 6 0,0 1 3 0,-6 3 5 15,-2 3 1-15,1 0 5 16,-4 2 1-16,1 1-3 0,-3 2-3 16,-3 4 4-16,-5-2-1 0,3 7 1 0,5 0 2 15,-22 5-1-15,11 2 0 0,1 4-4 0,-3 1 6 16,0 2-2-16,2 2-2 0,2 0 3 16,2 3-1-16,2 0-2 0,3 1-7 15,4-3-13-15,3 3-23 0,2-3-16 0,6 2-25 16,7-1-25-16,3-4-23 0,12 0-26 15,2-2-31-15,4-3-486 0,6-3 227 16,0-1 150-16</inkml:trace>
  <inkml:trace contextRef="#ctx0" brushRef="#br0" timeOffset="14111.05">21375 4510 102 0,'-10'-6'186'0,"-1"1"-11"16,1 4-14-16,-1-2-10 0,-4 2-13 15,-1 5-10-15,-2-3-12 0,1 7-10 16,-2-1-14-16,-1 4-4 0,0 3-8 16,2 2-9-16,3-2-8 0,2 5-2 0,2-2-6 15,6 2-11-15,2-3-7 0,1 1-15 16,2-2-13-16,2 1-11 0,3-3-17 0,2 1-1 16,2-5-12-16,0-2-9 0,3-3-8 15,2-1 3-15,0-3 4 0,1-6 6 16,-2 1 0-16,3-4 7 0,0-3 12 0,-2-7 5 15,3-3 10-15,-1-4 8 0,1-5 11 16,-3-4 12-16,0-3 3 0,0 1 9 16,-3-1 6-16,1 3 8 0,-1-1 5 0,-1 8 13 15,-2 4 9-15,-2 1-2 0,1 3-7 16,-4 3-8-16,1 2-9 16,1 0-9-16,-1 5-8 0,-4 4-3 0,2 5-4 15,-2 1 1-15,0 0-3 0,0 0-3 0,-5 30-1 16,4-11-2-16,-4 9 1 0,1 2 0 15,-3 5-2-15,2 5-2 0,-2-1-2 16,2 1 2-16,0 1 0 0,3-8-11 0,-1-1-24 0,1-4-32 16,2-5-28-16,5 1-47 15,-1-4-57-15,4-2-585 0,1-4 259 0,5-3 171 16</inkml:trace>
  <inkml:trace contextRef="#ctx0" brushRef="#br0" timeOffset="14662.92">22756 4277 11 0,'0'-13'265'0,"2"5"-11"0,-2-1-24 15,0 1-22-15,0 2-28 0,0 6-22 0,-2-7-18 16,2 7-15-16,0 0-10 0,0 0-10 15,-14 30-9-15,4-7-6 0,0 7-6 16,-3 3-2-16,4 7-4 0,-3 3-5 0,2-4 2 16,1 1-4-16,2-2-5 0,3-7-5 15,-1 4-5-15,5-6-4 0,2-2-3 0,1 1-4 16,6-5-4-16,0-3-8 0,8 0-33 16,-3-8-48-16,6-1-49 0,6-4-60 0,-3-5-58 0,1-2-576 15,3-5 269 1,-1-6 177-16</inkml:trace>
  <inkml:trace contextRef="#ctx0" brushRef="#br0" timeOffset="15125.18">22707 4430 18 0,'0'0'175'0,"0"0"-14"15,0 0-16-15,0 0-11 0,0 0-17 0,0 0-11 16,25-3-15-16,-4 3-10 0,2-2-8 16,3 0-17-16,-3-1-10 0,8 1-10 0,-6-2-7 15,1 2 1-15,-2-3-2 0,-1 2-5 16,-3-1 1-16,0-1-2 16,-4 1 1-16,0 2 3 0,-2-3 3 0,-3 3 0 15,-1 2 2-15,1-2-4 0,-3-1-2 16,-8 3-3-16,9 5-1 0,-9-5 2 0,0 10-2 15,-3-2-7-15,2 4 4 0,-4 1 3 16,-1 3-3-16,0 1-3 0,1 4 1 16,1-1-1-16,-2-1 0 0,4 5-1 0,-2-6-1 15,4 4 1-15,0-2-1 0,0 0-1 16,2-2 1-16,5-3 0 0,0 2 0 16,0-4-1-16,5-6-1 0,-2 2 1 0,1-4-3 15,3-1 3-15,0-4-2 16,-2-2 1-16,4-5 1 0,-3-2 3 15,2 0 8-15,-3-6-4 0,1-2 0 0,-1-2-2 16,-2-2 1-16,-3 2-5 0,0 0-1 0,-5 1-5 16,-2 0-3-16,-2-1 0 0,-3 3-15 15,-4-1-26-15,-5 3-30 0,2 1-37 16,-4 3-45-16,0-1-457 0,-1 4 206 0,1 2 136 16</inkml:trace>
  <inkml:trace contextRef="#ctx0" brushRef="#br0" timeOffset="15964.26">23759 4550 127 0,'0'-6'206'16,"0"-3"-21"-16,0 4-16 16,0-2-20-16,2 1-17 0,-2 6-15 0,7-7-9 15,-7 7-10-15,14 2-13 0,-3 3-5 16,1 1-13-16,3 1-3 0,-3 2-6 0,5 2-3 16,-2 1-6-16,-1 0-5 0,-1 2-6 15,-2 0-2-15,0-1 1 0,-2 2 0 16,0-3-3-16,0-1 10 0,-4 0 9 0,-1-3 10 15,2-2 9-15,-4 3 11 0,3-4 12 16,-3 0 1-16,2-1 8 0,-2 1 2 16,1-1 0-16,-3-4-6 0,5 5-10 15,-5-5-14-15,0 0-3 0,2-16 1 0,-2 5-20 0,5-1 0 16,-1-2-6-16,5 0-9 16,4-6-2-16,1-3-7 0,2 3-7 15,7-5-7-15,3 2-12 0,0 3-18 16,-5-2-16-16,7 1-22 0,-5 2-32 15,-3 3-27-15,4 2-33 0,0-2-42 0,-1 4-43 16,1 2-678-16,1-3 309 0,1 4 203 16</inkml:trace>
  <inkml:trace contextRef="#ctx0" brushRef="#br0" timeOffset="16582.89">24409 4743 55 0,'-4'7'188'0,"4"-7"-17"0,0 0-18 15,0 0-16-15,0 0-12 0,30-12-13 16,-13 5-14-16,-1-1-8 0,5-3-12 0,0-2-7 16,-3 1-2-16,4-1-7 15,-6-1-10-15,2-1-5 0,-3-2-5 16,-2 0-6-16,-1 3-3 0,-5-3-1 0,1 4-2 15,-4-1 1-15,-2 0-5 16,0 5 2-16,-2 0-9 0,-4-2-1 0,0 5-1 0,-4 1-2 16,-4 4 3-16,-1-2 2 0,-1 3-5 0,-3 4 3 15,-1 1 1 1,-1 3 0-16,0 1-2 0,1 4 0 16,-2-1-4-16,2 0 1 0,5 3 0 0,0 0 3 15,4-1-5-15,2 1 0 0,5-2 3 0,2-1 0 16,4 3-2-16,3-3 2 0,6 2-1 15,0-5 0-15,3-2-5 0,4 0 0 16,-1-3-3-16,3-2 0 0,-1-2-1 0,2 0 2 16,3-4-2-16,-1-3-1 0,2-2 1 0,-5 2 0 15,2-6-4-15,-3-4 3 0,0 1 5 16,-2-1 4-16,-6-3 11 0,2 3 6 16,-1-1 10-16,-3 1 10 0,-2 2 10 0,-1 5-6 15,1-3 4-15,-4 5-6 16,1-1-5-16,-1 1-6 0,0 0-9 15,-1 3-2-15,-4 5-4 0,0 0-2 0,0 0-2 16,3 16-2-16,-6-2 2 0,-3 5 1 0,-2 6-1 16,0 1-2-16,-1 11 4 0,-4 0-4 15,2 2-1-15,2 3 2 0,-3-2-3 0,0 1-2 16,0 2 2-16,3-2-1 0,0 0-2 16,0-4 3-1,-1-1-4-15,3-6 0 0,1-3-18 0,4-4-22 0,-2-5-18 16,2 2-17-16,0-8-28 0,0 1-39 15,2-5-45-15,0-4-47 0,0-4-596 16,0 0 277-16,0 0 183 0</inkml:trace>
  <inkml:trace contextRef="#ctx0" brushRef="#br0" timeOffset="16832.18">24790 4605 4 0,'5'-13'157'0,"-1"1"-6"0,3 1-6 15,0 0-14-15,2-1-11 0,1 3-11 16,2-1-12-16,1 1-6 16,-1 3-12-16,4 1-5 0,-1 0-8 0,0 2-11 15,0 2-4-15,-1 2-3 0,2 7-4 0,-2-3-10 16,-1 8 2-16,0-1-3 0,-2 8-4 16,-4-3 5-16,-5 6-3 0,4-3 1 15,-9 2-3-15,0-1 0 0,-1-1-4 0,-3-1-4 16,-4 0-2-16,-1-2 2 0,0-2-23 0,-2-3-27 15,0-1-36-15,1-6-41 0,-2 2-39 16,1-5-348-16,0-4 168 0,0 0 110 16</inkml:trace>
  <inkml:trace contextRef="#ctx0" brushRef="#br0" timeOffset="17216.25">25236 4367 118 0,'4'-4'167'0,"1"1"-19"0,-1 0-24 0,-4 3-5 16,0 0-8-16,22 12-17 0,-13-4-8 15,2 6-6-15,-1 0-9 0,1 4-4 0,1 0-6 16,-5 1-8-16,0 0-5 0,-2-3-8 15,-1 6 6-15,-4-5-3 0,3 2-5 0,-6-5 7 16,3 1 11 0,-2-3 3-16,0-1 8 0,-1-1 8 0,3 0 13 15,-2-1 4-15,0-3-6 0,0-1-8 16,-1-2-6-16,3-3-4 0,0 0-9 0,0 0-4 16,0 0-7-16,0 0-6 0,7-23-5 15,2 11-7-15,4-3-16 0,7-1-14 16,-1-4-19-16,9 2-19 0,-3-1-25 0,8 2-17 0,-2 3-28 15,1-4-32-15,-4 6-28 16,0 1-502-16,-4-1 228 0,-4 1 150 0</inkml:trace>
  <inkml:trace contextRef="#ctx0" brushRef="#br0" timeOffset="18036.22">25670 4660 68 0,'9'0'109'0,"4"0"-15"0,2-3-3 16,3 1-14-16,1-5-8 0,2 1-5 0,-2 1-10 0,2-7-2 16,2 0-7-16,-5-3-4 15,-1-3-5-15,-1-2-1 0,-4-1-4 0,-2 0 0 16,-1 5 2-16,-2-3 5 15,-5 3-5-15,3 0 0 0,-5 4-1 0,-3 0-3 16,1 3-12-16,-5 0 4 0,-1 5-2 0,-3-1 10 16,0 5-4-16,-3 5-3 0,0-1 1 0,-5 5 1 15,3 1 0-15,-3 1 1 16,3 3-7-16,-2 4 2 0,8-4-3 0,0 3 4 0,0-1-3 16,6 0-6-16,2 0 7 15,2-1-2-15,2-2-1 0,2-1 0 0,6 0 3 16,0-1-6-16,3 0-1 0,4-5-2 15,-1 1 3-15,3-4-5 16,2-1 5-16,0 1-5 0,2-6 0 16,-1 1-8-16,-2-4 5 0,4-3-2 15,-1-1 4-15,-5-4-6 0,2-2-1 0,-7-7 0 16,0 0 6-16,0 1-11 0,-1 0 1 16,-5-1 3-16,-4 2 1 0,3 0 8 0,-4 5-5 0,0-1 4 15,1 0-5-15,-1 4 25 16,0 0-6-16,-2 5-4 0,0-1 3 0,-2 4-7 15,0 1 2-15,2 4-2 16,0 0-1-16,0 0-2 0,0 0 3 0,0 0-3 16,-21 12-9-16,14-6 7 0,3 1 1 15,-1 1-1-15,3-2 1 0,-5 3-1 0,4-3 0 0,0 1-2 16,-1-4 1-16,2 5-1 0,-1-3-2 16,1-1-6-16,2-4 6 0,-2 9 2 0,2-9-1 15,-5 5-7-15,5-5 6 16,0 0 2-16,0 5-2 15,0-5 0-15,0 0-1 0,0 0-1 0,0 0 4 16,0 0-6-16,0 0 1 0,0 0 2 0,0 0-2 16,0 0 2-16,0 0-1 0,0 0 0 0,0 0 1 15,0 0-1-15,0 0-1 16,0 0-2-16,0 0-1 0,0 0-2 0,9 2-3 16,-9-2 4-16,0 7 2 0,0 0 6 15,-2 2 4-15,2 2 2 0,-2 6 4 0,-1 4 4 16,-1 4 10-16,-1 6 4 15,-2 8 2-15,-3 1 4 0,1 3 2 16,-5 6-3-16,5 0 2 0,-2-8 3 0,0 2 2 16,0 0-2-16,2-3-2 15,0 0-2-15,0-4-5 0,1-5-3 0,1-4-1 0,0-1-3 16,3-5-2-16,0 0-6 0,1-5-27 16,1 1-32-16,-1-6-48 0,3-3-61 15,0-4-75-15,0-4-491 0,0 0 243 16,0 0 161-16</inkml:trace>
  <inkml:trace contextRef="#ctx0" brushRef="#br0" timeOffset="18325.18">26140 4397 132 0,'6'-5'146'15,"1"2"-12"-15,2 1-14 0,0-1-11 16,5 3-13-16,-2 5-18 16,1 1 0-16,4 3-10 0,-2 1-13 0,-4 3-1 15,0 1-7-15,-4 5-6 0,-1 0-1 16,-3 1-2-16,-6 4-4 0,-1 1-4 0,-2 1 0 16,-3 1-5-16,-6-4 2 0,1 1 1 0,0-4 0 15,-2 0-2-15,-3-2-1 0,1-1-2 16,-2-2-2-16,4-3-15 0,1-4-27 15,-1 1-37-15,1-5-42 16,1-2-363-16,5-2 158 0,9 0 103 16</inkml:trace>
  <inkml:trace contextRef="#ctx0" brushRef="#br0" timeOffset="18697.9">26489 4360 62 0,'2'-7'162'0,"-2"7"-18"15,2-9-14-15,-2 9-14 0,5-4-16 16,-5 4-7-16,0 0-9 0,0 0-9 0,17 14-7 16,-9-1-8-16,-1 0-2 0,1 4-9 15,-6 2-3-15,0 2-8 0,1 0 1 16,-3 0-4-16,-3-1-3 0,-1 2-3 0,-1-1 0 15,-1-3-4-15,0 0 1 0,0-2 5 16,3-1 5-16,-2-4 18 0,3 1 14 0,-3-4 13 16,3 0-1-16,-3-3-5 0,3-3-8 15,2-2-8-15,0 0-3 0,0 0-7 0,0 0-4 16,0 0-7-16,0-25-2 16,5 12-5-16,1-3-7 0,7-3-8 0,2-3-18 15,2-1-27-15,3-2-25 16,2 0-34-16,3 0-26 0,1 2-19 15,2 2-31-15,-2 3-436 0,-3 0 204 16,-2 5 135-16</inkml:trace>
  <inkml:trace contextRef="#ctx0" brushRef="#br0" timeOffset="19315.32">26692 4637 67 0,'2'5'132'16,"-2"-5"-7"-16,11 3-16 0,-11-3-9 15,15-5-4-15,-4 2-16 0,1-2-4 0,-4-2-2 16,4-1-8-16,3-1-9 0,-3-5-5 16,-1-2-1-16,-2 0-4 0,1-2-7 0,2-1 10 15,-5 2 0-15,-1 3-1 0,1-1-2 16,0 3-9-16,-5-2-1 0,1 5-10 15,-3 2-2-15,0 0-9 0,-5 2 9 16,5 5-9-16,-14 0-1 0,14 0-2 0,-18 7-3 0,3 2 0 16,4 1 2-16,0 3-2 15,1-1 1-15,-2 6 4 0,5-2-6 0,-1-1 5 16,5 4-1-16,-2-3 0 0,5-2 3 16,2 2-5-16,2-1 2 0,4 0-3 0,1-5 3 15,6 0-3-15,-2-2 1 16,3-1-7-16,4-5-2 0,0 1-7 0,2-3 7 0,1-5-3 15,-3 1 3-15,6-2-4 16,-3-5-2-16,0-1 2 0,-1-2-1 16,-1-6 2-16,-5-1-3 0,0 0-3 15,-1-4 0-15,-4-1 1 0,-4 3 2 0,0 1-2 16,-2 0 4-16,-3 3-11 0,3 5 5 16,-5-1-2-16,0 2-2 0,-3 6 2 15,-1 0 0-15,-1 3-5 0,0 1-5 0,5 3 0 16,0 0-5-16,-16 11-4 0,12-1-1 0,-1 0 2 15,3 4 2-15,0 2 2 0,-2 2 4 16,4 1 0-16,4 1 4 0,-4 1 2 16,0 1 0-16,2-2 0 15,-2 1 2-15,0 0 2 0,0 0 6 16,0-2-1-16,-2 0 3 0,2-2 1 0,-6 0 6 16,0-3 2-16,1 2 1 0,-4-5-1 15,2 1 4-15,-6-3-14 0,4-1-23 0,2-1-30 16,-2-3-42-16,-1-4-304 15,10 0 137-15,-13-4 90 0</inkml:trace>
  <inkml:trace contextRef="#ctx0" brushRef="#br0" timeOffset="20262.95">27326 4544 64 0,'4'-5'158'0,"1"1"-22"16,2 1-15-16,2-6-10 0,1 4-11 15,0-3-14-15,-1 0-12 0,2-3-11 16,-3 3-1-16,0-4-12 0,2 1-5 0,-3-1-5 16,-2 1 0-16,-2 1-7 0,3 1-5 0,-4 0-1 15,0 0-9-15,1 1-2 16,-3 3-2-16,-3-2-1 0,3 7 3 0,-10-4-5 15,10 4-4-15,0 0-4 16,-19 6 4-16,8 3-6 0,0 0 8 16,0 5-1-16,-1-1 2 0,0 4-3 15,0 3 2-15,3-3-2 0,2 1 4 0,3 1-4 16,-1 2 3-16,3-3 1 0,2-1 0 16,2 1-3-16,1-1 1 0,1-2-2 0,3-2 2 15,2-2-8-15,0-2-9 0,3-2-14 0,-2-3-6 16,1-3 1-16,1-1-1 15,-1 0 8-15,-1-4-3 0,2 1-2 16,-3-4 1-16,0-3 7 0,1-1-1 0,-2-1 3 16,0-5 9-16,-1 2 11 0,0-1-2 0,0 2 10 0,-3 4 8 15,-3-1-2 1,6 2-3-16,-5 0-1 0,3 0 0 16,-3 1-7-16,0 3-6 0,-2 5 6 0,5-1 1 15,-5 1 1-15,0 0-2 0,0 0 0 16,-2 20 1-16,2-8 7 0,-3-3-8 0,3 2 1 15,0 1-3-15,-2 0-1 0,2-1-1 16,0 1 5-16,0-1 0 0,0-4-5 16,0 2-2-16,0-3 4 0,2 1-9 15,1-4-6-15,-3-3-10 0,7 5-2 0,-7-5-2 16,0 0 2-16,18-5-6 0,-11 2-1 0,3-4 1 16,-4-1 4-16,4 1 2 0,-3 0 5 15,0 0-1-15,-1 0 2 0,0 1 9 16,1 0 0-16,-3-2-1 0,1 5-1 0,-5 3 1 15,7-2 0-15,-7 2 0 16,0 0 5-16,7 11-3 0,-6-6 6 0,2 4-6 16,0-1 12-16,-1 5-5 0,0-3 6 0,3 4-5 15,-2-2-4-15,4-1 1 16,-5-1 5-16,4-2-1 0,2 0 1 0,-1-1-8 16,2-1-6-16,1-4-10 15,-1 1 0-15,-9-3-2 0,21-7-6 0,-10 3 2 16,-1-3 4-16,2-3 0 0,-7-4 7 15,6-2-3-15,-2 0 2 0,-1-7 0 0,-3-4 9 0,1 0-2 16,1-3 4-16,-5-1 10 16,3-3 16-16,-1 2-4 0,-4 1 13 15,0 6 13-15,0-1 12 0,0 3 3 16,0 2 7-16,0 3-1 0,0 1-6 0,0 1-10 0,0 4-4 16,0-1-6-1,0 3-10-15,0 1 3 0,-2 5-5 0,2 4 17 0,0 0-2 0,0 0 2 16,-16 21-4-16,13-3 0 15,-1 0 2-15,0 4-2 0,-4 3 0 16,3 2-6-16,1 0 2 0,-1 3-3 16,3-3-2-16,-3-1-1 0,3 1-3 15,0-4-22-15,2 0-38 0,-3-3-47 0,3 0-42 16,-2-4-42-16,2-1-414 0,0-5 196 16,-2 1 130-16</inkml:trace>
  <inkml:trace contextRef="#ctx0" brushRef="#br0" timeOffset="20420.07">27611 4546 71 0,'-5'-2'201'0,"5"2"-19"16,0 0-21-16,0 0-12 0,21-5-17 16,-5 8-24-16,5-3-31 0,5 4-50 15,2-4-58-15,2 2-55 0,3 3-251 16,0-5 114-16,0 0 76 0</inkml:trace>
  <inkml:trace contextRef="#ctx0" brushRef="#br0" timeOffset="21543.19">7786 5361 134 0,'-2'-12'153'0,"-1"0"-8"15,-2 1-2-15,1 2-10 0,0-2-5 0,-1 3-12 16,1-4-8-16,-1 5-11 0,1 0-10 16,-3 1-7-16,1 3-14 0,-1-2-4 0,0 3-8 15,7 2-6-15,-20 2-7 16,7 0-5-16,-1 4-4 0,3 2-2 15,0 4-1-15,-1-3-4 0,7 2 0 0,-2 2-3 16,2-3-1-16,3 1 3 0,2 2-3 16,0-3-1-16,5 1 0 0,1-4 1 0,0 0-4 15,6-2 2-15,1 1-2 0,3-4-1 16,1-2 0-16,-1-2-1 0,2 0-1 0,2-5-1 16,0 3-4-16,-4-5 1 0,4-1-1 15,-7-1 0-15,3 1-5 0,-1-3 4 0,-4 1-2 16,1 0 1-16,-1-2 3 15,0 5-4-15,-2-3 4 0,-4 4-3 16,3 0-7-16,-1 1 0 0,0 3-4 0,-2 3 2 16,-5 1-3-16,0 0 0 0,17 10 6 0,-13-3 3 15,3 4-1-15,-2 1 5 16,3 4-2-16,0-1 0 0,-1-1 1 16,0 4-6-16,2-4-20 0,3 0-26 0,-1 1-38 15,3-3-30-15,1 1-29 0,1-4-457 16,3-3 203-16,4-2 135 0</inkml:trace>
  <inkml:trace contextRef="#ctx0" brushRef="#br0" timeOffset="21842.08">9201 5180 183 0,'0'0'179'0,"-8"-4"-15"0,8 4-13 15,-21 4-8-15,8 0-9 0,-2 5-8 0,-3 1-9 16,-2 3-9-16,0 2-12 0,1 1-8 0,3 0-7 16,-2 2-9-1,6 1-7-15,-3 0-2 0,7-1-6 0,2-1-9 16,2 1-11-16,2-2-15 0,4-3-23 0,5 2-22 15,2-5-24-15,6 0-23 0,3 1-20 16,2-7-18-16,4 1-13 0,5-3-15 0,-5-2-319 16,11-2 154-16,-3-3 103 0</inkml:trace>
  <inkml:trace contextRef="#ctx0" brushRef="#br0" timeOffset="22647.28">9592 5242 125 0,'-9'-5'147'0,"-1"5"-7"0,-3-2 0 0,-2 4-5 16,-1 3-11-16,0-1-8 0,-3 1-6 16,3 2-12-16,-2 1-9 0,3 3-10 0,1-2-4 15,0 0-8-15,4 2-5 0,4-3-8 16,-2 4-5-16,6-5-6 0,2 2 0 0,2 0-6 16,6-2-4-16,2-2-10 0,1-1-5 0,3-2-4 15,0 1-7-15,2-3-2 16,-2-3-2-16,5 1 0 0,-3-4-5 15,3-1 2-15,-2 2 0 0,1-4 1 16,-2 0-1-16,1 1 0 0,-6-1 1 0,3 1-3 0,0 0 0 16,-2 1 0-16,-3 2-2 15,0-2 0-15,-1 2 3 0,0 1-7 0,0 0 6 16,1 1-2-16,-9 3-3 0,16 3 5 16,-9 0-4-16,2 0 8 0,0 4-2 15,-1 0 7-15,-3 1 5 0,2 1 6 0,-5 2 6 16,3 1 1-16,-3-1 5 15,0 1 8-15,-2 0-3 0,0-1 1 0,3-4 3 0,-3 2 1 16,0 0 15-16,1-2 6 0,-1-2 10 16,0 2-1-16,3-3-5 0,-3-4-8 15,0 0-6-15,0 0-6 0,0 0-4 0,17-13-7 16,-12 7-1-16,3-5-7 0,4-2-2 16,-3 3-5-16,3-3-2 0,3 1-3 15,-4 1-1-15,-1-1 0 0,4 3-5 0,-3-1-1 16,1 1-2-16,-1 1-1 0,2 2-5 15,-5 3 2-15,4-1-1 0,-1 3 1 0,2-2-2 16,-2 6 0-16,1-2 1 0,1 6 0 16,0-1 1-16,2 2-2 15,0 3-2-15,-2 0-4 0,2-1-11 0,1 0-5 16,2 6-5-16,-3-7-7 0,3 2-6 16,-2-1-3-16,4-1-2 0,-2 0-2 15,3-5-2-15,2-1 0 0,-1-3-1 0,-2-2 2 16,2-1-1-16,1-4 6 0,-5 1 2 15,4-4 6-15,-9-3 3 0,3-1-1 16,-1-4 5-16,-3-3 2 0,-3 1 8 0,-2-4 4 16,-3 0 8-16,1-2 10 0,-3 3 5 15,1 2 14-15,-3 0 7 0,3 3 14 0,-3-2 3 16,0 5-3-16,0 3-6 0,0 1-2 16,-3 1-8-16,3 1-3 0,-3 3 1 0,3 6 9 15,-5-1 4-15,5 1-1 16,0 0 5-16,-9 20-1 0,5-10-2 0,-1 7-5 15,1 0-1-15,-1 3 1 0,3 3-2 16,-3 0-2-16,3 1-1 0,-2 1-1 16,4 1-3-16,4-1 0 0,-2-2 0 0,0-2-4 15,3 0-13-15,2-4-20 0,-3-1-28 16,6-1-31-16,1-5-36 0,1-1-47 0,4-3-51 16,0-6-582-16,6 0 268 0,-4-4 176 15</inkml:trace>
  <inkml:trace contextRef="#ctx0" brushRef="#br0" timeOffset="23828.8">10323 5277 80 0,'-6'0'129'16,"6"0"0"-16,0 0-13 0,0 0-13 0,0 0-11 15,0 0-8-15,0 0-11 0,45-8-8 16,-21 5-9-16,-1 0-16 0,7 0-12 0,0-1-14 16,3-1-3-16,0 1 0 0,-3 0-4 15,-1-2-2-15,3 0 1 0,-7-1-4 16,-1 2 7-16,-5 0 1 0,2 1 13 16,-6-1 7-16,2-1 9 0,-3 2 7 0,-4 0-2 15,-1-1-2-15,-2 3-3 16,-3 0-2-16,-4 2-1 0,5-3-10 0,-5 3 0 0,0 0 2 15,0 0-5-15,-18 9 2 16,9-2-3-16,-2 1 0 0,0 3-4 16,-1 1 2-16,1 1-4 0,2 2 1 0,-1-3 4 15,-1 3-8-15,8-1 1 0,-4 0-3 16,5-4 1-16,0 0-4 0,2 1-4 0,2-2-3 16,2-4-10-16,3-3 0 0,2 0-7 0,4-2-5 15,-2 0 4-15,1-4 3 0,-1 1-1 16,1-2-6-16,-2-1 14 0,1-3 3 15,1 1-8-15,-3-2 9 0,1-1 4 16,-3 0 13-16,2 1 9 16,-6-1 6-16,5 4 4 0,-5-5-1 0,1 7 4 0,1-4-8 15,-3 3-6-15,0 1-1 0,-2 5-4 0,3-3 2 0,-3 3-4 16,0 0 0-16,0 0-3 16,0 0 1-16,3 20-3 0,-3-12 1 15,0 4-1-15,3-1 2 0,-3 1-1 0,6 0-2 16,1 0-4-16,2-1 3 0,0 1 0 15,3-3-4-15,2 0-4 0,2-2-2 16,0 0 2-16,6-3 0 0,1-1 0 16,-2-1 0-16,4-4 0 0,0-1-2 0,4-3 1 15,-3-1-1-15,-1 2 1 16,1-6-1-16,-3-3 2 0,1 1-1 0,-1-2 1 16,-1-2-2-16,-2-1 5 0,-2 2 4 0,2 0 2 0,-6 1-2 15,2 4 2-15,-2 1 0 16,-5 1-6-16,3 2-1 15,-4 1 0-15,1 5 0 0,-3 1 1 0,-6 0 0 16,14 10 1-16,-7-1 0 0,-2 1 5 16,3 3-2-16,-4 1 0 0,-2 1 4 15,3 2 3-15,-3-3 7 0,-2 2 2 0,2-4-2 0,1 0-1 16,-3 0 2-16,2-5 9 0,-2 4 12 16,2-2 9-16,-2-6-1 0,3 4-6 15,-3-7-3-15,0 0-6 0,0 0-7 16,0 0-2-16,16-12-1 0,-9 3-6 0,3-2-4 15,1-1-7-15,0-1-3 0,4 2-3 16,1-1 3-16,0 1-6 16,-2-1 0-16,3 3-2 0,-1 0 1 15,0 2 0-15,1 0-2 0,-3 3 0 0,-2 3-1 16,4-3 1-16,-2 4 0 0,-3 4 1 0,0-1 0 16,2 4-1-16,-4-1 1 0,0 4 3 0,0-1-2 15,-2 3 2-15,3-1 1 0,-3-1-2 16,0 1-1-16,-2 1-3 0,1 0-13 0,4-1-12 15,2 1-1 1,0-3-9-16,1 0-8 0,5-2-11 0,6-2-11 16,1 2-11-16,6-3-6 0,0-2-12 15,-3-1-10-15,8-1 1 0,-3-1 0 0,0-1 1 16,0-2 4-16,-5-5 8 0,2 4 20 0,-6-4-1 16,-3-1 7-16,0-1 11 0,-8 0 12 15,1 1 19-15,-5-1 16 0,1 1 12 16,-2 0 14-16,-6-1 3 0,0 2 11 15,0 2 6-15,-2-5 0 0,-2 7 1 16,0-4 1-16,0 0-2 0,-1 4 1 0,-2-2 0 16,3 2-2-16,-1-1-3 0,3 6-3 0,-5-9 2 15,3 6-4-15,2 3 0 0,-4-7 3 16,4 7-5-16,-3-7-4 0,3 7-5 16,-2-6 2-16,2 6-2 0,0 0-8 0,-4-5 3 15,4 5-9-15,0 0 2 16,0 0-10-16,-3-7-9 0,3 7-9 0,0 0-8 0,0 0-16 15,0 0-11-15,0 0-19 0,0 0-27 16,0 0-365-16,0 0 160 0,0 0 106 16</inkml:trace>
  <inkml:trace contextRef="#ctx0" brushRef="#br0" timeOffset="24213.51">12256 4987 68 0,'0'-8'114'16,"0"8"-12"-16,-2-7-11 0,2 7-16 0,0 0-4 15,0-6-4-15,0 6-15 0,0 0-13 16,0 0 4-16,-2-6-22 0,2 6-9 0,0 0-11 15,0 0-5-15,0 0-12 16,0 0-13-16,0 0-10 0,0 0-18 0,0 0-151 16,0 0 70-16,0 0 47 0</inkml:trace>
  <inkml:trace contextRef="#ctx0" brushRef="#br0" timeOffset="24800.24">12245 4953 126 0,'2'-6'176'0,"-2"-1"-3"15,0 7-9-15,0-8-7 0,3 4-15 16,-3 4-14-16,2-6-13 0,-2 6-17 0,0 0-10 16,0 0-8-16,0 0-2 0,0 0 2 15,0 0 6-15,-2 29 1 16,2-9-1-16,0 0-5 0,0 6 2 0,-3-3-2 15,6 2-3-15,-1 2-11 0,0 0-2 16,0 3-3-16,3-3-5 0,2 0-7 16,3-2-3-16,-3-2-16 0,1 0-1 0,4-2-1 15,-5-3 0-15,5-2-3 0,0-1-3 16,2-3-1-16,-1-1-14 0,7-4-22 0,0-4-34 16,3-1-21-16,1 0-29 0,0-2-35 15,-2-2-34-15,5 0-32 0,-4-6-483 16,5 2 232-16,-10-3 153 0</inkml:trace>
  <inkml:trace contextRef="#ctx0" brushRef="#br0" timeOffset="25099.05">12114 5251 15 0,'0'0'175'15,"-14"0"-19"-15,14 0-23 0,0 0-5 0,0 0-10 16,0 0-11-16,21-9-11 16,-4 4-12-16,2 1-7 0,11-3-8 0,-3 0-7 15,6 2-3-15,-2-1-4 0,1-3 1 0,1 3 3 16,0-1 3-16,-6 1 5 16,-2-1 1-16,-1 2-3 0,-4 0 0 0,-2 1 1 15,-2 1-6-15,-1 0-2 0,-5-1-5 0,2 2-7 16,-2-1-6-16,1 1-7 0,-3 0-6 15,1 0-17-15,-2 0-25 0,-7 2-32 0,10-3-33 16,-10 3-30-16,0 0-35 0,13 5-458 16,-13-5 205-16,0 9 135 0</inkml:trace>
  <inkml:trace contextRef="#ctx0" brushRef="#br0" timeOffset="28567.12">4441 8265 59 0,'0'0'73'0,"0"0"-2"16,0 0-3-16,0 0-4 15,0 0-1-15,0 0-1 0,0 0-1 0,0 0-6 0,0 0-6 16,0 0-12-16,0 0 6 16,0 0-11-16,0 0 1 0,0 0-9 0,0 0 7 0,0 0-2 15,28-2-5-15,-15 2 1 16,4 0-9-16,3-2 4 15,7 2-1-15,3-2-2 0,5-1-5 0,3 3 4 0,0-2-5 16,2 0 2-16,5 2-3 16,-3-1 0-16,1-3-1 0,-4 4-3 0,-4-3 4 0,-1 1 1 15,-6 2-3-15,-2 0-1 16,-2-2-4-16,-1 2 4 0,-4 0-3 0,-3 0 5 16,-2-2 3-16,-1 2 3 15,0 0-9-15,-4 0 5 0,2 0-11 0,-1-2 6 16,-10 2-10-16,0 0-28 0,12-3-25 15,-12 3-28-15,0 0-253 0,0 0 115 0,0 0 76 16</inkml:trace>
  <inkml:trace contextRef="#ctx0" brushRef="#br0" timeOffset="29446.79">6200 8277 25 0,'0'0'75'16,"-4"-3"-6"-16,4 3 0 0,0 0-3 16,-5-4 1-16,5 4-6 0,0 0-1 0,0 0-6 0,-6-5-5 15,6 5-3-15,0 0-6 0,0 0-7 16,0 0-2-16,15-9 0 15,-3 7-7-15,6-1-3 0,2-1 0 0,11 4-1 16,3-3-5-16,4 1 0 0,3 0 1 16,8 0-4-16,0 2 3 0,4-2-3 0,-1 2-1 15,1 0 5-15,-2-3-9 16,-2 3 5-16,-2 0-8 0,-7 0 5 0,-5-2-4 16,-3 2 1-16,-7 0-3 0,2 0 3 15,-6 0-1-15,-4 0-1 0,0 0 1 0,-2-2-5 0,-1 4-18 16,-5-2-26-16,-2 2-39 15,-7-2-222-15,2 5 104 0,-2-5 68 0</inkml:trace>
  <inkml:trace contextRef="#ctx0" brushRef="#br0" timeOffset="30665.86">8055 8238 26 0,'-6'6'62'0,"0"1"-6"16,2-2 4-16,-2 4-3 0,2-3 4 15,-1 2-2-15,1 1-2 0,-2-3 0 0,5 2-5 16,-4-1 1-16,5 2 5 0,0-3-3 16,5-2 5-16,4 2 0 0,10-2 2 0,9 0-12 15,9 1-3-15,14-5 6 0,17 0-19 16,5 0 8-16,27-2-9 0,-16-1-7 15,14-1 1-15,-20 3-2 0,-10-2-7 16,-4-1 2-16,-2 2-2 0,-8-2-2 0,-5-1 0 0,-4 1 1 16,-6 3 0-16,-1-4-7 15,-9 1-4-15,1-1 9 0,-3 4-3 0,-6-1-5 16,-2-4 2-16,2 6-8 0,-5-3-16 0,-3 1-18 16,2 2-18-16,-3 0-31 0,-1-2-33 15,-2 0-266-15,1-1 130 16,-1 3 85-16</inkml:trace>
  <inkml:trace contextRef="#ctx0" brushRef="#br0" timeOffset="31274.97">9846 8254 91 0,'0'0'93'0,"-9"0"-3"0,9 0-10 15,0 0-11-15,0 0-5 0,0 0-7 0,0 0-6 0,0 0-5 16,37-3 2-16,-13-1-12 0,3 4-1 15,7 4-7-15,1-4-1 0,1 0-4 16,2 0-5-16,-3 0 3 0,3 0-6 16,-2 0 1-16,0 0-2 0,-3-4-3 0,0 4-3 0,-4 0 1 15,-3-3 2-15,-2 1-15 16,1 0-6-16,-2 0-18 0,-1-3-15 0,-2 3-27 16,-1 0-205-16,2 0 94 0,0-1 62 15</inkml:trace>
  <inkml:trace contextRef="#ctx0" brushRef="#br0" timeOffset="31889.87">11795 8267 11 0,'0'0'112'15,"-7"-4"-6"-15,7 4-2 0,0 0-2 16,-8-4-1-16,8 4-3 0,-4-5-4 16,4 5-5-16,0 0-10 0,0 0-10 0,0 0-6 15,14-7-7-15,-2 4-9 0,3 1 3 0,5 0-10 0,1 0-3 16,4 0-6-16,1-1 0 15,0 1-5-15,6 0-1 0,-6 2-4 16,3-2 2-16,0-1-5 0,0 3-4 0,-4-3 3 16,1 3-4-1,-2-2 0-15,1-1-3 0,-2 2-2 0,-5-2-1 0,1 1-13 16,-3 2-22-16,-2-2-24 16,1 1-33-16,-1 1-49 0,-3-6-278 0,1 5 140 15,0-3 93-15</inkml:trace>
  <inkml:trace contextRef="#ctx0" brushRef="#br0" timeOffset="32547.58">13675 8175 12 0,'-9'-3'88'0,"9"3"-4"0,0 0 0 16,0 0-7 0,0 0 1-16,0 0 1 0,0 0-1 0,0 0-2 15,0 0-5-15,0 0-9 0,0 0-3 16,0 0-4-16,0 0-7 0,42 0 1 15,-29 0-12-15,4 0-4 0,2 0 4 0,-1 0-11 16,1 0 0-16,2 0 0 0,0 0-4 16,2 3-6-16,-1-3 0 0,-2 0-3 0,3 0 0 15,-1-3 3-15,1 6-6 0,-3-6 6 16,-3 3-3-16,-2 0-5 0,1-2 2 16,-2 4-5-16,-3-2-8 0,2 0-15 0,-2-2-27 15,-2 2-24-15,-9 0-23 0,14 0-288 0,-14 0 129 16,4 0 86-16</inkml:trace>
  <inkml:trace contextRef="#ctx0" brushRef="#br0" timeOffset="35955">4352 9126 1 0,'0'0'38'0,"0"0"-2"15,21-5-5-15,-7 5-3 0,3 0 0 16,5 0-4-16,9 3 1 0,4-1 0 0,4 0-4 16,14 3-2-16,0-4 0 0,10 3-2 0,2-1 1 15,1-1-4-15,-1 2 0 16,-1-1 0-16,2 3 0 0,-3-3-4 16,-9 2 2-16,-3-3-3 0,-4 2 4 0,-5-1-6 15,-7 0 0-15,-5 1-1 16,-4 0-1-16,-5-4-1 0,0 3 2 0,-7-3 6 15,-3 2-8-15,-1-2-1 0,-10 0-1 16,4 2-1-16,-4-2 2 0,0 0-4 0,0 0 0 16,-39-2 3-16,18 0-2 0,-2-1 0 15,-8 3-3-15,-2-4 1 0,-1 2-1 0,-6 2 0 16,-4-2 1-16,-5 2 0 0,0 0-1 16,0 0 0-16,1-3 1 0,9 6 1 15,-1-3-2-15,6 0 1 0,6 0 1 16,3 0-1-16,-2 0 1 0,7 0 1 0,3 0-2 0,1 0-1 15,7 0-9-15,9 0-19 16,0 0-109-16,0 0 48 0,0 0 31 16</inkml:trace>
  <inkml:trace contextRef="#ctx0" brushRef="#br0" timeOffset="36545.18">6610 9241 8 0,'-7'3'36'0,"7"-3"-3"0,-11 0 1 16,11 0-1-16,-7 2-1 0,7-2 0 0,0 0 6 15,0 0 1-15,21 8 7 0,-4-6-6 16,8 1-1-16,10-3-4 0,12 1 0 15,6 2-1-15,12-2-3 0,3-1-1 0,2 0-3 16,0-1-2-16,-2 1-1 16,-3 0-3-16,-9-3 0 0,-3 2 0 0,-4-2 0 15,0 3 2-15,-9-2-5 0,-3-1 0 16,-4 2 2-16,-2-1 1 0,-5 2-6 16,-6-2 1-16,2 2-5 0,-2 0-11 0,-5-2-20 15,3 2-33-15,-4 0-221 0,0 0 93 16,5 2 62-16</inkml:trace>
  <inkml:trace contextRef="#ctx0" brushRef="#br0" timeOffset="37057.94">9093 9282 30 0,'0'0'76'0,"0"0"-2"0,0 0-5 16,35 0-6-16,-12 2-2 0,12-2-3 0,3 0-4 16,13 0-5-16,3 0-5 0,1 0-5 15,14 2-3-15,-2-4-6 0,-2 2-4 16,1 0 0-16,-10 0-1 0,-3 2-2 16,-1-4-1-16,-10 2 0 0,-5 2-5 15,-3-4-2-15,0 2 5 0,-6 0-24 0,-1 2-27 0,0-2-30 16,-2 0-206-1,-1 0 91-15,3 0 60 0</inkml:trace>
  <inkml:trace contextRef="#ctx0" brushRef="#br0" timeOffset="37564.64">11638 9201 71 0,'0'0'118'0,"-14"0"-6"0,14 0-13 15,0 0-9-15,0 0-3 0,0 0 2 0,33-1-10 16,-11 1 1-16,13 0-11 16,4-4-4-16,12 4-8 0,5 0-12 15,9 0 2-15,3-3 0 0,2 1-7 0,0 0 0 16,0 0-6-16,-3-1-6 0,-3-1 1 0,-8 0-4 16,-5 1-3-16,-2 3-4 0,-5-5-1 15,-8 3-8-15,-4 0-33 0,1-1-18 0,-8 1-29 16,-1 0-42-16,-2 2-284 15,3-4 135-15,-1 1 89 0</inkml:trace>
  <inkml:trace contextRef="#ctx0" brushRef="#br0" timeOffset="38057.82">14032 9251 9 0,'0'0'93'0,"0"0"-1"0,0 0-11 15,30 8-2-15,-4-7-6 0,14 2-6 0,11-2-8 0,17 2-7 16,9-2-5-16,29 2-6 16,9-1-3-16,0 0-8 0,1-2 1 0,-4 2-4 15,-5-2 0-15,-1 0-5 0,-23-2 6 16,-12 0-10-16,-2 0-2 0,-3-2 1 0,-3 1-1 16,-12-2-3-16,-3 0-3 15,-2 1-3-15,-2-2-20 0,-4-1-29 16,-6 1-51-16,-1-2-195 0,0 1 98 0,1-6 65 0</inkml:trace>
  <inkml:trace contextRef="#ctx0" brushRef="#br0" timeOffset="38940.37">17334 9349 84 0,'-10'0'165'0,"10"0"-6"16,-14 0-12-16,14 0-18 0,0 0-7 15,-9-3-13-15,9 3-8 0,0 0-15 0,40-4-8 16,-4 2-10-16,11 0-5 0,12 2-4 0,8 0-9 16,7 2-6-16,27 2-2 0,5-2-2 0,-2 3-9 15,-3-2 1-15,-19 0-7 16,-13 1-1-16,-4-2-3 0,-1 2-9 15,-14 0-25-15,-2-1-31 0,-4 0-58 16,-9 4-419-16,-5 0 177 0,-7 0 117 0</inkml:trace>
  <inkml:trace contextRef="#ctx0" brushRef="#br0" timeOffset="76796.37">16517 12221 31 0,'-16'-4'78'16,"-1"-1"-7"-16,0 1-8 0,-1 1-5 0,-3-1-4 16,3 4-7-16,-4 0-2 0,1 6 9 15,0-1-6-15,-2 4 1 0,-2 6-6 0,4 0 1 16,-3 6-2-16,3 3-5 0,5-1 3 15,4 0-4-15,4 5-3 0,4-2 2 16,4-3-3-16,2 0-1 0,8 2 3 0,2-3 8 0,1-2-7 16,4-3 0-16,1-1 2 15,2-7-1-15,-2-2 6 0,3-6-7 16,2-2-1-16,3-6 10 0,-3-4 3 16,1-1-6-16,-1-4 0 0,1-1-11 0,-1-6 6 15,1-3 1-15,-4-3-6 0,1-6-4 16,2-5-6-16,-4-1-4 0,0-5-2 0,-1-4-2 0,-2-1-5 15,-3 3-4-15,-3-3-1 16,0 10 4-16,-3 3 3 0,-2 3-4 16,-1 7 8-16,1 2 1 0,0 3-5 0,-2 7 1 15,-3 2-1-15,0 5 1 0,-3 2 0 16,3 7 0-16,0 0 1 0,0 0 2 0,-17 21 0 16,13-5 1-16,-3 3-3 15,2 3 3-15,2 6-2 0,-3 1 1 0,4-1-3 16,0 7 2-16,-1-4 1 0,3 2-2 0,3 1 2 15,-1-2-3-15,3 2 0 0,-2-2 2 16,5-6 0-16,-1 3-3 16,2-1-1-16,0-4 1 0,4-1 3 0,-2 0-3 15,-1-9 5-15,4-2-2 0,-3-4 3 16,3-2-1-16,-3-6-4 0,4 0 1 16,1-8 1-16,-2 2-3 0,1-4-4 0,-2-3 2 15,-2-1-3-15,1-7-1 0,1 2-3 0,-4-3 0 16,-2-1 0-16,2 2-2 0,-5 1-2 15,1 4 4-15,-3-2 1 0,0 5-2 16,1 3 4-16,-6 0-3 0,1 3 0 16,-3 2-1-16,5 5 0 0,-13 0 2 15,13 0-1-15,-16 12 4 0,8-4-3 0,-1 3 1 16,4 1 3-16,-2 4-2 0,7 0-1 16,-4 2-1-16,4 1 5 0,2 2 2 0,0-2-2 15,5 2-1-15,-2-5 0 0,4 4 1 16,1-4-3-16,2-1 0 0,-1-7 4 0,3 4-22 15,3-7 3 1,2 0 1-16,4-3 2 0,-3-2-1 0,4-4 3 0,-1-1-2 0,0-5-1 16,0-3 1-16,-2 1 4 15,3-7-6-15,-3-4 1 0,-2-5-1 0,-2-1 0 16,0-5-3-16,-1 2 2 0,-1-3-2 16,-6 2 0-16,0-3-1 0,1 2 3 0,0 3-2 15,-6 2 4-15,1-1 2 0,-3 1-1 16,3-1-1-16,-5 6 0 15,0 4 6-15,0-1-4 0,0 2 9 16,-3 4-2-16,3 0 0 0,3 3 0 0,-6 1-1 16,1 3 1-16,0 4-1 0,2 4 1 0,0 0 2 15,-7 16 6-15,5 2 3 0,-1 2 8 0,3 3 5 16,-4 9 2-16,1 4-1 0,-3 2-1 16,3-3 3-16,3 3-1 15,-1-2-4-15,1 8 1 0,1-4 0 16,6 0-1-16,-2-1-2 0,2 2 0 15,-3-10-1-15,1-1-1 0,3-4-2 0,2 0-1 16,2-6 0-16,-1 0-6 0,6-3-3 16,-1-7-4-16,1-6-5 0,2-2-3 0,4-4-2 15,-2-2-7-15,0-4 0 0,-3-3 1 16,-1-3-3-16,2-6 0 0,-6 2 3 0,1-4-3 16,-3 0 1-16,0-1 0 0,-4 0 4 15,-1 1-3-15,-1 4 3 16,-1-2 1-16,1 4 4 0,0-1-1 0,-3 4-2 0,-1 1 3 15,2 1-1-15,-3 5 4 0,0 2 9 16,0 4 3-16,0 0 2 0,0 0 2 16,0 0 1-16,-9 17 6 0,7-9 3 15,0 4-3-15,-3 4 2 0,5-2-2 0,-2 3-1 0,0-1-1 16,-1 4 0-16,1-1-2 0,0-3-1 16,0 1-36-16,2-4-46 15,0 1-51-15,0-3-52 0,0-3-537 0,-3 1 241 16,6-7 159-16</inkml:trace>
  <inkml:trace contextRef="#ctx0" brushRef="#br0" timeOffset="77762.09">17835 12180 64 0,'0'0'153'0,"7"-5"-16"16,-7 5-10-16,0 0-5 0,9 12-5 16,-4-3-14-16,-2 3-9 0,1 4-6 0,0 2-2 15,-1 1-10-15,0 0-5 0,-1 0 16 0,-2-3-9 0,2 0-4 16,-2-5-9-16,3 3-6 15,-3-4-3-15,2 1 15 16,-2-1-4-16,0-3-6 0,2-4-4 0,-2-3-10 16,0 0-4-16,0 0-4 15,0 0-7-15,5-16-1 0,-2 5-5 0,3 0-4 0,1-1-5 16,-1-2-2-16,7 0-2 0,1-4-1 16,2 1-3-16,1 2-1 0,1 2 0 0,-2 4-1 15,3 0-1-15,-3 2 0 16,5 4-2-16,-4-1 1 0,0 1-1 15,1 3 2-15,-2 3-1 0,0 2 0 0,-2-1 0 16,1 5 1-16,-6-3 0 0,0 5 0 16,-5-3 4-16,0 5-5 0,1-2 4 0,1-3-2 15,-6 3-1-15,0-2 1 0,0 0 2 16,0-2-3-16,2 0 5 0,-2 0-5 0,0-7 2 16,0 7-1-16,0-7 1 0,0 0-7 0,0 0 2 15,0 0-1-15,3-21-5 0,1 10 2 16,5-1 1-16,0-1-1 15,3-2-2-15,0 0-1 0,4 2 2 0,3-1-1 16,2 1-1-16,-6 3 0 16,2 3 3-16,1 0-2 0,-1 3 0 0,3-1 1 0,-2 3 1 15,-2 4 0-15,3-2 2 16,0 5-1-16,-3 1-2 0,1-1 4 0,1 2 4 16,-2 3-2-16,1 1-3 0,-1-3 0 15,0 5 1-15,1-2-6 0,-1-1-13 16,-1-1-10-16,3-1-13 0,-3 0 0 15,4-1-6-15,-3-2 3 0,1 0-2 16,-2-3-2-16,1 0 8 0,-3-2 0 0,-1-2 9 16,0-2 2-16,-2-3 1 0,-5 2 1 15,3-6 2-15,-1 1-1 0,0-3 5 16,-5-2-1-16,3 1 18 0,-3-2 12 0,3 2 11 16,-2 2 12-16,-1-1 6 0,0 1 8 0,1 1-3 15,-1 3-2-15,0-1-6 16,-2 3-3-16,0-1-1 0,0 7 2 0,5-4 1 0,-5 4 3 15,0 0-2-15,0 0-6 16,4 26 2-16,-4-16-2 0,0 4-1 0,-2-1-1 0,2 1-4 16,-2 5 1-1,0-2-5-15,-1 2-25 0,-1-2-38 16,1 0-53-16,1-4-36 0,0-1-66 0,-1-1-480 16,-2-3 231-16,-2-2 152 0</inkml:trace>
  <inkml:trace contextRef="#ctx0" brushRef="#br0" timeOffset="77930.69">18709 11788 35 0,'6'-1'1'0,"-6"1"-14"16,16 5 5-16,-10 0 2 0</inkml:trace>
  <inkml:trace contextRef="#ctx0" brushRef="#br0" timeOffset="78213">18906 11855 20 0,'0'0'181'0,"0"0"-5"0,11 9 0 0,-6 1-4 16,4 7-5-16,1 5-8 0,-3 6-5 0,-2-2-5 16,2 8-3-1,-3 4-6-15,1 1-8 0,-3 4-8 0,3-2-9 16,-2 2-8-16,0-8-7 0,2 3-12 0,1-4-4 16,-2-4-9-16,1-2-5 0,2-2-7 15,-2-3-3-15,3-7-7 0,6-2-8 16,3-3-22-16,-1-6-39 0,6-1-40 0,-4-6-49 15,5 0-60-15,-5-5-71 0,3 1-513 0,-1-2 255 16,-4-4 168 0</inkml:trace>
  <inkml:trace contextRef="#ctx0" brushRef="#br0" timeOffset="78392.06">18957 12194 170 0,'0'0'176'0,"0"-7"-14"0,0 7-19 0,19-6-13 15,0 0-15-15,4 2-16 0,6-1-36 16,2 1-40-16,2-2-47 0,0 2-40 0,-1-2-274 16,-1 1 115-16,-3-1 76 0</inkml:trace>
  <inkml:trace contextRef="#ctx0" brushRef="#br0" timeOffset="78974.56">19423 12252 88 0,'15'3'119'0,"-1"-3"-4"0,2-3-12 0,-2 2-1 16,2-3-15-16,3-1-5 0,-5-1-9 0,2-2-5 15,-5-3 4-15,1-1-15 0,-2-1-5 16,-5-4-8-16,-2 3-2 0,-3-6-11 0,-1 5 5 16,-3-1-1-16,-3 0-5 0,-1 4-4 15,-5 1 1-15,1 4-6 0,-4 2 3 16,-1 5 3-16,-1 3-1 0,-4 3 2 0,1 4 3 16,-1 6 5-1,2 2-1-15,1 3 2 0,1 4-1 0,6 1 4 16,4 2 0-16,7-2-4 0,5 3 21 0,8 3-4 15,8-3-8-15,2-1-4 0,5-3 0 0,0-4-4 16,6-6-4-16,-7-7-5 0,6-1 1 16,-4-7-4-16,4-3-6 0,-1-4 2 0,0 2-2 15,-4-7-3-15,2-2 0 16,-7-3-5-16,-2-3-5 0,-2-1 1 0,-4-5-1 16,-2 1-1-16,-3-2-1 0,-2 1-3 15,-7 4 1-15,3 0-1 0,-3 1 0 16,0 5 2-16,0-1-3 0,2 3 0 15,-4 3-3-15,2-1 4 0,0 5 1 0,0-2-2 16,2 5 0-16,-2 4 0 0,0 0 2 16,11-3 0-16,-11 3 3 0,13 9-4 15,-2-4 2-15,1 4-1 0,-2-2 1 0,2 4 1 16,1-1-1-16,-4 3 0 0,0 1 3 16,2 1-1-16,-1 2-3 0,0 3 12 0,-3 3 5 15,-3-5-3-15,3 1 3 0,-5 2-1 0,3 0-4 16,-3 0 3-16,-2 0 1 15,1 0-3-15,-1 0-1 0,3-3-7 16,-3 2-43-16,3-5-44 0,-3-1-52 0,2-1-58 16,3-1-493-16,5-2 232 0,6-1 154 15</inkml:trace>
  <inkml:trace contextRef="#ctx0" brushRef="#br0" timeOffset="79477.35">20398 12322 121 0,'0'0'139'0,"0"0"-10"0,0 0-16 0,0 0-8 15,47-3-10-15,-21-1-10 0,7 3-7 0,2-1-9 16,1 0-6-16,0-3-7 0,0 3-3 16,-5-2-6-16,2 0-8 0,-5-2-4 0,-4 1-6 15,1-1 7-15,-6 0-13 0,-3-2 0 16,1-1-14-16,-7-2 6 16,-6 0 0-16,-2 2-2 0,-2-3 0 15,-4 1-2-15,-2-5-1 0,0 4-6 0,-4 0-1 16,3 0-6-16,-3 2 9 0,2 2-3 15,1-1-1-15,0 4 4 0,-1-2-5 16,3 0 0-16,-1 3-3 0,2 3 4 0,4 1-13 16,0 0 15-16,0 0 1 0,0 0 0 15,0 0-1-15,0 0-1 0,9 20 6 0,0-14-2 0,3 3-1 16,0-1 0-16,1 3 1 16,-1 1 2-16,-1-1 4 0,2 1 8 15,-2 2 4-15,-3 0 4 0,3 2 3 0,-4 1-1 16,-2 0 7-16,-5 5-5 0,-5 1-1 15,-2 4-5-15,-7 2 2 0,-7 2-5 16,-1-2-16-16,0 1-66 0,-5-2-69 0,5-5-437 0,-7-2 192 16,5-7 126-16</inkml:trace>
  <inkml:trace contextRef="#ctx0" brushRef="#br0" timeOffset="81524.36">21900 12477 173 0,'3'-5'193'16,"-3"5"-17"-16,0 0-16 0,0 0-11 15,-22 20-9-15,4 0-13 0,-7 17-9 16,-5 2-9-16,-9 15-11 0,4-8-36 0,4-5-76 16,6 2-83-16,1-12-377 0,3 1 161 0,-3-3 106 15</inkml:trace>
  <inkml:trace contextRef="#ctx0" brushRef="#br0" timeOffset="82548.38">23401 12449 99 0,'0'0'105'0,"0"0"8"16,0 0-11-16,0 0-8 0,0 16-2 0,0-12 10 16,0-4-9-16,-2 10 5 15,2-10 2-15,-2 9-1 0,2-5 2 0,0-4 5 16,0 0 4-16,-4 8 5 0,4-8 5 15,0 0-1-15,-2 7-4 0,2-7-9 0,0 0-10 16,0 0-10-16,0 0-10 0,0 0-8 0,-17-15-6 16,9 11-7-16,4 0-5 0,-1-1-7 15,0-2-4-15,3 4-3 0,-2-1-3 16,-1-1-3-16,3-1-5 0,-3 1 1 0,5 5-4 16,-4-7-2-16,4 2-2 0,0 5-2 15,-6-8-3-15,5 4 2 16,1 4-4-16,-2-6 1 0,2 6-3 0,-4-7-2 15,4 7 1-15,0 0-3 0,0 0 2 16,10-7-2-16,-3 7 0 0,-7 0 2 0,18 0-4 16,-8 0 2-16,4 5 0 15,0 2-1-15,-3-2 1 0,1 6 0 0,-1 0 2 16,-1 5 0-16,-5 1 4 0,-3 4 0 16,-6 7 1-16,-10 4-2 0,-8-2-4 0,-7 7-24 0,-11-4-59 15,-14 11-66-15,5-13-76 0,0-4-641 16,-14 8 292-16,9-12 194 0</inkml:trace>
  <inkml:trace contextRef="#ctx0" brushRef="#br0" timeOffset="84843.99">22889 11973 14 0,'0'0'80'0,"4"-4"-13"0,-4 4-3 0,5-5-7 0,-5 5-6 16,0 0-7-16,4-3-4 0,-4 3-3 15,10-2-1-15,-10 2-5 0,13 2-2 16,-2 1-3-16,-2 0-1 0,2 3-4 15,-2-1 0-15,6 4-4 0,-1-2 0 0,-3 0 0 16,2 0-1-16,0 2 0 0,-4-2-2 16,-2 0-5-16,2-4 8 15,-2 2 7-15,0-1 13 0,1 0 1 16,-4 0 8-16,0-1 6 0,-4-3 1 0,0 0-5 16,0 0-6-16,0 0-2 0,0 0-5 15,0 0-6-15,0 0 3 0,-16-14 2 0,16 14-3 16,-11-8-4-16,3 3-2 0,0 2-6 15,1-2 0-15,0 2-6 0,-2 1 0 16,3-4-3-16,-1 6 0 0,3-5 0 0,-3 3 0 16,7 2-1-16,-10-5-6 0,10 5 4 0,0 0-4 15,0 0-1-15,-14 7-3 0,14-7 6 0,-2 5 0 16,2-5-1-16,2 9 3 16,-2-9-6-16,8 9 6 0,-5-8-1 15,5 4 0-15,-3-3-7 0,2 0-2 16,-7-2 8-16,9 3 2 0,-9-3-5 15,11 0 0-15,-11 0-1 0,0 0 4 0,15-7 2 16,-13 2-8-16,1 2 2 16,-3 3-1-16,4-10 2 0,-2 4-3 0,-2-1 8 15,0 7-8-15,2-11 0 0,-2 8 0 16,0 3 1-16,-2-9-2 0,2 9 4 0,-9-2-1 16,9 2 1-16,0 0-5 0,-26 5 3 15,19 1-1-15,-2-3 2 0,0 3-2 0,2-1 0 0,-1 2-1 16,4-4-1-16,-1 3 3 15,1-1-1-15,1-1-1 0,1 1 0 16,2-5 4-16,5 8-3 0,-5-8 3 16,9 4-2-16,-9-4 0 0,12 0-1 0,-12 0 0 0,12-3-5 15,-12 3 12-15,11-4-5 16,-9 0 4-16,1-2-3 0,-1 2 2 0,-2 4-1 0,-5-11-1 16,1 8 2-16,-3-2 2 15,0 1-2-15,0-1-2 0,7 5 5 0,-19 0-3 16,19 0 0-1,-16 5-2-15,7-1 2 0,2 1 0 0,1 3 3 16,2-2-3-16,-2-1 3 0,5 2-1 0,1-1 4 16,1 1 0-16,5 0-3 0,1-4 1 15,3 2-4-15,-1-3 3 0,2 0 0 0,1-2-1 16,0-2 2-16,0 0-1 0,-1-3 4 16,-2-1-4-16,-3 0 8 0,5 0-1 0,-4-2 4 15,-2-1 2-15,-3-2-8 0,0 1-1 16,-4 1-1-16,0 1-3 0,-3 0-3 15,-2 3-5-15,-4 3-38 16,3 2-39-16,8 0-42 0,-23 9-422 0,11 1 184 0,-2 3 122 16</inkml:trace>
  <inkml:trace contextRef="#ctx0" brushRef="#br0" timeOffset="92373.35">2589 13732 35 0,'-10'0'53'0,"10"0"-3"16,-7 0-3-16,7 0-2 0,0 0-4 0,0 0-3 15,0 0-4-15,0 0-3 16,0 0 3-16,0 0-3 0,49 0-5 0,-25-3 1 15,8-1 0-15,3-3 0 0,12 1-3 16,13 0-3-16,8-3 4 0,30-2-6 0,7 2-4 0,2 1 2 31,-2-2 0-31,-2 2-3 0,-3 3-5 0,-23 1 2 0,-14 3 0 0,-12 1-1 16,-10-2-4 0,-2 2-1-16,-6 0 1 0,-8-2 3 0,-1 2-7 15,-6 0 6-15,-4 0 0 0,-5 2 5 0,-9-2-5 16,3 2 2-16,-3-2 1 15,0 0-2-15,-44 4 1 0,13-3-2 0,-6 2 1 16,-10 2-3-16,-4-2 0 0,-12 2 3 16,-4 2-3-16,-28 1-2 0,1 4-2 0,-7-1 0 15,-2 1 2-15,0 1-1 0,1-1 3 16,6-3 1-16,5 1 6 0,24-2 7 0,15-1 5 16,9-3 6-16,9 0-1 0,3-2 3 15,8 1-8-15,1-1 0 0,2-1 1 16,4-1-3-16,7 0-7 0,9 0 1 15,0 0-2-15,0 0 5 0,0 0-4 16,42-10-2-16,-14 4-7 0,7-1 5 0,5 1 1 16,4-3-6-16,5 1 0 0,12-1 5 15,-1 0-3-15,6 0-3 0,24-3-2 16,-15 3 5-16,-10 1-4 0,-1 2-3 16,-14 1 3-16,-4 1 2 0,-12-1-3 0,-3 4-1 15,-9-1 2-15,0-1-5 0,-9 3 3 16,-5 0 9-16,-8 0-6 0,0 0 1 15,-28 10 1-15,4-7-2 0,-8 2 1 0,-10 0 2 16,-4 2-3-16,-3-1 7 0,-8 1-9 0,-4 0 1 16,8-4-1-16,1 1-12 0,1 3-51 15,7-3-60-15,4-4-319 0,6 2 149 0,10-2 98 16</inkml:trace>
  <inkml:trace contextRef="#ctx0" brushRef="#br0" timeOffset="94185.14">8365 13720 10 0,'56'-4'32'0,"-3"2"-3"0,4-3-4 15,-3 5 4-15,13-3-6 0,3-1-4 0,3 4-1 16,4-2-2-16,25-1-1 0,-2 1-1 15,5 2-2-15,0 0 3 0,0 0-6 0,2 2 1 16,4 3 0-16,-6-3-3 0,4 3 2 16,-5-2-2-16,-1 1 0 0,-7 0-1 15,-14 1 1-15,-9-1-1 0,-8-1-2 0,-12 0 1 0,-4 1 0 16,-3-2-2-16,-8-2-4 16,-7 3 2-16,-3-1 1 0,-6-2-2 15,-3 2-2-15,-2-1 8 0,-6-1-7 0,-5 0-2 16,-6 0-4-16,11-1-13 0,-11 1-7 15,0 0-75-15,0 0 34 0,0 0 23 0</inkml:trace>
  <inkml:trace contextRef="#ctx0" brushRef="#br0" timeOffset="94571.58">10619 13672 18 0,'14'0'17'0,"-5"-2"1"0,-2 1-5 0,-7 1-3 15,0 0-36-15,0 0 9 16,0 0 5-16</inkml:trace>
  <inkml:trace contextRef="#ctx0" brushRef="#br0" timeOffset="98346.65">2775 14771 14 0,'0'0'56'0,"0"0"1"0,0 0 0 16,0 0-1-16,0 0 2 0,0 0 5 15,0 0-4-15,0 0-2 0,0 0 0 16,0 0-5-16,0 0 2 16,0 0-6-16,0 0-4 0,0 0 3 0,33 1-2 0,-19-1-2 15,7-1-3-15,4-1-4 0,6 0 7 0,6-3-10 16,10 3 0 0,4-5 4-16,14 3-7 0,2-1 3 0,28-2 0 15,2-2-3-15,3 2-1 0,0 0 1 16,-2 2-9-16,1 1 0 0,-4 0 0 0,-15 0 1 15,-10 4-1-15,-2-2-3 0,-3 2-4 16,-10 0 5-16,2 2-3 0,-5-2-4 16,-2 1 1-16,0 2-3 0,-10 0 1 0,-4-2-1 15,-1-1 1-15,-4 3-4 0,-8-3-1 16,0 1 4-16,-2-1-3 0,-2 0 1 16,-2 0 0-16,-5 3 0 0,3-3-5 15,-2 0 1-15,-2 0-1 0,0 0 1 0,-1 2-2 16,-10-2-1-16,17-2-7 0,-17 2-24 15,11 2-21-15,-11-2-16 0,0 0-13 0,0 0-22 0,0 0-17 16,0 0-266-16,-42 7 131 16,20-2 87-16</inkml:trace>
  <inkml:trace contextRef="#ctx0" brushRef="#br0" timeOffset="98711.04">3071 14815 12 0,'-14'0'79'0,"14"0"-2"0,0 0-3 0,-11-3-4 16,11 3-10-16,0 0 0 0,0 0-4 15,0 0-3-15,0 0-7 0,22-10 3 16,1 5 12-16,10 0-9 0,15-6-2 0,15 2 3 0,28-3 0 15,7-4-9-15,4 3-2 16,3 0 0-16,7 0-2 0,-2 3-1 16,0-1-8-16,-3 5 1 0,0 0-4 15,-7 1-1-15,-16 3 0 0,-16 2-1 16,-9 0-6-16,-8 0-1 0,-3 0 4 0,-10 0-5 0,-3 0 1 16,-2 0-5-16,-8 0 4 0,-1 2 2 0,-4-4-3 15,0 2-3 1,-4 0 0-16,0 0 1 0,-1 0-1 0,-2 0 0 15,-1 0-4-15,1 0-11 0,-2 0-49 0,0-1-57 16,-2 1-361-16,2-3 159 0,1 0 106 16</inkml:trace>
  <inkml:trace contextRef="#ctx0" brushRef="#br0" timeOffset="101682.42">16384 14190 49 0,'0'-5'126'0,"0"5"-9"0,0-7-3 16,0 7-15-16,0 0-9 0,0-5-4 15,0 5-14-15,0 0-10 0,0 0-2 0,0 0-5 16,0 0-8-16,0 0 5 0,0 0-3 16,0 0 0-16,-14 23 6 0,8-7 5 15,-3 0 3-15,2 4-1 0,-2 3-10 16,-2 0-1-16,2 0 0 0,-1 2-3 0,-1-1-2 15,3 1-6-15,-3 0-1 0,4-4-9 16,-1 0 1-16,1-3-5 16,0-1-1-16,1 0 0 0,1-4 6 15,1 1 9-15,-2-3 13 0,5-1 11 0,-4-1 6 16,3-2-2-16,0-4-4 0,2-3-8 16,0 0-11-16,0 0 0 0,0 0-9 0,6-26-2 15,-2 12-3-15,4-4-4 0,-1-8-3 16,2 1-2-16,-2-2-5 0,3-4-2 15,1-1-3-15,1-4 1 0,1-3-7 0,0 4 0 0,-1 0-3 16,5 2 4-16,-1 1-4 0,-1 2-1 16,-3 5 0-16,1 4 2 0,-2 2-2 0,-2 3 1 15,-1 2-2-15,2 0-2 16,-3 4 3-16,3 3 1 0,1 3-2 0,-2 7 3 0,-9-3 1 16,26 9 0-1,-12 3 2-15,0 2 1 0,0 3-1 16,1 3 1-16,-4 4-2 0,3 2 3 0,-5 0-1 15,3 2 0-15,-3 2 2 0,0-2-1 16,1 0-3-16,-4-1 1 0,1-1-1 16,1-2 1-16,-3 0-1 0,2-4 0 15,-6-4 0-15,4 2-2 0,0-2 1 0,-3-4-1 0,1 0 1 16,-1-2 2-16,0-1-5 0,0 2-11 16,1-5-33-16,-3-6-45 0,-3 8-45 0,3-8-42 15,-6 2-43 1,6-2-513-16,-16 0 248 0,16 0 164 0</inkml:trace>
  <inkml:trace contextRef="#ctx0" brushRef="#br0" timeOffset="102016.16">16157 14435 92 0,'0'0'140'0,"0"0"-12"16,-9-2-9-16,9 2-10 0,0 0-12 16,35-5-8-16,-10 5-10 0,11-2-8 15,4 0-6-15,6 2-3 0,3 0-2 0,0-3-2 16,0 3 5-16,-4-4 0 0,-5 4 4 16,-9-1 1-16,2-1 9 0,-6 2 5 0,-5-4 5 15,1 4 1-15,-3-3 2 0,-2 1-7 0,-3 0-9 16,-4-3-7-16,-1 1-4 15,3 1-9-15,-2-2-1 0,-3 1-9 0,-4 0-4 16,1 0-4-16,2 0-5 0,-2 0-8 0,-5 4-28 16,9-5-47-16,-5 2-50 0,-4 3-49 0,11-3-39 15,-11 3-464-15,6-2 222 16,-6 2 147-16</inkml:trace>
  <inkml:trace contextRef="#ctx0" brushRef="#br0" timeOffset="102908.71">17448 14370 15 0,'-12'1'100'0,"12"-1"-2"0,0 0 2 0,0 0-6 15,0 0 2-15,0 0 4 0,0 0 3 16,0 0 2-16,0 0-3 0,0 0 4 0,0 0-2 15,0 0 3-15,0 0-5 16,0 0-4-16,0 0-7 0,0 0-2 16,0 0-11-16,41-5-6 0,-21 5-7 0,0 0-5 15,7-3-7-15,-5 3-6 16,7-2-4-16,-3 2-4 0,4 0-6 0,-2-3 0 0,-1 3-4 16,0 0-5-16,-5-1 3 15,2 1 12-15,-3-2 6 0,-3 2 3 0,-1-2 4 0,-3 2 2 16,-4-3 0-1,6 3-1-15,-7-2-3 0,1 2-3 0,1-2-3 16,-11 2-3-16,14-2-4 0,-14 2-5 0,12 0-2 16,-12 0-4-16,7-2 2 0,-7 2-6 15,0 0-2-15,7-2-4 0,-7 2-17 0,0 0-33 16,6-5-29 0,-6 5-33-16,0 0-31 0,0 0-31 0,0 0-28 15,0 0-33-15,0 0-484 0,17 0 239 0,-17 0 158 16</inkml:trace>
  <inkml:trace contextRef="#ctx0" brushRef="#br0" timeOffset="103848.25">18519 14090 60 0,'-9'-3'111'16,"9"3"-4"-16,-15 0-4 0,8-4-1 0,2 3-5 15,5 1-1-15,-12-2-5 0,12 2 0 16,-8-2-2-16,8 2-3 0,-7-3 1 15,7 3-1-15,0 0 0 0,-10-2-8 0,10 2 4 16,0 0 0-16,0 0-3 0,0 0 1 16,0 0-4-16,0 0-6 15,0 0-5-15,0 0-6 0,28-2-3 16,-14 2-5-16,10 0-6 0,-1 0-4 0,3 0-4 16,1-2-3-16,2 2-3 0,4 0-2 15,-1 0-6-15,1 0-2 0,0 0-1 16,-5-2-3-16,2 2-1 0,-3 0-1 0,-3 0-3 0,-2-3-1 15,0 3 1-15,-6 0 3 16,0-1-3-16,-1 1-1 0,-3 0 3 0,-1 0-3 0,0 1 1 16,-11-1-4-16,11 3 2 15,-9 1-1-15,-2-4-1 0,-5 9 1 16,-3-6 1-16,4 4-1 0,-3-1-4 16,-2 3 3-16,-5-1-6 0,2 3 7 15,-2 1 2-15,-4 2 5 0,-2 2 5 0,0 0-4 0,1 2 7 16,-4-1 8-16,2 1 0 15,-6 1 1-15,3 4 0 0,-2-2 1 0,1 0 2 16,-1-2-3-16,-1 1-1 0,7-3-5 16,0 1 1-16,2-1-3 0,1-3 2 0,2 0-6 0,-3-1 0 15,8 0-1 1,-2-3-3-16,3 0-1 0,-1-1-1 0,3-1-2 16,-2-1 0-16,5-1 2 0,-2 1 0 15,2 0 1-15,4-2-3 0,0-5 1 0,10 9 2 0,1-5-4 16,8-2 4-16,2 1-7 15,5-3 1-15,6 0-1 0,6 0 0 0,1 0-2 0,4 0-1 16,8 0-1-16,1 0 0 16,5 0 0-16,-3 0 2 0,-1-3-5 15,-4 3 4-15,0-2-6 0,-11 2 4 16,-5-2 3-16,-1 2 3 0,-6-2-2 0,-3 2 1 0,-2 0 3 16,0-3-1-1,-4 3-7-15,-3 0 2 0,-1-2 4 0,1 2-5 16,-1 0 1-16,-4 0-2 0,2 0-6 15,-11 0-23-15,14 0-31 0,-10 2-39 0,-4-2-44 16,0 0-46-16,0 12-66 0,0-12-679 0,-16 7 316 16,7-2 209-16</inkml:trace>
  <inkml:trace contextRef="#ctx0" brushRef="#br0" timeOffset="110191.49">19652 14319 52 0,'0'0'113'0,"0"0"-3"16,0 0-4-16,0 0-7 0,0 0-2 0,-2-9-10 16,2 9-10-16,-2-7-10 15,-1 0 3-15,3 7-12 0,-4-11-8 0,2 3-2 16,-1-1-8-16,1 4 2 0,0-4-3 0,-3 0 0 15,2 4-3-15,-2-4 0 16,1 3-5-16,-1 1-4 0,1-2-2 16,-1 4 1-16,0-2-5 0,-3 3-3 0,8 2-4 15,-20 2 4-15,10 1-8 0,-1-1 2 0,0 5 1 16,-1-4 0-16,-2 5-4 16,2 1-2-16,2-1 3 0,0 3 3 0,0-1 2 0,1 4 5 15,-1 0 1-15,4 2-1 0,-1 0 5 16,0 0-6-16,1 0 6 15,2 4-3-15,1-4 5 0,-1 4-1 16,4-4 3-16,-2 1 2 0,2 2-3 0,0-4 0 16,2 0-4-16,-2-3 5 0,2 3-7 15,0-3 3-15,1-1-3 0,1-1 2 0,2-1-3 16,1 1 1-16,0-3-3 0,2 1 1 16,0-4 0-16,2 0-2 0,-1-2-2 0,2-2-1 15,-1 0-2-15,1-2-1 16,0-2-1-16,2 0-1 0,-3 0 2 15,1-5-3-15,2 0-5 0,-3-1 4 0,-1-2-3 16,1 1 2-16,0-1-2 0,-2-1 1 16,0 1 2-16,-2-2-3 0,0 3 5 0,-4-2 1 0,5 0 0 15,-6 1 1-15,4 1 1 16,-2 1 7-16,-1 1-2 0,-1-2 0 0,0 3-1 16,1 2 1-16,-1 0-2 0,-1-2 2 15,1 0-4-15,2 3-1 0,-4 0-3 0,0 5 0 16,4-8-2-1,-4 8 0-15,3-9-4 0,-3 9 1 0,2-4 1 0,-2 4 1 0,0 0-3 16,0 0-1-16,0 0 0 16,0 0 4-16,0 0-4 0,-7 23 2 15,5-15 3-15,-2 4 3 0,2-2 4 0,2 3 3 16,-1-1-3-16,1 0 1 0,0 4 2 16,0-2-2-16,0-1 3 0,0 0-4 15,1-2 2-15,-1 3 3 0,2-4 1 0,2 1 2 16,-2-2 4-16,3-2 1 0,1 2 1 15,5-5-4-15,-2-1 1 0,2 0-1 16,0-3-3-16,1 0-3 0,0-3 2 16,0 3-1-16,-1-5 0 0,1-2-3 15,-2 1-2-15,1 1-1 0,-2-2-1 0,-2-2-4 0,0 1 2 16,-1 2 4 0,3-1-9-16,-5 0-1 0,3 1-1 0,-2 2-10 15,-1 0-22-15,-1 0-28 0,-3 4-32 16,3-8-38-16,-3 8-37 0,0 0-22 15,3-5-16-15,-3 5-26 0,0 0-486 0,0 0 242 16,0 0 160-16</inkml:trace>
  <inkml:trace contextRef="#ctx0" brushRef="#br0" timeOffset="111017.1">20280 14285 58 0,'-13'0'151'0,"13"0"-11"16,0 0-2-16,0 0-5 0,0 0-1 0,0 0-6 15,0 0-7-15,0 0-2 0,0 0-3 16,0 0-8-16,0 0-8 0,0 0-7 0,0 0-7 16,24-10-3-16,-7 6-6 0,2-1-5 15,1 2-5-15,3-3-7 0,3 3-2 0,3-1-5 16,-1-1-4-16,-1 1 1 0,4 0-5 16,-3 0-2-16,-5 2-1 0,0-3 1 15,0 4 3-15,-4-1 0 0,-3-3 2 0,1 4 3 16,-3-3-2-16,-2 3-2 0,0 1-1 15,-3-2 0-15,0 0-5 0,0-1-1 16,-9 3-4-16,14-2-5 0,-6 2-2 0,-8 0-2 16,11-2-3-16,-4 1-2 15,-7 1-13-15,7-3-30 0,-7 3-37 16,0 0-31-16,0 0-38 0,14 0-24 0,-14 0-35 16,0 0-32-16,0 0-482 0,0 0 239 0,0 0 157 15</inkml:trace>
  <inkml:trace contextRef="#ctx0" brushRef="#br0" timeOffset="122229.57">21104 14193 10 0,'0'0'116'16,"0"0"-4"-16,0 0 4 0,0 0-11 16,0 0-3-16,-7 4-3 0,7-4-4 0,0 0-4 15,0 0-8-15,0 0-6 16,0 0-11-16,0 0-1 0,0 0-8 0,0 0-7 16,32-8-4-16,-20 4-4 0,2 1-4 15,2 1-5-15,3-1-3 0,-1-1-3 0,4 4-1 16,-1-3-4-16,-1 1 0 0,4 0-6 0,-3 0 3 15,0 0-2-15,-1 2 1 0,2-3-2 16,-3 1-2-16,-1 0-5 0,1 0 6 16,-3-1-9-16,-5 3 9 15,2 0-1-15,-2 0 1 0,1-3-1 0,-3 3 1 16,-2-2-5-16,-7 2 5 0,17 0-4 0,-17 0 1 16,11-2-4-16,-11 2-8 0,0 0 9 15,3 7 3-15,-3-7-5 0,0 0 1 0,-16 14 2 16,6-5-6-16,-4 0 4 0,-2 2-5 15,-4 4 0-15,0 0 0 0,-3 2 1 16,-5-1 0-16,5 3 4 0,-6 0-6 16,1-1 2-16,5 0 2 0,-1-4 4 0,1 3-3 15,3-3 1-15,0 0 2 0,4-5 0 16,3 3-4-16,-2-5-1 0,2 2 3 16,3 0 5-16,1-3 1 0,1 0 5 15,-1 0 0-15,4-1-6 0,3-3 3 0,2-2-1 16,0 6-2-16,0-6-6 0,0 0-1 15,24 0 5-15,-10 0-3 0,-1-2-3 16,7-1 0-16,0 2 3 0,2-3-3 0,3 1-1 16,2-1 3-16,4 2-6 0,0-1-1 15,-1 0 6-15,-2 3-4 0,-3-3 0 0,1 3 1 16,-5-1 0-16,0 1 1 0,-2-2-1 16,-2 2-2-16,-4 0 0 0,1 0 3 15,-4-2-5-15,4 2 0 0,-14 0 2 0,19 0-1 16,-11 0-1-16,-8 0-1 0,17 0 0 15,-17 0-12-15,8 0-18 0,-8 0-27 16,6 5-22-16,-6-5-41 0,2 7-42 0,-2-7-410 16,0 0 195-16,-9 6 129 0</inkml:trace>
  <inkml:trace contextRef="#ctx0" brushRef="#br0" timeOffset="124625.24">1018 14461 2 0,'24'3'50'16,"5"-3"-7"-16,7 2-5 0,1 0-2 0,1-2-1 15,3 2-3-15,6-2-5 0,-1 0 3 0,0 0-7 16,4 0 0-16,-3 0-1 0,-5 0-6 0,0 0 0 16,-2-2-1-16,0 2 2 15,-4-2-3-15,0 0 1 0,-6-1-2 0,-5 2-1 16,-1 1 7-16,-1-2 7 0,-4 2 13 16,0-2-2-16,-6-1-6 0,0-1-2 0,-5 0-1 15,2 0-6-15,-3 0 3 16,-3-3-9-16,-4-2-2 0,0 4 0 0,0-4-5 15,-2 0 4-15,0 2-4 0,-3 0 4 16,3-2-3-16,-2 1-2 0,0 2-1 16,2-2-1-16,-2 1-2 0,2 1 0 0,0 1 3 15,2 0-5-15,0 5 0 16,-6-9-6-16,6 5 2 0,0 4-2 0,0 0 4 0,13-5 0 16,-13 5 2-16,13 3-2 0,-1-1 3 15,-2 0 1-15,4 2 2 0,-3-1-3 16,-2 1-1-16,3 0 1 15,-2 0 2-15,-3 0-1 0,-2 2-3 0,3 3 4 0,-5 1-1 16,-3 5 6-16,-3 4-6 16,-6 6 2-16,-4 5-4 0,-7 1 3 0,-5 6 1 15,-3 4-22-15,-3-1-66 0,1-1-204 16,-12 15 97-16,9-8 64 0</inkml:trace>
  <inkml:trace contextRef="#ctx0" brushRef="#br0" timeOffset="131360.26">1836 15354 30 0,'6'-7'34'0,"-4"3"-2"0,2-1 1 0,-1 0-5 16,-3 5-3-16,2-13-4 0,-2 5 0 16,0 2-4-16,0 0-3 0,-5-2 1 15,3 1-1-15,-2-2-2 0,1 3-1 0,-1-1-5 16,-1 0 3-16,-2-2-2 0,3 2-3 15,-1 0 0-15,-3 0 4 0,2 1 6 0,3-1 3 16,-1 4 2-16,1-4 2 0,1 3-2 16,2 4-3-16,-5-9 1 0,5 5-5 15,0 4-1-15,-2-6-2 0,2 6 0 0,0 0-3 16,0-6 2-16,0 6-3 0,0 0-5 16,0 0 10-16,0 0-4 15,0 0 2-15,18 8-1 0,-11-5-1 0,-1 1 3 16,-2 1 0-16,1 0 5 0,0 1-1 15,-1 1 4-15,-2-4 1 0,2 4 1 16,-1 0-5-16,0 4 3 0,-3 1-2 0,-3 6-2 16,-4 4-2-16,-2 5-6 0,-11 6-28 15,-4 8-36-15,-5-1-165 0,-3 1 76 0,-14 9 51 0</inkml:trace>
  <inkml:trace contextRef="#ctx0" brushRef="#br0" timeOffset="131936.06">995 15472 39 0,'14'-7'53'0,"-3"3"-3"0,8 3-3 0,2-2-5 16,9 3-3-16,4-1-2 0,5-5-1 15,0 5-4-15,8-1-2 16,-1-3-2-16,4 1-2 0,-3 3-3 16,-1-3 0-16,-1 1-4 0,-8 1 1 15,-3 0-4-15,-1-2-1 0,-7-1 0 0,0 5-2 16,-6-2-3-16,2 0 2 0,-6 2-2 16,3-3 2-16,-5 3-3 0,-3 0-1 0,1-3 0 15,-2 1 2-15,-1 2-7 0,0-4-11 16,-4 1-12-16,2-1-27 0,-3 0-161 0,-4 4 71 0,2-11 46 15</inkml:trace>
  <inkml:trace contextRef="#ctx0" brushRef="#br0" timeOffset="140737.26">1328 16324 94 0,'0'0'90'0,"0"0"-6"15,0 0 0-15,0 0-9 0,-9 3-1 0,9-3-4 16,0 0-5-16,0 0-12 0,0 0 3 0,0 0-7 15,-5 4-7-15,5-4-7 0,0 0 3 16,0 0-8-16,0 0 1 0,0 0-4 16,0 0 2-16,0 0-5 0,0 0-6 15,0 0 5-15,35 2-6 0,-22-2 2 0,7 0-5 16,1 0 1-16,3 0-11 16,1-2 16-16,1 2-2 0,1 0-4 15,6 0-6-15,1-2-1 0,2 0 2 16,-1 2 1-16,3-5-1 0,2 5 0 0,0-3-5 0,-1-1 2 0,7 1 10 15,-6-2-11-15,-2 5-5 16,-5-3-1-16,1 3 2 16,-6-2 3-16,-3-1-2 0,-3 3-4 0,-2-3 6 15,-5-1-3-15,1 4 1 0,-2-1-3 16,-5-1 5-16,1 0-6 0,-3-1-2 16,-2-3 4-16,-3 3 2 0,-2 3-6 0,-5-14 1 15,-1 5-3-15,-6 0 2 0,4-2 0 16,-6-1-1-16,1 1 4 0,-7-4-6 15,2 0 6-15,2 2-4 0,-5-3 4 0,5 2-3 16,-1 3 3-16,3-1-1 0,0 1 2 0,3 3-13 16,-2 1 9-16,4-4 0 0,0 7-2 15,2-2-1-15,3-1 5 0,-3 3 0 16,7 4-1-16,-7-1-2 0,7 1 3 0,0 0-1 16,0 0 8-16,0 0-5 0,25 14 5 15,-16-7 0-15,3 1-1 0,5 0-6 16,-4 3 5-16,3 0 4 15,4 1-4-15,-4 2 5 0,0 4-5 16,-2-2-2-16,-1 3 7 0,-5 2-5 0,-6 2-1 16,-4 7 1-16,-10 6-9 0,-9 7-63 15,-18 18-336-15,-5 2 138 0,-12 3 91 16</inkml:trace>
  <inkml:trace contextRef="#ctx0" brushRef="#br0" timeOffset="158137.97">22056 15604 7 0,'0'0'97'16,"0"0"-12"-16,2-6 0 0,-2 6-9 0,0 0-5 0,0 0-2 16,5-5 4-16,-5 5-16 15,0 0-1-15,0 0-4 0,2-3 0 0,-2 3-1 16,0 0-10-16,0 0-3 0,0 0 0 15,0 0-6-15,0 0-4 0,0 0 3 16,0 0-7-16,0 0-6 0,0 0-1 16,0 0-3-16,0 0 5 0,0 0-11 0,0 0 2 0,0 0-3 15,0 0 4-15,0 0-3 16,0 0 0-16,0 0-3 0,0 0-3 0,0 0 0 0,0 0 2 16,0 0-4-1,0 0 3-15,0 0-6 0,0 0 5 0,0 0-2 0,0 0 2 16,0 0-4-16,4 12 0 15,-4-6 3-15,0 4 2 0,-3-1 1 0,2 4 1 16,1-3 0-16,-2 3 4 0,2 1 0 16,-2-1-4-16,-1 2-3 0,3 0 3 15,-2 3 5-15,-1-3-1 0,0 4-6 0,1-3 3 16,0 3 5-16,2-1 0 0,-3-2-5 0,1-1-4 16,2-2 4-1,-2-1-4-15,2 1 4 0,-3-3-6 0,3 1 9 16,0-1-10-16,-3 1 6 0,3-6-2 0,-1 4 5 0,1-2-5 15,0 0-1-15,-2-2 4 16,2-5 2-16,0 12 3 0,0-9 11 16,0-3 7-16,0 9 4 0,0-9-2 15,9 4 1-15,0-4-3 0,-9 0-1 0,33-4-2 16,-2-1-1-16,11-5-6 0,6 1 4 16,11-2-7-16,4 3 0 0,-1-4-6 15,2 1 2-15,-5 2-4 0,-6 0 0 16,-6 4 1-16,-5-1-2 0,-8 0 2 15,-1 2-5-15,-6-1 0 0,-3 1-1 0,0 3-1 16,-6-3 4-16,1 1-4 0,-5 1 2 16,-2-1-2-16,1 3 0 0,-1-1 3 15,-2-1-2-15,-1-1-2 0,-9 3-6 0,14 0-24 16,-14 0-37-16,0 0-30 0,7 5-36 16,-7-5-369-16,0 6 170 0,0-6 113 15</inkml:trace>
  <inkml:trace contextRef="#ctx0" brushRef="#br0" timeOffset="160613.34">23499 15415 49 0,'0'0'58'0,"3"-5"-2"0,-3 5-8 0,0 0-2 15,0 0-4-15,2-8 0 16,-2 8-7-16,0 0-4 0,0 0 0 15,0 0-3-15,0 0-8 0,0-6 3 16,0 6-4-16,0 0-1 0,0 0-7 16,0 0 2-16,0 0 0 0,0 0-4 0,0 0 2 15,0 0-3-15,0 0-1 0,0 0-1 16,0 0 2-16,0 0-3 0,-2 21 3 0,2-12-2 16,0-2-2-16,0 2 1 0,0 2 1 0,0 1 2 15,0-5-3-15,0 4-1 0,-3-1 3 16,3 2 6-16,-2 0-4 0,2 2 8 15,0 4 3-15,0 0 4 0,-3 1-1 16,3-3-4-16,0 3-1 0,-1 0 0 16,1-1-2-16,0 1 3 0,-3-3 0 0,1-2-3 15,2 0-2-15,0-1-1 0,0 0-2 16,0 0 0-16,0-2-4 0,-2-3 1 0,2 1 1 16,0 0 7-16,0 0-6 0,0-1 1 15,0-4 4-15,0 3 3 16,0-1 3-16,0-6 2 0,2 8 9 0,-2-4 0 15,0-4-1-15,6 8 8 0,4-8 1 16,3 4-4-16,-1-4-1 0,12-4-3 0,0 4-5 16,11-3-2-16,-1 1-4 0,6-3-3 15,2 1-1-15,3 4 1 0,-1-6 2 16,-10 2-8-16,-1 2 3 0,-2-3-6 0,-8 3-1 16,1 0 0-16,-4 0 2 15,-4 2-7-15,1 0 7 0,-3-3-6 0,0-1 6 16,-2 4-5-16,0-1 2 0,-3-1-3 15,-9 2 1-15,16 0-4 0,-16 0 5 16,11-2-2-16,-11 2-5 0,0 0-18 0,13 0-13 16,-13 0-22-16,0 0-18 0,7 2-20 15,-7-2-20-15,0 0-320 0,0 0 147 0,0 0 96 16</inkml:trace>
  <inkml:trace contextRef="#ctx0" brushRef="#br0" timeOffset="161559.37">24314 15595 8 0,'0'0'85'0,"0"0"-6"0,0 0-4 15,33 0 1-15,-17-2-4 0,7 2-6 16,0 0-2-16,5 0-5 0,-4 0 1 0,4-2-7 16,2 1 1-16,3 1-8 15,-4-3-3-15,0 2-1 0,2-4-12 16,-8 3 1-16,3 0-3 0,-6 0-2 16,4-1-6-16,-7 1 0 0,3 0 0 0,-3 1-15 15,-3-3-8-15,-1 4-11 0,-1 0-15 16,-2-3-15-16,1 1-15 0,-2 2-11 15,-2-2-217-15,-7 2 97 0,7-4 65 0</inkml:trace>
  <inkml:trace contextRef="#ctx0" brushRef="#br0" timeOffset="161964.47">24577 15327 32 0,'-2'-7'78'0,"2"7"-10"0,0 0-3 15,0 0-7-15,0 0-5 16,0 0-5-16,-2 20-2 0,2-8 4 15,0 3-2-15,2 4 1 0,-2 2 2 0,2 0 0 16,-2 1-1-16,0 5 0 0,0-1 3 0,0 2 1 16,-2-1 0-16,0 2-7 0,2-3 0 15,-3-4-8-15,1 1 3 0,2 0-5 16,-2-4-4-16,-1 1-7 0,3-2 2 16,-2-3-5-16,2-3 8 0,0 2-10 0,-2-5-1 15,2 3-4-15,0-1 3 0,-2-4-6 16,2 2-19-16,2-2-20 0,-4 0-18 0,2 0-25 15,0-7-37-15,2 7-285 0,-2-7 133 16,9 0 88-16</inkml:trace>
  <inkml:trace contextRef="#ctx0" brushRef="#br0" timeOffset="162327.41">25154 15297 36 0,'0'0'81'0,"0"0"-6"0,0 0-5 0,-7 18-4 15,4-4-4-15,1 4 1 0,0 2 2 16,0 0-3-16,-1 3-6 0,1 0-2 16,0 0 2-16,-3-2-13 0,2-1 0 0,2 3-6 15,-3-3-1 1,2 0-6-16,0-1-2 0,-1-3-3 0,1 2-1 16,2-6-6-16,-2 3 0 0,2-5 0 0,-2 1-2 15,2 0-8-15,0-2-13 0,0-2-16 16,0 0-23-16,0-2-27 0,0-5-252 15,0 0 110-15,0 0 72 0</inkml:trace>
  <inkml:trace contextRef="#ctx0" brushRef="#br0" timeOffset="162640.25">25173 15268 46 0,'7'-2'79'0,"-7"2"-6"0,23 0-9 0,-10 2-3 16,7 2-5-16,-2 3-4 0,6 3-8 0,-1 1 0 0,0 1-5 16,0 3-4-16,3 5-2 15,-6 0 2-15,5 0-7 0,-7 0 1 0,0 1-4 16,-3 1-4-16,-1 2 3 15,-5-1-3-15,0 0-1 0,-4-3 5 0,-3 3-2 0,-2 1 12 16,-5 2-9-16,-3 1-5 16,-4-4 0-16,-4 4 2 0,-8 1 1 15,-1-3-5-15,-6 0-3 0,0-2 1 16,-5 2-25-16,1-4-36 0,-5-7-30 0,0 1-251 16,-2-3 111-16,1-7 73 0</inkml:trace>
  <inkml:trace contextRef="#ctx0" brushRef="#br0" timeOffset="163194.73">23096 15264 47 0,'-14'30'93'0,"2"0"-1"16,5 2-3-16,0-1-2 0,4 1-10 0,1 5 22 16,2-2-21-16,0 7-3 0,2 0-6 15,4 1-6-15,0 2 0 16,3-3-8-16,2 0 2 0,2-1-7 16,1 5-6-16,8-6-3 0,-4-5-3 0,6 6 0 15,-1-13-3-15,7 5-1 0,2-3-7 16,-2-7-6-16,13 2-19 0,-5-3-39 15,9-8-29-15,4 2-35 0,5-5-297 0,2-1 135 16,4-6 89-16</inkml:trace>
  <inkml:trace contextRef="#ctx0" brushRef="#br0" timeOffset="163676.87">25612 15059 31 0,'16'10'62'16,"2"4"-3"-16,1 6 3 0,2 4-1 0,-2 6 1 15,-3 3-1-15,-4 6 7 0,3 0-6 16,-4 12 10-16,-5-3-4 0,-2-5 3 0,-4 8-3 16,-3-3-4-16,-2 6-3 15,-5 0-1-15,-5-1-3 0,2-3-4 0,-3-2-1 0,-5-2-5 16,1-5-1-16,-3-2-9 16,3-6 1-16,-2-3-4 0,2 1-2 0,-1-8-5 0,2-5-22 15,3 1-32-15,-1-10-37 16,1 0-34-16,0-3-321 0,3-6 142 15,0-4 95-15</inkml:trace>
  <inkml:trace contextRef="#ctx0" brushRef="#br0" timeOffset="163983.37">26072 14946 3 0,'2'11'90'0,"-2"1"-1"16,4 2-8-16,-2 2-3 0,0 1-9 0,0-2-4 15,1 1-6-15,-1-1-7 0,0 2-8 16,-2-2 0-16,4-1-2 0,-2 0-15 16,0-2-17-16,0-1-22 0,1-2-24 15,-1-2-204-15,-1-3 81 0,5 0 54 0</inkml:trace>
  <inkml:trace contextRef="#ctx0" brushRef="#br0" timeOffset="164261.63">25915 15082 25 0,'0'0'155'16,"-13"0"-13"-16,13 0-12 0,0 0-12 15,0 0-13-15,0 0-4 0,-9-3-13 16,9 3-5-16,0 0-11 0,33-3-5 15,-15 2-9-15,4 1-4 0,-2-2-4 0,4 0-8 16,-1 0-6-16,1 0-9 0,-1-1-8 0,1-1-7 16,-4-1-22-16,2 4-15 0,-4-6-9 15,0 4-12-15,-3-2-12 0,1 3-21 16,-2-3-10-16,-5 2-12 0,0 1-220 0,1-3 109 16,-3 1 72-16</inkml:trace>
  <inkml:trace contextRef="#ctx0" brushRef="#br0" timeOffset="164506.59">26316 14964 27 0,'0'0'84'0,"0"0"-5"16,0 0 1-16,0 0 2 0,-23 14 6 15,7-3-5-15,1-3-4 0,-5 4 4 0,-9 1-6 16,5 2-7-16,-5 2-1 0,-2 0-6 0,1 2-3 15,2-6-11-15,3 1-10 0,-2 0 4 0,3 0-6 16,4 0-2 0,-1-4-3-16,6 1-1 0,0-2-8 15,3-4-5-15,1 2-13 0,1 0-15 0,3-3-27 16,0-1-30-16,-1-3-34 0,8 0-281 16,0 0 130-16,-6-7 86 0</inkml:trace>
  <inkml:trace contextRef="#ctx0" brushRef="#br0" timeOffset="164719.41">25917 15015 13 0,'0'-11'114'0,"2"6"-13"16,-2 5-11-16,0-7-7 0,0 7-4 16,0 0-14-16,2-5-9 0,-2 5-4 15,0 0-1-15,0 0-10 0,21 8 1 16,-9 1 0-16,4 2-3 0,5 1-3 15,3 5-5-15,0-2 0 0,5 2-4 0,2 6-1 16,1-5-21-16,-3 5-29 0,-2-2-34 16,1 3-263-16,-1-1 109 0,-7-2 72 0</inkml:trace>
  <inkml:trace contextRef="#ctx0" brushRef="#br0" timeOffset="181804.97">23906 14942 94 0,'0'0'126'16,"0"0"-9"-16,0 0-5 15,0 0-2-15,0 0-3 0,0 0-7 0,0 0-7 16,0 0-9-16,0 0-9 0,14-23-6 16,-5 10-8-16,5-5-5 0,5-3-11 0,4-7-4 15,10-5-2-15,16-17-4 0,2-2-4 16,4-8-4-16,6 2-7 0,5 0-3 0,-3-4 1 15,17-6-1 1,3-3 21-16,-15 17-3 0,-1-1-4 0,-4 7-3 0,1 4-13 0,-15 10 6 16,-10 6 1-1,-2 1-4-15,-6 6-5 0,-4 5 0 0,-3 1-4 16,-6-1 1-16,2 2-3 0,-7 4 0 16,1 2-6-16,-1 0-1 0,-4-1 2 15,-5 1-5-15,0 3-5 0,-4 0 0 0,0 5-5 16,-4-12-10-16,-5 11-2 0,1-2-6 15,-1 2-10-15,-2-2 0 0,2 0 0 0,-3 2 4 16,0-1-4-16,3 0 3 0,0-1 1 16,-2-1 3-16,3 3-5 0,-2-3 11 0,1 1 3 15,1 1 1-15,8 2 1 16,-10-7 6-16,5 5 7 0,1-1-3 0,4 3 6 16,-12-6 7-16,12 6 4 0,-6-3 3 15,6 3 0-15,-2-6 5 0,2 6-4 16,-2-7 6-16,2 7 0 0,7-8-1 0,-4 4-6 15,9-3-4-15,-1 3 4 0,-1-1 2 16,5 2-2-16,0 1 13 0,1 2-16 0,0 0 0 16,3 0 3-16,-3 2 4 0,0 1-4 15,1 1 1-15,-1-1-2 0,0 4 9 0,-1 2 2 0,-4 0 0 32,-2 7 4-32,-3 0-2 0,-3 1-2 0,-3 6 5 0,-3-2-6 15,-3 4-23-15,-1-1-34 0,-2 3-41 0,-4-3-377 16,0-1 156-16,-1-2 103 0</inkml:trace>
  <inkml:trace contextRef="#ctx0" brushRef="#br0" timeOffset="185199.44">25028 12846 15 0,'0'0'78'0,"0"-8"6"0,0 8-14 0,0-8-7 16,0 8-3-16,0 0-4 0,0-7-1 15,0 7-8-15,0 0-2 16,0-5-1-16,0 5 0 0,0 0 2 0,0 0-6 15,0-7 0-15,0 7 2 0,0 0-2 0,0 0-6 16,0 0-4-16,0 0 0 0,0 0 3 16,0 0-3-16,0 0 2 0,0 0-9 15,0 0 0-15,0 0-11 0,0 0 2 0,0 0-6 16,0 0 6-16,-10 16 1 16,8-7 4-16,-1 1-7 0,1 4 2 0,0 2 2 15,0 1-2-15,-1 3 12 0,1 0 2 16,-2 0-2-16,4 4-1 0,-3 0 4 0,1 1 2 15,0-3-1-15,-2 1 3 0,4 1 2 16,-1-4-5-16,-1 3-2 0,2-3 0 0,0-1 0 16,0 0-1-16,0-5 2 0,0 0-3 0,-2 0-1 15,2-4-4-15,0 3 0 16,0-3 0-16,0 1 0 16,0-5 0-16,0 2-1 0,2 1-4 0,-2-3 2 15,0 0 3-15,2-1-4 0,-1-1 1 16,5 1-2-16,1-5 0 0,-7 0-5 15,16 0 1-15,-4 0-3 0,2-3 3 0,-3 1-2 16,5 0-4-16,3-3 1 0,0 0 0 0,-3-1-1 16,5 1-1-16,-2-2-4 0,0 2 3 15,-1 0-1-15,-4 1-1 16,1-1-2-16,-4 1-1 0,1 2 6 0,-4-1-3 16,3-1-3-16,-2 3 4 0,-2-1-1 15,-1 0-1-15,2-1-1 0,-8 3-2 0,9-4-5 16,-9 4-12-16,8-2-24 0,-8 2-23 15,0 0-26-15,0 0-22 0,4-5-24 0,-4 5-406 16,0 0 185-16,0 0 122 16</inkml:trace>
  <inkml:trace contextRef="#ctx0" brushRef="#br0" timeOffset="186138.46">25471 12899 52 0,'0'-9'79'0,"0"9"-9"0,0-5-1 16,0 5-5-16,0 0 2 0,0-7-4 0,0 7-2 16,0 0-4-16,3-5-5 0,-3 5-3 15,0 0 2-15,0 0 2 0,0-7-11 16,0 7 2-16,0 0-2 0,0 0-3 0,0 0-11 15,0 0 1-15,0 0-7 0,0 0 0 16,0 0-4-16,0 0-2 0,0 0 0 0,0 0 3 16,0 0 1-16,-3 24 4 0,3-10-2 15,0 0 7-15,0 1-4 0,0 4 3 0,0 0 6 16,-2 0-1-16,2 2 0 16,0-1 1-16,0 4 6 0,-2-4 0 15,2 4-4-15,0-1-3 0,0-2-1 16,0 0 1-16,0 0 1 0,-4-5-7 0,4 4 0 15,0-8-2-15,-2 3-2 0,2-2-5 0,0-3 2 16,0 3-1-16,0-6-2 0,0 2-2 16,0-1 3-16,0 1 0 0,0 0 2 0,0-4-1 15,2 0-2-15,-2-5 1 16,11 7 0-16,-4-5-3 0,2-2-2 16,2 0-1-16,4-2-3 0,3-3 0 0,3 1 0 15,-2 1-1-15,-1-2-1 0,4-2 1 16,-5 3-2-16,2-3 0 0,1 4-2 15,-4-2 2-15,-5 1-2 0,4-1 3 0,-4 5-2 16,-2-3 0-16,0 1-8 0,-2 0-2 16,4 0-11-16,-11 2-13 0,10-5-7 0,-2 3-13 15,-8 2-16-15,11-2-7 16,-6 0-12-16,-5 2-11 0,9-3-20 16,-9 3-16-16,8 0-319 0,-8 0 154 0,0 0 101 15</inkml:trace>
  <inkml:trace contextRef="#ctx0" brushRef="#br0" timeOffset="186928.21">25839 12899 37 0,'0'0'104'0,"3"-6"-11"15,-3 6-13-15,0 0-4 0,2-6-10 16,-2 6-5-16,0 0-9 0,0 0 2 0,0 0-10 16,2 17 1-16,1-8 1 0,-3 5-6 15,3 2 2-15,-1 1-2 0,0 4 6 0,1-1 3 16,-3 3 0-16,2-4 8 0,-2 5-5 16,2-3 6-16,-2 1-5 0,3 1-4 15,-3-6 0-15,2 6 0 16,-1-7-5-16,-1 3 3 0,2-6-4 0,4 4 1 0,-4-7 0 15,3 3-3-15,-1-3-3 0,3-2-7 16,2-1 1-16,4 1-2 0,1-3-3 16,5-1-4-16,-3-4-2 0,0 0-2 0,1 0-2 15,3 0-1-15,-1-4-2 0,0 1-1 16,2-2-2-16,-4 2-2 16,-1-1-3-16,-3 2-18 0,-1-3-16 15,0 3-20-15,-3 0-17 0,3 0-13 16,-7-1-18-16,3 3-17 0,-8 0-21 15,11-5-338-15,-7 3 160 0,-4 2 106 0</inkml:trace>
  <inkml:trace contextRef="#ctx0" brushRef="#br0" timeOffset="188953.25">26480 13221 73 0,'0'0'153'0,"0"0"-22"0,0 0-13 16,0 0-17-16,-4 10-2 0,0-1-15 15,-5 5-7-15,-3 5-6 16,-2 4-2-16,-3 5-2 0,-1 2-12 0,2 2-25 15,-3-2-42-15,5-1-42 0,1-6-308 0,0 0 124 16,2-3 80-16</inkml:trace>
  <inkml:trace contextRef="#ctx0" brushRef="#br0" timeOffset="191062.59">26605 12925 44 0,'0'0'98'0,"0"0"-2"0,0-9-3 16,0 9-8-16,-2-6-7 0,2 6-4 0,0 0-3 15,-3-4-11-15,3 4-3 0,0 0-7 0,0 0-4 16,0 0-10-16,0 0 0 0,-2-7-6 16,2 7-2-16,0 0-4 15,0 0-6-15,0 0 5 0,0 0-4 0,0 0 0 16,0 0 0-16,0 23 2 0,-2-12 6 15,2 1 4-15,2 3 7 0,-4 5 3 0,2-1 2 16,0 2 3-16,0 2 0 0,-2-3 0 16,2 5 3-16,-3-2-3 0,1 0-1 0,0 4-3 15,-2-7-1-15,2 3-3 0,2-3-2 16,-2 0-1-16,2-1 0 0,-3-3-9 16,3-4 5-16,-2 4-7 15,2-6 2-15,0 4-2 0,2-7 0 0,1 4-5 16,1-6-2-16,4 2 0 0,1-2 1 0,1-1-6 0,3-2 1 15,2-2 0-15,1-2-3 16,2 0 0-16,2-3-1 0,-2 1-4 0,-2-1 2 16,3 2-2-16,-3-3 3 0,1 1 0 15,-3 1-1-15,-3-1 1 0,1 0-6 16,0 3-3-16,-5-3-13 16,2 1-13-16,-2 3-11 0,-1-5-20 15,2 5-9-15,-8 1-15 0,10-7-8 0,-6 6-15 16,-4 1-13-16,7-5-14 0,-7 5-352 0,4-3 165 15,-4 3 108-15</inkml:trace>
  <inkml:trace contextRef="#ctx0" brushRef="#br0" timeOffset="191438.83">27066 12941 41 0,'0'0'104'0,"-2"-5"-5"0,2 5-15 0,-2-6-11 15,2 6-3-15,0 0-9 0,0 0-5 0,0 0-2 16,-4 18 2-16,8-8-2 16,-4 3 0-16,0-1-3 0,2 4-1 0,0-4-6 0,-2 4-4 15,4 0 6-15,-4-2-13 16,2 0-1-16,-2 1-7 0,2-2 2 0,-2 1 2 16,3 2-14-16,-1-4 9 0,-2 1-14 0,2-3-7 15,-2 1-17-15,2-1-17 0,1-2-11 16,-3 0-11-16,2 1-12 0,-2-3-21 15,2-1-235-15,-2-5 109 0,0 0 72 0</inkml:trace>
  <inkml:trace contextRef="#ctx0" brushRef="#br0" timeOffset="191777.3">27079 12941 18 0,'0'-5'101'15,"0"5"-9"-15,0-9 4 0,2 4-23 0,3 1-8 16,0 2-6-16,-5 2-5 0,20-3-4 16,-8 6-6-16,0-1-5 0,1 5-1 15,0 1-7-15,3 0-6 0,-2 4 4 0,-3 2-3 16,1 0 12-16,-2 4-18 0,-5-2-3 15,3 3-1-15,-3-3-1 0,-3 4 2 16,0-4 2-16,-2 4-6 0,-2-2 0 16,-2-1 0-16,-3 0-6 0,0 0 1 0,-2-3 0 15,-4 1-1-15,2-3 0 16,-3 1-10-16,0-1-15 0,-3-3-19 0,-1 0-29 16,1-4-252-16,-2 2 108 0,6-7 71 15</inkml:trace>
  <inkml:trace contextRef="#ctx0" brushRef="#br0" timeOffset="192374.67">27363 12968 58 0,'0'0'72'0,"0"0"-3"16,0 0 0-16,5 17-2 0,-5-6-2 16,0 1-7-16,0 0 2 0,0 4-6 0,3-4-4 15,-6 3 0-15,6 0-6 0,-6 0-9 16,3 0 3-16,3-1-8 0,-6-2-1 15,3 4-2-15,3-5-6 0,-3 1-2 16,0-4-2-16,0 2 2 0,0-1-1 16,0-3-3-16,2 1 4 0,-2-4-4 15,0-3 4-15,0 0-9 0,0 0-3 0,0 0 2 16,4-18-4-16,-1 5 1 0,-3-2 2 16,-3-1-5-16,3-4 5 0,0-3-3 0,0 2 0 0,0 1-2 15,0-3 1-15,0 3 5 16,0-1 1-16,0 5-2 0,3-1 11 0,-3 4-5 15,0-2-5-15,0 6-2 16,0-5-1-16,0 5-5 0,0 0 2 16,2 2-3-16,0 0 0 0,3 4 2 0,-5 3 0 15,8-4 0-15,-8 4 9 0,18 4-3 16,-9-1-5-16,-1 4 0 0,5 2-3 0,-1 1 4 16,0 1 0-16,1 3 5 0,-1 1-3 15,0 5-2-15,-1-2-1 0,-1-1 4 0,1 1-7 16,-4 1 6-16,0-1-2 15,1 0 4-15,-4-1-9 0,0 0 6 0,-1-1-3 16,-6 0 5-16,3-5-10 0,-6 5 12 16,-1-2-5-16,-1-1-6 0,-4-1-24 0,4-1-19 0,-4-2-27 15,-4-4-32-15,6-1-256 16,1 1 123-16,-2-5 80 0</inkml:trace>
  <inkml:trace contextRef="#ctx0" brushRef="#br0" timeOffset="194091.96">27806 13233 64 0,'0'0'97'0,"0"0"-9"16,0 0-10-16,0 0-5 0,0 0-2 15,0 0 6-15,-12 26-14 0,3-10-2 0,-6 5-7 16,1 7-9-16,-8-1-31 0,1 0-43 16,-5 1-229-16,3-1 88 0,-3-2 58 15</inkml:trace>
  <inkml:trace contextRef="#ctx0" brushRef="#br0" timeOffset="195404.31">25710 13862 21 0,'0'0'99'0,"4"-7"-4"0,-4 7-3 16,2-9-6-16,-2 9-5 15,3-3-6-15,-3 3-8 0,0-7-2 16,0 7-3-16,2-4-6 0,-2 4 2 0,0 0-10 16,0 0-2-16,0 0-2 0,2-7-2 0,-2 7-6 15,0 0 2-15,0 0-10 16,0 0-4-16,0 0-2 0,0 0-7 0,0 0 5 15,0 0 12-15,0 23 4 0,2-9-2 16,-2 2 15-16,0 3-4 0,3 2-3 0,-3 2 8 16,0 0-2-16,0 2-2 0,0-2 5 15,-3 1-5-15,3-1-3 0,0 0 0 0,0 0-4 16,0-2-2-16,0 0-3 0,3-2-2 16,-3-3-4-16,0-1-1 0,2-2-1 0,0 0-1 15,-1-1-3-15,5-4-3 0,1 1 0 16,3-4-4-16,0 1-1 0,3-5 0 15,1-1 0-15,3 0-4 0,-1-1 1 0,2-2-3 16,-1-1 2 0,4 0-3-16,-5 0-1 0,3-1-4 0,-3-1-11 15,-3 2-9-15,5-1-14 0,-7 2-12 16,0-2-19-16,-2 3-14 0,1 1-20 0,0-3-15 16,-1 3-21-16,-2-1-16 0,0-3-351 15,-7 5 170-15,17-2 112 0</inkml:trace>
  <inkml:trace contextRef="#ctx0" brushRef="#br0" timeOffset="196665.23">26340 13832 94 0,'0'0'104'0,"0"0"-10"16,0 0-3-16,0 0-3 0,0-7-12 0,0 7-5 16,0 0-5-1,0 0 0-15,0 0-6 0,0 0-5 0,0 0 3 0,0 0-7 0,0 0-2 16,0 0-4-16,0 0 4 15,0 0 0-15,0 0-7 0,0 0 3 0,0 0-1 16,0 0 2-16,0 0-3 0,0 0 0 0,0 0-6 16,0 0 2-1,0 0-2-15,0 0-6 0,2-6-2 0,-2 6-1 0,0 0-6 16,0 0-1-16,0 0-1 0,0 0-4 16,0 0-5-16,0 0-3 0,0 0 0 15,0 0 1-15,0 0-1 0,-2 20 0 16,2-11 2-16,0 5 1 0,0-2-4 0,0 7 3 15,2-3-1-15,-2 4 4 0,0-1-2 16,0-1-2-16,2 1-2 0,-2 2 7 16,0-2-1-16,1-1-1 0,-1 2-1 15,4-3-1-15,-4-3-2 0,0 2-1 0,2-4 0 16,0-1-6-16,-2-1-11 0,2 0-21 0,-2-1-16 16,3-1-26-16,-3-5-20 0,2 4-27 15,-2-7-17-15,0 0-346 0,0 0 164 16,0 0 108-16</inkml:trace>
  <inkml:trace contextRef="#ctx0" brushRef="#br0" timeOffset="196943.84">26353 13902 82 0,'0'0'106'16,"-2"-7"-8"-16,2 7-14 0,0-6-10 15,0 6-2-15,4-4-6 0,-4 4-7 0,0 0 3 16,19 0-17-16,-7 1-7 16,2 3-5-16,1 1-1 0,2 2-7 0,-1 0 4 15,1 2-4-15,-2 3-1 0,3-1 1 16,-7 3-4-16,1 0 5 16,-6 2-3-16,0 3 7 0,-4 0 0 0,-4 1 0 15,-6 4-5-15,-3 1-1 0,-5 5-11 16,-6-2 0-16,2-1-32 0,-4-3-43 0,-4 1-324 15,-2-1 132-15,0-3 86 0</inkml:trace>
  <inkml:trace contextRef="#ctx0" brushRef="#br0" timeOffset="199169.81">26845 14185 28 0,'0'0'111'0,"0"0"-10"0,0 0-12 16,0 0-2-16,0 0 1 0,0 0-5 16,-2 16-4-16,0-7-6 0,-3 4-1 15,1 1-3-15,-3 3-10 0,-1 0-4 0,-1 1 0 16,2 1-8-16,-2 3-1 0,2-4-13 16,-6 4-30-16,4-1-19 0,2-5-30 0,-2 3-26 15,0-1-23-15,0-4-228 0,0-2 110 16,6-1 72-16</inkml:trace>
  <inkml:trace contextRef="#ctx0" brushRef="#br0" timeOffset="199575.05">27157 13834 69 0,'4'-9'113'15,"0"3"-3"-15,-1 0-21 16,1 2-6-16,-1-3-13 0,-3 7-2 0,4-7-11 0,-4 7 3 16,0 0-1-16,0 0 7 15,2 16-2-15,-2-8 2 0,0 5 3 0,-2 3-1 16,0 2 0-16,0 1-6 0,-1-1 0 15,1 4-5-15,0-4-1 0,-1 3 2 16,-1-2-3-16,4 2-9 0,0-2 0 0,0 1-4 16,4-3 0-16,-4 1-7 0,5 0-2 15,0-4 2-15,-1 2-6 0,3-1-4 16,4-3-3-16,1-1-1 0,3-2 1 0,3-4-3 0,0 2-2 16,4-3-1-16,0-3-3 15,2-1-6-15,-1 0-11 16,3 0-22-16,-6-1-18 0,5-3-21 0,-2 1-17 15,-4-1-21-15,-1-1-17 0,-4 2-24 16,3-1-336-16,-6 0 163 0,0-1 108 0</inkml:trace>
  <inkml:trace contextRef="#ctx0" brushRef="#br0" timeOffset="199920.02">27680 13853 11 0,'0'0'112'0,"0"-8"-6"16,0 8-10-16,3-6-15 0,-3 6 1 16,0 0-7-16,0 0-2 15,0 0-5-15,0 0 3 0,0 0-2 0,-5 23 1 0,5-14-2 16,-2 5 5-16,2 0-5 0,0 3 0 15,-2 1-4-15,2 1 0 0,0 1-3 0,0-1-2 16,2 0 3-16,-2-1-6 16,0-1-1-16,2 1-6 0,0-2 2 15,3-2-5-15,-3 2 0 0,3-4-8 0,2 0-3 16,1-1 0-16,1-3-5 0,2-2-5 16,3-1-2-16,3-1-3 0,3-2-26 15,5-4-33-15,2 2-30 0,3-2-42 0,0-2-46 16,-2-3-397-16,1 2 188 0,-11 0 125 15</inkml:trace>
  <inkml:trace contextRef="#ctx0" brushRef="#br0" timeOffset="208491.83">989 17355 90 0,'-5'3'138'16,"5"-3"-8"-16,0 0-13 0,0 0-12 15,0 0-18-15,0 0-6 0,0 0-10 0,0 0-4 16,0 0-7-16,0 0-6 0,27-4-6 0,-1-1-3 16,6 3-1-16,13-2-9 0,4 1 1 0,13 1-6 15,8-1 3 1,3-1-7-16,28 4 1 0,-1-5-3 15,-17 3-2-15,-10 2-3 0,-3 0 0 0,-4 0-3 16,-13-5-2-16,-4 5 2 0,-12 0-5 0,-2 0 3 0,-6 0 10 16,-4 5 12-16,-1-5 15 15,-6-5 1-15,-8 3-9 16,2 0-3-16,-8-5-1 0,-6 2-8 0,2 5-5 16,-14-11-1-16,4 1-1 0,-4-1-4 15,-2 4-2-15,-5-6-1 0,5 2-3 0,-1 2-1 16,-4-5 1-16,2 2-3 0,-2-4-2 15,3 5-3-15,-1-3 3 0,3 5 0 0,2-3-5 16,3 2 2-16,-2 3-2 0,2-1 0 16,4 0 0-16,-1 1-6 0,2 1 0 0,-2 4-1 15,4-5 2-15,4 7 1 16,0 0-1-16,0 0-3 0,0 0 6 0,18-3 0 16,-18 3 1-16,21 3-3 0,-3 4 2 15,0-5 2-15,0 4-2 0,1 2-2 0,2-1 0 0,2 1 1 16,-2 7 0-1,-2-4-3-15,0 1 2 0,-3 7 0 0,-5 3 1 0,-6 4 8 16,-5 8-3-16,-12 9 1 0,-17 25-4 16,-13 8-53-16,-5 0-64 15,-24 8-531-15,2 8 219 0,2-1 145 0</inkml:trace>
  <inkml:trace contextRef="#ctx0" brushRef="#br0" timeOffset="213253.3">8020 17847 20 0,'0'15'30'0,"2"-7"-3"0,0-2-3 16,0 3 4-16,1-1 3 0,-1-2-5 15,0-1 0-15,4-2-2 16,-4 4 3-16,3-5 0 0,-5-2-3 0,11 6 2 0,-2-6-6 16,3 0 0-16,0 0-1 15,2-4-3-15,-2 2-2 0,9 0 0 0,-6-2-2 16,4 1-2-16,0-2 0 16,0 2-6-16,3 3 3 0,-1-4-1 0,1 2 1 15,2 2-1-15,-4-3 0 0,4 3-2 16,-1-4 0-16,3 4 2 0,-3-1-1 15,3 1-4-15,1 0 1 0,2 0 0 16,-3 1 3-16,8-1-1 0,-1 0-2 16,0 0 2-16,1 4 0 0,2-4-1 0,0 3 1 0,-2-3-1 15,3 0 1-15,3 0 6 16,-3 0-6-16,0 0-2 0,0 0 2 16,3 0 1-16,-2 0-1 0,-1 0 0 15,-2 0-1-15,4 0-2 0,-3-3 1 0,1 3-1 0,0-4 0 16,-2 4 1-16,0-1 0 0,1 1 1 15,-2 0-1-15,1-4 2 16,1 2-2-16,0-1 0 0,-1 3 0 16,-2 0 0-16,3-4 3 0,-2 2-3 15,-1 2-1-15,0-3 2 0,-1-2-1 0,-1 5-1 16,2-4 0-16,-6 1 0 0,1 3 2 16,0 0-3-16,-2-2 2 0,-1-2-2 0,1 4 1 15,-1-2-2-15,2 2 3 0,-1 0 2 16,-1-4-6-16,-1 1 4 0,-2 3-1 0,1-1 1 15,0 1 2-15,-1 0-6 0,-1-4 2 16,0 1 1-16,0 3 0 0,-1 0 1 16,3-5 0-16,-3 4-2 0,1-1 0 15,3 2 1-15,-4 0 0 0,4-4-1 0,-3-1 1 16,2 5 2-16,-2 0-2 0,1-4-1 0,-3 2-2 0,5 2 5 16,-2 0-2-16,-4-5 3 15,1 3-3-15,-2 2-3 16,-2-2 3-16,0 2 2 0,-4 0 0 0,1 0 2 15,-3 0 1-15,-1-3 1 16,-8 3 2-16,18 0 0 0,-18 0 1 16,11 0 2-16,-11 0-1 0,12-2-3 0,-12 2 1 0,10 0-1 15,-10 0-3-15,7-5 1 16,-7 5 1-16,4-4 0 0,-4 4-6 16,4-5 2-16,-4 5 0 0,3-4 2 15,-3 4 1-15,2-5-4 0,-2 5 2 0,0-12 5 0,0 4-2 16,0 5 0-16,0-6-9 15,0 2 7-15,0-5-4 0,0 1-4 16,-2 3 5-16,2-5-1 0,-3 3-4 0,3-4-1 16,0 0 2-16,-1 5 1 0,1-7-12 0,0 6-15 15,0 1-28-15,0 1-199 16,0 0 86-16,0 8 58 0</inkml:trace>
  <inkml:trace contextRef="#ctx0" brushRef="#br0" timeOffset="-210850.42">12944 17697 1 0,'0'0'26'0,"0"0"-3"0,0 0 0 0,0 0 4 15,0 0-6-15,18 5 2 0,-8-5 0 16,11 0 0-16,1 0-2 0,2 0 2 0,9 0-4 16,6 0 1-16,1 0-2 0,9 0-1 15,0 0-1-15,2 0-1 0,5 0-4 16,-3 0 2-16,5 0-3 0,5 2 2 0,1 0-1 15,1 2-1-15,-3-2-1 16,3 5-3-16,0-5 2 0,-1 2-2 0,0 0-1 0,-1 0 1 16,-3 3-2-16,0-3 2 15,-6 1-2-15,-2-5 3 0,0 3-1 0,-1 1-3 16,-2 0 0-16,-4-4 0 0,0 3 1 16,-5-3-1-16,-1 2 0 0,-5-2-1 0,1 2 2 15,-6-2 1 1,-2 0 1-16,-6 5-4 0,2-5 7 0,-5 0-1 0,-2 0 5 15,-1 0-3-15,-1 0-2 0,-3 0-1 16,1 0-1-16,0 0 2 0,-3 0-2 0,-9 0-2 16,16 0-1-16,-9 0 0 15,-7 0 0-15,15 0-3 0,-15 0 1 16,11 0 0-16,-11 0 1 0,9 0 0 0,-9 0-2 16,0 0 1-16,12 0 0 0,-12 0 1 15,0 0-1-15,9 5 0 0,-9-5-1 16,0 0 2-16,0 0-2 0,10 0 3 15,-10 0-4-15,0 0 1 0,0 0-1 0,0 0 0 0,0 0 1 16,0 0 0-16,0 0 2 16,11 0-2-16,-11 0 2 0,0 0-3 15,0 0-2-15,0 0 3 0,0 0 0 16,0 0 0-16,0 0-7 0,0 0-9 16,0 0-11-16,0 0-20 0,0 0-129 0,0 0 60 15,0 0 39-15</inkml:trace>
  <inkml:trace contextRef="#ctx0" brushRef="#br0" timeOffset="-210142.77">15722 17729 27 0,'0'0'28'0,"0"0"0"0,-10-3-3 15,10 3 1-15,0 0-2 0,0 0 4 16,0 0-1-16,0 0 0 0,0 0-3 0,30 7-2 16,-14-7-2-16,6 0 0 0,1 0 0 15,3 0-2-15,2 0-3 0,3 0-1 16,3 0-1-16,-2 0 0 0,-3 0-3 0,-4 0 4 16,-1 0-2-16,-4 0 5 0,-3 0 3 0,-1 0-1 15,0 0 1-15,-4 0-1 16,1 0-4-16,-2 0 1 0,-11 0-4 15,11 0 1-15,-11 0 1 0,0 0-6 0,0 0 1 16,0 0 3-16,0 0-6 0,0 0-5 16,0 0-18-16,0 0-19 0,0 0-16 0,0 0-136 15,-5 7 64-15,5-7 42 16</inkml:trace>
  <inkml:trace contextRef="#ctx0" brushRef="#br0" timeOffset="-209078.61">16834 17725 17 0,'-5'-4'66'0,"5"4"-5"15,0 0-9-15,0 0 0 0,-9-2-5 0,9 2-5 16,0 0-6-16,0 0-1 16,0 0-1-16,0 0-5 0,0 0-2 0,0 0-3 0,0 0-4 15,0 0 3-15,0 0-2 0,0 0 1 16,0 0-7-16,38 2-3 0,-25-2 2 15,1 0-1-15,1 0-4 0,3 0-2 16,-2 0 2-16,1 4 0 0,1-8-1 0,1 4-2 16,-2 0-2-16,-1 0 4 15,-3 0-4-15,-1 0 0 0,2 0-3 0,-4 0 5 0,-10 0-2 16,18 0-2-16,-10 0 3 16,-8 0-7-16,0 0 1 0,0 0 4 15,0 0 2-15,0 0-5 0,0 0 0 16,-29 8 2-16,13-4-1 0,2-4 1 0,-7 3-4 15,3 1 2-15,-5-4 1 0,4 0 5 0,-1 2-5 16,4 0-3-16,3-2 2 0,-2 5 0 16,1-5-1-16,3 0 6 15,-1 0-6-15,2 0 2 0,10 0 4 16,-16 0-1-16,16 0 0 0,-9 0-4 0,9 0 0 16,0 0 5-16,0 0-4 0,0 0-1 15,35 0-2-15,-19-5 3 0,5 3 0 16,-2 2 2-16,4-2-4 0,-1 2 1 0,3-4-2 15,-1 1 2-15,1 3-2 0,-1-4 0 16,-2 1 2-16,0 2 0 0,-1 1 1 16,-5-4-2-16,-2 2-1 0,0 2 0 0,-3 0 2 0,-1-2 2 15,0-3-2 1,-3 3-4-16,-7 2 4 0,0 0-1 0,4-4 2 16,-4 4-4-16,0 0-3 0,0 0-2 15,0 0-17-15,0 0-17 0,0 0-25 16,-9-9-146-16,9 9 73 0,0 0 47 0</inkml:trace>
  <inkml:trace contextRef="#ctx0" brushRef="#br0" timeOffset="-204969.94">8771 18525 8 0,'3'-11'103'0,"-3"3"-5"16,0 2-10-16,0-3-2 0,2 2-1 0,-2-2-2 15,0-1-7-15,0 6-9 0,0-3-1 0,0 7-10 16,0-13-5-16,0 10-9 0,0 3-1 15,0-7-2-15,0 7-16 0,2-9 2 16,-2 9-4-16,0 0-1 0,0 0-3 0,0 0 0 16,0 0-4-16,0 0-1 0,3 19 0 15,-3-6 0-15,2-2 9 0,0 8-13 0,-2-3 4 16,2 5 3 0,-2 2-7-16,0-4 1 0,3 4 3 0,-3 2-7 15,0-2 8-15,0-3-9 0,2 0 1 16,-2 1 1-16,0-4 3 0,0-3-5 15,0 1 0-15,0 0 1 0,0-7 1 0,0 7 0 16,0-6-1-16,0-1-3 0,0-2 8 0,0-6-2 0,2 2-5 16,-2-2-1-1,0 0 4-15,0 0-7 0,0-25 5 16,0 12-5-16,0 3-1 0,0-5 6 0,0-5-6 0,1 3-1 16,-1-5-4-16,4 6 2 15,-2-7 4-15,-2 2 3 0,2 4-6 16,1-4 1-16,-1 5 1 0,0-4 3 0,0 8-1 15,1-3-1-15,-3 5-4 0,3-1 6 16,-1 2-3-16,1-4 2 0,-1 10-6 16,-2-7 3-16,2 6-3 0,-1-3 3 0,5 3 0 15,-6 4 3-15,14 0-1 0,-14 0 0 0,15 11 0 16,1-7-3-16,-5 8 7 0,5-4 1 16,1 7-2-16,1-1-6 0,-4 3-6 15,3 4 15-15,-1-5-2 16,0 7-9-16,-1-7-1 0,-4 5 9 0,0 0-3 15,-1-4 2-15,0-2-2 0,-6 2 3 16,1-3-3-16,-5 3 1 0,0-2 4 16,-5-1-5-16,-3 3-4 0,2-3 4 15,-8-1-1-15,0 1 3 0,-5 2-5 0,1-6-10 0,-4 3-14 16,4-5-12-16,-3 0-23 16,2-1-15-16,1-6-20 0,-1 6-228 15,2-7 111-15,6 2 73 0</inkml:trace>
  <inkml:trace contextRef="#ctx0" brushRef="#br0" timeOffset="-204520.25">9723 18766 45 0,'0'0'71'0,"0"0"-9"15,0 0-3-15,0 0-3 0,0 0-6 16,19-5-6-16,-5 2-5 0,2 1-2 0,5 2-1 16,1-4-5-16,3 1-5 0,0 3-1 0,1-1-2 0,2-3-1 15,0 1-2 1,-3 3-4-16,1 0 0 0,-3 0-1 0,1 0-2 16,-3 0 1-16,-4 0-7 0,-1-4-1 0,-3 4-2 15,1 0-3-15,-1 0-3 16,-2 0-5-16,-2 0-1 0,-9 0-9 0,14-2-10 15,-14 2-7-15,10 0-15 16,-10 0-8-16,0 0-126 0,0 0 62 16,0 0 41-16</inkml:trace>
  <inkml:trace contextRef="#ctx0" brushRef="#br0" timeOffset="-204236.11">9992 18525 18 0,'0'0'70'0,"-3"19"-5"0,3-11-1 16,0 8-3-16,3-2 0 0,-3 0-4 15,-3 4-7-15,3 2 0 0,0-3-5 16,-2 6 0-16,-3-2-4 0,5-2-3 0,-1 2-4 0,-3 0-2 15,1-5-5-15,1 8-2 0,0-9-2 16,0 6 0-16,-1-5-4 16,-1-1-1-16,4 0-9 0,-5-5-15 0,3 4-22 15,-1-5-17-15,0 5-23 16,2-7-180-16,1 0 84 0,1 0 56 0</inkml:trace>
  <inkml:trace contextRef="#ctx0" brushRef="#br0" timeOffset="-203716.84">11232 18401 61 0,'-9'6'72'15,"0"-3"-8"-15,-2 5-3 0,-4 0-1 16,0 4 0-16,0 4-5 0,-2-2-4 16,-1 6-5-16,2 0 1 0,-1 1 2 0,3 2-5 15,0 0-9-15,0 2 2 0,1 3-8 16,3-2 6-16,1 1-1 0,4 1-7 16,-1-2-3-16,6 0 3 0,4 1-3 15,0-3-7-15,6 3 4 0,-1-3-3 0,4-1-6 0,4 0 0 16,2-2 0-16,1 2-6 15,4-7 7-15,1 7-3 0,4-6-5 16,-5-3 5-16,-2-3-7 0,1 1 3 16,-1 1-10-16,-4-5 0 0,-1 1-5 0,-1-3-1 15,-5 2-1-15,0-6-16 0,2 5-15 16,-1-7-19-16,-7 1-14 0,6 3-212 16,-11-4 97-16,17-4 65 0</inkml:trace>
  <inkml:trace contextRef="#ctx0" brushRef="#br0" timeOffset="-200766.29">12052 18475 33 0,'-1'-7'55'0,"-3"0"-3"0,-3 0-6 15,-2 3-3-15,-3-1-2 0,0-2-2 0,0 2-9 16,-5 3-1-16,4-5-4 0,-3 5 1 16,2 2-3-16,-2 0-1 0,4 0-2 0,-2 0-5 15,-1 2 1-15,4 0-1 16,-1 5-4-16,3-2 3 0,2 4-2 0,3 5-1 0,4-5 1 16,0 5 1-16,4 2-6 15,1-2-1-15,3 1 4 0,2 1-2 16,2 7-5-16,-1-7 4 0,6 5-1 0,-6-3-1 15,3 2 2-15,-1-4-7 0,-4 2 2 16,0 0 0-16,-5-1-1 16,1-3 1-16,-3 1-1 0,-2-4 1 0,-4 1 1 15,-1 3 4-15,-4-5 4 0,0 3 3 16,-6-4 1-16,1-1 7 0,-2 0 0 16,2-1-2-16,0-2 1 0,3 2-1 0,-3-5-1 15,5 1-1-15,-4 1-2 0,6-4-2 16,-2 1 2-16,9-1-5 0,-11 3 0 0,11-3-7 15,0 0-1-15,-2 4 1 0,2-4 1 16,0 0 0-16,16 15-3 0,-8-14-1 16,2 8 1-16,-2-2 0 0,3 0 0 0,-2 2-3 15,0 5 1-15,1-7 2 0,-6 2-2 16,3 3 0-16,-1-3-1 16,-2-2 2-16,-2 7-1 0,3-5 1 0,-5 1 3 0,2 2 1 15,1-3-6-15,-1 0 4 0,-2 3-2 16,0-8 5-16,2 7-10 15,0-3 2-15,-2-4-6 0,4 2-16 16,-2 1-17-16,4-1-26 0,-2 0-218 16,4-3 97-16,4 2 64 0</inkml:trace>
  <inkml:trace contextRef="#ctx0" brushRef="#br0" timeOffset="-200072">12334 18645 24 0,'0'-7'72'0,"0"7"-7"0,-2-4-7 16,2 4-7-16,0-6-7 15,0 6-1-15,0 0-2 0,0 0-1 0,0 0 0 16,0 30-3-16,-3-16-1 16,3 0-1-16,0 4 3 0,-3-1-7 0,3 3 0 15,-2 0-1-15,2-2-1 0,0 2-2 16,-2-3-5-16,2-1-1 0,-3-2 0 0,3-1-3 15,3-1 3-15,-6 1-10 0,3-4 3 0,0 0 1 16,-2 5 1-16,2-8-2 0,0 2-6 16,0-6-2-16,0-2 2 0,0 0-3 15,0 0 1-15,0 0 1 0,0 0-1 0,5-16-3 16,-3 2 1-16,-2 5-2 16,0-6-7-16,0 0 6 0,2-6-8 15,-4 4 0-15,4-6 7 0,-2 7 1 0,0-6-6 16,0 6 2-16,0-6 0 0,0 8-3 15,3 0 1-15,-6-3 3 0,3 4 0 0,0 3 6 16,0-5-3-16,0 8 0 0,0-6-2 16,0 5 3-16,0 0-3 15,0 1-2-15,0-2 4 0,0 9-1 16,3-7 0-16,-3 7 1 0,7-2-4 16,-7 2 3-16,0 0 0 0,21 14 3 0,-10-5-3 15,2 0 3-15,-2 0 0 0,0 4 5 0,1 2-6 0,1 0 4 16,0-4-4-16,-2 3 1 15,0 4 1-15,2-4 2 16,-4 0-1-16,-1 1-7 0,3-1 5 0,-5 1 0 16,0 0-1-16,-4 0-1 0,1-5 0 15,-3 3 1-15,-5 1 0 0,-1-3 0 0,-3 1-2 16,-2 1 2-16,0-2-1 0,-5 1-4 16,3-3-10-16,-3 0-13 0,2-2-17 0,0 0-21 15,1 0-233-15,5-7 101 16,-1 3 67-16</inkml:trace>
  <inkml:trace contextRef="#ctx0" brushRef="#br0" timeOffset="-199323.93">12968 18508 18 0,'4'-6'57'0,"4"2"-5"0,-1-3-6 0,2 4-4 0,0-1-4 16,1 4-2-16,-1-6-5 0,0 6-6 0,-9 0 1 15,16 7-5 1,-8-1-1-16,-3 3-2 0,-1-1-2 0,-4 5 1 16,0-3-4-16,0 3 1 0,-6 4 1 15,1 4-1-15,-3-5-5 0,-2 0 1 0,2 4 0 16,-1-3-3-16,0-2 3 0,1 1-5 16,-2 2 3-16,4-4 0 0,1 1-3 0,3 0 0 15,-3-3-2-15,5 3 2 0,0-7-3 16,2 2-2-16,1 0-5 0,4 0-1 15,-1-3-5-15,1-4-1 0,4 3-2 16,-2-4 1-16,0 3 1 0,-1-3 4 0,0-2 0 16,-8 0 0-16,15 0 2 0,-9 2 2 15,-6-2 8-15,0 0 4 0,0 0-2 0,14-2 5 16,-14 2 5 0,0 0-1-16,0 0-5 0,0 0 3 0,0 0-5 15,0 0 0-15,0 0-1 0,0 0 3 0,0 0-1 16,-8 12-7-16,8-12 9 0,-6 10-5 15,2-1 2-15,2 4-3 0,-3-5-1 0,3 8 6 16,-2-7-6-16,2 5 0 0,0 2 1 16,-1-2-1-16,0 3 2 0,0 3-3 0,0-3 1 15,1-3 2-15,-5 0-2 16,5 1 2-16,-5 0 2 0,3-5-1 16,-4 3-3-16,-2-3 0 0,-1 3 0 15,-1-4-3-15,4-4-11 0,-5 0-19 0,-1-1-27 16,5-4-165-16,-2 0 75 0,2-6 50 15</inkml:trace>
  <inkml:trace contextRef="#ctx0" brushRef="#br0" timeOffset="-198620.11">13446 18878 53 0,'0'0'55'0,"0"0"-8"0,0 0-2 15,0 0-5-15,0 0-4 0,15-13-3 16,-6 11-5-16,0-2-3 0,3 1-2 15,2 2-4-15,2-3 0 0,3 1-5 0,-1 1-1 16,1-5 0-16,0 7-7 0,0-3-4 16,2 1-9-16,-3 0-5 0,-4-3-3 15,0 3-6-15,3 2-7 0,-6 0-9 0,-3-4-83 16,5 2 41-16,-6-1 27 16</inkml:trace>
  <inkml:trace contextRef="#ctx0" brushRef="#br0" timeOffset="-198350.67">13656 18726 2 0,'0'18'53'16,"-2"2"-5"-16,-1 2-7 0,0-4 0 15,2 3-7-15,-1 2-5 0,0-1-15 0,0-4-21 16,-1 3-80-16,1-4 29 16,2-2 20-16</inkml:trace>
  <inkml:trace contextRef="#ctx0" brushRef="#br0" timeOffset="-195756.88">14583 18407 54 0,'0'0'70'0,"0"0"-4"0,0 0-7 0,0-6-7 15,0 6-4-15,0 0-5 0,0 0 1 0,0 0 2 16,-21 17 1-16,11-4-4 16,-1 1-3-16,-3 6 1 0,0 3-3 0,-2 5 0 15,4 4-3-15,-2 2-4 0,1-2 5 16,4 3-4-16,0-2-3 0,5-1-2 0,-2 2-1 0,6-3-5 16,0-1-1-1,6-3 1-15,1 2 0 0,2-1-6 0,2 1 2 0,4-5 3 16,1-1 4-16,3-6-14 15,1 6 3-15,3-9-6 0,1 0-7 16,-4-3-13-16,5 1-11 0,-5-5-13 0,0-3-15 16,-2 1-16-16,-2-4-19 0,-1-1-204 15,-2 0 99-15,-1 0 66 0</inkml:trace>
  <inkml:trace contextRef="#ctx0" brushRef="#br0" timeOffset="-195017.01">14979 18506 41 0,'-2'-4'83'0,"2"4"-4"0,0 0-9 15,-4-4-4-15,4 4-6 0,0 0-5 16,0 0-5-16,-3-7-6 0,3 7 0 0,0 0-7 0,-2-6-4 16,2 6-4-16,0 0-4 15,0 0 2-15,0 0-5 0,-5-1-6 0,5 1 3 16,0 0-4-16,0 0 1 0,0 0 1 15,0 0-8-15,0 0 2 0,0 0 1 0,0 0-3 16,0 0 2-16,0 0-1 16,0 0 1-16,0 0-4 0,0 0 12 15,-7 9 2-15,5 0-2 0,2 3 5 0,0 3 5 16,0 1 4-16,-2 7-1 16,2-5-4-16,0 3 3 0,-3 0-8 0,3 2 4 15,0-2-2-15,-3-4-5 0,3 3 1 16,0-3-2-16,0-2 9 0,3 0-4 0,-3 1-6 15,3-2 0-15,-3-4 0 0,4 3 0 16,-1-6-3-16,3 2 2 16,2 0-6-16,3-4 3 0,0 4-3 15,6-6-2-15,-3 1-3 0,3-3 2 0,3 2 1 16,1-3-5-16,3 0 1 0,-4 0 2 0,7 0 0 16,-4-3-5-16,5 3-8 0,-3-1-10 0,1 1-6 15,-4 0-6-15,3-4-8 0,-7 4 2 16,-1-3-11-16,-1 3 5 0,-2 0-2 15,-2-2 3-15,2 2-8 0,-3 0 2 0,-3-4-16 16,0 1-17-16,-1 0-12 0,-7 3-223 16,10-2 106-1,-5-5 71-15</inkml:trace>
  <inkml:trace contextRef="#ctx0" brushRef="#br0" timeOffset="-194673.44">15088 18516 47 0,'-2'-2'88'15,"2"2"-8"-15,-2-8-8 16,2 8 1-16,2-6-11 0,-2 6-12 16,10-9-3-16,0 3-3 0,3 5-4 0,1-6-6 15,5 0-3-15,0 5-3 0,-1-1-2 16,2-1-1-16,2-1-8 0,-3 3 0 16,2-2-2-16,-5-1-5 0,-1 5-2 0,-3-4-9 15,1 1-5-15,-1 3 1 0,0 0-14 16,-3 0-9-16,0-5-16 0,-9 5-12 15,12 0-167-15,-12 0 76 0,0 0 50 16</inkml:trace>
  <inkml:trace contextRef="#ctx0" brushRef="#br0" timeOffset="-194320.93">14949 18775 10 0,'14'-3'65'0,"4"3"-4"16,2 0-5-16,3-1-2 0,0-4-7 16,4 3 4-16,2-4-6 0,-1 4-2 15,-2-5-1-15,-7 6-7 0,6-3-2 0,-7 1-4 16,1-1-2-16,-2 2-4 16,-6 2-3-16,2-2-3 0,0-2 1 15,-1 1-5-15,-4 3-15 0,0 0-22 0,1-3-21 16,-9 3-166-16,15-2 72 0,-6-1 47 0</inkml:trace>
  <inkml:trace contextRef="#ctx0" brushRef="#br0" timeOffset="-193996.96">15980 18758 63 0,'0'0'95'0,"0"0"-6"16,0 0-8-16,0 0-4 0,0 0-8 15,0 0-5-15,-9 3-3 0,9-3-11 0,0 0-6 16,0 0-5-16,0 0-7 0,0 0-3 16,0 0-18-16,0 0-11 0,0 0-11 15,0 0-19-15,0 0-23 0,0 0-189 16,0 0 82-16,0 0 55 0</inkml:trace>
  <inkml:trace contextRef="#ctx0" brushRef="#br0" timeOffset="-193487.22">16268 18331 64 0,'-24'-3'70'0,"3"3"-6"0,4-3-5 15,3 3-6-15,3 0-3 0,0 0-4 0,0-1-6 16,11 1-2-16,-18 0-5 0,18 0-4 16,-15 0 0-16,15 0-5 0,-11 0-1 0,4 1 0 15,7-1-2-15,-11 6-4 16,4 3 1-16,2-2 1 0,-2-3 2 15,3 8-2-15,-4-5 0 0,2 3 4 0,3 5 8 16,-2 0-1-16,1 1 5 0,-1 3-3 16,1-3 0-16,-1 8 5 0,3 2 5 0,-4 1 0 15,4 3-5-15,-2-7-2 0,4 8 4 16,-3-2-5-16,1 1-3 0,2-7 0 0,0 2-3 16,0 2-1-16,0-4 2 15,0 0-2-15,2 0-2 0,-2-2 0 16,3-2-1-16,-3 2 0 0,3-5-8 15,-2-2 3-15,1 2-1 0,1-2-3 0,2-5 0 16,0 5-7-16,1-5 1 0,4 5 4 16,-1-6-5-16,3 1-11 0,2-4-18 15,2 2-29-15,1-5-25 0,1 0-18 0,4 2-29 16,3-4-306-16,-2 0 146 0,7-4 96 16</inkml:trace>
  <inkml:trace contextRef="#ctx0" brushRef="#br0" timeOffset="-193023.86">16489 18766 47 0,'-7'-2'86'0,"4"-4"-8"0,3 6-5 0,0 0-5 0,0 0-10 16,0 0-7-16,10-9-3 16,1 9-4-16,2 0-5 0,2 0-4 15,6-1-3-15,-1-6-4 0,7 7 0 0,-3 0-3 16,1-6-3-16,-1 6-3 0,-2-2-2 0,2 2-1 16,-5-7-1-16,0 7 0 15,-3-3-3-15,-2 3-3 16,-1-2-2-16,-1-1-4 0,0 3-17 0,-3-4-22 0,1 2-16 15,0-1-20-15,-1-2-167 0,-2-1 81 16,1 3 54-16</inkml:trace>
  <inkml:trace contextRef="#ctx0" brushRef="#br0" timeOffset="-192692.56">16767 18502 33 0,'-5'-2'75'0,"5"2"-7"0,-5-7-7 15,5 7-6-15,0 0 1 0,-4 13 0 0,2-3 1 0,-2 3-3 16,2 2 4-16,0 2-3 0,-2-1 0 15,4 5 0-15,-2-4 1 16,1 4-6-16,1-3 1 0,-2 2-3 16,-1-3-4-16,1 4 3 0,0-7-7 0,-1 1-8 15,3-4-3-15,-2 1-6 0,0-1 7 16,0 2-5-16,-1-5-4 0,3 0-1 16,3-1-8-16,-6 1-1 0,6 0-8 0,-6 1-9 15,3-3-26-15,0-6-29 0,0 13-32 16,0-12-277-16,0-1 125 0,5 9 84 0</inkml:trace>
  <inkml:trace contextRef="#ctx0" brushRef="#br0" timeOffset="-190282.09">17266 18484 47 0,'6'16'77'0,"2"5"-7"16,8 3-9-16,0 6-2 16,2 2-4-16,1-3-7 0,5 1-4 15,0-5 6-15,1 2-12 0,3-1-4 0,3 1-3 16,-4-5-5-16,2-3 0 0,0 3 1 15,-2-5-12-15,-5-3-11 0,0-1-12 16,-5 2-9-16,0-6-15 0,-1-2-16 0,-1 0-159 16,1-1 71-16,-4-3 46 0</inkml:trace>
  <inkml:trace contextRef="#ctx0" brushRef="#br0" timeOffset="-189821.75">18306 18744 66 0,'14'0'69'0,"-2"-3"-6"0,2 3-6 16,3 0-4-16,3 0-5 0,2 0-4 15,1 0-7-15,-1-4-3 0,2 4-3 0,-1-2-2 16,1 2-6-16,-4 0-2 16,0-2 0-16,-6-2-3 0,1 4-3 0,-2-3-5 15,1 3-15-15,-3 0-11 0,-1 0-15 16,2 0-16-16,-12 0-137 0,16-3 62 0,-8 1 42 0</inkml:trace>
  <inkml:trace contextRef="#ctx0" brushRef="#br0" timeOffset="-189203.61">19022 18320 31 0,'0'-7'65'0,"0"2"-6"15,3 0-7-15,-1-4-3 0,2 6-6 16,-1-3-3-16,5 1-6 0,-5-2-3 0,5 5-2 16,1-4-5-16,-2 6 0 0,2-2-3 15,1-4-4-15,-10 6 0 0,14 0-5 16,-5-5 2-16,-9 5-3 0,14 0-1 0,-10-2 0 0,-4 2-5 15,11-2 1-15,-11 2 2 16,0 0-2-16,0 0-2 0,16 2 1 0,-16-2-4 0,4 7 3 16,-4-7 0-1,5 0-2-15,-5 0 1 0,2 8-2 16,-2-8 0-16,0 0 0 0,2 6 1 16,-2-6-3-16,2 2 0 0,-2-2 1 15,0 0-3-15,0 0-12 0,0 0-21 16,0 0-165-16,0 7 68 0,0-7 45 0</inkml:trace>
  <inkml:trace contextRef="#ctx0" brushRef="#br0" timeOffset="-188673.17">18960 18325 8 0,'11'0'51'0,"3"0"-7"0,3-1-7 0,-1 1-6 15,2-4-7-15,1 4-1 16,2-3-2-16,-2 3-1 0,-3-4-1 0,-2 4-4 0,1 0 0 16,-5-2-1-16,2-1 0 15,-3 3 1-15,1 0 0 0,-10 0 4 0,17-4 0 16,-10 4-2-16,-7 0-2 16,10-1-2-16,-10 1-4 0,10 1 0 15,-10-1 1-15,8 9 1 0,-8 2 0 0,0-1 5 16,0 4-1-16,-3 8 4 0,0-3-5 15,-1 7 6-15,-2 0-2 0,3 3 1 0,-2 3 0 16,-2 4 1-16,3 1-2 0,-3 2 4 16,-3-2 0-16,3 1-1 0,0-4-5 15,0-1 5-15,0-3-4 0,2-5 1 16,-1 3 6-16,1-4-6 0,0-1-7 0,0-2 0 0,-2-3 1 16,0-2 4-1,3 3-7-15,-5-7-3 0,2 1 1 0,-5 2-5 16,5-6-19-16,0-4-23 0,-2 2-21 15,-2-5-216-15,3-2 95 0,8 0 61 16</inkml:trace>
  <inkml:trace contextRef="#ctx0" brushRef="#br0" timeOffset="-186238.13">19558 18366 13 0,'8'-5'22'0,"-4"1"-3"0,-4 4 2 0,8-2-5 16,-8 2-1-16,7-7-1 0,-7 7 0 15,3-1-2-15,-3 1-1 0,0 0-3 16,8-7 0-16,-8 7 0 0,0 0-2 15,5-2 0-15,-5 2-2 0,0 0 0 0,5-4 0 16,-5 4-2-16,0 0-2 0,0 0 1 16,0 0-2-16,0 0 3 0,0 0 0 15,9 9-1-15,-7-4 2 0,4 4 1 16,-5 4 4-16,7 1-4 0,-1 3 0 0,-1 4 5 16,4 2-2-16,-1 0-2 15,1 7 2-15,-1-3-1 0,-1 9 0 16,2 1 1-16,-3 1 0 0,-2-6 1 0,-3 4 1 15,-4-5-1-15,-3 5-2 0,-2-3 2 0,-3 2 2 16,-3 0-3-16,-4-7 4 0,-1 2-6 0,-6-2 2 16,-1-10-11-1,-3 4-4-15,-2-1-13 0,4-8-11 0,1-1-72 16,1-6 36-16,6 2 23 0</inkml:trace>
  <inkml:trace contextRef="#ctx0" brushRef="#br0" timeOffset="-185374.22">20756 18470 20 0,'-19'21'95'0,"3"-1"-3"0,2 0-14 0,0 1-2 16,4 2-5-16,-1 2-9 0,4 3-3 15,0 2-5-15,3 1-4 0,-1-2-1 16,5 2-5-16,2-1-6 0,3 2-9 0,2-4-13 16,2-2-16-16,5 2-22 0,3-5-26 15,1 0-212-15,3-2 88 0,11-3 59 0</inkml:trace>
  <inkml:trace contextRef="#ctx0" brushRef="#br0" timeOffset="-182406.89">11860 17902 18 0,'42'0'19'0,"-2"-3"0"16,-4 3-4-16,5-4 0 0,7 2-1 16,4-1-1-16,14-2 0 0,5 1-1 15,31 2-2-15,7-5-1 0,3 5 0 16,4-5-2-16,4 7 2 0,1-1-3 15,5 1 1-15,-3 1-1 0,1 3 3 16,-1-1-3-16,1-1-2 0,2 2 0 0,0 1 1 16,-4 0-1-16,-4 2 1 0,-7-1 0 0,-2-1-3 15,-9 1 2-15,-19-2 0 0,-15 0-2 0,-3 0 0 16,-12-4 2-16,-4 5-1 16,-9-5 1-16,-6 3-2 0,1-3 7 15,-11 4 5-15,2-4 2 0,-3 3 2 16,-4-3 0-16,-1 0 1 0,-2 0-1 0,-3 0-2 15,1 0-3-15,-2 0-1 0,-10 0-8 0,14-3-13 16,-2-1-16-16,-5 4-109 16,2-3 45-16,0-2 31 0</inkml:trace>
  <inkml:trace contextRef="#ctx0" brushRef="#br0" timeOffset="-177889.96">25548 17354 31 0,'0'0'95'0,"0"0"-4"0,0 0-11 15,0 0-11-15,31-5-2 0,-6 5-10 0,12-2-7 16,10 0 0-16,4 2-8 0,7 0-4 16,11 0 0-16,0 0-4 0,1 0-7 15,-1 2 2-15,-1 0-7 0,0 3 0 16,-1-5-3-16,-2 1-2 0,-12 2-1 15,-4 1-1-15,-9-4-5 0,-6 0 5 0,2 1-4 16,-11 4-5-16,1-5-15 0,-6 0-11 16,-2 0-17-16,-7 0-19 0,-2-5-17 0,-4 4-185 15,-5 1 88-15,0 0 58 0</inkml:trace>
  <inkml:trace contextRef="#ctx0" brushRef="#br0" timeOffset="-177553.25">25666 17110 104 0,'0'0'107'0,"0"0"-13"16,-11 0-1-16,11 0-9 0,0 0-4 15,-14 1 3-15,6 3-11 0,0-1 0 16,-5 5 1-16,-5-3-3 0,-4 5-2 16,-2 4 3-16,-1-3 0 0,-4 6-5 0,-2 1 4 15,0 2-2-15,0-1 0 0,1 5-10 16,-1-6-3-16,5 3-1 0,-1 2-3 0,5-4-7 16,4-1-1-16,4 0-4 15,6 0 0-15,8 2-5 0,6-1-1 0,15 9-28 16,12 4-52-16,29 12-50 0,11-7-490 15,23 19 200-15,2-2 131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7T08:17:08.12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1725 2060 73 0,'0'0'94'0,"-9"-5"-8"0,5 3-4 0,4 2-5 16,0 0-2-16,-13-4-9 0,13 4-6 15,0 0-6-15,-7-2-4 0,7 2-6 0,0 0-2 16,-7-2-12-16,7 2 0 0,0 0 2 16,0 0-1-16,0 0-9 0,0 0 6 15,0 0 1-15,48 4 3 0,-20-4-4 0,8 0 3 16,15-2 6-16,18 0-4 0,2-2-3 15,32 0 2-15,2-3-3 0,1 3-5 16,1-1-3-16,-1-2 3 16,7 0-6-16,6-2 2 0,4 4-2 0,34-4 3 0,4 0-8 15,-5 0 4-15,-1 0-5 0,0-4 1 0,-6 1 0 0,-6-1-3 16,-26 2 0 0,-2-1-2-16,4 0 3 0,-8 1-4 0,-3-2 3 15,-6 3-5-15,-4-3 3 0,-9 1-4 16,-19 4 0-16,-12-1 0 0,-11 2 1 0,-5 3 4 15,-5-2-2-15,-4 2-3 16,-5-1 3-16,-3 1-1 0,-1 3-5 16,-6-3 3-16,1-2-15 0,0 6-13 0,-8-1-22 15,1-1-16-15,-5 2-8 0,-7 0-14 0,0 0-16 16,0 0-308-16,-25 9 139 0,-2-4 91 16</inkml:trace>
  <inkml:trace contextRef="#ctx0" brushRef="#br0" timeOffset="433.3">1926 2191 8 0,'72'-10'63'0,"3"1"0"0,20-5-5 16,3 0-4-16,7-2-3 0,2 0-2 16,11 0 8-16,29-2-2 0,11 0-3 0,12 0-6 15,3 2-1-15,0 2-5 0,1 0 0 16,0-2-5-16,-5 4-2 0,2-1-2 0,-3 3 1 0,-2-4-6 15,-5 6-1-15,-8-2-2 16,-31 3 1-16,-6-1-6 0,-12 2-3 16,-7-1-1-16,-23 4 1 0,-15-1-3 15,-12-1 3-15,-11 1-2 0,-3 1 5 16,1 1-6-16,-9-2 6 0,-4 2 0 0,-3-1-1 0,0 0-5 16,-7-1 2-1,-8-1-14-15,1 3-3 0,-4 2-15 0,-18-9-13 16,-4 8-16-16,-10-3-18 0,-8 1-21 15,-15 2-211-15,-14 1 101 0,-9 0 67 0</inkml:trace>
  <inkml:trace contextRef="#ctx0" brushRef="#br0" timeOffset="776.39">3526 1896 19 0,'157'-16'52'0,"-24"9"-4"0,-19-2-2 0,5 2-2 16,4 2-3-16,-1-2 0 0,-1 3 5 15,-9-3 0-15,-6 4-2 0,-23 1-2 0,-17-2-4 16,-13 1-1-16,-4 1 0 0,-9-1 5 16,-7 3 2-16,3 0-1 0,-7-3-1 15,-6 3 0-15,0-2-5 0,-2 2-1 0,-2-2-1 16,-2 2-4-16,-4 0-13 0,1-2-38 16,-4 2-38-16,4 0-239 15,-5 2 101-15,-2 2 66 0</inkml:trace>
  <inkml:trace contextRef="#ctx0" brushRef="#br0" timeOffset="6742.38">4078 6967 47 0,'0'0'93'0,"-10"2"-6"0,10-2-6 0,-10 2-6 15,10-2-8-15,-9 2-8 0,9-2-5 16,0 0 0-16,0 0 0 0,-10 2 6 16,10-2 6-16,0 0 3 15,0 0 4-15,24 5 1 0,-6-5 7 0,8 2 3 0,9 0-4 16,11 1 0-16,9-3-5 0,14 0-5 0,32 0-3 15,10 0 1-15,9-3-6 16,8 1-7-16,31 0 2 0,2 0-5 0,-1-1-3 16,2 1-4-16,1 2-5 0,7 0 0 15,-4 5-5-15,-1-3-1 0,2 0-3 0,-4 3-4 16,-7 0 2-16,-31 2-4 16,-3-5-1-16,-12 2 1 0,-9-2-5 0,-24 2-2 15,-12-1 1-15,-14-2-4 0,-4-1 0 0,-11 2 1 16,-3 0-2-16,-4-2-1 0,-4 0-3 15,1 0 3-15,-5 3-2 0,-3-3-1 0,-1 0 0 16,-3 0-7-16,-3 0-10 16,-4 0-24-16,-7 0-25 15,0 0-28-15,0 0-26 0,0 0-26 0,-51-5-10 0,12 3-15 16,-16 2-419-16,-10-1 197 0,-6-3 131 0</inkml:trace>
  <inkml:trace contextRef="#ctx0" brushRef="#br0" timeOffset="7064.71">4464 6873 63 0,'0'0'73'0,"0"0"4"0,0 0 3 16,44 7-4-16,-6-6 6 0,16 3-3 0,17-2-5 0,42 3 1 15,6-1 2 1,9-3-6-16,24 3-4 0,2-1-1 0,2 0-4 16,6 0-1-16,0 4-10 0,-2 0 1 15,2-4-6-15,-1 3-2 0,-2 1-2 16,-8 0-7-16,-29-4-1 0,-10 2-2 0,-7-1-4 0,-24 1-2 16,-14-2-2-16,-13-1 2 0,-6 0-5 15,-7 0 0-15,-5-2-2 0,-3 2-3 16,-8-2-8-16,1 3-39 0,-3-3-38 0,-4 2-49 15,4-4-355-15,-7-1 161 0,3-1 106 16</inkml:trace>
  <inkml:trace contextRef="#ctx0" brushRef="#br0" timeOffset="7794.71">12031 6396 83 0,'-9'2'77'0,"9"-2"1"15,-6 4 7-15,6-4 6 0,0 0 6 0,17 9 5 16,-3-7-1-16,9 1 0 0,10-3-2 16,9 0-2-16,20-3-6 15,14 3-8-15,37-4-5 0,12 2-7 0,31-3-9 16,0 1-4-16,0 2-4 0,-23 2-8 15,20 0-2-15,-23 2-5 0,-3 0-6 16,-8 0-1-16,-6-2-6 0,-11 3-1 0,-24-1-1 0,-16 0-2 16,-15-2-2-16,-8 2 0 15,-3-2-1-15,-6 0-6 0,-4 2-1 16,-8-2-8-16,-6 0-10 0,-4 0-15 0,-8 0-27 16,0 0-22-16,0 0-12 0,-53-2-16 0,17 2-20 0,-16 0-21 15,-14-2-305-15,-8 2 151 16,-31 2 99-16</inkml:trace>
  <inkml:trace contextRef="#ctx0" brushRef="#br0" timeOffset="8082.62">11708 6537 115 0,'0'0'134'16,"0"0"-2"-16,52 2-2 15,-12-2-7-15,12-2-2 0,21-1-9 0,37-1 1 16,7-3-6-16,9 2-8 0,32 1-8 16,2-1-6-16,2 2-10 0,-3-3-6 0,-31 5-6 0,-2 1-5 15,-5 0-5-15,-4 0-7 16,-5 0-2-16,-10 1-6 0,-20-1-1 0,-17 3-7 16,-11-3-2-16,-7 0-1 0,-7 0 0 15,-5 0-5-15,0 0 2 0,-10 0-3 16,1-3-7-16,-3 3-13 0,-1-1-36 15,-2 1-31-15,-1 0-66 16,-5-6-483-16,0-1 210 0,1-1 137 0</inkml:trace>
  <inkml:trace contextRef="#ctx0" brushRef="#br0" timeOffset="8550.62">15932 5857 5 0,'0'0'103'0,"29"5"-8"0,1-2-1 16,11 0-15-16,8-2-3 0,9 1-7 0,7-2 0 15,3 0-12-15,2 2-5 0,-5-4-5 16,-6 2-8-16,-6 0-3 16,-5 0-3-16,-5 0-2 0,-8 0-15 15,-2 0-5-15,-6 2-16 0,-5-2-20 16,-10 0-6-16,2 0-18 0,-10 2-20 0,-4-2-181 15,0 0 85-15,0 0 56 0</inkml:trace>
  <inkml:trace contextRef="#ctx0" brushRef="#br0" timeOffset="8823.66">15763 6136 127 0,'15'4'134'0,"10"-2"-5"0,12 1-6 0,13-3 1 0,21 0-6 16,2 0-3-16,22-3-15 15,-11 1-10-15,-9 0-8 0,-2 0-6 16,-6-1-7-16,-4-1-8 0,-12 4-4 0,-2-1-4 16,-4-2-7-16,-11 0-4 0,-1 2-2 15,-5-1-7-15,-2 0-5 0,-5-1-3 0,1 2-22 16,-6-7-17-16,-3 5-34 0,-3-3-22 15,0-2-21-15,-6-1-17 0,-2-2-17 16,1-1-290-16,-6-1 141 0,1-1 93 0</inkml:trace>
  <inkml:trace contextRef="#ctx0" brushRef="#br0" timeOffset="9047.93">16787 5718 34 0,'-2'-10'93'0,"0"1"7"0,2 2 3 16,-3-1 1-16,3 2-6 0,0 0-7 0,0 6-9 15,0-8-6-15,0 8-9 0,0 0-2 0,9 0 0 0,-9 0-8 16,16 14-3-16,-3-2-4 16,-2 6 4-16,-1 1-6 15,6 4-1-15,-4 1-1 0,-1 1-3 0,-2 5-2 16,2-2-1-16,-7 5 4 0,2-1-7 16,-6-2 0-16,0 2-2 0,-1-1-5 0,-6 1-1 15,-1-2-8-15,-1-2-59 0,-3-2-65 0,-1-2-424 16,-3-6 179-16,6-5 118 0</inkml:trace>
  <inkml:trace contextRef="#ctx0" brushRef="#br0" timeOffset="9915.18">17828 5560 31 0,'-3'-6'142'0,"3"6"-15"0,0 0-9 15,0 0-15-15,-4 25-5 16,1-4 1-16,-1 13 14 0,1 8-10 16,-4 13-1-16,-2 1 2 0,0 2-1 0,-2-1 1 15,1 2 1-15,-2-2-7 0,1-2-3 16,-1-3-5-16,2-9-11 0,3-6-5 16,3-6-5-16,-1-4-1 0,1-1 14 15,-1-5 13-15,3-2 6 0,-2-2-4 0,2-7-8 16,1-1-10-16,1-8-2 0,0-1-15 15,0 0-8-15,-9-16-8 0,7-4-5 0,-2-7-5 16,2-8-5-16,0-12-5 0,-1-13-5 16,3-8-3-16,0 2-3 0,5-25-4 0,3 5 0 0,1 17-3 15,-2 10-4-15,4 4-3 16,-2 5-2-16,0 7-5 0,2 6-5 0,-2 4-10 16,0 5-8-16,5 5-3 0,0 0-4 15,5 6 4-15,1 3 0 16,4 3 0-16,-3 7 3 0,2 1 1 0,0 6 5 15,-1 1 0-15,1 7 3 0,-2-1 1 0,-2 9 4 0,-6 0 1 16,-3 6 0-16,-3 0 7 16,-4 7 3-16,-8-3 0 15,-2 7-1-15,-8-1 3 0,-1 0 1 0,-9-4-1 0,1 1-1 16,-9 3 1-16,6-10-2 0,-4-2-33 16,3-4-37-16,2-3-42 0,5-4-37 0,1 2-45 15,1-5-483-15,7-4 232 0,5 0 152 16</inkml:trace>
  <inkml:trace contextRef="#ctx0" brushRef="#br0" timeOffset="10257.43">18306 5943 100 0,'-21'16'122'0,"2"3"-8"16,3 4-10-16,2 0-10 0,3 0-7 16,2 3-3-16,1 1-11 0,3-2 6 0,2 2-12 15,3-2-2-15,5-4-5 0,6 4-10 16,0-3-3-16,5-4-3 0,6-2 0 0,0-4-3 16,5-3-2-16,-6-6 8 0,4-3 8 15,0-1 6-15,4-8 8 0,-9-2 10 0,2-1 5 16,-1-4 7-16,-5-6 1 0,-2-3 0 0,-5 0-8 15,-4-2-7-15,-3-3-9 0,-6 1-8 16,-1-2-6-16,-5 1-7 16,-1 2-5-16,-3 3-4 0,0 2-7 15,-1 4-6-15,-3 3-24 0,2 0-32 0,-3 5-43 16,3 4-39-16,1 2-39 0,1 5-33 16,5 0-481-16,-1 0 227 0,4 5 149 0</inkml:trace>
  <inkml:trace contextRef="#ctx0" brushRef="#br0" timeOffset="10493.3">18745 6035 96 0,'5'-4'239'15,"-5"4"-19"-15,0 0-22 0,9-2-21 16,-9 2-16-16,0 0-16 0,7 9-16 0,-5 3-9 15,3 3-12-15,-4 2-8 16,5-1-7-16,-2 5-10 0,-2 0-9 0,3-2-6 16,-2 2-9-16,2-5-26 0,-3 1-33 15,3-2-35-15,-3 0-35 0,3-7-51 0,-3 0-518 16,0-5 218-16,-2-3 143 0</inkml:trace>
  <inkml:trace contextRef="#ctx0" brushRef="#br0" timeOffset="10648.13">18784 5594 42 0,'-2'-8'160'16,"0"-1"-15"-16,-2 3-13 0,2 0-21 0,2-1-21 16,0 7-40-16,6-7-38 15,-6 7-45-15,0 0-209 0,26 11 83 0,-15-2 54 16</inkml:trace>
  <inkml:trace contextRef="#ctx0" brushRef="#br0" timeOffset="11346.54">19129 6061 192 0,'0'0'243'0,"0"0"-14"15,0 0-23-15,0 0-24 0,0 0-19 16,0 0-19-16,0 0-12 0,-9 5-16 0,11 2-9 0,1 2-13 16,-3 2-7-16,2 4-9 15,0 2-7-15,-2 3-8 0,3-2-4 16,0 1-4-16,-1-1-7 0,1-2-4 0,-1 0-4 16,0-5-4-16,0 1 0 0,0-1-4 15,3-2 0-15,0-5-6 0,2-2 0 16,2-2-5-16,0-6-2 0,6-3-4 0,-4-2-2 15,5-5-3-15,3-2-2 0,-3-3 0 16,0 1 0-16,6-8-3 0,-3 4-1 16,2-2-2-16,-6 6 1 0,-1 0-4 0,1 1 2 15,-3 7-4-15,-3-1-1 0,0 2 0 16,-1 2-1-16,3 2 0 0,-2 5-1 16,0 2 3-16,3 3 3 0,-3 3 0 0,3 2 1 15,0 1 0-15,-1 0 1 0,1 2 1 0,0-3-2 16,0 3 2-16,-1 0-2 15,0-3 3-15,4 1-1 0,-2-3 0 0,4-1 3 0,-1 0 0 16,1-5-3-16,-1 2 0 16,3-6-1-16,-2-1 2 0,3-4-3 15,1 0 2-15,-5-8 0 0,4-1-1 16,-4-6 1-16,-3-8-1 0,-1-5 0 0,0-8-7 16,-6-7 2-16,0 3-1 0,-2-5-1 15,-2 6 1-15,-2 1 14 0,0 6 2 16,0 3 5-16,0 4 6 0,-2 4 3 0,2 6-3 15,0 0-5-15,-2 5-4 0,2 0-3 0,0 5-3 0,-2 4-2 16,-1 3 1-16,3 7 1 16,0 0 3-16,-9 17-3 15,5 2 2-15,-2 8 3 0,1 8-1 0,1 8 1 16,1 0-3-16,3 7 0 0,-2 0 2 16,4 0-1-16,1-2 2 0,1 2-3 0,1-7 2 0,3 0-2 15,0-3 0-15,4-1 0 16,2-6 2-16,-4-6-3 0,9 3-3 0,-4-9-19 0,5-5-25 15,0-1-41-15,3-4-41 16,6-3-39-16,1-1-45 0,-5-7-626 16,8-3 282-16,-4-4 186 0</inkml:trace>
  <inkml:trace contextRef="#ctx0" brushRef="#br0" timeOffset="11548">19794 5959 20 0,'0'0'170'0,"-11"2"-13"15,11-2-16-15,0 0-13 0,0 0-13 16,18-13-15-16,2 5-6 0,3-3-12 0,12-1-12 16,0 0-20-16,4-1-31 0,1 1-34 15,2 1-29-15,-2-4-27 0,0 2-275 0,-4 1 118 16,0 0 77-16</inkml:trace>
  <inkml:trace contextRef="#ctx0" brushRef="#br0" timeOffset="12358.89">20259 6012 40 0,'7'6'108'0,"0"-2"3"0,2-2-8 15,3 1-1-15,0-6-3 0,4 1-7 16,-2-5-6-16,3 2-3 0,-1-2-2 0,-3-4-1 0,-1 1-1 16,-1-4 0-16,-3-2-8 15,-1 2-3-15,-2-2-7 0,-5 1-3 0,2 0-6 16,-7 3-5-16,3 0-1 16,-5 1-9-16,-1 2-3 0,-1 2-5 0,-2 4-6 15,-2-1 3-15,1 4-5 0,-5 7-2 0,-2 2-2 16,-2 6 1-16,0 2-1 0,5 1-2 0,-3 4 1 15,5 1 0-15,3 0 0 16,4 0 3-16,0 0-5 0,7-2 5 0,2 2-2 0,10 1 0 16,-1-1 2-16,7-3-1 15,6 0-2-15,-1-2 0 16,6-6-2-16,-1-1 1 0,4-2 0 0,3-6-3 16,3-3 0-16,0-2-1 0,-4-2-4 0,6-4-2 15,-5-4 2-15,-5-4-1 0,-2-4-2 16,-7-3-2-16,-4-1-1 0,-6 3-1 0,0-2 1 15,-6 5-1-15,0-2 1 0,-3 4 0 16,0 0 1-16,-2 0 5 16,3 2 0-16,-3 1 1 0,0 1-2 0,2 0 3 15,-2 2-4-15,3 0 0 0,2 2-1 16,-1-1-1-16,5-1 1 0,0 3 0 16,5-2-2-16,3 5 0 0,1 1-6 0,2-1 6 15,-2 8 0-15,1-1 0 0,2 4-2 0,-3 2-2 0,4 3 3 16,-6 3 0-16,0 3 3 15,1 5-1-15,-6 0 3 16,-2 4-1-16,-3 4 0 0,2-2-1 0,-4 1 2 0,2-2 1 16,-1 0 0-16,-1-1-1 0,1 0 1 15,2-6-3-15,-1-1 4 0,1-1 2 16,5-5 2-16,5-4-3 0,-1-1 2 16,5-5 1-16,2-6 5 0,3-5 4 0,-1-5 4 15,6-9 0-15,-3-4-4 0,0-12-1 16,-2-6-2-16,-1 0 3 0,-2-1 1 15,-2-3 1-15,-4 3 1 0,-4 5 2 0,2 6 3 16,-3-1 2-16,-3 10-5 0,0-2-2 16,-1 7-5-16,-1 1-3 0,-3 0-5 0,2 6-2 15,0 3 0-15,-2 3-3 0,-2 5 2 16,-2 1 0-16,7 12 0 0,-2-1 0 0,-3 5 0 16,4 3 3-16,-3 0-2 0,1 4 4 15,2 3-6-15,-1 1 0 16,-3 0-1-16,3 0 1 0,-1 1-1 15,-1-1 0-15,0 1 1 0,-3-6 1 0,2 3-2 16,-2 0 1-16,-3 5 1 0,-4-1 2 0,-7 1-5 16,-7 2-44-16,-16 0-69 0,-27 11-81 15,-16-7-690-15,-16-8 298 0,-35 0 198 16</inkml:trace>
  <inkml:trace contextRef="#ctx0" brushRef="#br0" timeOffset="30658.98">552 17980 81 0,'-17'0'79'16,"17"0"-6"-16,-9 0-6 0,9 0-7 0,0 0-4 15,0 0-12-15,-13 0 7 0,13 0-13 16,0 0 1-16,0 0 2 0,0 0-3 0,22 10 10 16,-3-8 4-16,6 0 1 0,8 1-2 15,14-3-9-15,9 3 15 0,12-3-7 0,8 0 2 16,29 2-8-16,2-4-2 0,8-1-4 16,6 3-3-16,8-3-5 0,1 3 0 0,27 0-14 15,-27 0 12-15,-4 3-3 0,-1 2-6 16,-9-1 0-16,-9-2-12 15,-11 3 12-15,-17-1-10 0,-18-1 3 16,-10-3-3-16,-4 7 1 0,-10-5 0 16,-5-2-5-16,-3 0-4 0,-5 0 11 0,-4 3-4 0,-4-3-4 15,-4 0 0-15,-2 0-10 0,-10 0 4 16,0 0-17-16,0 0-4 0,0 0-26 16,0 0-11-16,-55 0-21 0,21 4-10 15,-13-4-18-15,-5 1-255 16,-8 6 124-16,-6-7 82 0</inkml:trace>
  <inkml:trace contextRef="#ctx0" brushRef="#br0" timeOffset="31293.08">710 18078 11 0,'-40'0'69'16,"5"-3"1"-16,8 3-2 0,5-1 1 0,6 1-6 15,2 0 3-15,0 0-2 0,5 0-9 16,-1 0-2-16,10 0-12 0,-16 0 8 15,16 0-7-15,-6 0-6 0,6 0 1 0,0 0-8 16,0 0 3-16,29 1 8 0,-5 2-2 16,2-3 19-16,15 0-9 15,13-3 6-15,14 3-4 0,4-1-2 0,31 1-1 16,0 0-1-16,11-7-4 0,0 7-13 16,5 0 6-16,0 0-5 0,4 0 4 0,-1 0-11 15,-3 0 1-15,-2 3-3 0,-8-3-3 16,-6 0-1-16,-23 4-2 0,-13-4-1 0,-15 1-2 15,1-1 1-15,-13 3-3 16,-3 2-4-16,-4-5 3 0,-3 0 4 0,-6 0-7 16,-3 0 2-16,2 0-2 0,-7 0-1 0,-2 0-1 15,-3 0 4-15,-11 0-1 0,13-5-4 16,-13 5-3-16,0 0-12 16,0 0 2-16,-41-8-9 0,16 8-8 15,-12-3-7-15,-12 3-4 0,-17-7-8 16,-3 6-1-16,-34 1-4 0,-2-4 0 0,-8 1 3 15,1 1 3-15,-9 2 4 0,0 0 2 0,-3-4 7 16,1 4 3-16,3-2-1 0,4 2 3 0,7-4 0 16,2 4 6-16,9-3 2 0,18 3 5 15,15-1 1-15,10 1 2 16,6 0 1-16,9 0 6 0,6 0 1 16,2 0 0-16,11 0 3 0,-1 0 4 0,8-4-1 15,4 4-7-15,10 0 15 0,0 0-8 0,0 0-2 0,37-9 5 16,-3 6 1-1,19-2-3-15,16 3 0 0,31-5 0 0,2 3 3 16,8 2 2-16,3-1-9 0,3 3 11 0,2 0-8 16,2 0 7-16,1 0-4 0,-4 0 3 15,-8 3-9-15,-8-1 8 0,-22 2-1 16,-17-2-1-16,-12 3-7 16,-8-5 2-16,-6 0-4 0,-11 0 2 0,-2 2-1 15,-7-2 3-15,-5 2-9 0,-3 1-18 16,-6-3-24-16,-2 0-24 0,0 0-232 15,0 0 104-15,-32 3 69 0</inkml:trace>
  <inkml:trace contextRef="#ctx0" brushRef="#br0" timeOffset="44491.44">17292 13175 134 0,'2'-7'178'16,"-2"0"-21"-16,0 7-15 0,0 0-10 15,0 0-8-15,-5 24 11 0,-1-5-5 16,0 6 5-16,-1 5-9 0,-2 5-10 0,0 2-3 0,0 4-2 16,1-4-3-16,-1 6-7 15,2-6-7-15,0-1-7 0,2-2-8 0,3-5 0 0,2 2-4 16,2-4-6-16,3-1-9 15,2-3 0-15,4-4-2 0,4-1-5 16,1-2-5-16,3-4-7 0,6-3-1 0,0-1-5 16,4 1-20-16,-4-8-30 0,1 2-38 0,0-6-39 15,0 3-63-15,-1-1-53 16,1-6-579-16,2 0 268 0,-3-3 176 0</inkml:trace>
  <inkml:trace contextRef="#ctx0" brushRef="#br0" timeOffset="44878.35">17704 13622 192 0,'-15'0'174'16,"15"0"-20"-16,0 0-21 0,0 0-5 0,0 0-11 15,27-6-15-15,-8 4-10 0,-1-3-8 16,4 3-10-16,1-3-5 0,-3 0-12 0,-1-1-2 15,1-1-8-15,0-2-5 0,-5 1-4 16,0-3-6-16,-3-1-7 0,-6 2-3 0,0-3 2 16,-6 3-4-16,-4-1-6 0,-1-1-5 15,-8 3 3-15,-2 2-3 0,-2-1-1 0,-4 5 2 16,-2 3-6 0,-3 0 2-16,-2 5 3 0,-2 4-3 0,-1 4 1 15,6 1-2-15,-1 3 6 0,3 2-1 0,0-2-9 16,10 3 8-16,0 2 7 0,5 0 0 0,7-2-2 15,1 0-2-15,9 2 7 0,4-1-3 16,14 0-4-16,2-3 1 0,4 1 0 16,5-4-2-16,0-4-5 0,-2-2-23 15,-1-5-27-15,3-1-30 0,2-3-41 16,-4-2-31-16,0-3-386 0,-2 0 181 16,1-4 119-16</inkml:trace>
  <inkml:trace contextRef="#ctx0" brushRef="#br0" timeOffset="45085.3">18194 13481 82 0,'0'0'171'15,"-5"-9"-10"-15,5 9-13 0,-2-4-15 0,2 4-6 16,0 0 4 0,0 0-12-16,0 0-6 0,0 0-10 0,33 11-9 0,-15-6-10 15,4 7-6-15,3 1-7 16,-1-3-8-16,2 3-4 0,-1 2-5 0,-2-1-6 15,1-1-4-15,-3 1-35 0,-1 0-29 16,-1 0-40-16,2-2-46 0,-5-1-37 0,1-1-389 16,-6-2 181-16,3-1 119 0</inkml:trace>
  <inkml:trace contextRef="#ctx0" brushRef="#br0" timeOffset="45276.18">18541 13489 33 0,'-9'-5'182'16,"-2"0"-13"-16,-3 1-7 0,-5 4-10 0,-4 2-11 16,-6 5-12-16,0 2-11 0,-4 5-9 15,-2 4-12-15,2 1-9 0,-7 9-6 16,7-2-6-16,3 2-16 0,7-5-49 0,2 2-43 16,5-2-55-16,7-2-47 0,0 0-328 15,4-2 158-15,5-6 103 0</inkml:trace>
  <inkml:trace contextRef="#ctx0" brushRef="#br0" timeOffset="45758.18">19289 13456 134 0,'0'0'197'0,"0"0"-3"0,2 19-6 16,-2-5-9-16,0 8-12 0,0 3-8 16,0 6-8-16,0 13-13 0,-2 4-5 0,4 2-13 15,-2-1-7-15,0 2-9 0,2-1-9 0,-2-4-9 16,3-1-7-16,-1-10-9 0,-2-1-6 16,2-5-3-16,-2-4 8 0,2-6 0 15,1-4-8-15,-1-7-9 0,0-5-5 0,-2-3-7 16,0 0-7-16,7-26-4 0,-7 5-1 15,-2-2-5-15,2-10-3 16,-5-7-5-16,1-5-1 0,-3-11-5 0,0-5-2 16,-2-20-5-16,1 8-3 0,3 12-2 15,3 2-1-15,2 9-2 0,5 5-1 16,5 2-10-16,4 3 4 0,2 5 0 0,3 5-2 16,6 5 4-16,1 4 2 0,-3 9 2 15,6 3 0-15,-4 4 0 0,-2 5 2 0,3 5 1 16,-3 2 1-16,0 5 0 0,-7 3 2 15,-1 1 2-15,-4 4 0 0,-8-2-3 16,-3 3 3-16,-5 0 2 0,-6 2 1 0,-9 2 0 16,-2 1 0-16,-7-3 0 0,-1 0-4 15,-3-4-14-15,0-3-24 0,-1-1-30 0,5-5-34 16,4 2-42-16,-1-7-49 0,6 0-581 16,1-1 263-16,3-4 174 0</inkml:trace>
  <inkml:trace contextRef="#ctx0" brushRef="#br0" timeOffset="46093.99">19723 13404 96 0,'14'-6'117'0,"-3"1"-11"16,5 5-10-16,1 0-6 0,-1 5-9 0,3 3-10 15,0 0 1-15,-1 7-1 0,-1 0-10 16,-3 2-1-16,-4-1-1 0,-2 0 8 0,-4 2 3 16,1-2 13-16,-5 1 4 0,3-5 2 15,-3-1 9-15,-3 1 10 0,3-3 8 0,0-2-3 16,-5-4-10-16,1 1-16 16,4-4-4-16,0 0-11 0,-9-14-1 0,6 5-11 15,3 0-7-15,3-6-9 0,0-1-2 16,3-4-9-16,3-3-3 0,3-5-10 15,7-2-23-15,-1 1-18 0,8 2-28 16,0 4-23-16,6 2-26 0,3 7-37 16,1 1-24-16,-2 5-31 0,-1 4-416 0,2-1 206 15,-3 5 136-15</inkml:trace>
  <inkml:trace contextRef="#ctx0" brushRef="#br0" timeOffset="46445.16">20460 13431 98 0,'-15'10'138'16,"4"5"-10"-16,-5 1-9 0,0 5-11 16,3 5-10-16,2-1-3 0,3 1-14 15,5-1-12-15,-2-2 3 0,5 0-8 16,5-2-4-16,0-1-6 0,5-2-1 0,2-6-9 15,5-1 0-15,-1-5-5 0,4-3-8 0,2-3-2 16,1-5-2-16,3-4-4 0,-4-3-11 16,3-1 7-16,-5-3 1 0,0-6 1 15,-4-1-2-15,-5-4 0 0,-2 1-12 0,-3-6 0 16,-4-3 0-16,-8 4-1 16,2-1-2-16,-10 1-2 0,0 2-4 0,-1 6 4 15,-8 6-3-15,3 2 3 0,-1 5-7 16,0 3-28-16,2 5-18 0,3 2-31 15,2 4-19-15,-1 3-357 0,4 1 156 0,6 1 102 16</inkml:trace>
  <inkml:trace contextRef="#ctx0" brushRef="#br0" timeOffset="46993.64">21088 13282 53 0,'-29'4'101'0,"6"4"-13"0,3 3-7 16,5 3-8-16,-1 1-10 0,6 5-1 16,3-4-6-16,5 3-11 0,4-1 0 15,3 1 0-15,3-1-3 0,10-1-7 0,-1-3-7 16,6-1 1-16,-1-3-6 0,1-4-2 15,1-1 0-15,0-3-4 0,-5-4-1 0,5 0-5 16,-4-5 2-16,-2-2-1 16,-1-1-3-16,-1 1 7 0,-2-7 11 15,-3-2 5-15,4 2 8 0,-6 0 2 0,-2-1 7 16,0 2 6-16,2 2 4 0,-6 3-9 16,4-1-4-16,-5 5-4 0,1 3-2 0,-3 3-8 15,0 0 0-15,2 23 0 16,-2-5-4-16,2 8 8 0,-2 9-5 0,2 11-4 0,1 14 3 15,-1 8 18-15,5 25-4 0,-5 2-1 16,5 0-2-16,2 2-2 0,4-2-3 16,-5-4-2-16,2-4-3 0,-1-17-4 0,0-14 0 15,-4-7-1-15,0-8-4 0,-2-3-3 16,-1-6 2-16,0-7-2 16,-4-6-1-16,0-2-4 0,-6-10-1 0,-2-3-3 15,-1-8-2-15,-5-5-3 0,-5-10 1 16,-5-7-6-16,-4-11-2 0,-12-18 2 15,5-6-3-15,-1-8-1 0,5-1-3 0,8-1 0 16,7 10-2-16,12 7-13 0,6 6-25 16,6-6-19-16,12 4-21 0,7 5-23 0,15-10-36 15,7 6-29-15,0 12-370 0,11-3 185 16,-9 8 123-16</inkml:trace>
  <inkml:trace contextRef="#ctx0" brushRef="#br0" timeOffset="47346.91">21808 13422 39 0,'2'-4'128'0,"6"0"-7"0,1 4-15 0,2 0-12 0,5 4-6 16,1 4-9-16,2 1-9 15,2 1-5-15,-1 6-1 16,-3-2-5-16,1 0-9 0,-3 1 1 0,-4 0-4 0,-3 0 6 16,4-2 7-16,-6-1 0 15,-1-4 5-15,-3 4 17 0,1-5 18 0,-1 0 7 16,-2-3-5-16,0-4-9 0,0 0-9 16,0 0-10-16,0 0-7 0,0 0-7 0,-12-22-5 15,10 12-6-15,2-3-11 0,0 0 0 16,5-3-7-16,-1-3-6 15,3 3-16-15,2-6-24 0,6 3-23 0,-2 5-33 16,6-3-18-16,5 5-42 0,-1 1-25 0,5 0-23 16,-1 7-377-16,2-2 189 15,-2 0 125-15</inkml:trace>
  <inkml:trace contextRef="#ctx0" brushRef="#br0" timeOffset="48240.78">22374 13416 68 0,'-33'13'124'0,"4"-1"-13"0,3 1-11 16,6 1-11-16,0-1-2 0,7-1-9 0,1 2-9 0,5-2 1 16,3 3-12-16,4-2-2 15,2-1-4-15,7-1-4 0,5-2-11 16,5 0-3-16,4-4 1 0,3-1-8 15,-1-4-9-15,4 0 3 0,0-2 0 0,0-2-4 16,-3-5-5-16,1-1-3 0,0-6 3 16,-9 2 2-16,0-5-5 0,-4 0-5 0,1-1 2 15,-6 4-5-15,-2-3-2 0,-4 5-1 16,3 0 7-16,-1 2-2 0,-5 1-3 16,0 6-1-16,0 1 2 0,0 4 4 0,0 0-8 15,0 0 5-15,-13 15 1 16,13-3 3-16,0 1-4 0,2 2 3 0,1 2 4 15,2-1-7-15,3 0 8 0,1 2-3 16,-1-4-1-16,4-1 4 0,3 0-2 0,1-3-2 0,2-1 0 16,4-5-3-1,1-3 2-15,1-1-5 0,1-1 1 0,6-3 3 16,-4-3-6-16,1-4-2 0,2 1 3 16,2-7-1-16,2 1-2 0,-6-4-2 0,2 3-2 15,-1-3 2-15,-9 3 2 0,2 4-2 16,-4 0 0-16,-2 2-2 0,1 6 4 0,-5 3-1 15,0 2 2-15,1 4 1 16,-3 2-1-16,1 5 5 0,-2 1 2 16,-2 2 3-16,0 2 5 0,-2 2 10 0,-1-1-2 15,-3 1 10-15,3-2 4 0,-1-3 1 0,-1 2 5 16,-2-5 10-16,3 1 9 0,-1-1 15 16,-2-4 1-16,0 1-4 15,0-7-10-15,0 3-8 0,0-3-6 0,0 0-7 0,0 0 0 16,0-23-6-16,0 13-8 15,2-4-1-15,1-3-5 0,1-5-4 0,1 1-5 16,1 2-5-16,1-4-1 0,0 7-1 16,1-1-4-16,-1 2-2 0,-1 5-3 0,4 1 5 15,-1 8-2-15,4-2 2 0,-2 7-2 16,3 0 3-16,-2 8 2 0,2-1-2 0,-1 2 0 16,-1 6 4-16,-1 1-2 0,2-2 2 15,-7 5 2-15,-1-4-2 0,2 2 2 16,-5-2-3-16,3-1 4 0,-3-2-3 0,0-4 0 15,-2 0 2-15,5-1-1 0,-5 0 4 16,2-3-3-16,-2-2-4 0,0-6 0 0,0 0 0 16,0 0-2-16,0 0-2 15,0 0-3-15,1-25 1 0,5 11-3 16,2-4-3-16,1-1-3 0,3-5 2 0,1 1 1 16,7 2-1-16,-4-1-2 0,3 1 4 15,4 5-2-15,-3-1 1 0,2 4 2 16,1 3-3-16,-4 4 2 0,2 1 2 0,0 2 0 15,-3 6 4-15,3 2 0 16,-5 3 6-16,-1 2-3 0,-2 3 0 0,-4 6 2 0,-3-3 3 16,-4 5-4-16,1 0-40 0,-1 1-42 15,-2 1-57-15,-2-3-55 16,2-1-405-16,2 1 203 0,5-4 134 0</inkml:trace>
  <inkml:trace contextRef="#ctx0" brushRef="#br0" timeOffset="48765.75">24478 13598 143 0,'0'0'160'0,"-8"-1"-11"15,8 1-14-15,0 0-14 16,0 0-16-16,29-2-10 0,-11 4-6 16,6-2-20-16,3 0 7 0,8 0-11 0,-2 0-7 15,4 0-5-15,0 0-14 0,2-2 4 16,0-2-4-16,-3 1-5 0,0-1-5 16,-3-1 6-16,-7 1-10 0,1-1-3 0,-4-2-4 0,-1 3 1 15,-6-4-7-15,0-1-4 0,-2 1-19 16,-7-3 0-16,-2-1-8 0,-3 1-4 15,-2-1 0-15,0-1 2 0,-5 2-4 0,3-1 10 16,-2-2-1-16,-1 5 4 0,-2 1-1 16,2-4-1-16,0 4-6 0,0 0 13 15,1-1 3-15,-1 3-8 0,1 0 1 16,-1 2 5-16,3-3 6 0,0 4-5 16,2 3 1-16,-5-4 2 0,5 4 0 0,0 0-4 15,0 0 8-15,0 0 1 0,9 23 2 0,0-14 4 16,-2 6 10-1,2-2-1-15,2 2 12 0,-2 1-3 0,0 0-1 0,-1 2 7 16,-3 1-3-16,0-1 2 16,-3 5-2-16,-2 1-5 0,-4 1 5 0,-4 5-3 15,-5-2-2-15,-3 5-1 0,-8 0-15 0,-3 3-56 16,-4 0-81-16,0-5-412 0,-3 0 183 16,4-7 122-16</inkml:trace>
  <inkml:trace contextRef="#ctx0" brushRef="#br0" timeOffset="49896.09">24724 13989 56 0,'0'19'120'0,"-2"5"-5"0,6 4-17 0,-4 6 5 15,3 2-5-15,-3 7-8 0,3-3-6 0,-1 1-4 0,1-1-8 16,1-4-2 0,-2-5-9-16,1-1-5 0,0-4 0 0,-1-2 0 15,2-4 13-15,-4-3 9 0,4-4-7 16,-1-3-8-16,-3-6-5 0,0-4-9 0,0 0-5 15,0 0-4-15,7-24-5 0,-7 3-6 16,2-4-4-16,-4-7-3 0,6-10-7 16,-2-7 0-16,1-7-4 0,3 1 0 15,5 1-6-15,-2 3-1 0,2 10-3 0,4 5 3 16,-4 2-5-16,0 6 3 0,3 8-1 0,1 3-3 16,-1 6 6-16,2 4-3 0,1 4 3 15,1 3-2-15,0 6 2 0,0 3-5 16,-5 4 7-16,1 3 0 0,-5 1 2 15,-1 1-2-15,-6 4-1 0,-4-2 1 0,-6 6 1 0,-1-1-2 16,-5-2 3 0,-4 2-1-16,-7 1-3 0,3-5 2 0,-2-5 0 15,3-1-3-15,-2-2-6 0,2-6-28 16,2-1-32-16,1-3-33 0,4-1-32 0,-1-2-430 16,4-2 190-16,2-1 125 0</inkml:trace>
  <inkml:trace contextRef="#ctx0" brushRef="#br0" timeOffset="50231.94">25140 14048 33 0,'0'0'140'0,"7"-2"-20"0,-7 2-15 0,18 13-7 15,-3-3-10-15,1 8-2 0,0 0 0 16,3 3-16-16,-3 0 0 0,-3 5-11 16,2-2-5-16,-5 2 9 0,1 1-4 0,-6-2-7 15,1-2 6-15,-1-2 10 0,-3-2 11 16,2-2 10-16,-2-2 13 0,-2-3 8 0,0-1-10 16,0-6-6-16,0-5-10 0,-8 0-8 15,8 0-9-15,-9-12-7 0,7 4-7 0,-3-9-5 16,5 0-8-16,0-1-4 0,0-5-5 15,5 4-6-15,-1-2-21 0,3-2-31 16,3 1-29-16,4 1-31 0,0 2-30 16,5 3-32-16,-1-1-26 0,3 5-436 0,-1-2 208 0,2 2 137 15</inkml:trace>
  <inkml:trace contextRef="#ctx0" brushRef="#br0" timeOffset="50658.77">25736 14012 93 0,'-17'24'148'0,"-2"-1"-17"0,5 0-7 0,0 0-15 16,3-1-7-16,0 1-11 0,4 4-9 16,1-4-20-16,2-3 11 0,2 0-9 15,4-3-10-15,2 1 3 0,2-6-6 16,4-1-9-16,2-2-5 0,-1-8-3 0,5 1-1 15,-1-4-1-15,3-3-9 0,-2-2-3 16,4-4 2-16,-4-1-6 0,0-5-4 16,1-2 1-16,-6-1 2 0,-2-4-7 0,-4-3 2 15,-1-1 2-15,-4 3 8 0,-3-1-2 0,2 3 9 16,-1 5 0-16,-3-1-3 16,0 3-1-16,-1 1-1 15,1 6-4-15,-2 0-2 0,-1 8-1 0,1 1 1 16,7 0 0-16,-6 8-1 0,3 0-2 15,3 3-1-15,3 0 1 0,1-3-5 0,3 3 2 16,0-2-2-16,5-2-2 0,-3-2 1 16,3 0-13-16,2-2-6 0,-2-3-7 0,-2-3-5 15,-10 3-6-15,22-1-1 0,-14-3-4 16,1-1-1-16,-4 1-3 0,-3-2-2 16,-2 6-4-16,-2-8-17 0,2 8-9 15,-11-7-10-15,5 2-17 0,-1 4-19 0,0-3-277 0,0 1 134 16,-1-1 88-1</inkml:trace>
  <inkml:trace contextRef="#ctx0" brushRef="#br0" timeOffset="51288.08">26138 13957 76 0,'-2'-5'117'0,"2"5"-13"0,0 0-6 15,-12 17-8-15,5-3-13 0,1 6-4 16,-4 2-5-16,4 3-7 0,-2-2-5 0,1 5-11 0,5-5-3 15,-2-2-4-15,2 2-7 16,2-4 6-16,0-1-8 0,6 0 5 0,-2-8-12 16,3-2-4-16,1-1 1 0,1-7-1 15,0 0-6-15,0-7 3 16,3-1-1-16,-2-2 3 0,1-5-7 16,1-4 9-16,-4-4 0 0,2-2 5 0,-4-3 0 15,0 2 7-15,-1-2 1 0,-3 1-3 16,-1 3 5-16,2 1 5 0,0 4-1 0,-1 3-6 15,-2 0-6-15,0 4 0 0,3 4-3 16,-3 3-4-16,0 5-11 0,0 0 12 0,0 21-2 16,2-1 0-16,0 5-2 0,3 8-6 15,-3 9 9-15,5 4-1 0,-1 11 2 16,0 3-6-16,1 4 1 0,2 17 2 16,0-11 2-16,-2-9-6 0,-2 1 1 15,1-4-2-15,-2-2 1 0,-4-7 1 0,2-5 1 16,-4 0 6-16,-2-7 9 0,-2-2 12 15,1-8 11-15,-4-4 5 0,0-6-4 16,-2-3-3-16,-4-7-6 0,1-5-7 0,-4-4 0 16,-1-5-4-16,-2-6-5 0,3-3-2 15,-6-9-6-15,6-7-6 0,-6-6 1 16,8 1-7-16,0-8 0 0,3 5-2 0,7 0-4 16,3 3-22-16,3 1-18 0,7 0-27 15,6 4-28-15,3 0-36 0,2 4-44 0,3 4-514 16,0 1 233-16,-1 5 154 0</inkml:trace>
  <inkml:trace contextRef="#ctx0" brushRef="#br0" timeOffset="51744.82">26731 14273 84 0,'0'0'141'0,"0"0"-13"0,-8 12-10 16,5-3-5-16,6 0-19 0,-3 3-3 15,0 0-12-15,3-1-6 0,-3-3-6 0,3 1-6 0,2-1-10 16,-3-4 1 0,5 0-6-16,-7-4-18 0,10-1 5 0,-10 1-2 15,15-12-2-15,-7 4 1 0,-4 0-9 16,1-3 5-16,0-1 0 0,-5 1 7 16,0-1-1-16,0 0 4 0,0 1 4 0,-4 1-6 15,1 1-2-15,0 0 1 0,-1 4-2 16,-2-2-8-16,2 2-2 0,-3 2 0 0,-1 1-7 15,8 2 4-15,0 0-3 0,-15 2-3 16,15-2 2-16,-13 3-5 0,13-3-1 16,-6 3-8-16,6-3-24 0,0 0-29 15,0 0-38-15,0 0-35 0,0 0-403 0,26-8 180 16,-18 2 119-16</inkml:trace>
  <inkml:trace contextRef="#ctx0" brushRef="#br0" timeOffset="52294.52">27312 14405 100 0,'-8'-4'137'0,"6"1"-16"0,2 3-12 0,2-9-13 16,1 2-9-16,-1 0-8 0,4 2-5 15,-2-4-12-15,1-2-3 0,1 1-9 16,1-4-4-16,-2-2 8 0,2-3-5 0,-3-1-6 0,4-3-3 16,-4-7-6-16,2-3-3 15,-2 1 0-15,-2-3 0 0,-2-1-10 16,0 0 1-16,-2 1-1 0,0 1 4 15,0 2-3-15,-1 3 14 0,0 6 0 0,1 0 2 16,2 1-2-16,-2 6-4 16,-1-1-5-16,1 4-2 0,-3 3-2 0,1 4-3 15,-3 1 0-15,7 5-1 0,0 0 1 0,-18 18 12 16,8-4 1-16,2 7 7 16,0 7 10-16,1 0 5 0,0 11 0 0,0 1 1 0,2 2 1 15,1 2-3-15,0-1 1 0,4 2-1 16,4-3 3-16,0-1-1 15,5-1 3-15,1-3-9 0,3-2-2 16,2-2-1-16,1-6-1 0,0-4-4 0,3-6-3 16,2-2 0-16,3-4-3 0,-7-2-3 15,2-6-5-15,3-1-2 0,-4-2-3 0,1 0-4 0,0-4-1 16,-6 3-4 0,-1-2-9-16,1-1-20 0,-2-1-35 15,-5 4-33-15,4-1-44 0,-4 0-46 0,-6 2-42 16,0 0-581-16,6-5 271 0,-6 5 178 15</inkml:trace>
  <inkml:trace contextRef="#ctx0" brushRef="#br0" timeOffset="54236.07">17152 15117 6 0,'0'-7'129'16,"2"3"-21"-16,-2 4-3 0,0-7-3 15,0 7-1-15,0 0 3 0,0 0-10 0,0 0-4 16,-9 16-1-16,4-9-15 0,2 0 0 0,1 2 0 16,-3-1-7-16,3 0-2 0,-3 1-4 15,3 2-9-15,0-3-3 0,-4 0-4 0,4 1-15 16,0-3 11-16,0 2-6 16,0-1-2-16,2-1-2 0,-2 1 7 0,-1-4-2 15,3-3-1-15,-2 9 3 16,0-5-5-16,2-4 0 0,0 7-4 0,0-7-2 15,0 0-3-15,-5 7-3 0,5-7-4 0,0 0 0 16,-3 3-5-16,3-3-13 0,0 0-28 16,0 0-23-16,0 0-31 0,0 0-35 0,0 0-35 15,0 0-386-15,0 0 184 0,0 0 120 16</inkml:trace>
  <inkml:trace contextRef="#ctx0" brushRef="#br0" timeOffset="55679.93">17201 15134 58 0,'0'-7'95'0,"0"7"-11"0,0-8-7 15,0 8-6-15,0 0 13 0,0 0-3 16,-5 19 2-16,5-4-3 0,-2 6-8 16,4 10 8-16,0 4 0 15,1 10-7-15,-1 3-4 0,0-2-8 16,3 3 1-16,-3-3 2 0,1 0-8 0,1-3-8 0,-2-4 4 16,0-6-7-16,1-1-2 15,-1-4 0-15,0-5 11 0,1-3 13 0,-3-1 9 16,2-5-1-16,1-6-10 0,-6-4-9 0,3-4-5 15,0 0-6-15,0 0-9 0,-12-34-4 16,8 10-7-16,-3-4-2 0,-2-8-4 16,-2-7-3-16,-3-5-3 0,4-2-4 0,-2-2 0 15,2-1-5-15,-1 1-5 16,6 6 3-16,3 1 0 0,6 8-4 16,4-1 1-16,4 4 1 0,6 5 1 0,6 3-2 15,5 5-1-15,7 3 3 0,1 4 1 16,3 4 1-16,1 4-5 0,-3 3 6 0,-3 3 0 15,-2 1-2-15,-3 6 0 0,-2-1 0 0,-3 4 0 16,-8-1 1-16,-5 4 2 16,-5 1-2-16,-7-2 1 0,-5 6-4 15,-6-4 5-15,-6 5 0 0,-4 0 1 0,-9 0-5 16,2-1 3-16,-5 0 0 0,0-4-4 16,6-4 7-16,-4 1-3 0,6-3-2 0,-1 1-10 15,3-5-29-15,3 2-29 0,2-1-33 16,4-2-46-16,2 0-48 0,5-1-406 0,-1 0 204 15,8-2 134-15</inkml:trace>
  <inkml:trace contextRef="#ctx0" brushRef="#br0" timeOffset="56262.62">17916 15104 25 0,'24'11'63'0,"-5"1"-3"0,0 3-1 16,-6 0-5-16,-1 0 0 0,-3-1-1 0,-4 5 4 15,2 0-2-15,-4 0 4 0,-2 2-8 16,-1-2 4-16,0 0 1 0,-1-2 4 0,-2-1 2 16,1-4 8-16,0 2 11 0,-1-5-3 15,1-2-7-15,-4 0-9 16,2-5-6-16,4-2-7 0,0 0 4 0,-16-9-10 0,11 2-8 15,3-2-4-15,0-2 1 0,2-1-7 16,2-3-4-16,0-2-5 0,5 0-1 16,2 0-3-16,3-3-3 15,4 3-22-15,1-1-14 0,4 2-24 0,2 1-33 16,1 3-38-16,-1-1-315 0,0 2 148 16,1 3 98-16</inkml:trace>
  <inkml:trace contextRef="#ctx0" brushRef="#br0" timeOffset="56763.89">18526 15085 88 0,'-16'-2'94'16,"1"2"-7"-16,-1 0-5 0,-5 4-6 15,2 3-1-15,-2-2-6 0,0 6-8 0,0 1-5 16,0 4-1-16,5 0-4 0,2 2-8 16,0 0-1-16,2 2-4 0,5-1-4 0,2-3-3 15,3 2 7-15,4-5-12 0,5 3 0 16,2-5-3-16,6 1-5 0,2-7 6 15,3 2-3-15,1-7-10 16,3 2 3-16,-1-4-5 0,0-2 5 0,0 0-5 0,-2-3-1 16,3 1-4-16,-3-5 4 15,0-1-5-15,-9-1 2 0,1-1-4 0,-4-2 11 16,-2-2-9-16,-1 1-2 0,-5-3 0 16,-2-2 4-16,-1 4-6 0,-4-1 8 15,-1-1 4-15,3 4 0 0,-1-1-2 0,-3 3 2 16,5 0-4-16,-4 6-2 0,0 0-1 15,-1 3 2-15,-2 1 1 0,4 2-5 16,6 2 2-16,-14 2 2 0,14-2 3 0,-12 2-3 0,5 0-2 16,7-2-1-16,-7 5 6 0,7-5-2 15,-9 7-7 1,7-6 0-16,2-1-8 0,-5 5-24 0,5-5-25 0,0 0-17 16,-5 3-27-16,5-3-281 15,0 0 130-15,0 0 86 0</inkml:trace>
  <inkml:trace contextRef="#ctx0" brushRef="#br0" timeOffset="57611.68">18973 15054 18 0,'-9'-9'109'16,"0"6"-10"-16,-5-2-7 0,0 4-2 0,-1 2-4 15,0 1-8-15,-7 4-8 16,4 3-7-16,-1 4-4 0,0-1-8 16,4 5-1-16,-3 2-1 0,6 0-6 0,4 1-3 15,3 0-2-15,1-2-4 0,2 2-6 0,2-3 1 16,0 1 0-16,4-8-1 0,1 3-11 16,1-3 2-16,0-3 0 0,7-2-4 0,-1-3-1 0,0-4 3 15,-1-1-5-15,0-1-7 16,4-2 2-16,-3-5-3 0,-1 0 8 0,-2-1-17 0,1 0 13 15,-3-4-1-15,0 0 23 16,-1 1-8-16,-1 1 7 0,0-1 5 16,-3 4 9-16,3 1 3 0,-3 0-7 15,0 1-2-15,1 0-7 0,-1 5-5 16,-2 4 0-16,0 0 0 0,0 0-1 16,7 22 1-16,-2-3-4 0,-2 10 1 0,1 5 2 15,1 10-3-15,-1 10 1 0,3 7-2 16,-1 0-1-16,-3 4 1 0,8 21-5 0,-9-15 3 15,2-10-1-15,1 4 1 16,-3-7-3-16,3-2 2 0,-5-8 7 0,0-2 5 16,0-3 7-16,-5-6 9 0,1-6 10 15,-3 1 5-15,-3-7 0 0,-2-2-6 0,-4-6-2 16,-5-4-7-16,-3-5-2 0,-1-6-9 16,-5-4 4-16,2-6-2 0,-7-3-5 0,2-6-3 15,-2-6-5-15,4-2-2 16,6 0-6-16,1-4 0 0,4-3-3 0,6 0-2 0,6 2-6 15,8-1-11-15,2 2-19 16,11-4-23-16,3 1-22 0,6 1-30 16,7-1-29-16,6 3-33 0,3 3-32 0,2-3-508 15,3 4 239-15,2 2 158 16</inkml:trace>
  <inkml:trace contextRef="#ctx0" brushRef="#br0" timeOffset="57819.84">19555 15520 170 0,'-3'-6'215'0,"-2"1"-16"16,1-1-17-16,-3 3-18 15,5-4-11-15,-3 2-17 0,0 1-12 0,1-3-16 16,4 7-15-16,-3-5-48 0,3 5-48 15,0-7-50-15,0 7-43 0,3-5-43 0,4 1-303 16,-7 4 150-16,18 0 100 0</inkml:trace>
  <inkml:trace contextRef="#ctx0" brushRef="#br0" timeOffset="58383.03">19972 15545 153 0,'0'0'201'0,"-10"-5"-8"15,10 5-11-15,-9 0-13 0,9 0-15 0,-7-9-14 16,5 2-17-16,0-1-9 16,2-3-10-16,0-1-13 0,0-1-8 0,4-6-12 15,-2 3-5-15,3-5-7 0,0-1-7 0,-1-5-7 16,2 2-4-16,-4-2-6 0,0-4-4 16,1-1-3-16,-3 1-5 15,0-4-4-15,-3 2-5 0,1 1-3 0,-4 2-1 0,2 0-1 16,-1 0-4-16,1 7 2 0,-1-1-2 15,3 6 0-15,-3 1-2 16,1 2 1-16,-2 5-2 0,0 2 2 0,-3 3-1 16,-1 3 1-16,0 4 0 0,4 5-4 0,-3-1 4 0,2 7 1 15,0 2 3-15,-1 1-4 16,1 9 4-16,3 1-3 0,2 6 7 0,2 1 3 16,0 2-3-16,2 7 3 0,2 1 0 15,3-3 5-15,4 3 3 0,0 0 0 16,3 1-2-16,2-7-1 0,-2 0 0 15,7-5-3-15,-3-4-2 0,4-1 3 0,-4-7-1 0,4-4 0 16,0-2-3 0,-1-3-3-16,1-5 0 0,-1 1-5 15,0-6 0-15,-1-1-27 0,-4 0-29 0,4-3-27 16,-1 1-35-16,-5-4-40 0,-1 1-58 0,-1-6-473 0,2 6 232 16,-3-6 154-1</inkml:trace>
  <inkml:trace contextRef="#ctx0" brushRef="#br0" timeOffset="59178.63">21211 15433 83 0,'-16'0'176'0,"0"0"-9"15,3 0-14-15,-2 0-16 0,5 0-14 16,-2 0-11-16,12 0-14 0,-16 0-6 0,16 0-11 16,0 0-4-16,0 0-5 0,0 0-7 0,49 7-9 15,-14-5-3 1,5-2-6-16,9 3-5 0,7-3-4 0,13 0-3 16,6-3-4-16,26 3-5 0,3-2-2 15,0 0-2-15,4-3-1 0,1 2-2 16,-2 1-2-16,-7-2-9 0,-18-1 3 0,-15 1 1 15,-2-1-4-15,-3 2 0 0,-15-2 1 16,1 4-3-16,-14-4 2 0,0 3-5 0,-4 1 3 16,-6-2 1-16,1 0-1 0,-4 3-6 15,-3-1 8-15,-3 1-4 0,1 0 0 0,-3-2-1 16,-1 0 1-16,-2-1-6 0,-2 1 2 16,0-2 0-16,-1 1-2 0,-7 3-1 0,11-3 1 15,-6 3 0-15,-3-6-1 16,4 1-19-16,-6 5 0 0,2-9-6 15,-2 2 11-15,0 0-2 0,-2 1 4 0,-4-2 3 16,2 1 3-16,-3-2-4 0,0 1 3 0,0 2 0 0,-3 0 1 16,0-5-1-1,-3 5 1-15,-1-3 1 0,1 1 2 0,1 2 5 16,-3-2-5-16,2 2 1 0,0 1 3 0,5 1-1 16,-2-3 4-16,1 6-6 15,2-3-5-15,0-1 12 0,3 1-6 0,-3 2-7 0,7 2 9 16,-8-5 0-16,8 5 4 15,0 0-4-15,0 0-2 0,15 13 6 16,-6-6-1-16,2 3-2 0,3 3 4 16,-3-1-1-16,4 4 3 0,-4-3 2 0,4 5 5 15,-6-2 5-15,0 1 4 0,1-1 6 16,-4 8 0-16,-3-5-2 0,-3 2 5 16,-5 5-4-16,-6 1-2 0,-7 4-2 0,-13 6 4 15,-7-2-24-15,-15 12-63 0,-4-4-87 0,0-3-453 16,8-8 204-16,4-4 135 0</inkml:trace>
  <inkml:trace contextRef="#ctx0" brushRef="#br0" timeOffset="60597.91">21523 15044 83 0,'0'0'123'16,"2"-8"-7"-16,-2 3-1 0,0 5-5 0,0-9-15 15,0 9-9-15,-6-7-16 0,1 4-5 16,5 3-9-16,-18-3 0 0,8 6-5 15,-1 1-4-15,-4 2-6 0,2 4-6 16,-1 0-3-16,-1 2 2 0,1 3-5 0,5-1-2 16,0 2-4-16,0 0 0 0,1 0 3 0,6 2-5 15,2-2 1 1,0 1-2-16,8-2 1 0,-1-2-1 0,4 1-6 16,0-3 0-16,5-3-4 0,1-4-15 15,2 1-19-15,2-5-15 0,0 4-7 0,0-4-12 16,0-4-6-16,-2-1-2 0,4 1 0 15,-5 1 2-15,4-4 8 0,-4 0 4 16,-4 1 4-16,3-2 5 0,-3-1 4 16,-4 0 3-16,2 4 7 0,-4-4 2 0,-1 1 12 15,-2-1 6-15,-4 0 17 0,1 4 3 0,2-2 10 16,-4 1-3-16,0-1 11 0,0 7 5 16,-7-7-4-16,2 4 8 0,5 3-5 15,-10-2-3-15,10 2-3 0,0 0 2 0,-17 5-3 16,13-1-3-16,0-1-2 15,4-3 0-15,-2 11-6 0,2-6 0 16,0 0 2-16,2 2-2 0,2-3 5 0,3 0-6 16,2 0-1-16,2-1 1 0,-1-1-8 0,5-4 5 0,-4 2-5 15,4-5-4-15,-4 1 3 16,3 0 3-16,-5-2 3 0,4-1-5 16,-7-1-2-16,2 1 9 0,-2-2-10 15,-4 2-4-15,-2-4 0 0,-2 1-1 0,-4 1-1 16,1-1 4-16,-4-1-4 0,-2 2 2 15,1 1-1-15,0 3-6 0,3-1-5 0,-2 1-27 16,-1 3-23-16,1 0-26 0,9 2-276 16,-14 0 124-16,14 0 82 0</inkml:trace>
  <inkml:trace contextRef="#ctx0" brushRef="#br0" timeOffset="61410.35">21918 14955 9 0,'9'14'94'16,"-6"-5"-5"-16,-2 2-9 0,1-3-7 0,1 3-2 15,-3 1 0-15,3-1-5 0,1 2 1 16,-4-3-11-16,3-2 0 0,-1 3-5 0,0-5 2 15,-2 2 4 1,2-1 5-16,1-2-5 0,0 0-3 0,-1-1-2 16,-2-4-5-16,0 0-8 0,0 0-1 15,0 0-6-15,12-9-2 0,-8 2-3 0,-1-2 0 16,1-1-9-16,-2-3-3 0,3 0-1 16,-1-2-2-16,1 1-3 0,0 0 4 0,0 2 0 15,0 3-12-15,-3 0 3 0,0 1-3 0,3 2 3 16,0 1 0-16,-1 3-2 15,-4 2 5-15,0 0-3 0,14 9 3 16,-10-2-5-16,4-2 4 0,-5 4-4 16,1 0 1-16,0-2 1 0,1 2 3 0,-2-1-5 15,1-2 3-15,-2 1 1 0,1 0-7 16,-1-1 5-16,0-3 8 0,3-1-2 0,-5-2-1 16,0 0 0-16,15 0-9 0,-15 0-1 0,11-5 11 15,-4-1-8-15,0 1 2 16,2-4 4-16,1 3-5 0,-3-1-1 15,1 2-1-15,0-2-4 0,-1 2 1 16,-1 0 2-16,1 1-6 0,0 2 3 0,3 2-1 16,-10 0 3-16,16 4-2 0,-8-2 4 15,4 3 3-15,-3 0-2 0,2 2-3 16,1-3 1-16,1 3 7 0,4-2-7 0,-1-1 2 16,0 1-2-16,4-2 6 0,0 1-6 0,2-3-2 15,1 1 2-15,0-4 3 16,-1 2-4-16,3-1 1 0,-4-3 1 15,-1 1-2-15,-3-2-1 0,2 1-2 0,-5-4 2 16,-2 2 1-16,-2-5-2 0,0 1 3 16,-5-3-3-16,-1-2-4 0,-1 0 1 0,-3 3 1 0,0-3-2 15,-3 1 5-15,3-1 2 16,-2 3 6-16,2 0 8 0,0 1-4 16,-2-1 0-16,2 4-2 0,0 0 2 0,-3 1-6 15,3 2 6-15,0 5-8 0,0 0 6 0,0 0 7 16,0 0 3-16,0 0-2 15,-2 19 4-15,2-10-3 0,2 3 2 0,1-1 0 16,-3 5-3-16,2 3 3 0,0-3-2 16,-2 3 2-16,3 2-5 0,-3-5-2 0,2 7 2 15,-2-7-4-15,0 0 1 0,0 2 0 16,3-5 1-16,-3 3-8 0,3-5-27 0,-3-1-26 16,2 1-28-16,-2-1-41 0,0-4-443 15,1-3 190-15,-1-3 126 16</inkml:trace>
  <inkml:trace contextRef="#ctx0" brushRef="#br0" timeOffset="61777.12">22789 14804 27 0,'6'-2'35'16,"-6"2"-3"-16,14 0 0 0,-5 2 2 15,-2 2-2-15,0 0-2 0,1 5 4 0,-4 0-3 16,2-1 5-16,-3 2 1 0,2 4 1 15,-5-2 7-15,0 0 1 0,-2 1 6 0,-1 1-2 16,-3-1-4-16,-1 2 2 0,-3-3-5 16,-2 1 3-16,-2-3-5 0,1 1-2 0,-4-3-10 15,1-2 0-15,0 1-5 16,-1-3-5-16,1 0-4 0,2-2-32 0,-2-2-35 0,6-2-255 16,-1-2 105-1,1 0 68-15</inkml:trace>
  <inkml:trace contextRef="#ctx0" brushRef="#br0" timeOffset="62029.37">22970 14890 46 0,'4'7'106'0,"4"2"-6"16,-4-2-15-16,1 2-4 0,2 1-5 15,-5 0-11-15,5 1-7 0,-4 0-4 16,1-1-3-16,-2 1-9 0,0-1-8 16,0 1-33-16,1-2-37 0,0-2-40 15,-3 0-158-15,0-7 79 0,3 3 53 0</inkml:trace>
  <inkml:trace contextRef="#ctx0" brushRef="#br0" timeOffset="62181.07">23026 14588 89 0,'0'0'84'0,"0"-6"-16"15,0 6-31-15,0 0-32 0,0 0-102 0,0 0 33 0,19 14 22 16</inkml:trace>
  <inkml:trace contextRef="#ctx0" brushRef="#br0" timeOffset="62642.84">23092 14714 87 0,'2'7'117'0,"0"-2"3"0,3 6-2 0,-1 0-11 15,3 3-3-15,-2 3-5 0,-2 1-9 16,4 4-9-16,-5-2-7 0,3 3-5 16,-3-2-4-16,0 2-4 0,3 0-10 0,-3-3-5 15,0-3-2-15,3 2-5 0,-5-5 7 16,3-1-10-16,3-3-1 0,-1-1-5 15,5-3-6-15,-3-1 25 0,2-3-5 16,2-1-10-16,-11-1 0 0,21-3-2 0,-9-2-2 16,-5-1-5-16,4-3-12 0,-1-1 6 0,-2-1-5 15,1-1 1-15,-5 1-2 0,2 2-3 16,0-3-2-16,-4 1-4 0,2 3 3 16,-1 0 1-16,-3 0-5 0,0 3 1 0,-3-1 1 15,3 6-2-15,0 0 1 0,-14 0-4 16,14 0 2-16,-15 13 2 15,7-5 2-15,1 2-1 0,0 3 0 16,0 1 0-16,1 0 3 0,1 0 1 0,3-2 0 16,2 1 0-16,0 1 0 0,4-3-1 15,3 1 0-15,2 0 2 0,3-4-2 16,2 0-2-16,2 1-4 0,3-6-30 0,0 4-36 0,-1-3-42 16,-2-4-62-16,-1 3-400 0,-3-3 194 15,1-3 127-15</inkml:trace>
  <inkml:trace contextRef="#ctx0" brushRef="#br0" timeOffset="63629.85">21825 14478 60 0,'0'-5'171'0,"-3"-2"-15"16,3 1-13-16,0 6-18 0,-2-9-21 0,2 9-4 16,-2-4-12-16,2 4-3 0,0 0-4 15,-2 19 2-15,2-7-1 0,0 8 0 16,0-2-1-16,0 3-3 0,2 2-1 0,-2-1-4 0,0-1-6 16,2 2-4-16,0-3-6 15,1-1-5-15,-1 0-3 0,0 1-6 16,3-6-5-16,-1 3-2 0,3-4-1 0,2-1-3 15,3-3-2-15,3-4-5 0,-2 2-3 16,4-5-1-16,-1-2-4 0,0-2-2 0,1-3 0 16,2 1-5-16,-4-4 0 15,0-3 0-15,-1-1-3 0,-4-3-2 16,0 1-3-16,0-1 2 0,-2-1-2 16,-4 2-1-16,0 0-4 0,-1 3 3 0,-1-1 0 15,-2 1-3-15,0 3 0 0,-5 2 0 16,2-1-1-16,-2 5 3 0,5 2-1 15,-15-2 3-15,15 2-1 0,-18 6 2 0,11 1-2 16,-2 0-1-16,4 5 0 0,-3-1 1 0,3 1 4 16,1-3-1-16,4 5-3 15,0-2 2-15,2 1 4 0,3-2-6 0,2 2 0 16,1-3-11-16,3 0-12 0,-2-2-4 16,5 1-6-16,3-3-5 0,-1 1-4 0,0-4-7 15,1-1-1-15,-3 1-6 0,1-3-3 16,0 0 0-16,-2-3-1 0,2 1 1 15,-4-1 5-15,-2-1 6 0,4-1 4 0,-7-4 6 16,1 0-2-16,-1 0 12 0,-4-5-2 16,2 1 2-16,-2-2 3 0,-2 0-6 15,0-2 7-15,0 5 9 0,-2 0 18 0,2-2 9 16,-4 5 1-16,4-2 5 0,0 2-2 0,-2 1 1 16,2-1-16-16,0 6 19 15,0 3 3-15,0 0 13 0,0 0-1 0,0 0 1 0,16 12-4 16,-9-7-2-1,2 7 1-15,0-1-3 0,0 1-5 0,4 3 2 16,-2-3-8-16,0 0 5 0,1 4-5 16,3-4-3-16,-4-1-15 0,-2 1-38 0,3-2-23 15,-1-1-26-15,-1-3-28 0,-2-3-403 16,5 1 176-16,-2-3 117 16</inkml:trace>
  <inkml:trace contextRef="#ctx0" brushRef="#br0" timeOffset="63770.9">22448 14598 67 0,'-15'11'97'0,"-1"6"-4"16,-2 1-12-16,-4 5-7 0,-3 5-6 16,1-2-8-16,3 4-41 0,2 0-52 15,-1 0-146-15,2-3 61 0,4-3 40 0</inkml:trace>
  <inkml:trace contextRef="#ctx0" brushRef="#br0" timeOffset="66612.61">24183 15433 103 0,'2'-9'121'16,"-4"4"-9"-16,2-1-8 0,0 6-11 0,0-6-14 16,0 6 1-16,0 0 1 0,0 0-2 15,-2 19 8-15,2-5 8 0,-3 7 0 16,1 6-1-16,-1 5-8 0,2 2-4 0,-4 2-5 0,0 5 5 16,3 2-9-1,0-1-1-15,0-2-4 0,-1-3-5 0,3-2-5 16,0 0-4-16,3-4-2 0,-1-2-4 15,0-2-6-15,5 1-2 0,-1-5-6 16,-1-2 1-16,2-4-3 0,6-2-1 16,-3-1-3-16,5-3-4 0,1-3-1 15,1-1-6-15,0-2 1 0,6-5-4 16,-5 0-2-16,2-1-1 0,4-6-1 0,-4-4-3 16,5-1-3-16,-2-2-2 0,-2-6 0 0,0-3-2 15,0 0-3-15,-5-4 0 0,0 2-2 16,-4 2 1-16,-1-4-2 0,-1 1-2 15,-3 3 1-15,0 4 4 0,-2 3-4 0,-3-2-3 16,0 6 5-16,-2 0-3 0,-4 3 1 16,-1 1 0-16,0 3 2 0,-4 1 2 15,-1 4-1-15,-1 0-2 0,-1 4 5 16,2 3-1-16,0 1 1 0,-2 3-3 0,1 1 4 16,3 3 0-16,1 1 0 0,3 4 1 0,1-1 3 15,3 0-2-15,5 2 2 0,-1-1 0 16,8 1 2-16,0-2-2 15,2 3 3-15,2-6-1 0,0-1 0 16,6-1-1-16,-4-3-4 0,6-3-12 0,-6-1-20 16,4-3-25-16,3 1-31 0,-1-5-33 15,-2 0-34-15,2-3-495 0,-1-1 221 0,-2-1 146 16</inkml:trace>
  <inkml:trace contextRef="#ctx0" brushRef="#br0" timeOffset="66931.66">24937 15681 76 0,'-4'-4'179'0,"-1"-3"-20"16,2 2-14-16,3 5-19 0,-6-7-11 15,6 7-13-15,0 0-5 0,0 0-11 0,14 19-8 16,-3-6-6-16,-1 2-6 0,3 1-5 0,2 4-5 16,-2-1-6-16,3 0-1 15,1 2-7-15,-3-3-3 0,-2 3 1 0,3-4-9 0,0 1-4 16,-4-2-1 0,1-2 1-16,-3-3-3 0,1 1-6 0,-1-1-4 15,-2-3-15-15,0-1-23 0,0-2-32 16,2 2-24-16,-1-4-20 0,-3-2-26 0,-5-1-357 15,11-5 165-15,-8-1 108 16</inkml:trace>
  <inkml:trace contextRef="#ctx0" brushRef="#br0" timeOffset="67197.23">25240 15613 26 0,'-11'4'156'0,"-4"2"-7"0,-1 2-9 15,-4 5-4-15,-1 1-11 0,2 5-6 16,-3-1-11-16,-1 5-14 0,-1 0-5 0,1 0-10 16,3 1-7-16,-2 2-8 0,4-6-3 15,1 1-7-15,0-2-3 0,4-1-11 0,2-1-30 16,1-3-33-16,1 1-33 0,0-3-34 15,2-1-39-15,-1-3-305 0,7-1 148 0,-4-2 97 16</inkml:trace>
  <inkml:trace contextRef="#ctx0" brushRef="#br0" timeOffset="67635.34">25494 15918 81 0,'0'0'141'16,"0"0"-18"-16,0 0-14 16,0 0-10-16,0 0-8 0,0 0-13 0,-11 20 0 0,9-12-13 15,-1 1-6-15,1 0-8 0,0-4-4 16,-1 2-3-16,3-2-3 0,-2 2-5 0,0 0-4 16,2-7 2-16,-4 9 3 15,4-9-9-15,0 0-2 0,0 0-4 0,0 0 1 16,0 0 10-16,0 0-5 0,0 0 4 15,0 0 7-15,8-26-6 0,-8 21 0 16,0-4-4-16,0 2-1 0,0 0-5 0,0 1-4 16,0 0 0-16,0 6 0 0,0-11-6 15,0 7-3-15,0 4-9 0,0-8-33 0,0 8-17 16,0 0-25-16,0 0-31 16,0 0-32-16,0 0-308 0,3-2 151 15,-3 2 100-15</inkml:trace>
  <inkml:trace contextRef="#ctx0" brushRef="#br0" timeOffset="68173.32">25810 15718 68 0,'-2'-5'139'0,"2"5"-9"0,-3-6-18 16,3 6-10-16,0 0-8 0,0 0-9 0,0 0-4 16,7 21-12-16,-2-11-6 0,1 5-2 15,1 0-7-15,-1 1-2 0,4 0-8 0,0 0 4 16,2-1-12-16,-1 0 6 16,-2-3-10-16,4 1-2 0,1-1-5 0,-1-1 0 15,1-4 0-15,1-4-7 0,-2 2-1 16,1-5 4-16,-3-3-9 15,1-1-1-15,0-3-3 0,0-2 2 0,-2-3 0 16,4-2 1-16,-7-3-3 0,2-1 0 16,0-3-7-16,-2-2 18 0,1 3 5 0,-4 2 7 15,1-1 3-15,-2 4 4 0,1 3-6 16,0 1-3-16,-2 2-5 0,3-1-5 16,-5 4 2-16,2 3-3 0,-2 3 0 15,0 0 0-15,0 19-1 0,-2-3 1 0,2 0-1 16,-2 5-3-16,-1 2 2 0,3 7 0 15,-4 1 1-15,4 1-4 0,-2 1 2 0,-2 3-3 16,3-1 0-16,-1-1-1 0,-1 6 0 16,-1-7-1-16,2-1 5 0,-4 1 1 0,1-5 1 15,1-1-2 1,-4 1 5-16,2-7 0 0,-3 2-1 0,0-6-3 16,-6-3-3-16,1-3 2 0,-4 0-4 15,-1-6-2-15,-4 0-6 0,-1-5-43 16,-1-2-30-16,-1-1-49 0,1-2-41 0,-1-6-478 0,7 0 217 15,-2-1 143-15</inkml:trace>
  <inkml:trace contextRef="#ctx0" brushRef="#br0" timeOffset="68746.89">26386 15741 5 0,'0'0'101'0,"0"0"-8"0,5 16-9 0,-3-5-3 15,0 2-6-15,1 1-10 0,1 5-4 16,1-6-4-16,-1 1-7 0,-3 1-6 15,7-2-4-15,-1-1 0 0,1-1-5 0,1-2-2 16,0-1-3-16,1-4-7 0,1 1-4 16,1-5-1-16,0 0-1 0,-3-3-2 0,2 1-2 15,-2-5-3-15,2 2 5 0,-2-4-4 0,0-4-5 16,0 0-2-16,-2-2 0 0,0-2 3 16,-3-1-2-16,2 2 11 0,-4-1 9 15,1 5 13-15,-1-2-5 16,0 4 5-16,0 1 0 0,1-4-7 0,-3 6-1 15,2 0-6-15,-2 3 0 16,0 4 5-16,0 0 4 0,0 0 3 0,-16 21-5 0,8-8-4 16,3 3 0-16,1 3 1 0,-1 5-1 15,1 1 5-15,2 1-4 0,-3 6 2 0,3 0-5 16,-2-1-1-16,2 4-1 0,1-3-1 16,-1 0 2-16,-1 2-6 0,-1-2 1 15,-1-4 2-15,-1 4 2 0,0-7 3 16,-1 3-2-16,0-5-1 0,0-2-3 0,-4-2 2 15,1-2-4-15,-2-2 0 16,-2-3-3-16,-2-1-1 0,-1-3-5 0,-1-4-13 16,-1 1-38-16,3-5-42 0,0 0-29 15,-3-3-41-15,3-1-417 0,4-3 194 16,1-5 129-16</inkml:trace>
  <inkml:trace contextRef="#ctx0" brushRef="#br0" timeOffset="69073.42">26927 16048 11 0,'-5'7'102'0,"2"2"-10"0,3-1-1 16,-2-4-1-16,2 3-10 0,0-1-13 0,0-6 2 16,-2 9 9-16,4-5 12 0,-2-4-16 15,0 0-4-15,5 4 0 0,-5-4-7 0,0 0 0 16,0 0-4-16,0 0-3 0,12-15-5 16,-10 11-5-16,1-4-9 0,-1 1-1 0,-2 1-3 15,2-1-15-15,-2 7 9 0,0-11-6 16,3 8 2-16,-3-3-4 0,0 6-3 15,2-7-27-15,-2 7-28 0,2-5-37 16,-2 5-35-16,2-7-337 0,-2 7 153 0,0 0 100 16</inkml:trace>
  <inkml:trace contextRef="#ctx0" brushRef="#br0" timeOffset="69429.27">27432 15776 28 0,'-6'-8'162'0,"0"1"-17"0,-4 2-13 0,-3 0-11 15,5 5-8-15,8 0 0 0,-26 9-7 0,12 2 0 16,0 1-1-16,1 7-6 15,0-1 0-15,0 5-2 0,8 0 0 0,-2 3-6 16,2 0-5-16,5-3-6 0,3 0-10 16,1 1 2-16,4 1-4 0,5-2-7 0,4-4-2 15,1 1-3-15,5-4-3 0,3-3-6 16,3-4-5-16,0 0-4 0,4-4-2 16,-2-1-3-16,1-4-4 0,-4 0-3 15,-5 0-3-15,1-2-4 0,-3 0-29 0,-2 0-32 16,-5 2-46-16,-5-3-52 0,-2-3-78 15,-7 6-467-15,0 0 233 0,0 0 153 0</inkml:trace>
  <inkml:trace contextRef="#ctx0" brushRef="#br0" timeOffset="79388.6">23978 16552 54 0,'0'0'74'0,"-2"10"-2"15,-1-4 0-15,0 6-1 0,3-1-6 0,-2 1-2 0,1 4 4 16,-2 0-11-16,1 2-6 16,2-1-4-16,-2 3 0 0,-1-1-4 0,3-3 2 15,-2 1-9-15,2-4 2 0,0 1-7 16,0 1-7-16,0-4 6 0,0 1-1 16,0-3-3-16,0-2 6 15,0 0-6-15,2 2-1 0,-2-2 4 0,3 0-3 16,1-5-4-16,2 1 2 0,6-1 0 0,2-4-4 15,8-1 2-15,1 3-2 16,0-2-9-16,7-4 5 0,3 5-2 0,0-6 0 0,-1 5-5 16,3-3 9-16,1 3-10 0,4-1-1 0,-4 3-2 15,3-4 5 1,6 4-6-16,-3 0 6 0,6 0-8 16,5 0 6-16,0 0-3 0,1 0-1 0,2 4 2 15,12-1 4-15,-3-3-9 0,6 0 7 0,-2 2-4 16,4 1 1-16,-1-3-2 0,1 2-6 15,-2 0 3-15,-2 0 2 0,5-2-2 16,-7 5 2-16,1-5-1 0,-4 0 1 0,-7-5-6 16,-1 5 3-16,-2 0-3 0,-2-2 6 0,-2 0-1 15,2 0-4 1,-3-1 5-16,3 1 0 0,-3 2-3 0,0-3-2 0,-3-1 1 16,0 4-1-16,2 0 5 15,-1-3-1-15,-10 3 5 0,4 0-5 0,-1-2-4 0,0 2 6 16,-3-2-3-16,0 2 2 15,3 0-3-15,4 0-4 0,3 0 8 16,1-4-2-16,2 4-2 0,-1 0 6 0,-2 0-6 16,2 0 0-16,-6-3-4 0,0 3 6 15,-3 0 0-15,-1 0-2 0,-2-2 2 16,-1 2 4-16,-3 0-4 0,-1-4-1 0,-4 4 3 16,-5 0-4-16,1-3 4 0,-4 3 3 15,-1 0 0-15,-2 0-4 0,-4-3 3 0,1 3-6 16,1 0 4-16,-5-2-4 15,3 2-6-15,-1-3 10 0,0 3-4 16,-1 0 3-16,0-4 0 0,4 2-1 0,-4 2-2 16,-1-2 3-16,1 2 2 0,3 0-7 15,-4 0 6-15,1-4 0 0,1 4-3 0,-3 0-2 16,-9 0 1-16,19-3 2 0,-7 3 1 16,-3 0-4-16,-9 0 13 0,19 0-7 15,-10-3-6-15,-3 1 5 0,-6 2-6 16,19-3 12-16,-12 3-14 0,1-4 4 0,1 2 6 15,-2-1-1-15,-2 0 1 0,4-3 14 16,-4 1-9-16,3-4 4 0,0 4 1 0,-1-6 5 0,0-1 2 16,0-4 0-16,0 2-2 15,-1 0 2-15,-1-4-11 0,3 4 2 0,-2 0-1 16,-3-3-4-16,2 2-41 16,-1 5-53-16,-1-3-425 0,-6 2 174 15,1 5 115-15</inkml:trace>
  <inkml:trace contextRef="#ctx0" brushRef="#br0" timeOffset="98321.4">13445 9551 12 0,'-20'0'26'0,"4"0"2"0,5 0 0 15,1 0-3-15,10 0-4 0,-12 0-2 0,12 0-2 16,0 0 0-16,0 0-1 0,0 0-3 15,0 0-2-15,33-5 2 0,-10 3-3 0,3 0-1 16,7-1-1-16,4 1-1 0,3 0 0 16,6 2 1-16,3-1-5 0,4 1 2 15,1 0 0-15,2 0-1 0,8 0 1 0,-6 0-3 0,-2 0 1 16,-4 1-1-16,3-2 0 16,-8 2 0-16,-5-1-1 0,-7 0 3 0,1 0-1 15,-13 0 6-15,5 0 6 0,-8 0-3 16,-6 0-2-16,1-1 0 0,-8 1-2 15,-7 0 2-15,0 0-1 0,0 0-3 16,0 0 0-16,-51-4 3 0,24 4-5 0,-5 0 3 16,-9 0-2-16,-2 0-1 15,-8 0 0-15,-3-3 1 0,-4 6-4 0,-7-3 7 16,-1 0-2-16,-6 0-5 0,4 1-2 16,2-1 1-16,8 0 1 0,6 3 0 0,6-3 6 15,12 1-5-15,1-1 0 0,6 0-3 16,9 0 4-16,7 0-2 0,6 0-1 0,5 0 0 15,0 0 0-15,0 0 1 0,45-1-1 16,-20-2-1-16,10 2 2 0,0-2 0 16,4 3-1-16,10-2 2 0,-2 0-2 0,4 0 1 15,0 0 0-15,-4-1-2 16,2 1 0-16,-5 2 3 0,-5-2-2 0,-6 2 2 0,-4-1 3 16,-5 1-5-16,-4 0 0 0,-3-4 0 15,-8 4 2-15,-5 0-1 0,-4 0 2 16,0 0-1-16,0 0-2 0,0 0-1 15,-46 0-9-15,24 0-27 0,-7 4-124 0,-6-1 54 16,-10 6 37-16</inkml:trace>
  <inkml:trace contextRef="#ctx0" brushRef="#br0" timeOffset="106459.8">13761 9382 1 0,'16'2'65'0,"10"-2"-1"0,10 2-2 15,10 1-1-15,17 1-4 0,7 0-2 16,25 4-4-16,6-1-7 0,2-2-4 16,4 2-2-16,-1 4-3 0,2-5-9 15,-3 2 1-15,-4-1 2 0,-7-2-10 16,-15 2 2-16,-14-3-2 0,-3 0-2 0,-12-1-2 15,-3 1-1-15,-10-3-1 0,-3 2-3 0,-2-1 1 16,-7 0 2-16,1-2-1 0,-8 2-1 16,3-2 1-16,-8 0 1 0,4-2-4 0,-5 0-4 15,-2 0 6-15,-3-4-6 0,0 1 2 16,-5-1-5-16,0 0 1 0,-2-2 1 16,-2-1-4-16,0 1 1 0,-3-1-3 15,1 0 4-15,-5-3-2 0,3 1 1 16,-3 2 0-16,2-3-1 0,-3 2 0 0,2 0 1 15,0 2 4-15,1-1-2 0,2 0 8 0,-3 4-11 16,5-2 0-16,-2 2 0 0,1 0 0 16,1 1 0-16,3 4 1 15,0 0 0-15,0 0-3 0,0 0 5 16,0 0 2-16,23 9-1 0,-6 0-2 0,-1-1 3 16,0 3 3-16,4 1-6 0,-2 1 5 15,0 4-2-15,-1-3 6 0,-1 5-5 0,-4 3 11 16,-1 0-2-16,-5 4-7 0,-6 3 4 0,-6 6 0 15,-5 4-2-15,-11 8 0 16,-3 1-21-16,-12 13-30 0,-4-3-31 16,0-3-249-16,4-9 109 0,4-11 72 15</inkml:trace>
  <inkml:trace contextRef="#ctx0" brushRef="#br0" timeOffset="107946.6">17328 9029 34 0,'0'0'91'15,"0"0"-1"-15,10 14-6 0,-3 0-2 0,-3 4 6 16,1 3-6 0,0 4-5-16,2 7-8 0,-5-1-2 0,3 1 1 15,-1 0-1-15,-2 2-6 0,1-2-3 0,-1-2-1 16,1 2-3-16,0-1-5 0,-3 1-2 16,2-4-2-16,0-6-7 0,1 1-31 15,-3-1 7-15,0-5 22 0,2-1 19 0,-2-1 5 16,2-3 0-16,-2-4-7 0,0-1-6 15,0-7-5-15,0 0-4 0,0 0-6 16,0 0-4-16,-2-21-4 0,0 4-5 0,-3-3-1 0,5-4-6 16,-2-5-2-16,2-5-2 0,0-2-3 15,4-8-2-15,1-2-2 0,4-6-2 16,5 1 0-16,0 3-2 0,5 2 3 0,-1 1-2 16,6 4 1-16,0 5 2 0,6 0-2 0,-2 9 1 15,1 4 1 1,0 2-1-16,1 6-2 0,-4 3 0 0,1 3 0 0,-3 6 2 15,-1 3-4-15,-2 0-2 0,0 9 9 16,-5 2-2-16,-4 4 0 16,-2-1 0-16,-4 5 3 0,-3 4-2 0,-3-2 4 15,-7 6 0-15,-2-3 0 0,-7 1 1 16,-4 0-1-16,-2-1 0 0,-5-4 0 0,-3-1-5 16,0 0 5-16,-1-3-1 15,-1-4-3-15,2-3 1 0,-3 0-4 0,1-3-6 0,-1-2-17 16,0 0-21-16,3-1-31 15,4-1-19-15,1-2-25 0,1 0-25 0,3 0-337 16,0 0 164-16,5 0 108 0</inkml:trace>
  <inkml:trace contextRef="#ctx0" brushRef="#br0" timeOffset="108963.33">17980 9346 14 0,'-7'-9'101'15,"-4"2"-9"-15,3 5-6 0,-6 0-13 16,-1 2-6-16,-3 4-7 16,-5 4-9-16,-2 5 0 0,1 2-5 0,-2 3-4 0,3 3-5 15,4-2 0-15,3 4-4 0,2-2-5 16,5-2-4-16,1 1 5 0,6 0-3 16,4-3-2-16,3-3-2 0,3 2 1 0,5-7-4 0,1-1-3 15,3 2-1-15,-2-9-3 16,4-1-3-16,-2 0 3 15,-1-4 1-15,3 0-5 0,-2-2 3 0,-5-3 3 16,3-1-1-16,0-1-3 0,-4-1 5 0,-2-3 2 16,0 5 0-16,-1-4 7 0,1 5 7 15,-4 0-6-15,2 1 3 0,-3-1-11 0,1 4 0 16,0-1 0-16,-4 3-5 0,-1 3 3 16,0 0-3-16,0 0 2 0,12 10-3 15,-10-2 0-15,1 3-5 0,2 0 3 0,0 3 6 16,3-1-7-16,0 1 0 0,1-2 2 15,0 2-6-15,4-1 3 0,0-5 0 16,0 0-1-16,5-1 0 0,-1-1 1 0,5-4-3 16,0-2 5-16,-2-2-4 0,-1-4 0 15,1-1-5-15,-1-4 2 0,0-1 0 0,-3-5-10 16,-3-3 7 0,-2-3-3-16,-2-7 5 0,-4-2-6 0,0-10-1 15,-3 1 1-15,-2-6-6 0,-2 1 4 16,-3 4 2-16,0-2-1 0,-1 4 1 0,-2 9 5 15,2 1 10-15,3 3-1 0,-2 4-3 0,0 2 3 16,3 4-9-16,-2 6 1 0,-3 4-2 0,-1 3 6 16,8 4-3-16,0 0 2 15,-16 24 0-15,11-5 7 0,1 2-3 16,-1 5 2-16,2 4 4 0,3 4 2 0,3 2 3 16,-3 8 10-16,5 0-8 0,2 2 1 0,-1-2-1 15,5 9 2-15,-2-11-2 0,2-2 4 0,-2-3-1 16,0-2-7-16,4-3 0 0,-2-4-1 15,1-2 1 1,-1-6-4-16,5-1 4 0,3-6-3 0,-4-5-1 16,6-6-3-16,-3-2 0 0,6-4 1 15,1-6-5-15,-1-3 1 0,0-8 0 0,1-6-8 16,-5-6 1-16,3-7-3 0,-6-9-4 16,-1-6 0-16,-3-3-1 0,3-21-2 0,-8 13-2 15,0 9-1-15,-2 4 1 0,-3 9 0 0,-1 9 3 16,-4 3 0-16,4 3 0 15,-2 8-3-15,0 0 4 0,-2 8 1 0,-1 2 2 16,-1 8-2-16,-6 5 2 0,10-2 7 16,-15 16-2-16,8 1 5 0,-4 8-1 0,3 2 2 15,3 4 0-15,1 10 1 0,1 1 7 16,3 0-3-16,5 4 3 0,-1-1 0 16,3 6-3-16,6 2 5 0,-2-2-2 15,2-1-1-15,6-3 3 0,0-7-3 0,2 3 2 16,1-12-3-16,-1-1 1 0,7-4-3 0,3-3-17 15,5-7-26-15,1-1-47 0,0-6-39 16,0-6-40-16,-5-3-389 0,1-6 187 16,-2-3 123-16</inkml:trace>
  <inkml:trace contextRef="#ctx0" brushRef="#br0" timeOffset="109211.89">18061 9451 18 0,'0'0'83'0,"0"0"-6"0,44-10-8 0,-11 6-4 0,7-1-11 0,9-1-4 15,2 1-6-15,12-2-6 16,1 2 0-16,2 0-11 0,1-2-12 15,1 1-30-15,0 1-30 0,-2 1-132 16,0 3 61-16,-6-4 39 0</inkml:trace>
  <inkml:trace contextRef="#ctx0" brushRef="#br0" timeOffset="110226.65">19331 9639 46 0,'18'-7'93'0,"0"0"-14"0,3-1-2 0,1-2-10 16,-1 0-7-16,-3-4 4 0,3 0-9 15,-4-4-1-15,-3 2-5 16,-3-3-6-16,-3 2-8 0,1 1-7 0,-4 0 3 15,-5 2-4-15,-3 0 0 16,-1 1-9-16,-6 3 3 0,-4 1-7 0,-2 6 3 16,-1 0 6-16,-6 3-6 0,3 4 9 15,-9 5 5-15,3 1 3 0,3 3 9 0,-1 1-13 16,4 5 5-16,4 0 11 0,-1 4-9 16,5 0 8-16,8 2-3 0,-2-2 1 15,10 1-1-15,2 1-5 0,3-2-1 0,5 0-5 16,10 0 1-16,0-1-5 0,1-8-1 0,5-2-18 15,0-3 16-15,6-5-2 0,-1-2-5 16,2-4-2-16,2-2-26 0,1-3-3 0,0-5 2 16,0 0-2-16,-8-6 15 15,1-2-3-15,-7-4-2 0,-3 0-7 16,-4-3-1-16,-8 1 0 0,-1 0 0 0,-3 1 1 16,-5 4-2-16,-2 1 2 0,-2 3-1 15,-3-2-1-15,-2 3 6 0,-2 4-3 0,-1 1 2 16,1-1-1-16,-1 7-1 0,4-5 2 15,1 7 10-15,1-2-8 0,4 5 0 16,0 0 6-16,0 0-4 0,0 0 4 0,0 0 2 16,32 8-3-16,-14-4 0 0,3 2 3 0,8-1 2 15,-4 3-1 1,0 1-5-16,4 0-1 0,-6 0 1 0,-2-4 4 16,1 4-2-16,-6 1 1 0,-5-2-6 0,2 3 5 15,-4 0-4-15,-3 2 5 16,-1-3 6-16,-3 4-6 0,1-3 6 0,-6 1 6 0,3 4-2 15,0-2-4-15,-2 3 3 0,0-3-3 0,2 1 2 16,-3 0 1-16,3 0-5 0,0-3 2 16,3 2-1-16,4 1 2 0,-1 0-2 15,4-3 1-15,2 0-5 0,3-1 2 16,2-4-12-16,5 0 1 0,-2-1-3 0,2-5-7 0,-1-1-1 16,4-4-4-16,1-4 1 15,0-1 2-15,-3-5 2 16,0-3-2-16,0-3 3 0,-1 1-1 0,-4-2 1 15,-2 1 4-15,1 1-1 0,-5-1 4 0,-1 3 15 16,-2 3 0-16,0-2 9 0,-1 4 3 16,-2 0-2-16,-1 1-3 0,0 2 1 15,0 2-3-15,-1 2-1 0,-2 1-2 0,-2 4 1 16,0 0-3-16,0 0 5 0,0 0-1 0,-4 27-1 16,2-15 1-1,2 2 10-15,-3 0-2 0,3 3-11 0,3-1 4 0,-3 3 0 16,2-4-1-16,-2-1 2 0,2 0 3 15,-2-2 0-15,2-3 7 0,3 0-3 0,0-4-3 16,-2-1-1-16,8-4-1 16,-11 0 1-16,19-4-4 0,-6-1-1 15,0-4-2-15,0 0 3 0,3-1-8 16,0-3 2-16,4-2-1 0,-5 2-6 0,3 3 2 16,-3 0 0-16,-1-1-2 0,0 4 0 0,1 2-1 15,-4 1 2-15,2 4 3 0,0 4 3 16,1 1 5-16,2 2 3 0,-2 5 3 15,3 3-1-15,-1 0-1 0,0 2 0 0,1 1 3 16,1 2-4-16,1-2-7 0,6 1-54 16,6 1-55-16,1-4-488 0,3-4 201 0,10-1 133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7T08:21:59.9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1205 13452 22 0,'0'0'191'0,"0"0"-8"16,-13 0-17-16,13 0-13 0,0 0-16 0,0 0-12 0,0 0-14 15,0 0-15-15,0 0-11 16,0 0-3-16,29-15-13 0,1 11-5 16,10-5-6-16,21 3-2 0,30-5-5 0,11 2-5 15,10 0 0-15,5 1-6 0,-1-3-5 16,-2 4-5-16,-3 3 1 0,-9-1-2 0,-17 2-8 15,-18 3-2-15,-9-2 1 0,-7 2-11 16,-6-2 0-16,-8 2 0 0,-4 0 1 0,-9-2-2 16,1 2-3-16,-6-2 0 0,-8-1 0 15,-2-1-1-15,-4 2-2 0,-5 2 2 0,-5-8 2 16,5 8-1 0,-11-11-1-16,2 7 1 0,-3 0 0 0,3-3 6 0,-3 3-8 15,1-1 6-15,1-2-2 0,1 2 3 16,0-1-2-16,-1 1 1 0,3 1-3 15,2 3 0-15,1-3-1 0,4 4-2 0,-9-7-2 16,9 7-1-16,0 0 2 0,0 0 0 16,0 0 0-16,22 0 0 0,-7 2 0 15,-3 3 2-15,6-1 1 0,-5-3-4 0,3 3 1 16,-3 1 2-16,-2 1-4 16,-2-1 2-16,2 2 3 0,-5 1 4 15,1 4 1-15,-4-1 2 0,-3 3-1 0,-3 1-1 16,-1 4 1-16,-5-3-1 0,-4 7 1 0,-1-1-2 0,0-4-33 15,-5 5-49-15,6-4-57 16,-5 1-563-16,-1-4 235 0,-2 1 156 0</inkml:trace>
  <inkml:trace contextRef="#ctx0" brushRef="#br0" timeOffset="1432.14">3391 12940 10 0,'-26'-3'86'0,"5"3"-4"15,1 3-9-15,0-2-3 0,4 1-6 0,-2 5-6 16,1-1-4-16,-3 5 0 0,0 2 3 16,0-1-6-16,1 4-2 0,-2 5 3 0,0 2-4 15,2 3-4-15,0 2 4 16,4 0 10-16,-2 2-3 0,3 4 8 16,0-3 0-16,-1 1-2 0,6-2-2 0,-2 1-4 15,1-2 7-15,4 1 1 0,-2-2-2 16,1 0-7-16,5-1-1 0,-3 0 1 15,0 1 1-15,4-5-4 0,1 0-2 0,1 3-5 0,-1-6-1 16,2 3-4 0,4-2-3-16,-2 1-1 0,1-2-2 0,0-1-3 15,5 4-3-15,1-2 0 0,0-2-3 0,6 1-1 16,2-4 13-16,1-1-1 0,4 0-5 16,3-5-1-16,2 2-5 0,2-3 0 15,-2 1-3-15,2-3 0 0,-1-1 0 16,-1-3-4-16,4-2 0 0,-2 1-2 0,-5-4 1 15,3 1 0-15,0-2-1 0,2-1 0 16,-5-1 8-16,4-3 1 0,-3-3 0 0,0-1 1 16,1-8-4-16,-1 0 3 0,-3-4-4 15,-1 0 2-15,-1-3 0 0,-6-5-3 16,-4-1-1-16,1-5-3 0,-3-1 0 16,-5 0-2-16,-5 3-1 0,-5-7 0 0,0 4-1 0,-7-2-4 15,-4-4 1-15,-7 3 0 0,2 0-2 16,-8 3-1-16,-1 1-3 0,-5 1 0 15,-3 2-4-15,2 6 3 0,-2-1-2 16,1 6-1-16,2 5-2 0,3 3-9 0,-4 4-10 0,8 4-13 16,-2 1-16-16,-1 6-17 15,4 1-19-15,-1 3-31 16,-1 6-15-16,6 0-22 0,-1 3-18 0,4 2-16 16,2 2-431-16,3 2 211 0,4 4 140 15</inkml:trace>
  <inkml:trace contextRef="#ctx0" brushRef="#br0" timeOffset="3037.77">2338 13435 83 0,'-4'-4'93'15,"4"4"-4"-15,0 0-10 0,0 0-9 16,-3-7-8-16,3 7-8 0,0 0-6 0,13-10-6 16,-6 5 0-16,2 3-7 0,2-1-5 15,5-3-8-15,4 3 2 0,0 1 0 0,4-2 3 16,-1 1-11-16,8-1 5 16,-2 3 0-16,2-2-4 0,0 2-4 15,-2-2 3-15,2-1 0 0,-1 2-3 0,-4 0-5 0,0-1 3 16,-5 1-5-16,-1 0-1 15,2 1 3-15,-9-3 3 0,4 4-1 16,-3 0-1-16,-4 0-8 0,3-3 8 0,-4 1-4 16,1 0 1-16,-3-2-1 0,-2 1-4 15,-1-1 6-15,-1-1-16 0,-3 5 10 16,2-9 1-16,-4 2-4 0,-1 0 2 0,-1 2-2 16,-3-2 2-16,0 2-2 0,-5-2 4 15,0-2-7-15,-4 2 5 0,-1 2-11 0,-1-2 6 0,2 1-1 16,-3 0 6-1,3 2-6-15,0-3 3 0,1 3 1 0,1-1 2 16,5 5 1-16,-2-6-1 0,0 4-2 16,5-1 1-16,-1 0 1 0,7 3 0 15,-9-2 0-15,9 2 3 0,0 0-5 0,0 0 6 16,0 0-5-16,0 0 2 0,30 10 3 0,-18-4-2 16,1-3 3-16,-1 1-1 0,5 3-8 15,-1-1 9-15,-2 0 4 16,3-2-1-16,-4 5-1 0,-1-4 0 15,2 2 8-15,-2 2-6 0,-2-2 4 0,-2 2-1 16,1 2-1-16,-2 2 3 0,-4-1 5 16,-3 3-1-16,-3 4 1 0,-4 4-1 15,-8 2 6-15,-2 4-23 0,-9 8-62 0,-3-5-338 16,-11 4 135-16,2-2 90 0</inkml:trace>
  <inkml:trace contextRef="#ctx0" brushRef="#br0" timeOffset="3813.28">3513 12326 14 0,'-6'-7'134'0,"-2"-5"-6"0,0 4-13 0,-1-2-12 16,0-1-8-16,-6 0-7 0,4 3-11 0,-5 0 2 16,0-1-11-16,-2 3-10 0,5 1 4 0,-1 2-13 15,0-1-3 1,0 4-17-16,1 5 3 0,0-1-3 15,1 7-9-15,1 0 13 0,4 1-5 0,2 5 0 16,1 2-5-16,2 0 5 0,4 1-3 16,0 3-2-16,5-1-1 0,0 0 2 0,7-2-1 15,-2 0-4-15,-2-2 0 0,7-1 2 16,-3-5-6-16,3-1 7 0,-1-3-1 16,2-4-4-16,2 1 6 0,0-5 4 0,2-3 3 15,-4-1 1-15,4-1 0 0,-3-7 6 16,0 1 6-16,-3 1 1 0,2-4-2 0,-3-2 1 15,0 0 2-15,-1 4 0 0,-6 0-3 0,2-1 0 16,-1 4-5 0,-1-1-3-16,-2 3-5 0,2 2-8 15,-3-2 3-15,-1 5-4 0,-4 2 0 0,0 0 0 16,17 12 0-16,-5-1-9 0,-3 1-9 16,2 7-34-16,0 3-37 0,7 0-51 0,0 8-59 0,0-2-495 15,4 4 229-15,-5 0 152 0</inkml:trace>
  <inkml:trace contextRef="#ctx0" brushRef="#br0" timeOffset="5147.41">1165 16196 37 0,'0'-7'78'0,"0"7"-3"0,25-3-9 15,3-6-3-15,10-2-4 0,18-1-6 0,33-3 2 16,15 1-1-16,32-9-7 0,9 4-2 16,4 2-5-16,0-1-2 0,-6 2-1 15,-26 4-3-15,-3 3-6 0,-3-1 0 16,-6 4-2-16,-7-1-4 0,-20 3-4 0,-16 1 2 0,-10 3-7 15,-8-5-1-15,-6 5 3 16,-5-3-2-16,-8 3 4 0,-2 0 4 0,-4-5-5 16,-7 2-2-16,-1 2-2 0,-6-2-2 15,-5 3 9-15,-2-8-15 0,2 8-1 0,-19-9 3 16,7 6-2 0,-5-2 5-16,-1 1-6 0,2-3-3 15,-3 0 0-15,1 4 3 0,2-3-1 0,1-1 4 16,1 3-5-16,3 0 12 0,-1-2-6 0,2 1 2 15,1 1-7-15,1-1 8 0,2 2-3 0,2-2-4 16,-3 2 3 0,7 3-2-16,-9-5 3 0,3 3 1 0,6 2-8 0,-9-5-10 15,9 5 10-15,0 0-4 16,0 0 4-16,0 0 3 0,0 0 0 0,0 0-4 16,0 15 5-16,4-7-5 0,4-1 8 0,-3 2-6 15,2-1 2-15,0 0 2 0,0 1-2 16,-1-1 3-16,-1 5 3 0,-1-5 2 15,1 3-1-15,1 2-5 0,-4 0 8 16,0 1-2-16,-2 2 1 0,-2 0 1 0,2 0-7 16,-5 3-27-16,-3 2-40 15,2-2-50-15,-3 4-270 0,-3 0 130 0,3 0 85 16</inkml:trace>
  <inkml:trace contextRef="#ctx0" brushRef="#br0" timeOffset="5732.87">3729 15747 44 0,'-13'-17'125'0,"-5"7"1"16,5 1-18-16,-4 3-9 0,3 1 4 0,-3 5-6 16,0 0-7-16,-3 0-3 15,-7 7-9-15,1 2-6 0,-1-1-10 0,-2 6-4 16,-2 4-1-16,-1 2-9 0,1 1 2 15,4 5-4-15,1 2-3 0,3 0-3 0,-2 6-3 16,8-6-7-16,1 7 3 0,6-3-10 16,1 3 3-16,4-6-1 0,3 1 1 0,4-1-6 15,1 2 4-15,6-4-2 16,0-1-2-16,6 0-2 0,3 1 0 0,5-4-3 16,1-2-2-16,6 0 2 0,-1-7 0 15,10-2 1-15,0 0-1 0,4-6-3 16,3-4-1-16,3 1-3 0,4-8 1 15,6 1-1-15,-1-5-2 0,2-1 3 16,-3-2-3-16,1-1 2 0,-7-4-3 0,-4 1-2 16,-7-2 8-16,-5-3 1 0,-5 0 1 15,1-3-1-15,-8-2 1 0,-3-6 4 0,0 3-3 16,-9-7 6-16,-4 4 2 0,-3 2-4 16,-4-4 0-16,-4-1-1 0,-3-2-7 15,-7 4 2-15,0 0-5 0,-5 1 0 16,-6 2-8-16,-5 1-22 0,-8 3-27 0,-4 4-29 15,-7 3-35-15,-5 6-34 0,-2 1-443 16,-4 3 201-16,-4 0 132 0</inkml:trace>
  <inkml:trace contextRef="#ctx0" brushRef="#br0" timeOffset="6269.58">3435 15087 39 0,'0'0'98'0,"-16"0"-9"16,16 0-10-16,-22 12-7 0,11-3-2 0,0 5-13 15,-2 2-1-15,2 3-9 0,4 4-1 16,-2-2 0-16,3 2-4 0,5-2-6 16,1 0-3-16,1 0-11 0,2-2 5 0,5-2-3 15,-2 0 0-15,6-5-3 0,0-1 0 16,2-4-3-16,1-4-1 0,1-6-1 0,1 3-3 15,0-3 4-15,-1-8 4 0,-1 2-6 16,-4-3 4-16,-3 0 0 0,2-3 1 0,-2 1 1 16,-3-4-2-16,-3 2 9 0,-2 3 5 15,0-1 6-15,2 3 4 0,-4-1 1 16,2 1-5-16,0 2-4 0,0 1-4 0,0 2-2 16,-2-1-5-16,2 7 0 0,0-6-6 15,0 6 0-15,0 0 0 16,0 0-3-16,-5 19 2 0,8-9 1 15,-1 3 0-15,2 2-4 0,1 1 3 0,2 0-4 16,4 7-1-16,4-3-29 0,3 4-45 16,2-1-60-16,0-2-392 0,5-2 175 15,1-3 115-15</inkml:trace>
  <inkml:trace contextRef="#ctx0" brushRef="#br0" timeOffset="7646.23">4368 16125 14 0,'0'0'137'0,"-7"4"-13"16,7-4-6-16,0 0-3 0,0 0-14 15,0 0-2-15,0 0-8 16,0 0-10-16,0 0-7 0,0 0-8 0,0 0 0 16,0 0-7-16,38-2-1 0,-17 0 0 15,10-1-4-15,13-5-1 0,13 5-1 16,12-6 1-16,30-2-5 0,12 0-4 0,5-1-6 15,5 1-1-15,23 2-5 0,-25 0-2 16,1 2 0-16,-5 2-7 0,-4 2 4 16,-6-3-5-16,-2 4-3 0,-21-3-3 0,-17 5 2 15,-10-3-6-15,-3 3 2 0,-6-2-3 16,-8 0 0-16,-3 2 1 0,-4 0-2 0,-6-3 3 16,-1 3-1-16,-3 0-4 15,-3 0 1-15,-1-2 5 0,-1 2-4 0,-3-2-1 0,-2 0 0 16,-2 0-1-16,0 0-6 15,-2-1 3-15,0-1 2 16,-7 4-5-16,11-3 1 0,-9-2-3 0,-2 5-9 16,4-8 4-16,-4 8 3 0,-4-7-3 0,0 1 1 15,-3 1-4-15,2-1 2 0,-1 0 2 0,-4 0 1 16,1-1 1-16,-1 0-4 0,0 2 5 0,0-4-2 16,0 6 4-16,-2-4-2 15,3 1 1-15,0-1-1 16,0 4 1-16,1-1-2 0,2-4-14 0,-3 5 1 15,3 0 1-15,-1-1 1 0,2-1-1 0,5 5 4 16,-6-5 1-16,1 2-4 0,5 3 3 16,0 0 2-16,0 0-2 0,0 0 2 15,0 0 1-15,0 0 0 0,31 3 3 0,-16-1 3 0,2 5-1 16,5-4 2-16,-6 4 4 16,-1-1-5-16,3 1 2 15,-2 1 1-15,-3 0-6 0,0 0 6 0,-2 3-1 16,-2-3 2-16,-2 0 3 0,0 4-3 0,-5 0 3 15,-4 0 3-15,-3 1 3 0,-6 4-5 16,-7 1 3-16,-4 5-1 0,-5-2-2 16,-4 2-38-16,0 1-38 0,4 1-38 15,-4-4-47-15,-1 2-367 0,6 0 177 16,-2 1 117-16</inkml:trace>
  <inkml:trace contextRef="#ctx0" brushRef="#br0" timeOffset="8480.04">6997 15674 97 0,'-20'0'106'0,"1"3"-8"15,-4 1-8-15,-1 3-4 0,-1 5-5 16,-2-1-7-16,0 6-2 0,-1 4-8 0,3 6-3 16,1-3 0-16,6 3-11 0,-2 4 3 15,4 1-3-15,6 1-6 0,7-1 0 0,-2 1 2 16,5-1 0-16,3 2-1 0,0-1 0 16,7-2-5-16,-1 3 1 0,5 0-1 0,3-7 0 15,2-2-3-15,4-2 2 0,2 0-4 16,4-5 2-16,6-6-5 0,2-2-7 15,-2-3 1-15,5-5-5 0,2-4-1 0,2-2-2 16,0-8-1-16,5-4-4 0,-5-7 1 16,0-4 0-16,-6-7-3 15,-3-4 6-15,-5-1-7 0,-2-5 4 16,-6-5 1-16,-4 1 3 0,-4 1-1 0,-11 3 3 16,3 3-2-16,-8 1 1 0,-7-2-4 15,-5 4-1-15,-8-2-2 0,-7 2-3 16,-7 1 0-16,-6 2-4 0,-16-2-18 15,-6 3-44-15,9 10-31 0,1 7-46 0,1 2-37 16,-6 0-367-16,1 2 183 0,0 3 120 16</inkml:trace>
  <inkml:trace contextRef="#ctx0" brushRef="#br0" timeOffset="9011.74">6697 14709 67 0,'-2'-11'113'15,"2"6"-11"-15,0 1-14 0,0 4-4 0,0 0-13 16,0 0-4-16,0 0-7 0,4 25-4 16,-2-6 2-16,1 4-10 15,1 4-1-15,1 1-5 0,-1 0 2 0,1 2-5 0,-3 0-3 16,4 0-2-16,-4-4 5 16,3 0-5-16,-3-3-1 0,0-3-4 15,1-2 0-15,-1-1 1 0,0-3 24 0,0-2 10 16,1-1 7-16,-3-1-9 0,2-3-7 15,0-3-2-15,-2-4-8 0,0 0-4 0,0 0-8 16,0 0-3-16,7-18-5 0,-2 9-2 16,0-5-6-16,0 0-1 0,4 2-4 15,0-2-4-15,3-2-2 0,2 4 0 0,2 1-3 16,0 3 0-16,4 0-1 0,-1 1 2 16,3 5 1-16,2-1-4 0,-3 3 3 15,4 0-1-15,-4 3 3 0,0 3-2 16,0-1 0-16,-5 4 3 0,1-2-3 15,-6 2 2-15,1 1 1 0,-8 3-3 0,-1 0 0 16,-6-2 3-16,-7 7 0 0,-5-1-3 16,-6 1-20-16,-9 1-28 0,-9 0-45 0,3-2-46 15,-6-4-435-15,1 1 193 16,-2-3 129-16</inkml:trace>
  <inkml:trace contextRef="#ctx0" brushRef="#br0" timeOffset="9730.9">7501 16016 55 0,'0'0'73'16,"-11"-3"-3"-16,11 3-4 0,0 0-7 0,0 0-7 16,0 0-2-16,42 0-4 0,-18-2-6 0,10 2-5 15,6-3 3-15,9 1-7 0,15-3-1 16,30-1-7-16,10-1-2 0,4 0 0 0,10 2-3 16,-3 2-1-16,3-5 0 0,-4 1-3 0,-2 2-3 15,-6-2 2-15,-10 2-4 0,-14 0 0 16,-15 1 0-16,-7-3-3 15,-11 3 6-15,-5 1-5 0,-8-2 1 0,-7 5 1 16,0-7-2-16,-11 2-1 0,-1-1-3 16,-7 3 3-16,-4-3-6 0,-4 1 3 0,-2-2 1 15,0 7-3-15,-9-9 0 0,2 2-5 16,-1 0 4-16,2 2 5 0,1-2-2 16,-2 2 3-16,3-1 3 0,-1 1 4 0,0-2-4 15,1 2 1-15,2-2 0 16,-3 3 4-16,3-3-5 0,-3 2-2 15,5-2 1-15,0 7 2 0,5-10-7 16,-1 4 2-16,3 2 1 0,0 3-4 0,0-3 0 16,2 1 1-16,-9 3 0 0,22 4 4 15,-14-1-4-15,4 2 5 0,2 2-7 0,-2 4 4 0,0-3-4 16,-1 5 1-16,-2-1 4 16,-4 3-4-16,0 2 2 0,-5-2 4 15,-3 3-1-15,-4 2-1 0,-4-3 0 0,-5 6 5 16,-8 0-7-16,-1 1-2 0,-6-1-1 0,-4-3-30 15,-2-3-41-15,-7 3-277 16,4-8 118-16,0 2 78 0</inkml:trace>
  <inkml:trace contextRef="#ctx0" brushRef="#br0" timeOffset="11379.81">9466 15658 35 0,'-21'26'92'16,"3"1"-6"-16,4 0-3 0,2-1-2 16,4 3-11-16,4 1 2 0,-3-2-11 0,7 4-2 15,0 3-6-15,5-3 1 0,4 2 0 16,6 2-12-16,-2-2-3 0,8-1-4 0,0-6 0 15,7 0 2-15,-2-2-9 0,5-5 4 16,1-5-10-16,5-3 0 0,3-1-8 16,2-6 5-16,-5-2-6 0,9-6 3 0,1 0-3 15,-2-10-6 1,3-4 4-16,1-6-7 0,-5-2 9 0,8-19-10 16,-12 4 9-16,-9 3 4 0,-8-6 6 0,-1 0 8 15,-7 6-1-15,-6-1 6 0,-4 6 3 16,-3-5 3-16,-6-3-1 0,-8 3 2 0,-6 3-9 15,-8-5-3-15,-11 7-5 16,1 0-3-16,-10 5-2 0,-20-5-7 0,6 8-29 16,6 7-48-16,-2 2-53 0,-1 0-379 15,5 4 169-15,4 2 111 0</inkml:trace>
  <inkml:trace contextRef="#ctx0" brushRef="#br0" timeOffset="11912.03">9551 14838 121 0,'0'-13'119'0,"0"4"-11"16,0 1-11-16,-3-1-17 0,3 6-4 15,0 3-5-15,0 0-5 0,0 0-12 16,5 16-3-16,-5-1-2 0,5 2 1 0,-3 1-9 16,0 6 6-16,0-4-10 0,3 4 3 15,-3-1-7-15,0-2-9 0,0 0-1 16,0 0 0-16,-2 0-5 0,6-3 2 15,-4-2-4-15,0 0-1 0,0-4 0 16,-2 2 0-16,3-5 2 0,2 0-4 0,-2 0-2 16,1-7 4-16,1 1-7 0,-5-3 4 15,0 0-4-15,23-9 0 0,-12 2-4 16,-1-3-1-16,4-1-6 0,-2-1 5 16,4 1-2-16,-2-1 1 0,4-1-3 0,0 3-2 15,0-1 0-15,2 4-1 0,-1 2 7 16,2 0-4-16,-2 5 0 0,2 2 0 0,-2 1 2 15,-1 2 4-15,-3 5-2 0,0 0 0 16,-5 2 5-16,-3 0-3 0,-7 2 0 16,-2 0 0-16,-5 1 0 0,-10 2 0 0,-6-3-17 15,-12 3-37-15,-13-2-54 16,-2 0-324-16,-8-4 146 0,0-6 96 16</inkml:trace>
  <inkml:trace contextRef="#ctx0" brushRef="#br0" timeOffset="15384.17">1716 17839 44 0,'-12'0'163'0,"5"1"-12"0,7-1-11 16,-14 3-16-16,12 1-16 0,2-4-9 0,0 0-7 15,0 0-16-15,14 8 1 0,5-5-12 16,11-3-2-16,9 4-2 0,17-4-4 16,17 1-6-16,27-1-2 0,5 4-3 0,0-4-6 0,0 0-2 15,2-4-6 1,-5 3 0-16,-4-3-4 0,2 1-5 0,-17 1-2 0,-12-4-2 15,-1 6 0 1,-4-4-2-16,-14 0-5 0,-5 4-1 0,-12-4-7 16,0 1-2-16,-7 3 4 0,-7 0-2 15,-2-5 3-15,-5 4-5 0,-8-1 0 16,-3-2 0-16,-3 4-4 0,0 0 4 0,-17-9 0 16,8 7 1-16,-3-5 0 0,-5 5 3 15,1-3 1-15,2-2 4 0,-1 0 3 0,3 3 1 16,-2-1-3-16,4 5 0 0,1-5-1 15,2 1-4-15,-2 4-4 0,3-7-4 0,6 7 1 16,-9-4 0-16,9 4-7 16,0 0 2-16,0 0 2 0,24 0 2 0,-12 4-4 15,2 3-1-15,5-5 5 0,-2 5-2 0,0-2-1 16,-1-1 1-16,1 3 1 0,-3 0 2 16,0 0 1-16,-2 2-2 0,-3 4 3 15,-6-5 2-15,3 7 0 0,-6 0-2 16,-2-1 3-16,-5 3-1 0,0 0-2 0,-2 3-1 15,-5 2-21-15,2 0-30 0,-2 1-29 16,-2-3-30-16,-1-1-41 0,3-5-350 0,1 0 170 16,2-4 113-16</inkml:trace>
  <inkml:trace contextRef="#ctx0" brushRef="#br0" timeOffset="15934.77">4333 17646 115 0,'-32'-4'123'16,"1"-3"-10"-16,1 7 1 16,0-4-9-16,-2 8 1 0,0-4-3 15,-4 7-9-15,-6-3-5 0,-5 4-4 0,-7 3-5 16,1 3-7-16,-1 2-6 0,3 8-4 0,0-3-4 16,4 2-6-16,6 4-4 0,2 3-3 15,4 3-6-15,5-1 0 0,9-1-2 16,5 5-4-16,4-5-1 0,8 1-4 0,4-1 4 15,4 1-5-15,5 3-3 0,5-3-3 16,4 0 2-16,6 1-5 0,5-7 2 16,3 3-2-16,5 0-5 0,3-6 1 0,2-2 0 15,-1-8 2-15,1-1-4 0,3-5-2 16,2-6 3-16,4-1-5 0,-2-1 2 16,12-6-2-16,-3-5-1 0,3-5-2 0,-3 3-1 15,-2-3 1-15,14-11 1 0,-14 1-2 0,-9 6 0 16,-5-2-1-1,-4-7 2-15,-9 6-1 0,-5-6 0 0,-7 2-2 16,0-4-1-16,-10 4-2 0,-1-2-1 0,-8-3-1 16,-4 1-1-16,-3-3-1 0,-4 0-4 15,-2 0 2-15,-5 3-6 0,-2 4-16 16,-2-2-28-16,-1 7-39 0,-1 1-31 0,1 4-40 16,-1 4-389-16,4-2 189 0,-1 9 124 15</inkml:trace>
  <inkml:trace contextRef="#ctx0" brushRef="#br0" timeOffset="16802.32">4261 17561 108 0,'-9'-2'130'0,"0"-1"0"16,-1-1-1-16,1 3-4 0,-2-6 0 15,3 1-4-15,-3-3-8 0,-2 1-1 0,4-4-6 0,-2 1-11 16,0-3-4-16,-2-7-10 15,2 0 1-15,2-2-3 0,-3-2-3 16,3-1-5-16,1 1-2 0,1-3-11 0,2 2-3 16,5 1-4-16,0-6-9 0,5 3-4 0,0-2-5 15,7-4-2 1,1 1-5-16,4-1-2 0,5 3-2 0,5-4-2 16,4 0-10-16,4 6 1 0,-1-5-2 15,3 7-3-15,1 2 0 0,5-1-2 16,-9 10 1-16,6-3 1 0,-3 6-2 0,1-2 1 15,2 6-1-15,-8 4 1 0,3-2-2 16,-2 7-3-16,-8 0 4 0,3 7-1 0,0-2 0 16,-4 4-3-16,-2 2 4 0,0 4 2 15,-1 6 1-15,-3-2-2 0,-1 1 3 0,-6 8-1 16,3-1 1-16,-4 7 1 0,-3-5-1 16,-2 5 1-16,-3 2 1 0,-2 6-2 0,-2-1 1 15,-3 2 1 1,-1-2-4-16,-3 0 2 0,0 0 0 0,-2-2-1 0,2-7 0 0,-6 4-4 15,0-2 4 1,5-4-3-16,-2-4 2 0,-1-3-2 0,2 1 5 16,0-4-2-16,4-2 2 0,-2-4-4 15,-1 1 1-15,1-4 3 0,1-3-3 16,0 1-4-16,1 2 2 0,-2-7 0 0,-3-1-4 0,7 2 0 16,-4-1 2-16,0-2 0 15,2 3 0-15,7-5 0 0,-17 0-3 0,8 0 0 0,2-7 1 16,7 7-1-1,-16-7 2-15,9 2-4 0,-3 1 2 0,3-7-1 0,0 6-2 16,0-5 2-16,3 1-1 16,-3 1 0-16,-1 2 0 0,3 1-1 15,1-4 2-15,-1 4-4 0,1 1 2 16,1-1 0-16,3 5-3 0,0 0 4 0,0 0-1 0,0 0 3 0,0 0 2 16,-4 17 3-1,6-8 2-15,0 3 6 0,3-3 3 16,-1-2 5-16,7 2 2 0,-5 5 9 0,6-7-2 15,4-2 0-15,3 1-2 0,2-1-2 16,5-4-1-16,1-2-3 0,4 1-2 16,-1-7-1-16,0 0-15 0,-3 2-23 0,-2-6-29 15,-1 2-23-15,-6 2-32 0,-2 0-31 16,-3-2-32-16,-2-1-34 0,-9 1-503 0,0 1 240 16,-6-1 158-16</inkml:trace>
  <inkml:trace contextRef="#ctx0" brushRef="#br0" timeOffset="17334.09">3294 17095 97 0,'-8'-15'137'16,"-1"6"-10"-16,2 4-11 0,-2-4-7 16,6 9-12-16,-4-4-14 15,7 4-7-15,-18 7-3 0,3-1-4 0,1 4-2 16,0 2-2-16,1 6-6 0,-6-1-2 15,7 1-7-15,1 5-7 0,-1-4-3 0,2 3-4 0,1-2 0 16,4 3-6-16,0-6 0 16,5 3-6-16,0-4-2 15,3-2 2-15,-1 2-2 0,7-4 0 0,0-1-1 16,4-3-1-16,-2-2-1 0,3-6-4 16,0 0 6-16,3-6-4 0,1-2 4 0,1-1 3 15,0-5 0-15,-1 0 5 0,1 0 1 16,-2-4 5-16,-2 2 2 0,0 2 4 15,-4-1 1-15,-2 3 3 0,1 1-5 16,-4-1-6-16,5 3 1 0,-5 0-5 0,-1 3-7 16,2 3-1-16,-3-2 0 0,3 5-5 15,-7 0-2-15,15 10 3 0,-8 1-1 16,0 1 0-16,2 7-3 0,2-3-1 0,2 7 0 16,-2-5-13-16,3 5-33 0,-2-2-39 15,7 0-47-15,-7 0-84 0,7-4-462 16,-3 0 226-16,4-2 149 0</inkml:trace>
  <inkml:trace contextRef="#ctx0" brushRef="#br0" timeOffset="19422.46">4889 18036 66 0,'0'0'90'16,"-11"0"0"-16,11 0-7 0,0 0 1 0,0 0-7 15,-13 0-7-15,13 0-3 0,0 0-3 16,0 0-6-16,0 0-1 0,0 0 0 0,0 0-5 16,0 0-6-16,0 0-5 15,0 0 2-15,0 0-4 0,0 0 2 0,0 0 3 16,42-7 4-16,-18 7 4 0,2-6 4 15,8 0-3-15,11 2 2 0,4-3-3 0,14-2-10 16,5 4-4-16,26-4-3 0,0-4 2 16,2 5-8-16,2-1-3 0,-5 3-2 0,5 4-1 15,-14-1-1-15,-9 0-4 0,-1 1-2 16,-3 2-1-16,-1 0-2 0,-5 0-3 0,-6 0-2 16,-6 0-3-16,-1 0-2 15,-14 0 0-15,2 0-5 0,-7 0-1 16,-4 0-5-16,-2 0 3 0,-3 0 2 15,-4 0-4-15,-4 0-1 0,2 0 0 0,-5 0 4 16,-1 0-15-16,-1 0-6 0,-1 0-12 16,-4 2-8-16,-6-2-2 0,12-2-11 15,-12 2 2-15,0 0-9 0,12 0-9 0,-12 0-10 16,0 0-4-16,0 0-8 0,0 0-9 16,0 0-237-16,0 0 116 0,0 0 77 15</inkml:trace>
  <inkml:trace contextRef="#ctx0" brushRef="#br0" timeOffset="19683.49">6646 17907 271 0,'-7'-3'6'0,"0"1"12"0,2-1 9 16,-3-1 10-16,8 4 8 0,-11-5 7 16,6 1 3-16,5 4 0 0,-9-5 3 0,9 5 1 15,-6-2-7-15,6 2-2 0,-7-3-8 16,7 3 0-16,0 0-6 0,0 0-2 0,0 0-1 16,0 0-6-16,0 0-1 0,18 14 0 15,-9-5-3-15,2-1-2 0,4-1-2 0,-3 4 2 16,-2 1-2-16,5-2 2 15,-3 3 1-15,-6 1 8 0,2-3-1 0,-4 4 7 16,-4 2 0-16,-4-2 3 0,-4 3-3 16,-2 2-3-16,-7 0-7 0,-8 1 1 15,-2-5-6-15,-2 0-4 0,-2-1-23 16,1 0-36-16,9-7-34 0,-6-2-43 0,8-2-318 16,7 0 149-16,1-4 97 0</inkml:trace>
  <inkml:trace contextRef="#ctx0" brushRef="#br0" timeOffset="20126.73">7109 17788 60 0,'-36'-2'128'0,"1"2"-3"16,4 2-3-16,1 5-11 0,4-2 0 15,-1 4-2-15,-4 2-8 0,2 8-3 0,-3 0-3 16,2 4-1-16,5 3-8 0,-2 4-8 16,7 3-2-16,3 3-5 15,3-5-5-15,6 7-4 0,6-2-4 0,8-4-6 16,0 6-4-16,10-1-3 0,4-5-4 0,9 3-3 15,7-3-7-15,8-2 1 0,7-11-5 16,8-5-1-16,2-5-3 0,4-5-3 0,0-4-1 16,3-13-4-16,17-1-3 15,-2-9-2-15,-8-3 1 0,-8-11-3 16,-6-2-1-16,-17 2-1 0,-11 6 0 16,-3-8-3-16,-6 2-4 0,-13-1 5 0,-7 6-4 15,-4-1 1-15,-6 4-3 0,-8-6 4 16,-8 7-4-16,-12-2-2 0,-6 5 0 0,-9 2-7 15,-4 1-34-15,-5 8-31 0,-4 3-29 16,3-1-25-16,2 7-29 0,8 1-385 0,7 0 185 16,2 4 122-16</inkml:trace>
  <inkml:trace contextRef="#ctx0" brushRef="#br0" timeOffset="20617.34">6913 17020 31 0,'-4'-13'182'0,"2"4"-15"0,-1 1-18 16,-1 1-12-16,1 2-17 0,3 5-14 15,-3-5-14-15,3 5-4 0,0 0-10 0,0 21-3 0,3-2-8 16,-3 2-6-16,3 11 0 16,-1-1-1-16,0 5-6 0,1 6 2 0,1 0-8 15,-2-8 3 1,1 0-8-16,0-4-3 0,-1 0-4 0,1-3-5 16,-1-5 1-16,-2-2-5 0,1-1 3 15,1 0 14-15,-2-8-2 0,4-2-5 0,-2-2-4 16,-2-2-1-16,0-5-5 15,0 0-5-15,0 0-4 0,11-18-2 0,-4 4-2 16,0 0 0-16,6-7-4 0,-2 0-3 16,5-3-2-16,6 1 2 0,0 0-5 15,5 0 2-15,-2 5 3 0,-1 2-3 16,3 3-1-16,-1 5 1 0,-3 1-2 0,-1 6 1 16,0 1 2-16,0 5 0 0,-4 1-2 15,-2 7 3-15,-3-4 0 0,-6 10 4 0,-5-3-1 16,-7 7-2-16,-10 1-1 0,-7 6 1 15,-11-1-16-15,-7-1-31 0,1-1-42 16,-5-4-71-16,-3-3-548 0,0-4 239 16,3-2 157-16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7T08:26:32.8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1732 5474 103 0,'9'-23'110'0,"-2"0"-2"15,-2 2 0-15,-3 2-18 0,-2 0-4 16,-2 3-8-16,-3-4-11 0,-2 4-8 16,-6-3-1-16,-1 0-12 0,-8 3-5 0,4 4-7 15,-6 4-4-15,-1 0-5 16,-2 6-5-16,5 0-1 0,-4 6-3 0,-1 0-1 0,-1 4 1 16,4 5 0-16,3 1-3 0,-1 2 1 15,6 3-4-15,5 1 2 0,2 4-1 16,4 2 1-16,7 4 3 0,4 1-1 0,6 8 5 15,8 2-8 1,3 1 9-16,7 0-4 0,17 11-2 0,0-1 3 16,2-4-3-16,-9-8-2 0,-4-3 1 15,-2-2-2-15,-2-2 1 0,-7-3 2 0,1-3 7 16,-7-2 7-16,-6 1 1 0,0-3 7 0,-6 0 19 16,-6-2 20-16,-2-2 9 0,-6 2 8 15,-6-2 4-15,-3-3 3 0,-2 0-7 16,-6-4-5-16,-1-4-8 0,-4-1-6 0,-1-6-9 15,3-1-7-15,-6-4-10 16,0-2-7-16,-6-5-9 0,3-5-20 16,1-1-35-16,3-3-26 0,4 0-32 0,10 0-43 0,-2 3-43 15,10-3-32-15,7 2-469 0,5 3 228 16,5 2 149-16</inkml:trace>
  <inkml:trace contextRef="#ctx0" brushRef="#br0" timeOffset="554.98">2026 5831 58 0,'5'-9'189'16,"-3"-3"-7"-16,0 4-9 15,0 0-17-15,0-1-19 0,0 5-14 16,-2-3-14-16,3 3-15 0,-3 4-8 0,0 0-4 15,0 0-11-15,8 21-6 0,-8-4-4 16,3 2-7-16,-1-1-3 0,-2 6-6 0,4-3-6 16,-1 2 1-16,1 0-4 0,-2-2-2 15,2 0-6-15,2-1 0 0,0-3-4 0,1 1 1 16,4-4-2-16,-2 0 0 16,2-2-4-16,5-3 4 0,1-3-2 0,0-3-4 15,3-1 0-15,-1-4 2 0,1-1-8 16,-3-3 0-16,2-3 0 0,-3-2 1 0,-2-6-1 15,2-4-5-15,-4 0 5 0,-1-4-1 0,2-5 5 16,-4 4 5-16,-2-2 6 0,0 3 4 16,-2 1 6-16,1 6 5 15,-2-1-5-15,2 5-5 0,-4-3-5 0,1 6-3 16,-1 2-5-16,0 2-3 0,-2 4-1 16,0 3 1-16,0 0-3 0,0 0-2 0,-4 30 3 0,1-10-1 15,1 5 0-15,-4 3 0 16,2 12-2-16,-2 2 3 0,1 1-3 15,0 4 1-15,-4 4 0 0,2 1 1 0,-2-2-1 16,-1-4 1-16,3-4 1 0,-2 4-3 0,1-7 1 16,0-1 3-16,-2-5 3 0,0-6 8 15,4-2 9 1,-4-1 4-16,-1-3-1 0,-4-3-3 0,-3-1-5 16,-2-5-2-16,-6-2-17 0,0-2-38 0,-2-6-35 15,-1-2-49-15,4-2-62 0,-6-2-68 16,4-7-582-16,3 0 280 0,1-3 185 15</inkml:trace>
  <inkml:trace contextRef="#ctx0" brushRef="#br0" timeOffset="1591.1">2718 5764 117 0,'0'6'143'0,"0"3"-8"15,0 2-7-15,0 5-5 0,0 3-15 0,0 1-6 16,0 3-9-16,0-1-9 16,0-1-9-16,0 0-6 0,0-1-5 0,0 0-6 15,0-5-4-15,0-1-6 0,2 0-4 16,-2 0 6-16,0-5 21 0,3 3 8 15,-3-6-2-15,0-1-8 0,0-5-8 0,0 0-7 16,0 0-10-16,5-19-2 0,1 6-6 16,-4-2-5-16,2-4-5 0,1-1-4 0,2 2-7 15,0-1 5-15,-3-2-9 0,5 2 0 0,-2 3-3 16,2 2 3-16,-1-2-6 0,1 2-1 16,0 3 0-16,-3 2-1 0,5 6-7 15,-1-2 5-15,-1 8-1 0,2-1 3 0,-2 5 0 16,4 5 0-16,-2-1 1 15,1 9 1-15,1-3-3 0,-3 3 3 16,2 2 1-16,-3-3 2 0,-1-3-1 16,0 0 1-16,-1 0-3 0,-2-4-2 0,2-1 6 15,-3-1-2-15,1-1 1 0,0 0 5 0,-3-1 3 16,3-6-1-16,-1 0-2 0,-4-2 0 16,9-9-4-16,-6-1-3 0,2-3 0 15,0-3-2-15,0-3-3 0,-1-2-1 16,1-2 0-16,-1-3 0 0,1 6-2 15,-2-2-1-15,3 4-2 0,-2-1 2 0,-1 6-9 16,2 1 7-16,-2 1-4 0,1 4 0 16,1 3 2-16,-2 3 3 0,-3 1 0 0,15 7 2 15,-6 2 1-15,-1 3-1 0,4 1 1 16,-6 4 1-16,3 0 3 0,-1 0-1 16,3 1 1-16,-3-1 1 0,1 0-2 15,-1 1 0-15,2-2 3 0,-1-2 0 0,1-1 1 16,2-1 0-16,-3 1 2 0,2-4 1 15,4-3-6-15,-4-3 2 0,4 1 3 16,0-4 0-16,2-4-1 0,-3-5-1 0,2-5 1 0,1-2-1 16,-3-8-2-16,2-6-1 15,1-8-3-15,-1-7 1 0,-3 0 0 0,1-4-2 16,-2-1-2-16,-2-1-1 0,-4 8 5 16,-1-2-1-16,-2 0 7 0,3 6 6 15,-6 2 8-15,0 3-2 0,0 2 12 16,-2 3 5-16,-2 2 0 0,4 5-2 15,-2 2-1-15,1 0-5 0,-1 4-5 0,2 1-7 16,-3 3-3-16,1 5-1 0,-2 2-1 0,4 5-5 16,0 0-2-16,0 0 7 0,-14 24 1 15,12-4-1-15,-2 8-1 0,4 4 3 0,0 12 2 16,6 0-1-16,1 12 2 16,2-3-2-16,1 4 1 0,6-5-3 15,0 3 0-15,2-5 1 0,4-3 1 0,1-1-1 16,3-4-1-16,-3-6 1 0,-2-7 0 15,2-2-1-15,-6-8-1 0,6-1 2 0,-3-4-2 16,0-6 1-16,-2-1-2 0,-2-5-2 16,-1-4 1-16,1-5-3 0,-8-6-5 0,2-3 2 15,-4-5-1-15,-4-2-6 0,-2-2 3 16,-2 1 0-16,-4-3-1 0,-1 4-3 0,-2 2 0 16,0 7-2-16,-5-4 1 0,-7 4 1 15,0 5-3-15,-5 1-3 0,1 6-13 16,-1 4-25-16,-2 2-24 0,-1 2-32 15,7 5-25-15,-2-1-40 16,8 1-27-16,1 1-30 0,8 1-474 0,5-4 238 16,4-1 158-16</inkml:trace>
  <inkml:trace contextRef="#ctx0" brushRef="#br0" timeOffset="1951.1">4226 5597 119 0,'-15'-7'227'15,"3"3"-21"-15,-3 4-24 0,1 2-18 0,3 0-16 16,-4 8-15-16,1 3-15 0,1 6-6 16,3 6-12-16,1 5-10 0,1 1-4 15,6 2-8-15,4 1-12 0,4 3-3 0,3-2-1 16,3 0-7-16,1-3-7 0,3-4-2 15,-1-5-7-15,1 0 0 0,3-6-1 0,-4-1-5 16,7-9-1-16,-5-2-3 0,-1-3-2 16,-3-4 0-16,7-3-5 15,-7-6 0-15,-1-2 5 0,2-6 2 0,-6-6-2 16,-2-2 2-16,-3-3-1 0,-6-1 0 0,0-3-3 16,-3-1-4-16,-4-1-2 0,-1 2-7 15,-1 2-1-15,-1 5-6 0,-3 3-23 0,3 1-32 16,-1 3-35-16,-3 5-43 0,6 3-51 15,-4 3-39-15,3 5-460 16,-1 4 230-16,4 2 152 0</inkml:trace>
  <inkml:trace contextRef="#ctx0" brushRef="#br0" timeOffset="2284.75">4511 5224 146 0,'-5'-8'208'16,"3"3"-27"-16,-3 2-21 0,5 3-15 0,0 0-21 16,0 0-7-16,-4 15-6 0,4-1-8 0,2 5-7 15,-2 6-5-15,2 4-5 0,1 7 4 16,3 8-1-16,-3 2 0 0,1 5 6 15,3 4-4-15,-2 0-2 0,-1 0-3 0,2-8-8 16,-2-1-7-16,1-4-3 0,0-4-7 0,-1-6-3 16,-2-1-8-16,1-4-2 0,1-6-3 15,-1 0-4-15,-1-3-4 0,0-2-28 16,-2-4-32-16,2 0-40 0,1-3-58 16,-1-2-84-16,0-3-595 15,3-4 272-15,-5 0 180 0</inkml:trace>
  <inkml:trace contextRef="#ctx0" brushRef="#br0" timeOffset="2740.33">6025 5483 125 0,'-15'-16'169'15,"7"7"-13"-15,-5-2-12 0,1 3-11 0,4 4-13 16,-3-3-12-16,-2 3 1 0,-1 1-4 0,1 2-11 16,-3 1-8-16,-4 0-4 0,2 4-7 15,-5 0-9-15,4 3-4 0,-2 5-4 16,-2 3-5-16,2 4-6 0,-1 4-2 0,2 4-5 16,3 2 0-16,3 5-4 0,2-1-3 0,4 4-2 15,1-2-3-15,1-3-1 0,6 1-1 16,6-2 1-16,-2 1-1 0,5 2 0 15,5-1-2-15,2-3 1 0,6-2-2 0,1-5-3 16,5 0-22-16,-3-6-39 0,6 1-38 16,2-6-32-16,-1-1-46 0,1-5-482 15,2-2 217-15,3 0 143 0</inkml:trace>
  <inkml:trace contextRef="#ctx0" brushRef="#br0" timeOffset="3056.41">6453 5428 176 0,'-3'-11'213'16,"-4"3"-13"-16,5 1-23 0,-3 4-22 0,-1-3-16 15,4 3-16-15,2 3-14 0,0 0-10 0,0 0-11 16,-5 17-6-16,5-4-11 0,-3 6 1 15,3 4-20-15,0 6 4 0,-2 4 3 16,2 3 6-16,-1 8 1 0,1-1-6 16,-3 0-2-16,1-1-3 0,2-6-6 15,-2 0-2-15,2 0-5 0,0-5 0 0,0 0-8 16,0-1-2-16,-2-7-2 0,2-3-14 16,0 0-26-16,0-5-37 0,0-1-35 15,2 0-44-15,0 0-52 0,0-5-511 0,4-2 235 16,2-2 154-16</inkml:trace>
  <inkml:trace contextRef="#ctx0" brushRef="#br0" timeOffset="3773.05">6864 5674 159 0,'-9'-15'187'15,"0"3"-20"-15,0 2-16 0,-3 5-14 0,0 2-17 16,1 3-12-16,-1 3-9 0,-1 2-15 16,-6 5-6-16,5 0-4 0,-6 5-8 0,4 3-7 15,3 1-3-15,-1 3-7 0,1 1-5 16,1 2-11-16,6 0 7 0,2 2-5 16,-1-4-2-16,5 0-1 0,2-2-2 15,3 3-4-15,-1-6 1 0,2 1-5 0,4-3-2 16,3-2 1-16,1-4-3 0,-1-2 1 15,1-1 0-15,3-6-3 0,-3 2 0 0,2-7-3 16,-2 0 1-16,2-5-1 16,-2-3 1-16,-2-2-6 0,0-6-3 15,-1-1 5-15,-1-2 2 0,-1 2 3 0,-1 2 8 0,-4 0 7 16,1 5 0-16,-1-2-8 0,1 7-1 16,-4-2-8-16,5 3 0 0,-6 4-2 0,0 4-2 15,0 0 0-15,0 0-1 16,9 25 0-16,-7-9 3 0,0 3-5 0,4 2 4 15,1 5-2-15,0-3 1 0,2 0-2 16,2 2 1-16,4-4 4 0,1 0-2 16,0 0 2-16,6-5-1 0,0-1-1 0,2-4-2 15,1-2 3-15,2-2-1 0,-5-5 0 16,1-2-2-16,1-3-1 0,0-6-2 0,-2-4 0 16,-3-3 1-16,-2-7-3 0,-1-5 0 15,-5-5-3-15,0-4-1 0,-7 6-1 16,1-2 0-16,-5-1 5 0,-2 2 4 0,-3 5 1 15,-1-2-1-15,1 8 1 0,-1-4-2 16,1 6-2-16,-2 1-3 16,1 5 1-16,-2 2-3 0,2 2 0 0,0 6-1 0,2 3 0 15,4 0 2-15,0 0 1 16,0 17 0-16,10-1 1 0,-1 5 0 16,7 2 2-16,6 8 3 0,0 5-3 0,5 4 3 15,0 0-2-15,4 2 1 0,-4-3 1 16,3 0 0-16,-4 0-2 0,-2-8 2 0,-7-1-1 15,1-7 1-15,-3-1 0 0,-2-2 2 16,-4-5 3-16,1 0 3 0,-7-3 6 16,-3 1 5-16,-2-5-3 0,-1 1-1 0,-10-5-3 15,-1 0-2-15,-2-4-4 0,-6 3-18 16,5-6-40-16,-1 1-52 0,5-2-68 0,1 0-693 16,3 1 292-16,5-1 193 0</inkml:trace>
  <inkml:trace contextRef="#ctx0" brushRef="#br0" timeOffset="4269.29">7683 6200 79 0,'0'0'203'16,"0"0"-6"-16,-11-2-19 0,11 2-20 16,1-7-13-16,-1 7-3 0,8-11-2 0,-1 3-8 15,0 1-1-15,1-6-6 0,1 1-8 16,2 0-10-16,-2-6-5 0,2-1-8 16,5-2-6-16,-5-4-10 0,0 0-8 15,1-6-8-15,0-3-5 0,2 1-8 0,-7 1-4 0,0 3-7 16,0 2 1-16,-3-3-6 0,2 5-6 15,-2 1-5-15,-4 3-3 0,3 2-4 16,-6 1-2-16,3 2-3 0,-2 2-4 0,-4-1-2 16,2 7-2-16,-1 0-1 0,-2 4-1 15,-2 1 0-15,9 3-1 0,0 0-1 0,-20 8 0 16,12 2 0-16,3 0 0 0,3 5 2 16,2 0 0-16,0 2 1 15,2 6 0-15,3 0 2 0,3 4 1 0,-1 2-2 16,4 5 3-16,3-3 0 0,-1 3 0 15,4-3 2-15,-3 3-1 0,0-3 1 0,3 1-2 16,-6-4 2-16,1-4 0 0,-2 1-2 0,-1-2-3 16,-2 0-15-16,-3-4-6 0,-4 1-12 15,0-2-27 1,-6-1-30-16,-3-2-39 0,-9 2-42 0,-4-2-43 16,-7-6-494-16,-4 0 240 0,-10-2 159 15</inkml:trace>
  <inkml:trace contextRef="#ctx0" brushRef="#br0" timeOffset="5403.02">1478 6907 70 0,'-17'1'117'0,"1"-1"4"16,5 2 2-16,2-2-2 0,-4 0-4 0,13 0-1 15,-17 2-6-15,11-2-9 0,6 0-8 16,-11 0-7-16,11 0-4 0,-10 3-7 15,10-3-1-15,0 0 7 0,0 0 9 0,0 0-4 16,0 0-1-16,0 0 0 16,0 0-5-16,37-5-7 0,-17 3-6 15,2 1-6-15,7-2-6 0,3 3-3 0,5-3-4 16,12-1-4-16,0 3-2 0,7-1 0 16,10 0-3-16,-1-1 4 0,7 1 0 0,-3 0-5 15,1 1 0-15,2-3-5 0,-3 1 1 16,2 0 1-16,-2 2-1 0,-2-1-3 15,4 0-3-15,-4-1 0 0,2-1-1 0,0 2-1 16,2-1-7-16,1 0 4 0,26-1-3 16,2 2-3-16,-2 0 1 0,0-3-1 0,-14 3-6 15,-10 2 4-15,1-2-4 0,-1 2 0 16,-1 0-3-16,-1 2 0 0,3-2-1 16,-5 2-6-16,0-2 2 0,-5 2 1 0,4 1 5 15,-4-3-5-15,0 4 3 0,-10-4 2 16,9 4-4-16,0-1 2 0,-7-3-1 0,-1 3 0 15,0-3-1-15,0 2-2 0,0 0 3 16,-2-2-4-16,-1 2 3 16,0-2-1-16,1 3 0 0,0-1 2 0,0 0-2 15,0-2 1-15,-1 0 0 0,4 1-5 16,-4-1 3-16,1 3 3 0,2-3-2 0,-4 3-2 0,3-6 1 16,-2 6 2-16,2-3-2 15,-2 0 1-15,-1-3-2 0,-1 3-1 0,0 0 1 0,3 3 1 16,-3-6-1-1,5 0-7-15,6 2 2 0,5 1-1 0,-3-2 2 0,1 2 1 0,1-2-2 16,-4 2 3 0,2-5-3-16,2 3 1 0,-3 0 3 0,-1-1-2 15,2 3-1-15,-1-3 0 0,2 3 0 16,-3-2 3-16,2 0 0 0,-8 0-1 16,2 0 1-16,-2 2 1 0,8-5 2 0,-11 3-4 15,3 0 0-15,-3 2 2 16,1-3 0-16,0 3 1 0,-1-5 0 0,11 2-1 15,-11-1-2-15,1 2 1 0,0-1 3 16,-1 0-4-16,0-1 3 0,1 0-2 0,-3 1 3 16,3 1 2-16,0 0-5 0,-2-3 1 15,4 5-2-15,-4 0 2 0,5 0 1 16,6-3-1-16,-5 3-1 0,-3 0 1 16,0 0-2-16,1 0 2 0,-2-2 2 15,-1 2-2-15,3-2 1 0,-2 2 1 0,-6-2 2 0,4 2 2 16,-8-3 5-16,-4 3 0 0,0-2-1 0,-5 2 0 15,-3-2 3-15,-5 2 5 16,-2 0-3-16,-1-2 0 0,-4 0 1 16,-1 2-2-16,-4-3 3 0,2 3-1 0,-2 0-3 15,-4 0 1-15,1 0-5 0,-3-4-2 0,0 4-17 16,-9 0-41-16,17 0-51 0,-17 0-78 16,13 0-83-16,-13 0-728 0,0 0 336 15,0 0 222-15</inkml:trace>
  <inkml:trace contextRef="#ctx0" brushRef="#br0" timeOffset="7904.1">17394 4913 33 0,'0'0'151'16,"0"0"-17"-16,0 0-2 0,-12 19-2 15,5 0-4-15,-2 6 8 0,-3 7-4 16,-1 2-2-16,-2 5-4 0,-3 6 0 0,-3-1-10 16,0 5-18-16,1-2-7 0,2 0-8 15,2-6-4-15,0-5-9 0,4-5-5 0,0-5-3 16,3-6 20-16,4 0 20 0,-1-5 24 0,0-3 0 15,3-6-13 1,-3-4-9-16,6-2-10 0,0 0-12 0,-7-20-11 0,5 1-8 16,-1-2-8-16,3-5-11 0,-2-3 0 0,2-2-11 15,0-5-4-15,2-1-4 16,1-3-7-16,1-4-2 0,4 7-3 16,-2-1 1-16,0 7-4 0,0 4-3 0,-1 2-4 15,0 4-3-15,-1 7 0 0,2 5 1 0,2 2 0 16,2 7 3-16,-10 0-1 15,23 11 1-15,-9-1 2 0,-1 8 1 16,2 2 1-16,1 3-1 0,1 1 3 0,-6 0 0 16,5 8 1-16,-1 1-2 0,0-1 0 15,0 1 2-15,-2 0 2 0,2 0-7 16,-6-8-34-16,3-2-39 0,-3 0-35 0,1-6-25 16,-3-1-12-16,2-3-28 0,-4-4-44 0,-1-4-620 15,-1-5 283-15,-3 0 187 0</inkml:trace>
  <inkml:trace contextRef="#ctx0" brushRef="#br0" timeOffset="8593.25">16934 5331 88 0,'0'0'142'0,"0"0"-13"15,0 0-10-15,0 0-11 0,0 0-12 0,24-5-9 16,1 0-6-16,10 3-14 0,10-4 1 15,1-1-2-15,13-1-20 0,-1 0-14 0,-1-3-16 16,1 1-18-16,-2-1-6 0,-5-1 0 16,-2-6 4-16,-9 4-7 15,-6-1 3-15,1-4 6 0,-6 0 7 0,-4-2 11 16,1-2 19-16,-8 2 9 0,-2 3 10 0,1-4 3 16,-5 1 17-16,-1 1 16 0,-2 3 6 15,1-1 8-15,-3 1 8 0,-1 1 3 16,2 1 3-16,-4 5-1 0,1 0-6 15,0-1-11-15,-1 4-9 0,-1-2-12 16,0 4-13-16,1 1-7 0,-4 4-7 16,5-3-4-16,-5 3-4 0,2 12-6 0,0 4 3 0,-2 0 1 15,0 5-2-15,-2 3 0 0,0 5 0 16,0 2-1-16,-1 3-5 0,0-1 1 16,2 2-4-16,-2-3-1 0,3 0-9 0,0-1-1 15,3-1 0-15,-2 0-1 16,2-6 0-16,4 2-2 0,-5-4-1 15,3-6 3-15,0-2-1 0,1-2-6 0,0-1-10 16,5-4-10-16,1-7-14 0,-2 0-5 0,3-4-4 16,-2-4-1-16,4-5 0 0,-4 1 1 0,3-8-2 0,-2-3 1 15,0 1 2-15,-1-6 2 16,1-6 5-16,0 1 0 16,-5 3 2-16,1-1 2 0,-2 2 4 15,1-3 14-15,-3 5 10 0,1 0 17 0,-1 4 9 16,-2 2 11-16,1 2 2 0,2 2-5 0,-2 2-6 15,-1 3-6-15,-2 1-6 0,2 3-3 16,1 1-4-16,-3 3-3 0,0 4 2 0,0 0-2 16,-3 19-1-16,1-7 2 0,2 7 3 15,-5 5-5-15,2 4 3 16,1 0-1-16,-1 4 0 0,3 1-3 16,-2 0 1-16,4 3 0 0,-2-2-1 0,3 0 3 15,-1-4-2-15,4 2 1 0,-2-4-1 16,3 0-1-16,-2-5-2 0,1-5-24 0,0-1-39 15,7-6-53-15,-1-5-52 0,9-2-63 16,2-2-40-16,3 1-694 0,7-6 325 16,-1-1 214-16</inkml:trace>
  <inkml:trace contextRef="#ctx0" brushRef="#br0" timeOffset="9020.57">17889 5272 228 0,'-9'0'211'0,"9"0"-20"0,-15-2-15 16,15 2-23-16,-6-4-17 0,6 4-11 0,11-10-12 16,1 1-15-16,4 4-10 0,8-6-13 15,1 3-5-15,3-1-7 0,4 0-5 16,6 0-6-16,4 4-6 0,0-2-7 0,-5 2-1 15,0 2-8-15,1 3-1 0,-1 3-1 16,1 2-3-16,1 4-4 0,-2 1-3 16,-1 6 2-16,-3 0-2 0,-4 5-1 0,-3 0 2 15,-4 2-1-15,1 3-19 0,-7-8 6 16,-5 5 5-16,2-4 7 0,-4-3 6 0,0 2 8 16,-2-3 15-16,-3-3 17 0,3-1 20 15,-3-2 23-15,1-2 17 0,-1 0 7 16,-2-5-11-16,-2-2-12 0,0 0-13 0,0 0-13 15,2-16 0-15,-2 7-9 0,3-6-6 0,-3-2-15 16,4-5 3 0,-2-1-11-16,8-2-5 0,-4 0-25 0,6 0-5 0,3 0-25 15,3-2-44-15,3 4-36 0,4 0-26 0,2 3-29 16,-5 5-40-16,7 5-33 16,-2 0-37-16,2 4-601 0,0 1 293 15,0 5 194-15</inkml:trace>
  <inkml:trace contextRef="#ctx0" brushRef="#br0" timeOffset="9233.81">19238 5272 209 0,'0'0'259'0,"0"0"-10"0,-11 0-21 16,11 0-23-1,0 0-21-15,-4 5-22 0,4-5-17 0,-3 6-16 16,3-6-12-16,-3 11-15 0,1-3-3 15,2 3-8-15,-1 2-10 0,1-2-8 16,0 5-36-16,-3-4-41 0,3 0-43 16,0 3-46-16,0 0-60 0,0-2-552 0,-2-3 239 15,4 0 159-15</inkml:trace>
  <inkml:trace contextRef="#ctx0" brushRef="#br0" timeOffset="9408.33">19156 4960 10 0,'0'-17'230'0,"0"5"-19"15,-3 1-20-15,3 3-22 0,-3-1-19 16,3 2-30-16,3 1-42 0,0 1-41 0,-3 5-42 16,11 0-58-16,-11 0-321 0,19 0 131 15,-10 3 86-15</inkml:trace>
  <inkml:trace contextRef="#ctx0" brushRef="#br0" timeOffset="9757.04">19585 4876 179 0,'0'0'190'0,"6"-3"-20"0,-6 3-16 16,0 0-18-16,8 12-13 0,-6 2-5 15,0 2-15-15,1 5-7 0,-1 5-7 0,-2 3-6 16,2 6-5-16,0 0-9 16,3 7-3-16,1 2 10 0,0 0-4 15,1 0-7-15,2-5-4 0,1-3-6 0,-1 0-6 16,-1-8 1-16,1-3-6 0,0-4 1 0,2-6-6 16,-2-6-3-16,4-2-2 0,-2-5-3 15,1-2-4-15,0-2-4 0,2-6-2 0,-3-3-6 16,-2-1 0-16,0-4-3 0,-2 4-2 15,1-4-3-15,-3 1 0 0,-1 0 0 16,-4 2-5-16,0 1-1 16,-4 0-4-16,-4 1 2 0,-4 3-5 0,-3-1 3 15,-4 5-22-15,-5-1-31 0,4 5-37 0,-6 0-47 16,5 2-47-16,-3 5-474 0,6-2 224 16,1 3 149-16</inkml:trace>
  <inkml:trace contextRef="#ctx0" brushRef="#br0" timeOffset="10487.34">19995 5317 74 0,'4'-4'271'0,"-1"0"-15"0,-1-2-24 15,-2 6-28-15,5-3-24 16,-5 3-22-16,0 0-15 15,0 0-15-15,0 0-11 0,6 19-15 16,-6-9-11-16,0 3-4 0,2 1-9 0,0 2-6 16,0-2-20-16,-2 1-5 0,3 0-4 15,1-5-6-15,0 3-6 0,1-3-5 16,0-1-2-16,2 0-5 0,0-4-2 0,2-3-1 16,3 0-5-16,-3-4-3 0,3 0 0 15,0-3-3-15,0 1 1 16,-2-3 1-16,2-5-2 0,1 3-2 0,-3-5-1 15,3 4 2-15,-4-2-3 0,0 1 2 0,-1 2-1 16,-4 4-5-16,3-2-2 0,-2 1-1 16,-1-1-5-16,1 6 0 0,-5 1 1 15,6-2 2-15,-6 2 0 0,8 10 1 0,-6 1 5 0,2-2 3 16,2 3-5-16,1 4 3 0,-1 1 1 16,4-3 0-16,-1-1 2 0,0 1 1 15,4 0 0-15,-2-4 2 16,3 1 1-16,-1-7-2 0,5 1 2 0,-3-5 0 15,1-4 0-15,4-1-1 0,-2-2 2 16,1-1-3-16,-2-5 3 0,3-3-4 16,-1-6-1-16,2-3 1 0,-2-5-2 0,-3 0 1 15,0-8 4-15,1-5-5 0,-6 1 4 0,3-4 5 16,-5 2 4-16,-2 0 3 0,-1 0 4 16,1 2 9-16,-3 2 9 0,-2 7-1 15,1 1 2-15,-3 2 2 0,2 5-6 0,-2 5-1 16,2-2-7-16,-2 6-4 0,3-1-10 0,-3 4-1 15,-3 5-2-15,1 3 0 0,2 5-1 16,0 0-1-16,-16 15 1 16,6 1 2-16,1 4 1 0,0 4-5 15,-1 2 3-15,4 4-3 0,-1 0 2 0,-1 0-3 16,6 4 1-16,-3 2 0 0,5-1-2 16,2 1 3-16,1-2 1 0,5 4 1 15,1-1-2-15,2-1 1 0,3 0 2 0,5-5 0 0,-1-1-1 16,3-5 0-16,5-2 6 0,-1-2-7 15,4-4-3-15,-1-7-7 0,-1-1-15 16,2-3-22-16,-3-2-31 0,-3-1-33 16,0-3-49-16,-2-3-47 0,0-1-70 0,-2-2-556 15,-3-3 280-15,-5-1 184 0</inkml:trace>
  <inkml:trace contextRef="#ctx0" brushRef="#br0" timeOffset="10720.71">20632 5211 85 0,'0'0'126'16,"0"0"-9"-16,0 0-8 0,0 0-15 0,43 3-8 15,-10-6-10-15,11 3-12 0,5-1-16 16,4-1-28-16,-2-1-27 0,3 1-28 16,-3-2-21-16,-4 0-192 0,0 0 85 0,-12-1 55 0</inkml:trace>
  <inkml:trace contextRef="#ctx0" brushRef="#br0" timeOffset="11351.58">21440 5314 27 0,'0'0'153'16,"9"0"-17"-16,-9 0-12 0,18-4-14 0,-5 0-11 15,-4 1-11-15,0-2-15 0,2 1-8 0,-1-4-20 16,0-1-17-16,-1 1-5 15,-5-3-9-15,3-1 2 0,-5-1-6 16,-2 3 0-16,-2-3 1 0,-5 2 0 0,0-2-2 0,-5 3 3 16,-2-1-4-16,1 2-3 15,-6 4 4-15,2 1-1 0,-3 1 4 0,-2 1-1 16,2 7 5-16,-3-1-2 0,1 1 9 16,-1 4-3-16,2 2 3 0,5-1 1 0,2 3-4 15,2 2 1-15,5 2 2 16,1-2-2-16,4-1 0 0,4 3-3 0,6 0 4 15,-1-1 3-15,10 0 2 0,-1 0 2 16,2-2-2-16,6-1 3 0,1-3-6 0,4-1 2 16,1-4-2-16,4 1-6 15,2-4 3-15,-1-2-2 0,3-4 0 16,-4-1-3-16,-1-3 5 0,5-4 3 0,-4-4-1 0,-4-3 0 16,-1-1-3-16,-4-3-3 0,-3-2-2 15,-2-2-2-15,-8 1-2 0,0 3 0 16,-3 0 2-16,-4 2-6 0,2 5 2 15,-5-4-4-15,2 5-3 0,-1 3-2 16,-3 4-3-16,0-1 2 0,0 9 1 0,-3-4-1 16,3 4 1-16,0 0-2 15,-4 16 5-15,6-5-2 0,3 3 3 0,-1 4-2 16,5 5 2-16,4 0 0 0,2 6 3 16,2 0-3-16,4 1-1 0,0 2 5 0,1-1-2 15,-1-1 1-15,2 0-3 0,-2 0 3 0,-3-2-1 0,-6-5-1 16,0-1 1-16,-8 0 3 15,-1-4-3-15,-6 1 0 0,-6 0-21 16,-8 0-44-16,-6-3-67 0,-10-4-485 16,-8-4 207-16,-4 0 138 0</inkml:trace>
  <inkml:trace contextRef="#ctx0" brushRef="#br0" timeOffset="12503.44">15840 6312 144 0,'0'0'149'0,"-6"-2"-5"0,6 2-2 0,0 0-5 16,0 0-7-16,0 0-4 0,0 0-6 16,0 0-6-16,0 0-9 0,-12-1-6 0,12 1-11 15,0 0-5-15,0 0-10 0,0 0-9 16,0 0-5-16,0 0-5 16,0 0-4-16,0 0-1 0,25-4 11 0,-7 8 2 15,11-8 5-15,11 4-1 0,13 0-6 16,12-2-3-16,6 2-4 0,5-1-4 0,27-1-2 0,-1 0-3 15,-1 2-6 1,2-3 0-16,0 3-10 0,-18 3 2 16,-10-3 0-16,28 0-1 0,-3 2-2 0,-16-2-1 15,-7 2 3-15,24-1 2 0,-21-1 3 16,-4 2-4-16,-4-2-2 0,1 0 0 0,-1 4-3 16,1-4 0-16,-4 0-2 0,2 0-1 0,-2 0-4 15,1 1-2-15,-1-1 0 16,1-1 0-16,-1 2-1 0,1-2-3 15,3 1 1-15,-2 0-1 0,30 0 1 0,-1 0-2 16,2 0 0-16,1-4-2 0,-2 4-2 16,-15 0 2-16,-9 0-3 0,-3-2 2 0,1 2 0 15,0-1 1-15,-3-1-3 0,-1 2 3 0,0-2-3 0,-1 2 4 16,-1-3 1-16,-5 3-2 16,3-2 3-16,0 0 0 0,0 0-4 0,2 2 2 0,-1-3 0 15,1 3 0-15,8-4-4 16,0 4 3-16,26-1-1 15,-3-1-4-15,-2 0 4 0,-15 0-4 16,-9-1 3-16,0 3-4 0,-2-2 2 0,-5-2-1 16,4 4-2-16,-2-4 3 0,0 1-2 15,-2-1 0-15,2 3 0 0,0-2-6 16,-2 1 6-16,6 0 0 0,25-2-3 0,4 0 1 0,1 1 0 0,-1-1 0 16,3 2-4-16,2-2 6 15,6-1-3-15,-4 4 0 16,3-1-1-16,-9 2 3 0,0-2 0 0,0 2 1 0,-1-5-3 15,3 3 5-15,1 0-7 16,5 0 1-16,4-3 3 0,5 3-4 16,32-1 5-16,-26-1-3 0,-4 1 1 0,1-1 0 15,-8 2 0-15,-1-3-1 0,-7 3 6 0,-6 0-2 16,-19 1-3-16,-15 1 5 0,-2-4 1 16,1 4 2-16,-10-3 5 0,-7 1-7 0,-8 2 2 15,-5 0-1-15,1-2 0 16,-9 2 0-16,-3 0 1 0,-1-2 1 0,-5 2-6 0,2 0-5 15,-3 0-14 1,-4-3-12-16,1 6-19 0,-4-3-15 0,-2 0-17 16,-2 2-25-16,-7-2-23 0,0 0-26 0,0 0-20 15,0 0-23-15,-16 7-35 16,-1-7-565-16,-1 0 271 0,-11 0 178 0</inkml:trace>
  <inkml:trace contextRef="#ctx0" brushRef="#br0" timeOffset="15957.64">370 7979 20 0,'0'-3'118'0,"0"3"-16"0,0 0-15 15,0 0-8-15,0 0-6 0,0 0-6 16,0 0 7-16,2 18-1 0,-2-8 3 0,2 3 5 16,-1 4-1-16,2-1-1 0,0 4-5 0,-1-1-7 15,1 1-1-15,-1 0-7 0,0-4-2 16,3 0-7-16,-2 2-5 0,-1-6 21 16,-2 1-9-16,3-2-2 0,-1-2-5 0,0 0-4 15,0 0-1-15,0-4-11 16,1 2-19-16,-1 0-21 0,1-3-22 15,-1 2-53-15,-2-6-64 0,2 4-377 0,-2-4 177 16,0 0 117-16</inkml:trace>
  <inkml:trace contextRef="#ctx0" brushRef="#br0" timeOffset="16271.96">388 7303 111 0,'-2'-6'148'0,"-1"1"-16"0,3 5-20 0,0 0-7 16,0 0-12-16,0 0-5 0,28 24-10 16,-9-5-7-16,9 8-2 0,4 8-5 0,11 21-4 15,-4 0-4-15,-1 5-5 16,-5-1-3-16,-3 9-6 0,-9-11-1 0,-5-4-2 15,-4 1 4-15,-3 6-5 0,-1 0 3 16,-6 1 5-16,-4-1 4 0,-4 0 1 0,-1 0 4 16,-4-3 2-16,-7 16-2 0,-4-2-5 0,-4-5-2 15,1-9 0 1,0-13-9-16,-13 12-5 0,5-13-33 0,3-9-74 16,-3-5-62-16,0-7-497 0,1-6 215 0,2-7 142 15</inkml:trace>
  <inkml:trace contextRef="#ctx0" brushRef="#br0" timeOffset="17206.18">2469 7917 18 0,'-2'-11'182'16,"0"4"-19"-16,-1 1-19 0,1 0-15 0,2 6-17 0,-2-4-13 15,2 4-10-15,0 0-3 16,9 16-7-16,-2-2-11 0,1 4 0 0,3 3-6 16,1 3-4-16,-3 1-5 0,2 0-6 15,0 3-3-15,0 0 1 0,2 4-7 0,-4-5-1 16,3 2 1-16,-2-3-4 15,-3-1-5-15,2-4-6 0,-2-2 6 0,0-3-3 0,0-2 20 16,-3-3 19-16,2 1 17 16,-2-4 5-16,3-2 3 0,-3-3-11 0,4-3-7 15,-8 0-6-15,13-12-8 0,-4 2-6 16,-1-5-6-16,1-5-5 0,3-7-8 16,-4 1-3-16,6-8-6 0,-3-4-5 0,-3-2-6 15,4 2-1-15,-2 1-10 16,1 4-15-16,-1 0-19 0,-1 6-24 0,-2 3-33 0,0 3-43 15,0 1-33-15,3 5-28 16,-3 5-500-16,0 2 236 0,2 3 155 0</inkml:trace>
  <inkml:trace contextRef="#ctx0" brushRef="#br0" timeOffset="18166.14">3032 8015 155 0,'-2'-8'180'0,"-1"2"-13"0,-2-1-16 0,2 3-16 16,-1-2-14-16,-1 3-16 0,5 3-12 15,-13-4-9-15,13 4-12 0,-22 9-5 0,13-1-8 16,-5 2-5-16,3 5-5 0,-4 2-6 15,4 1-1-15,2 5-8 0,2-6 4 16,2 6-3-16,-1-6-7 0,5 5 18 16,1-3-2-16,0-1-1 0,5-1-5 15,-3 0-3-15,5-4-5 0,0-2 2 0,-3-3-3 16,3-2-3-16,3-1 0 0,0-5-3 0,1-3-2 16,-3-1-1-16,2 0-2 0,3-8-5 15,-5 3 3-15,2-5-7 0,-3-3 0 16,2-1-1-16,-5-1 2 0,4 1-4 0,-3-1 0 15,0 0 3-15,-1 4 4 16,-2 0 6-16,1 2-4 0,-1 1-3 0,0 2-6 16,1 4-3-16,-3-1-2 0,0 7 3 15,0 0-1-15,0 0 2 0,0 0 2 0,0 0-3 16,2 27 0-16,0-13-1 16,-2-2 2-16,1-2 1 0,7 5-1 15,-3 0-1-15,3 0 3 0,1-2 0 0,2-2 3 16,3 0-4-16,0-3 3 0,0-4 0 0,3 1 0 15,4-5 0-15,-1 2-4 0,-1-4 3 16,-2-3-1-16,1-2-2 0,-1 2-1 16,-3-6 0-16,-2-1 0 0,-1-3-3 0,-5-2-7 15,2 2 8-15,-5 0-2 0,-1 1-1 0,-2 2-2 16,0-2 0-16,-2 5 0 16,2-2 1-16,-5 3-3 0,2-1-1 15,-2 3-1-15,3-1 3 0,-3 4-6 0,5 3 5 16,-4-7-1-16,4 7-1 15,0 0-1-15,0 0-1 0,0 0 1 0,0 0 1 0,19-4-1 16,-10 4 1-16,5-2-3 16,0 0-3-16,0 0-4 0,0 2-3 0,1-3 7 0,1 1-3 15,0 2 3-15,-5 0 2 16,3 0-3-16,-3 2 2 0,2 1-2 0,-2 1 4 16,-3 2-2-16,0 1 4 0,0 0 1 15,-1 4 3-15,-3 1-3 0,1-3 4 0,-2 5 1 0,3 2-3 16,-4 0 5-16,1 1 0 15,-1 0 2-15,0 0-1 0,3-2 3 16,-1 1-4-16,4 0 6 0,1-4 1 16,1-1 0-16,3-2-1 0,4-1 1 0,2-5 0 0,1-3-2 15,4 0 2-15,-1-3-3 16,5-5 3-16,-2-1-3 0,-1-5-2 16,4-4 2-16,-6-3-4 0,-2-2-1 0,-2 0 4 15,-3-3 7-15,-2 3 8 0,-2 2 9 16,-3 0 4-16,-2 3 8 0,0 3 6 0,-4-1 3 15,3 7-6-15,-1-3-5 16,0 1-9-16,-3 4-1 0,0 2-4 0,-2 5-4 0,0 0 0 16,0 0-2-16,0 0-1 15,0 0-1-15,3 26 3 0,-3-13-2 0,0 1-3 16,0 3 1-16,0 2 2 0,-3-1-5 16,6 1-19-16,-6-1-28 0,3-2-34 0,0 1-36 15,0-4-42-15,0-1-46 0,0 0-553 16,3-3 254-16,-3 0 167 0</inkml:trace>
  <inkml:trace contextRef="#ctx0" brushRef="#br0" timeOffset="18350.05">3843 7671 123 0,'-6'-4'128'0,"5"-1"-23"0,1 5-29 16,0 0-33-16,0 0-29 0,17 11-38 16,-10-3-135-16,5 3 54 0,-1 1 36 0</inkml:trace>
  <inkml:trace contextRef="#ctx0" brushRef="#br0" timeOffset="19150.84">4355 8004 60 0,'0'-3'204'16,"0"3"-19"-16,0 0-21 0,0 0-19 16,0 0-17-16,-6-7-12 0,6 7-16 0,0 0-7 15,-21 14-10-15,15-3-10 16,-6 1-4-16,5 2-8 0,-2 0-7 0,1 4-7 15,1-4-8-15,1 3-5 0,1-3-5 16,3-3-3-16,0 1-4 0,2-1-1 16,0-1 0-16,2-4-8 0,5 3-11 0,-1-6-14 15,4 0-3-15,0-3-6 0,-10 0 1 0,20-3-1 16,-8 0 3-16,0-3-4 16,0-1 8-16,-1-4 0 0,-2 1 3 0,-1 0 1 0,4-3 5 15,-3 0 3-15,-3 1 6 16,0 2 5-16,2-1 8 15,-6 3 2-15,5-1-5 0,-3 2-8 0,-2 2-1 0,3 3-2 16,-5 2-1-16,0 0 1 16,0 0 0-16,13 10 5 0,-11-1-3 0,3 3 2 0,-3 1 0 15,5 2-3-15,-2-1 23 16,2 0-2-16,3 1 1 0,1-3 0 16,-2-1-6-16,3 1 3 0,0-5 0 0,4-2-2 15,0-3-2-15,3-2 0 0,0-2-3 16,5-3-3-16,-3-2-1 0,3-5 2 15,0-3-4-15,-5-1 0 0,4-3 0 0,-5-2-4 0,2-6 2 16,-2-4 1-16,-4-4 1 16,1 0 3-16,-4-2 0 0,-2 2 7 0,-2 4 4 0,-3 2 10 15,1-1-2-15,-3 7 9 16,1 2 1-16,-1 2-2 0,1 0-6 0,-3 5-8 0,3 1-3 16,-3 4-6-16,-3 4-2 15,0 0-1-15,3 5-2 16,0 0 1-16,-12 19-1 0,9-1 0 0,0-2-1 0,0 5 3 15,1 2-6-15,4 7 3 16,1-6 1-16,0 6 1 0,3-1 1 0,1 2-1 16,5-3 1-16,2 1-1 0,2-2-7 15,1-4 6-15,-1 0-1 0,4-6 0 0,0 3-5 0,2-5 0 16,2-4 1-16,-3-2-7 16,1-2-6-16,-4-6 2 0,0 2-1 15,-1-3-5-15,-3-4 5 0,-1 0-3 0,0-5 2 16,-6 0-1-16,-3-1-1 0,-1-2-2 0,-3 0 3 15,-3-2 5-15,-1 1 0 16,-3 3-2-16,-3 1 0 0,-4-3 2 0,-1 6-4 0,-5 0 0 16,-1 2 1-16,0 4-1 15,-2 1 1-15,-1 2-9 16,0 1-31-16,2 4-30 0,1-1-24 0,0 3-37 0,4 1-44 16,3 1-507-16,6 0 234 15,3 1 154-15</inkml:trace>
  <inkml:trace contextRef="#ctx0" brushRef="#br0" timeOffset="19638.06">5569 7658 31 0,'-8'-8'245'0,"4"2"-23"0,-2-1-23 16,4 3-24-16,2 4-22 0,-7-4-20 0,7 4-13 0,0 0-10 16,-6 12-11-16,5 0-10 15,1 4-6-15,1 3-10 0,-1 1-2 0,0 3-11 16,3 3-2-16,0-3-6 0,-3 7-4 16,2-4-2-16,3 2-3 0,-1-3-4 0,2 3-3 15,-2-4-2-15,4 2 1 0,0-3-3 16,6-5-4-16,-3 1-2 0,6 1-7 0,1-8-17 15,4 0-21-15,1-1-16 16,-2-4-9-16,3-3-2 0,-4-3 0 0,4-2 3 16,-4-1 2-16,0-5 3 0,-2-3 2 15,-1-3 1-15,-3-1 4 0,-2-2 1 0,-1-7 2 16,-2 7 3-16,-4-3 7 0,2 2 16 16,-4 1 11-16,-2 0-3 0,-1 5 1 0,-4-3 1 15,0 4 4-15,-1 4 0 16,-5-1 5-16,-3 5 0 0,3 2 3 15,-4 4 6-15,0 3-3 0,0 4-1 0,1 1-2 16,2 0 5-16,0 4-5 0,2 0 2 16,4 0 0-16,0 2-2 0,8 0 4 0,0 2-2 15,7 3 1-15,4-4-11 16,5 1-45-16,2-3-41 0,5 4-76 0,7-1-522 0,1-7 228 16,4 2 151-16</inkml:trace>
  <inkml:trace contextRef="#ctx0" brushRef="#br0" timeOffset="21504.92">9780 7963 95 0,'0'0'192'0,"-13"0"-8"16,6 1-7-16,7-1-10 16,0 0-10-16,-9 0-12 0,9 0-12 0,0 0-13 15,0 0-8-15,0 0-8 0,34-1-10 16,-4-3-2-16,13 1-4 0,9-1-3 16,10 0-3-16,4-3-2 0,1 2-10 0,-2-2-5 15,-1 0-5-15,-3 2-5 0,-12 1-7 0,-5-1-2 16,-9 1-5-16,0 1-2 15,-7-1-2-15,-3 3-5 0,-1-2-1 0,-4 2-6 0,-2-2 1 16,-2 1-6-16,-5 0-1 16,0 0-6-16,0 2-29 0,-3-2-22 0,-8 2-37 15,12 0-35-15,-12 0-48 0,11 0-57 16,-11 0-507-16,11-3 246 0,-11 3 161 0</inkml:trace>
  <inkml:trace contextRef="#ctx0" brushRef="#br0" timeOffset="22208.76">10943 7307 146 0,'-5'-4'155'16,"5"4"-4"-16,0 0-8 0,0 0-6 0,14-8-4 16,2 3-9-16,8 2-5 0,7-2-8 15,11-2-4-15,2-1-11 0,7 2-8 16,8 0-5-16,-1-2-11 0,2 1-4 16,-4-2-8-16,-5 4-5 0,-1 0-5 0,-6-1-5 0,-7 3-3 15,-4-1-4-15,0 3-7 16,-8-1-19-16,1 0-25 0,-5-1-24 0,-1 1-35 15,-4 2-31-15,-1 2-24 0,-3-2-24 16,-2 3-381-16,-3-1 181 0,-5 0 119 0</inkml:trace>
  <inkml:trace contextRef="#ctx0" brushRef="#br0" timeOffset="22464.94">11538 7272 85 0,'0'0'172'0,"-10"0"-19"0,10 0-20 0,-4 3-11 15,-1 4-6-15,3 1 4 0,0 5-1 16,-2 6 0-16,2 1 1 0,1 12-5 0,-1-1-8 16,-3 10-10-16,-2-4-9 0,-1 3-6 15,0 0-8-15,5-6-6 0,-2-2-10 0,1-1-2 16,-1-3-6-16,1-1-14 0,1-4-29 15,-1-4-38-15,4 0-38 0,0-3-39 0,0-2-35 16,2 0-451-16,5-5 202 16,-3-2 133-16</inkml:trace>
  <inkml:trace contextRef="#ctx0" brushRef="#br0" timeOffset="22965.98">11797 7630 248 0,'0'-5'235'0,"0"-2"-25"0,0 7-21 0,0-8-25 0,0 8-16 16,0 0-18-16,0 0-11 0,0 0-11 16,0 0-11-16,9 23-7 0,-4-11-8 0,1 3-8 15,-1 1-7-15,2 0-4 16,3-4-7-16,-3 4-5 0,2-5-8 15,0 2-3-15,1-2-2 0,-1-3-3 0,3 0-4 16,-3-1-1-16,3-5-4 16,-1 1-4-16,2-3-2 0,-1 0-2 0,-2-5-3 0,2 1-2 15,-1-3-2-15,2-3 2 16,-2-1-3-16,-1-4 0 0,2-1-1 0,-3-3-6 16,2-1 1-16,-4 0 2 0,0 1 4 15,0 2 8-15,1 0 3 0,-4 4 2 16,0 1-3-16,1 1-7 0,-2 2 0 15,1 0-2-15,-1 2-3 0,-1 3-2 0,-2 4 1 0,0 0 0 16,0 0-1-16,4 27 2 16,-6-11 0-16,2 4 0 0,0 5-1 0,-2 5 1 15,2 4 0-15,-2-1 1 16,-3 10-2-16,0-3 3 0,0-1 0 16,-1-1 0-16,0-1 2 0,0-3-1 0,1-4 1 0,-2-3-2 15,0 0 4-15,0-4 0 16,1 0-3-16,-5-4 4 0,2-5-5 0,0 0-1 15,-5-7-9-15,1 0-35 0,-2-5-47 16,-1 0-54-16,0-4-58 0,-6-1-641 0,6-4 284 0,-3-1 187 16</inkml:trace>
  <inkml:trace contextRef="#ctx0" brushRef="#br0" timeOffset="23499.31">12439 7572 23 0,'2'-5'203'16,"-2"5"-22"-16,0 0-17 0,0 0-18 0,0 0-12 0,4 14 1 16,-4 0 0-16,0 4-3 15,0 6-5-15,0 1-11 0,3 6-9 0,-3 1-9 16,0 2-8-16,0-1-5 0,0 4-3 15,0-6-6-15,0 1-6 0,2-2-6 0,-2-2-5 16,0-2-5-16,0-3-3 0,0-3-7 16,2 1 0-16,-2-4-3 0,0-4 4 0,0-1 11 15,0 0 13-15,0-3 4 0,3-1-3 16,-3-2-8-16,0-6-3 0,0 0-8 16,0 0-9-16,0 0-6 0,-3-24-1 15,3 9-6-15,-2-6-5 0,2-5-3 0,-2-2-5 0,2-7-1 16,-3 0-5-16,1-1 2 15,4-1-5-15,-2-5-1 16,3 2 3-16,1 0-5 0,1 1-3 0,5 2-3 0,2 4 1 16,-1 1-1-16,3 2-5 15,3 8 0-15,-1 0-7 0,0 6-6 0,3 1-8 16,1 4-2-16,-1 8-2 0,1 1 2 16,0 4 5-16,-1 6-1 0,-3 2 4 0,-1 7 5 15,-2 2 2-15,-6 4 0 0,0 3 3 16,-7-4 0-16,0 0 4 0,-7 6 2 0,0-5 2 15,-1 0 0-15,-3-6 0 16,0 3 2-16,-3-4 0 0,-5-1 0 0,3-4-17 16,0-1-27-16,-1-4-38 0,1 1-46 15,-3-2-37-15,5-5-39 0,0-3-547 0,2-1 256 0,-2-3 169 16</inkml:trace>
  <inkml:trace contextRef="#ctx0" brushRef="#br0" timeOffset="23915.32">12924 7690 102 0,'2'3'117'16,"-2"-3"-14"-16,0 0-9 0,7 6-6 15,-7-6-1-15,14 0-16 0,-14 0-6 0,21-7-9 0,-7 3-3 16,0-3-3-16,1-1-4 16,-2 0-7-16,0-1-3 0,3-2 5 0,-5 2 0 0,0-5 4 15,-4 5 2-15,0-5-11 16,-2 0 13-16,-1 3-6 0,-4-1 7 0,-2-1-4 16,0 2-6-1,-1 3-2-15,-3 0-11 0,1-1 7 0,-4 5-6 16,-2 2-3-16,0 2 6 0,-2 4 4 0,1 3 0 15,-1 1 2-15,-2 4-6 0,3 3 6 16,-2 2 1-16,6 1 4 0,-3 2 4 0,2-2 0 16,3 1-1-16,5 1-4 15,2-2 1-15,3 1-6 0,3-1-1 0,5 0-3 16,4-1-3-16,2-1-1 0,4-1-16 16,0-2-29-16,5-1-39 0,0-1-55 0,2-3-67 0,-1-2-473 15,-4-1 221-15,1-1 147 16</inkml:trace>
  <inkml:trace contextRef="#ctx0" brushRef="#br0" timeOffset="24981.83">13692 7820 151 0,'7'-2'138'16,"-7"2"-17"-16,0 0-10 0,0 0-7 0,0 0 10 16,0 0 6-16,-3 15-3 15,-1-5 0-15,-6 5-1 0,-2 0-5 0,-2 4-9 0,-1-1-9 16,-3 3-3-16,0-4-13 15,5 2-4-15,-5-2-9 0,5-2-5 0,0-3-10 0,5 1-33 16,-2-1-37-16,1-1-53 16,3-4-42-16,1 0-45 0,0 2-374 0,0-5 182 15,5 0 120-15</inkml:trace>
  <inkml:trace contextRef="#ctx0" brushRef="#br0" timeOffset="25376.54">14258 7196 9 0,'-2'-11'212'0,"-1"1"-19"0,3 2-20 16,-2 1-17-16,2 1-15 0,0 0-22 0,0 6-12 15,0 0-9-15,0 0-12 16,0 0-3-16,-2 27 0 0,0-6 13 0,2 9-2 0,-5 3 6 16,3 10-1-16,-3-3-2 0,1 3-4 15,-3 0 3-15,5 1-4 0,-4-5-4 0,1 1-6 16,1-6-8-16,1-3-4 16,1-3-7-16,2-3-6 0,0-4-3 0,0 2-1 0,0-7-1 15,2 1-6-15,3-3-2 16,5 2-4-16,2-6-4 0,4-2-3 0,2-1-2 15,6-2-5-15,-1-1-3 0,3-3-4 16,-2 1-28-16,3-2-37 16,-1-2-35-16,-1-3-35 0,0 5-39 0,2-3-34 15,-4-1-38-15,0-1-554 0,5-1 266 16,-7 1 175-16</inkml:trace>
  <inkml:trace contextRef="#ctx0" brushRef="#br0" timeOffset="25803.46">14702 7590 35 0,'0'0'183'0,"0"0"-16"16,0 0-15-16,0 0-17 0,-5-2-13 15,5 2-14-15,0 0-7 0,0 0-11 0,30 0-10 16,-16-2-8-16,1 1-2 15,0-3-12-15,4-1-3 0,0 1-4 16,0-3-6-16,-3 2-6 0,1-2-1 0,-5-1-4 16,1 0-7-16,-4-1 0 15,0-1 0-15,-3 1-5 0,-4-1-2 0,0-1-2 0,-2 1-5 16,-4-1 4-16,0 2-7 16,-1 4-1-16,-3-2-1 0,-2 3 0 0,-2-1-3 0,-1 5-1 15,-4 3 2-15,1 1 8 16,-2 5 3-16,-1-2 2 0,-1 5 2 15,2 4-1-15,2-1 1 0,3 4 5 0,-1-1 1 16,1 4 1-16,6-6-2 0,1 5 2 0,3-2-1 16,3 0-1-16,5 0-1 15,2 1-3-15,3-3 0 0,6 3-3 0,2-4 2 0,4-1-2 16,1 0-11-16,5-5-30 16,1 4-32-16,8-7-27 15,-4 0-40-15,1-3-36 0,-1 1-27 0,0-8-385 0,0 1 193 16,-4-7 128-16</inkml:trace>
  <inkml:trace contextRef="#ctx0" brushRef="#br0" timeOffset="26752.95">15264 7481 69 0,'-2'-5'179'16,"-1"1"-16"-16,1-3-13 15,2 7-17-15,-2-7-12 0,2 7-13 0,0 0 4 0,0 0 1 16,0 0 5-16,0 0-2 15,2 28 1-15,0-15-2 0,1 3-3 0,-1 1-7 0,2 4-8 16,-1 0-8-16,-1 0-3 16,0 0-4-16,1 0-9 0,-3-2-5 0,1 1-6 0,2-3-11 15,-3-4 0-15,2 1-4 16,-2-3-1-16,3 2 4 16,0-5 1-16,-3 0 5 0,2-1-4 0,1-3-9 15,-3-4-5-15,0 0-1 0,0 0-7 16,11-16-3-16,-6 4-5 0,1-3-9 15,-1-5 2-15,2 2-3 0,3-5-4 0,2 0-3 16,-1-1-5-16,3 3-10 0,0 0-5 0,2 1 1 16,0 0-2-16,1 4 2 0,2 1-1 15,-1 3-1-15,-1 0-1 0,1 7 1 0,-2 3 0 16,1 2 3-16,-1 3-1 16,-2 4 4-16,1 2 1 0,-2 3 3 0,-4 3 0 0,-1 1 1 15,0 1 1-15,-2 2 2 16,-1 0 3-16,-3 1-1 0,2-3-1 0,-1 3 1 0,1-3-1 15,1 1-8-15,2-3-11 16,-1 1-11-16,5-1 0 16,0-2-5-16,5-2-6 0,8 0-3 15,0-3 0-15,6-2 1 0,-1-3 3 0,2 0 1 16,0-6 4-16,-2 0 5 0,0-6 1 0,-2-2 1 0,-3-5 2 16,-6-3 3-16,2-2 3 15,-7-4-3-15,-6-1 9 0,0 2-2 0,-2-4 2 16,-3 5 4-16,-2 3 3 15,-2-1 1-15,-3 3 0 0,-2 2 1 0,0 1 0 16,-3 5 1-16,-1 1 0 0,-1 5 0 16,0 2 1-16,-1 2 1 0,1 4 1 0,-2 5 2 0,0 1 0 15,3 3 2-15,-2 1 4 16,4 3-1-16,5-2-3 0,-1 2 6 0,3-1-1 16,-2-4-3-16,4 1 1 0,0 0 0 15,6-4 1-15,-4-1 3 0,5-2-3 0,0-1 2 0,3-4-6 16,0-1 3-16,-10 0-1 15,20-8-2-15,-9 0 2 16,2-3 7-16,-2-1 1 0,1-6 1 0,-1 2 2 16,2-3 1-16,-2-2 5 0,-4 4 4 15,2 1 3-15,-1 0 3 0,0 2 1 0,2 1-7 16,-5 3-1-16,-1-1-6 16,1 4-3-16,-3 4-2 0,-2 3 0 0,0 0-2 15,7 15 3-15,-5 0-1 0,1 6 1 16,-1 6 0-16,0 7 2 0,-2 1-1 0,2 9 0 15,1 2 1-15,-1 5-1 0,-2 7 4 16,0 4-5-16,0 1 3 0,-2 0-2 16,-1 4 0-16,-1-4-1 0,-3 0 2 0,0-5-1 15,0-3-2-15,0-11 0 0,1-2-1 0,0-9 1 0,-2-1 2 16,5-4 12-16,-2-5 8 16,-2-4 2-16,-4-5 3 15,-1-5-7-15,-2-3-2 0,-2-6 0 0,-3-3-1 16,-2-5 5-16,-2-5 1 0,-1-1-2 15,1-9-3-15,-2 0-3 0,4-4 0 0,1-3-9 16,4-2-3-16,5-3-2 16,4 3-6-16,5-1-13 0,4-1-23 0,3-4-29 15,6 1-40-15,5-2-37 0,8 2-50 0,1 2-36 16,8-1-673-16,-3 4 304 0,7-2 200 0</inkml:trace>
  <inkml:trace contextRef="#ctx0" brushRef="#br0" timeOffset="27072.51">16517 7030 166 0,'-2'-6'163'0,"0"-1"-13"0,-1 4-24 0,3 3-13 0,-5-7-10 15,5 7-11-15,0 0-6 0,-5 21-6 16,6-4 5-16,-1 4 4 0,7 7 5 0,-5 6 9 16,1-2-5-16,1 8 5 15,1 2-5-15,-3 3 1 0,2-4-7 0,-1 1-8 0,0-2-7 16,-1-4-6-16,4-4-3 16,-1-1-7-16,-1-3-7 0,2-2-6 0,3-1-2 0,0 0-4 15,5-5-20-15,3-3-38 16,3-2-46-16,3-1-49 0,6-3-43 0,-4-5-45 0,-1-2-472 15,0-4 229 1,-4-1 150-16</inkml:trace>
  <inkml:trace contextRef="#ctx0" brushRef="#br0" timeOffset="27661.08">16388 7316 113 0,'-6'-2'131'0,"6"2"-9"16,0 0-13-16,25-4-10 0,-6 6-14 0,4-2-9 0,5 0-15 15,5 0-11-15,1 0-12 16,-1-2-10-16,3-1-3 0,-2 1-8 16,1-5-5-16,-4 1 1 0,-1-2 1 15,-2-4-5-15,-3-2 2 0,-3-4-2 16,-2-5-5-16,-3 0 3 0,-5 0 5 0,-1 0 7 0,-4-1 2 15,0 5 9-15,-1-1 9 0,-2 1-1 0,-2 2 8 16,2 2 8 0,-1 0 0-16,0 6-3 0,-1-5-3 0,0 5-10 15,0 0-6-15,-2 4-4 0,0 5 0 0,0 0-2 16,0 0-3-16,0 0 4 0,0 30 0 16,0-9 1-16,3 4 5 0,-3 4-5 0,4 5 2 15,-4 2 0-15,2 5-3 16,-2 1 0-16,3 1 0 0,-1-7 3 0,-2-1 3 0,2-3 1 15,-2-4 1-15,3-5-2 16,-3 0 14-16,0-2 13 0,0-5 17 0,0-1 0 0,2-3-8 16,-2-4-8-16,0-1-5 15,0-7-8-15,1 2-7 0,-1-2-4 0,0 0-5 16,9-19-5-16,-4 9-4 16,-1-5-9-16,3-1-4 0,1-1-3 0,5-3-11 0,-1 2-5 15,2 1 2-15,2-1-2 16,3 1-1-16,-3 5 0 0,2 1-2 15,-1 2 3-15,2 2 1 0,-1 3 0 0,-1 4 2 16,-3 3-1-16,4-2 3 0,-3 8 3 16,-3-2-2-16,3 4 0 0,-5 4 3 0,-2-1 1 15,2 4 3-15,-5 3-2 16,-3 0 1-16,1 0-23 0,-6 2-33 0,1 2-42 0,2-1-39 16,-5-1-44-16,3-3-562 15,0 1 252-15,-2-2 166 0</inkml:trace>
  <inkml:trace contextRef="#ctx0" brushRef="#br0" timeOffset="27872.53">17704 7752 19 0,'5'-4'203'0,"-5"4"-21"15,0 0-21-15,0 0-13 16,0 0-16-16,-14 23-12 0,5-8-14 0,-2 0-2 0,-4 6-11 16,1 0-30-16,-2 0-44 15,1 2-43-15,-1 0-59 0,3-2-340 0,-2-2 144 0,3-5 95 16</inkml:trace>
  <inkml:trace contextRef="#ctx0" brushRef="#br0" timeOffset="28907.27">18614 7019 17 0,'0'0'137'0,"0"0"4"0,-11 11 0 16,5 4 7-16,4 6 3 0,-3 7-8 0,3 2-8 0,0 8-6 15,-3 7-6-15,3 0-7 16,0 1-7-16,0 3-10 0,2 0-10 16,0-3-8-16,2-5-5 0,-2-2-9 0,2-3-6 15,-2-6-4-15,2 0-2 0,1-7-8 16,-3-2-15-16,2-2-26 0,-2-7-59 0,2-3-49 16,3-3-45-16,-5-6-37 15,0 0-386-15,0 0 194 0,0-23 128 0</inkml:trace>
  <inkml:trace contextRef="#ctx0" brushRef="#br0" timeOffset="29131.28">18610 7128 37 0,'2'-7'137'0,"3"5"0"0,2 0-23 16,4 2 10-16,0 4 1 15,6-1-2-15,4 6-4 0,1 3-7 16,0 1-6-16,5 6-5 0,0 2-10 0,0 5-7 15,2-1-9-15,-1 1-4 0,1 2-5 16,-7-1-4-16,5 1-7 0,-7-1-5 16,1-4 0-16,-2-3-16 0,-3-2-31 0,0-1-21 15,-5-4-22-15,4-1-27 0,-1-1-35 16,-4-7-31-16,4-3-383 16,-3-1 176-16,-2-1 115 0</inkml:trace>
  <inkml:trace contextRef="#ctx0" brushRef="#br0" timeOffset="29387.24">19160 7070 89 0,'-2'-19'143'0,"0"2"12"16,-1 2 11-16,0 3-1 15,3-1-10-15,-2 1-2 0,0 1-7 16,2 1-9-16,-2 1-13 0,0 1-12 0,2 2-16 16,0 0-10-16,0 6-8 15,0 0-5-15,0 0-5 0,0 0-2 0,-5 27-5 0,5-6 7 16,0 9 3-16,-2 2 0 0,-1 11-2 15,3 3-4-15,-5 4-4 0,3 7-4 16,-1-6-7-16,1-3-3 0,0-4-5 0,2 0-4 0,-3-9-26 16,3-3-34-16,0-2-36 15,0-7-36-15,0-1-30 16,3-1-37-16,1-8-59 0,1-1-476 0,3-3 237 0,1-2 156 16</inkml:trace>
  <inkml:trace contextRef="#ctx0" brushRef="#br0" timeOffset="30806.12">19453 7310 46 0,'-1'-8'191'0,"1"3"-20"15,-3-2-20-15,3 7-13 0,0 0-12 0,0 0-16 16,0 0-5-16,-4 20-12 15,4-8-8-15,0 3-7 0,2 1-10 16,3 3-3-16,-2 2-6 0,3-2-3 0,-2 2-6 16,3-1-5-16,3-4-2 0,0 1-3 15,1-3-3-15,0-1-5 0,4-4-2 16,1-3-1-16,2-2-6 0,2-1-1 0,-4-3-4 16,2-5 1-16,1 1-6 0,0-4 3 15,-2-1-2-15,-4-4 2 0,3-2-6 16,0-3 0-16,-3-1-2 0,0-2-12 0,-1-2 8 0,-3 2 5 15,-1 2 1-15,-1 4 7 16,-3-2-2-16,3 5-3 0,0-2-1 0,-5 2-5 0,3 6-1 16,-1 1 0-16,-1 1 0 15,-3 4-1-15,0 0 1 0,0 0-1 0,2 22 2 0,-2-12 0 16,3 5-1-16,0 2 1 16,1 0-3-16,2-1 4 15,0 3-5-15,3-2 6 0,-3 0-4 0,4-2 4 16,2 0-1-16,0-3-1 0,3-3-1 15,0-2 3-15,0 0-5 0,4-5-2 16,-3 1 4-16,1-6 1 0,-2-1-2 16,6-1-2-16,-3-2-1 0,3-6 2 0,-2-2-1 0,-3-1-3 15,1-4 0-15,-1-3 1 16,0-1-2-16,1 4 2 0,-7 0-3 0,5-2 0 0,-4 8-1 16,2-1 0-16,-4 0-1 15,-2 5-4-15,2 1-3 0,-3 4 6 0,4 1 0 0,0 4 1 16,-10 0 4-16,18 18 0 15,-8-6 1-15,-1 6 2 0,3 5 2 0,-3 0-1 16,-2 1 3-16,0-1-2 16,-2 2 0-16,1 1 0 0,-1-7 1 0,-3-1 0 0,4 0 3 15,-2-1 2-15,-1-5 10 0,-1-1 19 16,0-1 9-16,1-3-2 16,-3-4-3-16,0-3-7 0,0 0-3 0,0 0-9 15,0 0 2-15,-3-20-6 0,3 6-3 16,3-2-2-16,-3-3-5 0,0-2 1 0,2-2-5 15,1-2 0-15,5-1-2 16,-3 5-6-16,4 3 1 0,0 1-6 0,1 2 3 0,4 2-1 16,-2 5 2-16,4 1 2 15,0 7 1-15,5 4 0 0,-2 1 0 16,2 6 2-16,3 4-1 0,-2 1 0 0,-2 3 3 16,-2 1-1-16,3 4-1 0,-7-1-2 0,-2 0 6 15,-1-2 1-15,-4 1-1 16,2-5 4-16,-3-1 0 0,1-1 2 0,-3-3 11 0,0-1 7 15,1-2-2-15,-2-4-1 16,-3-1-4-16,0-4-2 0,0 0-4 16,0 0-1-16,0 0-3 0,-3-21-4 0,3 12-5 15,0-6-4-15,5-4-5 16,-1-1-7-16,3-3-8 0,5 0 1 0,2 3-1 0,2-1 0 16,4 4 0-16,-1 0 2 15,6 4 1-15,-2 1 1 0,0 5 2 0,1 2 2 0,-4 2-5 16,4 3 7-16,-3 3-1 15,0 2 4-15,0 2-1 0,-2 3 4 0,-4 1 0 0,2 3 2 16,-1 3-4-16,1 2 5 16,-6 1 0-16,-3 3-1 0,6 2 2 0,-5-5 2 15,0 3-13-15,0-2-15 16,1-3-13-16,0-2-7 0,1 3-10 0,3-4-13 0,1-5-5 16,7 2-7-16,-1-3 7 15,1-3-14-15,-2-3 5 0,4-3 0 0,-6-7 5 16,1-1 10-16,2-7 7 0,-5-4 2 15,-2-2 9-15,-2-2 10 16,0-4 7-16,-1-1 9 0,-5 0 16 0,2-4-3 0,2-3 6 16,-5 0 13-16,-1-2 8 15,2-4 4-15,-4 7 5 0,4-5 6 16,-4 5 5-16,3 3-5 0,-3-1 19 0,-2 4 3 16,2 7 6-16,-2-3-4 0,2 5-5 0,-2 3-9 15,0 1-4-15,3 3-8 16,-3 3-2-16,-3 2-2 0,3 7-4 0,0 0-1 0,0 0 2 15,-4 20-19-15,-1-4 1 16,3 7 1-16,-2 4 3 0,-2 5-3 0,2 3 3 0,2 3-4 16,-2 5 4-16,1-1 1 15,1-2 1-15,2-2 0 0,0-5-3 0,2 2 3 0,-2-3 0 16,5-2-3-16,-3-4 1 16,3 0 2-16,-2-5 0 0,5-4-2 0,-1 0-9 15,5-5-11-15,-2-1-6 0,-1-1-10 16,2-6-5-16,-1-2-11 15,6 0 2-15,-4-6-3 0,-1 0 9 0,0-6-2 16,2-1 4-16,-4-5 2 0,0-2 5 16,-4 0-4-16,-1-1 8 0,-1-3 0 0,-6 1-4 0,-1-2 9 15,-3 5-1-15,-3-4 5 16,-4 2-3-16,-4 3 3 0,0 2 0 0,-6 3 2 16,-1 4-21-16,3-1-28 15,1 5-31-15,2 4-29 0,3 0-335 0,2 4 155 0,3 2 102 16</inkml:trace>
  <inkml:trace contextRef="#ctx0" brushRef="#br0" timeOffset="31499.38">21894 7500 7 0,'-2'-4'193'0,"2"4"-18"0,0 0-16 0,0 0-19 16,0 0-12-16,0 0-14 15,8-8-12-15,3 3-12 0,1 3-8 16,4-1-9-16,0-3-6 0,1 1-10 0,-1 1-9 16,0-3-4-16,-2 2-6 0,-2-4-7 0,-1 0-6 0,-4 1-2 15,-2-2-4-15,-2 0-3 16,-3-4-2-16,-6 4-3 0,-1-3-2 0,-3 3 0 15,2-1-3-15,-5 3-2 0,0 4-2 16,-1-1 3-16,1 5-2 0,-4 3-1 0,1 1 2 16,0 4 3-1,-1 5-1-15,-2 1-7 0,3 3 11 16,5 4 1-16,-1 1 2 0,5-3 1 0,4 2-3 0,3 2 5 16,5-3-1-16,4 2 1 15,2-1-1-15,9-1-2 0,0-3 3 0,7-2-3 0,1-5 1 16,4 0-5-16,3-3 3 15,1-3-3-15,0-4-3 0,2-2 1 0,-4-1 0 0,7-7-2 16,-7-3-1-16,-3-1 1 16,-3-4-2-16,-7-5-1 0,-6 0-2 0,-4-3-3 15,-4-4-1-15,-7-1 1 0,-3 2-2 16,-3-1 1-16,-3 3-3 0,-2 2 2 0,0 2 1 16,-3 1-4-16,2 5-5 15,0 5 6-15,1 0 2 0,0 1-1 0,0 6 0 0,3 0 2 16,3 3 3-16,5 2-3 15,0 0 2-15,0 0 0 0,0 0 4 16,19 10-2-16,-3-4 2 0,4 1 0 0,2-3-1 16,3 0 0-16,4-2 1 15,0 2-1-15,-3-2 1 0,-4 1-1 0,5-3 3 0,-4 2-2 16,-1-2 0-16,-2-2 0 16,-3 2 2-16,-3 0-3 0,-1 0 0 0,0 0-3 15,-1 2-3-15,-4 0 2 0,2 3 2 16,-6 0-1-16,1 1 1 0,2 6 1 0,-4-2 2 15,0 4-2-15,-3 2 2 0,3 0-6 16,0 3 6-16,0 1 2 0,-1 2 1 0,0-1-3 16,3-3-34-16,4 5-20 15,-2 0-32-15,5-4-35 0,0 3-36 0,0-5-339 16,13-1 168-16,-4-6 111 0</inkml:trace>
  <inkml:trace contextRef="#ctx0" brushRef="#br0" timeOffset="32737.4">23364 7162 35 0,'-14'-6'153'0,"-2"4"-15"16,3 6-13-16,-5 3-11 15,4 1-11-15,-3 7-7 0,1 2-14 0,1 4-5 0,3 2-6 16,0 2-5-16,3-1-7 16,2 3-7-16,2-3-2 0,1-1-8 0,4-2-2 0,0-2-11 15,4 1 7-15,1-4-3 16,4-4-5-16,1 0-4 16,6-5-10-16,-2-5-8 0,0 3 0 0,0-5-2 0,2-5 2 15,0 2-10-15,1-6 11 16,-1-2-8-16,3-1-12 0,-2-6 15 0,-5 0-2 15,3-1 11-15,-2-4-5 16,-2 0 10-16,-2 3 6 0,-2 0-6 0,2 4 10 0,-3 1-3 16,1 0-7-16,-3 5-5 15,-2 3 1-15,1 3-2 0,-3 4 2 0,0 0 2 0,0 0-11 16,0 0 3-16,0 29 5 16,0-14-1-16,0 5 0 0,2-3-3 0,0 6 4 0,3-5-1 15,-1 1-5-15,0-1 7 16,6 2-2-16,-3-4-1 0,1-1 2 0,2-5 0 15,3 1 2-15,-4-4-7 0,5-5-3 16,-2-1-3-16,-1-2-2 0,3-5 0 0,1 1-1 16,-3-4-1-16,3-3 2 15,2-6-5-15,-1 2 6 0,0-5-4 0,-2-2-1 0,5-3 4 16,-5 0-6-16,-1 0 2 16,2 6 1-16,-1-1-1 0,-3 2-4 15,-2 4 1-15,2 5-2 0,-4 1 2 0,-1 5 5 16,0 4-5-16,-6 0 4 15,15 11 3-15,-8 1 3 0,-2 4 2 0,1 2 2 0,-4 0-3 16,2 2 1-16,-2 0 5 16,0-1 7-16,1 0-1 0,-3-4 0 0,2-1 5 0,-2 0 12 15,2-5 16-15,-2-1 0 16,0-1-6-16,0-2-2 0,0-5-5 0,0 0-5 16,0 0-5-16,0 0-4 15,12-21-11-15,-8 10-3 0,4-6-3 0,-1-2-5 0,4-2-5 16,0 0-4-16,3 1-1 0,-1-2-3 15,1 4 0-15,-1 2-5 0,0 2 5 0,-2 4 0 16,3 3 1-16,0 1 1 16,-2 6 3-16,2 0-1 0,-1 6-2 15,1 2 5-15,-3 3 4 0,2 1 0 0,-2 4 1 16,-3 0 0-16,4 3 2 16,-3 2 1-16,2 1 2 0,-2-2-1 0,1 3 0 0,2-3 0 15,-1 0-16-15,3-3-27 16,1 2-12-16,5-5-30 0,1 0-3 0,5 0-1 0,1-4-5 15,2-2-2-15,2-3 0 16,-2-1 7-16,0-4 4 0,-6-2 10 0,3-5 5 16,-3-2 14-16,-3-5 11 0,-1-4 10 15,-5-1 4-15,1-2 13 0,-6-2 10 0,-4-3 15 16,-1 5 5-16,-2 1 11 16,-2-1 5-16,0 1 3 0,-2 3 7 0,-2 3-2 0,-3 0 1 15,-5 2 4-15,0 7 0 16,-2-1-3-16,-4 6 4 0,1 2-4 0,-4 2-1 0,-3 4-3 15,2 5 2-15,0 1-2 16,2 3-4-16,1-1 0 16,2 4 0-16,4-1-5 0,1 0-1 0,3-3-4 15,3 1 1-15,4-1-3 0,2 0-1 16,5-4-4-16,3 1-9 0,1-3-12 0,2-3-6 0,0-1 1 16,7-3-4-16,-5-3 5 15,5-3 1-15,0-3-2 0,-3-2-2 0,-2-5-6 16,8-6 15-16,-7-2-5 15,1-9 5-15,0-3-4 0,-1-3-4 0,-3-4 4 0,-1-8-2 16,2 6 4-16,-3-2 1 16,-2 4 2-16,-3 0 3 0,3 2 11 0,-2 7 3 0,-3 1 8 15,2 5 4-15,-1 1 1 16,-1 7-7-16,-2-1-3 0,0 6-1 0,-2 4-1 0,-1 1 1 16,3 7 0-16,0 0-1 15,0 0-8-15,-18 27 12 16,11-6 4-16,3 4-2 0,-1 7-4 15,1-1 3-15,4 5 2 0,0 2 1 0,2 2-2 16,5 0-5-16,0-2-28 0,1 0-31 0,4-3-29 16,1-3-33-16,0-7-42 0,1 0-325 15,10 0 161-15,-6-7 106 0</inkml:trace>
  <inkml:trace contextRef="#ctx0" brushRef="#br0" timeOffset="33387.46">25328 6994 98 0,'0'0'152'0,"0"0"-6"0,0 0-6 16,0 0-10-16,-2 28 0 15,4-9-7-15,-2 4-6 0,3 2-4 0,-3 5-10 16,0 5-6-16,0 0-11 0,-3 7-10 15,1-1-1-15,0-6-6 0,0 0-8 0,-2-5-5 16,0-2-5-16,2-5-7 16,0-2 2-16,-1-2-1 0,1-4-6 0,0-5-8 15,0-3-2-15,-1-3-4 0,3-4-2 16,0 0-8-16,-2-20-4 0,-1 8-4 0,1-7-4 0,2-4-1 16,2-9-4-16,1-1-1 15,2-9-2-15,1-2-1 0,1 0-1 0,5-6-1 16,0 3-4-16,2 8 0 0,1 0-4 15,-2 6 1-15,6 3 0 0,0 2-3 0,1 11 0 16,1-1-2-16,1 4 4 16,0 6-2-16,0 2-5 15,-2 6 11-15,1 3 1 0,-4 3 1 0,-2 3 6 0,1 4-3 16,-7 2 4-16,-2 2 0 16,-9 1 3-16,-3 3-1 0,-6 2 5 0,-9 2-3 0,-3 1 2 15,-3-3-2-15,1-2-1 16,-1-5 1-16,1 1 0 0,1-4-1 15,3-3-4-15,4 1 5 0,1-5 5 0,3 0 0 16,-3-1-10-16,8-3 7 0,1-2-3 0,7 0 4 16,0 0-3-16,0 0-3 0,0 0 0 15,0 0 0-15,0 0 0 0,0 0-2 0,38-4 2 16,-26 6 1-16,6 1-4 16,1 4 4-16,-3-1-1 0,-1 4 1 0,7 1-2 0,-6 5 3 15,-1-4 0-15,-4 2 2 16,1 0 2-16,-6 4-3 0,-3 1 3 0,-3-1 0 0,-7 3 0 15,-3 1 5-15,2-1-4 16,-9-3 2-16,1 0-1 16,-3-2 2-16,0-4-6 0,1 2-16 0,2-6-13 0,-3 0-30 15,3-4-39-15,0-1-32 16,1-6-420-16,-1 1 187 0,6-2 123 0</inkml:trace>
  <inkml:trace contextRef="#ctx0" brushRef="#br0" timeOffset="33750.11">25763 7200 100 0,'0'0'165'0,"-15"12"-16"0,8-3-14 16,-1 5-12-16,5 2-12 15,-2 3-10-15,1 0-11 0,-1-1-6 16,3 3-5-16,2 2-7 0,2-2-6 0,5 3-9 16,-2-3-4-16,3-1-4 0,4-1-5 15,3-3-3-15,-1-2-12 0,-1-4 7 0,7-2-5 16,-4-3-2-16,2-1-3 16,-3-4-4-16,-3-4-2 0,5-1-1 0,-4-3-3 0,-2-2 0 15,-2-4-3-15,1-3-6 16,-6-3-1-16,0 0-1 0,1-6-4 15,-3 2-1-15,-2 1 0 0,-2 0-2 0,2 2-1 16,-5 2-10-16,1 1-9 0,2 4-25 0,-3 2-23 16,-2 3-14-16,1 4-19 15,-1 1-18-15,-3 4-11 0,10 0-276 0,-16 7 139 0,9-3 91 16</inkml:trace>
  <inkml:trace contextRef="#ctx0" brushRef="#br0" timeOffset="35270.74">26078 7221 30 0,'6'-4'165'0,"-1"-1"-21"0,3 1-21 0,-4 3-9 16,-4 1-12-16,0 0-8 0,0 0-11 15,10 17-6-15,-10-6-5 0,2 1-10 0,0 4 1 16,-2 3-9-16,0 1-6 0,2-3-5 15,1 3-2-15,-1-1-1 0,0-3-5 0,3 1-5 16,-1 0-2-16,3-2-3 16,3-3-9-16,2 1-4 0,-1-5-13 0,1 1 3 15,0-2-2-15,-2-7-8 0,5 0 7 16,-3 0-3-16,2-3 0 16,-2-3 2-16,1-2 0 0,-1-5 2 0,0-1-2 15,0-9-10-15,-1 0 3 0,1 1 7 16,-2-3 9-16,-3 0 1 0,-1 2 5 0,1 3 3 15,0 2 1-15,0 0 0 0,-4 6-9 16,1 0-2-16,2 3 4 0,-4 3-1 0,-2 2 1 16,0 4-18-16,0 0 16 15,0 0 1-15,0 19 3 0,0-9-3 0,0 3-1 0,-2-1 1 16,4 4 0-16,-2-2-2 16,0 1 3-16,2-4-1 0,0 3-1 0,-2-1-2 0,3-5 1 15,-1 1 1-15,0-2 0 16,3-3 2-16,-1 1-1 0,0-3-5 15,-4-2-1-15,0 0-3 0,22-9-11 0,-15 3 9 16,0 0-2-16,2-5 1 16,3-1-5-16,0-2 3 0,0-1 0 0,1-5-2 0,1 4 0 15,3 0 0-15,-3 0-7 16,-3 2 6-16,0 1-1 0,2 5 4 16,-2-1-7-16,-1 3 6 0,1 4 3 0,-1 4-6 15,-10-2 6-15,18 11 2 16,-8-2 1-16,-4 7 1 0,1-2 1 0,-5 2-4 15,4 4 4-15,-6-1 0 0,2-1-6 0,0 0 8 0,-2-3-11 16,0-1 14-16,0-2-3 16,0-1 3-16,0-1 4 0,2-1 3 0,-2-2-5 0,3-4-1 15,-3-3-2-15,0 0-4 16,7 2-8-16,-7-2 7 0,0 0-3 16,14-11-9-16,-7 3 6 0,-1 2 0 0,5-6 2 15,0-2-4-15,0 2 1 0,1-2-3 0,0 1 3 16,0 0 1-16,-1 2 1 15,1-1-6-15,2 3 6 0,-2 0-6 0,-1 0 3 0,1 4-1 16,-2 1 4 0,1 4-2-16,-2 4-1 0,0 1 7 15,1 2 5-15,-1 4-5 0,-1 1-5 0,-2 0 6 16,1 3 1-16,0 0-3 0,-2-1 4 16,2 2-2-16,-3-2 2 0,4-2-10 0,-3-1 11 0,-1-1-1 15,1-2 1-15,2 0-4 16,2-3-5-16,0 0-4 0,2-3-13 15,-1 0 6-15,4-2-5 0,-4-2 3 0,6-3-13 16,0 1 11-16,-2-4-4 0,1-1 3 0,-2-3 1 16,1-2 1-16,-3-2-6 15,2-3 26-15,-2 1-16 0,-1-4-1 0,-4 2 2 0,-3 1 5 16,1-1 7-16,-4 1 0 16,0 5 3-16,-2-3 2 0,-3 1-3 0,-1 3 0 0,-6 3 2 15,1 3 0-15,-2 3 9 16,-3 4-5-16,0 2 0 15,-3 5 5-15,1 2 2 0,-2 7-3 0,4 3-3 0,3 2 2 16,0 0 1-16,4 4 2 16,2-2 3-16,3-2-4 0,-1 2-10 0,5-2 7 15,0-2 3-15,5 0 1 16,-1-3-1-16,3-1-1 0,2-2-12 0,6-2-4 0,-1-1-9 16,3-4 4-16,1-3 0 15,0-1 2-15,0-4-2 0,2-5-3 0,-3 0 5 0,6-5-3 16,-7-5-5-16,3-2 3 15,-3-5 2-15,0-4-3 0,-1-6 1 16,-4-4-1-16,1 1 8 0,-5-3 0 0,1 1 11 16,0 0 2-16,-3 7 10 0,0-1 3 15,-3 3 7-15,0 2 6 0,2 0-1 0,-6 7-1 16,2 2-4-16,0 1 0 16,-2 2-11-16,-2 4 0 0,-3 3 2 0,-1 5-2 15,-5 4-2-15,3 2 6 0,-1 5-2 16,-4 5 2-16,3 8-4 0,1 3 8 0,0 1 4 15,4 8 2-15,-4 2-4 0,7 3 2 16,-1-3-3-16,2 2-3 0,2-3 0 0,1 2 0 16,0-3-9-16,4-1 6 15,-1 1-2-15,1-4 0 0,3-3 3 0,3 0-4 16,-4-8 0-16,7 1-5 0,0-3 1 16,2-4-7-16,1-2-5 0,0-6-7 0,1 2-2 15,-1-8 2-15,2-1-2 0,-1-4 3 16,-1-7-11-16,2-4 10 0,0-4 0 15,-3-3-5-15,-1-9-1 0,1 0 6 0,-4-2-3 16,1 0 2-16,-1 1-3 0,-3 5 0 16,-1 5 3-16,0-1 3 0,-3 6 2 15,1 3-3-15,-2 1-9 16,0 5 9-16,0 3-1 0,-1 2 7 0,-2 5-2 0,0 2 6 16,0 0 1-16,3 19 1 15,-3-6-1-15,2 0 2 0,0 7 3 0,0 1-3 0,1 1 1 16,2 6 1-16,0-2-1 15,-2 1 0-15,3 0 0 0,-1 0 4 0,-1 1-5 0,1-1-2 16,-3 1 3-16,-2-4-1 16,0-1 2-16,0 0-3 0,0-3 0 0,-5 0 4 15,1 0-3-15,-3-3-3 0,-2-1-12 16,-8 2-28-16,-1-4-37 0,-6-4-73 16,-8-1-395-16,-15-4 184 0,-4-2 122 15</inkml:trace>
  <inkml:trace contextRef="#ctx0" brushRef="#br0" timeOffset="36726.01">12014 8542 124 0,'-3'-8'160'0,"3"-1"-13"0,-4 3-25 15,-1-1-3-15,1 4-16 0,-3 1-13 0,7 2-5 16,-19 4-9-16,7 3-10 0,1 2-6 16,-1 6 1-16,2 1-5 15,0 4-7-15,4-1-2 0,2 2-4 16,4 0-5-16,2 2 1 0,2-2-3 0,6 2-4 16,2-4-8-16,4 2 4 0,2-5-1 15,4-3-2-15,1-2-2 0,-2-5-6 0,-1-2 3 16,5-4-3-16,-5-1-2 0,1-4-4 0,0-2-1 15,2-3-1-15,-6-1 3 16,-1-3 5-16,0-2 4 0,-3-3 2 0,-2-6 7 0,-2 5 1 16,-2-6-22-16,-4 4-2 15,3-1 0-15,-4 4-4 0,-2-2 3 0,3 3-1 16,-1 0-1-16,-2 6-3 0,0-2 2 16,3 3-6-16,-3-1 0 0,3 3-9 15,-1 0-6-15,0 3-3 0,5 2 1 0,2 0-6 16,3-1-2-16,6 2 7 0,6 0 0 0,9-1-1 0,1-3 4 15,6 1-7-15,2-1 4 16,-4-3 3-16,-1 1 5 16,0 0 0-16,-9-3 0 0,-3 1 3 0,1-2-1 15,-4-2 3-15,-3-2 4 0,-4-1 2 16,0-2 3-16,-6 0 8 0,-4 0 0 0,-3 1 1 16,-2 0 3-16,0 1 5 15,-2 0 4-15,-3 2-1 0,2 4 2 0,-1 0-5 0,-4 3 1 16,2 0-4-16,-4 3 5 15,-1 4 2-15,0 2-2 0,-2 3 3 0,-1 6 1 0,3 2 0 16,-4 6 0-16,2 4 3 16,1 6 1-16,3 9 5 0,2 5 1 0,0 3 2 0,-1 10 5 15,2 4 4-15,0 2 5 16,2 0 4-16,4-2 0 0,-2 5 0 0,0-1-1 0,2-4 1 16,0-8-3-16,-2-3-3 15,4-4-4-15,-4-4-6 16,2-8 0-16,2-2-2 0,-2-3-1 15,0-3-2-15,0-4-1 0,0-1-18 0,-5-3-43 16,1-4-46-16,-1-5-53 0,-5-2-38 0,-1-2-53 16,-5-4-549-16,0-2 261 0,-4-2 173 15</inkml:trace>
  <inkml:trace contextRef="#ctx0" brushRef="#br0" timeOffset="36875.54">12443 8720 19 0,'45'-9'87'0,"-2"0"-13"15,2 2-7-15,2 4-29 0,2-1-34 0,13-1-103 16,4 1 34-16,1 2 22 16</inkml:trace>
  <inkml:trace contextRef="#ctx0" brushRef="#br0" timeOffset="37600.51">13946 8739 129 0,'-7'-7'193'0,"2"4"-19"0,-1-3-13 16,-2 1-20-16,-1 2-12 0,2-1-15 15,-2 1-12-15,-3 3-12 0,0 3-8 16,0 1-12-16,1 6-3 0,-5 1-9 16,1 3-5-16,1 5-5 15,1-1-2-15,3 6-9 0,3-5-1 0,2 1-3 0,1 3-1 16,4-3-5-16,2-1-1 0,2-1-4 16,3-3-2-16,6 0-2 0,-4-4-4 0,7-2-15 15,3-6-1-15,-2-3-2 16,5 0-2-16,0-3-1 0,-2-6 1 0,2-2 1 0,3-1-2 15,-1-8 3-15,-2 0 1 16,0-6-1-16,-1-3 0 0,-1-4 7 0,-2-9 2 0,2-4 7 16,-4-3-1-16,-4 0 4 15,0 0 0-15,-3 3 9 0,-5 7 4 0,3-1 0 16,-3 7 7-16,-2 3 3 16,0 3 5-16,0 4-5 0,-2 2-2 0,0 2-7 0,3 3-2 15,-6 4-6-15,3 4-2 16,-4 2-1-16,2 4-2 0,2 2-2 0,0 0 1 0,-18 16-19 15,16-1 3-15,-2 5 4 16,-3 7 1-16,0 6 1 0,5 0 1 16,-3 9 1-16,2 0 1 0,3 1 1 0,0-5 0 15,3 1 1-15,2 2 0 16,2-5 2-16,-1-8-1 0,3-3 1 0,5-2 0 16,5-5 1-16,0-5-3 0,1-6 1 15,2-3-3-15,0-4-1 0,-2-1 0 0,1-4-2 16,2-5 1-16,-2-2-3 0,-2-6-2 15,-3-1-3-15,-2-4 1 0,-2-2-1 0,-2 0-1 16,-1-1 1-16,-5 6 2 0,3 0 2 16,-2 3-6-16,-1-1 2 0,1 3-5 0,-3 2 3 15,0 4-3-15,-2 4 3 16,0 5-2-16,0 0 2 0,0 0 2 0,0 0 2 16,-9 25 0-16,7-8 2 0,0 2 1 15,2 2 0-15,-3 4 1 0,3 0 1 0,0 1 2 0,3 6 0 16,-3-4 1-16,0 0 1 15,2-3-19-15,-2-3-28 16,2-2-35-16,-2-1-25 0,2-3-24 0,-2-3-46 16,0-2-524-16,5-7 235 0,-5-2 156 15</inkml:trace>
  <inkml:trace contextRef="#ctx0" brushRef="#br0" timeOffset="37771.46">14463 8247 7 0,'2'-9'108'0,"-2"4"-31"0,6-1-43 0,-6 6-40 0,9 0-69 16,-9 0 25-16,14 9 17 16</inkml:trace>
  <inkml:trace contextRef="#ctx0" brushRef="#br0" timeOffset="39062.42">14767 8653 95 0,'7'2'161'0,"-5"3"-18"0,1 0-9 16,1 5-4-16,1 0 1 15,-1 5-10-15,1 1-6 0,2 4-10 0,-4-1-8 0,-1-1-9 16,3 1-9-16,-5 0-5 16,2 2-9-16,-2-3-4 0,0-2-2 0,-2-2-5 15,2-1 10-15,0-1 14 16,-2-1 9-16,2-5-10 0,-3-1-6 16,3-5-8-16,0 0-5 0,0 0-10 15,-12-15-5-15,10 4-4 0,2-4-10 16,0-1 2-16,0-4-5 0,0-3-4 0,2 5-4 15,2-4-1-15,4 2-9 0,1-1 2 0,3 2-1 16,2 0-1-16,3 3-3 0,1 3-1 16,0 4-1-16,6 3 0 0,-1 4 0 15,1 4 0-15,3 2-1 0,-3 7 2 0,0-2-1 0,1 7-1 16,-7 0 4-16,4 5 0 16,-6 2 0-16,-5 0-1 0,4 1 1 0,-6-1-2 15,-2 0 2-15,-2-2 3 16,-1-2 2-16,-1-3 9 0,-3-1 7 0,4-4 14 0,-4 0-2 15,-4-4 1-15,2-2-6 0,2-5-3 16,0 0-3-16,0 0-5 0,-19-19-4 0,14 6-1 16,-3-5-6-16,6-4-5 15,0 2-3-15,2-5-12 0,2 2 3 16,6-7-3-16,-1 5-3 0,4-1 0 16,-1 3 0-16,6 2-15 0,-1 1 0 15,0 3 4-15,2 2 2 0,-3 4 2 0,2 5 2 16,-5 3 3-16,4 3 3 0,-1 0-3 15,-3 5 3-15,0 6 1 0,0 0 2 0,-2 1-1 0,-2 3 3 16,2-1 0-16,-5 6 3 16,1-1-2-16,-2-1 6 0,1 1-4 0,-1 2 2 15,2-5-1-15,-3 1 0 0,2 1 1 16,1-4-1-16,0 1 1 0,4-3-2 16,-2-4-2-16,7 1-4 0,2-3-4 0,3-3-11 15,2-3-4-15,1-3-7 0,1-1-8 0,2-4-4 16,-1-3-2-16,-4-1-1 15,2-3 3-15,-4-2 1 16,0 1 4-16,-3-1 5 0,-1-2 3 0,-5 2 6 16,0 0 1-16,-3 1 8 0,3-4 3 15,-7 6 1-15,0 0 5 0,-2 1-1 0,0 3-4 0,-2 2 3 16,-4 3 2-16,-1 1 1 16,1 1 0-16,6 3 2 0,-19 7 0 15,10 1 1-15,-3 2 4 0,5 5-2 0,-2 2 3 16,2 1 6-16,5 3-3 0,-1 2 1 0,3 3-3 0,3-3 4 15,2 2-3-15,6-1 4 16,0-1 0-16,3-3 4 0,5 0-4 16,3-6-1-16,2 0-1 0,8-5 5 15,-1-3-1-15,7-1-6 0,-2-5-1 0,6 0-2 16,0-7-2-16,-4 1 0 0,2-4 0 16,-4-4 0-16,-3-4 2 0,-4-3-1 0,0 0-2 15,-9-5-1-15,2 1 4 0,-8 2 1 16,-1 0 2-16,-4 3 4 0,-2-1-1 15,-1 3 3-15,-6 2-4 0,-2 0 1 0,-2 5-4 16,0-1 3-16,-3 2-1 16,0 4-2-16,2-1 0 0,-1 6 1 0,-1-1 0 0,7 2 0 15,-9 9-1-15,6-2 6 16,3 3-3-16,3 2 0 0,3 4-1 16,6 4-1-16,1-1 2 0,5 4 0 0,2 4 2 15,1-3-2-15,0 4 0 0,0-5 0 0,-2 0 0 16,-3-4-1-16,-3 0-1 15,3-1 2-15,-7-6 2 0,-1 0 5 0,0-1 6 16,-6-2 2-16,-2-2 0 0,-5-3 5 16,5-4 3-16,-9 9 5 0,2-9 4 0,7 0 2 0,-17 0 0 15,17 0-2-15,-16-4 1 16,10 2-2-16,-1-1-3 0,7 3-4 16,-12-6-1-16,7 1-4 0,5 5-2 15,-10-5-3-15,6 3-1 0,4 2-4 16,-5-9-3-16,3 2 1 0,0 3-1 0,2 4 0 0,0-10-1 15,2 3-3-15,-2 1 1 16,2 1-3-16,1-2 1 0,1 1 0 0,-2-1-3 0,1 1-2 16,1 0 0-16,2-2-2 15,-4 1 0-15,2-1 2 0,-1 0 0 0,2 3 0 0,-1-2-2 16,-1 2 2 0,1-2-5-16,-2 1-2 0,1-1-8 0,1 0-6 0,-4 2-8 15,2-2-14-15,0 1-21 0,1 2-30 16,-1 0-51-16,-2 4-59 0,0 0-529 0,6-6 250 15,-6 6 164-15</inkml:trace>
  <inkml:trace contextRef="#ctx0" brushRef="#br0" timeOffset="39968.44">16342 8672 159 0,'0'-7'161'0,"-3"4"-16"0,3-4-17 16,0 7-11-16,-2-6-19 15,2 6-18-15,0 0 2 0,0 0-11 0,0 0-6 0,5 19-6 16,-3-7-6-16,2 5-1 16,1 2 0-16,0 3-3 0,-2 0 3 15,3 4 3-15,-1-1 2 0,0-4-4 0,0 0-4 16,-3-1-2-16,2-3-5 16,-1 1-2-16,-1-1 3 0,0-6 12 0,0 1 10 0,3 0 7 15,-3-4 7-15,-2 0-1 16,3-1-9-16,0-1-5 0,-3-6-7 0,0 0-6 0,0 0-4 15,0 0-5-15,0 0-5 16,5-25-6-16,-3 13-3 0,0-4-4 0,3 0-3 16,1-7-5-16,4-1-2 0,1 4-2 15,4-3-1-15,-2 2-1 0,3-1-4 0,-1 2 1 16,3 1-3-16,1 3 2 16,1 0-3-16,2 4-2 0,-1 1 4 0,0 3-5 0,1 3 2 15,-5 4 0-15,4 1 0 16,-1 6-4-16,-2 1 2 0,0 5 4 0,-1 2-2 0,-1 6 1 15,-2-3 2-15,-3 7-3 16,0-1 4-16,-2 2-2 16,-5 1 1-16,3-1 0 0,-4-4-1 0,0 0-1 0,4-2 0 15,-5-2 1-15,2 0-4 16,-1-3 4-16,-1-3 2 0,0 2-8 0,1-4 5 0,-1 0 4 16,2-2 1-16,3 0-3 15,-2-4 2-15,4-1-8 0,3-2 5 0,0-5 1 16,1 0-2-16,5-4-1 0,-5-3 1 15,4-7-4-15,2-3 2 0,-7-1-7 0,5-5-4 16,-3-4 1-16,3-2 1 16,-3 0-3-16,-3-1 2 0,2 0-15 0,-7 5 1 0,1 0 4 15,-3 3 1-15,-2 0 2 16,4 2-2-16,-6 4 0 16,-3 0 2-16,0 4 0 0,-3-1 1 0,-3 4 2 0,-3 1 1 15,-2 3 2-15,0 3-1 16,-2 0 1-16,1 5-1 0,4 2-1 0,0 4 1 0,-4 4 1 15,2 1 1-15,3 3-4 16,1 3 1-16,2 1 2 0,5 4 0 0,2-2 2 0,4 5 3 16,1 3 0-16,6-1 1 15,1 1-3-15,7 2 6 0,-1-1 0 0,1 1-1 16,2-1 0-16,-3-2 0 16,2-3 0-16,-5-1 1 0,2-5 0 0,-5 3-2 15,0-4 6-15,-6-1 2 0,4 1-3 16,-6-3 0-16,-2 2 3 0,-4-5 1 0,0 2-3 0,-5-2-1 15,-2-1-8-15,0 1-23 16,-1-3-37-16,0-2-43 0,1-2-45 0,-2 0-39 0,0-2-443 16,0-4 216-16,2 0 143 15</inkml:trace>
  <inkml:trace contextRef="#ctx0" brushRef="#br0" timeOffset="40213.87">17492 8679 18 0,'5'-4'217'0,"-1"-3"-23"0,-4 7-23 16,5-6-17-16,-5 6-20 0,0 0-13 0,0 0-9 16,7 13-10-16,-5-5-8 15,0 4-8-15,-1 6-8 0,2-2-7 0,0 3-6 0,-1 0-5 16,2 0-5-16,-2 0-27 15,-2-1-33-15,2 0-41 16,1-6-35-16,-3 3-30 0,2-5-30 0,-2-2-327 0,0-1 159 16,-5-3 105-16</inkml:trace>
  <inkml:trace contextRef="#ctx0" brushRef="#br0" timeOffset="40405.68">17392 8284 29 0,'0'-9'170'0,"-2"1"-20"15,4 2-18-15,-2-1-44 0,0 7-29 16,7-3-37-16,-7 3-33 0,16 1-40 0,-3 6-149 16,2 4 68-16,1-2 44 0</inkml:trace>
  <inkml:trace contextRef="#ctx0" brushRef="#br0" timeOffset="41056.37">17971 8548 117 0,'-24'7'110'0,"12"0"-11"0,-1 3-10 0,0 3-6 16,-2 4-5-16,5 3-8 16,-1 3-6-16,3 0-8 0,0 2 1 0,7-3-7 0,1 1-8 15,0-2 1-15,3-1-4 0,5-1-6 16,2-2 2-16,-1-5-6 0,3 2-2 0,1-5-2 16,3-6-6-16,-1-1 4 15,-1-2-8-15,3-5 0 0,-1 0-4 16,2-6 0-16,2-1-2 0,-2-4 3 15,3 0-7-15,-2-3 7 0,1-6-8 16,4-5-8-16,-1 2 6 0,1-3-5 16,-3 2 2-16,5 0-1 0,-4 2 0 0,-1 3-1 15,3 1 2-15,-5 7-1 0,-1 2 1 0,1 7-1 16,-2 0 1-16,-1 5 6 0,0 4-4 16,-2 5 6-16,2 0 9 0,-5 5 3 0,1 2 5 15,-2 0 14-15,-3 6 0 16,-3-1 10-16,1 0-2 0,-5 1 3 15,0-1 4-15,-3 2 0 0,1-4-1 0,-2 1-2 16,0-2-1-16,1-2-1 0,-1 0-2 0,-2-5 4 0,2 0-1 16,1 0-4-16,-2-4-5 15,1-2-2-15,-3-1-4 0,7-2-5 0,0 0-3 16,-11-14-4-16,11 7-4 0,4-5-2 16,1-4-2-16,2-2-7 15,7-4-2-15,3-1-16 0,3-2-2 0,2 0 2 0,3 4-2 16,-1-2 1-16,-5 7 2 15,3-1-1-15,2 5 1 0,-4-2 0 0,4 5 1 16,-3 4 0-16,-2 1 3 0,-1 4-2 16,-2 2 6-16,4 1-3 0,-7 6 1 15,3 2 0-15,-3 1 4 0,-2 4 2 0,0 3 0 16,-4 5-1-16,0-1 2 0,-2 2-1 0,-3-2-1 16,-2 1 5-16,2-1 0 15,-2-3-22-15,3 1-33 0,-3 0-39 0,3-4-29 16,-3 0-36-16,2-2-442 0,-2-3 202 15,2-1 134-15</inkml:trace>
  <inkml:trace contextRef="#ctx0" brushRef="#br0" timeOffset="41643.39">19267 8400 81 0,'-23'-7'99'0,"2"5"-11"0,3 4-5 16,2 2-11-16,-2 1-3 16,7 2-11-16,-3 2-9 0,3 2 1 0,1 1-6 15,3 3-1-15,2 1-5 0,3-4 1 16,2 4-4-16,2-1-8 0,5 2 3 0,2 1-2 16,6 2-7-16,1-4 1 15,2 3 1-15,4 1-8 0,-5-4 0 16,1 0 1-16,-3 2-1 0,0-5 8 0,-4-1 5 0,2 1 11 15,-4-1 15-15,-2 1 9 16,-5-1 15-16,-4 0 3 0,-5 4-1 0,-6-4-4 16,-3 0-6-16,-6 1-8 0,-8-3-6 15,6-1-3-15,-4-2-30 0,0-2-67 0,4-1-68 16,-3-4-463-16,1 0 195 16,-3-7 130-16</inkml:trace>
  <inkml:trace contextRef="#ctx0" brushRef="#br0" timeOffset="43083.7">330 10674 116 0,'0'-9'110'0,"0"1"-5"0,2 0-15 15,3 0-7-15,4-2-8 0,3 0-10 0,0 2-3 0,-1-1-10 16,3 3-4-16,2-1-4 16,-2 6-2-16,0-1-6 0,1 2-4 0,1 2-1 15,-2 3-2-15,0 4-1 0,-2 4-2 16,-3-1-1-16,-5 3 1 16,1 5-3-16,-5-3 2 0,-5 3 0 0,-5 3 2 0,0-3 7 15,-13 7 2-15,4-3 4 16,-5 1 12-16,-2-2 12 0,1-1 2 0,2-6 21 15,1 0-1-15,4-2 3 0,0 0 5 16,3-3 3-16,3-2 0 0,1-2-2 0,2 2-7 16,-1-2-8-16,4 0-12 15,0-4-4-15,6 1-11 0,0-4-10 0,9 5 3 0,4-5-6 16,4 0-3-16,5 0-5 16,2-3-3-16,1 1-1 0,3 2-3 0,3-2-2 0,-4 0-12 15,2 0-15-15,-4 1-24 16,0-2-21-16,-1 0-26 0,0 3-34 15,-3-1-40-15,2 1-46 0,-2-4-560 0,0-1 256 16,-2 1 170-16</inkml:trace>
  <inkml:trace contextRef="#ctx0" brushRef="#br0" timeOffset="43435.53">645 10170 146 0,'0'-7'182'0,"-2"1"-24"0,2 6-19 0,3-7-14 16,-3 7-8-16,0 0-7 15,37 15-14-15,-10 0-8 0,6 6-7 0,6 11-9 16,3-2-4-16,9 22-5 0,-5-2-7 0,-5 6 1 15,-10-7-4-15,-8-3 3 0,-6 6 9 0,-4 3-2 16,-6 3 6-16,-7 4 9 16,-9 24 12-16,-10 5 3 15,-6-2 4-15,-8 0 0 0,-7-5-2 0,-5-9-4 0,0-3-7 16,-4-8-6-16,0-4-8 16,-4-10-4-16,4-4-5 0,6-10-19 0,1-11-48 15,1-2-68-15,4-6-70 0,-2-2-78 16,-1-4-615-16,6-7 285 0,-2 1 187 0</inkml:trace>
  <inkml:trace contextRef="#ctx0" brushRef="#br0" timeOffset="45803.65">2584 10563 56 0,'0'0'101'0,"0"0"-10"0,-2 16 0 16,2-4-11-16,0 10 1 0,2-1 8 0,3 9 3 15,-5-1-4-15,2 5 2 16,0 1-2-16,-2 9-2 0,3 0-4 0,-6 3 2 0,6-3-5 16,-6-1 2-16,3-7-6 15,3-1-1-15,-6-5 2 0,6-5 14 16,-3-4 22-16,2 0 17 0,0-4 16 0,-2-2-5 15,0-10-16-15,3 1-9 16,-3-6-19-16,0 0-11 0,0 0-13 0,-5-27-6 16,3 9-11-16,-1-3-8 0,1-2-8 15,0-4-12-15,-5-7-9 0,7-7-8 0,-1-4-8 16,-1-5-7-16,2-9-7 0,3-3-4 16,4 6-4-16,0 2-2 0,2 3-6 0,0 10-4 15,2 1 2-15,4 5 1 16,-2 5 1-16,1 9-1 0,2 1 6 0,4 6-2 0,-5 4 1 15,3 3 5-15,-5 5 2 16,3 2 0-16,-2 3 2 0,1 6 5 0,-4 5 0 0,1 0 4 16,-7 2 3-16,4 4 1 15,-4 3 2-15,-5 2 3 0,0-2 1 0,-8 4-1 0,0 1 1 16,0-1 0-16,-6-2 2 16,1-2-2-16,-4-3-2 15,-2 0-2-15,0-3-25 0,-1-2-50 0,-1-4-57 16,-1 1-54-16,-3-4-544 0,6 0 248 15,1-4 164-15</inkml:trace>
  <inkml:trace contextRef="#ctx0" brushRef="#br0" timeOffset="46208.51">2921 10825 33 0,'-2'-7'134'15,"2"7"-15"-15,0-7-9 16,0 7-14-16,4-9-11 16,-4 9-10-16,13 0-5 0,-13 0-11 0,19 9 1 0,-8 0-5 15,-2 2-6-15,4 1 1 16,-4 6 0-16,-2-2 7 0,-1 4 0 0,1 0 7 0,-2 1 19 15,-3 0-2-15,-2 0-2 16,3 3 1-16,-3-6 3 0,-3-1 6 0,1-2 12 0,-1-3 9 16,1-1 1-16,0-6-3 15,-3 2-9-15,1-5-11 0,4-2-13 0,0 0-5 16,-17-9-11-16,13 0-7 0,2-2-7 16,0-1-4-16,2-7-7 0,2-3-21 0,3-3-9 15,4-2-23-15,0-1-10 0,2-4-20 16,4 1-19-16,3 3-23 0,-2 5-32 0,4 2-28 15,-2 1-36-15,1 3-497 16,2 4 232-16,-7 3 154 0</inkml:trace>
  <inkml:trace contextRef="#ctx0" brushRef="#br0" timeOffset="46584.45">3477 10772 49 0,'0'0'164'0,"0"0"-17"15,0 0-15-15,0 0-17 16,-30 7-6-16,21 2-15 0,-3 5-3 0,1 0-8 0,1 4-9 16,-2 2-3-16,3 1-6 15,0 2-3-15,2-1-9 0,1-1 20 16,4-1-8-16,4 1-4 0,-2-2-11 0,6-2 2 15,1-4-2-15,0-1-5 16,0-3-1-16,6-2-6 0,0-4-3 0,0-3-5 0,1-3-1 16,2 3-5-16,1-9-4 15,-1 2 0-15,0-4 0 0,-1-1-6 0,-5-1 1 16,3-2 4-16,-4-2 0 0,-1-3-4 16,-4-1-2-16,-4 0 0 0,0 0-5 0,-4-2 0 15,-2 4-6-15,-1-4-2 16,-2 4 2-16,0 5-4 0,-2-1-19 0,-4 3-23 0,3 4-34 15,-1 2-44-15,-2 2-37 16,4 4-408-16,1 0 193 0,1 2 127 16</inkml:trace>
  <inkml:trace contextRef="#ctx0" brushRef="#br0" timeOffset="47104.67">4175 10834 75 0,'0'-7'203'0,"0"0"-18"16,0 7-19-16,0-9-18 0,-3 6-20 16,3 3-13-16,0 0-13 0,0 0-11 0,-20 10-5 15,10 1-12-15,1 1-6 0,-1 4-2 0,1 2-8 16,0-1-3-16,2 4-6 15,-1 2-4-15,6-4-4 0,0 4-2 0,2-2-5 0,4 0 0 16,2 0-1-16,1-3-5 0,7 2 2 16,2-5-1-16,3-3-1 0,6-4-4 0,1 0-1 15,1-8-5-15,2 0-2 16,6 0 13-16,-1-5-7 16,-1-2 1-16,1-1-3 0,2-3-3 0,-3-1 2 15,-5-1-3-15,-4 1-5 0,1-6 2 16,-4 2-2-16,-5-3-3 0,-1 2-3 0,-6 1 0 0,-2 0-1 15,-3 0-3-15,-1 4 2 16,-6-1-3-16,3 3-2 0,-4-1-2 0,-1 2 2 0,-2 3-2 16,0 4-4-16,-5 0 5 15,12 2-1-15,-18 6-1 0,6 3 2 0,1 2 0 16,1 1 3-16,-1 4 2 0,6 4-1 16,0-1 1-16,3 4 2 0,2-1 0 15,4 1 2-15,1 4 0 0,4-1 1 16,4-5-4-16,0 2-12 0,6-3-14 0,4-7-16 15,6 5-23-15,6-9-22 0,6 0-16 16,4-2-20-16,-1-5-20 0,5-2-18 0,0-4-373 0,-2-4 181 16,9-3 119-16</inkml:trace>
  <inkml:trace contextRef="#ctx0" brushRef="#br0" timeOffset="48487.28">5412 10976 295 0,'7'-17'43'0,"-5"5"8"15,-2-1 19-15,-2 4 7 0,-3 1 8 0,-1 2 6 16,-3-1-3-16,2 1-4 0,-4 2-3 15,-4 2-4-15,2 0-8 0,-3 2-5 16,-5 2-7-16,2 3-2 0,-4 0-3 16,-1 4-5-16,4 2-4 0,0-1-6 0,4 5-2 0,3-3-1 15,1 5-6-15,2-2 1 16,3 1-4-16,0 4 0 0,5-2 0 0,2-4-6 16,2 2 2-16,3-2-2 0,-1-1-2 15,3-2-2-15,3-5-1 0,2 0-7 0,-1-6-5 0,3-3 0 16,3 0-9-16,1-2 3 15,3-4-3-15,0-5 6 0,-2 0-1 0,2-4 2 16,-2-5-5-16,0-1-1 16,-3-6 1-16,-3-2 7 0,-1-5 2 15,-2-5-2-15,-3-2-1 0,-5-2 6 0,1-3 7 16,-3 1 9-16,-5 2 7 0,3 3 13 16,-3 4 3-16,-1 7-3 0,2 3-4 0,0 2-5 15,3 6-7-15,-3 4-6 0,-1 6-2 16,-2 5-3-16,1 6 0 0,6 0 3 0,-12 17-3 15,4 2-1-15,6 4 1 16,-3 6-1-16,3 5 2 0,2 1-4 0,2 9 6 0,1 0-2 16,1 2-1-16,2 9-1 15,3 1 2-15,0-5-5 0,2 0 4 0,1-9-1 16,3-6-2-16,-4 1 3 0,3-5-5 16,3-2 5-16,-6-7-1 0,5-6-2 0,-1-6-2 15,3-6 1-15,-3-1-1 0,8-1-3 16,-5-8 0-16,0-2-1 15,2 0-4-15,0-6-2 0,-4-4 1 0,-1-2-1 16,-1-4-4-16,-3-2 1 0,-2-2-2 16,-2 0 0-16,1-1-5 0,-4 1 5 0,3 4-1 15,-4 2-1-15,1 2-4 16,2 1 1-16,-4 8-2 0,-2 0 4 0,4 1-4 0,0 7 4 16,-4 2-7-16,0 0 10 15,0 0 3-15,6 14 0 0,-4-2 1 0,3 0 1 0,-1 1 2 16,1 4-2-16,-2-1 1 15,5 2 2-15,-1-2-1 0,0-2-2 16,3 2 3-16,-3-2 2 0,4-4-5 0,-2 2 6 16,2-4-1-16,2-2 1 0,-1-2-4 0,-1-2 1 15,3-4 2-15,-2 0-2 0,0-3-2 16,-1-1 2-16,-2-4-2 0,1-2-2 0,0-3-1 16,-4-2-2-16,-1-2 0 15,-1 0 1-15,0 0-2 16,-2 0 3-16,2 1-2 0,-2 3 3 0,0 3-2 0,-2 0-4 15,2 1-2-15,1 6 4 16,-3-2 0-16,0 7-1 0,0 0 7 0,0 0-4 0,0 0 4 16,15 23-4-16,-13-11 6 15,5 2-2-15,-3 3 0 0,1-3 2 0,2 4 0 0,-1-2-1 16,1-2 4-16,1 0-3 16,1 0 2-16,0-5-1 0,-1 3 2 15,6-6 1-15,-5 0-4 0,1-6 1 0,8 0-1 16,-4-1 3-16,5-2-4 0,-3-1 1 0,-2-4-1 15,2-3-1-15,-4-2 0 16,1-1-3-16,-2-3-4 0,-8-3-3 0,5-4 1 0,-8 1-1 16,0-2 1-16,-6-3-4 15,3 2 3-15,-6 3-3 0,-4 2 0 0,0-2 1 16,1 7-2-16,-3 4 4 0,2 1 0 16,-1 3 2-16,-2 1-3 15,4 3 2-15,0 2-5 0,1-1 8 0,11 3-2 0,-20 3 2 16,16 2 2-16,-1-1 2 15,5-4 0-15,0 0 2 0,15 11 0 0,-1-10 1 0,6 1-1 16,1 0-1-16,5-2-3 16,2 0-1-16,8 0 0 0,-4-2-1 0,5 0 0 15,-1-2-5-15,-4 1 4 0,-2 2 0 16,-5-2 1-16,-2 2 1 0,-1-2 2 0,-3 3-4 16,-3-1-2-16,-2 1-1 0,1 0 1 15,-6 4 1-15,-1 0 3 0,0 3 1 0,-2 1 4 16,-1 1-2-16,-2 5 4 15,0 2 4-15,-3 1 3 0,0 3 0 16,2-1-1-16,-2 1 1 0,0 1-2 0,0 0 2 16,0-2-1-16,2-2-1 15,2 2 1-15,-1-2 0 0,2-1 1 0,1-1-3 0,1-2 2 16,2-1 2-16,4-1-1 16,1-3-4-16,2-2 2 0,5-1-1 0,0-4-3 0,3 2 3 15,1-6-4-15,5 2 0 16,-2-6-2-16,0-1-1 0,0-3-6 0,-4-2-3 0,-2-1 1 15,-2-3-2-15,-7-2-1 16,2 0-1-16,-3 1 0 0,-6-2-1 0,1 4 2 16,-7 2 2-16,0-2-2 15,0 4 0-15,-4 1-1 0,-3 3 5 0,-5 1-3 0,5 3 5 16,-5 2 2-16,1 2 7 16,-1 5 3-16,0 1 2 0,-3 3 3 15,5 1-1-15,1 3-1 0,-2-1 1 0,5 2-1 16,1 0 3-16,5 3-3 0,0-2 3 0,5 0-6 0,4 2 5 15,8 2 2-15,3-4-14 16,13 1-23-16,5 0-33 16,13-2-40-16,5-1-48 0,7 0-606 0,5-5 254 15,21 0 169-15</inkml:trace>
  <inkml:trace contextRef="#ctx0" brushRef="#br0" timeOffset="49024.58">9555 10857 8 0,'0'0'237'15,"0"0"-20"-15,-10 1-20 0,10-1-23 16,0 0-15-16,0 0-14 0,35 0-13 16,-11 0-16-16,13 0-8 15,9 3-11-15,9-3-9 0,10 0-5 0,5 1-9 16,0 2-9-16,-2-2-4 0,3-1-8 15,-7 3-4-15,-8-3-2 0,-6 2-7 0,-2 0-3 0,-13-2-2 16,0 0 11-16,-7 0 7 16,-6 0 3-16,2 0-5 0,-8 0-7 15,-1 0-3-15,-8 0-4 0,-7 0-6 16,0 0-17-16,0 0-28 0,0 0-47 0,0 0-64 0,0 0-95 16,0 0-520-16,0 0 252 0,-9 13 166 15</inkml:trace>
  <inkml:trace contextRef="#ctx0" brushRef="#br0" timeOffset="50920.42">11138 10650 129 0,'0'-6'135'16,"0"6"-15"-16,0 0 0 0,0 0 0 0,0 0 1 15,-6 28 0-15,1-12-3 16,1 5-7-16,-3 4-3 0,2 3-3 0,1 1-3 0,-2 0-2 16,2 2-8-16,-1 2-8 15,3-2-5-15,-3-1-25 0,3-3-3 16,0-4-3-16,2 0-5 0,-3 0-4 0,3-5-2 16,0 0 2-16,-2-6 2 0,2 4 3 0,0-7 1 15,0-1 1-15,0 1-4 16,2-6-5-16,-2-3-2 0,0 0-7 0,0 0-1 15,19-12-5-15,-9-2-3 0,-3 0-2 16,0-3 0-16,2-8-5 0,-3-3-6 0,4-8-1 0,0-2-1 16,-1-3-5-16,-3-2 0 15,4-1-1-15,1-4-1 0,0 6 1 16,-5 3-2-16,4 3 0 0,-4 4 2 0,-1 5 6 16,-1 3-2-16,0 4 0 15,2 1-3-15,-2 4 0 0,2 3 0 0,1 4 4 0,0 5-3 16,-7 3 2-16,18 7 2 15,-3 5-1-15,5 3 4 0,2 8 3 0,7 2-3 16,4 7 7-16,-1 3-3 0,4 3 0 16,8 12 0-16,0 1-1 0,-6-9 0 0,-6-4 0 15,-4-2-1-15,3-3 3 0,-7-6-1 16,-1-1-2-16,-5-4 3 0,-4-4 22 0,3-2 17 16,-6 0 17-16,3-7 14 15,-5 0 2-15,2-4-3 0,0-5-13 0,-3 0-10 0,4-5-8 16,-3-6-8-16,0 0-4 15,2-5-1-15,-2-5-5 0,-2-2-6 16,-3-8-7-16,1-1-1 0,-4-10-9 0,-1-5-9 16,-1 1-9-16,-2-2-16 0,1 3-3 0,-2-1-15 15,1 11-12-15,1 3-30 0,0 4-39 16,2 7-23-16,0 2-13 0,0 5-14 0,0 9-14 16,2 1-16-16,-2 4-17 15,0 0-463-15,0 0 233 0,21 18 153 16</inkml:trace>
  <inkml:trace contextRef="#ctx0" brushRef="#br0" timeOffset="52267.99">12157 10838 51 0,'0'-9'206'0,"4"2"-7"16,-4 1-21-16,0 6-16 0,0-8-16 0,0 8-18 16,0 0-13-1,2-4-12-15,-2 4-6 0,0 0-5 0,7 18-8 16,-2-6-3-16,2 4-5 0,-2-1-6 0,4-1-6 16,-2 4-8-16,0-4-4 15,-1 2-3-15,5-2-7 0,-4 0 0 0,2-5-4 0,-2 3-4 16,0-6 0-16,4 0-4 15,-1-3-3-15,-1-2-2 0,3-1-4 16,-12 0 0-16,20-8-4 0,-10 2 0 0,2 0-3 16,-6-7-3-16,4 1-3 0,-4-3 1 0,2-4-5 0,-1 0-2 15,-2 0 2-15,-3 2-1 16,0 0 3-16,1 1-4 0,-1 2 0 0,-1 5-3 16,-1 2 0-16,0 0-3 15,0 7 2-15,0 0 1 0,0 0-1 16,0 0 2-16,-8 18 4 0,6-8-1 0,0 3-5 15,-1 1 4-15,3 1 4 0,0 0-2 0,3 2-1 16,-1-1 2-16,2 0 4 0,1-4-1 16,-1-1 2-16,6-4-1 15,-1-2-1-15,4-1-5 0,2-4 3 0,2-2 0 0,4-2-2 16,-3-3-3-16,4 0 3 16,-6-2 0-16,4-3-4 0,-1-2 1 0,0-2-1 15,-6-1 0-15,2-5-3 0,-3 2 1 16,-1 0-1-16,-2-3-3 0,0 7 6 0,-1 1-4 15,-1 2-2-15,-2 3-4 0,-1 3 3 16,1 0-1-16,-1 5 5 0,-4 2-3 0,0 0 5 16,15 14-4-16,-10-3 7 0,-1-1-2 15,3 4 3-15,-4 2 0 0,5-2-2 0,-3 0 4 16,2 4 0-16,0-6-4 16,-2-2 4-16,-1 1 6 0,1-2 12 0,0-3 2 0,0 1-4 15,-3-5-3-15,-2-2-1 16,13-2-3-16,-13 2-1 15,13-9-4-15,-4 3-2 0,-2-1-2 0,1-4 1 16,2 1-1-16,-1-2-2 0,4-1-3 16,-2-1 0-16,1 0-4 0,-1 5-1 15,2-3 3-15,0 4-3 0,1 5 1 16,1-2 2-16,-2 5 0 0,3 5 1 0,0 1 1 16,1 3-1-16,-1 1 1 0,-4 3 2 0,3 1-2 15,-6 3 2-15,0-1 5 0,-2 1 3 16,-1-2 6-16,-1 2 3 0,-3-5 7 15,4-1 5-15,-5 0 13 0,5-1 15 0,-4-3 9 16,-2 0-7-16,0-3-3 0,0-4-10 16,0 0-4-16,0 0-4 0,0 0-5 0,-11-14-4 0,7 5-5 15,4 0-4-15,0-7-8 16,4 0-6-16,-1-1-3 0,3-3-4 0,3 0-3 16,2 0-3-16,3 3-3 0,1 2 3 15,3 0-3-15,1 2 0 16,-3 5 4-16,3 1-3 0,0 5 2 0,-3 2 0 15,2 2 1-15,1 3 0 0,0 2 2 16,-3 1 0-16,1 2-3 0,-4 3 5 0,1 2 3 16,1 2-2-16,-4-3 1 15,1 2 1-15,-1 1 0 0,-4-2-2 0,3 0-8 0,-1-1-13 16,0-1-8-16,0-1-2 16,1-1-6-16,2-2-6 0,3-4-5 0,0 2-1 15,3-5-8-15,4-2-1 0,-3-2 6 16,-1-2-1-16,3-3 2 0,-2-3 4 0,-1-3 2 0,1-3 4 15,-2-3 0-15,-1-5 7 16,-3-1 0-16,2-5 1 0,-4-5 4 0,-1-5 0 16,-4 1 4-16,1-4-2 0,-1 3 7 15,-3 0 7-15,3-1 2 16,-4 8 16-16,1 1 5 0,-3 7 2 0,0 1 2 16,0 3-5-16,0 2-2 0,0 5-2 15,0 3 2-15,-3 3-3 0,1 6 1 16,2 2 4-16,0 0 3 0,-6 23 4 0,6-6 3 15,-2 6 5-15,4 3 6 0,2 6 0 0,-2 3 2 16,0 7-1-16,3-3-3 16,-1 3-4-16,3 0 3 0,1-3-3 0,4 5-2 15,-1-9-14-15,-1 0 2 0,7-3 0 16,0-3 2-16,-3-6-2 0,7-3 1 0,-2-6 0 0,4-2-3 16,3-3-2-16,-3-2-6 15,1-7-5-15,-3 0-1 0,2-3-1 0,-5-1 1 16,-2-3-4-16,-1-2 0 0,-3-3 2 15,-6-2 0-15,-3 0-2 0,-3-1-4 0,-5-2 3 16,-4-1-1-16,-8 1 1 0,1 1-2 16,-7 2 1-1,-3 4 1-15,1-1-5 0,-4 4-18 0,3 5-26 0,3 0-32 0,-3 4-44 16,3 0-33-16,3 5-30 16,3-2-478-16,3 4 230 0,3 0 151 0</inkml:trace>
  <inkml:trace contextRef="#ctx0" brushRef="#br0" timeOffset="52939.55">14429 10846 40 0,'0'0'188'0,"0"-8"-20"0,0 8-17 0,4-9-19 15,6 2-11-15,3 1-20 16,4 1-9-16,2-2-20 16,-1-2-13-16,1 2-12 0,-1 0-4 0,-1-2-5 15,-1-1-1-15,-4 1-4 0,-4-1-3 16,1-1-14-16,-5 3 1 0,-4 0-3 0,-4-1 1 0,-6 1-2 16,-2 2-3-16,-1 1 9 15,-5 3-4-15,-2 0 12 0,-3 4 5 0,-1 2 7 0,0 1 3 16,2 4 7-16,-1 0 2 15,-2 5-2-15,5-2 0 0,1 2-6 0,3 4 0 16,3-2-2-16,8-1-1 16,3 1-4-16,-1 0-4 0,10 0 0 15,2 0-1-15,7 2-3 0,3-5-2 0,2-1-3 16,5-1 1-16,4-6-7 0,1 2 2 0,0-5-2 0,5 0-5 16,-1-2-1-16,0 0-2 15,0-4 2-15,-5-1-3 0,1-2-1 16,-5-2 0-16,-1-1 0 0,-4-3-3 0,-5-2 0 15,-4-4-5-15,-5-1 0 16,-5 1-2-16,-2-2 3 0,-4-1-2 0,-6 1-2 0,-2-2 1 16,1 4-1-16,-3 0-1 15,3 5-1-15,-2 2 3 0,4 1-3 0,0-1 0 16,2 5 0-16,3 2 3 16,-1 1-4-16,5 4 3 0,0 0-1 0,0 0-4 0,18 0 0 15,-4 4-3-15,1-2 1 16,0 1-2-16,4 1 2 0,0-1-6 0,0 2 9 15,-1 2-2-15,-1-3 0 0,1 3 3 16,-4-2 3-16,3 4-2 0,-3-1 0 0,-5 1 6 0,2 0 14 16,-3 3 3-16,-1 0 5 15,-5 1 4-15,3 2 0 0,-3 1-1 0,0 0-2 16,-1 2-4-16,-1 1 2 0,0-1-3 16,0 1 1-16,4 0-3 15,-4 1-15-15,2-4-28 0,0 1-28 0,1-1-28 0,1-2-25 16,3 0-38-16,3 0-30 15,2-2-433-15,8-2 207 0,0-2 136 0</inkml:trace>
  <inkml:trace contextRef="#ctx0" brushRef="#br0" timeOffset="53600.56">16337 10523 171 0,'-39'-3'191'16,"5"6"-13"-16,5 1-19 15,0 4-13-15,6 0-18 0,-1 3-8 0,4 2-13 16,-1 3-8-16,4 1-10 0,4 1-7 16,6 2-11-16,2-1-18 0,5 0-20 0,5 2-18 15,7-2-24-15,5 1-10 0,5-3-18 16,1-3-9-16,3 0-7 0,-1-4 4 0,-2-2-1 15,1-3 7-15,-5-5 6 16,-3 0 9-16,2-5 22 0,-5 0 11 0,-2-4 12 0,-4-4 12 16,-2-2 8-16,-8-1 6 15,-1-4 6-15,-5-2 3 16,0-1 4-16,-4 1 2 0,2 2 1 0,2 3-3 0,2 2-6 16,0 1-6-16,1 0-4 0,6 5-4 15,6 0-5-15,5-1-9 0,4 1-20 16,10 3-7-16,2-1-14 0,7 3-10 0,1 2-6 0,1-2-2 15,2-1-17-15,-1 2 12 16,2-3-2-16,0-1 0 0,0 0 0 16,1-3 4-16,-3-1 4 0,-4-1 6 0,-3-5 9 15,-2 0 6-15,-9-1 7 16,0-6 16-16,-8 1-15 0,-2-5 14 0,-5 0 3 0,-1-2 10 16,-3-2-3-16,-3 4 16 15,1-2 2-15,-2 2 7 0,0 0 5 16,-1 4-1-16,0 4-19 0,1 2-2 0,-2 1-3 15,0 7-4-15,1 1 4 0,0 5 3 0,-2 4 3 16,7 0 8-16,-9 19 5 0,4 0 7 16,1 8 6-16,0 5 7 0,4 10 3 0,-6 4 1 15,6 3 0-15,-2 9 0 16,4 0-1-16,-2 2-1 0,2-2-2 0,-2 5-2 0,4 0-3 16,-4-1-2-16,0 3 0 15,0-2-2-15,-6 2-2 16,4-5-1-16,-3-1-6 0,-2-4 3 0,-1-2-7 0,0-11-4 15,1-3-5-15,1-1-14 16,-6-10-23-16,7-5-38 0,-7-5-52 0,1-3-45 16,-4-7-42-16,4-3-35 0,-4-5-614 15,0-5 283-15,-3-4 187 0</inkml:trace>
  <inkml:trace contextRef="#ctx0" brushRef="#br0" timeOffset="54240.63">18432 10546 166 0,'0'0'181'15,"0"19"-11"-15,0-7-6 0,0 2-10 0,0 8 0 0,0-1-5 16,0 3-10-16,2 6-9 15,-4 2-8-15,0 1-3 0,-3 8-11 0,1-1-13 16,-1 3-10-16,1 0-6 0,-1-4-7 16,-2-1-7-16,2-11-2 0,2 1-7 0,1-7-3 15,-3 0 10-15,3-5 7 0,0-4-5 16,2-3-9-16,-2-6-5 16,2-3-7-16,0 0-5 0,0 0-7 0,-5-26-4 0,3 9-5 15,-2-1-5 1,2-5-4-16,2-5-4 0,-1-3-8 0,2-5-6 0,1-6-9 15,6-2-6-15,1-5-5 16,5 1-3-16,5 3-2 0,-1 2 0 0,7 8-2 0,0 3 1 16,1 6 3-16,-2 5 1 15,3 5 0-15,-2 4 4 0,-1 3 2 0,-3 4 1 0,-2 5 0 16,2 3 7-16,-6 1 0 16,3 4-2-16,-3 0 7 0,-3 6 0 0,-4 0 2 15,-1 0 1-15,-7 4 2 16,-3 0 2-16,-2 2 0 0,-9 0 2 0,-3-1 2 0,-10 4-7 15,-1-2-3-15,-2-2-15 0,-4-4-24 16,7-2-30 0,0-4-39-16,3 2-32 0,2-4-29 0,1-2-448 15,10 0 211-15,-1-1 141 0</inkml:trace>
  <inkml:trace contextRef="#ctx0" brushRef="#br0" timeOffset="54912.51">19107 10447 148 0,'-28'13'141'0,"7"1"10"16,2 5-13-16,-2 6-8 15,0 3-10-15,3 3-7 0,3 1-13 0,1 0-8 0,2 3-6 16,5-7-5-16,0 0-11 15,5-1-3-15,2-1-11 16,2-5-10-16,7 0-14 0,2-5-13 0,5 2-13 0,0-8-5 16,3-2-2-16,-2-3-5 15,5-3-3-15,-1 0 4 0,0-6-4 0,0-1 1 0,-3-1 10 16,4-6 1-16,-3-1 2 16,-4-4 1-16,3-3 6 0,-7 0 4 0,3 0 4 15,-3-2 4-15,-3 5 13 0,1 1 5 16,-2 1-3-16,0 2-2 0,-3 3-6 0,3 1-2 15,-2 5-4-15,-3 0 1 16,-2 4-5-16,0 0 0 0,8 13 1 0,-7-3-3 0,1 3 3 16,4 1-2-16,-1 3-1 15,-1-1-3-15,3 2 2 0,2-1 1 0,3-2-5 0,2 2 3 16,2-6-4-16,3 1-3 16,0-5-10-16,1 2-6 0,2-8-5 0,1 2 0 15,1-3-6-15,-1-3 2 0,-4 0 3 16,1-4-5-16,-1 0 2 15,0-7-4-15,-3-2 6 0,-2-1 1 0,-5-3-1 16,3 1 0-16,-5-5 1 0,0 4 0 16,0 2 6-16,0-1 1 0,-3 5 0 0,4-1-1 15,1 0-1-15,3 5-1 16,1 1 2-16,3 3 3 0,6-1-6 0,0 6 5 0,0 1 3 16,-1 0-7-16,3 1 9 15,-4 3-3-15,2 1 0 0,-7 1 1 16,2 5 1-16,0-1 0 0,-6 1-1 15,-2 4 2-15,-2 1 2 0,-2-1 4 0,-5 5 2 16,0-3-2-16,-5 3 0 0,3-2 2 0,-3 2-1 16,3-4-3-16,-2 4 3 0,-1-4 0 15,0 1-9-15,5-3-5 0,3 1-20 0,-1-4-14 16,7 2-16-16,5-3-12 16,7 1-25-16,5-4-12 0,4 0-9 0,6-2 4 15,1 1-2-15,4-6-308 0,-1 0 143 16,2-6 94-16</inkml:trace>
  <inkml:trace contextRef="#ctx0" brushRef="#br0" timeOffset="56299.38">20502 10839 492 0,'11'-21'-11'0,"-4"0"15"0,-7 5 11 0,-2-3 13 0,-3 5 3 16,-4-2 13-16,-1 4 6 15,1 1 11-15,-5 3 0 0,1 0 0 0,-2 3-5 0,1 3-2 16,-2 4-5-16,-1 3 2 16,1 1 2-16,0 4-4 0,-1 5-8 0,4 4 2 0,1 0-1 15,3 2-7-15,-1 2 2 16,5-4-5-16,5-1-10 0,0 1-17 0,5-4-11 0,0 0-10 15,5-3-15-15,-1-1-14 16,1-2-1-16,6-6 5 0,-2-1 2 0,-3-2 0 16,3 0 7-16,-3-4 13 15,2-4 16-15,-2 0 4 16,-1-3 10-16,0-3 12 0,3-1-1 0,-6-4 10 0,2 3 4 16,-2-3 13-16,0 1 1 0,1 4 8 15,-2 2-9-15,-2-2-10 0,1 6-8 0,-2 2 1 16,-1 4-1-16,-2 2-5 15,0 0 5-15,11 10-6 0,-8-4-5 0,-1 8 0 0,-2-4 2 16,5 4-3-16,-4 2-3 16,1 0 0-16,5-2 1 0,-3 2-1 0,1-4-3 0,-1 0 2 15,1-1-1-15,1-2 4 16,4-4-4-16,-3 0-6 0,5-1 4 0,2-4-5 16,0-2-3-16,5 0 1 15,2-3-2-15,2-3-1 0,3-2-2 0,2-3 1 0,2-1-2 16,0-4-4-1,6 2 0-15,-4 0 2 0,-2-1-1 0,-5 4-1 16,2-1-4-16,-5 4 2 0,-2 4 2 0,-3 4-4 16,-2 2 7-16,0 4-5 15,-2 0 5-15,-1 6 3 0,-1 2 1 0,-1 0 2 0,-3 3 4 16,-2 1 9-16,-1 3 2 16,-2 1 4-16,1-2 3 0,-3 1-2 0,2 0 0 0,-2-2-11 15,0-4 10-15,1-1 0 16,-1 1 8-16,0-5 3 0,0 0-1 0,0-1-4 15,0-7-6-15,0 0-2 0,0 0-4 16,0 0-4-16,0 0-1 0,8-26-2 0,-3 14-3 16,0-4-1-16,4 0 0 0,3-5-3 15,2 1-2-15,0-3 0 0,0 3-3 0,2 1 1 16,3 1-3-16,-3 2-1 16,3 7 2-16,0 2 1 0,-1 2-1 0,-1 4 1 0,6 2-2 15,-5 4 3-15,4 4 2 16,-4-2 0-16,-2 4-1 15,3 1 4-15,-7 4 0 0,-1-2-1 0,-2 3 2 0,-1-2 3 16,-1 0-3-16,-2-1-1 16,-4-1 1-16,-1-1 3 0,0-1-4 0,0-1 3 15,0-3 0-15,-4 2 1 0,2-5-2 16,2-4-1-16,0 0-1 0,-15-4-1 0,15 4-3 0,0 0-4 16,-7-14 3-16,7 5 2 15,5-3-3-15,1 0-3 0,1-4 2 0,2-1-4 16,4-2-4-16,1-3 7 15,5 4-3-15,-3 1-1 0,4 0 0 0,-2 5 1 0,-2 0 0 16,1 4 0-16,-1 2 3 16,-2 4-3-16,3 0 1 0,-4 4 3 0,-2 3 0 0,6 1-1 15,-5 3 2-15,0-1 1 16,-1 4 1-16,-2 1 0 0,0 1 2 0,-1 2 0 0,1 0 0 16,-2 3 1-16,0-2 1 15,0-1 0-15,-3 2-2 16,4-2 0-16,-1-2-7 0,0 0-3 15,0 0-6-15,2-1 2 0,5-3-1 0,3-4-2 16,-1 1-1-16,3-1-5 0,2-6-1 0,-1 0 5 16,2-2-3-16,-4-4 1 0,4-2 2 15,-4-4 0-15,0-2 3 0,0 0-7 0,-5-5 7 16,-2-2-3-16,-2-2 4 16,-3 1-3-16,-1 1 3 0,-3 1 2 0,-2 0-1 0,0 4 1 15,0 1 0-15,-2 2-3 16,-1 3 2-16,-5 2 1 0,1 3 3 0,-2 2 1 0,0 3 1 15,9 0 4-15,-24 5 0 16,13 4 2-16,0 1 2 0,-1 5-3 0,3-3 6 0,-1 7 2 16,5 1 3-16,1-1 0 15,4 1-1-15,0 1 0 16,4 1 1-16,1-1-2 0,2-3 1 16,3 1 1-16,1 0 0 0,7-2-2 0,2-4-2 15,3-4-1-15,7 2 0 0,0-4-1 0,8-2-2 0,-3-5 2 16,0 0-2-16,-3-4-3 15,3-4 3-15,1-3-1 0,-4-3-4 0,-2-2-1 16,-3-6-1-16,-5-3 0 0,-1-5-6 16,-4-2 4-16,-3-7 0 0,-5-3-5 15,2-8 4-15,-3-5-3 0,-3-2 0 16,-1 9 0-16,-4 2-1 0,3 2-2 16,-3 9 4-16,2 1 1 0,-2 3 0 0,0 5 2 15,0 3-1-15,0 5 0 0,0 2 0 0,-5 9 4 16,3 2 2-16,2 5-2 0,0 0 7 15,-13 17 4-15,11 1 3 0,0 3 5 0,2 9 1 16,0 3 4-16,2 1 1 0,0 8 0 16,4-2 4-16,-1 2-3 15,4 1 0-15,0-3-1 0,-1 0 1 0,3-2-3 0,1-3-2 16,-2-2 0-16,2-6 0 16,0-4-1-16,-3-2-9 0,6 1-18 0,-2-8-24 15,2-1-29-15,1-3-39 16,0-3-38-16,1-2-451 0,-1 1 201 15,5-5 133-15</inkml:trace>
  <inkml:trace contextRef="#ctx0" brushRef="#br0" timeOffset="56502.5">22372 10646 8 0,'14'-2'114'15,"9"2"-13"-15,3 0-8 16,7 2-9-16,5-2-24 16,1 0-23-16,9 3-22 0,1-3-17 0,-3 0-24 15,0-3-19-15,-2 3-105 0,-7-2 51 16,1-1 34-16</inkml:trace>
  <inkml:trace contextRef="#ctx0" brushRef="#br0" timeOffset="57451.37">23108 10794 20 0,'11'-3'64'15,"1"0"-6"-15,0 0-6 16,-3-3-7-16,2-1-4 0,-2-3-5 0,-1-1-7 0,-3-4-2 15,-2 0-3-15,1-2-4 16,-8 3-3-16,3-2-4 0,-3-1 1 0,-3 4 3 16,-1 0 1-16,-1 3-1 15,0 2 0-15,-3 1 9 0,1 5 1 0,-2 2 9 16,0 2-3-16,1 5 3 0,-3 1 2 16,4 2-1-16,-3 0 3 0,5 6 0 0,2 1 3 0,0-3-4 15,1 5 0-15,6-2-1 16,0 2 0-16,3-3-6 0,3 1 0 15,1-2-7-15,2-2 4 0,-1-1-5 16,7 1-5-16,-1-4 0 0,2-1 1 0,-2-3-7 0,5-2-1 16,-3 0-5-16,3-6 0 0,0-1-6 15,-3 0 0-15,0-8-3 0,-1 3 2 0,-2-8-2 16,-2-3-1-16,5-2-1 16,-7-3-1-16,-2-3-2 15,-4 3 1-15,3-2 1 0,-4 7-1 0,0-4-2 0,0 5 0 16,1 2-2-16,-3 3 4 15,0 3-2-15,-3 1 6 0,3 3-6 0,-2 3 7 0,2 4-5 16,0 0 2-16,0 0 4 16,0 0 4-16,0 0-3 0,0 0 1 0,2 23 2 0,8-14-1 15,0-2-3-15,6 2 3 16,0-1 1-16,5 1-4 0,-4-3-4 0,9 1-4 16,-6-3-4-16,2-3 4 15,0 4-1-15,1-5-1 0,-3 0 7 0,-2-2-9 16,-2-2 6-16,-4 0-1 0,0 0-1 15,-5-1 1-15,-4 3 3 0,-3 2-4 0,2-7 8 16,-2 7-7-16,0 0 5 0,0 0 1 16,0 0 7-16,-15 14-1 0,9-9 4 15,1 4-2-15,-4 2 11 0,6-4-5 0,-2 6 3 16,3-2 1-16,-1 2 3 16,1-3-6-16,4 3 8 0,1-3-5 0,1 0-2 15,6 3-4-15,0-3 3 0,-1-1-5 16,3 0 6-16,4-4-5 0,-2 2-2 0,2-2-8 15,-3-3 6-15,2-2-4 16,1-2 3-16,-3-3 1 0,3 2-4 0,-3-6-5 0,-3-2-1 16,-1 1 0-16,-3-4 2 15,2-2-2-15,-4 4 6 0,-1-1-6 0,0 3 1 0,-1-2-4 16,-2 1 3-16,0 2-5 16,0 3 3-16,-2-1 0 0,-4 3 3 0,6 4 1 15,-9-2-2-15,9 2 1 0,0 0 2 16,-16 16 5-16,14-7 0 15,-4 2 1-15,6 2 1 0,0 1 0 0,0 2 6 0,0 1-10 16,6 1 3-16,-4 0 2 0,0-1-5 16,3 3-1-16,-3-3 4 0,2 3-4 15,-4-1 0-15,3 0 10 0,-3-2-2 16,0 1-4-16,-3-2-5 0,-1 0 6 0,2-4-1 16,-5 4-1-16,-1-4-3 15,2 0-18-15,-3-1-14 0,-1-3-28 0,0-1-32 0,-1-3-313 16,-2-2 137-16,-2-2 91 15</inkml:trace>
  <inkml:trace contextRef="#ctx0" brushRef="#br0" timeOffset="57632.54">23902 11012 9 0,'-11'19'112'0,"-7"0"-12"16,-4 4-24-16,-3 2-55 0,-5-1-130 16,2-1 37-16,-8-6 25 0</inkml:trace>
  <inkml:trace contextRef="#ctx0" brushRef="#br0" timeOffset="59851.83">24757 10401 58 0,'-18'15'110'16,"-1"2"-10"-16,-2 6-6 0,-3 4-1 0,4 4-5 0,1-2-9 16,0 5 0-16,3 0 0 15,5-1-13-15,2-3-2 0,5 0-2 0,2 0-7 16,2-5-3-16,3 3-7 0,6-4-1 15,1-4-4-15,3-1-2 0,1 0-4 0,3-9-3 16,-3-1 20-16,4-3-4 16,-1-3-6-16,-1-3-7 0,-2 0 1 0,5-5-9 15,-7-1-4-15,3-3-1 0,0-2-4 16,-6-1-5-16,3-3-1 0,-3-4-1 0,-4 1-1 0,3-3 0 16,-2 2-9-16,1-2 5 15,-5 4-3-15,3 0 9 0,-1 3-6 0,0 2 1 16,-1 0 1-16,-1 7-2 0,-2 2 4 15,0 3 1-15,0 0 4 0,0 0 4 16,0 20 2-16,3-6 1 0,-3-2 0 16,2 5-4-16,0 0 4 0,3 1-3 15,2-1-2-15,2 1 2 0,1-4-1 0,4 0-4 16,5-2-14-16,-3 0-12 0,4-7-20 16,3 1-15-16,3-5-8 0,3-2-9 0,-2-2-4 15,4-1 6-15,-2-5 6 16,-2-1-2-16,-1-3 9 0,-3-1 2 15,-3-3 5-15,2-8 0 0,-9 2 7 0,2-3 6 16,-5-1 12-16,-2-1 5 0,-3 1 6 16,0 0 15-16,-3 6 10 0,-2 1-2 0,0 0 2 15,-2 8 1-15,-5 1 1 0,0 5 12 16,-2 1 6-16,-6 5-1 0,2 5 1 16,-1 1 3-16,-2 5-2 0,-3 4 1 0,0 4 1 0,2-1-5 15,1 3 2-15,0 2-4 16,4 3-4-16,0-1 0 0,6 1 2 15,3-2-5-15,1-1-3 0,4-2 1 16,3 1-3-16,2-5-1 0,8 1 0 16,-4-4-2-16,5-3-8 0,3 0 1 0,-2-7-8 0,7-2-10 15,-2-2 5-15,0-2-2 16,3-2-3-16,-3-7-1 0,2-2 2 0,-3-3 0 16,-2-5 2-16,-3-9-6 0,0-3 1 15,-3-7-4-15,-4-11-1 0,-7 3-14 0,-1-11 15 0,-2-1-4 16,-4-4-1-16,-1 1 4 15,-5-18-5-15,-1 14 5 0,4 9-3 0,-4 9 0 16,3 6 5-16,-1 4 2 16,1 5 3-16,2 6-1 0,0 6-6 0,0 4 10 0,1 10-1 15,-2 1 4-15,3 10-2 16,5-3 4-16,-9 24 9 0,9-6-3 0,-3 7 7 16,6 9-4-16,-1 10 8 0,1 2 4 15,-1 14-3-15,0-4 2 16,5 4-1-16,-1-2 1 0,-2 0-1 0,5-2-2 0,-2-3-1 15,2-3 3-15,3-7-14 16,-2-2-20-16,4-5-28 0,2-2-30 0,3-3-37 0,1-1-34 16,1-7-393-16,5 0 182 15,-3-9 120-15</inkml:trace>
  <inkml:trace contextRef="#ctx0" brushRef="#br0" timeOffset="60320.52">25869 10543 91 0,'-6'-10'106'0,"-1"1"-7"16,-3 5 6-16,0 0-23 0,0 4-4 15,-2 4-9-15,-5 3-4 0,4 1-5 0,-2 4-3 16,2 4-9 0,-2 2 2-16,4 3-4 0,4 0-3 15,0 0-3-15,5 0-7 0,0-2 4 0,2 1-5 16,4-3 2-16,1 1-9 0,2-6 4 0,-2 1-5 15,8-3-1-15,-3-3-9 0,0-3 5 0,5-4-5 16,-3 0 1-16,3-4-4 16,-2-3-2-16,1-3-5 0,-3-5 0 0,4-2-2 0,-5-6-3 15,3-5 2-15,-2-9-3 16,-2-5-2-16,2-9-2 0,-5-5-1 0,-1-6-7 16,0 2 4-16,-3-1-4 0,-2 9 4 15,0 0 7-15,-2 5 6 0,-3 5 7 0,3 6-1 16,-3 7-3-16,-2 4 3 0,-3 4-1 15,1 5 0-15,-2 9 3 0,0 5 3 0,6 6 1 16,-5 1 4-16,3 11 8 16,0 5 1-16,1 4 5 15,5 8-2-15,-1 2 3 0,4 11 0 0,-1 2-1 0,5 6-2 16,4 2-3-16,1-3 5 16,1 1-5-16,-1-4-1 0,1-10-2 0,2-3-11 0,-2-2-31 15,-1-3-33-15,0-6-30 16,4-3-20-16,-1-2-36 0,-3-9-352 0,6 0 166 0,-1-5 110 15</inkml:trace>
  <inkml:trace contextRef="#ctx0" brushRef="#br0" timeOffset="60651.4">26166 10421 62 0,'7'3'90'0,"-7"-3"1"16,24 12-3-16,-11 1-3 16,4 3 0-16,-2 5-2 0,-2 1-6 0,1 3 7 15,-3-2-5-15,0 4 6 16,-5-1-3-16,-1 1 0 0,-1-6-3 0,-4 3 2 0,0-4 4 16,0-1 9-16,-2-3 6 15,2-1 5-15,-4-2 3 0,1-3 0 0,-1-3-6 0,-2-3-12 16,2-2-10-16,4-2-8 15,0 0-8-15,-14-13-9 0,9 3-6 0,5-5-8 0,0-2-4 16,0-6-6-16,7-2-7 16,-2-2-12-16,4-3-19 0,6-4-24 0,3 6-26 15,0-2-25-15,4 4-15 16,3 5-26-16,-1 5-25 0,-1 0-31 16,-2 4-422-16,-3 4 204 0,2 2 135 0</inkml:trace>
  <inkml:trace contextRef="#ctx0" brushRef="#br0" timeOffset="61568.63">26505 10641 42 0,'9'0'102'0,"2"0"-6"16,2-3-10-16,3-1-13 0,-3-1-4 0,3-3-8 15,-1 0-2-15,-1-5-9 16,-5 1-7-16,1-2-5 0,-3-6-6 16,-2 1-7-16,-3-2-3 0,-4 0 1 0,-3 0-4 15,0 2-2-15,-5-1-5 0,2 4 7 16,-2 1-6-16,-1 6 3 0,-2 2-6 0,2 2-2 16,-3 5 2-16,-2 7 2 15,1 3-3-15,2 2 5 0,-1 8 4 0,2-1-3 16,2 4 4-16,1 2 1 0,5 2 5 15,1-4-4-15,3 0 0 0,3 0 4 0,1-2 0 16,5 1-4-16,4-4 6 16,0 0 2-16,6-6-10 0,2-1 0 0,2-5 0 0,1-3-3 15,-1-3-6-15,5-3 2 16,0-1-1-16,2-5 0 0,-2-3-5 0,5-3 0 0,-2-5-3 16,-6 0-3-1,1-8 5-15,-6 0-7 0,0-2 5 0,-4-1-7 0,-5-1 1 16,-2 4 1-16,-4 3-5 0,-3 4 1 15,-2 0 1-15,-2 5-3 0,-3 1 6 0,-2 2-9 16,0 6 7-16,-2 2-3 16,1 3 1-16,-2 2 2 0,10 0-2 0,-20 11 10 0,12-1-3 15,1 3-4 1,2 4 7-16,3-1 1 0,0 3 0 16,4 0 0-16,0 1-1 0,3 1 2 0,4 2-3 0,0 0 3 15,2 1 5-15,2-3-5 16,-4-3 1-16,2-1 1 0,-4-2 0 0,0 2-4 15,3-2 4-15,-5-3-6 0,-1-1 7 16,-1 2 0-16,-1-6-1 0,-4 5 8 0,2-1-1 16,-5-4 2-16,1 2-5 15,1-2 5-15,-5-2 0 0,4 2 6 0,-1-3 0 0,1 1 4 16,-1-4 3-16,5-1 3 16,-7 4 2-16,7-4-2 0,0 0-2 15,0 0-7-15,3-19 0 0,3 12-4 0,4-7-2 16,1 2-7-16,4-8 1 0,2 3-2 0,8-6 0 15,-2-1-5-15,3-2-2 0,-1 0 1 16,1-4-4-16,2-4-1 16,0 1-1-16,-4-2 4 0,3-2-2 0,-6 4-5 15,-4 1 1-15,-1 3-1 0,-3 2 0 16,-2 1-1-16,-4 5 0 0,-3 3-1 0,-6 3-2 16,0 5 1-16,-9-2 1 0,-2 7 1 15,-1 0 0-15,-2 7 4 0,-3 3-2 16,0 1 4-16,-1 8-1 0,3 1 2 15,0 6 3-15,3 2-3 0,3 0 2 0,3 3 2 0,4-1-1 16,0-2 3-16,6 1-2 16,1 4 5-16,5-2-5 0,2-1 6 0,4 0-5 15,0-2 2-15,2-2-3 0,1 3 3 16,-1-6-2-16,0 1-1 0,1-3-1 0,-7-2 3 16,3 0-6-16,-4-1 5 0,-5-3 2 15,-1 2-5-15,-8-1 0 0,-4 1-23 0,-8 4-33 16,-8-4-44-16,-7 3-54 15,-17 0-401-15,-6-1 188 16,-5 0 123-16</inkml:trace>
  <inkml:trace contextRef="#ctx0" brushRef="#br0" timeOffset="63232.74">11076 12016 48 0,'-8'-12'130'0,"0"2"-7"0,-4 0-12 0,-2-1-11 15,-2 2-5-15,-3 2-8 16,-2 0-7-16,-3 7-12 15,-1 0 5-15,-6 7-14 0,-3 5-7 0,-1 3-1 0,2 4-5 16,6 2-5-16,3 2-5 16,3 1 1-16,9-1-3 0,2 1 2 15,8-1-5-15,7 5 0 0,2-5-5 0,7-3 4 16,2 1-8-16,3-3 1 0,7-4-2 0,2-3 2 0,0-3-2 16,0-3-2-16,-3-5-2 15,1-2-2-15,2-7-4 0,-2 0-1 0,-6-4 0 16,2-1 1-16,-6-4-7 15,-5-1 0-15,0-2-1 0,-7 1 2 0,-2-3 0 0,-4 3-5 16,-2-7 1-16,-4 4 7 16,-3-1-8-16,3 4 3 0,2 1 6 0,-4 5-7 15,6 0-4-15,-3 1-1 0,5 1 2 16,-2 3-1-16,2 1 3 16,7-1 1-16,1 4 1 0,7-1 1 0,6 1 2 0,6 2-3 15,7-3 1-15,4 3-1 16,7-2 1-16,5-2 1 0,-1 1-2 0,-1 1 5 0,1-2-4 15,-3-2 2-15,-1 0-3 16,-7-1 1-16,-5 1 1 0,-3 0 2 16,-5-5-3-16,-3 2-1 0,0 0-4 15,-4-4 4-15,-7 0-4 0,-5 2 2 0,2-6-1 0,-9 2-4 16,-2-4-2-16,-2 1 4 16,-5 0 6-16,-1 3-2 0,-2 1 1 0,4 4 2 0,-5 0 1 15,1 5-3-15,-1 1 0 16,-3 2 4-16,4 5-2 0,-3 2 3 0,3 5 1 0,-2 3 5 15,6 3 1-15,-3 7 4 16,4 0 6-16,2 8-3 0,-2 2 7 0,3 7 6 16,-1 4 5-16,5 0 2 0,2 3 0 15,1 3 4-15,0 1-1 16,1 0-2-16,2 9 2 0,2 4-2 16,2-4-4-16,-2-2-1 0,1 3-2 15,-2-12 0-15,1-2-5 0,1 1-5 0,-1-8 2 0,-3-3 0 16,1-5-1-16,-1-6-2 15,0-1 2-15,0-5-3 0,-4-1-4 0,-2-1-17 0,-8-7-40 16,-1 0-49-16,-5-4-55 16,0-4-64-16,-6-4-549 0,-3-3 257 0,1-2 169 0</inkml:trace>
  <inkml:trace contextRef="#ctx0" brushRef="#br0" timeOffset="63414.14">11261 12194 149 0,'11'-9'150'0,"0"1"-12"0,7 2-14 0,2-3-12 16,2 3-19-16,8-2 0 16,6 1-14-16,5 1-18 0,0 0-34 0,1 1-52 0,0 2-49 15,3-1-242-15,1-1 108 16,-13 1 70-16</inkml:trace>
  <inkml:trace contextRef="#ctx0" brushRef="#br0" timeOffset="63680.75">12485 11946 67 0,'0'0'150'0,"0"-5"-11"0,0 5-13 16,0 0 2-16,3 18 3 16,-1-4 1-16,0 3-2 0,-1 7-3 0,-1-2 1 0,0 10-8 15,0-1 6-15,-1 5-11 16,1 9-14-16,-2-1-21 0,0-3-7 16,2 6-7-16,-3-5-4 0,6-5-6 15,-3-3-7-15,2-3-12 0,-2-6-38 0,0-2-32 16,2 1-36-16,-1-5-46 0,-1-7-55 15,3-1-427-15,-3-7 203 0,0 1 134 0</inkml:trace>
  <inkml:trace contextRef="#ctx0" brushRef="#br0" timeOffset="63968.41">12406 11992 191 0,'2'-14'174'16,"-2"0"-17"-16,4 3-15 0,4-1-13 0,0-2-13 0,7 4-13 16,1 1-10-16,1 5-8 0,3 1-9 15,0 3-8-15,1 5-3 0,-3 2-8 0,1 4-6 16,-5 1-4-16,0 2-1 16,-5 3-4-16,-1 3-4 0,-4-3-1 0,-4 5-7 0,-2-1-1 15,0-2 1-15,-9 2-4 16,-1 0-3-16,2-3-1 0,-6 2-3 0,-4-5-4 15,1-3-14-15,1-4-26 0,1 3-36 16,2-7-37-16,-3 1-41 0,5-5-402 0,4 4 184 16,0-8 122-16</inkml:trace>
  <inkml:trace contextRef="#ctx0" brushRef="#br0" timeOffset="64352.91">12810 11961 139 0,'-6'-2'133'16,"6"2"-8"-16,0 0-16 0,0 0-14 15,32-4-4-15,-17 6-10 0,3 0-12 0,2 0-2 16,-1 4-6-16,-1 0-5 15,-2 1-12-15,-1 3-7 0,-4 1 6 0,-2 2 3 0,1 0 4 16,-6 5 2-16,-4-4 7 16,0 1 0-16,-4 2 8 15,-1-2 6-15,-2 0 0 0,2-1 5 0,-1-3 11 0,1-3 15 16,1 0 1-16,-4-4-9 16,3-1-10-16,5-3-9 0,0 0-10 15,-11-8-7-15,11-1-8 0,2 1-4 0,0-3-6 16,5-4-5-16,2 3-5 0,2-3-11 0,-1-2-11 15,7 0-21-15,-1 0-22 16,3 1-32-16,-4 0-38 0,8 2-52 0,-5 1-51 0,-4 3-495 16,3 0 238-16,-4 4 158 15</inkml:trace>
  <inkml:trace contextRef="#ctx0" brushRef="#br0" timeOffset="64597.92">13400 11932 37 0,'2'-7'181'16,"-2"3"-18"-16,0 4-21 15,5-7-12-15,-5 7-9 0,0 0-13 0,0 0-5 16,14 22-10-16,-8-10-4 0,-1 4-11 15,0 4-2-15,-3-1-8 0,4 2-7 16,-2-2-20-16,1 2-35 0,-1-3-33 0,1-1-37 16,-1-2-39-16,1 0-341 0,-1-7 151 0,0 1 100 15</inkml:trace>
  <inkml:trace contextRef="#ctx0" brushRef="#br0" timeOffset="64790.11">13405 11400 83 0,'0'-7'115'0,"0"0"-11"16,2 3-13-16,-2 4-29 0,0 0-35 15,16 11-27-15,-5 5-29 0,1-2-126 0,0 5 53 16,2 0 35-16</inkml:trace>
  <inkml:trace contextRef="#ctx0" brushRef="#br0" timeOffset="65664.75">13738 11944 79 0,'0'0'123'0,"0"0"-15"0,0 0-9 16,7 15-9-16,-4-5-8 15,-1 5-6-15,2 2-4 0,-1 1-8 16,1 3-5-16,-1 1 0 0,-1-2-7 0,0 1 1 15,0-2-11-15,-2-4 2 0,0 0 2 0,3-3 18 16,-3 1 20-16,0-5 7 16,0 1-7-16,0-5-13 0,0-4-8 0,0 0-5 0,0 0-10 15,0 0-6 1,0 0-2-16,-12-25-4 0,12 14-7 16,0-3-6-16,3-3 0 0,-1-2-8 0,2 1 0 0,1-2-1 15,3 1-5-15,1-2-1 16,2 3 0-16,1-2-5 0,-1 5 3 0,4 3-2 0,1 0-1 15,0 3-3-15,1 2 2 16,4 4 1-16,0 3-4 0,-3 3 5 0,1-3-2 16,0 9 0-16,-1 0 0 0,0 1 1 15,-3 2 2-15,1 3 3 0,-7 0-3 0,2 0 0 16,-5 2 4-16,-1-5 2 16,-2 1 0-16,0-3 3 0,0 3 2 0,-1-5 4 0,-2 3 3 15,0-4 0-15,-2-2 2 16,-1 2-2-16,-1-3-3 0,4-4 2 0,-11 2-5 0,11-2-2 15,-13-6-3 1,5-1 0-16,7-3-5 0,-1-1-2 16,2-3-1-16,0-2-2 0,3-1-1 0,5-3-6 0,3 0 2 15,2-2-1-15,1 3 2 16,4 1-3-16,-1 1 3 0,4 3-3 0,0 3 5 16,2-1-1-16,-1 7-2 0,-2 0 0 15,4 5 0-15,-3 0 2 0,-1 5 0 0,1 0 0 16,-2 2 3-16,0 2-1 0,-5 3 0 15,-1 0 1-15,-1 4-1 0,-2-2 6 0,-3 3 0 16,-2-2-2-16,-1 1-1 16,-1-1 3-16,-1-2-2 0,0-3 2 0,1 4 0 0,-3-5-1 15,0 0 2-15,0 1-1 16,0-1 0-16,2-3 4 0,-2 1 3 16,0-2-1-16,0 2 1 0,0-7-2 15,0 8-1-15,0-8-1 0,-2 5 0 0,2-5-1 0,0 0 0 16,0 0-3-16,-5 6 0 0,5-6-2 15,0 0 0-15,0 0-2 16,0 0 1-16,0 0 0 0,0 0-1 0,0 0-1 16,0 0 1-16,0 0-2 0,0 0 0 15,0 0 0-15,-14 0-2 0,14 0 0 16,0 0-5-16,0 0-8 0,0 0-14 16,0 0-14-16,0 0-20 0,0 0-19 0,0 0-23 0,0 0-35 15,0 0-32-15,0 0-458 16,0 0 214-16,0 0 141 0</inkml:trace>
  <inkml:trace contextRef="#ctx0" brushRef="#br0" timeOffset="66741.83">14963 12085 98 0,'14'-5'92'0,"2"-1"-6"0,3 0-9 0,2 0-4 16,3-5-9-16,-7 3-8 0,2-1-3 15,-3-1 3-15,1 0 5 0,-3-1-6 16,-4 0-5-16,-5 0-6 0,-3-1-6 16,-2 2 6-16,-7-1-12 0,-6 4-2 0,-2-5-5 0,-4 7-3 15,-5-1 3-15,2 2-1 16,-5 4 2-16,-2 4 7 0,-2 2-6 0,-1 3-2 0,6 2 3 16,-3 4 5-16,4 4-5 15,3-1-1-15,7 2 0 0,3 0 1 0,2-1 0 16,8 0-2-16,4 1-1 15,3-2-2-15,7 1 0 0,4-1-1 0,8-3-3 0,1-2 3 16,10-1 1-16,5-3-6 16,-1-6-3-16,7 3-3 15,-5-8 1-15,5 2-1 0,1-4 18 0,0-3-5 16,-3-2 2-16,1-1-6 0,-5-4 1 16,-3-3 0-16,-3-5-8 0,-1 1-3 0,-6-4 0 15,0-3-3-15,-4-3-7 0,-6 1 4 16,-1-4-6-16,-5 2-3 0,-4 2 5 0,1 3-1 0,-6 0 13 15,3 4 8-15,-5 1 4 16,2 1 1-16,0 7 6 0,-2-2-4 0,3 0-4 16,-3 7-1-16,0 0-1 15,0 2-5-15,0 7 5 0,0 0 3 0,0 0 3 16,0 0-1-16,-10 20 6 0,8-8 4 16,-2 4 1-16,0 3-3 0,2 2 4 0,1 2-9 0,1 0 4 15,0 3-1-15,1 3-2 16,1-1-1-16,4-4-7 0,-2 2 4 15,3-1-4-15,0-6 1 0,0 2-2 0,4-2-2 16,0-4-10-16,0-1-30 16,3 0-29-16,3-2-42 0,1-1-55 0,0-4-64 0,2-2-507 15,-1-1 244-15,0-2 161 16</inkml:trace>
  <inkml:trace contextRef="#ctx0" brushRef="#br0" timeOffset="66944.89">15253 12057 142 0,'0'0'168'16,"4"-12"-15"-16,5 6-23 0,7-1-6 0,4-1-16 0,5 0-11 15,8 0-10-15,6-1-13 16,6-2-12-16,-1 3-32 0,5-1-28 0,7 2-30 0,2-4-29 15,0 2-32-15,0 1-253 16,-9 1 117-16,3 2 76 0</inkml:trace>
  <inkml:trace contextRef="#ctx0" brushRef="#br0" timeOffset="67606.14">15990 12019 91 0,'3'3'111'0,"-3"-3"-5"0,24 0-6 16,-7 0-11-16,1-3-6 0,4 1-9 15,-3-1-4-15,1-3-13 16,-1 1-2-16,-1-2-1 0,-5-1-6 0,3 0-6 16,-7-1-2-16,-3 2-8 15,-1-4-5-15,-8-1 1 0,-3 4-7 0,-1-1-1 0,-6-1 0 16,-4 4 1-16,-4-1-6 15,-1 7 4-15,2-3 1 0,-6 6 7 0,3-3-5 0,-1 7-1 16,0-1 9-16,-1 5-11 16,4 2 12-16,3 2-2 0,-1-1-1 0,7 0-3 0,2 4 1 15,5-1-2-15,5-1 3 16,2 0-4-16,7 2 1 0,5-2-2 0,7 1-3 16,7-4 3-16,8-1-5 15,10-1 3-15,0-5-6 0,6 1-1 0,3-6-3 0,3-1 1 16,1 0-3-16,4-1 0 15,-3-3 0-15,-8-3 0 0,-5-1-4 16,-3 0-2-16,-6-5 2 0,-4-1-4 0,-3-2 2 16,-11 0-6-16,-3-1 0 15,-5-2 0-15,-3 1-1 0,-8 0 0 0,-2 1-6 16,-4 1 4-16,-2 0 6 0,1 0-9 16,-7 5 3-16,2 1 2 0,-3 2-3 0,4 1 2 15,-1 3-1-15,-1 2 3 0,2 2 2 16,10 0-1-16,-13 2 2 0,13-2-2 0,-4 6 6 15,4-6-2-15,6 10 1 0,1-5 1 16,2 2-1-16,2-2 0 0,2 2-1 0,3 0 1 16,-2 2 0-16,3-4 4 15,4 2-4-15,-2-1 1 0,-1 2 3 0,5 1-3 0,-1-1-3 16,-2 4 5-16,2 0-4 16,-5-1-2-16,0 2 7 0,-1 3 0 0,-1-2 5 15,-2 0-5-15,0 1 2 0,-4 0 3 16,0 1 18-16,-2-1 1 15,0 2-7-15,0 0-26 0,-2-3-32 0,0 2-40 0,-1 2-43 16,1-6-45-16,-2 5-338 16,3-4 170-16,-1 0 113 0</inkml:trace>
  <inkml:trace contextRef="#ctx0" brushRef="#br0" timeOffset="71115.13">13094 12101 18 0,'-3'-7'79'0,"-1"0"-7"16,-3 0-5-16,-1 1-2 15,-2 0-6-15,-5-3-3 0,-1 4-7 0,0-1-1 0,-3 3-6 16,-2 1-2-1,1 2-6-15,-2 2 0 0,2 1-2 0,-2 4 0 16,-2 2-7-16,1 3 0 0,3 1 6 16,0 1-8-16,4 4-4 0,3 0-2 0,4-1 0 0,1 2 9 15,5 0-7-15,3-1 2 16,3 1-4-16,5 1 2 16,3 1-5-16,0-2 0 0,2-3 0 0,5 1 7 0,-3-4-8 15,2-5-3-15,-1 1 5 16,3-5 3-16,-4-3-2 0,3-2-1 0,-1-1 0 15,-2-5-4-15,0 0 0 0,-4-2 0 16,-1-5-2-16,-4 0-4 0,1 0 1 0,-4-3 3 16,-1-2-5-16,-2-3 1 15,-2 4 3-15,-1-3-1 0,1 2 9 0,0 0 11 0,-1 4-6 16,1 3 4-16,0 0-8 16,0 3-2-16,-1 2 3 0,3 7 1 15,0 0-7-15,0 0-1 0,0 0 3 0,0 0 0 16,12 28 0-16,-5-18-2 0,1 5 3 0,3 0-2 0,3 1 2 15,3 0 2-15,1 2-1 16,0-4-1-16,4 1-5 0,-2 1-26 0,2-4-33 16,-4-4-19-16,0 0-34 15,-1-4-353-15,2-4 154 0,-3 3 103 16</inkml:trace>
  <inkml:trace contextRef="#ctx0" brushRef="#br0" timeOffset="71563.47">13183 12024 49 0,'0'-8'85'15,"0"8"-10"-15,2-8-10 16,0 4 0-16,-2 4-10 0,10-1-3 0,-1-1-8 0,-9 2-2 16,19 3-6-16,-10 4 2 15,6-1-6-15,-4 4 5 0,0 2-4 0,1 0 0 16,3 1 1-16,-6 1-3 0,2-1 0 16,-4 2-5-16,2 0-3 0,-2-1 0 0,-3-1 1 0,4 1 0 15,-5-3 9-15,-1 0 0 16,-2-1 11-16,2 1-4 0,-2-4 3 0,-2 0 2 15,0-2 2-15,-1 2-1 16,3-7 3-16,-10 5 1 0,10-5-4 0,-11 0-6 0,11 0-5 16,-12-12 1-16,8 3-7 15,-2-1-8-15,5-3 1 0,-1-4-3 0,2-2 0 0,0 2-5 16,3-1-2-16,3-2-3 16,-2 1-3-16,3 5 0 0,2-3-1 15,0 2-2-15,-1 3-26 0,2-1-20 0,-1 5-19 16,-1 1-17-16,0 1-20 0,2 3-21 0,-1-3-317 15,0 5 149-15,2 1 98 16</inkml:trace>
  <inkml:trace contextRef="#ctx0" brushRef="#br0" timeOffset="72064.75">13546 11950 52 0,'0'0'87'0,"-6"-4"-8"15,6 4-4-15,-12 0-11 16,12 0-5-16,-16 2-3 0,7 3-5 0,0-1-4 0,-2 3-1 15,0 0-2-15,0 3-5 16,1 1-5-16,1 1-1 0,1 1 0 0,1 2-2 16,3 0-7-16,2-3-1 15,-1 0 1-15,3 2 1 0,3-1-4 0,-1-1-3 0,2-1 1 16,1-1-3-16,2-2 2 16,0 1-5-16,3-3 4 0,-3 1-5 0,2-4-1 0,2-1 5 15,0-2-5-15,-11 0-3 16,19-5 0-16,-7 0-1 0,1-3-4 0,-5-3 0 0,2 0 1 15,2-1-2-15,-3-3 0 16,1 1 0-16,-3-3-1 0,2 3-2 0,-2-4 4 16,-3 1 7-16,1 6 4 15,2-5 10-15,-3 5-9 0,-1 3 1 16,2 2-5-16,-2 0 4 0,-1 4-1 0,-2 2-5 16,0 0-1-16,0 0-2 15,5 14 2-15,1-3 2 0,1 1-2 0,0 3 3 0,2 1-10 16,4 4-25-16,2-1-25 15,4 0-21-15,2-3-35 0,7 1-260 16,9-2 124-16,1-2 82 0</inkml:trace>
  <inkml:trace contextRef="#ctx0" brushRef="#br0" timeOffset="73120.78">18409 11653 121 0,'3'-3'145'0,"-3"3"-7"15,0 0 0-15,0 0 0 16,0 0 0-16,2 31-1 0,-4-7 2 0,-1 3-4 16,-1 1-9-16,-1 4-8 0,4 1-7 15,-3 0 0-15,1 0-2 0,-1 1-5 16,-1 0-3-16,3-3-10 0,0-2-7 15,-1-5-7-15,1-1-7 0,2-4-9 0,0-1-2 0,0 0-3 16,0-6-5-16,5 1-21 16,-1-3-43-16,3-2-40 0,2-3-44 15,4-1-52-15,0-4-52 0,1 0-505 0,8-2 240 16,-4-3 158-16</inkml:trace>
  <inkml:trace contextRef="#ctx0" brushRef="#br0" timeOffset="73323.48">18759 11913 29 0,'0'0'153'0,"0"0"8"0,0 0 0 16,0 0-6-16,5 14-10 0,-5-3-7 0,0 4-4 16,0-4-10-16,0 6-11 0,-3 1-12 0,3-1-6 0,0 3-8 15,0-2-9-15,0-1-6 16,3-3-16-16,-3 0-32 0,0-1-40 0,0-1-35 15,2-3-36-15,0-1-58 0,0-3-375 16,2-3 177-16,-4-2 117 16</inkml:trace>
  <inkml:trace contextRef="#ctx0" brushRef="#br0" timeOffset="73483.12">18764 11690 144 0,'-3'-10'159'0,"1"3"-16"0,0-1-23 16,2 1-15-16,0 7-43 16,0-5-45-16,0 5-43 0,0 0-45 0,0 0-152 15,25 12 76-15,-10-4 50 16</inkml:trace>
  <inkml:trace contextRef="#ctx0" brushRef="#br0" timeOffset="73846.17">19256 11941 31 0,'-21'0'179'0,"0"0"-10"0,-2 0-15 16,-3 3-10-16,-2 1-11 0,0 3-15 0,0 2-11 0,5 0-17 15,-1 5 1-15,4-2-11 16,3 3-6-16,5-3-5 0,3 1-6 0,4 2-9 15,3-3-1-15,6 0-3 16,5 1-8-16,4-1-2 0,1 2-3 0,8-5-6 0,0 2-1 16,3 0-2-16,1-1-14 15,-3-4 9-15,0 3-4 0,-4-1 0 0,1-2-3 0,-7-1 0 16,0-1-6-16,-1 1 3 16,-1-1 5-16,-5-1 3 15,-1 4 2-15,-5-3 2 0,0-4-2 0,-14 9 1 0,2-6-3 16,-2-1-3-16,-4 1-1 15,-4-3-4-15,1 0-3 0,0-3-29 0,-2 1-40 0,0-5-63 16,2 0-67-16,-3-3-431 16,0-5 211-16,7-2 139 0</inkml:trace>
  <inkml:trace contextRef="#ctx0" brushRef="#br0" timeOffset="74133.92">19587 11382 169 0,'12'4'171'0,"1"-1"-12"0,2 10-8 16,1 2-7-16,-1 4 1 16,3 8 2-16,-3 3-6 0,2 3-6 0,-2 3-8 15,-6 2-5-15,0-1-8 0,0-1-10 16,-2 4-8-16,-4-9-7 0,4 3-8 0,-2-5-7 15,-1 3-7-15,-1-5-5 16,1-2-5-16,1-3-6 0,-1-3-1 0,1-3-5 0,4 0-3 16,6 0-7-16,-1-4-20 15,4 0-30-15,6 0-34 0,-2-6-29 0,5 3-49 16,-5-6-57-16,2-1-544 0,-1-2 247 16,-1-2 164-16</inkml:trace>
  <inkml:trace contextRef="#ctx0" brushRef="#br0" timeOffset="74363.16">19723 11791 41 0,'-19'0'198'0,"19"0"-21"15,-5-3-15-15,5 3-15 0,0 0-15 0,31-4-12 0,-11 4-12 16,6-1-11-16,6-4-7 15,1 3-9-15,3 0-10 0,-4-1-5 0,-2-1-11 16,-5 3-23-16,2-1-23 16,-3-2-37-16,-7 4-30 0,0 0-38 0,-5 0-37 0,-3-3-300 15,-4 1 148-15,-5 2 96 16</inkml:trace>
  <inkml:trace contextRef="#ctx0" brushRef="#br0" timeOffset="75584.64">307 13622 68 0,'25'-8'72'16,"1"3"-4"-16,-3 1-4 15,-1 4-10-15,-4 0-7 0,0 2-1 0,-1 2-2 16,-3 3 1-16,0 1 0 15,-2 3 7-15,-3 1 4 0,-3 1 7 0,0 2-8 0,-6 0 4 16,-6 2 1-16,2 1 1 16,-5-1-6-16,-3 3 3 0,-4-3-6 15,4 2 0-15,-3-1-3 0,2-6 4 0,2 3 0 16,-1-5 5-16,0 1 5 0,5-3 1 16,-3-3 0-16,6 5-3 0,0-6-1 0,-1 0-6 15,3 1-5-15,2-5-9 16,0 0-2-16,0 0-8 0,23 1-5 15,-11-1-2-15,1 0-5 0,4 0 0 0,1 4-4 16,1-2-2-16,0 1 0 0,-2 1 1 16,-1 2-5-16,-3-1 5 0,-1 2-5 0,0 2 2 15,-3 1-1-15,-4 1 0 0,-1 2 5 0,-4 2 1 16,0-3 2-16,-4 4-3 0,-3 0 1 16,0-2-1-16,-5-1 0 0,-4 2 0 0,-5-1 0 15,0-3-1 1,-5-4-4-16,-2 2-14 0,3-2-26 0,-6-6-34 15,11 2-54-15,-4-6-58 0,-4-2-456 0,7-4 215 16,-2-6 142-16</inkml:trace>
  <inkml:trace contextRef="#ctx0" brushRef="#br0" timeOffset="75915.35">570 13245 98 0,'-2'-7'155'0,"2"0"-15"15,0 0-20-15,0 7-10 16,4-6-13-16,-4 6-5 0,20 3-12 16,-7 5-12-16,6 1-2 0,3 7-7 0,2 5 0 15,5 3-7-15,-6 3-4 16,4 8 0-16,-1 2-2 0,-4 6-2 0,-4 4 4 15,0 3 3-15,-3 5 6 0,-6 6 3 16,-2 1 0-16,-5 1 6 0,-6 1 0 16,-1-2-4-16,-4 2-1 0,-6 13-6 15,-5-4 3-15,2-14-6 0,-2-9-2 0,0-3-2 0,-4-1-5 16,-1-4-2-16,-4-4-9 16,-2-1-21-16,-5-5-39 0,-2-1-68 0,1-4-66 0,-8-7-524 15,-4-3 233-15,8-5 154 16</inkml:trace>
  <inkml:trace contextRef="#ctx0" brushRef="#br0" timeOffset="77035.48">2353 13575 60 0,'0'0'161'0,"0"-8"-25"15,0 8-14-15,0 0-15 0,0 0-4 0,0 0-10 0,0 0-8 16,7 24-3-16,-3-8-5 15,-1 3-3-15,-1 4 5 0,3 2-4 16,-1 3-3-16,-3-1-2 0,5 0-8 16,-4-4 1-16,4 2-12 0,-4 3-1 0,3-5-2 0,-3-4-8 15,3 2-3-15,-3-4-3 16,0 0-20-16,-1-3-28 0,2-2-43 0,0 2-39 0,-1-3-44 16,1-2-366-16,-1-1 172 15,-4-1 113-15</inkml:trace>
  <inkml:trace contextRef="#ctx0" brushRef="#br0" timeOffset="77227.92">2266 13534 11 0,'0'-20'163'0,"5"4"-23"15,0-1-4-15,4 0-16 16,8-3-16-16,1 0-9 0,10-3-10 0,2 3-8 0,3 0-9 15,0 2-3-15,2 3-8 16,0 1-3-16,-5 5-6 0,0-2-24 0,-4 5-34 16,-3 2-35-16,-1 2-36 0,-4 4-297 15,0 2 128-15,-5 2 85 0</inkml:trace>
  <inkml:trace contextRef="#ctx0" brushRef="#br0" timeOffset="77440.59">2329 13839 88 0,'-2'6'207'16,"2"-6"-13"-16,0 0-21 0,0 0-17 0,0 0-16 16,0 0-15-16,31-6-13 0,-11 3-6 15,6-3-18-15,2 1-18 0,5-1-45 0,0 0-46 16,3 2-37-16,2-1-34 15,-3 1-355-15,0 3 152 0,0-3 100 0</inkml:trace>
  <inkml:trace contextRef="#ctx0" brushRef="#br0" timeOffset="78235.1">2943 13729 50 0,'0'0'157'16,"-4"-4"-17"-16,4 4-18 0,0 0-7 0,0 0-18 0,0 0-4 16,-10 16-12-16,13-5-3 15,-3 1-4-15,2 3-4 0,3 1-6 0,-3 2-5 16,2 3-8-16,1-5-1 0,0 4-4 16,-2-4-4-16,3 1-3 0,-2-2-9 0,3-1 6 15,-1-1-7-15,-2-3 3 0,0-1-1 16,1-4-6-16,2 3 2 0,0-5-5 15,2-3 0-15,-9 0-1 0,17-2-6 16,-10-1 4-16,2-6-3 0,-2 0-1 0,0-3-7 0,0-4 5 16,-2-1-4-16,0 0-1 15,0-2-1-15,-1 0-4 0,-3 1-5 0,2 1 2 0,0 2 3 16,-1 3-8-16,0 1-2 16,1 2-3-16,-3 1-3 15,4 3 7-15,-4 5 6 0,0 0-6 0,0 0 8 16,7 15-5-16,-2-5 4 0,-2 3 1 15,-2 5-2-15,7 0 25 0,-5 1 0 16,3 0-1-16,1 0-5 0,0 0 1 0,2-2-1 16,1-3 0-16,0 0 0 0,0-2 0 0,5-3-2 15,2-4 1-15,1-1-3 16,1-2-3-16,4-6-1 0,-2-1-6 0,0 0 5 0,2-6-5 16,-1-1 2-16,-2-1-1 15,2-4-3-15,-5 0-3 0,5-2 4 0,-3 0-3 0,-3-2 0 16,0 2 0-16,-1 1-4 15,-6 4 4-15,2 0-2 0,-2 2-5 16,0 1-1-16,-1 2-2 0,-1 4 4 0,0 2-6 16,-7 3 7-16,0 0 0 0,16 14 4 0,-12-5 2 15,1 6-2-15,3 1-1 0,-3 4 2 16,-3-1 3-16,2-3-3 16,1 1 2-16,-3-2 1 0,1-2 5 0,-2-1 9 15,1-1 14-15,-2-2 18 0,3-2 18 16,0 0 7-16,-3-3-8 0,0-4-7 0,0 0-9 15,0 0-6-15,0 0-6 0,4-18-4 16,-4 7-4-16,0-2-5 0,2 0-5 0,1-3 0 16,-1-1-6-16,4-1-7 15,-2 2 6-15,0 0-4 0,4 1-3 0,-1 0-1 0,4 0-1 16,-3 5-3-16,6-1-4 16,-1 2 2-16,1 4 2 0,5-2-2 0,-1 5-2 15,-2 2 4-15,4 2 0 0,0 3-1 16,0 2 1-16,-3 2-2 0,0 2-5 0,-1 6-14 15,-4 1-11-15,0 2-25 0,-5 3-26 16,-2 0-25-16,1 2-45 16,-3-6-42-16,2 0-529 0,-3-1 246 0,3-2 161 15</inkml:trace>
  <inkml:trace contextRef="#ctx0" brushRef="#br0" timeOffset="78475.42">4444 13625 89 0,'-3'-6'156'0,"3"6"-15"0,-4-5-18 0,4 5-12 0,0 0-11 16,0 0-11-16,-17 11-7 15,10-4-3-15,-2 6-6 0,2-1-6 0,-3 5-7 16,3 1-5-16,0-1-3 0,0 3-4 15,2-3-3-15,1 1-5 0,2 2-3 16,2-4-9-16,2 2-28 0,5-4-23 0,4-1-27 16,1-3-26-16,5-3-33 15,3-2-305-15,5-2 140 0,11-2 94 0</inkml:trace>
  <inkml:trace contextRef="#ctx0" brushRef="#br0" timeOffset="78732.33">5040 13315 112 0,'0'-8'132'0,"-2"4"-9"15,2 4-23-15,-2-7-12 0,2 7-4 0,0 0-5 16,0 0 2-16,0 0 0 0,2 28 9 16,0-14 4-16,-2 6 7 0,0-1-5 0,0 2-6 15,0 5 1-15,3 4-6 16,-3 0-6-16,-3 5-8 0,1 1-4 15,2 0-8-15,0-1-3 0,0-2-5 0,-2 1-3 0,2-4-8 16,0-5-28-16,0-2-41 16,2-2-44-16,-2 0-40 0,5-2-35 0,-5-6-412 15,7-1 190-15,-3-3 126 16</inkml:trace>
  <inkml:trace contextRef="#ctx0" brushRef="#br0" timeOffset="79115.12">4721 13714 172 0,'-3'-2'165'0,"3"2"-17"0,-9-3-17 15,9 3-14-15,2-7-14 16,-2 7-22-16,20-9-20 16,-2 5-18-16,10 0-15 0,2 0-9 0,5 0-12 0,1-3 1 15,0 2-6-15,-1 2-5 16,1-4 3-16,-7 3-1 0,2-2 2 0,-5 2 0 0,-5-3 11 15,-1 1 16-15,-4 0 15 16,-1 0 6-16,-4-3 14 0,-3 4 7 0,1-2 6 0,-2 0 6 16,-2-2 1-16,-1 4 2 15,1-2 1-15,-3 1-7 0,-1 1-10 0,-1 5-9 16,6-5-6-16,-6 5-9 0,5-3-4 16,-5 3 0-16,0 0-6 15,2 19-3-15,-2-7 0 0,0 4-3 0,2 3-1 16,0-1 0-16,2 1 0 0,-2 2-3 0,3-1-1 0,-3 0-3 15,3 0-11-15,-1-3-31 16,1 1-32-16,-1-1-26 0,-1-6-24 16,1 1-19-16,1 0-18 0,-1-6-29 0,-2 1-428 15,3-3 203-15,-5-4 134 16</inkml:trace>
  <inkml:trace contextRef="#ctx0" brushRef="#br0" timeOffset="79275.16">5145 13161 33 0,'-4'-14'155'0,"1"5"-20"16,1 0-15-16,2 2-28 0,0 0-43 16,0 7-36-16,5-4-37 0,-5 4-171 0,0 0 66 15,33 11 44-15</inkml:trace>
  <inkml:trace contextRef="#ctx0" brushRef="#br0" timeOffset="79915.14">5591 13563 44 0,'-9'12'87'0,"2"4"-3"0,0 0-12 0,2 5 0 0,1 2-12 15,2 0-4-15,2 0-7 0,2 0 1 16,-2 1-5-16,2-6-4 0,3 4-2 16,-2-7 0-16,5-1-7 0,-1-4-4 0,0-3-3 0,2-3-3 15,3-2-9-15,0-2-5 16,-1-4-1-16,3-3-4 15,1 0-1-15,-5-4-1 0,5-1 0 0,-1-6-1 16,0-1 0-16,0 0 6 0,0-2 6 16,-2 3 5-16,-1-3 6 0,-1 4 8 0,1 0 2 15,-2 2 3-15,-1 1-3 0,1 3-7 16,-4 1-5-16,2 1-6 0,-1 2 4 0,1 2-3 16,1 3-4-16,-8 2-2 15,16 7 2-15,-7 0-1 0,0 4 6 16,0 1-2-16,-1 5 3 0,-1 2 5 0,0 0-4 15,-2 2 6-15,-3 0 5 0,0-2 5 0,-2-3 3 0,0-1 15 16,0 1 8-16,-2-2 16 16,2-5 10-16,0-2 0 0,-2 0-1 15,-1-3-4-15,3-4-4 0,0 0-8 16,0 0-5-16,-9-13-9 0,7 3-4 0,2-3-10 0,2-6-6 16,-2 0-6-16,3-4-4 0,3-1-6 15,-1-3-3-15,2 3-2 16,2 1-2-16,0-2-5 0,1 4-1 0,2 1-2 15,0 2-2-15,1 5-2 16,4 3 1-16,1 1-1 0,0 5 0 0,6 4 3 0,0 2 0 16,3 2 2-16,1 4-5 15,-2 5 5-15,2 4-2 0,0 4 1 0,-2 2 1 0,-3 5 2 16,-2 0 2-16,-3 4 1 16,0 3-1-16,-5-3-10 0,-3-2-27 0,-4 1-47 0,1 1-68 15,-2-4-65-15,-1-4-521 16,-4-3 248-16,5-1 163 0</inkml:trace>
  <inkml:trace contextRef="#ctx0" brushRef="#br0" timeOffset="80704.67">9407 13618 60 0,'0'0'158'0,"-9"1"-4"0,9-1-14 0,-7 6-9 16,7-6-12-16,0 0-8 0,0 0-3 15,0 0-11-15,31 1 4 0,-6-2-6 16,13-2-3-16,11 0-3 0,14 0-2 16,7 1-2-16,30-3-3 0,-19 3-7 0,-8 0-3 0,-2 2-3 15,-4-3 1-15,-9 3-6 16,-7 0-3-16,-9 0-9 0,-4 0 1 0,-3 0-7 0,-5 0-4 16,-6 0-4-16,-3 0 1 15,-2 3-3-15,-8-3-4 16,-4 4-1-16,0-2-8 0,-7-2-22 0,4 3-28 0,-1 1-34 15,-3-4-46-15,6 1-56 16,-6-1-570-16,9 3 249 0,-9-3 165 0</inkml:trace>
  <inkml:trace contextRef="#ctx0" brushRef="#br0" timeOffset="82912.48">11195 13570 39 0,'-10'23'97'0,"8"-11"-4"16,0 8-2-16,0-3-6 15,-4 10-2-15,4-1-9 0,1 4 5 0,1 0-2 16,-5 1-1-16,3 1 4 0,2-4-5 16,-3 2-3-16,3-3-7 0,-2-1-1 0,2-3-8 15,0-2-1-15,-2-2-5 16,2-3 6-16,0-1 8 0,0-2 12 0,0-1 3 15,0 0 9-15,-2-3 6 0,4-3-9 16,-2-1-9-16,0-5-9 0,0 0-5 0,0 0-9 0,2-21-5 16,0 8-5-16,3-6-8 15,0-2-4-15,1-7-4 0,-1 2-3 16,4-6-7-16,-2-6-2 0,2 2-4 0,1-1-3 16,-3 0-2-16,2 4-2 0,-1 3-1 15,0 2 0-15,0 2-2 0,-1 1 3 16,0 4-1-16,-4 3-3 0,3 2-2 15,-2 2-2-15,1 4 0 0,2 1 0 0,1 6 4 0,3 2 2 16,5 5 3-16,4 2 0 16,3 7 3-16,7 5-1 0,0 5 2 0,0 1 0 15,6 5 0-15,-2 2 2 0,1 1-1 16,-2 2 2-16,-1 0 1 16,1 2-1-16,-4-3-2 0,-4-6-1 0,-1-2 2 15,-8-5 0-15,2-2 10 0,-3-3 25 0,-2-6 8 0,-2-1-5 16,1-8-3-16,1-2-9 15,0-7-3-15,-1-2-3 0,-1-3-6 0,-1 0-4 16,-1-4-2-16,-2-6-3 0,0 1-4 16,-2-5-2-16,-2 3-5 0,1-5-2 0,-2 3-10 15,-2 2-12-15,-2 0-17 16,2 4-15-16,0-1-21 0,0 2-31 16,0 3-40-16,2 4-31 0,-2 1-11 0,2 1-14 15,4 4-472-15,-4 2 228 16,3 1 150-16</inkml:trace>
  <inkml:trace contextRef="#ctx0" brushRef="#br0" timeOffset="83702.09">12178 13749 76 0,'-8'-3'102'0,"8"3"-8"16,-15-2-8-16,15 2-4 15,-17 4 4-15,8 3 0 0,-6 0 1 0,1 6-5 0,-2 4 4 16,-1 2-5-16,2 2-11 16,3 2 5-16,-1 0-12 0,4 1-1 15,2-1-8-15,3-3 0 0,2 1-8 0,4-2 1 16,0 0-3-16,5-3-2 15,2-2-5-15,4-5-3 0,4 3-5 0,2-8-1 16,5-3-3-16,-3-1-10 0,2-3 8 16,2-4-3-16,-2 0 0 0,1-7 1 0,-4 1 10 15,-2 0 7-15,-2-5 5 0,1-1-1 16,-9-2 2-16,2 1-5 0,-5 0-1 0,-3-3-7 16,-4 3-3-16,-1-3-5 15,-6 2-4-15,0-2-1 0,-2 5-2 0,-4 1-5 0,1 3-8 16,3 0-10-16,-4 5-24 15,6 2-35-15,0 3-42 0,2 1-43 16,7 3-468-16,0 0 211 0,-11 7 139 0</inkml:trace>
  <inkml:trace contextRef="#ctx0" brushRef="#br0" timeOffset="83904.63">12646 13925 93 0,'-5'-7'185'15,"3"1"-15"-15,0 1-21 0,2 5-17 0,-6-8-28 0,6 8-49 16,0-9-45-16,0 9-48 16,4-5-255-16,-4 5 100 0,11-7 65 15</inkml:trace>
  <inkml:trace contextRef="#ctx0" brushRef="#br0" timeOffset="84565.9">13515 13607 50 0,'-15'-5'184'15,"-2"1"-16"-15,-1 1-13 0,-2 3-17 0,-4 2-11 16,3 3-14-16,-2 0-9 0,2 6-10 16,-1 1-8-16,4 3-8 0,4 2-10 0,2 2-3 15,3 2-9-15,3-3 0 0,6 3-7 16,2-2-2-16,4 0-6 0,1-3-2 0,5 0-6 16,-4-4-1-16,7-3-2 15,-1-2-4-15,-2-3-1 0,0-4-4 0,1-4-2 0,-1 4-1 16,-2-7-4-16,-1-2 2 15,-3 1-3-15,2-5-3 0,-4 3 0 0,-2-5-4 16,-2 2 2-16,0-3-2 0,0 0-2 16,0 2 2-16,-2 0 0 15,4-4-3-15,3 2-4 0,2 0 2 0,5-4 2 0,7 2-2 16,7-1 0-16,1 1-1 16,8 0 1-16,1-1-1 0,0 2 0 0,4 1 1 15,5-4 1-15,-9 3-2 0,3-1 1 16,-8 1 0-16,-2-4 2 0,-4 0 1 0,-3-4 2 15,-8 2 1-15,-5-2 6 16,-1-1 1-16,-12 1-1 0,1-1-1 0,-1-1 3 0,-5 2 1 16,0 5 2-16,-3-3 1 15,4 7-1-15,-3 0-1 0,0 1-1 0,4 5-7 0,-4 1 4 16,2 5-4-16,0 2-2 16,9 2-2-16,-20 10 5 0,11 1 3 15,0 3-2-15,1 6-1 0,-1 3 10 0,2 2 1 16,2 7 1-16,1-1 7 0,-1 9 1 0,3 0 6 15,0 2 1-15,2 4-6 16,0 3 5-16,0 2 0 0,0 11 1 16,2 3 1-16,-2 0-2 0,2 0-3 0,1-2-2 15,-3 0-2-15,0-3-3 16,0 0 2-16,-3-8-3 0,3-6-1 0,-2 0-3 0,0-2 0 16,2-10-4-16,0-5 1 15,-3-4-7-15,3-1-4 0,-2-5-26 0,-3-3-36 0,0-5-50 16,-3-2-35-16,0-8-59 15,-1-1-650-15,9 0 289 0,-22-13 190 0</inkml:trace>
  <inkml:trace contextRef="#ctx0" brushRef="#br0" timeOffset="84731.11">13568 13992 127 0,'4'-12'145'0,"1"1"-15"15,5 2-11-15,1-3-14 16,3 1-9-16,10-4-21 0,3 2-40 0,13 1-38 0,11-3-36 16,8 3-34-16,3-1-171 15,29 1 83-15,-2-1 54 0</inkml:trace>
  <inkml:trace contextRef="#ctx0" brushRef="#br0" timeOffset="85195.14">14968 13632 23 0,'0'0'182'0,"0"0"-19"0,-5-6-20 16,5 6-17-16,0 0-8 0,0 0-10 16,-2 19-1-16,2-7-3 0,0 8 2 15,2 3 0-15,0 4-3 0,1 4 11 0,-3 3-6 0,2-1-10 16,-2 4-8-16,2-4-6 15,-2 2-8-15,0-3-9 0,0-2-5 16,0-6-7-16,0 0-3 0,0-5-3 0,1 0-9 16,-1-5 8-16,0-1-3 0,-1-5-4 0,1-2-6 15,0-6-3-15,0 0-8 16,0 0 0-16,-9-21-5 0,5 6-2 0,-1-1-1 0,-3-8-5 16,6-4-1-16,-4-2-4 15,5-2-4-15,1 1 0 0,1-5-1 0,7 0-1 16,2 1-2-16,2 1-1 0,4 2 0 15,3 1 2-15,6 5-3 0,-1-1 0 0,3 4 0 16,0 6 1-16,-5 1-1 0,2 4 2 16,-5 3-1-16,-1 3-1 0,1 3 2 15,-3 3-1-15,-2 0 2 0,-2 5-3 16,-3-1 6-16,-2 5 1 16,-2-1-1-16,-3 3 2 0,-4 3 0 0,-3 1-1 15,-4-1-2-15,0 1-7 0,-6 4-7 16,-3-3-16-16,0-2-23 0,-3 0-25 0,4-3-48 0,0-4-33 15,-1-2-566-15,2 2 246 16,-1-3 162-16</inkml:trace>
  <inkml:trace contextRef="#ctx0" brushRef="#br0" timeOffset="87520.67">15591 13516 52 0,'0'0'152'0,"-15"0"-8"15,15 0-17-15,-20 13-1 16,10-3-5-16,-1 6-10 0,1-1-9 0,-2 8-10 0,3 0-7 16,2 0-14-16,1 0 1 15,1-3-10-15,-1 2-5 0,4-3-2 0,0-3-7 16,2 0-4-16,2-4-2 0,0-2-6 15,6-1-9-15,-1-5-9 0,2-2-4 16,2-4-5-16,1-1-2 0,1-3-3 0,-3 0 0 16,2-2 0-16,0-4-4 0,-1-2 5 0,-1 0-3 15,0-1 2-15,-1-2 2 16,-4 3 5-16,3-2 12 0,0 5 5 0,-3-2 6 0,2 2-1 16,-3 0-13-16,-3 3 5 15,5 2-10-15,-1-1 5 0,-3 6-4 0,-2 1 2 16,0 0-1-16,0 0-1 0,0 0-3 15,17 10 2-15,-14-1-1 16,5 1 0-16,2 1 0 0,1 3-1 0,4-1-2 0,1 2 0 16,4-1 3-16,6 2-3 15,-1-7-1-15,6 0 1 0,9-1 1 0,0 1-3 16,-4-7 0-16,2 0-1 0,-3-1-1 16,-2-2-1-16,-1-3 0 0,-1-3 0 15,-6-1-2-15,-3-3 0 0,-5-3-2 16,-2 2-2-16,-5-6 0 0,-8 1-4 0,-2-1 1 0,-7-2 2 15,-3-1 2-15,-2 2-1 16,1-1 2-16,2 3 0 0,-5 2 2 0,7 0-1 0,-3 3 0 16,4 0-3-16,1 1 0 15,-1 2 0-15,5 2 2 0,1 2-2 16,4 1 0-16,10 1 2 0,2 1-1 0,6 2 0 16,3 0-1-16,1 5 0 0,4-1-2 0,1 1 0 15,-1 0 1-15,0 6 0 0,-1-4-1 16,-1 7 0-16,-6 0 2 15,-1 1 0-15,1 2-3 0,-8 2 5 16,-2 2 0-16,0 0 2 0,-6-1-1 16,1-3 0-16,-5 6 0 0,3-2 0 0,-4 2 1 15,5-5-4-15,-2 3-4 0,3 0-13 16,4-3-3-16,0 2-8 0,7-2-11 0,4 0-8 0,2-6-8 16,11 3-12-16,6-6-12 15,1 1-4-15,5-6-2 0,2 0-2 0,0-6 5 0,2-4 6 16,-4-1 7-16,6-8 6 15,-13 3 7-15,-1-4 5 0,-6-5 7 0,-4-2 10 16,-8-1 8-16,-4 2 7 16,-4 2 12-16,-8 0 4 0,1 4 6 0,-6 2 5 0,-6-1 6 15,1 2 2-15,-5 3 3 16,-4 3 6-16,0 3 8 16,-2 2-1-16,-1 2 1 0,-1 4 2 0,1 1 1 0,-1 4-11 15,2 2 3-15,-1 4-5 16,3 2-4-16,2-2 6 0,1 1-4 0,1 1 2 0,5-2-12 15,1 0 12-15,1-5-2 16,3 0-3-16,0-2-3 0,7-3-1 0,2-1 0 0,2-1-6 16,0-3-2-16,0-3-1 15,1 1-1-15,3-5-3 0,-5-1-1 0,2-2 7 16,0 0-3-16,0-5-6 0,-3 0 0 16,1 1 0-16,-1-3 0 0,-2 3 0 15,1-1 7-15,-2 2 0 0,-1 3 1 0,-1-2-9 16,1 7 10-16,-4-2-10 0,5 5 3 0,-6 2 3 15,0 0-1-15,0 0-1 16,4 17 0-16,-1-7 6 0,-1 5-7 16,-2 0 4-16,2 2 1 0,3-1-6 0,3-2 9 15,-5 3-3-15,5-2-2 16,-1-2 5-16,2 0 2 0,-2-4-2 0,5-1-6 0,2-6 6 16,-2 0 0-16,1 0-5 15,4-4 1-15,-1 0-3 0,-2-5 1 0,3 0-1 16,-1-2 2-16,0-2-3 0,1 0 4 15,-1-4-4-15,0 1-1 0,1-1 1 0,-3 4-1 0,-3-3 1 16,0 4-2-16,0-1-1 16,-2 6-5-16,-1 0 2 0,0 0 1 0,-1 5 3 15,-7 0-1-15,12 11 7 0,-6-2-5 16,2 4 2-16,-4 1 1 0,1 0-1 0,2 3 6 16,-3 1-5-16,-1-2 2 15,0 0 1-15,0-1-10 0,1-2 10 0,0-3 5 0,-1-1 6 16,-1 2 16-16,0-8-5 15,3 2-1-15,-5-5-2 16,10-3-8-16,-10 3 2 0,21-11-1 0,-12 2-2 0,2-3-4 16,-2-2-1-16,3 0-2 15,2-5-4-15,0-3-4 0,2 5 4 0,1-6-4 0,-4 7-2 16,1 0 2-16,0 1-11 16,1 4 10-16,-4 1-4 0,1 3 3 0,2 3 0 15,-4 4 0-15,1 2-6 0,-2 3 10 16,0-1-2-16,1 4 1 0,-4 2 2 0,2 1-1 15,-3 1 1-15,-1 1 3 16,-1 1 1-16,1-5 0 0,-2 2 2 0,1 1 1 0,-1-4 4 16,0 1 11-16,-1 0 6 15,-1-1 12-15,3-2 2 0,-3-6-5 0,3 5-10 0,-3-5 1 16,0 0-3-16,0 0-7 16,0 0-2-16,8-17-2 0,-3 6-4 15,-1 2-2-15,3-3-4 0,2 0-7 0,0-1-6 16,4-2 0-16,-3 4-2 15,5-1-3-15,-2 3 2 0,2 3-2 16,1 1 3-16,-2 2-2 0,1 3 2 0,3 3-1 16,-2 2 2-16,-2 5 2 0,3 0-1 0,-4 0 4 15,4 5 1-15,-5-1-1 0,1 3 2 16,3 0 3-16,1-2-2 0,-3 2 2 16,4-2 1-16,-3-5-3 0,0 0 5 0,4-2 1 15,3-3-4-15,-1-1 1 0,5-1-4 16,-3-3 0-16,2-3-1 0,-1-1 0 15,-3-1 3-15,3-3-4 0,-1-2 3 16,-7 0-3-16,0-2 1 0,-5-3-2 0,4 3 1 16,-6-2-2-16,-2 0-1 0,-1 2 4 0,-1 1-1 15,1 2-2-15,-4 1-2 0,3 1 1 16,-3 1-1-16,0 1 3 16,-2 5 0-16,0 0 1 0,0 0-2 0,0 0 3 0,0 0 1 15,-6 23 2-15,8-11-2 16,0-3 2-16,0 5 0 0,3-2 3 0,0 2-3 0,4-1 1 15,0-3-8-15,3 1-12 16,2-3-15-16,2-1-2 0,3-1-9 0,-1-1-5 16,3-4 5-16,1-2 4 15,-2 1-4-15,2-3 8 0,-2-3 8 0,0-1-3 0,-6 0 2 16,1-7 6-16,-1 2-1 16,-2-2-10-16,-2-2 16 0,-6-3 1 0,1 3 2 0,-3-3-1 15,-2-1 7-15,-5 4 5 16,3-3 1-16,-5 3 6 0,-2-1-1 0,-1-1 0 0,1 2 3 15,-3 1 3-15,3 1 5 16,0 1 5-16,-1 1-4 0,5 1 2 0,-3 2-7 0,3 1 3 16,0-1-4-16,1 3 0 15,-1 1-2-15,3-2-2 16,-3 0 4-16,3 4-2 0,-1-4-1 0,-2 3-2 16,5 4 1-16,-5-7-1 0,5 7-2 15,-2-5 0-15,2 5 1 0,-2-7-2 0,2 7 4 16,0 0-4-16,0 0 0 15,-2-7 0-15,2 7 0 0,0 0-4 0,-3-3-11 0,3 3 5 16,0 0-7-16,0 0-3 16,0 0-3-16,0 0-1 0,0 0-6 0,0 0 4 0,0 0 6 15,0 0-4-15,0 0 5 16,0 0 4-16,0 0-2 0,0 0 4 0,0 0 2 0,0 0-1 16,0 0 3-16,0 0 10 15,9-6-1-15,-9 6 0 0,0 0-5 0,5-5 9 16,-5 5 2-16,5-7 10 15,-5 7 1-15,3-5 7 0,-1 1-3 0,-2 4 6 0,5-7 2 16,-3 3 2-16,-2 4 6 16,2-7-1-16,-2 7-3 0,5-5-4 15,-5 5-6-15,0 0-6 0,0 0-2 0,0 0-1 16,0 0 1-16,2 18-2 0,-2-6 2 16,0 5 2-16,0 4-1 0,0 2 0 0,0 7 6 15,0 2 4-15,0-3 1 16,2 2 3-16,-2 4 0 0,0-3-2 0,5-1-1 0,-5 4-1 15,3-6-2-15,3-2-1 16,1 1-1-16,3-5 1 0,0 0-4 0,5-3-1 16,5-3-1-16,0-5-13 0,1-1-24 15,5-2-22-15,-1-5-40 16,-1-2-29-16,-3-4-35 0,2-2-42 0,-5-2-456 0,2-1 219 16,-4-3 144-16</inkml:trace>
  <inkml:trace contextRef="#ctx0" brushRef="#br0" timeOffset="87691.23">18889 13645 29 0,'0'0'147'0,"0"0"-18"15,28-8-11-15,-12 8-9 0,6-3-15 16,2 1-12-16,9 0-35 0,0-2-33 0,1 3-29 15,2-2-31-15,-1 0-195 0,-2 0 82 0,-1 1 54 16</inkml:trace>
  <inkml:trace contextRef="#ctx0" brushRef="#br0" timeOffset="88886.01">19298 13702 73 0,'18'-5'88'15,"-1"1"-1"-15,-1-3-3 0,0 2-6 0,-1-2 0 0,-1-2-1 16,-3 1-3-16,0 0-6 16,-4 0-9-16,-1-3-6 0,-1 3-5 0,-5-3-4 0,-3 2-8 15,-5 2 2-15,1-2-7 16,-4 2-8-16,0 2 1 0,-3 3 1 0,-5 0-1 15,-2 4 7-15,1 0-6 0,0 3 1 16,-4 7-3-16,2-1-5 0,3 5 4 0,-1 0-3 16,5 4 0-16,4 3-3 15,0-3 4-15,4 1 1 0,7-2-5 0,0 4 28 0,7-4-2 16,4 1-7-16,2-4-5 16,5 1 5-16,4-4-2 15,3-3-7-15,1-3-1 0,4-2-2 0,0-2 0 0,-1-3-6 16,3-4-2-16,-3 0 0 15,-2-3-10-15,-1-2 6 0,-2-1 0 0,-1-3 1 0,-3-1-4 16,0-5 0-16,-7 0-5 16,-1 0 1-16,-5-1 0 0,1 2-5 0,-7-1-1 15,2 1-1-15,-3 3 1 0,-3-1 3 16,3 2-16-16,-1 4 12 0,-3-1-9 0,0 2 12 16,-1 4-5-16,1 1 3 0,-1 2-2 15,5 2 1-15,0 0-1 0,0 0 7 0,0 0 0 16,0 0-2-16,26 11 1 0,-10-6 0 15,-1-1 3-15,8-1-1 16,0-1-2-16,-1 0-3 0,2-2 4 0,2 0 2 16,-5-2-3-16,1 0-1 15,0-1 1-15,-3-1 1 0,0-1 0 0,-4 1 0 0,2 1 0 16,-2-1 0-16,-4 1 1 16,3 1 2-16,-5 0-14 0,1-3 10 0,-1 5-2 15,-2 0 2-15,-7 0-2 0,9-4-1 16,-9 4-2-16,0 0 3 0,0 0 1 0,-2 11-3 0,2-4 0 15,0-7 1-15,-5 9 1 16,3 0 2-16,0-2-3 0,-1 0-2 0,3 0-1 16,0 0 3-16,0-1-4 15,0-6 3-15,7 10-3 0,1-6 7 16,0-1-5-16,3-1 2 0,-2-2-1 0,-9 0 2 16,18-2-4-16,-9-3 3 0,4 2-2 0,-4-2-2 0,0-3-7 15,-2-1 16-15,2 2-2 16,1-7-7-16,-1 5-2 0,-2-2 4 0,0-1 4 15,-4 3 3-15,5-2 7 0,-3 3 3 16,-1 1-1-16,-1-1-1 16,0 4-5-16,1-3 2 0,-4 7-4 0,0 0 1 0,0 0-1 15,0 0 2-15,0 0-3 16,0 0 1-16,-27 13-1 0,21-4 3 0,2 0 2 16,-3 2-8-16,2 4 5 15,1 0-3-15,-2 2 1 0,6-1 1 0,-3 3 2 0,3 1 1 16,-1 0-1-16,2 0 1 15,-2 0-1-15,2-1-1 0,-1 2 1 16,3-4 0-16,-3-3 0 0,0 1-2 0,3-3 2 16,-3 0-1-16,0-1-1 0,0 1 3 0,0-3-1 0,0-1 1 15,0-1 5-15,0 0 0 16,3-1-1-16,-3-2-7 0,0-4 5 0,0 0 0 16,0 0-3-16,4 4-2 0,-4-4 2 15,0 0-3-15,0 0-1 0,0 0-4 0,0 0 4 16,0 0-6-16,10-12 5 15,-10 12 3-15,2-6-4 0,-2 6 1 16,4-4-1-16,-4 4 1 0,3-7 2 0,-3 7-2 16,1-7-2-16,-1 7 2 0,2-5 0 15,-2 5 0-15,6-7-2 0,-6 3 2 0,0 4-2 16,4-9 1-16,-1 6-1 16,-1-1-1-16,-2 4-1 0,2-9 5 0,4 4-4 0,-4 2-1 15,-2 3 1-15,7-11 2 16,-6 7-1-16,7-1-1 0,-3-2-3 0,-1 7 1 15,3-8 2-15,0 5 1 0,-4-2-2 16,6-2 0-16,-4 2 0 0,4 0 2 0,-4-1-8 16,0-1-17-16,1 2-15 15,1 0-21-15,-3-2-29 0,4 4-37 16,-3-1-35-16,-2-1-372 0,5 3 182 0,-8 2 119 0</inkml:trace>
  <inkml:trace contextRef="#ctx0" brushRef="#br0" timeOffset="89419.34">20175 13843 29 0,'-9'0'182'0,"9"0"-14"16,0 0-18-16,0 0-17 0,0 0-15 15,14-16-13-15,-10 11-12 0,5-2-7 0,-1 1-6 16,4-1-9-16,1 0-8 16,-2-4-9-16,1-1-5 0,3 0-1 0,-1 0-9 0,-1-4-5 15,2 2-3-15,-1-4-1 16,-3-1-3-16,1 0-2 0,-6-1-3 0,2 3-1 15,-3-1 2-15,0-1-7 0,-3 3 1 16,-1 0-9-16,1 4 5 0,-2 0-2 0,-2-1-2 16,2 5 0-16,-3-3-4 15,0 4 2-15,-4 3-4 0,3-1 1 0,4 5 0 0,-16 0-4 16,16 0 8-16,-13 9-6 16,9-2 3-16,2 2-2 0,-1 1 3 0,1 0 1 0,4 3-2 15,1 0-1-15,1 2-4 16,5-1 4-16,-3-1 3 0,6 4 0 0,1-5-3 0,1 4 1 15,-1-1-1-15,1 2 4 16,12 11 2 0,-18-16-6-16,2 3-1 0,1-3 1 0,-7 2 1 15,1-2-1-15,-5 0 0 0,0 1 4 16,-2-1 0-16,-5 2-3 0,0-5 1 0,-5 3-2 16,2-3-8-16,-3 0-18 0,2 0-33 15,-2-4-41-15,1 0-56 0,2-3-393 0,0-2 185 16,10 0 123-16</inkml:trace>
  <inkml:trace contextRef="#ctx0" brushRef="#br0" timeOffset="89600.85">20772 13848 182 0,'0'0'170'16,"0"0"-10"-16,5 7-3 15,-5-7-6-15,-21 15-12 0,2 0-13 16,-4 2-9-16,-5 1-13 0,0 5-22 0,0-2-64 16,3 0-107-16,3-3-359 15,-1-2 152-15,3-1 101 0</inkml:trace>
  <inkml:trace contextRef="#ctx0" brushRef="#br0" timeOffset="91286.15">21843 13514 67 0,'-7'-7'135'0,"-2"0"-13"15,-2 3 3-15,-2 4-8 0,-3 4-5 16,-2 3-11-16,-1 5 4 0,-3 3-6 0,4 3-11 15,-1 4-7-15,6 2-6 16,1 3-8-16,4-3-3 0,4-3 0 0,4 2-12 0,4-4-1 16,4 1-2-16,6-4-5 15,4-4-3-15,2-3-3 16,2-6-7-16,-1-3-9 0,5-1 3 0,0-6 0 0,-3-1-4 16,1-2-3-16,-1-4-1 15,-3-2-4-15,0 0-1 0,-4-2-4 0,-3-2 9 0,1 0 6 16,-4 3 7-16,-3-1 3 15,0 2 10-15,0 0-2 0,0 2-1 0,-2 4-13 16,0-2-1-16,-3 5-1 0,0 2-3 16,-2 5-2-16,0 0-2 0,0 0-3 15,0 0 2-15,0 0-1 0,0 29 0 16,3-15-2-16,-1 2 0 0,3 0 1 0,0 4-4 0,3-1-10 16,7-1-12-16,-2 0-18 15,4-3-20-15,4-3-29 0,2-4-21 0,6-2-12 0,0-4-12 16,6-2-10-16,1-2-2 15,0-4-4-15,8 0 7 16,-6-3 7-16,0-3 13 0,-3-3 10 0,-5 0 12 0,-1-3 18 16,-5 0 24-16,-2 1 30 15,-4-1 13-15,-4-1 20 0,1 1 15 0,-7 0 5 16,2 3 24-16,-6 1 5 16,3-2 6-16,-4 4 0 0,-3 1-8 0,-3 4-9 0,-4 0 15 15,1 4-1-15,-8 0 3 16,-3 6-6-16,-4 0 1 0,-3 4-5 0,-1 3-2 0,-1 1-2 15,1 3-5-15,0 1-3 16,6 0-5-16,0 2-5 0,2 2-2 0,3-2 0 0,6-3-3 16,3 2-3-16,3-2-1 15,9-4-2-15,1 1-2 0,6-6-5 0,6-1 0 16,3-1-3-16,0-6-2 0,1-1-5 16,8-1-1-16,-4-6-5 0,-2 1-3 15,-1-4 3-15,0-9-7 0,2 0 3 16,-8-4-4-16,-1-4 2 0,-3-6 1 15,-4-2-1-15,-4-2-8 0,-4-4 6 0,-1 0-1 16,-2 2 0-16,0 1 1 0,-2 6 2 16,2 4 1-16,-1 4 7 0,-1 2-4 0,0 5-2 15,2 1 0-15,-3 8 2 16,-1 1-4-16,1 8 5 0,3 3 1 0,0 0 2 0,-6 19-2 16,3-3 2-16,3 6 0 15,0 3 2-15,5 9 0 0,-5-1 4 0,4 9-2 16,1 0 3-16,0-1 0 0,2 2-3 15,1 0 0-15,4-6-8 0,-1-2-18 0,2 0-19 16,-2-10-20-16,2-2-21 0,5-4-19 16,0-3-14-16,2-4-7 0,2 0-4 15,-1-6 2-15,0-1 3 0,2-2 9 16,1-3 10-16,-3 0 9 0,-2-3 10 0,-1-1 14 0,-2 1 18 16,-1-4 17-16,0-2 14 15,-3 2 15-15,1-4 12 16,-2 1 23-16,-2-5 13 0,1 2 18 0,-4-1 5 0,-1-2 7 15,-4 4 2-15,-1-1-1 16,0-1 3-16,-1 1-3 0,-1 3-10 0,-3 0-5 0,-2 1-9 16,-2 4-1-16,-1 2-8 15,-4 3-2-15,3 2-6 0,-1 1-4 0,1 4-2 0,2 1-4 16,-4 3 1-16,7 1-5 16,-1 2 0-16,4-3-2 0,3 1 0 0,0-3-2 15,5 2 0-15,0-3-2 16,1-1-8-16,7-3-8 0,-2-2-12 15,0-2-8-15,3-2-7 0,3 0 0 0,-1-5-3 16,0 0 2-16,1-4 1 0,-1-4 3 0,0 0 2 0,-1-4 0 16,1-4 3-16,-4-3-1 15,-1-6-1-15,-1-3 2 16,-1-5 8-16,-4-6-8 0,-1 2 13 0,-1-1 3 0,-3-1 4 16,0 2 2-16,0 7 7 15,-3 4 2-15,1 2 3 0,2 6-3 0,0 3-2 0,-4 8-1 16,1 3 1-16,-1 5 1 15,-1 6-1-15,5 0 0 0,-10 14 4 0,5 1 0 16,1 6-1-16,2 2 1 16,2 9 1-16,-3 2 2 0,3 1-2 0,3 10 1 0,1-1 1 15,1 2-2-15,-1-1 1 16,1-2-5-16,5-3-25 0,-1-5-30 0,0-1-36 0,3-6-31 16,5-5-39-16,-4-6-44 15,8 1-399-15,1-6 201 0,3-3 132 0</inkml:trace>
  <inkml:trace contextRef="#ctx0" brushRef="#br0" timeOffset="91595.16">23607 13279 104 0,'-3'-11'153'15,"1"6"-14"-15,0-2-20 16,2 1-13-16,0 6-7 0,0 0-14 0,0 0-3 0,0 0-6 15,26 14-4-15,-17 1-11 16,5 2-6-16,-5 4-4 0,1 2 0 0,-1 3-2 0,-2-3-3 16,-2 4 1-16,-5-6-1 15,2 0 4-15,-2 0 1 0,-2-4 2 0,-1-1 4 16,1-3 9-16,-3-2 7 0,1-5 0 16,-1 0-5-16,0-6-8 0,5 0-5 0,0 0-9 15,-14-12-6-15,14 3-5 16,-2-2-3-16,4-3-5 0,0-4-10 15,3-2-17-15,7-6-25 0,4 0-20 16,5-2-38-16,2 3-30 0,8 2-24 16,1 4-20-16,4 2-416 0,0 5 195 0,7 1 128 0</inkml:trace>
  <inkml:trace contextRef="#ctx0" brushRef="#br0" timeOffset="92480.63">24043 13502 73 0,'0'0'120'15,"0"0"-17"-15,0 0-3 0,27-2-15 16,-10-5-5-16,1-2-11 0,4 2-6 0,0-4-8 0,-4 1-5 16,3-2-10-16,-4-3-1 15,-1 0-3-15,-3-1-5 16,-5 2-6-16,1-2-2 0,-2 2-3 0,-5-2 2 15,-2 2-8-15,-2 4-2 0,0-1 1 16,-3 2 5-16,-4 3-9 0,1 4 5 0,8 2 5 16,-20 5 8-16,6 4-1 15,-1 5-2-15,3 3 7 0,1 1-3 0,2 3 2 0,-1 0-1 16,4 0 7-16,6 0-1 16,0-2 1-16,6 1-1 0,2-1 3 0,1-1-5 0,4-2-3 15,6-2-1-15,3-2-5 16,-2-7 3-16,9 0-6 0,-4-5-2 0,1 0-5 15,4-5 1-15,0 0-1 16,-1-4-5-16,-2-1 2 0,-1-3-2 0,-5-2-1 0,5-5-4 16,-5-3-1-16,-2-5-1 15,-3 1-3-15,-5-1 1 0,0 4 0 16,-2-4-3-16,-2 5 1 0,-3 2-1 0,1 3 0 16,-3 2-2-16,2 4 1 0,-4 0-3 15,2 4 2-15,-2 2 2 0,-2 2-1 0,2 4-1 16,0 0-3-16,0 0 3 15,0 0 5-15,5 23 2 0,2-8-1 0,2 0 1 16,3 5 3-16,4 4 0 0,0-3 1 16,4 4-2-16,-3-4 2 0,3 0-1 0,-5-3-1 15,2 4-1-15,-2-6 0 0,-6-2 0 16,0 0 1-16,0 0 2 0,-4-3 1 0,-3 1 1 16,-2-1 0-16,-2-2 6 0,-3-2 1 15,1 2 8-15,-1-5 14 0,1 3 3 0,-1-1-2 16,-1-1 8-16,3-3 5 15,-3 1 2-15,6-3-6 0,0 0-5 0,0 0-5 16,0 0-3-16,0 0-4 0,-2-14-6 16,10 5-2-16,1-1-1 15,3 0-4-15,-1-6-2 0,3 0-4 0,7-5-2 0,0-2-3 16,3-2 0-16,-2-2-2 16,2 0-1-16,-3-3-6 0,-2 2-1 0,0 0 3 0,-4-2-5 15,-2 5 4-15,-4-1-3 16,-2 1 0-16,-3 4-5 0,-1 2 7 0,-3 0-4 15,2 1 0-15,-4 5-2 16,-1 1 2-16,-1 0-1 0,2 4 1 0,-5 2-1 0,2 4 0 16,5 2 2-16,0 0 0 15,-19 12-1-15,14-4 0 0,1 7 0 16,-1 3-7-16,1 0 2 0,0 3 1 0,3 0-1 16,1 2 2-16,0 1 0 0,0-1 5 0,1 2-1 15,3-2 0-15,-2-1 2 0,0 4 1 16,3-2 1-16,-3-1-2 0,0 0 7 0,-2-5-5 15,0 1-6-15,0 1-5 16,-2-2-12-16,0-4-28 16,0 4-36-16,-1-6-34 0,1-1-47 0,0-3-421 0,2-2 201 15,-4 1 132-15</inkml:trace>
  <inkml:trace contextRef="#ctx0" brushRef="#br0" timeOffset="93622.18">25919 13286 69 0,'0'-11'143'0,"0"0"-14"0,-4 3-12 0,-1 0-20 0,-4 1 0 16,-1 2-17-16,1 2-6 16,-5 3-3-16,-5 5-11 0,3 1-1 0,-3 6-8 0,-2 0-4 15,5 8-4-15,2-3-3 16,2 4-5-16,2 0-1 16,2-2-2-16,8 1 0 0,3-2-1 0,2 0-6 0,2-3 6 15,4 0-11-15,2-6-4 16,1 2-1-16,2-6 4 0,1-1-6 0,-3-1-4 15,2-3 0-15,1-5 1 16,-1 1-4-16,-3-5-2 0,0-3-1 0,-2-1 1 0,-2-4-5 16,-1-1-1-16,-2-4 3 15,-2 1 1-15,0-4 0 0,-2 2 0 0,-2-1 4 0,2 1-1 16,1 3-7-16,-1-4 3 16,3 4 0-16,-1 0-1 0,5-3-1 0,3 5-5 0,2-3 2 15,2 2 2 1,4 2-13-16,3 1 3 0,-1-2-5 0,7 0-2 0,4-1 3 15,-5-2 0-15,5 3-6 16,-2-6 4-16,0 2 14 16,-3-4-14-16,-5-2 3 0,-1-5-1 0,-6-3 2 0,-3 1 0 15,-5-4 0-15,2 1 1 0,-6 3 13 16,-2 4-8-16,-2-1 6 0,-2 0 2 0,0 6 1 16,-3-1 2-16,2 4 3 15,-4 3-2-15,2 3-4 0,-1 0 2 0,-4 4 0 0,-1 3-1 16,1 3 8-16,1 7-6 15,0-3 6-15,9 3-3 0,-21 15 3 0,9 0 4 16,2 5 30-16,-1 9-5 0,2 7 0 16,-1 5 3-16,1 11-8 0,2 0 6 0,2 6-4 15,3 5 9-15,2-1 6 16,2 1 3-16,5 23 5 0,-5-17 1 0,3-6-1 16,1-4 3-16,-3 1-6 0,0 2-1 15,2-3-2-15,-5-9-1 0,2-2-4 16,-2-1-3-16,0-3-4 0,3-8-4 15,-6-1-1-15,1-4-5 0,2-2-1 16,-2-3-6-16,-1-6-17 0,0-4-40 0,0-6-38 0,-5-1-47 16,1-4-61-16,-2-2-531 15,1-6 242-15,-5 2 159 0</inkml:trace>
  <inkml:trace contextRef="#ctx0" brushRef="#br0" timeOffset="93776.43">26164 13514 124 0,'31'-7'134'0,"-2"0"-11"0,2 3-13 16,-6 1-12-16,-1-1-13 0,-3 3-24 0,-1-3-61 16,0 1-63-16,-6 1-166 0,0-5 78 15,-7 3 51-15</inkml:trace>
  <inkml:trace contextRef="#ctx0" brushRef="#br0" timeOffset="94731.02">10885 14695 136 0,'11'13'140'0,"4"3"2"0,-1 8 4 15,-4 2-2-15,5 8-2 16,-3 0-6-16,-3 2-6 0,0 1-4 0,-2 1-8 16,0 1-10-16,-2 0-9 15,-4-6-8-15,4-1-7 0,-1-2-10 0,0-7-3 0,-1-3 5 16,-1 0 16-16,0-4 1 0,1-8-9 16,-3-1-11-16,2-5-10 0,-2-2-7 0,0 0-7 15,0 0-9-15,-9-23-5 16,4 9-4-16,-1-6-4 0,0-3-8 0,-1-4-6 15,0-5-3-15,-2-6-8 0,4-3-2 16,5-6-5-16,3 1 2 0,3-7-5 16,8 3 0-16,3 2-1 0,6 6 1 15,5 5 0-15,-2 7 3 0,0 7-4 0,3 2 4 0,-2 8 1 16,0 7 1-16,-1 4 1 16,-3 4 2-16,-1 4 0 0,-2 5 0 0,-3 5 6 0,-6 4-2 15,-1 0 1-15,-8 3 1 16,-4 1 0-16,-5 5 1 15,-6 3 1-15,-5-2 0 0,-5-2-13 0,-4-2-21 0,1-3-29 16,-7-2-29-16,0-3-31 16,1-3-33-16,1-4-34 0,6-6-501 0,1 1 232 15,1-3 153-15</inkml:trace>
  <inkml:trace contextRef="#ctx0" brushRef="#br0" timeOffset="96864.58">11599 14788 40 0,'-2'-9'154'0,"-6"2"-11"0,3 2-13 0,-4 0-18 16,0 1-9-16,-2-1-9 0,-4 5-12 15,-1 3-11-15,-5-1-5 16,2 4-4-16,-4 2-7 0,-1 3-9 0,4 2-3 15,-1 3-6-15,4 2-1 16,3-2-3-16,3 3-6 0,3-3-1 0,5 2 1 0,3-4-2 16,7 2 0-16,2-4-2 15,4 0-7-15,3-1 0 0,5-6-3 0,0 2 2 0,6-5-2 16,-2-2-1-16,1-2-5 16,-1 0 0-16,-1-3 3 0,-4 0-10 0,2-2 7 15,-4-1-2-15,-2 0 0 0,1-1 5 16,-5-4-5-16,-1 3 3 0,-5 0 0 15,2-3 5-15,0 3 10 0,-4 1 0 16,-1 0-4-16,1 4-3 0,-2-2-4 0,3 3-1 0,-5 4-1 16,0 0 2-16,0 0-2 15,0 0-1-15,7 13 0 16,-5-6-1-16,5 2-5 0,1 3 5 0,1-1-4 0,0 1 3 16,5-1 4-16,-2-2 1 15,4-1-3-15,2-4-1 0,2 0 0 0,0-1-1 16,1-3-3-16,3-4 0 0,-5 0 0 15,4-1 0-15,-5-3-2 0,0 1 2 0,-1-4-3 16,-3 2 1-16,-4-5-1 16,2 2-1-16,-3-3-3 0,-5-2 1 0,-1 1-3 0,-6 1 3 15,1-1 0-15,0 0-4 16,-5 2 0-16,1 3 1 0,1 1 2 16,1 0-4-16,2 0 2 0,-3 3-2 0,3 1 2 15,2 2 1-15,0 4 1 0,0-7-1 0,0 7 0 16,9-2-7-16,-9 2 10 0,20 0-1 15,-9 2 1-15,0-1-4 16,3 2 5-16,3 1-3 0,-1 3 3 0,-1-1-1 0,5 2-1 16,-1 1 3-16,-2 0 1 15,1 5 1-15,-4-1-3 0,3 1 2 0,-4 0 0 16,-1 2 1-16,-3 0-1 16,0 1-4-16,1-3 6 0,-1 3-2 0,-5-2-2 0,4 2 3 15,-1-2-4-15,-3-3 2 16,1-1-6-16,2 0-3 0,-5-2 0 0,6-2 1 15,-1-2-6-15,-1 1 0 0,4-6-2 16,4 2-1-16,0-4-5 0,4-2-8 0,2-3 1 16,-2 0-12-16,1-2-4 0,4-2-11 15,-2-1 12-15,2-6-1 0,-4 5 3 0,-3-5 6 16,1 1 3-16,-4 1 2 16,-3-1 6-16,-4 2 3 0,0-2 7 15,-6 3 6-15,2-2 5 0,-4 4 4 0,-4 1-4 16,0 2 1-16,-6 0 12 15,1 2-3-15,-4 5 3 0,1 0 2 0,1 6 8 0,-3 3-1 16,-1 2-1-16,1 3 2 16,0 3-8-16,1 2 6 0,6-1-1 0,0 1-2 0,2 0-2 15,3-2-7 1,4-1 3-16,0 0 1 0,4-1-2 0,3-1 4 0,2-5-5 16,2 2 1-16,4-2 7 15,-1-6-9-15,-3 1-2 0,6-2 0 0,-4-2 3 0,4-2-4 16,-4 0-1-16,0-3-3 15,1 1 7-15,-5-2-3 0,2-3-4 0,-3-1-1 16,-1 1 5-16,-3-1 0 0,1 1-5 16,-4 1 3-16,3-1-1 0,-2 0-3 0,-2 3 5 15,2 1-3-15,-2 2-6 0,0 5 4 16,0 0 2-16,0 0 3 0,0 0-6 16,0 0 4-16,-11 20 3 0,11-7-1 15,0 0-2-15,-3 4 1 0,6-1 5 16,-1 3-3-16,3-3 0 0,-1 2 1 0,3-1 1 15,2-3 1-15,0 0-1 16,4-5 3-16,0 0-2 0,1-4 3 0,1 0-9 0,0-5 4 16,2 0-1-16,-1-5 2 15,3 2-2-15,-4-3 1 0,3-3-2 16,-3-1-2-16,0-1 2 0,0-1 1 0,-4 0-2 16,0-6-3-16,1 1-1 0,-2 1 2 0,-1 0-2 15,0-2-3-15,-2 4 13 16,0 0-7-16,0 2 3 0,1 2-10 0,-4 4 4 0,1 1 5 15,-1 3-3-15,-4 2 5 16,0 0-4-16,16 11-3 0,-11-1 2 0,-1 0 5 0,-1 3 1 16,1 0 2-16,-1 4 0 15,-1-5 5-15,1 0-2 16,-3 1 1-16,0 1 0 0,3-5 5 0,-3 0 2 0,0-1 8 16,2 1 5-16,-2-4 12 15,0 2-4-15,0-7-4 0,0 0-9 0,0 0 1 16,0 0-6-16,0 0 0 0,0 0-4 15,-5-19-2-15,8 9-3 0,-1-1-1 16,0-1-3-16,5-3 0 0,0 3-6 0,0-4 1 16,4 2 2-16,4 4-3 0,-2-1-3 0,3 4 1 15,4 3 1-15,-2 3 2 16,1 1-2-16,2 1 1 0,-3 6 2 0,1-1-2 0,0 3-1 16,-3 3 2-16,-2-2 1 15,0 5 1-15,-2 0 0 0,-3 0 1 0,-1-1 5 16,-4 0 2-16,1-5 7 0,-2 2 6 15,1 0 5-15,-4-2 10 0,2-2-2 0,-4-2-3 16,2-5-2-16,-7 6-6 0,0-4-1 16,7-2-4-16,0 0-1 15,-15-8-6-15,11 3 1 0,-2-2-3 0,5-5-3 16,1 1-4-16,1-3-2 0,5-1-4 16,0 0-3-16,5-1-5 0,5-1 1 0,0 3 0 15,5 1 1-15,0 2-1 16,0 5 2-16,2 2-4 0,0 2 4 0,1 2 1 15,-4 4-5-15,0 3 3 0,-2 1 3 16,1 2 1-16,-5 4 1 0,2 0-2 16,-4 2-3-16,0 1-3 0,-3 0 1 0,0-1 1 15,0 2 2-15,-2-4 2 0,3 1-4 16,-1-3 4-16,0 2-2 0,5-2-5 16,-2-3-7-16,5-1-12 0,0-5-5 0,5 2-3 0,1-3-7 15,6-2 3-15,-1 0-2 16,4-4 2-16,-1-2 0 0,-4-2 4 0,-3-4 5 15,-2 0 1-15,1-3-1 0,-11 1 5 16,3-5 4-16,-8 1-4 16,-3 1 3-16,-1-3 7 0,-6 3-1 0,-1 1 5 0,-5-2 3 15,-4 6 1-15,3 1-1 16,-5 3 4-16,-1 2 0 0,2 1 1 0,0 4-3 16,0 2 3-16,3 4 4 0,-1-1-1 15,2 6 9-15,1 3-8 0,2 1 7 0,4 0-4 16,3 0 3-16,5 2-4 15,0 4 3-15,4-4-2 0,3-1 4 0,7 2 0 0,1-2 0 16,4-3-1-16,5 2 2 16,0-7-4-16,2 0 2 0,3-4-2 0,1 1-2 15,1-4 0-15,-1-4-1 0,-1-1-1 16,-1-2 1-16,0-4 3 0,-1-1-4 0,-1-4-1 16,-5-5-2-16,-1-2 4 0,-6-5-2 15,-2-3-1-15,-6-8-1 16,-2-1-2-16,-4-3 1 0,-1-4-1 0,-4-1-1 15,-2 5-1-15,-3-1 4 0,3 3 9 16,0 8 12-16,0 6-1 0,-1-1-4 0,1 7-2 16,0 2 1-16,-1 8-6 0,3 3 3 15,-3 4 0-15,3 4 5 0,0 0 0 0,0 0 3 16,0 34 4-16,3-15-2 16,-3 4 4-16,3 3-1 0,-3 4 0 0,2 4 2 0,-2-3-3 15,0 4 1-15,2 0-2 16,1-3 0-16,-1 1 1 0,5-3-4 15,-3 0-2-15,3-2 3 0,1 0-1 16,1-7 0-16,3 2-11 0,1-7-24 0,4 0-25 0,-1-3-32 16,0-2-28-16,4-4-26 0,-2-3-30 15,1-3-428-15,-3-1 200 0,0-1 131 0</inkml:trace>
  <inkml:trace contextRef="#ctx0" brushRef="#br0" timeOffset="97046.12">14275 14741 5 0,'0'0'109'16,"0"0"-16"-16,0 0-7 0,0 0-4 0,25 7-9 16,-3-7-11-16,1-4-15 15,5 4-38-15,4 0-43 0,3-3-147 0,1 1 61 0,-2-2 41 16</inkml:trace>
  <inkml:trace contextRef="#ctx0" brushRef="#br0" timeOffset="97664.76">14825 14879 89 0,'0'0'124'0,"21"0"-17"16,-21 0-15-16,27-5-4 0,-7 0-10 0,-1-2-9 0,-3 0-2 16,2 0-6-16,-1-3-11 15,-3-1-9-15,-3 0-2 0,2-1 0 0,-8 0-7 16,-5-1-11-16,0-2-3 0,-5 0 10 16,-3 1-12-16,-4 0-5 0,-1 1-1 0,-1 3 1 15,-3 2-4-15,-1 7-1 16,0-2 1-16,-2 6 0 0,0 3 9 0,-3 3-2 0,6 1 2 15,-3 4 3-15,4 2 4 16,5-2-6-16,2 2 6 0,2 4-2 0,5-2-1 0,2 0 8 16,2 0-8-16,5-1 0 15,7 1-3-15,2-2 0 16,5-2-3-16,1-1 7 0,7-5-6 0,-1-4-4 16,5 0 0-16,0-1-4 0,1-7 4 15,4 1-5-15,-5-3-2 0,-3 0 5 0,0-5-1 16,-4 2-4-16,-2-3-3 0,-1-3 1 15,-5 1-2-15,-4-3-2 0,-2 0-1 0,-2 1 6 16,-4-2-2-16,-3 2-4 16,-1 2-1-16,-2 0 4 0,2 2-4 15,0 2-3-15,-2 0 1 0,3 1 8 0,-1 2-11 16,3 0 6-16,1 6-4 0,5-1 4 0,2 0-11 16,1 2-10-16,5 2 1 0,4 0 5 15,3-1 1-15,4 5 1 0,0-1 0 0,-2 2 1 16,-2 1-1-16,-3 3 4 0,-1-2 9 15,-4 7 14-15,-9-4 13 16,0 4 15-16,-3 0 14 0,-4 1 9 0,-4 0 8 16,0 1-2-16,-5 0-11 0,1 0 0 15,-1-1-5-15,3-2-7 0,-3-1-3 0,1 1-7 16,4-2-10-16,-2-3-15 16,4 1-27-16,3-1-41 0,0-1-32 0,7 0-45 0,2-6-424 15,3 1 190-15,-2-2 125 16</inkml:trace>
  <inkml:trace contextRef="#ctx0" brushRef="#br0" timeOffset="99115.68">16811 14528 39 0,'0'7'158'16,"2"6"-2"-16,-2 2-2 16,0 1-8-16,0 5-7 0,0 2-2 0,0 3-6 0,0 1-4 15,3 2-3-15,-1 1-7 16,-2-1-5-16,2-1-10 0,0-5-7 0,1 1-9 15,-1-1-8-15,3-4-10 0,-3 1-1 16,0-4-8-16,0-1-5 0,-1-2-7 0,2-1-26 16,0 0-32-16,1-3-39 15,-2 0-57-15,0-1-55 0,3-2-480 16,2-3 218-16,-3-1 144 0</inkml:trace>
  <inkml:trace contextRef="#ctx0" brushRef="#br0" timeOffset="99392.89">17113 14811 200 0,'3'-9'202'0,"0"3"-21"15,-3-1-19-15,0 7-15 0,2-8-16 0,0 3-12 0,-2 5-13 16,0 0-8-16,0 0-7 15,0 0-5-15,0 26-7 0,0-16-9 0,0 3-7 0,0 0-1 16,-2-3-9-16,2 4-6 16,0-2-1-16,0 0-6 15,-2-1 0-15,2-2-9 0,0 0-19 0,0 0-19 16,0-1-16-16,0 1-29 0,2-4-32 16,-4 1-69-16,2-6-441 0,0 0 201 0,0 0 134 15</inkml:trace>
  <inkml:trace contextRef="#ctx0" brushRef="#br0" timeOffset="99563.19">17158 14451 97 0,'-4'-13'170'0,"2"5"-18"15,-1-1-15-15,3 4-15 0,-3-1-36 16,3 6-41-16,0-9-47 15,0 9-61-15,0 0-190 0,0 0 86 16,28 9 56-16</inkml:trace>
  <inkml:trace contextRef="#ctx0" brushRef="#br0" timeOffset="99915.51">17504 14681 137 0,'-20'5'159'0,"-2"-2"-16"0,1 3-10 0,-2 0-15 0,6 1-12 15,0 1-10-15,3 2-12 16,1 3-5-16,5-3-7 0,4 3-7 0,4 1-3 0,4 2-6 16,6 0-4-16,4 1-7 15,7 0-5-15,1-1-3 16,8 4-1-16,-3-1-4 0,-1-3-5 15,-4 0-1-15,3-4-5 0,-7 0 2 0,-1 1-5 16,-5-3 1-16,-3 1 5 0,-3 1 6 0,-6-3 4 16,-2 1-1-16,-7 1 1 15,-1-1-1-15,-4-2-5 0,-2-1-3 0,0 1-2 16,-4-3-3-16,3-1-15 0,-4-2-23 0,2 0-45 16,3-4-42-16,-6 0-53 0,4-5-397 0,2-2 189 15,-1-1 124-15</inkml:trace>
  <inkml:trace contextRef="#ctx0" brushRef="#br0" timeOffset="100203.06">17980 14428 134 0,'14'13'140'0,"-13"-3"2"16,2 3-5-16,-3 7-6 16,2 4 0-16,-2 1-6 0,0 5-4 15,0 1-9-15,-2 1-2 0,-1 0-7 0,2 3-4 16,-2-4-8-16,3 1-9 0,0-3-9 0,3 1-5 16,-2-7-3-16,2-3-8 0,4 0-4 15,0-1-6-15,5-5-17 16,2-1-43-16,4 0-52 0,4-5-48 0,3 0-47 15,2-4-418-15,5-1 196 0,-5-6 130 0</inkml:trace>
  <inkml:trace contextRef="#ctx0" brushRef="#br0" timeOffset="100384.8">18147 14796 184 0,'0'0'167'0,"-11"0"-16"0,11 0-14 16,0 0-18-16,0 0-22 15,0 0-42-15,0 0-42 0,49-7-46 16,-21 6-50-16,2-2-192 0,5 1 94 0,3 2 61 16</inkml:trace>
  <inkml:trace contextRef="#ctx0" brushRef="#br0" timeOffset="100619.22">19045 14917 165 0,'-9'9'187'0,"-2"2"-9"0,-2 4-13 15,0 2-15-15,-4 1-11 16,4 3-15-16,-3 2-10 0,-1 0-8 0,3-2-13 16,-2 3-20-16,-1-1-32 0,3-3-42 0,3 1-39 0,2-4-52 15,-1 0-385-15,3-2 162 16,0-5 107-16</inkml:trace>
  <inkml:trace contextRef="#ctx0" brushRef="#br0" timeOffset="101515.42">20037 14491 108 0,'0'-7'123'0,"0"1"-21"16,0 6-7-16,3-8-12 0,-3 8-8 0,0 0 5 0,0 0 9 16,0 0 5-16,4 30-1 15,-2-9 4-15,1 2 4 0,-1 4 3 0,-2 2-5 16,2 5-3-16,-2-1-6 0,3-2-2 15,2 4-3-15,-2-4-2 0,0 2-8 0,3-3-3 16,0-1-5-16,6-4-5 0,-1 0-4 16,6-2-5-16,4-6-4 0,3-1-7 0,3-6-7 15,-1 1-32-15,2-5-39 16,-3-3-47-16,-1 0-33 0,0-3-44 0,-6-3-489 0,1-2 221 16,-5-1 146-16</inkml:trace>
  <inkml:trace contextRef="#ctx0" brushRef="#br0" timeOffset="102464.74">19970 14785 79 0,'0'0'113'0,"0"0"-14"16,0 0-11-16,18-9-8 0,1 7-10 0,0 0-5 0,4-1-10 15,3 1 0-15,4-3-13 16,-1 3-8-16,4-2-16 0,-2-1-8 16,0 3-13-16,-9-3-2 0,2 5 3 0,-3-5 1 15,1 3-2-15,-6 0 9 0,-3 0-6 0,2 0 0 16,-5-1 0-16,3 1 0 16,-2 0 0-16,-2-1 0 15,2 0-2-15,-5 1 6 0,3-2 2 0,-3 1 1 0,2 2-3 16,-2-3 0-16,-6 4 4 15,9-7 2-15,-4 5-1 0,-5 2 5 0,6-5 6 0,-6 5-4 16,7-1-7-16,-7 1 4 16,5-5 1-16,-5 5 4 0,0 0-3 15,7-3 0-15,-7 3 6 0,0 0 5 0,0 0-4 16,8-5 8-16,-8 5-2 0,0 0 7 0,0 0 0 16,4-2 3-16,-4 2-1 0,0 0-1 15,0 0-3-15,4-5 3 0,-4 5-5 0,0 0-7 16,0 0-1-16,0 0-3 15,0 0 0-15,0 0-4 0,0 0-1 0,5-5 0 0,-5 5-2 16,0 0-4-16,0 0-1 16,0 0 5-16,0 0-4 0,0 0 0 0,0 0-4 0,0 0 4 15,0 0 0-15,2-6-1 16,-2 6 6-16,0 0 2 16,0 0 2-16,0 0 1 0,0 0 0 0,0 0-1 15,0 0 2-15,0 0 1 0,0 0-4 16,0 0-5-16,0 0 3 0,0 0-5 0,0 0 2 0,0 0 0 15,0 0 1-15,0 0-5 16,0 0 2-16,0 0-1 0,0 0-6 0,0 0-1 16,0 0-1-16,0 0 2 15,3 16 2-15,-3-9 1 0,0 5 3 0,0 3-1 0,2 1 2 16,0 4 3-16,3-2 2 16,-1 1-1-16,3-1 1 0,4 4-3 0,0-1 4 15,4-1-3-15,4-4 0 16,3 0-2-16,5-4 1 0,4-1-12 0,0-4-12 0,1-1-11 15,3-4-4 1,-2 0-5-16,-4-4 3 0,2-1-2 0,-2-4 5 16,-4 0 1-16,1-2 3 0,-6-5 6 0,-2 1-5 15,2-1 2-15,-5-3 6 0,0 0 14 16,-3 2 0-16,-4-2 11 0,2 3 10 0,-3 0 2 16,-2-1 7-16,2 3 2 15,-3-1 7-15,2 3 4 0,-4 1-2 0,3 1-7 0,-3-1-2 16,0 0-4-16,1 4-10 15,-3 0 2-15,0 5-3 0,0 0-1 16,0 0 0-16,0 0-4 0,-20 19 1 0,11-5 0 16,2 1 0-16,0 9-1 0,1 0 3 0,0 6-1 15,0 2 5-15,-1 5-6 0,2 3 3 16,2 2-2-16,1 2 0 0,0 3-1 0,0-4 3 16,-4 1-3-16,2 1 0 15,0-4 1-15,-1-2-1 0,-1-1-1 0,-6-5-1 0,0 1 3 16,-4-5-5-16,0-6 3 15,-1-3-3-15,-4-4-11 0,2-4-33 0,-2-5-36 16,4-1-47-16,1-6-52 0,-1-2-564 16,2-5 249-16,3-5 165 15</inkml:trace>
  <inkml:trace contextRef="#ctx0" brushRef="#br0" timeOffset="102966.11">21636 14811 166 0,'0'0'197'0,"0"-9"-24"0,0 9-10 16,0 0-14-16,0 0-7 16,0 0-9-16,-11 17-8 0,10-5-6 15,-3 5-8-15,4 2-9 0,-3 4-7 16,3 2-6-16,0 5-8 0,3 1-5 15,-1 2-7-15,-2 0-8 0,0-2-4 0,2-1-5 0,-2-6-6 16,1-1-2-16,-1-1-2 16,0-4 0-16,0-3 13 0,3-5-5 0,0 1-6 15,-3-8-5-15,0-3-1 0,0 0-9 16,0 0-2-16,0 0-3 0,5-24-6 0,-5 11-1 16,2-1-2-16,-2-5-2 15,0-2-5-15,2-7-2 0,0-3-1 0,-2-3-1 16,3-5-6-16,1-5-1 15,1-3 1-15,1 3-3 0,3 0-2 0,-2 5 0 0,4 2-3 16,0 4 0-16,1 8-4 16,2 4 3-16,2 2 2 0,-2 7-2 0,3 3 0 0,-1 5 1 15,-2 4 2-15,1 2 0 0,-4 2 2 16,0 6 1-16,-4 1-1 16,-2 1 0-16,-1 2 6 0,-6 0 0 0,0 3 1 15,-5-1 0-15,-2 0-1 16,-5 7 4-16,-1-7-4 0,-3 0-15 0,0 0-13 0,-4-4-27 15,3 0-37-15,-2-3-44 16,3-2-64-16,0-4-499 0,-1 1 237 0,5-4 158 0</inkml:trace>
  <inkml:trace contextRef="#ctx0" brushRef="#br0" timeOffset="103318.03">22036 14846 144 0,'0'0'162'15,"0"0"-16"-15,20-2-13 16,-10 0-13-16,7-2-13 0,5 0-13 0,1-3-13 0,3 1-18 16,-1-3-4-16,0 1-11 15,4-2-5-15,-3-3-7 0,-3 1 0 0,-4-4-9 16,-3 0-6-16,-5 0-3 15,-4 0-3-15,-3 0-3 0,-4 3-1 0,-4 1 2 0,-3-1-3 16,-2 3 6-16,-3 3-2 16,-2 3 4-16,-2 2 5 0,2 4 5 0,-5 2 2 0,1 3 5 15,2 3 0-15,-1 0 6 16,3 3 1-16,0-1 2 0,3 6-5 0,1-4 1 16,5 1-1-16,2 1-3 15,6-1-1-15,6 2 1 0,8 1-4 0,6-2-3 0,12 0-23 16,5-3-46-16,16 1-58 15,-3-3-72-15,4-4-412 0,-6-5 198 0,2-1 131 0</inkml:trace>
  <inkml:trace contextRef="#ctx0" brushRef="#br0" timeOffset="104118.22">23586 14785 10 0,'0'0'144'0,"7"-2"-13"0,-7 2-10 0,1-7-15 15,-1 7-1-15,-8-9-10 16,-1 0-3-16,-7 0-2 0,1-1-4 0,-4-5 2 0,-2 0-3 16,1 1-5-16,-9-5 0 15,4-2-7-15,-3-2-1 0,5-2-9 0,-3 0-3 0,-2-11-11 16,2 0-5-16,8 2-5 16,1-4-7-16,3 1-8 0,5-3-8 0,7 5-8 15,4 0-4-15,3 1 17 16,3 8-8-16,2 3-9 0,2 2-3 0,1 2-3 0,-1 6 1 15,2 5-2-15,-1 2 1 16,-2 3-3-16,-2 6 5 0,-1 1 1 0,0 1 0 0,0 7-1 16,-6-1 0-16,-4 5 0 15,0 3 6-15,-6 1 0 0,1 6-2 0,-4 0 2 0,-3 4 1 16,-3 0 1-16,1 0-2 16,0-2 2-16,-1-2 1 15,1-3 0-15,5 0-2 0,-1-2 0 0,2-4 0 16,3 3-2-16,3-4 0 0,4 0 1 15,2 1-4-15,7 2 5 0,3-1 3 16,7-2 1-16,1-2-6 0,6 0-14 0,4-5-28 16,4 2-32-16,9-3-33 0,2-4-31 0,3-1-417 15,6-3 187-15,7-7 123 16</inkml:trace>
  <inkml:trace contextRef="#ctx0" brushRef="#br0" timeOffset="105419.4">24370 14231 113 0,'0'0'154'0,"0"0"-19"0,0 0-4 16,0 0-2-16,13 19-6 0,-10-5-1 15,5 7-1-15,-6 4-1 0,3 5-2 16,-3 1-8-16,0 3-7 0,0-1-9 0,-2 5-2 0,0-2-6 15,2-2-8-15,0-1-5 16,1 2-6-16,2-7-7 0,-1-1-6 0,3-3-2 0,3-3-5 16,4-7-6-16,2 2-5 15,-2-7 1-15,7-2-7 0,-2-3-2 0,0 1-6 16,1-7 1-16,-2-3-4 16,2-1-5-16,-4-6-1 0,-5 1-4 0,4-6-3 0,-3-4 0 15,-6-2-3-15,1 0-2 16,-2 2 0-16,-3 0 0 0,0 2-3 0,1 2 3 0,-3 2-6 15,2 3 2-15,-4 1-3 16,-1 6 6-16,-3 0-2 16,-1 3-2-16,7 2 2 0,-17 10 2 0,9 1-1 0,-3 3 2 15,2 4 0-15,2-1 4 16,1 6-1-16,1 0 0 0,3-2 1 0,2 5 2 16,2-2-2-16,0-4 3 0,5 5-4 15,5-6-3-15,-3-3-3 0,5-5-7 0,0 1-2 16,4-7-6-16,-1 0-7 15,3-3-3-15,3-4 2 0,-5-3 1 0,0-3-2 16,1-3 0-16,0-3 6 0,0-5-4 16,-5-4 6-16,-1 0-3 0,-1-5 1 0,0 3 2 0,-3 1 1 15,-2 1 3-15,0 3 2 16,0 4 2-16,0-1-4 0,-4 3 1 0,4 2 1 16,-2 6 1-16,-3 1 0 0,0 5 3 15,-2 0 4-15,0 0 2 16,7 14 2-16,-5-5-1 0,1 5 2 15,-3 0-1-15,0-2 6 0,2 8-2 0,-2-3 1 16,1-3 3-16,-1 2 0 0,0-5-1 0,2 4-1 16,-2-4 4-16,4-1 4 0,-4-1 6 15,0 1 14-15,2-3-5 0,0-3 0 16,-2-4-6-16,7 2 0 0,-7-2-6 16,13-11 0-16,-8 6-2 0,3-7-5 15,1 0-2-15,3-4 0 0,3 0 1 0,-4 0-5 16,4-3 1-16,1 3-5 0,-3 0-3 0,-1 4 2 15,-1 1 0-15,2 1-3 0,-4 5 0 16,0 1-1-16,0 4 0 0,-9 0 3 16,16 11 5-16,-10-3 1 0,1 3-3 0,-3 1 3 15,1 4 0-15,-2 0 2 16,3 0-5-16,-4 2 3 0,3-4 2 0,-1 3 0 16,3-3-1-16,1-2 1 15,-1 2-2-15,4-1 2 0,3-5-2 0,5 0-4 0,1 0-6 16,5-4-7-16,0 3-7 15,1-5-4-15,-3 1 3 0,1-6 2 0,-2 3-5 16,-3-4 0-16,0-3 4 0,-1 0 0 16,-4-7-2-16,-2 0 3 0,-1-4 0 0,-1 1 1 0,-6-3 0 15,1 0 6-15,-5-2-1 16,0 3-2-16,-2 3 3 0,-1-1 1 0,-3 2 3 16,-3 3-1-16,-5 3 1 15,1 3 0-15,0 4 0 0,-1 0-1 0,-3 6 6 0,3 2-3 16,-3 3 0-16,7 3 9 15,-5 1-2-15,5 2-2 0,4-4 2 16,2 5 1-16,1-2-1 0,3-3 1 0,3 1-9 16,3-3-5-16,0-4-2 0,2 3-5 0,5-7-4 15,-2 2-1-15,3-6 2 0,-3 2 2 16,6-4-1-16,-5-3 5 16,1-1 0-16,1 0 5 0,-2-5 9 0,-1 0 6 15,1 2 7-15,-3-6 7 16,3 4 11-16,-2-1 9 0,-1 2 8 0,-2 1-3 0,1-1 0 15,-2 4-9-15,2 1-7 16,-4 2-3-16,1 1-2 0,-5 5-1 0,0 0 0 0,7 16-2 16,-5-4 1-16,-2 6-2 15,3 5 1-15,3 6-3 0,-2 9 3 0,3 2 0 0,1 7 0 16,-3 8 0-16,2 4 2 16,-3 5-3-16,-2-1 1 0,-2 0-1 15,-2 1-1-15,-2-6 0 0,-1 0 0 16,-2-6-1-16,-3-10-2 0,1-5-1 0,0-3 0 0,-3-9 1 15,-2-5-4-15,-5-5-2 16,0-7-2-16,-2-6-3 16,1-7 1-16,-7 0-4 0,3-10 0 0,-2-5 2 0,0-3-4 15,5-4-2-15,-2-2 1 16,9-5-1-16,0-3-1 0,7-2-13 0,7-2-15 0,7-4-26 16,10-6-31-16,19-13-25 15,4-2-26-15,11 8-36 0,5 1-478 0,6 5 222 16,-2 1 148-16</inkml:trace>
  <inkml:trace contextRef="#ctx0" brushRef="#br0" timeOffset="105643.62">26107 14048 44 0,'-1'-5'118'0,"1"5"-7"15,0 0-8-15,0 0-4 16,-2 32-2-16,-1-9 0 0,3 6-5 0,0 8-3 16,-2 4-2-16,2 8-4 0,-2-3-7 15,0 0-8-15,-2 1-2 0,4-3-2 0,-2-7-13 16,4-1-24-16,-2-4-30 16,6-3-39-16,-2-2-40 0,6-6-342 0,-4-3 144 0,3-6 96 15</inkml:trace>
  <inkml:trace contextRef="#ctx0" brushRef="#br0" timeOffset="106187.35">25952 14355 77 0,'12'-2'85'0,"4"2"-8"0,3-3-6 16,4 3-13-16,3 0-3 15,-2-2-3-15,8 0-7 0,0-2 1 0,-2 2-12 0,-1-3-4 16,-4 0-5-16,-3-2 1 16,-2 1-3-16,-2-3 3 0,-1 1-4 0,-2-3 7 15,0 2-2-15,-2-5 4 0,-2 4 3 16,-2-1 7-16,2 1 3 0,-5 1-7 0,6 3-6 16,-6-1-5-16,-1 6 3 15,-5 1-4-15,0 0-3 0,12 13 2 0,-6-1-1 0,-4 5 3 16,3 4-1-16,-3 7 6 15,3 0 1-15,-2 4 6 0,-1-1 3 0,1 3 1 0,-3-2 6 16,2-1 0-16,-2 1-1 16,0-7-4-16,2-2-3 0,-2-3 6 0,1 0 15 15,-1-5 8-15,0-3-6 0,0-1-5 16,3-2-7-16,-3-6-6 16,0-3-8-16,0 0-3 0,0 0-5 0,0 0-6 15,17-20-3-15,-10 5-1 16,0-2-3-16,7-2-7 0,-2 0 1 0,4-1-4 0,-2 0-1 15,1 1-4-15,0 3 1 16,-1 3-4-16,-2 0-2 0,2 4 1 0,-2 6 2 0,2 3 0 16,2 3 0-16,0 6 4 15,-2 4 6-15,1 4 3 0,-2 4 4 0,-1 2 0 0,0 0 8 16,-3 1 0-16,-2 3-1 16,-1-1-1-16,-1-1 0 0,0-4-22 0,-3 1-54 15,3-1-69-15,-3-3-80 0,4-2-484 16,-4-7 234-16,0 3 154 0</inkml:trace>
  <inkml:trace contextRef="#ctx0" brushRef="#br0" timeOffset="107286.08">11486 15865 134 0,'-29'0'133'0,"0"6"-17"0,4 1-12 0,3 1-5 16,2 4-11-16,-1 3-6 0,7-3-5 15,-3 4-5-15,3 4-17 0,5 0-6 0,4-2 5 16,3-1-3-16,6 1-6 16,6 3-4-16,6-4-3 0,7-2-4 0,6-4-5 0,3-3 0 15,3-3 0-15,3-3-5 16,-3-2-2-16,-3-2-1 0,1-7-4 16,-5 1-3-16,-5-3-3 0,1 0 4 0,-6-7 2 15,-6 3 4-15,-4-2 5 16,-3-1 6-16,1-2 2 0,-9 1-5 0,-3 0 3 0,0-2 1 15,0 2 3-15,-1 1-4 16,2-1-1-16,-2 5-2 0,3-2 1 0,4 4-11 16,0-1-1-16,7-4-2 15,2 1-4-15,7-1-7 0,8 0 0 16,3-5-7-16,4 4 0 0,2-1-3 0,-1-2-2 16,-2 1-1-16,3 0 1 0,-4 0-5 0,3-1 0 0,-5-5-12 15,-1 3 1-15,-3 0-1 16,-6 0 4-16,-4 2 2 0,-3-2 6 0,-3 0-1 15,-3 1 5-15,0 2 4 0,-4 1 4 16,-4-1 0-16,0 1 2 0,-1 5 2 0,-4-1 0 16,2 3 4-16,-4 4 1 15,2-1 0-15,-6 7 1 16,4 4 11-16,-7 4 6 0,3 9 8 0,-1 4 5 0,-3 13 2 16,1 5 1-16,6 12 4 15,-2 1 6-15,4 4 4 0,5 5 2 0,3 1 1 0,2 2 0 16,4 1-1-16,1 2 3 15,3-4 2-15,3 22-3 0,-2-16-5 0,3-11-2 0,-2 2-3 16,-3-8-1-16,-3-7-8 16,1 1-3-16,0-10-2 0,-3-1-2 0,0-1-5 15,-2-9 1-15,-2 0-8 16,-4-6-17-16,0-3-31 0,-3-3-44 0,-1-4-42 0,-1-4-40 16,-1 1-47-16,-1-8-49 15,-7 1-511-15,-1-4 258 0,0-4 170 0</inkml:trace>
  <inkml:trace contextRef="#ctx0" brushRef="#br0" timeOffset="107414">11561 16173 42 0,'10'-11'125'0,"3"-1"-5"16,7 0-11-16,5-1-5 0,3 1-22 0,7-3-34 15,2 4-43-15,5-4-44 16,2 5-164-16,12 0 69 0,-2-3 45 0</inkml:trace>
  <inkml:trace contextRef="#ctx0" brushRef="#br0" timeOffset="107798.08">13258 15874 7 0,'-5'-8'196'0,"5"8"-23"0,0 0-17 16,2-8-14-16,5 6-15 0,0-3-15 0,5 5-9 0,2 0-10 15,1 0-10-15,2 7-8 16,-1 0-7-16,4 2-8 0,-6 7-5 0,5 0-1 16,-8 5-6-16,0 2-4 15,-6 0-2-15,-1 5-2 0,-4-2 0 0,0-5 2 0,-2 3 4 16,-5-5 1-16,2 3 8 15,1-6 8-15,0-2 22 0,1-3 0 0,-1 1-6 0,-1-7-9 16,2-5-8-16,3 0-6 16,0 0-7-16,0 0-5 0,-2-21-6 0,4 9-4 15,6-1-7-15,-1-6-2 0,6 0-10 16,3-6-17-16,6-5-26 0,1 2-24 0,8-3-26 16,2-1-35-16,3 4-39 15,-5 7-37-15,4 0-500 16,2 6 234-16,-4 2 155 0</inkml:trace>
  <inkml:trace contextRef="#ctx0" brushRef="#br0" timeOffset="108384.76">13911 16075 91 0,'-3'4'133'0,"3"-4"-12"0,3 8-10 0,-3-8-14 0,0 0-5 15,21-7-8-15,-7 2-8 16,2 2-9-16,-1-7-4 0,1 2-9 0,-3-3-7 0,-1-1 0 16,0-1-8-1,-3-1-5-15,-2-2-5 0,-2 1-2 0,-8-1-3 0,3 3-6 16,-4-2 4-16,-3 4-2 16,-6-1-1-16,2 4 2 0,-3 2 3 15,1 4 1-15,-4 2 2 0,1 4 4 0,0 3-1 16,0 1-1-16,3 1-2 0,0 5-6 15,3-2 2-15,0 2-1 0,3 4-3 0,5-1 0 16,2-2 1-16,2 1-8 16,5-1 4-16,3 0 0 0,6-3 0 0,4-2 1 0,5 1-6 15,6-7-1-15,0-1 3 16,7-6-3-16,4 1-1 0,5-7-1 0,-3 1-6 16,4-7 0-16,2-3-4 0,-3-3 0 15,-5-2-1-15,-5-4-1 0,-10 0 1 0,-3-1-4 16,0-11 2-16,-8 2 2 0,-5-3-3 15,-3 0 2-15,-1 1-18 0,-2-2 6 0,-3 6 14 16,-2 1 8-16,0 1 18 16,0 3 21-16,-2 8 9 15,2-1-3-15,0 3-11 0,0 5-1 0,0 0-6 0,-3 5-3 16,3 7-5-16,0 3 4 16,0 0-4-16,0 0 0 0,-4 28 1 0,4-9-3 15,0 6 0-15,2 6 0 0,0 1 0 16,1 9-1-16,1 0-2 0,0 2 4 0,-1 1-4 0,2-2 1 15,-1 0-4-15,1-4 0 16,-1-7 0-16,4 0-1 0,-6-6-3 0,5-2-3 16,-2-3-15-16,4-2-51 15,6-2-55-15,5-7-43 0,-2 0-41 0,6-6-464 0,4 1 224 16,0-4 148-16</inkml:trace>
  <inkml:trace contextRef="#ctx0" brushRef="#br0" timeOffset="110168.05">14371 16013 4 0,'-15'-2'197'0,"6"2"-17"0,2-5-20 0,5-2-16 16,6-1-15-16,5-2-19 15,6 2-10-15,8-4-9 0,5 1-19 0,7 2-21 0,2-5-7 16,1 5-15-16,1-3-4 15,-2 0-3-15,-2 1-2 0,3-1-2 16,-5-3-2-16,-7 5-5 0,-1 1-7 0,-2-1 10 16,-5 1 4-16,-1 2 6 0,-3 0 1 0,0 0 0 15,-2 1 0-15,-3 3-4 0,1-2-5 16,-4 3 1-16,-6 2-4 0,14 2-4 0,-8 3 4 16,-5 4 2-16,5 1-4 15,-4 3 0-15,2 4 5 0,1-3-5 0,2 6 4 0,0-1 2 16,-2 0-5-1,7-3 5-15,-3 0 0 0,2 0-2 16,3 0-2-16,-2-5 2 0,2 0-1 0,4-2-6 16,4-2 5-16,-1-5-5 0,2 1 0 15,0-6 2-15,2 1-1 0,-1-1-4 0,-1-4-1 16,1-1 2-16,-1-4-2 0,-2 0-4 16,-2-2 5-16,-2 0-4 0,-6-6-16 0,-3 3 1 15,0-1 6-15,-1-2 9 0,3 5 10 16,-5 1 5-16,-2 2-3 0,3 1-4 0,-4 1 0 15,3 3-2-15,-3 5-1 16,-2 2-1-16,0 0 0 0,0 0 4 0,7 23 1 16,-5-10 2-16,0 2-4 0,1 2 0 15,0-1-2-15,6 0 3 0,-2 2-2 16,0-4 5-16,2 0-2 0,2-2-3 0,4-1 5 16,-2-2-1-16,6-4-3 15,0-2-2-15,2-3-1 0,2-3 1 0,1-2-6 0,2 0-2 16,-1-2-9-16,-1-4 0 15,-3-1-1-15,-1-1-2 0,-1 1 1 0,-3-7-5 16,-5-1 1-16,-4 2 4 16,1-1 0-16,-5-2-4 0,-3 2 3 0,-3 1 3 15,-1-1 1-15,-5 4-2 0,3 0 1 16,1 3 3-16,-1 1-1 0,1 4-1 0,0 0-1 0,0 2-1 16,1 3 3-1,4 2 1-15,0 0 4 0,0 0 2 0,0 0-1 16,0 0 0-16,16 14 3 0,-7-12-1 15,2 5 5-15,7-3-5 0,-3 3 0 0,2-3 3 0,1 2-4 16,-1 2 0-16,-1-5 2 16,1 5 1-16,-3 0 0 0,2 0-1 0,-4 3 5 0,2 1-3 15,-3 0 0-15,-4 2 1 16,3 0 0-16,-3 4-4 16,0 1 4-16,0-3-1 0,0 4-4 0,-3-3-12 15,3 3-10-15,6 0-14 0,0 0-10 16,1-1-5-16,5-3-15 0,2 0 7 15,2-2-8-15,1-3 1 0,3-3 2 0,1 2 13 16,-4-10-1-16,-1 3 12 0,0-3-3 0,1-3 11 16,-6-3 1-16,1-3 7 15,-3-3 12-15,3-2-1 0,-5-4 12 0,0-2 7 0,-3-4 1 16,2-1 7-16,-4-1 14 16,0 3 13-16,0 2 11 0,0 3 8 0,-4 1-6 15,3 3-10-15,-3 0-8 0,-1 3-1 16,-2 4-2-16,3 5-4 0,-5 2-3 0,0 0 5 0,0 0 0 15,6 25-3-15,-6-10 0 16,0 2 6-16,0 4-1 16,-2 0 4-16,2 2-1 0,-2-4-1 0,0-1-2 15,2 0-2-15,-2-5-4 0,2 1 3 16,0-1 1-16,0-1 9 0,0-3-8 0,2-6-2 16,2 1-4-16,-4-4-2 0,16-2-4 15,-6-1-3-15,0-4-1 0,3-1-6 0,-1-4 1 16,2-1-3-16,3-2 0 15,-5-3-5-15,5 1 0 0,-1-1-1 0,1 4 0 0,-1-3-2 16,-3 4 1-16,0 3-7 16,-3 1 2-16,-1 4 1 0,3 1-1 15,-3 4 1-15,-9 0 4 0,19 5 0 0,-10 4 4 16,-1 4 2-16,1-1-2 0,-2 4 0 0,2-1 1 16,-2 2 0-16,2 0 1 0,-1-3-2 15,3 5 3-15,3-8 1 0,-1 1-2 0,6 1 2 16,2-3 0-16,3-1-3 15,3-4 1-15,1 1-4 0,3-5-2 16,-3-1 1-16,5 0-3 0,-6-3-6 0,2-1-1 16,-2-3-5-16,-3-3-4 15,-1-1 5-15,1-1-7 0,-6-3 0 0,-1-2 2 0,-1-2 0 16,-6 0-2-16,1 2 7 16,-4-2-1-16,-2 0 1 0,-5 2 2 0,0 2-2 15,-3 1 1-15,-2 5 2 0,-2 1 4 16,-1 2-2-16,-2 3 1 0,1 3 1 15,9 0-1-15,-28 7 2 0,14 2 4 16,3 1 0-16,-2 4 2 0,2 0 1 0,3 2 2 0,2 1 2 16,4 0-1-16,6 0 3 15,0-3-3-15,4 4 3 0,1-4-3 0,6-1-1 0,3 0-6 16,5-4-13-16,3 0-10 16,7 0-15-16,1-4-4 15,4-2-11-15,-2-1 2 0,12-2-4 0,-4-5 4 0,0 1 2 16,1-4 1-16,-6-3 3 15,-2 2 4-15,-1-7 5 0,-3 1 5 0,-8 3 9 16,-5-3 6-16,0 5 9 0,-7-3 1 16,-3 3 4-16,-6-1 7 0,-4 3 9 0,-4 0 4 15,-6 1 4-15,-1 2-1 16,2 5 5-16,-8-3-5 0,3 1-1 0,-1 4 2 0,3 1-4 16,-3 1 1-16,4 4 3 15,-1 0-9-15,1 4 5 0,3 0-4 0,3 2 1 0,3-2 0 16,2 2 1-16,5 1-7 15,-2 0-10-15,11-6-13 0,-3 2-10 0,5-3-1 16,3 0 4-16,0-3-4 0,3-3 2 16,2-2 4-16,-3-2-3 0,2-5 5 15,1-2 1-15,-3-3 5 16,-3-1 6-16,2-7 6 0,-7-2 11 16,3-6 3-16,-4-7-1 0,-2 0-6 0,-3-7 7 0,-3 0 2 15,1-4 7-15,-3 2 1 16,1 4 8-16,-1 4 7 0,-2 5-2 0,0 4-3 0,2 1-5 15,-2 7-7-15,-2 7-1 16,0 3-2-16,-3 5-2 0,5 4 6 0,0 0-3 16,-18 23 3-16,12-7-4 0,-1 10 5 15,3 2-2-15,-1 0-3 0,5 6 5 0,0 2 2 16,2 0-6-16,1 1 0 0,3-3-2 16,2 2 3-16,0-6-18 0,5-6-33 0,5 6-38 15,-1-5-47-15,6-2-413 16,7-9 181-16,3 4 118 0</inkml:trace>
  <inkml:trace contextRef="#ctx0" brushRef="#br0" timeOffset="110518.07">18955 15700 129 0,'0'-12'143'0,"0"5"-24"16,2 3-6-16,-2 4-12 16,0 0-11-16,25 16-8 0,-8 0-1 0,2 3-3 0,5 9-2 15,-2 0-1-15,0 4-3 16,-1 3-5-16,-3-5-3 0,-1 2-1 0,-3-9-3 0,-3-2-8 16,0-2 1-16,0 0 10 15,-2-3 17-15,0-5 8 0,-2-2-11 0,2-6-9 16,1-1-9-16,-1-2-4 15,3-2-11-15,1-5-3 0,2-2-10 0,-1-1 1 0,4-3-5 16,1-4-2-16,-2 0-4 16,10-6-14-16,-4-2-16 15,6-2-24-15,3-3-30 0,3-1-34 0,3 1-33 0,-2 3-28 16,0 6-436-16,-1 4 202 16,5 5 133-16</inkml:trace>
  <inkml:trace contextRef="#ctx0" brushRef="#br0" timeOffset="111712.84">19962 15772 2 0,'-18'9'102'0,"0"3"-7"15,-2 6-7-15,2-1-8 16,0 6-5-16,1 0-7 15,5 1 0-15,0 1-12 0,4-2-3 0,3-1-5 16,5-2 6-16,0-2-16 0,5-4 1 16,-1 0-5-16,6-3-2 0,1-2-6 0,0-6 5 15,2 2-4-15,1-5-1 0,-2-3 6 16,3 1 7-16,0-3 0 0,-2-2 5 0,1-4-8 16,-3-1 5-16,2-2-3 15,-4-3-2-15,0-5-1 0,0 3-2 0,-1-6 2 0,-1 6-6 16,0 1 9-16,-4-1-4 15,3 5-1-15,-4 0-10 0,1 1-4 0,-1 3-3 0,2 6-2 16,-1-3 2 0,-3 7 0-16,0 0 1 0,9 13-3 0,-6-2-1 0,0 4 0 15,3 2-1-15,1 1-3 16,2-1 2-16,0 3-2 0,1-2 0 16,0-4-4-16,1 1 1 0,1-4-1 0,1 1-5 15,2-5-9-15,1-3-11 16,0-2 1-16,-1-2 1 0,3-2 4 0,0-4-3 0,0-3 2 15,4-2-2-15,-3-7-2 16,0-1 5-16,-3-2-3 0,3-8 1 0,-1-6 5 0,-4-2-5 16,5-12 2-16,-5 0 2 15,-4-2 1-15,0 1 5 0,-4 5 3 0,-1 3 5 0,-3 9 7 16,-2-1 1-16,2 6-4 16,-2 5 1-16,0 3 2 0,-2 3-5 0,-3 5 2 15,3 5 1-15,-4 3-1 16,6 4 1-16,0 0 6 0,-18 23-2 0,11-6 0 0,1 8 5 15,-1 7-3-15,1 1 3 16,1 7 6-16,3 3-8 0,2-4-1 0,2-1 2 0,2 3-1 16,-1-4 3-16,3-6-2 15,1-1-1-15,0-3-1 16,-1-2-1-16,2-5 1 0,4-2-1 0,-3-4-3 0,2-3-1 16,3-1-6-16,-1-1-1 15,0-9-1-15,-1 2-2 0,-1-4-1 0,4-2 1 16,-4-3 0-16,2-3 0 15,-1-3 4-15,-1-3-4 0,-2-1 0 0,0-6-2 0,-2 0 2 16,-1 4 0-16,1-1 4 16,-2 4 0-16,-1 1-5 0,0 3-1 0,0 1 0 0,-4 4 2 15,0 7 0-15,0 0-1 16,0 0 4-16,0 0-1 0,-2 24 2 0,2-10 2 0,0 1 1 16,0 3 1-16,5-1-2 15,-1 2-1-15,1 1 1 0,2-4 4 0,-2 1-2 16,6 1 2-16,3-4 3 15,-3-2-4-15,6-1 0 0,-1-3-7 16,3-2-6-16,-1 1-11 0,2-7 3 0,0 0-3 16,-1-4-2-16,2-3-2 0,-4 0 3 15,1-2-1-15,3-6 3 0,-5-1-1 0,-3-2 7 16,2-3-4-16,-6 0-1 16,-2-2 3-16,3 7 4 0,-5-2 7 0,0 2 3 0,1 3-1 15,-3 1 2-15,1-1-9 16,1 6-2-16,-4 0 4 0,2 0 0 0,-3 7 1 15,0 0 2-15,0 0 0 0,0 0 0 16,0 0 6-16,9 19-4 0,-3-11 4 0,-1 3-2 16,-3-3 0-16,5 3 0 0,-4-3-1 15,5 2 4-15,-1 0 1 0,2 0-3 0,4 0 4 16,-2-1-5-16,3-3 3 16,2 2-4-16,1-6-3 0,1 2-2 0,1-1 2 0,-3-3-6 15,3-3 2-15,0 1 3 16,-4-2-4-16,0-6 1 15,2 1 3-15,-6-3-2 0,-2 0 0 0,3-2 2 16,-7 0-3-16,4-1 2 0,-6 5 1 16,1-3 4-16,-2 3 0 0,1-1 2 0,-3 4-2 15,-3 0 2-15,1 2 5 0,2 5 1 16,-19-2 1-16,7 4 2 0,1 5 1 0,-5 2 0 16,1 3-3-16,2 0 1 0,-1 4 3 15,1 4-1-15,4 0-1 0,5 2 3 0,4-1-1 16,4 2 0-16,2 1-6 15,10-1-22-15,4 4-25 0,7-5-35 0,2 5-35 16,12-4-42-16,3-3-365 0,2-2 175 16,2 2 115-16</inkml:trace>
  <inkml:trace contextRef="#ctx0" brushRef="#br0" timeOffset="112917.76">822 17317 84 0,'-21'0'123'16,"-3"7"-7"-16,-5-5-4 0,-9 3 0 0,-4 4-6 0,0-2-7 16,2 0-5-16,8 1-6 15,-1-2-5-15,2-3-5 16,9-2-5-16,-3 3-2 0,5-2 3 0,2 1-2 15,1-3-5-15,4 0-5 0,3-5-7 16,3 0-8-16,3-4-5 0,4-4-6 0,4-5-4 16,5 2-8-16,2-5-3 0,3-4-3 15,1 4 2-15,1-10 2 0,2 1-10 0,-1-2-1 16,-3 3 2-16,2-2-5 16,-3 4 1-16,-3 2-2 0,2 2 1 0,0-1-3 15,-2 9 0-15,-3-4 1 0,0 5 0 16,0-2-6-16,-3 7-1 0,1 0-5 0,0 5-2 15,1 4 6-15,-6 0 0 0,17 22 4 16,-8-1 2-16,3 4 4 0,-1 10 2 0,0 3 0 16,2-1 4-16,-2 6-2 15,-2-1-1-15,2 2 4 0,0-5-1 0,-4 1-2 0,1-1 0 16,0-3 1 0,-1-8 1-16,1 2-4 0,-1-7-18 15,-2-6-26-15,3 0-33 0,1-2-58 0,-2-7-497 0,6-2 211 16,-2-6 140-16</inkml:trace>
  <inkml:trace contextRef="#ctx0" brushRef="#br0" timeOffset="113248.61">1062 16496 116 0,'-2'-7'153'16,"-1"4"-16"-16,3 3-17 16,0 0-9-16,10-4-12 0,-10 4-7 0,26 7-11 0,-8 7-2 15,11 7-10-15,3 12-3 16,1 5-8-16,7 14 1 16,-1 11-5-16,-4 4-3 0,-5 3-4 0,-6 8-3 0,-3 2 2 15,-3-2-11-15,-3 3 8 16,-12-14 3-16,1-4 1 0,-10 1 5 0,-5 16 9 15,-5-6 6-15,-7-2 0 0,1-14-1 16,-10 4-3-16,0-10-5 0,5-13-8 0,-3-2-3 16,0-2-4-16,-1-3-13 15,6-9-28-15,-4-3-36 0,9-2-45 16,-1-8-70-16,2 0-530 0,3-7 230 0,5-3 153 16</inkml:trace>
  <inkml:trace contextRef="#ctx0" brushRef="#br0" timeOffset="114635.22">2788 16978 108 0,'0'-9'170'0,"0"0"-8"0,0 4-19 0,4-2-14 15,-4 7-15-15,-4-7-16 0,4 7-8 16,0 0-9-16,0 0-4 0,6 26-5 15,-6-8 1-15,0 10-1 0,0 3-1 16,-2 10 3-16,2 0-1 0,-4 4 0 0,1-3 3 0,1 0-3 16,-2-8-6-16,2 1 0 15,0-4-4-15,2-1-6 0,-3-5-3 0,3-4-6 0,0 0-4 16,0-1-2-16,3-3-5 16,-1-2-5-16,6-4 2 0,1 2-5 0,2-5-1 15,4-2-3-15,6 3-2 16,-1-8-3-16,2 3-4 15,1-1-15-15,5-1-20 0,-1-2-16 0,9-2-11 16,4 2-11-16,9-3-5 0,2-2-14 16,6-2-2-16,4 1-6 0,0-3-1 0,-2 1 1 0,-3-7 1 15,-5 3 4-15,-9-3 7 16,-2 2 7-16,-6-4 5 0,-3-3 5 16,-8-1 3-16,-5 4 13 0,-1-3 10 0,-8 3 11 15,-3-2 12-15,1 1 0 0,-7 4 14 0,0 0 3 16,-5 3-5-16,2-3 7 15,-4 1-3-15,-4 3 9 0,-2 2-6 0,3 6 3 0,-5-1-5 16,-1 6-5-16,0-1 0 16,-3 5-1-16,3 4-1 0,0 3-2 15,-1 1 6-15,3 6 1 0,0-5-5 0,4 5 2 16,2-4-4-16,5 4 12 16,-2-6-5-16,5 4-6 0,0-3 5 0,5-4 4 15,-2 4 1-15,7-4-4 0,3-3 1 16,-1-5-2-16,1 1 0 0,4-5-1 0,1 0-3 15,-2-7 0-15,4-1 0 16,-7 2 6-16,1-5-5 0,1-3 1 0,-5 2 6 0,3-4-3 16,-7 0 12-16,1 0 1 15,-1 1 2-15,1 1 4 0,-3 3-4 16,-1 4-2-16,1-5-3 0,1 8-3 0,-3-3-4 16,-2 7-3-16,0 0 0 0,0 0-1 15,9 16 0-15,-8-9-1 0,5 9 2 0,1-1 0 16,1 4 2-16,-1-1-3 0,1-3-2 15,2 2 1-15,1 1 3 0,1-4-3 0,2-2 3 16,2-1 1-16,1-5 0 0,2 0-6 0,1 0 5 16,4-6 0-16,-1-3-3 15,5-4-2-15,-3-1 1 16,4-3-5-16,2-3 3 0,-5-9-5 0,1 2 4 0,-2-5-1 16,-1-2-1-16,-3-4-1 15,0-3-5-15,-6 3 6 0,-2-7 1 0,-2-5-3 0,-1 4 3 16,-5-4 4-16,-3 4 2 15,0 7-1-15,1-1 3 0,-3 4 7 0,-3 7-2 16,3 0-2-16,-2 3-4 0,2-1 0 16,-2 6-1-16,-2 3-3 0,1 1-2 0,0 6 0 15,-2 5-1-15,5 0 2 16,0 0-5-16,-16 20 5 0,10-3 1 16,4 1 3-16,-1 3-3 0,0 6 3 0,3 2-4 15,0 3 1-15,0 2 1 0,5 4 1 0,-2-1 0 0,5-2 1 16,-1 2-1-16,5-4 0 15,0 0-1-15,0-1 0 0,-1-4 3 0,3-5-3 16,0-2 2-16,2 2 1 16,0-6-2-16,4-6-2 0,-2-1-1 15,-1-2 3-15,1-3-1 0,3-2-3 0,-6-3 2 16,3-5-1-16,-5 2-1 16,2-5 0-16,-3-4 0 0,-3-1-1 0,-1-5-4 0,-5 0-1 15,-1-1 2-15,-2-2-1 16,-2 1-1-16,-5 3-1 0,-2-3 0 0,-2 5 1 0,-2 3-1 15,0 1-1-15,-5 2 0 16,-2 4 1-16,2 5 0 0,-3 0-2 0,-3 5-3 16,3 4-3-16,-2 6-21 15,5 0-22-15,1 0-29 0,3 1-33 0,3 5-28 0,6-5-36 16,0 2-373-16,10-1 188 16,0 2 124-16</inkml:trace>
  <inkml:trace contextRef="#ctx0" brushRef="#br0" timeOffset="115285.9">4822 17303 99 0,'0'0'115'0,"-11"0"-11"16,11 0-8-16,-9 0-12 15,9 0 0-15,0 0-6 0,-6-2-15 0,6 2 1 16,0 0-4-16,13-12-4 0,-4 5-12 16,-2 3-5-16,6-5 1 0,-2 4-8 0,0-8 4 15,-1 2-3-15,-2 2 1 16,-2 3 9-16,0-2 5 0,0-4 1 16,-4 3-7-16,0 0-7 0,-2 0 1 0,0 2-7 15,-2 0-6-15,-4 1-1 16,3 3-2-16,-4 0-6 0,7 3-1 0,0 0-2 0,-25 6 0 15,19 0-2-15,-5 5-2 16,2 1-1-16,0 2 1 0,3 2 4 0,1 0-3 0,3 2 0 16,0-1-1-16,4-3 3 15,0 5-2-15,3-5 1 0,4 2 0 0,4-2 2 16,3-4 0-16,2 3-2 16,2-9 3-16,9 0-4 0,-1-2-1 0,3-4-5 0,-1-2-4 15,5 0-5-15,3-9 3 16,-1 1-3-16,0 0 0 0,-4-11-1 0,0 4 3 0,-6-5 0 15,-3-1-3 1,-6-5 4-16,-2-2 6 0,-3 0 1 0,-6-3 10 0,-5 4 4 16,-2-1 23-16,0-3 6 0,-2 3 7 15,-3 4 10-15,3-2 4 16,-3 7 0-16,3 1-6 0,-2 4-7 0,2 4-6 16,0-2-8-16,0 6-6 15,-2 2-4-15,2 5-3 0,2 3 1 0,0 0-4 0,-6 21 0 16,4-1 0-16,0 1-3 15,2 8-1-15,-3 1 1 0,3 2-3 0,3 7 2 0,-3-4-1 16,0 9 0-16,0 2-2 16,2-3-1-16,0 1-1 0,1-2 2 0,-1-12-2 15,-1 0 1-15,7 0-4 0,-4-3-1 16,2-3 0-16,-1-6-30 0,4 1-48 0,7 0-66 16,-3-10-104-16,11-1-524 15,-1-2 259-15,10-6 171 0</inkml:trace>
  <inkml:trace contextRef="#ctx0" brushRef="#br0" timeOffset="116107.14">9469 17406 144 0,'0'0'173'0,"0"0"-10"16,0 0-13-16,25-10-3 0,-6 5-10 0,6-5-12 16,10 0-6-16,10 1-8 15,11-6-6-15,4 6-4 0,24-10-9 0,-8 12-6 0,-9-2-9 16,-2 7-3-16,-1-7-7 16,-3 6-3-16,-6-1-7 15,-9 1-4-15,-9-1-2 0,2 4-5 0,-11-5 0 0,4 1 1 16,-9 3-2-16,-2 1 1 15,0-4-4-15,-5 4-4 0,-4 0-2 0,-1-5-4 0,-3 2-8 16,-8 3-27-16,9-1-35 16,-9 1-43-16,0 0-64 0,9-4-614 0,-3 1 258 0,0-4 170 15</inkml:trace>
  <inkml:trace contextRef="#ctx0" brushRef="#br0" timeOffset="118603.15">11974 17088 6 0,'-7'-28'90'16,"0"4"-10"-16,-2 8-6 0,0-6-9 0,0 5-3 0,-7 5-8 15,3 0-6-15,-3 1 1 16,-3 2-10-16,-1 5-6 0,-2 4-1 0,-5 4-6 16,-2 12 2-16,-3-2 4 0,1 9 2 15,2 3-3-15,7 1-1 0,3 6 1 0,5 1 1 16,7-3 1-16,7 3-8 15,7-3-1-15,7 4-3 16,10 6-2-16,4-6 4 0,4 2-2 0,3-6-4 0,5-2 1 16,0-1-3-16,1-4-1 15,-6-6-2-15,1 2 3 0,-7-3-3 0,-5-6 5 0,-1 1 3 16,-4 0 11-16,-3-3 15 16,-4 0 6-16,-2-4 5 0,-8 7-4 0,-6-7-3 15,-4 2-3-15,-6 2-2 16,-4-5-5-16,-4-1-5 0,-1 4-3 0,0-7-1 0,-5 0-7 15,0 0-4-15,-5 0-5 16,0 0-22-16,0-7-28 0,4 4-30 16,1-1-30-16,1-5-34 0,8 2-357 0,7-5 165 15,5 2 109-15</inkml:trace>
  <inkml:trace contextRef="#ctx0" brushRef="#br0" timeOffset="118902.05">12450 16937 85 0,'0'0'139'0,"0"0"14"0,2 18-7 16,-4-6 9-1,2 2-4-15,0 10-7 0,0 3-5 0,0 3 2 0,0 5-4 16,-2 2-4-16,2 2-10 15,0-2-8-15,0 8-7 0,2-8-8 16,0-3-8-16,3 2-6 0,1-7-8 0,10 2-7 16,-3-1-4-16,5-5-6 0,9-1-5 0,-2-4-8 15,8-5-3-15,2-7-14 16,-1-1-20-16,3-2-29 0,1-5-31 0,-2 0-35 16,1-4-42-16,-5-1-46 0,-3 0-565 0,-4-8 251 15,-4 1 165-15</inkml:trace>
  <inkml:trace contextRef="#ctx0" brushRef="#br0" timeOffset="119915.47">12469 17231 44 0,'0'0'79'0,"24"-3"-10"0,1 0-3 0,7 3-6 0,4-7-4 15,6 6-7-15,4-6-6 16,3 3-3-16,0-1-2 0,0 0-8 16,-1-2-3-16,0 1-1 0,-3-2 2 0,-9 4-7 15,-3-3 4-15,-4 4 16 16,-4-3 0-16,-5 1-3 0,-1-2-2 0,-7 5-4 16,-3-6 9-16,-1 4-12 0,-8 1 3 15,0 3-9-15,0 0 7 0,0 0-1 0,-26 12-2 16,12-4 8-16,-3 4 3 15,1 5-7-15,0 2 5 0,1 0-4 0,3 4-3 0,4-3 2 16,1 4-5-16,2-3 0 16,5-3-1-16,3 1-1 0,1-3-4 0,5-2 5 0,3-1-6 15,5-3-1-15,-1-2 0 16,4-1 5-16,0-7-8 0,0 0-6 0,2-4 1 16,-2 1 4-16,0-5-5 15,-2 2-2-15,-2-3 4 0,1-5-6 0,-6 1 0 0,2 2 3 16,-1-3-1-16,-1-2 9 15,-5 2 3-15,4 5 5 0,-4-3-5 0,-1 4-4 0,0-1 0 16,-1 4-5-16,1 5 2 16,-5 0-3-16,0 0 0 15,10 13 0-15,-6-4 3 0,1 10-3 0,2-6 1 16,0 8 0-16,4 0-2 0,4 3 1 16,-3-1 0-16,5 2 3 0,-2-6-3 0,4 4 1 15,-4-9 4-15,7 0-1 0,-5-5-2 16,3-3 3-16,1-1-6 0,2-5-4 0,1-5 4 15,-1-1-1-15,-2-8-3 16,2-4 0-16,-3 4-2 0,0-9-3 0,-2-7 1 0,-1-1 2 16,-3-2-5-1,-5-8-3-15,-2 2 16 0,1-10-6 0,-7 4-3 0,-1-5 3 16,0 5-3-16,-1-1-2 0,-5 2 1 16,4 3 6-16,-3 8 13 15,3 4 2-15,0 2 2 0,0 4-2 0,-3 3-6 0,5 1-2 16,-2 7-3-16,-1 3 1 0,3 6-1 0,0 3 1 15,0 0 3-15,3 24 1 16,-1-8 1-16,3 11 1 16,-1 4 2-16,1 9 2 0,-1 3 2 0,3 6 0 0,-1 4 3 15,1-1-2-15,2 3 3 16,-2-4-1-16,-2-4-1 0,3-6 0 0,0 1-1 0,-3-11-4 16,2-2-1-16,-2-3 2 15,1-1-6-15,1-4 3 0,4 0-1 0,1-7-1 16,5-6-2-16,7 3-2 0,2-4-4 15,8-3 1-15,-2-4-1 0,4-4-1 0,0 1-2 16,2-9 0-16,-6 1-6 16,0-8-4-16,-1 1-2 0,-7-5-3 0,0-9-1 0,-8 2 0 15,-3-1-3-15,-6 3 2 16,1 0 0-16,-5 3 1 0,-3 2-2 0,-6 7 1 0,-3-3 1 16,-2 7 4-16,-3 5-3 15,-5-2 5-15,2 9-2 16,0 0 0-16,-1 9 2 0,-3 2 5 0,2 4-6 15,3 3 7-15,0 2 0 0,4 2 3 16,0 6 1-16,8-5-2 0,1 0 1 0,3-2 2 16,7 5-2-16,5-3 3 0,5-2-2 15,6 2 2-15,6-5 1 0,8-3-3 0,0-3-5 16,4-3-18-16,4-3-32 16,1 1-25-16,1-6-42 0,-5-1-55 0,5-1-556 0,0-6 247 15,-3-2 164-15</inkml:trace>
  <inkml:trace contextRef="#ctx0" brushRef="#br0" timeOffset="120117.72">13979 17103 23 0,'58'-8'70'0,"-6"1"-1"0,-1-1-13 0,-3 4-10 15,1-1-34-15,3 0-106 16,-1-1 32-16,6-3 21 0</inkml:trace>
  <inkml:trace contextRef="#ctx0" brushRef="#br0" timeOffset="121685.7">14873 17187 114 0,'-6'0'143'15,"6"0"-13"-15,0 0-21 0,-13 7-4 0,9 4-12 16,2 5-5-16,0 3-3 0,0 6-2 0,2 2-10 16,0 0-1-16,2 3-6 15,-2-1-2-15,2 1-5 0,0 0-3 0,2-7-7 0,-2 0-3 16,0-6-5-16,-2 3-4 16,3-5 8-16,-1 1 15 0,0-3 6 0,0-4-9 0,2-4-5 15,2-5-3-15,-6 0-4 16,0 0-7-16,13-18-8 15,-2 8-1-15,-6-5-6 0,3-9 0 0,-1 1-4 0,2-5-4 16,-1-4-5-16,6-6-2 16,-1 5-6-16,3 1 2 0,-2 0-2 0,5 6-1 15,-5 3-3-15,-1 3 1 16,3 3 2-16,-3 7-1 0,3-1-4 0,1 7 6 0,-3 2 5 16,0 8-5-16,3 1 2 15,-4 0 0-15,1 9 2 0,-3 0 0 0,2 6 1 0,-4-4 1 16,0 10-2-16,-2-5 2 15,-2-7 3-15,-1 6 1 0,-2-3-5 0,1-1 7 16,0-3 1-16,-1 0 4 0,0-2 10 16,1-3 11-16,-3-1 10 0,0-1-6 0,0-8-5 15,-3 6-7-15,3-6-4 16,0 0-5-16,-4-19-2 0,4 9-7 0,2-7 3 0,0-4-8 16,6-2-2-16,3-7-2 15,3-1-2-15,5 1 0 16,-2 1-5-16,5 4 2 0,2 2 2 0,-5 4 1 0,4 2-1 15,-3 5 0-15,0 4 2 16,-2 2-3-16,0 6 0 0,-1 6 3 0,-1-1-2 16,-4 7 2-16,2-1 2 0,-2 8 1 15,-3 4-1-15,-5-3-3 0,3 7 3 0,-2-4 0 16,-1 0 0-16,0-2 0 0,-1 2 1 16,3-4-3-16,-4 2 1 0,5-3-2 0,0-6 2 15,3 4-3-15,6-4 2 16,2-3-2-16,7 0-1 0,4-4-4 15,6-5-2-15,-1 0-2 0,4-3-2 0,4-4 0 16,-2-6-2-16,2-1-1 0,-4 0-6 0,-2-10 7 16,-1-5-1-16,-2-2-4 0,-10 1-1 15,-1-2 6-15,-6-1 0 0,-2 5 0 0,-7-2 1 16,0 7 2-16,-7 0-3 16,0 6 5-16,-4-1 0 0,-2 4 1 15,-5 5 0-15,-1 0 2 0,-1 9 0 0,-2 0 1 16,-3 7 2-16,4 1 1 15,-3 7-1-15,1 5 2 0,1 3-2 0,4 3 5 0,2 0 1 16,4 1 1-16,0 4 0 16,8-1 0-16,-1-5-1 0,5 3 0 0,2-6 3 15,6 1-2-15,1-5-4 0,0-4 5 16,8 1-1-16,1 0-3 0,3-10 1 0,3 4-1 16,1-7-1-16,3 0-1 15,-2-4 0-15,-1 0-2 0,1-7 0 0,-6-1 2 0,4-4-1 16,0-6-4-16,-6-3 1 15,-1 0-2-15,-4-6-1 0,0 1 2 0,-4 1-1 0,-3 4 3 16,0 2 0 0,-3 1 1-16,0 2 0 0,0 4 0 15,-1 1-4-15,-4 1 1 0,4 5-7 0,-4 1 9 0,-5 6 2 16,0 0 0-16,14 13-2 16,-10-1 2-16,0 1 4 0,-1 8-1 0,-1-5 0 15,3 6-1-15,-5 1 1 16,2-5 2-16,2 3 0 0,-2-3-2 0,-2 1 1 0,0-5 3 15,0-1 1-15,2-3 6 16,-2 1-1-16,2-5-2 0,1 0 1 16,-3-6-7-16,0 0 0 0,0 0-1 0,20-18-3 15,-13 7-2-15,6-2-4 0,-4-4 4 0,4 0-3 16,2-4 3-16,3 0-4 0,-3 5-2 16,5 0 2-16,-4 0-3 0,-2 1 1 0,0 7 0 15,-1 0 0-15,0-1 1 16,0 6-1-16,-3 3 6 0,3 0-2 15,-3 5 1-15,0 2 2 0,-3 1-1 0,0 7 2 16,2 0 1-16,-1-1 2 0,-4 2-5 0,3 4 5 0,5 1-1 16,-1 0 0-16,2 0-2 15,-1-2 4-15,3 0-1 16,5-3 0-16,0 0 0 0,3-2 0 0,2-5-3 16,1-1 2-16,0-2-2 0,3 3 0 15,-8-9 3-15,9 0 0 0,-7 0-3 0,-2-9 2 16,2 0-2-16,-3-3 1 0,-1-4-1 15,-2 0-6-15,-6-10 2 0,-1 1-2 0,-3-3-1 16,-2-7-3-16,-5 0 2 16,-5-7-1-16,-2-2 0 0,-3-5-2 0,-1-1 2 0,2 6-1 15,-5 5 2-15,1-4-2 16,4 11-1-16,0 0 3 0,0 7-3 0,2-1 3 16,0 9-5-16,-2-1 0 0,6 6 4 15,1 4 0-15,-3 8 3 0,5 0 3 0,-2 17 2 16,2 4 3-16,2 2 1 0,0 7 2 15,1 1 9-15,2 10 2 16,2 0 1-16,-2 6 4 0,-1-2 0 0,1-2 1 16,-1 1-4-16,1-2 3 15,1-4-2-15,-1-8 0 0,0 2-4 0,3-4 1 0,-1-1-1 16,0-3-1-16,2-3-2 16,4-5-6-16,7 3-21 0,0-10-28 0,4-1-37 15,6-2-30-15,1-4-41 0,0-4-42 16,2-4-582-16,-2-2 263 0,3-4 174 0</inkml:trace>
  <inkml:trace contextRef="#ctx0" brushRef="#br0" timeOffset="121888.55">17259 17155 43 0,'-7'3'151'0,"7"-3"-8"15,-6 6-4-15,6-6-16 0,0 0 1 16,26 7-15-16,-4-7-7 0,3 2-11 16,7-2-12-16,7 0-8 0,-3 0-17 0,6 0-38 15,0-2-52-15,-4 0-56 0,1-1-288 16,-2 1 129-16,-1-7 85 0</inkml:trace>
  <inkml:trace contextRef="#ctx0" brushRef="#br0" timeOffset="122688.78">19434 16935 140 0,'2'-2'128'0,"-2"2"-11"16,0 0-5-16,-2 27-6 0,-3 3 3 0,3 1-7 0,-6 14-1 15,3 9-7-15,-2-1 2 16,0 2-7-16,3-12-7 0,-1 1-7 0,2-1-4 16,1-10-10-16,1-2-2 15,-2-7-9-15,3-4 4 0,0 3-9 0,0-11-6 0,3-1-5 16,0-8-19-16,3-3-16 15,-6 0-16-15,11-11-8 0,-6 1-6 16,-1 0-2-16,1-8-11 0,-1-2-7 0,0-4-1 16,-2 1 7-16,-4-5 1 15,2-5-1-15,-7 0 9 0,1-7 1 16,-1 3 6-16,0-2 16 0,-2 2 5 0,3 5 24 16,1 0 8-16,-3 6 8 0,3-4 4 0,1 6 6 15,2 6 1-15,-1-1-9 16,-2 1-4-16,5 6-3 0,5 3 0 0,2 7 2 0,2 2 14 15,11 3 4-15,0 10 4 16,6 8 2-16,4 2 1 0,5 7 1 0,1 3-2 16,-1 2-1-16,12 18 2 0,-12-11-2 15,-2-4 0-15,0 5-3 0,0-11-5 0,-2 3-4 16,-8-4-2-16,3-2-2 0,-6-6-3 16,2-4-4-16,-5 0-4 0,4-5 0 0,-6 4-12 15,-1-10-28-15,-2 1-33 16,-2-4-46-16,-3 1-49 0,-3-6-608 15,-4 0 255-15,0 0 169 0</inkml:trace>
  <inkml:trace contextRef="#ctx0" brushRef="#br0" timeOffset="122955.23">19757 16740 51 0,'-2'-3'147'0,"2"3"0"0,0 0-7 16,0 0-4-16,21 18-3 16,-11-1-10-16,1 3 9 0,-2 6-2 0,-2 3-6 15,5 7-5-15,-5 2-6 0,-2 3-7 16,-1 4-6-16,-1 1-8 16,-3 0-5-16,2 1-10 0,-2 1-4 0,0-9-6 0,0 6-6 15,0-11-9-15,0-1-6 16,0-2-17-16,2-5-29 0,-2-2-33 0,2-4-47 15,3 0-47-15,1-2-77 0,5-8-422 16,1 0 212-16,0-2 141 0</inkml:trace>
  <inkml:trace contextRef="#ctx0" brushRef="#br0" timeOffset="123915.07">20240 17303 52 0,'0'-9'185'16,"-3"0"-12"-16,3 4-20 0,-3 3-14 0,3 2-12 16,0 0-5-16,0 0-7 0,-5 14-6 15,2-1-7-15,1 6-10 0,0 0-8 16,2 1-8-16,0 4-2 0,0 3-7 0,7-3-5 16,-3-1-7-16,5 0-4 15,4-3-6-15,2-3-3 0,2-2-4 0,4-4-4 16,5-2-1-16,-3-6-5 0,5-3-4 15,3 0-1-15,-4-8-8 0,1-1 4 0,-1-1-2 16,-5-1-3-16,-2-6-1 16,0-3-2-16,1-8-1 0,-6 5-3 0,-6-2-2 0,0 2 2 15,-2 6-2-15,-1-4 3 16,-1 5-2-16,0 4 0 0,-3 1-2 0,-2 6-2 16,0 5 3-16,0 0 0 0,0 0-5 15,0 0 3-15,-16 28 4 0,11-10-2 16,1 4 0-16,-2-2 2 0,5 8-6 15,1-3 3-15,0-3 4 0,1 6-1 0,5-1-2 0,-2-6 1 16,5-4-1-16,3-2 2 16,3-1-3-16,1-6 0 15,4-1 1-15,1-5-3 0,3-2-1 0,-3-2-3 0,0-5 2 16,3-1-2-16,-2-6-3 16,0-4 0-16,-4-2 4 0,-1-10-4 0,2 1-2 0,-5-2 3 15,3-1-1-15,-2 3 0 16,-3 2 1-16,-3 0-3 0,0 8 3 0,1 1-3 15,-3 4-1-15,0 2 0 0,0 3 3 16,-1 6-2-16,1 6 4 0,-7-3 3 0,12 19-2 16,-4-3 4-16,-1 5 2 15,-2 2-1-15,3 1-1 0,-3 1 4 16,-1 5-3-16,1-5-2 0,-3-1 5 0,3-1-1 16,-3-3 0-16,-2-1 1 0,2-3 8 0,2-1 6 15,-4-4 6-15,0-2-5 0,-4-4-3 16,2-1-4-16,2-4-2 15,0 0-6-15,0 0 3 0,-9-14-5 0,9-1 2 16,-2 0-3-16,4-1-4 16,0-3 1-16,0-1-3 0,5 0 0 0,4-3 2 0,0 6-4 15,1-4 0-15,9 7 1 16,-5 5 0-16,2 0-2 0,1 1-1 0,0 8 8 0,0 0-3 16,2 4 3-16,-3 2-1 15,3 7 2-15,0-2 3 0,-2 4-5 0,-3 1 2 0,-2 3 0 16,1-2 2-16,-6 0 1 15,0 1 0-15,-2-5 0 0,0 6 4 0,-3-8 1 16,-2 1 2-16,1-4 2 0,-1 1 1 16,-2-3-2-16,-2 0-1 0,2-6-5 0,0 0 1 15,0 0-1-15,0 0-1 16,0 0-4-16,-14-21 0 0,14 10-4 0,2-7-3 0,3 1-5 16,2-3 1-16,3-2-1 15,1 4 1-15,3-5 0 16,0 7-2-16,3 0 5 0,-1 1-1 0,0 2 1 0,1 3 0 15,-1 4-1-15,0-1 2 16,1 6-1-16,-1 1 1 0,-3 1 5 0,2 6-1 16,1 2-1-16,-2 1-1 0,-2 3 5 15,0 3 2-15,-1 3 1 0,3-2-1 0,-5 3-1 16,3-2-20-16,-6-4-26 16,7 0-29-16,-4 2-26 0,6-8-42 0,-2 0-42 0,2-1-466 15,8-6 220-15,-3 3 146 16</inkml:trace>
  <inkml:trace contextRef="#ctx0" brushRef="#br0" timeOffset="124299.35">22083 16765 135 0,'-2'-5'189'0,"0"0"-19"16,2 5-16-16,0 0-4 15,0 0-1-15,-7 17-7 0,7 3-4 0,-3-3-8 0,3 9-8 16,0 6-2-16,0 7-6 16,0 3-7-16,0 4-7 0,0 3-7 0,0 3-9 15,3-6-9-15,-1 0-4 0,1-2-6 16,1-6-8-16,1-4-4 0,-1-2-7 0,5-4-1 16,4-4-6-16,1-3-5 15,4 0-9-15,6-12-11 0,1 5-12 0,1-10-13 0,-1 1 0 16,2-10-7-16,1 1-4 15,-3-6-6-15,-8-3 6 0,1-8 3 0,-7 0-3 16,-4-3 0-16,-7 1 6 16,-5-2-3-16,-3-1 3 0,-4 1-2 15,-5 2 3-15,-3 7 2 0,-2-1 2 0,-3 5 1 0,-1 3 2 16,1 3 2-16,-2 3-1 16,2 6 2-16,-4 3-6 0,7 3-33 0,3 1-26 15,3 9-28-15,2-4-39 16,5 9-47-16,1-8-415 0,8 0 204 0,0 3 134 0</inkml:trace>
  <inkml:trace contextRef="#ctx0" brushRef="#br0" timeOffset="124982.7">22562 17414 33 0,'7'-8'170'0,"0"4"-22"0,2 1-14 16,8-5-14-16,5-2-15 16,2 0-10-16,4 1-9 0,0-4-12 0,0 2-9 15,0-3-8-15,-2 2-1 16,-3 1-9-16,-2-5-7 0,-3-1-6 0,-3 4 0 0,-4-6-4 16,-6 4-5-16,-1 0-2 15,-4 3-5-15,-2-7 2 0,-3 8-6 0,-4-3 3 0,0 5-1 16,-5 1 0-16,0 4-1 15,-2 1 5-15,-5 6 10 0,-1 1-1 0,-1 4 3 16,0 3 0-16,0 6 4 16,0 1 0-16,8 1-5 0,-1 3-1 0,4 5 2 0,5-4-3 15,7-5 1-15,0 3-3 16,5 0 0-16,6 3-4 0,4-8 1 0,1 0-4 16,8-2-1-16,-2-5-3 0,7 0 3 15,-1-6-6-15,4-1-3 16,1-4-3-16,-1-1 2 0,1-4-2 0,3-4 2 0,-4-3-2 15,-2-4-3-15,-1-4-1 16,-4-1-1-16,-4-7-2 0,-5-2 1 0,-2-1 8 16,-6-2-3-16,-1 3-3 15,-5 1 2-15,-8 1-1 0,0-2-1 0,-6 4-1 0,-1 1 2 16,-5 4-3-16,3 6-2 0,-1 3 1 16,-1 0-1-16,3 5-1 0,0 0-2 0,5 4 4 15,0 5 0-15,3 0 2 16,6 0-2-16,0 0 2 0,0 0 2 0,20 11 2 15,-2-6-6-15,1 2 0 0,3-2-1 16,-1-1 3-16,1 3 0 0,1-3-1 0,-1 4-3 16,-2-6 2-16,2 0 0 15,-4 3-1-15,-2-1-3 0,1 0 4 0,-3-1-1 0,-3 3-1 16,2 0 0-16,-4 1 4 16,1 1 0-16,0 0 7 0,-1 7 5 15,-2-4 4-15,0 7 6 0,-1-3 1 0,-2 5 2 16,-1-2 3-16,-1 4 3 15,2-2-5-15,1 1 1 0,-1 0-2 0,2-2 0 0,6 1-3 16,-1 2-3-16,1-6-22 16,8 2-31-16,1 1-58 0,9-5-73 0,5-1-584 0,3 0 254 15,0-3 168-15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6F77F5-65B5-4109-993F-8E3AEFA21D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199000-5820-417D-859A-7B993A945DA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4E47B93-A6C2-4FB6-8CE8-DAE20BC09B2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862A9-6742-4C7C-94FB-8587101EC83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4258A-88EC-4431-9C5F-CE2E8EF463C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F8B-6E7C-4A70-BD70-A62B4C80EC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2A18A57-DCB1-4DA0-83E6-AFC40ED3797B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92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8D4FE-D7F1-4173-9ECC-AC841632788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F1CC4B3-E3A2-46C3-9815-2AD47F1CFAE7}" type="slidenum">
              <a:rPr/>
              <a:pPr lvl="0"/>
              <a:t>1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DD311F-93F3-4795-BBCA-47D1CD044C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A21376-4FC7-414A-A672-5015E1E380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ABFD4-BB3B-48B9-8829-E089DF273E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6FDF477-536B-4234-BD49-1BCE53B7C9C3}" type="slidenum">
              <a:rPr/>
              <a:pPr lvl="0"/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8210F5-91C3-4244-AE39-3176943130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06D9D5-D08E-44F5-B941-EEBC30E2D9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B61E8-8FEF-4024-9112-50068F86B2C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33ED022-31C1-4112-A373-4BF7B9E13E45}" type="slidenum">
              <a:rPr/>
              <a:pPr lvl="0"/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621496-A439-45A6-9B01-A70658FF00A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EC407F-ACEF-4407-AA09-E3CA878FE1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DCC56-2BA2-4183-8D2B-62BB54F9E3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8CAE2-4791-41DF-9377-581AD33A9673}" type="slidenum">
              <a:rPr/>
              <a:pPr lvl="0"/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F29ADB-4FE4-4247-85C4-F1A028D010D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683D84-2BB6-4505-8763-D27291A6DE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DCC56-2BA2-4183-8D2B-62BB54F9E3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8CAE2-4791-41DF-9377-581AD33A9673}" type="slidenum">
              <a:rPr/>
              <a:pPr lvl="0"/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F29ADB-4FE4-4247-85C4-F1A028D010D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683D84-2BB6-4505-8763-D27291A6DE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065149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4D9F-15CB-41C1-A69E-932AE4895F5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07EC09C-7AEE-4B88-B707-03185501E4AA}" type="slidenum">
              <a:rPr/>
              <a:pPr lvl="0"/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A10B2D-F138-44F3-B93A-C697B0AE00A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CF7E6D-A017-4503-9813-373BEED3F4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E07E8-1503-4C8C-A343-5B76126321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56A9B15-9605-4F02-8888-87F7ABE0F30B}" type="slidenum">
              <a:rPr/>
              <a:pPr lvl="0"/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B4CB48-6B74-4CBD-81BB-A619F62AED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38858D-BBAF-4DF9-8375-9A4DB4E0F9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E07E8-1503-4C8C-A343-5B76126321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56A9B15-9605-4F02-8888-87F7ABE0F30B}" type="slidenum">
              <a:rPr/>
              <a:pPr lvl="0"/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B4CB48-6B74-4CBD-81BB-A619F62AED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38858D-BBAF-4DF9-8375-9A4DB4E0F9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816835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E07E8-1503-4C8C-A343-5B76126321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56A9B15-9605-4F02-8888-87F7ABE0F30B}" type="slidenum">
              <a:rPr/>
              <a:pPr lvl="0"/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B4CB48-6B74-4CBD-81BB-A619F62AED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38858D-BBAF-4DF9-8375-9A4DB4E0F9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83977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E07E8-1503-4C8C-A343-5B76126321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56A9B15-9605-4F02-8888-87F7ABE0F30B}" type="slidenum">
              <a:rPr/>
              <a:pPr lvl="0"/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B4CB48-6B74-4CBD-81BB-A619F62AED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38858D-BBAF-4DF9-8375-9A4DB4E0F9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830368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E07E8-1503-4C8C-A343-5B76126321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56A9B15-9605-4F02-8888-87F7ABE0F30B}" type="slidenum">
              <a:rPr/>
              <a:pPr lvl="0"/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B4CB48-6B74-4CBD-81BB-A619F62AED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38858D-BBAF-4DF9-8375-9A4DB4E0F9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274765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DECF6-50EF-412F-A79E-979D26F3424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7814709-2EAB-46E9-90BB-AF77FBCBBB4D}" type="slidenum">
              <a:rPr/>
              <a:pPr lvl="0"/>
              <a:t>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A5DFFB-79B3-4068-9977-E462170AC2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163CDD-5FCD-4AE4-BC13-DFACDEDFE2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E07E8-1503-4C8C-A343-5B76126321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56A9B15-9605-4F02-8888-87F7ABE0F30B}" type="slidenum">
              <a:rPr/>
              <a:pPr lvl="0"/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B4CB48-6B74-4CBD-81BB-A619F62AED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38858D-BBAF-4DF9-8375-9A4DB4E0F9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221464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620CC-B4A9-4C4A-BC8D-BB76652278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045628E-2185-4DCE-B380-7B5BCD33653F}" type="slidenum">
              <a:rPr/>
              <a:pPr lvl="0"/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6E2113-58E3-4BD6-BCA2-EEBF756C0F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1CABE2-F3EA-4B9E-A9A6-2BE5F1E7E0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E5B9E-3530-4525-9EB4-AE55D665DC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E6B5096-DE85-48CA-9F3B-916892B5B4A1}" type="slidenum">
              <a:rPr/>
              <a:pPr lvl="0"/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EF81A8-E1F3-4F32-92DD-77063B3789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D43929-68D7-4E03-927C-656EF6D270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35509-505B-4AC8-A37B-82AFEA3AF9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F8D39F8-0E74-4867-972A-382B6E7FF96E}" type="slidenum">
              <a:rPr/>
              <a:pPr lvl="0"/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1EDB23-A61D-4B8A-8BA2-69893A74CB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4EECAF-8969-42F4-854A-CD8B5C6BA0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873678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35509-505B-4AC8-A37B-82AFEA3AF9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F8D39F8-0E74-4867-972A-382B6E7FF96E}" type="slidenum">
              <a:rPr/>
              <a:pPr lvl="0"/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1EDB23-A61D-4B8A-8BA2-69893A74CB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4EECAF-8969-42F4-854A-CD8B5C6BA0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A0B08-0737-4355-BF35-209C4FDDCB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60D9571-B6FC-40D0-BFA8-F990C900E154}" type="slidenum">
              <a:rPr/>
              <a:pPr lvl="0"/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8CB3E8-8738-4007-842A-612A66C3B2A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DF38E-182C-4666-B2DB-FA4EAB164D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43BFD-3D7E-462B-924B-9943FD647A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DA1276F-A884-40D3-8607-55016A68706E}" type="slidenum">
              <a:rPr/>
              <a:pPr lvl="0"/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A82628-0770-4117-903A-1A3A55F754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2F87B6-BE9A-437B-A543-DEF28C89E8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43BFD-3D7E-462B-924B-9943FD647A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DA1276F-A884-40D3-8607-55016A68706E}" type="slidenum">
              <a:rPr/>
              <a:pPr lvl="0"/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A82628-0770-4117-903A-1A3A55F754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2F87B6-BE9A-437B-A543-DEF28C89E8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768159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EB69-C965-4013-B90A-41E361B7A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53624-26AE-48DC-8693-9B04383D5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03771-C642-44AE-9DFE-FE1F9BF5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6F310-F8CA-42C4-85FD-178997D6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FB9C4-4812-4238-A1E5-68930577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CBCA74-F40A-49AA-A2A3-69874B34DD6E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92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4199-16D7-4491-83F4-0A79004E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57A6B-70E4-47A4-A7D9-035CB4F77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C2DD0-F8DD-4449-97AF-F99D4277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C375B-EC9B-4C2D-AB5C-0A7117E5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CB32A-A7DF-4D62-A2AD-02D4D283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1BE76B-E6A9-40D8-8B27-B753710017F8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52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5C1F2B-ED93-432A-8994-227002C2C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360363"/>
            <a:ext cx="2339975" cy="629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D194F-F490-424C-9A54-0DBB1C629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360363"/>
            <a:ext cx="6867525" cy="629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93A3F-537B-4673-B8B9-476D9F0B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A1CF4-ADA8-41F0-BE9B-675A50A4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DAD75-5C08-4041-A038-A256362D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23D12C-38D0-497E-B989-6D4BDF7E8CC6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40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293A-055A-40FA-9126-1488C582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A89C-B7AF-4E18-905B-16E8FE759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D728A-F1A5-46DD-B5AF-B4D0ADA62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725F6-99D8-4EED-B6FC-A251F6BD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91E4F-BD84-47C2-98BB-6D8E51E5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A7E843-E476-48C6-8636-FF138C33638C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17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E56C-7BA8-49B1-B845-F65B94CB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D9CA2-6D6A-43EC-AF9F-FC0DF98E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ACF1-BE37-4C14-807F-18CDD127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698A3-2B6D-4072-9997-659859ED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3A0B-21E7-47F6-88ED-5BE76E75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0F7778-243E-465A-9CC0-E5FA05B9CD73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06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54C6-C5BB-48F8-8A94-72CEF5EF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F0DBB-CBA2-4D7C-BEF3-7ACDDD0E9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513262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BB089-EA19-466D-8157-BCE263938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6025" y="1979613"/>
            <a:ext cx="4513263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99B76-B2CE-497B-A40A-4B34703B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B3C13-2E9B-40BA-B47E-700F7742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20ABB-C8EE-492E-8215-CE3912B7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79555A-FF06-4A8B-8808-041070EE2EC1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32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D76C-249D-4A2E-A259-CAFEA707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085E-F972-40B5-BA05-2CCF4E1D6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8B0DA-D75D-4D37-AEDE-2FCE876AF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76CEB-1029-480E-9718-02CB5F450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E2867-A56A-432A-A868-ED982AB1D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5E0DBC-8A48-4811-AE4F-D2A12211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93DCF-A002-4755-99F1-0AC7BDF7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965BA-BF46-44B3-A0C5-0DB2ADCB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0B647C-F035-4AC8-8651-D409DB14348D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13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98B7-BF69-4517-8ABF-C521B0BE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3DBE9-12F0-4F8E-9287-7C600CA1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A120A-52C7-4D2F-9AF0-CDFA145F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6E56E-666B-4F2C-A0DA-E2ECD1E3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9CA70A-E918-4E93-9FB9-E301E598E005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86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E3D1F-4B9C-4FA3-B4BB-59BC33DD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C8218-86D5-477A-8055-8A52EF2D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69671-DF0F-4A99-9ACB-A578B52D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6929BA-12C5-4B1B-A7E8-3F7A1C23691E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8756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4843-0B0B-475C-A82B-ADB496F2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B7C27-4DAD-4383-A73D-D76D912ED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D940A-7CC8-42FB-9468-E683B4D1B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11C0-31C7-4910-BFC7-9C1D23B5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FCE93-F8CD-4AA2-9B02-5FEDA333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89B68-C51F-4478-B746-56081298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8EC0D7-1824-4A00-9941-246B0AA170E2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36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D26B-6EA6-4CD0-B5F8-91A56470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F5C5A-CECE-4752-AE18-1719FE1C7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25370-9C18-4C3D-ACCB-F9B8B24E5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20B68-038E-4B9C-9D85-A00B286C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6BE5F-DF20-4A4D-8FE0-0E59A28B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3C3BF-2B2F-48A6-AEC9-2ACC8BE4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A7D384-1876-4CA6-AD69-933C47C21048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88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AA920E3-3FF6-4E1F-BF68-F7B226BC6682}"/>
              </a:ext>
            </a:extLst>
          </p:cNvPr>
          <p:cNvSpPr/>
          <p:nvPr/>
        </p:nvSpPr>
        <p:spPr>
          <a:xfrm>
            <a:off x="0" y="180000"/>
            <a:ext cx="972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IN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5B105A3-B73D-43CD-A4B3-6A344ABB4514}"/>
              </a:ext>
            </a:extLst>
          </p:cNvPr>
          <p:cNvSpPr/>
          <p:nvPr/>
        </p:nvSpPr>
        <p:spPr>
          <a:xfrm>
            <a:off x="7560000" y="6840000"/>
            <a:ext cx="25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IN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9342138-DF32-42BA-9FAD-24966BC87E9D}"/>
              </a:ext>
            </a:extLst>
          </p:cNvPr>
          <p:cNvSpPr/>
          <p:nvPr/>
        </p:nvSpPr>
        <p:spPr>
          <a:xfrm>
            <a:off x="900000" y="6840000"/>
            <a:ext cx="64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DC3C7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IN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D1B2F91-5F0E-486B-8A8E-AE846A59CFDD}"/>
              </a:ext>
            </a:extLst>
          </p:cNvPr>
          <p:cNvSpPr/>
          <p:nvPr/>
        </p:nvSpPr>
        <p:spPr>
          <a:xfrm>
            <a:off x="180000" y="6840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44336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IN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0A97A2AA-02CC-4BAD-861D-97A9D19EB4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F705D5-A313-47F2-8BDF-C215B4B6B3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5A99475-3D46-4DE0-AAEC-54FEFB677F2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l" rtl="0" hangingPunct="0">
              <a:buNone/>
              <a:tabLst/>
              <a:defRPr lang="en-IN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5DA8CB-8371-4845-8B41-C69D760ED8E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IN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BF4A2D0-3B01-418E-97FF-4C0A31494E6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80000" y="6840000"/>
            <a:ext cx="540000" cy="54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IN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fld id="{D263485C-52BD-4707-B500-182AC8C95603}" type="slidenum">
              <a:rPr/>
              <a:pPr lvl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hangingPunct="1">
        <a:tabLst/>
        <a:defRPr lang="en-IN" sz="32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rtl="0" hangingPunct="1">
        <a:spcBef>
          <a:spcPts val="0"/>
        </a:spcBef>
        <a:spcAft>
          <a:spcPts val="1142"/>
        </a:spcAft>
        <a:tabLst/>
        <a:defRPr lang="en-IN" sz="2600" b="1" i="0" u="none" strike="noStrike" kern="1200" cap="none">
          <a:ln>
            <a:noFill/>
          </a:ln>
          <a:solidFill>
            <a:srgbClr val="1C1C1C"/>
          </a:solidFill>
          <a:latin typeface="Source Sans Pro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8.png" /><Relationship Id="rId4" Type="http://schemas.openxmlformats.org/officeDocument/2006/relationships/customXml" Target="../ink/ink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10.pn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3.png" /><Relationship Id="rId4" Type="http://schemas.openxmlformats.org/officeDocument/2006/relationships/customXml" Target="../ink/ink4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6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.png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6.png" /><Relationship Id="rId4" Type="http://schemas.openxmlformats.org/officeDocument/2006/relationships/customXml" Target="../ink/ink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5F89-3C24-47CB-8B34-FCBEC7C866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Module 5</a:t>
            </a:r>
          </a:p>
        </p:txBody>
      </p:sp>
      <p:pic>
        <p:nvPicPr>
          <p:cNvPr id="4" name="Ink 3">
            <a:extLst>
              <a:ext uri="{FF2B5EF4-FFF2-40B4-BE49-F238E27FC236}">
                <a16:creationId xmlns:a16="http://schemas.microsoft.com/office/drawing/2014/main" id="{8B0EA718-6003-4F22-B115-EC3913AFFBA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160" y="1503360"/>
            <a:ext cx="9351840" cy="3449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54016-A961-4AF4-AA07-2CC9AA731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4070C2-F1BE-48D8-AEEC-F7F476482662}" type="slidenum">
              <a:rPr/>
              <a:pPr lvl="0"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DAC4C-6410-4E2D-BB94-E3552C8C0A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Lex Program for tokens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0D783-9380-4D4E-A12A-6958685DFB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645840" y="1772639"/>
            <a:ext cx="8498160" cy="47196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15044E-D796-4C79-A96B-40A0C818136E}"/>
                  </a:ext>
                </a:extLst>
              </p14:cNvPr>
              <p14:cNvContentPartPr/>
              <p14:nvPr/>
            </p14:nvContentPartPr>
            <p14:xfrm>
              <a:off x="354240" y="1463760"/>
              <a:ext cx="9713520" cy="5425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BE15044E-D796-4C79-A96B-40A0C818136E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44880" y="1454400"/>
                <a:ext cx="9732240" cy="5444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AEB91-C3D1-4AD3-BC60-BFAB7DE3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24544A-D75F-46E1-8CB6-D743AC15F4A4}" type="slidenum">
              <a:rPr/>
              <a:pPr lvl="0"/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F6B7A-00F2-4C0D-AE17-FA5897D0926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Lex Program for tokens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B7FFE0-6E40-441E-84A8-0D43EC42F1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457200" y="2115360"/>
            <a:ext cx="8869680" cy="3645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6AAD151-F2D1-4A42-809B-D39A0D8F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EBA706-63D2-4305-A08E-CA8DB8617F8D}" type="slidenum">
              <a:rPr/>
              <a:pPr lvl="0"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F9BEB-9E09-4871-B9FD-E174A48E44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Design of Lexical analyzer generator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BFC1B-BA05-475A-9A28-A347534277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35999"/>
            <a:ext cx="9072000" cy="496656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Aim: Design of a software tool that automatically constructs a lexical analyzer from a program in the Lex language</a:t>
            </a:r>
          </a:p>
          <a:p>
            <a:pPr lvl="0">
              <a:buSzPct val="45000"/>
              <a:buFont typeface="StarSymbol"/>
              <a:buChar char="●"/>
            </a:pPr>
            <a:endParaRPr lang="en-US"/>
          </a:p>
          <a:p>
            <a:pPr lvl="0">
              <a:buSzPct val="45000"/>
              <a:buFont typeface="StarSymbol"/>
              <a:buChar char="●"/>
            </a:pPr>
            <a:endParaRPr lang="en-US"/>
          </a:p>
          <a:p>
            <a:pPr lvl="0">
              <a:buSzPct val="45000"/>
              <a:buFont typeface="StarSymbol"/>
              <a:buChar char="●"/>
            </a:pPr>
            <a:endParaRPr lang="en-US"/>
          </a:p>
          <a:p>
            <a:pPr lvl="0">
              <a:buSzPct val="45000"/>
              <a:buFont typeface="StarSymbol"/>
              <a:buChar char="●"/>
            </a:pPr>
            <a:endParaRPr lang="en-US"/>
          </a:p>
          <a:p>
            <a:pPr lvl="0">
              <a:buSzPct val="45000"/>
              <a:buFont typeface="StarSymbol"/>
              <a:buChar char="●"/>
            </a:pPr>
            <a:endParaRPr lang="en-US"/>
          </a:p>
          <a:p>
            <a:pPr lvl="0">
              <a:buSzPct val="45000"/>
              <a:buFont typeface="StarSymbol"/>
              <a:buChar char="●"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6AAD151-F2D1-4A42-809B-D39A0D8F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EBA706-63D2-4305-A08E-CA8DB8617F8D}" type="slidenum">
              <a:rPr/>
              <a:pPr lvl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41943-F83D-4DF8-B1CC-CAF87A39FB6D}"/>
              </a:ext>
            </a:extLst>
          </p:cNvPr>
          <p:cNvSpPr/>
          <p:nvPr/>
        </p:nvSpPr>
        <p:spPr>
          <a:xfrm>
            <a:off x="926621" y="986696"/>
            <a:ext cx="5046452" cy="46007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Lexeme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CC09B-C47D-4FE2-8B02-5ACF38C4431D}"/>
              </a:ext>
            </a:extLst>
          </p:cNvPr>
          <p:cNvSpPr txBox="1"/>
          <p:nvPr/>
        </p:nvSpPr>
        <p:spPr>
          <a:xfrm>
            <a:off x="597200" y="309652"/>
            <a:ext cx="17080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Input Buffer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91284E-F5C1-4889-B389-41A6EB283282}"/>
              </a:ext>
            </a:extLst>
          </p:cNvPr>
          <p:cNvSpPr/>
          <p:nvPr/>
        </p:nvSpPr>
        <p:spPr>
          <a:xfrm>
            <a:off x="3049079" y="2912494"/>
            <a:ext cx="1538376" cy="9201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Automaton</a:t>
            </a:r>
          </a:p>
          <a:p>
            <a:pPr algn="ctr"/>
            <a:r>
              <a:rPr lang="en-US" dirty="0"/>
              <a:t>Simulator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461F7F-2BFB-46F7-AAF2-0290AA46C94B}"/>
              </a:ext>
            </a:extLst>
          </p:cNvPr>
          <p:cNvCxnSpPr/>
          <p:nvPr/>
        </p:nvCxnSpPr>
        <p:spPr>
          <a:xfrm flipH="1" flipV="1">
            <a:off x="2841146" y="1453732"/>
            <a:ext cx="552091" cy="1357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EA648F-B7DB-43F0-9DFE-BC00A66F29FD}"/>
              </a:ext>
            </a:extLst>
          </p:cNvPr>
          <p:cNvCxnSpPr>
            <a:cxnSpLocks/>
          </p:cNvCxnSpPr>
          <p:nvPr/>
        </p:nvCxnSpPr>
        <p:spPr>
          <a:xfrm flipH="1" flipV="1">
            <a:off x="3804428" y="1424977"/>
            <a:ext cx="508958" cy="1414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F023FF-60EC-49B4-8B1F-CCA6924ED3B3}"/>
              </a:ext>
            </a:extLst>
          </p:cNvPr>
          <p:cNvSpPr txBox="1"/>
          <p:nvPr/>
        </p:nvSpPr>
        <p:spPr>
          <a:xfrm>
            <a:off x="1359200" y="2135575"/>
            <a:ext cx="17080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Lexeme begin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3CB203-AF1C-4181-9CBE-53A2B811CB91}"/>
              </a:ext>
            </a:extLst>
          </p:cNvPr>
          <p:cNvSpPr txBox="1"/>
          <p:nvPr/>
        </p:nvSpPr>
        <p:spPr>
          <a:xfrm>
            <a:off x="4148407" y="1963046"/>
            <a:ext cx="12192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Forward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D0E9F671-CF5F-4340-A1A5-8533A5152CC6}"/>
              </a:ext>
            </a:extLst>
          </p:cNvPr>
          <p:cNvSpPr/>
          <p:nvPr/>
        </p:nvSpPr>
        <p:spPr>
          <a:xfrm>
            <a:off x="3449847" y="4858914"/>
            <a:ext cx="1754037" cy="1840300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Transition Table</a:t>
            </a:r>
          </a:p>
          <a:p>
            <a:pPr algn="ctr"/>
            <a:r>
              <a:rPr lang="en-US" dirty="0"/>
              <a:t>_________</a:t>
            </a:r>
          </a:p>
          <a:p>
            <a:pPr algn="ctr"/>
            <a:r>
              <a:rPr lang="en-US" dirty="0"/>
              <a:t>Action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86EA30-EE79-4919-8953-82739F184D59}"/>
              </a:ext>
            </a:extLst>
          </p:cNvPr>
          <p:cNvCxnSpPr/>
          <p:nvPr/>
        </p:nvCxnSpPr>
        <p:spPr>
          <a:xfrm>
            <a:off x="4268457" y="3887458"/>
            <a:ext cx="37382" cy="957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EBBFC2D-B434-4DC2-AF93-B874FCCB9D88}"/>
              </a:ext>
            </a:extLst>
          </p:cNvPr>
          <p:cNvSpPr/>
          <p:nvPr/>
        </p:nvSpPr>
        <p:spPr>
          <a:xfrm>
            <a:off x="1593370" y="5626219"/>
            <a:ext cx="1222074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</a:t>
            </a:r>
          </a:p>
          <a:p>
            <a:pPr algn="ctr"/>
            <a:r>
              <a:rPr lang="en-US" dirty="0"/>
              <a:t>Compiler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AE397B-DFC4-4844-B1AA-6E31EB5B45A0}"/>
              </a:ext>
            </a:extLst>
          </p:cNvPr>
          <p:cNvSpPr txBox="1"/>
          <p:nvPr/>
        </p:nvSpPr>
        <p:spPr>
          <a:xfrm>
            <a:off x="22106" y="5773047"/>
            <a:ext cx="11473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Lex</a:t>
            </a:r>
          </a:p>
          <a:p>
            <a:pPr algn="ctr"/>
            <a:r>
              <a:rPr lang="en-US" dirty="0"/>
              <a:t>Program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9296FD-9112-41CF-9114-F22A5E1B1352}"/>
              </a:ext>
            </a:extLst>
          </p:cNvPr>
          <p:cNvCxnSpPr/>
          <p:nvPr/>
        </p:nvCxnSpPr>
        <p:spPr>
          <a:xfrm flipV="1">
            <a:off x="1161151" y="6079646"/>
            <a:ext cx="396816" cy="5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DB75A0-0759-4EB6-A502-3D4AE3FA47DB}"/>
              </a:ext>
            </a:extLst>
          </p:cNvPr>
          <p:cNvCxnSpPr>
            <a:cxnSpLocks/>
          </p:cNvCxnSpPr>
          <p:nvPr/>
        </p:nvCxnSpPr>
        <p:spPr>
          <a:xfrm flipV="1">
            <a:off x="2785793" y="6007759"/>
            <a:ext cx="583720" cy="5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CAD908-5E9C-40BD-902D-DBB97413C3B8}"/>
                  </a:ext>
                </a:extLst>
              </p14:cNvPr>
              <p14:cNvContentPartPr/>
              <p14:nvPr/>
            </p14:nvContentPartPr>
            <p14:xfrm>
              <a:off x="180360" y="635040"/>
              <a:ext cx="9835560" cy="5875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CAD908-5E9C-40BD-902D-DBB97413C3B8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1000" y="625680"/>
                <a:ext cx="9854280" cy="589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180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999F-FDB9-43FD-8B32-ACC1CEA3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of a Lexical </a:t>
            </a:r>
            <a:r>
              <a:rPr lang="en-IN" dirty="0" err="1"/>
              <a:t>analyzer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1D5B-62DE-4F32-B534-AE3A4883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519881"/>
            <a:ext cx="9180000" cy="5140119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ea typeface="+mn-lt"/>
                <a:cs typeface="+mn-lt"/>
              </a:rPr>
              <a:t>A Lex program is turned into a transition table and actions which are used by a finite automaton simulator </a:t>
            </a:r>
            <a:endParaRPr lang="en-US" sz="2400" b="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ea typeface="+mn-lt"/>
                <a:cs typeface="+mn-lt"/>
              </a:rPr>
              <a:t>The program that serves as the lexical analyzer includes a fixed program that simulates an automaton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ea typeface="+mn-lt"/>
                <a:cs typeface="+mn-lt"/>
              </a:rPr>
              <a:t>The rest of the lexical analyzer consists of following component</a:t>
            </a:r>
          </a:p>
          <a:p>
            <a:pPr marL="342900" indent="-342900" algn="just">
              <a:buAutoNum type="arabicPeriod"/>
            </a:pPr>
            <a:r>
              <a:rPr lang="en-US" sz="2400" b="0" dirty="0">
                <a:solidFill>
                  <a:schemeClr val="tx1"/>
                </a:solidFill>
              </a:rPr>
              <a:t>A transition table of the automaton</a:t>
            </a:r>
          </a:p>
          <a:p>
            <a:pPr marL="342900" indent="-342900" algn="just">
              <a:buAutoNum type="arabicPeriod"/>
            </a:pPr>
            <a:r>
              <a:rPr lang="en-US" sz="2400" b="0" dirty="0">
                <a:solidFill>
                  <a:schemeClr val="tx1"/>
                </a:solidFill>
              </a:rPr>
              <a:t>Those functions that are passed directly through Lex to the output</a:t>
            </a:r>
          </a:p>
          <a:p>
            <a:pPr marL="342900" indent="-342900" algn="just">
              <a:buAutoNum type="arabicPeriod"/>
            </a:pPr>
            <a:r>
              <a:rPr lang="en-US" sz="2400" b="0" dirty="0">
                <a:solidFill>
                  <a:schemeClr val="tx1"/>
                </a:solidFill>
              </a:rPr>
              <a:t>The action from the input program which is to be invoked at the appropriate time by Automaton Simulator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27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999F-FDB9-43FD-8B32-ACC1CEA3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of a Lexical </a:t>
            </a:r>
            <a:r>
              <a:rPr lang="en-IN" dirty="0" err="1"/>
              <a:t>analyzer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1D5B-62DE-4F32-B534-AE3A4883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519881"/>
            <a:ext cx="9180000" cy="5140119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ea typeface="+mn-lt"/>
                <a:cs typeface="+mn-lt"/>
              </a:rPr>
              <a:t>To construct the automaton take each regular expression pattern in the Lex program and convert it using Algorithm to an NFA </a:t>
            </a:r>
            <a:endParaRPr lang="en-US" sz="2400" b="0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ea typeface="+mn-lt"/>
                <a:cs typeface="+mn-lt"/>
              </a:rPr>
              <a:t>We need a single automaton that will recognize lexemes matching any of the patterns in the program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ea typeface="+mn-lt"/>
                <a:cs typeface="+mn-lt"/>
              </a:rPr>
              <a:t>Hence combine all the NFA s into one by introducing a new start state with transitions to each of the start states of the NFA s Ni for pattern pi </a:t>
            </a:r>
            <a:endParaRPr lang="en-US" sz="2400" b="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F7A215E-1093-4451-AA3E-A7203A2B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951D9B-3662-4D03-9E4A-A9BFAB4780B5}" type="slidenum">
              <a:rPr/>
              <a:pPr lvl="0"/>
              <a:t>16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3C4A4-CA23-4491-BECE-4FF2480002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Pattern Matching Based on NFA's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0835A-9DEF-4377-B9CA-F051592EFE8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00000"/>
            <a:ext cx="9072000" cy="496656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endParaRPr lang="en-US"/>
          </a:p>
          <a:p>
            <a:pPr lvl="0">
              <a:buSzPct val="45000"/>
              <a:buFont typeface="StarSymbol"/>
              <a:buChar char="●"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E641AC-A9DB-4095-A1C9-06B9038E33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301400" y="1800000"/>
            <a:ext cx="5738760" cy="4687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C830A3B-FA47-43C2-8794-E090285C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ECE344-69C5-4FDE-B776-4AE3D9EE0BB4}" type="slidenum">
              <a:rPr/>
              <a:pPr lvl="0"/>
              <a:t>17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C07C6-9347-4827-8B73-4DEE3FF303E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Pattern Matching Based on NFA's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866C-99EE-441B-9674-7B37BA826B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00000"/>
            <a:ext cx="9072000" cy="4966560"/>
          </a:xfrm>
        </p:spPr>
        <p:txBody>
          <a:bodyPr/>
          <a:lstStyle/>
          <a:p>
            <a:pPr lvl="0"/>
            <a:endParaRPr lang="en-US"/>
          </a:p>
          <a:p>
            <a:pPr lvl="0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8627F-6DF8-4BA5-909D-2D4D89242D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548640" y="2065320"/>
            <a:ext cx="7863840" cy="159228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16614EE-9B02-4506-ACF0-CF2A7892244C}"/>
                  </a:ext>
                </a:extLst>
              </p14:cNvPr>
              <p14:cNvContentPartPr/>
              <p14:nvPr/>
            </p14:nvContentPartPr>
            <p14:xfrm>
              <a:off x="419400" y="4400640"/>
              <a:ext cx="3259080" cy="2221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B16614EE-9B02-4506-ACF0-CF2A7892244C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0040" y="4391280"/>
                <a:ext cx="3277800" cy="2239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336" y="781378"/>
            <a:ext cx="1968515" cy="5132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Examp</a:t>
            </a:r>
            <a:r>
              <a:rPr spc="220" dirty="0">
                <a:latin typeface="Trebuchet MS"/>
                <a:cs typeface="Trebuchet MS"/>
              </a:rPr>
              <a:t>l</a:t>
            </a:r>
            <a:r>
              <a:rPr spc="330" dirty="0">
                <a:latin typeface="Trebuchet MS"/>
                <a:cs typeface="Trebuchet MS"/>
              </a:rPr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584" y="1616708"/>
            <a:ext cx="9062406" cy="30187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253921" y="6967503"/>
            <a:ext cx="392941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30"/>
              </a:lnSpc>
            </a:pPr>
            <a:fld id="{81D60167-4931-47E6-BA6A-407CBD079E47}" type="slidenum">
              <a:rPr spc="195" dirty="0"/>
              <a:pPr marL="38100">
                <a:lnSpc>
                  <a:spcPts val="2130"/>
                </a:lnSpc>
              </a:pPr>
              <a:t>18</a:t>
            </a:fld>
            <a:endParaRPr spc="19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07C6-9347-4827-8B73-4DEE3FF303E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Data structure used in Lexical Analyzer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866C-99EE-441B-9674-7B37BA826B5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000" y="1680519"/>
            <a:ext cx="9180000" cy="497948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Symbol: Identifier used in the Source Program 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Examples: Names of variables, functions and Procedures 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Symbol Table: To maintain information about attributes of symbol </a:t>
            </a:r>
            <a:endParaRPr lang="en-US" dirty="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</a:rPr>
              <a:t>Operations on Symbol Table: 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Add a symbol and its attributes 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Locate a symbol’s entry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Delete a symbol’s entry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Access a symbol’s entry 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C830A3B-FA47-43C2-8794-E090285C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ECE344-69C5-4FDE-B776-4AE3D9EE0BB4}" type="slidenum">
              <a:rPr/>
              <a:pPr lvl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AE99-6FA7-422A-BA55-7BEEBEDFBC3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 Lexical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0316A-E22D-408F-BDDB-1586EC4B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Design of the Lexical Analyzer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Data structures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B5A6C-238A-4741-B32D-4FFC3553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054D70-149E-490F-A779-4E84526019D1}" type="slidenum">
              <a:rPr/>
              <a:pPr lvl="0"/>
              <a:t>2</a:t>
            </a:fld>
            <a:endParaRPr lang="en-IN"/>
          </a:p>
        </p:txBody>
      </p:sp>
      <p:pic>
        <p:nvPicPr>
          <p:cNvPr id="5" name="Ink 4">
            <a:extLst>
              <a:ext uri="{FF2B5EF4-FFF2-40B4-BE49-F238E27FC236}">
                <a16:creationId xmlns:a16="http://schemas.microsoft.com/office/drawing/2014/main" id="{A0B01A4A-B04D-49DB-9222-BAD26D4917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345" y="1521960"/>
            <a:ext cx="9989280" cy="5163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07C6-9347-4827-8B73-4DEE3FF303E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Data structure used in Lexical Analyzer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866C-99EE-441B-9674-7B37BA826B5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000" y="1680519"/>
            <a:ext cx="9180000" cy="4979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ea typeface="+mn-lt"/>
                <a:cs typeface="+mn-lt"/>
              </a:rPr>
              <a:t>Design Goal of Symbol Table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>
                <a:ea typeface="+mn-lt"/>
                <a:cs typeface="+mn-lt"/>
              </a:rPr>
              <a:t>The Table’s organization should facilitate efficient search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>
                <a:ea typeface="+mn-lt"/>
                <a:cs typeface="+mn-lt"/>
              </a:rPr>
              <a:t>Table should be compact (Less Memory) 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C830A3B-FA47-43C2-8794-E090285C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ECE344-69C5-4FDE-B776-4AE3D9EE0BB4}" type="slidenum">
              <a:rPr/>
              <a:pPr lvl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6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07C6-9347-4827-8B73-4DEE3FF303E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Data structure used in Lexical Analyzer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866C-99EE-441B-9674-7B37BA826B5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000" y="1680519"/>
            <a:ext cx="9180000" cy="4979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ea typeface="+mn-lt"/>
                <a:cs typeface="+mn-lt"/>
              </a:rPr>
              <a:t>To improve search efficiency, allocate more memory to symbol table 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ea typeface="+mn-lt"/>
                <a:cs typeface="+mn-lt"/>
              </a:rPr>
              <a:t>Organization of Entries: 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>
                <a:ea typeface="+mn-lt"/>
                <a:cs typeface="+mn-lt"/>
              </a:rPr>
              <a:t>Linear Data Structure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>
                <a:ea typeface="+mn-lt"/>
                <a:cs typeface="+mn-lt"/>
              </a:rPr>
              <a:t>Non-Linear Data Structure 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C830A3B-FA47-43C2-8794-E090285C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ECE344-69C5-4FDE-B776-4AE3D9EE0BB4}" type="slidenum">
              <a:rPr/>
              <a:pPr lvl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9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07C6-9347-4827-8B73-4DEE3FF303E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Data structure used in Lexical Analyzer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866C-99EE-441B-9674-7B37BA826B5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0000" y="1433384"/>
            <a:ext cx="9180000" cy="4979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ea typeface="+mn-lt"/>
                <a:cs typeface="+mn-lt"/>
              </a:rPr>
              <a:t>Symbol Table Entry Format 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Number of Fields to accommodate attributes of one symbol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Symbol Field: The symbol to be stored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Key Field: Basis for the search in table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Entry of Symbol is called record 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Each entry can be of type fixed length, variable length or hybrid</a:t>
            </a:r>
            <a:r>
              <a:rPr lang="en-US" sz="2800" dirty="0">
                <a:ea typeface="+mn-lt"/>
                <a:cs typeface="+mn-lt"/>
              </a:rPr>
              <a:t> 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C830A3B-FA47-43C2-8794-E090285C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ECE344-69C5-4FDE-B776-4AE3D9EE0BB4}" type="slidenum">
              <a:rPr/>
              <a:pPr lvl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0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07C6-9347-4827-8B73-4DEE3FF303E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Data structure used in Lexical Analyzer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C830A3B-FA47-43C2-8794-E090285C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ECE344-69C5-4FDE-B776-4AE3D9EE0BB4}" type="slidenum">
              <a:rPr/>
              <a:pPr lvl="0"/>
              <a:t>23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6342E5A-4207-425E-9AB0-234FC2935C37}"/>
                  </a:ext>
                </a:extLst>
              </p14:cNvPr>
              <p14:cNvContentPartPr/>
              <p14:nvPr/>
            </p14:nvContentPartPr>
            <p14:xfrm>
              <a:off x="84960" y="1708920"/>
              <a:ext cx="9846720" cy="4765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D6342E5A-4207-425E-9AB0-234FC2935C3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600" y="1699560"/>
                <a:ext cx="9865440" cy="478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975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5C1E363-43F3-4300-BADF-2A0B078E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F8655F-5C78-4B76-A7A5-A3C7AA0D7A65}" type="slidenum">
              <a:rPr/>
              <a:pPr lvl="0"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F4817-BE95-47FC-9542-427FBAAEDD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Lex Compiler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95DF7-5241-4BA1-91E7-2DA0AAD294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29678" y="1571400"/>
            <a:ext cx="9478201" cy="4966560"/>
          </a:xfrm>
        </p:spPr>
        <p:txBody>
          <a:bodyPr/>
          <a:lstStyle/>
          <a:p>
            <a:pPr lvl="0"/>
            <a:endParaRPr lang="en-US" u="sng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C71073-B755-4CA9-87D7-8C92FBE08913}"/>
              </a:ext>
            </a:extLst>
          </p:cNvPr>
          <p:cNvSpPr/>
          <p:nvPr/>
        </p:nvSpPr>
        <p:spPr>
          <a:xfrm>
            <a:off x="2982863" y="1814693"/>
            <a:ext cx="1897810" cy="9201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</a:t>
            </a:r>
          </a:p>
          <a:p>
            <a:pPr algn="ctr"/>
            <a:r>
              <a:rPr lang="en-US" dirty="0"/>
              <a:t>Compiler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FEB5F5-4297-44EB-8C8E-45C5929DB039}"/>
              </a:ext>
            </a:extLst>
          </p:cNvPr>
          <p:cNvSpPr/>
          <p:nvPr/>
        </p:nvSpPr>
        <p:spPr>
          <a:xfrm>
            <a:off x="2982862" y="3913787"/>
            <a:ext cx="1897810" cy="9201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Compiler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606EDA-0171-4940-80AF-A55C601AC51B}"/>
              </a:ext>
            </a:extLst>
          </p:cNvPr>
          <p:cNvSpPr/>
          <p:nvPr/>
        </p:nvSpPr>
        <p:spPr>
          <a:xfrm>
            <a:off x="2982861" y="5825975"/>
            <a:ext cx="1897810" cy="9201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a.out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F85759-74D0-47B3-95DD-988ECF8CA969}"/>
              </a:ext>
            </a:extLst>
          </p:cNvPr>
          <p:cNvCxnSpPr/>
          <p:nvPr/>
        </p:nvCxnSpPr>
        <p:spPr>
          <a:xfrm flipV="1">
            <a:off x="1932417" y="2268119"/>
            <a:ext cx="1000664" cy="5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878924-4460-4BF1-9CA8-6E784FC8DE9D}"/>
              </a:ext>
            </a:extLst>
          </p:cNvPr>
          <p:cNvCxnSpPr>
            <a:cxnSpLocks/>
          </p:cNvCxnSpPr>
          <p:nvPr/>
        </p:nvCxnSpPr>
        <p:spPr>
          <a:xfrm flipV="1">
            <a:off x="4879775" y="2268118"/>
            <a:ext cx="1000664" cy="5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661DF3-8AAE-4FD2-AE66-83499D24693A}"/>
              </a:ext>
            </a:extLst>
          </p:cNvPr>
          <p:cNvCxnSpPr>
            <a:cxnSpLocks/>
          </p:cNvCxnSpPr>
          <p:nvPr/>
        </p:nvCxnSpPr>
        <p:spPr>
          <a:xfrm flipV="1">
            <a:off x="1946794" y="4395967"/>
            <a:ext cx="1000664" cy="5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63241-115F-480D-BC83-58C4E128FC07}"/>
              </a:ext>
            </a:extLst>
          </p:cNvPr>
          <p:cNvCxnSpPr>
            <a:cxnSpLocks/>
          </p:cNvCxnSpPr>
          <p:nvPr/>
        </p:nvCxnSpPr>
        <p:spPr>
          <a:xfrm flipV="1">
            <a:off x="4894152" y="4395966"/>
            <a:ext cx="1000664" cy="5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392BBF-B36B-4C06-BD8F-E43320334A7D}"/>
              </a:ext>
            </a:extLst>
          </p:cNvPr>
          <p:cNvCxnSpPr>
            <a:cxnSpLocks/>
          </p:cNvCxnSpPr>
          <p:nvPr/>
        </p:nvCxnSpPr>
        <p:spPr>
          <a:xfrm flipV="1">
            <a:off x="1932417" y="6322534"/>
            <a:ext cx="1000664" cy="5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F127C6-8BE6-4329-839E-6451AC339A44}"/>
              </a:ext>
            </a:extLst>
          </p:cNvPr>
          <p:cNvCxnSpPr>
            <a:cxnSpLocks/>
          </p:cNvCxnSpPr>
          <p:nvPr/>
        </p:nvCxnSpPr>
        <p:spPr>
          <a:xfrm flipV="1">
            <a:off x="4879775" y="6322533"/>
            <a:ext cx="1000664" cy="5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C40EB9-C5EE-4AA0-8F92-AB07BD15F585}"/>
              </a:ext>
            </a:extLst>
          </p:cNvPr>
          <p:cNvSpPr txBox="1"/>
          <p:nvPr/>
        </p:nvSpPr>
        <p:spPr>
          <a:xfrm>
            <a:off x="298251" y="1710817"/>
            <a:ext cx="15211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Lex Source Program</a:t>
            </a:r>
          </a:p>
          <a:p>
            <a:pPr algn="ctr"/>
            <a:r>
              <a:rPr lang="en-US" dirty="0" err="1"/>
              <a:t>lex.l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60A5F8-31CD-43EC-B558-397A6E4968C1}"/>
              </a:ext>
            </a:extLst>
          </p:cNvPr>
          <p:cNvSpPr txBox="1"/>
          <p:nvPr/>
        </p:nvSpPr>
        <p:spPr>
          <a:xfrm>
            <a:off x="5905421" y="2084628"/>
            <a:ext cx="1521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lex.yy.c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57F075-18FE-481C-9021-AD19E3021908}"/>
              </a:ext>
            </a:extLst>
          </p:cNvPr>
          <p:cNvSpPr txBox="1"/>
          <p:nvPr/>
        </p:nvSpPr>
        <p:spPr>
          <a:xfrm>
            <a:off x="413269" y="4212477"/>
            <a:ext cx="1521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lex.yy.c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6D8B3-4D12-4981-8BCF-55ED07FD1FC7}"/>
              </a:ext>
            </a:extLst>
          </p:cNvPr>
          <p:cNvSpPr txBox="1"/>
          <p:nvPr/>
        </p:nvSpPr>
        <p:spPr>
          <a:xfrm>
            <a:off x="5804778" y="4183722"/>
            <a:ext cx="1521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a.out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BDD05E-2757-4E37-BE99-6628113298FA}"/>
              </a:ext>
            </a:extLst>
          </p:cNvPr>
          <p:cNvSpPr txBox="1"/>
          <p:nvPr/>
        </p:nvSpPr>
        <p:spPr>
          <a:xfrm>
            <a:off x="355760" y="5865873"/>
            <a:ext cx="15211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Input Stream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7F04F6-3C4A-46AA-A5E0-34B0E16DD3A5}"/>
              </a:ext>
            </a:extLst>
          </p:cNvPr>
          <p:cNvSpPr txBox="1"/>
          <p:nvPr/>
        </p:nvSpPr>
        <p:spPr>
          <a:xfrm>
            <a:off x="5876665" y="5966514"/>
            <a:ext cx="15211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Sequence </a:t>
            </a:r>
          </a:p>
          <a:p>
            <a:pPr algn="ctr"/>
            <a:r>
              <a:rPr lang="en-US" dirty="0"/>
              <a:t>of</a:t>
            </a:r>
          </a:p>
          <a:p>
            <a:pPr algn="ctr"/>
            <a:r>
              <a:rPr lang="en-US" dirty="0"/>
              <a:t>Tokens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9172A33-1DF8-40AB-82F8-5F4752FE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7DE520-AFA2-4E4B-84D2-63049B241DDF}" type="slidenum">
              <a:rPr/>
              <a:pPr lvl="0"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D8393-45C5-440A-944B-897555BF68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Lex Specifications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D5003-5BF0-48CC-88F1-0D4E54AB8D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00000"/>
            <a:ext cx="9072000" cy="4966560"/>
          </a:xfrm>
        </p:spPr>
        <p:txBody>
          <a:bodyPr/>
          <a:lstStyle/>
          <a:p>
            <a:pPr lvl="0"/>
            <a:r>
              <a:rPr lang="en-US" u="sng"/>
              <a:t>Lex program consists of three parts:-</a:t>
            </a:r>
          </a:p>
          <a:p>
            <a:pPr marL="457200" lvl="0" indent="457200" algn="just"/>
            <a:endParaRPr lang="en-IN" sz="1200" b="1">
              <a:solidFill>
                <a:srgbClr val="00000A"/>
              </a:solidFill>
              <a:latin typeface="Times New Roman" pitchFamily="18"/>
              <a:cs typeface="Times New Roman" pitchFamily="18"/>
            </a:endParaRPr>
          </a:p>
          <a:p>
            <a:pPr lvl="0"/>
            <a:endParaRPr lang="en-US"/>
          </a:p>
          <a:p>
            <a:pPr lvl="0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BB617-782E-42F9-8253-3A0E896415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2095919" y="2926079"/>
            <a:ext cx="4034879" cy="2647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9D0B06-61B3-46FC-BD4B-E1813F4D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5A3BC1-81B4-44E7-B04C-6A3B902C8405}" type="slidenum">
              <a:rPr/>
              <a:pPr lvl="0"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8441B-2022-45BC-95FB-7FA8FE50EB0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Lex specifications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EFD57-A5DB-402B-9D0C-B1F2990563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00000"/>
            <a:ext cx="9072000" cy="4966560"/>
          </a:xfrm>
        </p:spPr>
        <p:txBody>
          <a:bodyPr/>
          <a:lstStyle/>
          <a:p>
            <a:pPr lvl="0">
              <a:buSzPct val="45000"/>
            </a:pPr>
            <a:r>
              <a:rPr lang="en-US" u="sng" dirty="0"/>
              <a:t>Declarations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endParaRPr lang="en-US" sz="2600" dirty="0">
              <a:latin typeface="Liberation Sans" pitchFamily="34"/>
            </a:endParaRP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US" sz="2600" dirty="0">
                <a:latin typeface="Liberation Sans" pitchFamily="34"/>
              </a:rPr>
              <a:t>It consists of variables, constants, regular definitions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5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9D0B06-61B3-46FC-BD4B-E1813F4D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5A3BC1-81B4-44E7-B04C-6A3B902C8405}" type="slidenum">
              <a:rPr/>
              <a:pPr lvl="0"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8441B-2022-45BC-95FB-7FA8FE50EB0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Lex specifications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EFD57-A5DB-402B-9D0C-B1F2990563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00000"/>
            <a:ext cx="9072000" cy="4966560"/>
          </a:xfrm>
        </p:spPr>
        <p:txBody>
          <a:bodyPr/>
          <a:lstStyle/>
          <a:p>
            <a:pPr lvl="0">
              <a:buSzPct val="45000"/>
            </a:pPr>
            <a:r>
              <a:rPr lang="en-US" b="0" u="sng" dirty="0"/>
              <a:t>Translational Rules </a:t>
            </a:r>
            <a:r>
              <a:rPr lang="en-US" dirty="0"/>
              <a:t>are of the form:-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endParaRPr lang="en-US" sz="2600" dirty="0">
              <a:latin typeface="Liberation Sans" pitchFamily="34"/>
            </a:endParaRP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where each P</a:t>
            </a:r>
            <a:r>
              <a:rPr lang="en-US" baseline="-33000" dirty="0"/>
              <a:t>i </a:t>
            </a:r>
            <a:r>
              <a:rPr lang="en-US" dirty="0"/>
              <a:t>is a regular expression and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each </a:t>
            </a:r>
            <a:r>
              <a:rPr lang="en-US" dirty="0" err="1"/>
              <a:t>action</a:t>
            </a:r>
            <a:r>
              <a:rPr lang="en-US" baseline="-33000" dirty="0" err="1"/>
              <a:t>i</a:t>
            </a:r>
            <a:r>
              <a:rPr lang="en-US" dirty="0"/>
              <a:t> is a program fragment describing what action the lexical analyzer should take when pattern pi matches a lexeme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1BE5B-F080-4555-B6A5-320D877389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2052000" y="2833200"/>
            <a:ext cx="2794320" cy="164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71782-68F4-46E5-8D94-8D4C0676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32175E-3C64-4058-9E78-188CCCB9A86D}" type="slidenum">
              <a:rPr/>
              <a:pPr lvl="0"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848CA-0A27-4FF9-A371-B7B2A85AF6B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Lex specifications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066B4-6656-414A-99B3-0FE38FD0754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00000"/>
            <a:ext cx="9072000" cy="4966560"/>
          </a:xfrm>
        </p:spPr>
        <p:txBody>
          <a:bodyPr/>
          <a:lstStyle/>
          <a:p>
            <a:pPr lvl="0"/>
            <a:r>
              <a:rPr lang="en-US" u="sng" dirty="0"/>
              <a:t>Auxiliary Procedures</a:t>
            </a:r>
          </a:p>
          <a:p>
            <a:pPr lvl="0"/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This section holds whatever auxiliary functions are used in the actions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These functions can be compiled separately and loaded with the lexical analyzer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9C3E0-4B64-4830-90C5-73471EE0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C7BF6D-0FFE-4448-9D7B-44F220F2AAEC}" type="slidenum">
              <a:rPr/>
              <a:pPr lvl="0"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EDC71-F1C9-467F-97F6-E094C7E0F22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54320"/>
            <a:ext cx="9576626" cy="793712"/>
          </a:xfrm>
        </p:spPr>
        <p:txBody>
          <a:bodyPr/>
          <a:lstStyle/>
          <a:p>
            <a:pPr lvl="0"/>
            <a:r>
              <a:rPr lang="en-US" dirty="0"/>
              <a:t>Working of Lexical analyzer with parser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7DA16-DF0B-48CF-BF4D-DECB08ED46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000" y="1800000"/>
            <a:ext cx="9576626" cy="496656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When called by the parser, the lexical analyzer begins reading its remaining input, one character at a time, until it finds the longest prefix of the input that matches one of the patterns</a:t>
            </a:r>
          </a:p>
          <a:p>
            <a:pPr lvl="0">
              <a:buSzPct val="45000"/>
              <a:buFont typeface="StarSymbol"/>
              <a:buChar char="●"/>
            </a:pPr>
            <a:endParaRPr lang="en-US" sz="1200" dirty="0"/>
          </a:p>
          <a:p>
            <a:pPr lvl="0">
              <a:buSzPct val="45000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7E145-C812-4E3B-8FA5-57C8803DAA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906956" y="1501297"/>
            <a:ext cx="7582136" cy="311639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212F85-F35E-4790-8E7D-F1B0FF9AA72A}"/>
                  </a:ext>
                </a:extLst>
              </p14:cNvPr>
              <p14:cNvContentPartPr/>
              <p14:nvPr/>
            </p14:nvContentPartPr>
            <p14:xfrm>
              <a:off x="117720" y="1049400"/>
              <a:ext cx="9972000" cy="3989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52212F85-F35E-4790-8E7D-F1B0FF9AA72A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8360" y="1040040"/>
                <a:ext cx="9990720" cy="4008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9C3E0-4B64-4830-90C5-73471EE0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C7BF6D-0FFE-4448-9D7B-44F220F2AAEC}" type="slidenum">
              <a:rPr/>
              <a:pPr lvl="0"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EDC71-F1C9-467F-97F6-E094C7E0F22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54320"/>
            <a:ext cx="9282552" cy="963720"/>
          </a:xfrm>
        </p:spPr>
        <p:txBody>
          <a:bodyPr/>
          <a:lstStyle/>
          <a:p>
            <a:pPr lvl="0"/>
            <a:r>
              <a:rPr lang="en-US" dirty="0"/>
              <a:t>Working of Lexical analyzer with parser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7DA16-DF0B-48CF-BF4D-DECB08ED46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497" y="1791730"/>
            <a:ext cx="9489502" cy="4974830"/>
          </a:xfrm>
        </p:spPr>
        <p:txBody>
          <a:bodyPr/>
          <a:lstStyle/>
          <a:p>
            <a:pPr>
              <a:buSzPct val="45000"/>
              <a:buFont typeface="StarSymbol"/>
              <a:buChar char="●"/>
            </a:pPr>
            <a:r>
              <a:rPr lang="en-US" b="0" dirty="0"/>
              <a:t>It then executes </a:t>
            </a:r>
            <a:r>
              <a:rPr lang="en-US" b="0" dirty="0" err="1"/>
              <a:t>action</a:t>
            </a:r>
            <a:r>
              <a:rPr lang="en-US" b="0" baseline="-33000" dirty="0" err="1"/>
              <a:t>i</a:t>
            </a:r>
            <a:r>
              <a:rPr lang="en-US" b="0" dirty="0"/>
              <a:t> which returns the control to the parser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b="0" dirty="0"/>
              <a:t>But if it does not then the lexical analyzer proceeds to find additional lexemes, until one of the corresponding actions causes a return to the parser.</a:t>
            </a:r>
          </a:p>
          <a:p>
            <a:pPr lvl="0">
              <a:buSzPct val="45000"/>
              <a:buFont typeface="StarSymbol"/>
              <a:buChar char="●"/>
            </a:pPr>
            <a:endParaRPr lang="en-US" b="0" dirty="0"/>
          </a:p>
          <a:p>
            <a:pPr lvl="0">
              <a:buSzPct val="45000"/>
              <a:buFont typeface="StarSymbol"/>
              <a:buChar char="●"/>
            </a:pPr>
            <a:r>
              <a:rPr lang="en-US" b="0" dirty="0"/>
              <a:t>The lexical analyzer returns a single quantity </a:t>
            </a:r>
            <a:r>
              <a:rPr lang="en-US" b="0" dirty="0" err="1"/>
              <a:t>i.e</a:t>
            </a:r>
            <a:r>
              <a:rPr lang="en-US" b="0" dirty="0"/>
              <a:t> the token to the parser</a:t>
            </a:r>
          </a:p>
          <a:p>
            <a:pPr lvl="0">
              <a:buSzPct val="45000"/>
              <a:buFont typeface="StarSymbol"/>
              <a:buChar char="●"/>
            </a:pPr>
            <a:endParaRPr lang="en-US" b="0" dirty="0"/>
          </a:p>
          <a:p>
            <a:pPr lvl="0">
              <a:buSzPct val="45000"/>
              <a:buFont typeface="StarSymbol"/>
              <a:buChar char="●"/>
            </a:pPr>
            <a:r>
              <a:rPr lang="en-US" b="0" dirty="0"/>
              <a:t>To pass an attribute value with information about the lexeme, a global variable is set known as </a:t>
            </a:r>
            <a:r>
              <a:rPr lang="en-US" b="0" dirty="0" err="1"/>
              <a:t>yylval</a:t>
            </a:r>
            <a:endParaRPr lang="en-US" b="0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9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lizarin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B57E6589E1484F96EA1AE2DD3539FC" ma:contentTypeVersion="4" ma:contentTypeDescription="Create a new document." ma:contentTypeScope="" ma:versionID="cc5fbd95410a3f411cc10df7983607f1">
  <xsd:schema xmlns:xsd="http://www.w3.org/2001/XMLSchema" xmlns:xs="http://www.w3.org/2001/XMLSchema" xmlns:p="http://schemas.microsoft.com/office/2006/metadata/properties" xmlns:ns2="1dc245d4-6514-4de7-b5e2-80c281680b67" xmlns:ns3="0be202d1-8871-4267-8815-2f983203882f" targetNamespace="http://schemas.microsoft.com/office/2006/metadata/properties" ma:root="true" ma:fieldsID="8a7f5db0c15bc5b8089bcbda00391fc9" ns2:_="" ns3:_="">
    <xsd:import namespace="1dc245d4-6514-4de7-b5e2-80c281680b67"/>
    <xsd:import namespace="0be202d1-8871-4267-8815-2f98320388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c245d4-6514-4de7-b5e2-80c281680b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e202d1-8871-4267-8815-2f983203882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84A494-FCD1-4405-8997-F0E45FDB27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40CA3B-44E9-44BA-9B67-D590ADFA984A}">
  <ds:schemaRefs>
    <ds:schemaRef ds:uri="http://schemas.microsoft.com/office/2006/metadata/propertie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24473424-1ED3-4973-9431-9FB91202C0A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1dc245d4-6514-4de7-b5e2-80c281680b67"/>
    <ds:schemaRef ds:uri="0be202d1-8871-4267-8815-2f983203882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473</Words>
  <Application>Microsoft Office PowerPoint</Application>
  <PresentationFormat>Custom</PresentationFormat>
  <Paragraphs>159</Paragraphs>
  <Slides>23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alizarin</vt:lpstr>
      <vt:lpstr>Module 5</vt:lpstr>
      <vt:lpstr> Lexical Analyzer</vt:lpstr>
      <vt:lpstr>Lex Compiler</vt:lpstr>
      <vt:lpstr>Lex Specifications</vt:lpstr>
      <vt:lpstr>Lex specifications</vt:lpstr>
      <vt:lpstr>Lex specifications</vt:lpstr>
      <vt:lpstr>Lex specifications</vt:lpstr>
      <vt:lpstr>Working of Lexical analyzer with parser</vt:lpstr>
      <vt:lpstr>Working of Lexical analyzer with parser</vt:lpstr>
      <vt:lpstr>Lex Program for tokens</vt:lpstr>
      <vt:lpstr>Lex Program for tokens</vt:lpstr>
      <vt:lpstr>Design of Lexical analyzer generator</vt:lpstr>
      <vt:lpstr>PowerPoint Presentation</vt:lpstr>
      <vt:lpstr>Design of a Lexical analyzer</vt:lpstr>
      <vt:lpstr>Design of a Lexical analyzer</vt:lpstr>
      <vt:lpstr>Pattern Matching Based on NFA's</vt:lpstr>
      <vt:lpstr>Pattern Matching Based on NFA's</vt:lpstr>
      <vt:lpstr>Example</vt:lpstr>
      <vt:lpstr>Data structure used in Lexical Analyzer</vt:lpstr>
      <vt:lpstr>Data structure used in Lexical Analyzer</vt:lpstr>
      <vt:lpstr>Data structure used in Lexical Analyzer</vt:lpstr>
      <vt:lpstr>Data structure used in Lexical Analyzer</vt:lpstr>
      <vt:lpstr>Data structure used in Lexical Analyzer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</dc:title>
  <dc:creator>Nabanita Mandal</dc:creator>
  <cp:lastModifiedBy>Wadhwa Vansh</cp:lastModifiedBy>
  <cp:revision>49</cp:revision>
  <dcterms:created xsi:type="dcterms:W3CDTF">2019-01-17T13:25:08Z</dcterms:created>
  <dcterms:modified xsi:type="dcterms:W3CDTF">2023-01-23T14:38:55Z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0x010100AAB57E6589E1484F96EA1AE2DD3539FC</vt:lpwstr>
  </property>
</Properties>
</file>