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84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5" r:id="rId23"/>
    <p:sldId id="286" r:id="rId24"/>
    <p:sldId id="281" r:id="rId25"/>
    <p:sldId id="282" r:id="rId26"/>
    <p:sldId id="283" r:id="rId27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5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80339"/>
            <a:ext cx="9720580" cy="1259840"/>
          </a:xfrm>
          <a:custGeom>
            <a:avLst/>
            <a:gdLst/>
            <a:ahLst/>
            <a:cxnLst/>
            <a:rect l="l" t="t" r="r" b="b"/>
            <a:pathLst>
              <a:path w="9720580" h="1259840">
                <a:moveTo>
                  <a:pt x="9720580" y="0"/>
                </a:moveTo>
                <a:lnTo>
                  <a:pt x="0" y="0"/>
                </a:lnTo>
                <a:lnTo>
                  <a:pt x="0" y="1259839"/>
                </a:lnTo>
                <a:lnTo>
                  <a:pt x="4860290" y="1259839"/>
                </a:lnTo>
                <a:lnTo>
                  <a:pt x="9720580" y="1259839"/>
                </a:lnTo>
                <a:lnTo>
                  <a:pt x="9720580" y="0"/>
                </a:lnTo>
                <a:close/>
              </a:path>
            </a:pathLst>
          </a:custGeom>
          <a:solidFill>
            <a:srgbClr val="E6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60309" y="6840219"/>
            <a:ext cx="2519680" cy="539750"/>
          </a:xfrm>
          <a:custGeom>
            <a:avLst/>
            <a:gdLst/>
            <a:ahLst/>
            <a:cxnLst/>
            <a:rect l="l" t="t" r="r" b="b"/>
            <a:pathLst>
              <a:path w="2519679" h="539750">
                <a:moveTo>
                  <a:pt x="2519680" y="0"/>
                </a:moveTo>
                <a:lnTo>
                  <a:pt x="0" y="0"/>
                </a:lnTo>
                <a:lnTo>
                  <a:pt x="0" y="539749"/>
                </a:lnTo>
                <a:lnTo>
                  <a:pt x="1259840" y="539749"/>
                </a:lnTo>
                <a:lnTo>
                  <a:pt x="2519680" y="539749"/>
                </a:lnTo>
                <a:lnTo>
                  <a:pt x="2519680" y="0"/>
                </a:lnTo>
                <a:close/>
              </a:path>
            </a:pathLst>
          </a:custGeom>
          <a:solidFill>
            <a:srgbClr val="E6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0430" y="6840219"/>
            <a:ext cx="6479540" cy="539750"/>
          </a:xfrm>
          <a:custGeom>
            <a:avLst/>
            <a:gdLst/>
            <a:ahLst/>
            <a:cxnLst/>
            <a:rect l="l" t="t" r="r" b="b"/>
            <a:pathLst>
              <a:path w="6479540" h="539750">
                <a:moveTo>
                  <a:pt x="6479540" y="0"/>
                </a:moveTo>
                <a:lnTo>
                  <a:pt x="0" y="0"/>
                </a:lnTo>
                <a:lnTo>
                  <a:pt x="0" y="539749"/>
                </a:lnTo>
                <a:lnTo>
                  <a:pt x="3239770" y="539749"/>
                </a:lnTo>
                <a:lnTo>
                  <a:pt x="6479540" y="539749"/>
                </a:lnTo>
                <a:lnTo>
                  <a:pt x="6479540" y="0"/>
                </a:lnTo>
                <a:close/>
              </a:path>
            </a:pathLst>
          </a:custGeom>
          <a:solidFill>
            <a:srgbClr val="BCC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80339" y="6840219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539750" y="0"/>
                </a:moveTo>
                <a:lnTo>
                  <a:pt x="0" y="0"/>
                </a:lnTo>
                <a:lnTo>
                  <a:pt x="0" y="539749"/>
                </a:lnTo>
                <a:lnTo>
                  <a:pt x="269240" y="539749"/>
                </a:lnTo>
                <a:lnTo>
                  <a:pt x="539750" y="539749"/>
                </a:lnTo>
                <a:lnTo>
                  <a:pt x="539750" y="0"/>
                </a:lnTo>
                <a:close/>
              </a:path>
            </a:pathLst>
          </a:custGeom>
          <a:solidFill>
            <a:srgbClr val="F34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1492" y="781050"/>
            <a:ext cx="9100819" cy="49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1"/>
            <a:ext cx="7058660" cy="276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30"/>
              </a:lnSpc>
            </a:pPr>
            <a:fld id="{81D60167-4931-47E6-BA6A-407CBD079E47}" type="slidenum">
              <a:rPr spc="195" dirty="0"/>
              <a:pPr marL="38100">
                <a:lnSpc>
                  <a:spcPts val="2130"/>
                </a:lnSpc>
              </a:pPr>
              <a:t>‹#›</a:t>
            </a:fld>
            <a:endParaRPr spc="19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30"/>
              </a:lnSpc>
            </a:pPr>
            <a:fld id="{81D60167-4931-47E6-BA6A-407CBD079E47}" type="slidenum">
              <a:rPr spc="195" dirty="0"/>
              <a:pPr marL="38100">
                <a:lnSpc>
                  <a:spcPts val="2130"/>
                </a:lnSpc>
              </a:pPr>
              <a:t>‹#›</a:t>
            </a:fld>
            <a:endParaRPr spc="19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2" y="1737996"/>
            <a:ext cx="4386453" cy="276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9" y="1737996"/>
            <a:ext cx="4386453" cy="276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30"/>
              </a:lnSpc>
            </a:pPr>
            <a:fld id="{81D60167-4931-47E6-BA6A-407CBD079E47}" type="slidenum">
              <a:rPr spc="195" dirty="0"/>
              <a:pPr marL="38100">
                <a:lnSpc>
                  <a:spcPts val="2130"/>
                </a:lnSpc>
              </a:pPr>
              <a:t>‹#›</a:t>
            </a:fld>
            <a:endParaRPr spc="19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30"/>
              </a:lnSpc>
            </a:pPr>
            <a:fld id="{81D60167-4931-47E6-BA6A-407CBD079E47}" type="slidenum">
              <a:rPr spc="195" dirty="0"/>
              <a:pPr marL="38100">
                <a:lnSpc>
                  <a:spcPts val="2130"/>
                </a:lnSpc>
              </a:pPr>
              <a:t>‹#›</a:t>
            </a:fld>
            <a:endParaRPr spc="19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30"/>
              </a:lnSpc>
            </a:pPr>
            <a:fld id="{81D60167-4931-47E6-BA6A-407CBD079E47}" type="slidenum">
              <a:rPr spc="195" dirty="0"/>
              <a:pPr marL="38100">
                <a:lnSpc>
                  <a:spcPts val="2130"/>
                </a:lnSpc>
              </a:pPr>
              <a:t>‹#›</a:t>
            </a:fld>
            <a:endParaRPr spc="1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80339"/>
            <a:ext cx="9720580" cy="1259840"/>
          </a:xfrm>
          <a:custGeom>
            <a:avLst/>
            <a:gdLst/>
            <a:ahLst/>
            <a:cxnLst/>
            <a:rect l="l" t="t" r="r" b="b"/>
            <a:pathLst>
              <a:path w="9720580" h="1259840">
                <a:moveTo>
                  <a:pt x="9720580" y="0"/>
                </a:moveTo>
                <a:lnTo>
                  <a:pt x="0" y="0"/>
                </a:lnTo>
                <a:lnTo>
                  <a:pt x="0" y="1259839"/>
                </a:lnTo>
                <a:lnTo>
                  <a:pt x="4860290" y="1259839"/>
                </a:lnTo>
                <a:lnTo>
                  <a:pt x="9720580" y="1259839"/>
                </a:lnTo>
                <a:lnTo>
                  <a:pt x="9720580" y="0"/>
                </a:lnTo>
                <a:close/>
              </a:path>
            </a:pathLst>
          </a:custGeom>
          <a:solidFill>
            <a:srgbClr val="E6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60309" y="6840219"/>
            <a:ext cx="2519680" cy="539750"/>
          </a:xfrm>
          <a:custGeom>
            <a:avLst/>
            <a:gdLst/>
            <a:ahLst/>
            <a:cxnLst/>
            <a:rect l="l" t="t" r="r" b="b"/>
            <a:pathLst>
              <a:path w="2519679" h="539750">
                <a:moveTo>
                  <a:pt x="2519680" y="0"/>
                </a:moveTo>
                <a:lnTo>
                  <a:pt x="0" y="0"/>
                </a:lnTo>
                <a:lnTo>
                  <a:pt x="0" y="539749"/>
                </a:lnTo>
                <a:lnTo>
                  <a:pt x="1259840" y="539749"/>
                </a:lnTo>
                <a:lnTo>
                  <a:pt x="2519680" y="539749"/>
                </a:lnTo>
                <a:lnTo>
                  <a:pt x="2519680" y="0"/>
                </a:lnTo>
                <a:close/>
              </a:path>
            </a:pathLst>
          </a:custGeom>
          <a:solidFill>
            <a:srgbClr val="E6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0430" y="6840219"/>
            <a:ext cx="6479540" cy="539750"/>
          </a:xfrm>
          <a:custGeom>
            <a:avLst/>
            <a:gdLst/>
            <a:ahLst/>
            <a:cxnLst/>
            <a:rect l="l" t="t" r="r" b="b"/>
            <a:pathLst>
              <a:path w="6479540" h="539750">
                <a:moveTo>
                  <a:pt x="6479540" y="0"/>
                </a:moveTo>
                <a:lnTo>
                  <a:pt x="0" y="0"/>
                </a:lnTo>
                <a:lnTo>
                  <a:pt x="0" y="539749"/>
                </a:lnTo>
                <a:lnTo>
                  <a:pt x="3239770" y="539749"/>
                </a:lnTo>
                <a:lnTo>
                  <a:pt x="6479540" y="539749"/>
                </a:lnTo>
                <a:lnTo>
                  <a:pt x="6479540" y="0"/>
                </a:lnTo>
                <a:close/>
              </a:path>
            </a:pathLst>
          </a:custGeom>
          <a:solidFill>
            <a:srgbClr val="BCC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80339" y="6840219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539750" y="0"/>
                </a:moveTo>
                <a:lnTo>
                  <a:pt x="0" y="0"/>
                </a:lnTo>
                <a:lnTo>
                  <a:pt x="0" y="539749"/>
                </a:lnTo>
                <a:lnTo>
                  <a:pt x="269240" y="539749"/>
                </a:lnTo>
                <a:lnTo>
                  <a:pt x="539750" y="539749"/>
                </a:lnTo>
                <a:lnTo>
                  <a:pt x="539750" y="0"/>
                </a:lnTo>
                <a:close/>
              </a:path>
            </a:pathLst>
          </a:custGeom>
          <a:solidFill>
            <a:srgbClr val="F34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80339" y="6840219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539750" y="0"/>
                </a:moveTo>
                <a:lnTo>
                  <a:pt x="0" y="0"/>
                </a:lnTo>
                <a:lnTo>
                  <a:pt x="0" y="539749"/>
                </a:lnTo>
                <a:lnTo>
                  <a:pt x="269240" y="539749"/>
                </a:lnTo>
                <a:lnTo>
                  <a:pt x="539750" y="539749"/>
                </a:lnTo>
                <a:lnTo>
                  <a:pt x="539750" y="0"/>
                </a:lnTo>
                <a:close/>
              </a:path>
            </a:pathLst>
          </a:custGeom>
          <a:solidFill>
            <a:srgbClr val="E6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0900" y="472440"/>
            <a:ext cx="8382000" cy="49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7700" y="1799589"/>
            <a:ext cx="8567420" cy="276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6"/>
            <a:ext cx="3226816" cy="276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6"/>
            <a:ext cx="2319274" cy="276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4002" y="6964578"/>
            <a:ext cx="393065" cy="5381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30"/>
              </a:lnSpc>
            </a:pPr>
            <a:fld id="{81D60167-4931-47E6-BA6A-407CBD079E47}" type="slidenum">
              <a:rPr spc="195" dirty="0"/>
              <a:pPr marL="38100">
                <a:lnSpc>
                  <a:spcPts val="2130"/>
                </a:lnSpc>
              </a:pPr>
              <a:t>‹#›</a:t>
            </a:fld>
            <a:endParaRPr spc="19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4.png" /><Relationship Id="rId18" Type="http://schemas.openxmlformats.org/officeDocument/2006/relationships/image" Target="../media/image19.png" /><Relationship Id="rId26" Type="http://schemas.openxmlformats.org/officeDocument/2006/relationships/image" Target="../media/image27.png" /><Relationship Id="rId3" Type="http://schemas.openxmlformats.org/officeDocument/2006/relationships/image" Target="../media/image4.png" /><Relationship Id="rId21" Type="http://schemas.openxmlformats.org/officeDocument/2006/relationships/image" Target="../media/image22.png" /><Relationship Id="rId34" Type="http://schemas.openxmlformats.org/officeDocument/2006/relationships/image" Target="../media/image35.png" /><Relationship Id="rId7" Type="http://schemas.openxmlformats.org/officeDocument/2006/relationships/image" Target="../media/image8.png" /><Relationship Id="rId12" Type="http://schemas.openxmlformats.org/officeDocument/2006/relationships/image" Target="../media/image13.png" /><Relationship Id="rId17" Type="http://schemas.openxmlformats.org/officeDocument/2006/relationships/image" Target="../media/image18.png" /><Relationship Id="rId25" Type="http://schemas.openxmlformats.org/officeDocument/2006/relationships/image" Target="../media/image26.png" /><Relationship Id="rId33" Type="http://schemas.openxmlformats.org/officeDocument/2006/relationships/image" Target="../media/image34.png" /><Relationship Id="rId38" Type="http://schemas.openxmlformats.org/officeDocument/2006/relationships/image" Target="../media/image39.png" /><Relationship Id="rId2" Type="http://schemas.openxmlformats.org/officeDocument/2006/relationships/image" Target="../media/image3.png" /><Relationship Id="rId16" Type="http://schemas.openxmlformats.org/officeDocument/2006/relationships/image" Target="../media/image17.png" /><Relationship Id="rId20" Type="http://schemas.openxmlformats.org/officeDocument/2006/relationships/image" Target="../media/image21.png" /><Relationship Id="rId29" Type="http://schemas.openxmlformats.org/officeDocument/2006/relationships/image" Target="../media/image30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24" Type="http://schemas.openxmlformats.org/officeDocument/2006/relationships/image" Target="../media/image25.png" /><Relationship Id="rId32" Type="http://schemas.openxmlformats.org/officeDocument/2006/relationships/image" Target="../media/image33.png" /><Relationship Id="rId37" Type="http://schemas.openxmlformats.org/officeDocument/2006/relationships/image" Target="../media/image38.png" /><Relationship Id="rId5" Type="http://schemas.openxmlformats.org/officeDocument/2006/relationships/image" Target="../media/image6.png" /><Relationship Id="rId15" Type="http://schemas.openxmlformats.org/officeDocument/2006/relationships/image" Target="../media/image16.png" /><Relationship Id="rId23" Type="http://schemas.openxmlformats.org/officeDocument/2006/relationships/image" Target="../media/image24.png" /><Relationship Id="rId28" Type="http://schemas.openxmlformats.org/officeDocument/2006/relationships/image" Target="../media/image29.png" /><Relationship Id="rId36" Type="http://schemas.openxmlformats.org/officeDocument/2006/relationships/image" Target="../media/image37.png" /><Relationship Id="rId10" Type="http://schemas.openxmlformats.org/officeDocument/2006/relationships/image" Target="../media/image11.png" /><Relationship Id="rId19" Type="http://schemas.openxmlformats.org/officeDocument/2006/relationships/image" Target="../media/image20.png" /><Relationship Id="rId31" Type="http://schemas.openxmlformats.org/officeDocument/2006/relationships/image" Target="../media/image32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Relationship Id="rId14" Type="http://schemas.openxmlformats.org/officeDocument/2006/relationships/image" Target="../media/image15.png" /><Relationship Id="rId22" Type="http://schemas.openxmlformats.org/officeDocument/2006/relationships/image" Target="../media/image23.png" /><Relationship Id="rId27" Type="http://schemas.openxmlformats.org/officeDocument/2006/relationships/image" Target="../media/image28.png" /><Relationship Id="rId30" Type="http://schemas.openxmlformats.org/officeDocument/2006/relationships/image" Target="../media/image31.png" /><Relationship Id="rId35" Type="http://schemas.openxmlformats.org/officeDocument/2006/relationships/image" Target="../media/image36.pn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 /><Relationship Id="rId13" Type="http://schemas.openxmlformats.org/officeDocument/2006/relationships/image" Target="../media/image51.png" /><Relationship Id="rId18" Type="http://schemas.openxmlformats.org/officeDocument/2006/relationships/image" Target="../media/image56.png" /><Relationship Id="rId3" Type="http://schemas.openxmlformats.org/officeDocument/2006/relationships/image" Target="../media/image41.png" /><Relationship Id="rId21" Type="http://schemas.openxmlformats.org/officeDocument/2006/relationships/image" Target="../media/image59.png" /><Relationship Id="rId7" Type="http://schemas.openxmlformats.org/officeDocument/2006/relationships/image" Target="../media/image45.png" /><Relationship Id="rId12" Type="http://schemas.openxmlformats.org/officeDocument/2006/relationships/image" Target="../media/image50.png" /><Relationship Id="rId17" Type="http://schemas.openxmlformats.org/officeDocument/2006/relationships/image" Target="../media/image55.png" /><Relationship Id="rId2" Type="http://schemas.openxmlformats.org/officeDocument/2006/relationships/image" Target="../media/image40.png" /><Relationship Id="rId16" Type="http://schemas.openxmlformats.org/officeDocument/2006/relationships/image" Target="../media/image54.png" /><Relationship Id="rId20" Type="http://schemas.openxmlformats.org/officeDocument/2006/relationships/image" Target="../media/image58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4.png" /><Relationship Id="rId11" Type="http://schemas.openxmlformats.org/officeDocument/2006/relationships/image" Target="../media/image49.png" /><Relationship Id="rId5" Type="http://schemas.openxmlformats.org/officeDocument/2006/relationships/image" Target="../media/image43.png" /><Relationship Id="rId15" Type="http://schemas.openxmlformats.org/officeDocument/2006/relationships/image" Target="../media/image53.png" /><Relationship Id="rId23" Type="http://schemas.openxmlformats.org/officeDocument/2006/relationships/image" Target="../media/image61.png" /><Relationship Id="rId10" Type="http://schemas.openxmlformats.org/officeDocument/2006/relationships/image" Target="../media/image48.png" /><Relationship Id="rId19" Type="http://schemas.openxmlformats.org/officeDocument/2006/relationships/image" Target="../media/image57.png" /><Relationship Id="rId4" Type="http://schemas.openxmlformats.org/officeDocument/2006/relationships/image" Target="../media/image42.png" /><Relationship Id="rId9" Type="http://schemas.openxmlformats.org/officeDocument/2006/relationships/image" Target="../media/image47.png" /><Relationship Id="rId14" Type="http://schemas.openxmlformats.org/officeDocument/2006/relationships/image" Target="../media/image52.png" /><Relationship Id="rId22" Type="http://schemas.openxmlformats.org/officeDocument/2006/relationships/image" Target="../media/image60.png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 /><Relationship Id="rId13" Type="http://schemas.openxmlformats.org/officeDocument/2006/relationships/image" Target="../media/image73.png" /><Relationship Id="rId18" Type="http://schemas.openxmlformats.org/officeDocument/2006/relationships/image" Target="../media/image78.png" /><Relationship Id="rId26" Type="http://schemas.openxmlformats.org/officeDocument/2006/relationships/image" Target="../media/image86.png" /><Relationship Id="rId39" Type="http://schemas.openxmlformats.org/officeDocument/2006/relationships/image" Target="../media/image99.png" /><Relationship Id="rId3" Type="http://schemas.openxmlformats.org/officeDocument/2006/relationships/image" Target="../media/image63.png" /><Relationship Id="rId21" Type="http://schemas.openxmlformats.org/officeDocument/2006/relationships/image" Target="../media/image81.png" /><Relationship Id="rId34" Type="http://schemas.openxmlformats.org/officeDocument/2006/relationships/image" Target="../media/image94.png" /><Relationship Id="rId7" Type="http://schemas.openxmlformats.org/officeDocument/2006/relationships/image" Target="../media/image67.png" /><Relationship Id="rId12" Type="http://schemas.openxmlformats.org/officeDocument/2006/relationships/image" Target="../media/image72.png" /><Relationship Id="rId17" Type="http://schemas.openxmlformats.org/officeDocument/2006/relationships/image" Target="../media/image77.png" /><Relationship Id="rId25" Type="http://schemas.openxmlformats.org/officeDocument/2006/relationships/image" Target="../media/image85.png" /><Relationship Id="rId33" Type="http://schemas.openxmlformats.org/officeDocument/2006/relationships/image" Target="../media/image93.png" /><Relationship Id="rId38" Type="http://schemas.openxmlformats.org/officeDocument/2006/relationships/image" Target="../media/image98.png" /><Relationship Id="rId2" Type="http://schemas.openxmlformats.org/officeDocument/2006/relationships/image" Target="../media/image62.png" /><Relationship Id="rId16" Type="http://schemas.openxmlformats.org/officeDocument/2006/relationships/image" Target="../media/image76.png" /><Relationship Id="rId20" Type="http://schemas.openxmlformats.org/officeDocument/2006/relationships/image" Target="../media/image80.png" /><Relationship Id="rId29" Type="http://schemas.openxmlformats.org/officeDocument/2006/relationships/image" Target="../media/image89.png" /><Relationship Id="rId41" Type="http://schemas.openxmlformats.org/officeDocument/2006/relationships/image" Target="../media/image101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66.png" /><Relationship Id="rId11" Type="http://schemas.openxmlformats.org/officeDocument/2006/relationships/image" Target="../media/image71.png" /><Relationship Id="rId24" Type="http://schemas.openxmlformats.org/officeDocument/2006/relationships/image" Target="../media/image84.png" /><Relationship Id="rId32" Type="http://schemas.openxmlformats.org/officeDocument/2006/relationships/image" Target="../media/image92.png" /><Relationship Id="rId37" Type="http://schemas.openxmlformats.org/officeDocument/2006/relationships/image" Target="../media/image97.png" /><Relationship Id="rId40" Type="http://schemas.openxmlformats.org/officeDocument/2006/relationships/image" Target="../media/image100.png" /><Relationship Id="rId5" Type="http://schemas.openxmlformats.org/officeDocument/2006/relationships/image" Target="../media/image65.png" /><Relationship Id="rId15" Type="http://schemas.openxmlformats.org/officeDocument/2006/relationships/image" Target="../media/image75.png" /><Relationship Id="rId23" Type="http://schemas.openxmlformats.org/officeDocument/2006/relationships/image" Target="../media/image83.png" /><Relationship Id="rId28" Type="http://schemas.openxmlformats.org/officeDocument/2006/relationships/image" Target="../media/image88.png" /><Relationship Id="rId36" Type="http://schemas.openxmlformats.org/officeDocument/2006/relationships/image" Target="../media/image96.png" /><Relationship Id="rId10" Type="http://schemas.openxmlformats.org/officeDocument/2006/relationships/image" Target="../media/image70.png" /><Relationship Id="rId19" Type="http://schemas.openxmlformats.org/officeDocument/2006/relationships/image" Target="../media/image79.png" /><Relationship Id="rId31" Type="http://schemas.openxmlformats.org/officeDocument/2006/relationships/image" Target="../media/image91.png" /><Relationship Id="rId4" Type="http://schemas.openxmlformats.org/officeDocument/2006/relationships/image" Target="../media/image64.png" /><Relationship Id="rId9" Type="http://schemas.openxmlformats.org/officeDocument/2006/relationships/image" Target="../media/image69.png" /><Relationship Id="rId14" Type="http://schemas.openxmlformats.org/officeDocument/2006/relationships/image" Target="../media/image74.png" /><Relationship Id="rId22" Type="http://schemas.openxmlformats.org/officeDocument/2006/relationships/image" Target="../media/image82.png" /><Relationship Id="rId27" Type="http://schemas.openxmlformats.org/officeDocument/2006/relationships/image" Target="../media/image87.png" /><Relationship Id="rId30" Type="http://schemas.openxmlformats.org/officeDocument/2006/relationships/image" Target="../media/image90.png" /><Relationship Id="rId35" Type="http://schemas.openxmlformats.org/officeDocument/2006/relationships/image" Target="../media/image95.png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 /><Relationship Id="rId13" Type="http://schemas.openxmlformats.org/officeDocument/2006/relationships/image" Target="../media/image113.png" /><Relationship Id="rId18" Type="http://schemas.openxmlformats.org/officeDocument/2006/relationships/image" Target="../media/image118.png" /><Relationship Id="rId3" Type="http://schemas.openxmlformats.org/officeDocument/2006/relationships/image" Target="../media/image103.png" /><Relationship Id="rId21" Type="http://schemas.openxmlformats.org/officeDocument/2006/relationships/image" Target="../media/image121.png" /><Relationship Id="rId7" Type="http://schemas.openxmlformats.org/officeDocument/2006/relationships/image" Target="../media/image107.png" /><Relationship Id="rId12" Type="http://schemas.openxmlformats.org/officeDocument/2006/relationships/image" Target="../media/image112.png" /><Relationship Id="rId17" Type="http://schemas.openxmlformats.org/officeDocument/2006/relationships/image" Target="../media/image117.png" /><Relationship Id="rId2" Type="http://schemas.openxmlformats.org/officeDocument/2006/relationships/image" Target="../media/image102.png" /><Relationship Id="rId16" Type="http://schemas.openxmlformats.org/officeDocument/2006/relationships/image" Target="../media/image116.png" /><Relationship Id="rId20" Type="http://schemas.openxmlformats.org/officeDocument/2006/relationships/image" Target="../media/image12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6.png" /><Relationship Id="rId11" Type="http://schemas.openxmlformats.org/officeDocument/2006/relationships/image" Target="../media/image111.png" /><Relationship Id="rId24" Type="http://schemas.openxmlformats.org/officeDocument/2006/relationships/image" Target="../media/image124.png" /><Relationship Id="rId5" Type="http://schemas.openxmlformats.org/officeDocument/2006/relationships/image" Target="../media/image105.png" /><Relationship Id="rId15" Type="http://schemas.openxmlformats.org/officeDocument/2006/relationships/image" Target="../media/image115.png" /><Relationship Id="rId23" Type="http://schemas.openxmlformats.org/officeDocument/2006/relationships/image" Target="../media/image123.png" /><Relationship Id="rId10" Type="http://schemas.openxmlformats.org/officeDocument/2006/relationships/image" Target="../media/image110.png" /><Relationship Id="rId19" Type="http://schemas.openxmlformats.org/officeDocument/2006/relationships/image" Target="../media/image119.png" /><Relationship Id="rId4" Type="http://schemas.openxmlformats.org/officeDocument/2006/relationships/image" Target="../media/image104.png" /><Relationship Id="rId9" Type="http://schemas.openxmlformats.org/officeDocument/2006/relationships/image" Target="../media/image109.png" /><Relationship Id="rId14" Type="http://schemas.openxmlformats.org/officeDocument/2006/relationships/image" Target="../media/image114.png" /><Relationship Id="rId22" Type="http://schemas.openxmlformats.org/officeDocument/2006/relationships/image" Target="../media/image122.png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 /><Relationship Id="rId13" Type="http://schemas.openxmlformats.org/officeDocument/2006/relationships/image" Target="../media/image136.png" /><Relationship Id="rId18" Type="http://schemas.openxmlformats.org/officeDocument/2006/relationships/image" Target="../media/image141.png" /><Relationship Id="rId26" Type="http://schemas.openxmlformats.org/officeDocument/2006/relationships/image" Target="../media/image149.png" /><Relationship Id="rId3" Type="http://schemas.openxmlformats.org/officeDocument/2006/relationships/image" Target="../media/image126.png" /><Relationship Id="rId21" Type="http://schemas.openxmlformats.org/officeDocument/2006/relationships/image" Target="../media/image144.png" /><Relationship Id="rId7" Type="http://schemas.openxmlformats.org/officeDocument/2006/relationships/image" Target="../media/image130.png" /><Relationship Id="rId12" Type="http://schemas.openxmlformats.org/officeDocument/2006/relationships/image" Target="../media/image135.png" /><Relationship Id="rId17" Type="http://schemas.openxmlformats.org/officeDocument/2006/relationships/image" Target="../media/image140.png" /><Relationship Id="rId25" Type="http://schemas.openxmlformats.org/officeDocument/2006/relationships/image" Target="../media/image148.png" /><Relationship Id="rId2" Type="http://schemas.openxmlformats.org/officeDocument/2006/relationships/image" Target="../media/image125.png" /><Relationship Id="rId16" Type="http://schemas.openxmlformats.org/officeDocument/2006/relationships/image" Target="../media/image139.png" /><Relationship Id="rId20" Type="http://schemas.openxmlformats.org/officeDocument/2006/relationships/image" Target="../media/image143.png" /><Relationship Id="rId29" Type="http://schemas.openxmlformats.org/officeDocument/2006/relationships/image" Target="../media/image15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29.png" /><Relationship Id="rId11" Type="http://schemas.openxmlformats.org/officeDocument/2006/relationships/image" Target="../media/image134.png" /><Relationship Id="rId24" Type="http://schemas.openxmlformats.org/officeDocument/2006/relationships/image" Target="../media/image147.png" /><Relationship Id="rId32" Type="http://schemas.openxmlformats.org/officeDocument/2006/relationships/image" Target="../media/image155.png" /><Relationship Id="rId5" Type="http://schemas.openxmlformats.org/officeDocument/2006/relationships/image" Target="../media/image128.png" /><Relationship Id="rId15" Type="http://schemas.openxmlformats.org/officeDocument/2006/relationships/image" Target="../media/image138.png" /><Relationship Id="rId23" Type="http://schemas.openxmlformats.org/officeDocument/2006/relationships/image" Target="../media/image146.png" /><Relationship Id="rId28" Type="http://schemas.openxmlformats.org/officeDocument/2006/relationships/image" Target="../media/image151.png" /><Relationship Id="rId10" Type="http://schemas.openxmlformats.org/officeDocument/2006/relationships/image" Target="../media/image133.png" /><Relationship Id="rId19" Type="http://schemas.openxmlformats.org/officeDocument/2006/relationships/image" Target="../media/image142.png" /><Relationship Id="rId31" Type="http://schemas.openxmlformats.org/officeDocument/2006/relationships/image" Target="../media/image154.png" /><Relationship Id="rId4" Type="http://schemas.openxmlformats.org/officeDocument/2006/relationships/image" Target="../media/image127.png" /><Relationship Id="rId9" Type="http://schemas.openxmlformats.org/officeDocument/2006/relationships/image" Target="../media/image132.png" /><Relationship Id="rId14" Type="http://schemas.openxmlformats.org/officeDocument/2006/relationships/image" Target="../media/image137.png" /><Relationship Id="rId22" Type="http://schemas.openxmlformats.org/officeDocument/2006/relationships/image" Target="../media/image145.png" /><Relationship Id="rId27" Type="http://schemas.openxmlformats.org/officeDocument/2006/relationships/image" Target="../media/image150.png" /><Relationship Id="rId30" Type="http://schemas.openxmlformats.org/officeDocument/2006/relationships/image" Target="../media/image153.png" 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 /><Relationship Id="rId3" Type="http://schemas.openxmlformats.org/officeDocument/2006/relationships/image" Target="../media/image157.png" /><Relationship Id="rId7" Type="http://schemas.openxmlformats.org/officeDocument/2006/relationships/image" Target="../media/image161.png" /><Relationship Id="rId12" Type="http://schemas.openxmlformats.org/officeDocument/2006/relationships/image" Target="../media/image166.png" /><Relationship Id="rId2" Type="http://schemas.openxmlformats.org/officeDocument/2006/relationships/image" Target="../media/image15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60.png" /><Relationship Id="rId11" Type="http://schemas.openxmlformats.org/officeDocument/2006/relationships/image" Target="../media/image165.png" /><Relationship Id="rId5" Type="http://schemas.openxmlformats.org/officeDocument/2006/relationships/image" Target="../media/image159.png" /><Relationship Id="rId10" Type="http://schemas.openxmlformats.org/officeDocument/2006/relationships/image" Target="../media/image164.png" /><Relationship Id="rId4" Type="http://schemas.openxmlformats.org/officeDocument/2006/relationships/image" Target="../media/image158.png" /><Relationship Id="rId9" Type="http://schemas.openxmlformats.org/officeDocument/2006/relationships/image" Target="../media/image163.png" 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 /><Relationship Id="rId3" Type="http://schemas.openxmlformats.org/officeDocument/2006/relationships/image" Target="../media/image168.png" /><Relationship Id="rId7" Type="http://schemas.openxmlformats.org/officeDocument/2006/relationships/image" Target="../media/image172.png" /><Relationship Id="rId2" Type="http://schemas.openxmlformats.org/officeDocument/2006/relationships/image" Target="../media/image167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171.png" /><Relationship Id="rId5" Type="http://schemas.openxmlformats.org/officeDocument/2006/relationships/image" Target="../media/image170.png" /><Relationship Id="rId4" Type="http://schemas.openxmlformats.org/officeDocument/2006/relationships/image" Target="../media/image169.pn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10" y="744220"/>
            <a:ext cx="21304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415" dirty="0">
                <a:solidFill>
                  <a:srgbClr val="FFFFFF"/>
                </a:solidFill>
                <a:latin typeface="Trebuchet MS"/>
                <a:cs typeface="Trebuchet MS"/>
              </a:rPr>
              <a:t>Module</a:t>
            </a:r>
            <a:r>
              <a:rPr sz="3200" b="1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35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921510"/>
            <a:ext cx="6832600" cy="15265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5820"/>
              </a:lnSpc>
              <a:spcBef>
                <a:spcPts val="380"/>
              </a:spcBef>
            </a:pPr>
            <a:r>
              <a:rPr sz="5000" b="1" spc="615" dirty="0">
                <a:solidFill>
                  <a:srgbClr val="1B1B1B"/>
                </a:solidFill>
                <a:latin typeface="Trebuchet MS"/>
                <a:cs typeface="Trebuchet MS"/>
              </a:rPr>
              <a:t>C</a:t>
            </a:r>
            <a:r>
              <a:rPr sz="5000" b="1" spc="595" dirty="0">
                <a:solidFill>
                  <a:srgbClr val="1B1B1B"/>
                </a:solidFill>
                <a:latin typeface="Trebuchet MS"/>
                <a:cs typeface="Trebuchet MS"/>
              </a:rPr>
              <a:t>o</a:t>
            </a:r>
            <a:r>
              <a:rPr sz="5000" b="1" spc="915" dirty="0">
                <a:solidFill>
                  <a:srgbClr val="1B1B1B"/>
                </a:solidFill>
                <a:latin typeface="Trebuchet MS"/>
                <a:cs typeface="Trebuchet MS"/>
              </a:rPr>
              <a:t>m</a:t>
            </a:r>
            <a:r>
              <a:rPr sz="5000" b="1" spc="670" dirty="0">
                <a:solidFill>
                  <a:srgbClr val="1B1B1B"/>
                </a:solidFill>
                <a:latin typeface="Trebuchet MS"/>
                <a:cs typeface="Trebuchet MS"/>
              </a:rPr>
              <a:t>p</a:t>
            </a:r>
            <a:r>
              <a:rPr sz="5000" b="1" spc="225" dirty="0">
                <a:solidFill>
                  <a:srgbClr val="1B1B1B"/>
                </a:solidFill>
                <a:latin typeface="Trebuchet MS"/>
                <a:cs typeface="Trebuchet MS"/>
              </a:rPr>
              <a:t>il</a:t>
            </a:r>
            <a:r>
              <a:rPr sz="5000" b="1" spc="480" dirty="0">
                <a:solidFill>
                  <a:srgbClr val="1B1B1B"/>
                </a:solidFill>
                <a:latin typeface="Trebuchet MS"/>
                <a:cs typeface="Trebuchet MS"/>
              </a:rPr>
              <a:t>e</a:t>
            </a:r>
            <a:r>
              <a:rPr sz="5000" b="1" spc="365" dirty="0">
                <a:solidFill>
                  <a:srgbClr val="1B1B1B"/>
                </a:solidFill>
                <a:latin typeface="Trebuchet MS"/>
                <a:cs typeface="Trebuchet MS"/>
              </a:rPr>
              <a:t>r</a:t>
            </a:r>
            <a:r>
              <a:rPr sz="5000" b="1" spc="810" dirty="0">
                <a:solidFill>
                  <a:srgbClr val="1B1B1B"/>
                </a:solidFill>
                <a:latin typeface="Trebuchet MS"/>
                <a:cs typeface="Trebuchet MS"/>
              </a:rPr>
              <a:t>s</a:t>
            </a:r>
            <a:r>
              <a:rPr sz="5000" b="1" spc="165" dirty="0">
                <a:solidFill>
                  <a:srgbClr val="1B1B1B"/>
                </a:solidFill>
                <a:latin typeface="Trebuchet MS"/>
                <a:cs typeface="Trebuchet MS"/>
              </a:rPr>
              <a:t>:</a:t>
            </a:r>
            <a:r>
              <a:rPr sz="5000" b="1" spc="670" dirty="0">
                <a:solidFill>
                  <a:srgbClr val="1B1B1B"/>
                </a:solidFill>
                <a:latin typeface="Trebuchet MS"/>
                <a:cs typeface="Trebuchet MS"/>
              </a:rPr>
              <a:t>A</a:t>
            </a:r>
            <a:r>
              <a:rPr sz="5000" b="1" spc="635" dirty="0">
                <a:solidFill>
                  <a:srgbClr val="1B1B1B"/>
                </a:solidFill>
                <a:latin typeface="Trebuchet MS"/>
                <a:cs typeface="Trebuchet MS"/>
              </a:rPr>
              <a:t>n</a:t>
            </a:r>
            <a:r>
              <a:rPr sz="5000" b="1" spc="605" dirty="0">
                <a:solidFill>
                  <a:srgbClr val="1B1B1B"/>
                </a:solidFill>
                <a:latin typeface="Trebuchet MS"/>
                <a:cs typeface="Trebuchet MS"/>
              </a:rPr>
              <a:t>a</a:t>
            </a:r>
            <a:r>
              <a:rPr sz="5000" b="1" spc="335" dirty="0">
                <a:solidFill>
                  <a:srgbClr val="1B1B1B"/>
                </a:solidFill>
                <a:latin typeface="Trebuchet MS"/>
                <a:cs typeface="Trebuchet MS"/>
              </a:rPr>
              <a:t>l</a:t>
            </a:r>
            <a:r>
              <a:rPr sz="5000" b="1" spc="775" dirty="0">
                <a:solidFill>
                  <a:srgbClr val="1B1B1B"/>
                </a:solidFill>
                <a:latin typeface="Trebuchet MS"/>
                <a:cs typeface="Trebuchet MS"/>
              </a:rPr>
              <a:t>y</a:t>
            </a:r>
            <a:r>
              <a:rPr sz="5000" b="1" spc="620" dirty="0">
                <a:solidFill>
                  <a:srgbClr val="1B1B1B"/>
                </a:solidFill>
                <a:latin typeface="Trebuchet MS"/>
                <a:cs typeface="Trebuchet MS"/>
              </a:rPr>
              <a:t>s</a:t>
            </a:r>
            <a:r>
              <a:rPr sz="5000" b="1" spc="220" dirty="0">
                <a:solidFill>
                  <a:srgbClr val="1B1B1B"/>
                </a:solidFill>
                <a:latin typeface="Trebuchet MS"/>
                <a:cs typeface="Trebuchet MS"/>
              </a:rPr>
              <a:t>i</a:t>
            </a:r>
            <a:r>
              <a:rPr sz="5000" b="1" spc="655" dirty="0">
                <a:solidFill>
                  <a:srgbClr val="1B1B1B"/>
                </a:solidFill>
                <a:latin typeface="Trebuchet MS"/>
                <a:cs typeface="Trebuchet MS"/>
              </a:rPr>
              <a:t>s  </a:t>
            </a:r>
            <a:r>
              <a:rPr sz="5000" b="1" spc="665" dirty="0">
                <a:solidFill>
                  <a:srgbClr val="1B1B1B"/>
                </a:solidFill>
                <a:latin typeface="Trebuchet MS"/>
                <a:cs typeface="Trebuchet MS"/>
              </a:rPr>
              <a:t>Phase</a:t>
            </a:r>
            <a:endParaRPr sz="5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388" y="6834793"/>
            <a:ext cx="541655" cy="539297"/>
          </a:xfrm>
          <a:custGeom>
            <a:avLst/>
            <a:gdLst/>
            <a:ahLst/>
            <a:cxnLst/>
            <a:rect l="l" t="t" r="r" b="b"/>
            <a:pathLst>
              <a:path w="541655" h="539750">
                <a:moveTo>
                  <a:pt x="541337" y="0"/>
                </a:moveTo>
                <a:lnTo>
                  <a:pt x="0" y="0"/>
                </a:lnTo>
                <a:lnTo>
                  <a:pt x="0" y="539750"/>
                </a:lnTo>
                <a:lnTo>
                  <a:pt x="541337" y="539750"/>
                </a:lnTo>
                <a:lnTo>
                  <a:pt x="541337" y="0"/>
                </a:lnTo>
                <a:close/>
              </a:path>
            </a:pathLst>
          </a:custGeom>
          <a:solidFill>
            <a:srgbClr val="E7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9411" y="1603126"/>
            <a:ext cx="632460" cy="280434"/>
            <a:chOff x="769411" y="1604473"/>
            <a:chExt cx="632460" cy="280670"/>
          </a:xfrm>
        </p:grpSpPr>
        <p:sp>
          <p:nvSpPr>
            <p:cNvPr id="4" name="object 4"/>
            <p:cNvSpPr/>
            <p:nvPr/>
          </p:nvSpPr>
          <p:spPr>
            <a:xfrm>
              <a:off x="778936" y="1613998"/>
              <a:ext cx="298450" cy="261620"/>
            </a:xfrm>
            <a:custGeom>
              <a:avLst/>
              <a:gdLst/>
              <a:ahLst/>
              <a:cxnLst/>
              <a:rect l="l" t="t" r="r" b="b"/>
              <a:pathLst>
                <a:path w="298450" h="261619">
                  <a:moveTo>
                    <a:pt x="2408" y="149459"/>
                  </a:moveTo>
                  <a:lnTo>
                    <a:pt x="2138" y="151620"/>
                  </a:lnTo>
                  <a:lnTo>
                    <a:pt x="1147" y="157658"/>
                  </a:lnTo>
                  <a:lnTo>
                    <a:pt x="788" y="162423"/>
                  </a:lnTo>
                  <a:lnTo>
                    <a:pt x="429" y="167187"/>
                  </a:lnTo>
                  <a:lnTo>
                    <a:pt x="326" y="173599"/>
                  </a:lnTo>
                  <a:lnTo>
                    <a:pt x="254" y="178044"/>
                  </a:lnTo>
                  <a:lnTo>
                    <a:pt x="181" y="182490"/>
                  </a:lnTo>
                  <a:lnTo>
                    <a:pt x="0" y="186107"/>
                  </a:lnTo>
                  <a:lnTo>
                    <a:pt x="352" y="189098"/>
                  </a:lnTo>
                  <a:lnTo>
                    <a:pt x="705" y="192089"/>
                  </a:lnTo>
                  <a:lnTo>
                    <a:pt x="1595" y="194504"/>
                  </a:lnTo>
                  <a:lnTo>
                    <a:pt x="2371" y="195988"/>
                  </a:lnTo>
                  <a:lnTo>
                    <a:pt x="3147" y="197473"/>
                  </a:lnTo>
                  <a:lnTo>
                    <a:pt x="3882" y="198066"/>
                  </a:lnTo>
                  <a:lnTo>
                    <a:pt x="5007" y="198006"/>
                  </a:lnTo>
                  <a:lnTo>
                    <a:pt x="6132" y="197944"/>
                  </a:lnTo>
                  <a:lnTo>
                    <a:pt x="7474" y="196716"/>
                  </a:lnTo>
                  <a:lnTo>
                    <a:pt x="9122" y="195623"/>
                  </a:lnTo>
                  <a:lnTo>
                    <a:pt x="10771" y="194529"/>
                  </a:lnTo>
                  <a:lnTo>
                    <a:pt x="12728" y="192869"/>
                  </a:lnTo>
                  <a:lnTo>
                    <a:pt x="14898" y="191445"/>
                  </a:lnTo>
                  <a:lnTo>
                    <a:pt x="17068" y="190021"/>
                  </a:lnTo>
                  <a:lnTo>
                    <a:pt x="19541" y="188157"/>
                  </a:lnTo>
                  <a:lnTo>
                    <a:pt x="22142" y="187080"/>
                  </a:lnTo>
                  <a:lnTo>
                    <a:pt x="24744" y="186003"/>
                  </a:lnTo>
                  <a:lnTo>
                    <a:pt x="27594" y="185164"/>
                  </a:lnTo>
                  <a:lnTo>
                    <a:pt x="30509" y="184984"/>
                  </a:lnTo>
                  <a:lnTo>
                    <a:pt x="33424" y="184803"/>
                  </a:lnTo>
                  <a:lnTo>
                    <a:pt x="55223" y="196475"/>
                  </a:lnTo>
                  <a:lnTo>
                    <a:pt x="57525" y="198918"/>
                  </a:lnTo>
                  <a:lnTo>
                    <a:pt x="59368" y="201759"/>
                  </a:lnTo>
                  <a:lnTo>
                    <a:pt x="61401" y="204675"/>
                  </a:lnTo>
                  <a:lnTo>
                    <a:pt x="63434" y="207591"/>
                  </a:lnTo>
                  <a:lnTo>
                    <a:pt x="65597" y="210775"/>
                  </a:lnTo>
                  <a:lnTo>
                    <a:pt x="67420" y="213973"/>
                  </a:lnTo>
                  <a:lnTo>
                    <a:pt x="69243" y="217170"/>
                  </a:lnTo>
                  <a:lnTo>
                    <a:pt x="70659" y="220524"/>
                  </a:lnTo>
                  <a:lnTo>
                    <a:pt x="72336" y="223859"/>
                  </a:lnTo>
                  <a:lnTo>
                    <a:pt x="74014" y="227193"/>
                  </a:lnTo>
                  <a:lnTo>
                    <a:pt x="75896" y="230603"/>
                  </a:lnTo>
                  <a:lnTo>
                    <a:pt x="77485" y="233979"/>
                  </a:lnTo>
                  <a:lnTo>
                    <a:pt x="79075" y="237356"/>
                  </a:lnTo>
                  <a:lnTo>
                    <a:pt x="80330" y="241023"/>
                  </a:lnTo>
                  <a:lnTo>
                    <a:pt x="81876" y="244117"/>
                  </a:lnTo>
                  <a:lnTo>
                    <a:pt x="83421" y="247210"/>
                  </a:lnTo>
                  <a:lnTo>
                    <a:pt x="84689" y="250113"/>
                  </a:lnTo>
                  <a:lnTo>
                    <a:pt x="86760" y="252540"/>
                  </a:lnTo>
                  <a:lnTo>
                    <a:pt x="88831" y="254965"/>
                  </a:lnTo>
                  <a:lnTo>
                    <a:pt x="91509" y="257263"/>
                  </a:lnTo>
                  <a:lnTo>
                    <a:pt x="94300" y="258672"/>
                  </a:lnTo>
                  <a:lnTo>
                    <a:pt x="97092" y="260082"/>
                  </a:lnTo>
                  <a:lnTo>
                    <a:pt x="100290" y="260606"/>
                  </a:lnTo>
                  <a:lnTo>
                    <a:pt x="103507" y="260998"/>
                  </a:lnTo>
                  <a:lnTo>
                    <a:pt x="106724" y="261390"/>
                  </a:lnTo>
                  <a:lnTo>
                    <a:pt x="110179" y="261479"/>
                  </a:lnTo>
                  <a:lnTo>
                    <a:pt x="113602" y="261025"/>
                  </a:lnTo>
                  <a:lnTo>
                    <a:pt x="117025" y="260571"/>
                  </a:lnTo>
                  <a:lnTo>
                    <a:pt x="134505" y="252988"/>
                  </a:lnTo>
                  <a:lnTo>
                    <a:pt x="137697" y="250893"/>
                  </a:lnTo>
                  <a:lnTo>
                    <a:pt x="140423" y="248634"/>
                  </a:lnTo>
                  <a:lnTo>
                    <a:pt x="143197" y="245707"/>
                  </a:lnTo>
                  <a:lnTo>
                    <a:pt x="145970" y="242780"/>
                  </a:lnTo>
                  <a:lnTo>
                    <a:pt x="148513" y="239083"/>
                  </a:lnTo>
                  <a:lnTo>
                    <a:pt x="151146" y="235428"/>
                  </a:lnTo>
                  <a:lnTo>
                    <a:pt x="153779" y="231773"/>
                  </a:lnTo>
                  <a:lnTo>
                    <a:pt x="156608" y="227714"/>
                  </a:lnTo>
                  <a:lnTo>
                    <a:pt x="158993" y="223775"/>
                  </a:lnTo>
                  <a:lnTo>
                    <a:pt x="161377" y="219837"/>
                  </a:lnTo>
                  <a:lnTo>
                    <a:pt x="163599" y="216018"/>
                  </a:lnTo>
                  <a:lnTo>
                    <a:pt x="165454" y="211798"/>
                  </a:lnTo>
                  <a:lnTo>
                    <a:pt x="167309" y="207577"/>
                  </a:lnTo>
                  <a:lnTo>
                    <a:pt x="168579" y="202906"/>
                  </a:lnTo>
                  <a:lnTo>
                    <a:pt x="170125" y="198452"/>
                  </a:lnTo>
                  <a:lnTo>
                    <a:pt x="171670" y="193997"/>
                  </a:lnTo>
                  <a:lnTo>
                    <a:pt x="173328" y="189695"/>
                  </a:lnTo>
                  <a:lnTo>
                    <a:pt x="174725" y="185071"/>
                  </a:lnTo>
                  <a:lnTo>
                    <a:pt x="176123" y="180447"/>
                  </a:lnTo>
                  <a:lnTo>
                    <a:pt x="177423" y="175440"/>
                  </a:lnTo>
                  <a:lnTo>
                    <a:pt x="178509" y="170706"/>
                  </a:lnTo>
                  <a:lnTo>
                    <a:pt x="179595" y="165973"/>
                  </a:lnTo>
                  <a:lnTo>
                    <a:pt x="180496" y="161464"/>
                  </a:lnTo>
                  <a:lnTo>
                    <a:pt x="181241" y="156671"/>
                  </a:lnTo>
                  <a:lnTo>
                    <a:pt x="181987" y="151877"/>
                  </a:lnTo>
                  <a:lnTo>
                    <a:pt x="182264" y="147034"/>
                  </a:lnTo>
                  <a:lnTo>
                    <a:pt x="182983" y="141945"/>
                  </a:lnTo>
                  <a:lnTo>
                    <a:pt x="183702" y="136856"/>
                  </a:lnTo>
                  <a:lnTo>
                    <a:pt x="184700" y="131319"/>
                  </a:lnTo>
                  <a:lnTo>
                    <a:pt x="185553" y="126136"/>
                  </a:lnTo>
                  <a:lnTo>
                    <a:pt x="186406" y="120955"/>
                  </a:lnTo>
                  <a:lnTo>
                    <a:pt x="187326" y="116011"/>
                  </a:lnTo>
                  <a:lnTo>
                    <a:pt x="188101" y="110854"/>
                  </a:lnTo>
                  <a:lnTo>
                    <a:pt x="188876" y="105697"/>
                  </a:lnTo>
                  <a:lnTo>
                    <a:pt x="189600" y="100270"/>
                  </a:lnTo>
                  <a:lnTo>
                    <a:pt x="190204" y="95191"/>
                  </a:lnTo>
                  <a:lnTo>
                    <a:pt x="190809" y="90112"/>
                  </a:lnTo>
                  <a:lnTo>
                    <a:pt x="191311" y="85097"/>
                  </a:lnTo>
                  <a:lnTo>
                    <a:pt x="191728" y="80381"/>
                  </a:lnTo>
                  <a:lnTo>
                    <a:pt x="192144" y="75664"/>
                  </a:lnTo>
                  <a:lnTo>
                    <a:pt x="192451" y="71167"/>
                  </a:lnTo>
                  <a:lnTo>
                    <a:pt x="192702" y="66893"/>
                  </a:lnTo>
                  <a:lnTo>
                    <a:pt x="192954" y="62620"/>
                  </a:lnTo>
                  <a:lnTo>
                    <a:pt x="193503" y="40155"/>
                  </a:lnTo>
                  <a:lnTo>
                    <a:pt x="193497" y="36794"/>
                  </a:lnTo>
                  <a:lnTo>
                    <a:pt x="193491" y="33472"/>
                  </a:lnTo>
                  <a:lnTo>
                    <a:pt x="193484" y="30150"/>
                  </a:lnTo>
                  <a:lnTo>
                    <a:pt x="193449" y="26955"/>
                  </a:lnTo>
                  <a:lnTo>
                    <a:pt x="193419" y="23769"/>
                  </a:lnTo>
                  <a:lnTo>
                    <a:pt x="193388" y="20583"/>
                  </a:lnTo>
                  <a:lnTo>
                    <a:pt x="193615" y="17473"/>
                  </a:lnTo>
                  <a:lnTo>
                    <a:pt x="193308" y="14357"/>
                  </a:lnTo>
                  <a:lnTo>
                    <a:pt x="188332" y="0"/>
                  </a:lnTo>
                  <a:lnTo>
                    <a:pt x="186854" y="277"/>
                  </a:lnTo>
                  <a:lnTo>
                    <a:pt x="174509" y="37128"/>
                  </a:lnTo>
                  <a:lnTo>
                    <a:pt x="174371" y="41873"/>
                  </a:lnTo>
                  <a:lnTo>
                    <a:pt x="174829" y="46705"/>
                  </a:lnTo>
                  <a:lnTo>
                    <a:pt x="175246" y="51787"/>
                  </a:lnTo>
                  <a:lnTo>
                    <a:pt x="175662" y="56868"/>
                  </a:lnTo>
                  <a:lnTo>
                    <a:pt x="176386" y="62151"/>
                  </a:lnTo>
                  <a:lnTo>
                    <a:pt x="177009" y="67617"/>
                  </a:lnTo>
                  <a:lnTo>
                    <a:pt x="177632" y="73084"/>
                  </a:lnTo>
                  <a:lnTo>
                    <a:pt x="178365" y="79045"/>
                  </a:lnTo>
                  <a:lnTo>
                    <a:pt x="178986" y="84585"/>
                  </a:lnTo>
                  <a:lnTo>
                    <a:pt x="179607" y="90125"/>
                  </a:lnTo>
                  <a:lnTo>
                    <a:pt x="179950" y="95412"/>
                  </a:lnTo>
                  <a:lnTo>
                    <a:pt x="180733" y="100857"/>
                  </a:lnTo>
                  <a:lnTo>
                    <a:pt x="181517" y="106301"/>
                  </a:lnTo>
                  <a:lnTo>
                    <a:pt x="182687" y="111702"/>
                  </a:lnTo>
                  <a:lnTo>
                    <a:pt x="183689" y="117254"/>
                  </a:lnTo>
                  <a:lnTo>
                    <a:pt x="184691" y="122806"/>
                  </a:lnTo>
                  <a:lnTo>
                    <a:pt x="185805" y="128697"/>
                  </a:lnTo>
                  <a:lnTo>
                    <a:pt x="186746" y="134169"/>
                  </a:lnTo>
                  <a:lnTo>
                    <a:pt x="187687" y="139641"/>
                  </a:lnTo>
                  <a:lnTo>
                    <a:pt x="188314" y="145045"/>
                  </a:lnTo>
                  <a:lnTo>
                    <a:pt x="189335" y="150087"/>
                  </a:lnTo>
                  <a:lnTo>
                    <a:pt x="190355" y="155129"/>
                  </a:lnTo>
                  <a:lnTo>
                    <a:pt x="191712" y="159641"/>
                  </a:lnTo>
                  <a:lnTo>
                    <a:pt x="192868" y="164422"/>
                  </a:lnTo>
                  <a:lnTo>
                    <a:pt x="194025" y="169202"/>
                  </a:lnTo>
                  <a:lnTo>
                    <a:pt x="195246" y="174121"/>
                  </a:lnTo>
                  <a:lnTo>
                    <a:pt x="196274" y="178768"/>
                  </a:lnTo>
                  <a:lnTo>
                    <a:pt x="197302" y="183414"/>
                  </a:lnTo>
                  <a:lnTo>
                    <a:pt x="197978" y="187971"/>
                  </a:lnTo>
                  <a:lnTo>
                    <a:pt x="199037" y="192302"/>
                  </a:lnTo>
                  <a:lnTo>
                    <a:pt x="212034" y="222313"/>
                  </a:lnTo>
                  <a:lnTo>
                    <a:pt x="214137" y="225108"/>
                  </a:lnTo>
                  <a:lnTo>
                    <a:pt x="216241" y="227903"/>
                  </a:lnTo>
                  <a:lnTo>
                    <a:pt x="218158" y="230637"/>
                  </a:lnTo>
                  <a:lnTo>
                    <a:pt x="220267" y="232928"/>
                  </a:lnTo>
                  <a:lnTo>
                    <a:pt x="222376" y="235218"/>
                  </a:lnTo>
                  <a:lnTo>
                    <a:pt x="224499" y="237203"/>
                  </a:lnTo>
                  <a:lnTo>
                    <a:pt x="226793" y="238852"/>
                  </a:lnTo>
                  <a:lnTo>
                    <a:pt x="229086" y="240501"/>
                  </a:lnTo>
                  <a:lnTo>
                    <a:pt x="244770" y="245440"/>
                  </a:lnTo>
                  <a:lnTo>
                    <a:pt x="247668" y="245284"/>
                  </a:lnTo>
                  <a:lnTo>
                    <a:pt x="250618" y="244618"/>
                  </a:lnTo>
                  <a:lnTo>
                    <a:pt x="253568" y="243952"/>
                  </a:lnTo>
                  <a:lnTo>
                    <a:pt x="256354" y="242719"/>
                  </a:lnTo>
                  <a:lnTo>
                    <a:pt x="259705" y="241143"/>
                  </a:lnTo>
                  <a:lnTo>
                    <a:pt x="263056" y="239568"/>
                  </a:lnTo>
                  <a:lnTo>
                    <a:pt x="267202" y="237466"/>
                  </a:lnTo>
                  <a:lnTo>
                    <a:pt x="270724" y="235163"/>
                  </a:lnTo>
                  <a:lnTo>
                    <a:pt x="274246" y="232860"/>
                  </a:lnTo>
                  <a:lnTo>
                    <a:pt x="296775" y="211504"/>
                  </a:lnTo>
                  <a:lnTo>
                    <a:pt x="298051" y="21015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1400" y="1728590"/>
              <a:ext cx="388620" cy="135890"/>
            </a:xfrm>
            <a:custGeom>
              <a:avLst/>
              <a:gdLst/>
              <a:ahLst/>
              <a:cxnLst/>
              <a:rect l="l" t="t" r="r" b="b"/>
              <a:pathLst>
                <a:path w="388619" h="135889">
                  <a:moveTo>
                    <a:pt x="988" y="6271"/>
                  </a:moveTo>
                  <a:lnTo>
                    <a:pt x="988" y="6541"/>
                  </a:lnTo>
                  <a:lnTo>
                    <a:pt x="448" y="7262"/>
                  </a:lnTo>
                  <a:lnTo>
                    <a:pt x="988" y="7892"/>
                  </a:lnTo>
                  <a:lnTo>
                    <a:pt x="1528" y="8521"/>
                  </a:lnTo>
                  <a:lnTo>
                    <a:pt x="0" y="9885"/>
                  </a:lnTo>
                  <a:lnTo>
                    <a:pt x="4227" y="10047"/>
                  </a:lnTo>
                  <a:lnTo>
                    <a:pt x="8455" y="10209"/>
                  </a:lnTo>
                  <a:lnTo>
                    <a:pt x="17762" y="9502"/>
                  </a:lnTo>
                  <a:lnTo>
                    <a:pt x="26355" y="8862"/>
                  </a:lnTo>
                  <a:lnTo>
                    <a:pt x="70822" y="4736"/>
                  </a:lnTo>
                  <a:lnTo>
                    <a:pt x="78282" y="3988"/>
                  </a:lnTo>
                  <a:lnTo>
                    <a:pt x="85481" y="3272"/>
                  </a:lnTo>
                  <a:lnTo>
                    <a:pt x="92533" y="2550"/>
                  </a:lnTo>
                  <a:lnTo>
                    <a:pt x="99474" y="1820"/>
                  </a:lnTo>
                  <a:lnTo>
                    <a:pt x="106019" y="1172"/>
                  </a:lnTo>
                  <a:lnTo>
                    <a:pt x="111884" y="693"/>
                  </a:lnTo>
                  <a:lnTo>
                    <a:pt x="119122" y="206"/>
                  </a:lnTo>
                  <a:lnTo>
                    <a:pt x="124769" y="0"/>
                  </a:lnTo>
                  <a:lnTo>
                    <a:pt x="128911" y="352"/>
                  </a:lnTo>
                  <a:lnTo>
                    <a:pt x="133053" y="705"/>
                  </a:lnTo>
                  <a:lnTo>
                    <a:pt x="135116" y="1556"/>
                  </a:lnTo>
                  <a:lnTo>
                    <a:pt x="136735" y="2808"/>
                  </a:lnTo>
                  <a:lnTo>
                    <a:pt x="138355" y="4060"/>
                  </a:lnTo>
                  <a:lnTo>
                    <a:pt x="138816" y="5836"/>
                  </a:lnTo>
                  <a:lnTo>
                    <a:pt x="138629" y="7866"/>
                  </a:lnTo>
                  <a:lnTo>
                    <a:pt x="138442" y="9895"/>
                  </a:lnTo>
                  <a:lnTo>
                    <a:pt x="136943" y="12372"/>
                  </a:lnTo>
                  <a:lnTo>
                    <a:pt x="135615" y="14985"/>
                  </a:lnTo>
                  <a:lnTo>
                    <a:pt x="134287" y="17598"/>
                  </a:lnTo>
                  <a:lnTo>
                    <a:pt x="132333" y="20544"/>
                  </a:lnTo>
                  <a:lnTo>
                    <a:pt x="130660" y="23545"/>
                  </a:lnTo>
                  <a:lnTo>
                    <a:pt x="128986" y="26546"/>
                  </a:lnTo>
                  <a:lnTo>
                    <a:pt x="127137" y="29766"/>
                  </a:lnTo>
                  <a:lnTo>
                    <a:pt x="125576" y="32991"/>
                  </a:lnTo>
                  <a:lnTo>
                    <a:pt x="124015" y="36216"/>
                  </a:lnTo>
                  <a:lnTo>
                    <a:pt x="122262" y="39566"/>
                  </a:lnTo>
                  <a:lnTo>
                    <a:pt x="121293" y="42894"/>
                  </a:lnTo>
                  <a:lnTo>
                    <a:pt x="120323" y="46223"/>
                  </a:lnTo>
                  <a:lnTo>
                    <a:pt x="119997" y="49608"/>
                  </a:lnTo>
                  <a:lnTo>
                    <a:pt x="119757" y="52963"/>
                  </a:lnTo>
                  <a:lnTo>
                    <a:pt x="119518" y="56318"/>
                  </a:lnTo>
                  <a:lnTo>
                    <a:pt x="119420" y="59956"/>
                  </a:lnTo>
                  <a:lnTo>
                    <a:pt x="119857" y="63024"/>
                  </a:lnTo>
                  <a:lnTo>
                    <a:pt x="120294" y="66092"/>
                  </a:lnTo>
                  <a:lnTo>
                    <a:pt x="121137" y="68697"/>
                  </a:lnTo>
                  <a:lnTo>
                    <a:pt x="122377" y="71370"/>
                  </a:lnTo>
                  <a:lnTo>
                    <a:pt x="123617" y="74043"/>
                  </a:lnTo>
                  <a:lnTo>
                    <a:pt x="134205" y="85116"/>
                  </a:lnTo>
                  <a:lnTo>
                    <a:pt x="137016" y="86557"/>
                  </a:lnTo>
                  <a:lnTo>
                    <a:pt x="140604" y="87474"/>
                  </a:lnTo>
                  <a:lnTo>
                    <a:pt x="144168" y="87704"/>
                  </a:lnTo>
                  <a:lnTo>
                    <a:pt x="147732" y="87934"/>
                  </a:lnTo>
                  <a:lnTo>
                    <a:pt x="151713" y="87452"/>
                  </a:lnTo>
                  <a:lnTo>
                    <a:pt x="155587" y="86497"/>
                  </a:lnTo>
                  <a:lnTo>
                    <a:pt x="159460" y="85544"/>
                  </a:lnTo>
                  <a:lnTo>
                    <a:pt x="163771" y="83903"/>
                  </a:lnTo>
                  <a:lnTo>
                    <a:pt x="167411" y="81979"/>
                  </a:lnTo>
                  <a:lnTo>
                    <a:pt x="171052" y="80054"/>
                  </a:lnTo>
                  <a:lnTo>
                    <a:pt x="174524" y="77574"/>
                  </a:lnTo>
                  <a:lnTo>
                    <a:pt x="177429" y="74951"/>
                  </a:lnTo>
                  <a:lnTo>
                    <a:pt x="180334" y="72329"/>
                  </a:lnTo>
                  <a:lnTo>
                    <a:pt x="189688" y="54936"/>
                  </a:lnTo>
                  <a:lnTo>
                    <a:pt x="190953" y="51000"/>
                  </a:lnTo>
                  <a:lnTo>
                    <a:pt x="191769" y="46736"/>
                  </a:lnTo>
                  <a:lnTo>
                    <a:pt x="192430" y="42629"/>
                  </a:lnTo>
                  <a:lnTo>
                    <a:pt x="193091" y="38522"/>
                  </a:lnTo>
                  <a:lnTo>
                    <a:pt x="193406" y="34330"/>
                  </a:lnTo>
                  <a:lnTo>
                    <a:pt x="193653" y="30295"/>
                  </a:lnTo>
                  <a:lnTo>
                    <a:pt x="193899" y="26261"/>
                  </a:lnTo>
                  <a:lnTo>
                    <a:pt x="193911" y="21195"/>
                  </a:lnTo>
                  <a:lnTo>
                    <a:pt x="193909" y="18424"/>
                  </a:lnTo>
                  <a:lnTo>
                    <a:pt x="193906" y="15651"/>
                  </a:lnTo>
                  <a:lnTo>
                    <a:pt x="193494" y="14252"/>
                  </a:lnTo>
                  <a:lnTo>
                    <a:pt x="193637" y="13663"/>
                  </a:lnTo>
                  <a:lnTo>
                    <a:pt x="193780" y="13073"/>
                  </a:lnTo>
                  <a:lnTo>
                    <a:pt x="197263" y="25912"/>
                  </a:lnTo>
                  <a:lnTo>
                    <a:pt x="198024" y="29012"/>
                  </a:lnTo>
                  <a:lnTo>
                    <a:pt x="198784" y="32112"/>
                  </a:lnTo>
                  <a:lnTo>
                    <a:pt x="199692" y="35630"/>
                  </a:lnTo>
                  <a:lnTo>
                    <a:pt x="200972" y="39116"/>
                  </a:lnTo>
                  <a:lnTo>
                    <a:pt x="202253" y="42603"/>
                  </a:lnTo>
                  <a:lnTo>
                    <a:pt x="204113" y="46302"/>
                  </a:lnTo>
                  <a:lnTo>
                    <a:pt x="205706" y="49928"/>
                  </a:lnTo>
                  <a:lnTo>
                    <a:pt x="207298" y="53555"/>
                  </a:lnTo>
                  <a:lnTo>
                    <a:pt x="208780" y="57526"/>
                  </a:lnTo>
                  <a:lnTo>
                    <a:pt x="210528" y="60876"/>
                  </a:lnTo>
                  <a:lnTo>
                    <a:pt x="212276" y="64227"/>
                  </a:lnTo>
                  <a:lnTo>
                    <a:pt x="214395" y="67118"/>
                  </a:lnTo>
                  <a:lnTo>
                    <a:pt x="216193" y="70031"/>
                  </a:lnTo>
                  <a:lnTo>
                    <a:pt x="217992" y="72944"/>
                  </a:lnTo>
                  <a:lnTo>
                    <a:pt x="226921" y="84845"/>
                  </a:lnTo>
                  <a:lnTo>
                    <a:pt x="228939" y="86943"/>
                  </a:lnTo>
                  <a:lnTo>
                    <a:pt x="231099" y="89383"/>
                  </a:lnTo>
                  <a:lnTo>
                    <a:pt x="233430" y="90938"/>
                  </a:lnTo>
                  <a:lnTo>
                    <a:pt x="235760" y="92493"/>
                  </a:lnTo>
                  <a:lnTo>
                    <a:pt x="238275" y="93426"/>
                  </a:lnTo>
                  <a:lnTo>
                    <a:pt x="240905" y="94176"/>
                  </a:lnTo>
                  <a:lnTo>
                    <a:pt x="243536" y="94925"/>
                  </a:lnTo>
                  <a:lnTo>
                    <a:pt x="246610" y="95486"/>
                  </a:lnTo>
                  <a:lnTo>
                    <a:pt x="249213" y="95434"/>
                  </a:lnTo>
                  <a:lnTo>
                    <a:pt x="251817" y="95384"/>
                  </a:lnTo>
                  <a:lnTo>
                    <a:pt x="263716" y="89539"/>
                  </a:lnTo>
                  <a:lnTo>
                    <a:pt x="265899" y="87718"/>
                  </a:lnTo>
                  <a:lnTo>
                    <a:pt x="278078" y="55610"/>
                  </a:lnTo>
                  <a:lnTo>
                    <a:pt x="278427" y="52295"/>
                  </a:lnTo>
                  <a:lnTo>
                    <a:pt x="278575" y="48906"/>
                  </a:lnTo>
                  <a:lnTo>
                    <a:pt x="278689" y="45548"/>
                  </a:lnTo>
                  <a:lnTo>
                    <a:pt x="278802" y="42190"/>
                  </a:lnTo>
                  <a:lnTo>
                    <a:pt x="278783" y="38809"/>
                  </a:lnTo>
                  <a:lnTo>
                    <a:pt x="278760" y="35460"/>
                  </a:lnTo>
                  <a:lnTo>
                    <a:pt x="278738" y="32111"/>
                  </a:lnTo>
                  <a:lnTo>
                    <a:pt x="278368" y="28499"/>
                  </a:lnTo>
                  <a:lnTo>
                    <a:pt x="278551" y="25454"/>
                  </a:lnTo>
                  <a:lnTo>
                    <a:pt x="283317" y="12822"/>
                  </a:lnTo>
                  <a:lnTo>
                    <a:pt x="284822" y="12084"/>
                  </a:lnTo>
                  <a:lnTo>
                    <a:pt x="303105" y="23103"/>
                  </a:lnTo>
                  <a:lnTo>
                    <a:pt x="305455" y="25629"/>
                  </a:lnTo>
                  <a:lnTo>
                    <a:pt x="307801" y="28611"/>
                  </a:lnTo>
                  <a:lnTo>
                    <a:pt x="310281" y="31648"/>
                  </a:lnTo>
                  <a:lnTo>
                    <a:pt x="312761" y="34686"/>
                  </a:lnTo>
                  <a:lnTo>
                    <a:pt x="315591" y="38012"/>
                  </a:lnTo>
                  <a:lnTo>
                    <a:pt x="317984" y="41329"/>
                  </a:lnTo>
                  <a:lnTo>
                    <a:pt x="320377" y="44647"/>
                  </a:lnTo>
                  <a:lnTo>
                    <a:pt x="322428" y="48120"/>
                  </a:lnTo>
                  <a:lnTo>
                    <a:pt x="324641" y="51553"/>
                  </a:lnTo>
                  <a:lnTo>
                    <a:pt x="326855" y="54987"/>
                  </a:lnTo>
                  <a:lnTo>
                    <a:pt x="328977" y="58483"/>
                  </a:lnTo>
                  <a:lnTo>
                    <a:pt x="331264" y="61931"/>
                  </a:lnTo>
                  <a:lnTo>
                    <a:pt x="333551" y="65380"/>
                  </a:lnTo>
                  <a:lnTo>
                    <a:pt x="336158" y="68833"/>
                  </a:lnTo>
                  <a:lnTo>
                    <a:pt x="338363" y="72242"/>
                  </a:lnTo>
                  <a:lnTo>
                    <a:pt x="340568" y="75652"/>
                  </a:lnTo>
                  <a:lnTo>
                    <a:pt x="342435" y="79037"/>
                  </a:lnTo>
                  <a:lnTo>
                    <a:pt x="344494" y="82387"/>
                  </a:lnTo>
                  <a:lnTo>
                    <a:pt x="346553" y="85738"/>
                  </a:lnTo>
                  <a:lnTo>
                    <a:pt x="348812" y="89054"/>
                  </a:lnTo>
                  <a:lnTo>
                    <a:pt x="350718" y="92345"/>
                  </a:lnTo>
                  <a:lnTo>
                    <a:pt x="352624" y="95637"/>
                  </a:lnTo>
                  <a:lnTo>
                    <a:pt x="354155" y="99164"/>
                  </a:lnTo>
                  <a:lnTo>
                    <a:pt x="355930" y="102137"/>
                  </a:lnTo>
                  <a:lnTo>
                    <a:pt x="357706" y="105110"/>
                  </a:lnTo>
                  <a:lnTo>
                    <a:pt x="359693" y="107604"/>
                  </a:lnTo>
                  <a:lnTo>
                    <a:pt x="361371" y="110182"/>
                  </a:lnTo>
                  <a:lnTo>
                    <a:pt x="363050" y="112760"/>
                  </a:lnTo>
                  <a:lnTo>
                    <a:pt x="364386" y="115393"/>
                  </a:lnTo>
                  <a:lnTo>
                    <a:pt x="366001" y="117605"/>
                  </a:lnTo>
                  <a:lnTo>
                    <a:pt x="367615" y="119818"/>
                  </a:lnTo>
                  <a:lnTo>
                    <a:pt x="369480" y="121533"/>
                  </a:lnTo>
                  <a:lnTo>
                    <a:pt x="371058" y="123457"/>
                  </a:lnTo>
                  <a:lnTo>
                    <a:pt x="372636" y="125380"/>
                  </a:lnTo>
                  <a:lnTo>
                    <a:pt x="373907" y="127425"/>
                  </a:lnTo>
                  <a:lnTo>
                    <a:pt x="375469" y="129147"/>
                  </a:lnTo>
                  <a:lnTo>
                    <a:pt x="384816" y="135499"/>
                  </a:lnTo>
                  <a:lnTo>
                    <a:pt x="386107" y="135776"/>
                  </a:lnTo>
                  <a:lnTo>
                    <a:pt x="387614" y="135460"/>
                  </a:lnTo>
                  <a:lnTo>
                    <a:pt x="388174" y="135452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217" y="1693858"/>
              <a:ext cx="145111" cy="152551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2972924" y="1714357"/>
            <a:ext cx="9525" cy="117376"/>
          </a:xfrm>
          <a:custGeom>
            <a:avLst/>
            <a:gdLst/>
            <a:ahLst/>
            <a:cxnLst/>
            <a:rect l="l" t="t" r="r" b="b"/>
            <a:pathLst>
              <a:path w="9525" h="117475">
                <a:moveTo>
                  <a:pt x="0" y="0"/>
                </a:moveTo>
                <a:lnTo>
                  <a:pt x="269" y="2700"/>
                </a:lnTo>
                <a:lnTo>
                  <a:pt x="990" y="9371"/>
                </a:lnTo>
                <a:lnTo>
                  <a:pt x="1619" y="16204"/>
                </a:lnTo>
                <a:lnTo>
                  <a:pt x="4832" y="54265"/>
                </a:lnTo>
                <a:lnTo>
                  <a:pt x="7014" y="85200"/>
                </a:lnTo>
                <a:lnTo>
                  <a:pt x="7486" y="91950"/>
                </a:lnTo>
                <a:lnTo>
                  <a:pt x="9274" y="115585"/>
                </a:lnTo>
                <a:lnTo>
                  <a:pt x="9396" y="117103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1980" y="1552444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3239" y="0"/>
                </a:lnTo>
                <a:lnTo>
                  <a:pt x="7548" y="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1874" y="1666742"/>
            <a:ext cx="128307" cy="22974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505446" y="1771502"/>
            <a:ext cx="297815" cy="29820"/>
          </a:xfrm>
          <a:custGeom>
            <a:avLst/>
            <a:gdLst/>
            <a:ahLst/>
            <a:cxnLst/>
            <a:rect l="l" t="t" r="r" b="b"/>
            <a:pathLst>
              <a:path w="297814" h="29844">
                <a:moveTo>
                  <a:pt x="1079" y="0"/>
                </a:moveTo>
                <a:lnTo>
                  <a:pt x="1079" y="270"/>
                </a:lnTo>
                <a:lnTo>
                  <a:pt x="0" y="721"/>
                </a:lnTo>
                <a:lnTo>
                  <a:pt x="1079" y="1620"/>
                </a:lnTo>
                <a:lnTo>
                  <a:pt x="2159" y="2519"/>
                </a:lnTo>
                <a:lnTo>
                  <a:pt x="993" y="3794"/>
                </a:lnTo>
                <a:lnTo>
                  <a:pt x="7559" y="5396"/>
                </a:lnTo>
                <a:lnTo>
                  <a:pt x="50943" y="12715"/>
                </a:lnTo>
                <a:lnTo>
                  <a:pt x="97389" y="18418"/>
                </a:lnTo>
                <a:lnTo>
                  <a:pt x="141901" y="23000"/>
                </a:lnTo>
                <a:lnTo>
                  <a:pt x="187582" y="26848"/>
                </a:lnTo>
                <a:lnTo>
                  <a:pt x="225874" y="29132"/>
                </a:lnTo>
                <a:lnTo>
                  <a:pt x="232694" y="29436"/>
                </a:lnTo>
                <a:lnTo>
                  <a:pt x="238165" y="29573"/>
                </a:lnTo>
                <a:lnTo>
                  <a:pt x="243195" y="29679"/>
                </a:lnTo>
                <a:lnTo>
                  <a:pt x="248224" y="29785"/>
                </a:lnTo>
                <a:lnTo>
                  <a:pt x="252232" y="29779"/>
                </a:lnTo>
                <a:lnTo>
                  <a:pt x="256052" y="29769"/>
                </a:lnTo>
                <a:lnTo>
                  <a:pt x="259871" y="29758"/>
                </a:lnTo>
                <a:lnTo>
                  <a:pt x="263006" y="29682"/>
                </a:lnTo>
                <a:lnTo>
                  <a:pt x="266111" y="29614"/>
                </a:lnTo>
                <a:lnTo>
                  <a:pt x="269216" y="29547"/>
                </a:lnTo>
                <a:lnTo>
                  <a:pt x="271921" y="29448"/>
                </a:lnTo>
                <a:lnTo>
                  <a:pt x="274681" y="29364"/>
                </a:lnTo>
                <a:lnTo>
                  <a:pt x="277440" y="29280"/>
                </a:lnTo>
                <a:lnTo>
                  <a:pt x="280011" y="29186"/>
                </a:lnTo>
                <a:lnTo>
                  <a:pt x="282669" y="29108"/>
                </a:lnTo>
                <a:lnTo>
                  <a:pt x="285327" y="29030"/>
                </a:lnTo>
                <a:lnTo>
                  <a:pt x="288204" y="28955"/>
                </a:lnTo>
                <a:lnTo>
                  <a:pt x="290629" y="28893"/>
                </a:lnTo>
                <a:lnTo>
                  <a:pt x="293054" y="28831"/>
                </a:lnTo>
                <a:lnTo>
                  <a:pt x="296122" y="28762"/>
                </a:lnTo>
                <a:lnTo>
                  <a:pt x="297221" y="28735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084445" y="1597613"/>
            <a:ext cx="574675" cy="327385"/>
            <a:chOff x="4084444" y="1598956"/>
            <a:chExt cx="574675" cy="327660"/>
          </a:xfrm>
        </p:grpSpPr>
        <p:sp>
          <p:nvSpPr>
            <p:cNvPr id="12" name="object 12"/>
            <p:cNvSpPr/>
            <p:nvPr/>
          </p:nvSpPr>
          <p:spPr>
            <a:xfrm>
              <a:off x="4093969" y="1608481"/>
              <a:ext cx="362585" cy="52069"/>
            </a:xfrm>
            <a:custGeom>
              <a:avLst/>
              <a:gdLst/>
              <a:ahLst/>
              <a:cxnLst/>
              <a:rect l="l" t="t" r="r" b="b"/>
              <a:pathLst>
                <a:path w="362585" h="52069">
                  <a:moveTo>
                    <a:pt x="3328" y="50122"/>
                  </a:moveTo>
                  <a:lnTo>
                    <a:pt x="3598" y="50392"/>
                  </a:lnTo>
                  <a:lnTo>
                    <a:pt x="0" y="51653"/>
                  </a:lnTo>
                  <a:lnTo>
                    <a:pt x="4948" y="51742"/>
                  </a:lnTo>
                  <a:lnTo>
                    <a:pt x="53952" y="48940"/>
                  </a:lnTo>
                  <a:lnTo>
                    <a:pt x="65711" y="47868"/>
                  </a:lnTo>
                  <a:lnTo>
                    <a:pt x="77646" y="46782"/>
                  </a:lnTo>
                  <a:lnTo>
                    <a:pt x="89858" y="45671"/>
                  </a:lnTo>
                  <a:lnTo>
                    <a:pt x="102544" y="44497"/>
                  </a:lnTo>
                  <a:lnTo>
                    <a:pt x="115324" y="43312"/>
                  </a:lnTo>
                  <a:lnTo>
                    <a:pt x="127821" y="42171"/>
                  </a:lnTo>
                  <a:lnTo>
                    <a:pt x="140094" y="41110"/>
                  </a:lnTo>
                  <a:lnTo>
                    <a:pt x="152292" y="40092"/>
                  </a:lnTo>
                  <a:lnTo>
                    <a:pt x="164169" y="39065"/>
                  </a:lnTo>
                  <a:lnTo>
                    <a:pt x="206124" y="34289"/>
                  </a:lnTo>
                  <a:lnTo>
                    <a:pt x="240488" y="29693"/>
                  </a:lnTo>
                  <a:lnTo>
                    <a:pt x="247905" y="28671"/>
                  </a:lnTo>
                  <a:lnTo>
                    <a:pt x="257471" y="27365"/>
                  </a:lnTo>
                  <a:lnTo>
                    <a:pt x="265298" y="26481"/>
                  </a:lnTo>
                  <a:lnTo>
                    <a:pt x="272794" y="25250"/>
                  </a:lnTo>
                  <a:lnTo>
                    <a:pt x="280291" y="24019"/>
                  </a:lnTo>
                  <a:lnTo>
                    <a:pt x="286888" y="22541"/>
                  </a:lnTo>
                  <a:lnTo>
                    <a:pt x="292886" y="21286"/>
                  </a:lnTo>
                  <a:lnTo>
                    <a:pt x="298884" y="20032"/>
                  </a:lnTo>
                  <a:lnTo>
                    <a:pt x="304013" y="18777"/>
                  </a:lnTo>
                  <a:lnTo>
                    <a:pt x="308781" y="17724"/>
                  </a:lnTo>
                  <a:lnTo>
                    <a:pt x="313550" y="16671"/>
                  </a:lnTo>
                  <a:lnTo>
                    <a:pt x="317614" y="15742"/>
                  </a:lnTo>
                  <a:lnTo>
                    <a:pt x="321498" y="14969"/>
                  </a:lnTo>
                  <a:lnTo>
                    <a:pt x="325381" y="14196"/>
                  </a:lnTo>
                  <a:lnTo>
                    <a:pt x="328762" y="13858"/>
                  </a:lnTo>
                  <a:lnTo>
                    <a:pt x="332082" y="13086"/>
                  </a:lnTo>
                  <a:lnTo>
                    <a:pt x="335403" y="12313"/>
                  </a:lnTo>
                  <a:lnTo>
                    <a:pt x="338406" y="11248"/>
                  </a:lnTo>
                  <a:lnTo>
                    <a:pt x="341421" y="10338"/>
                  </a:lnTo>
                  <a:lnTo>
                    <a:pt x="344435" y="9428"/>
                  </a:lnTo>
                  <a:lnTo>
                    <a:pt x="347551" y="8719"/>
                  </a:lnTo>
                  <a:lnTo>
                    <a:pt x="350170" y="7625"/>
                  </a:lnTo>
                  <a:lnTo>
                    <a:pt x="361211" y="628"/>
                  </a:lnTo>
                  <a:lnTo>
                    <a:pt x="362026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14191" y="1636838"/>
              <a:ext cx="12700" cy="242570"/>
            </a:xfrm>
            <a:custGeom>
              <a:avLst/>
              <a:gdLst/>
              <a:ahLst/>
              <a:cxnLst/>
              <a:rect l="l" t="t" r="r" b="b"/>
              <a:pathLst>
                <a:path w="12700" h="242569">
                  <a:moveTo>
                    <a:pt x="2264" y="2700"/>
                  </a:moveTo>
                  <a:lnTo>
                    <a:pt x="1994" y="2700"/>
                  </a:lnTo>
                  <a:lnTo>
                    <a:pt x="1003" y="0"/>
                  </a:lnTo>
                  <a:lnTo>
                    <a:pt x="644" y="2700"/>
                  </a:lnTo>
                  <a:lnTo>
                    <a:pt x="285" y="5401"/>
                  </a:lnTo>
                  <a:lnTo>
                    <a:pt x="182" y="11532"/>
                  </a:lnTo>
                  <a:lnTo>
                    <a:pt x="109" y="18905"/>
                  </a:lnTo>
                  <a:lnTo>
                    <a:pt x="45" y="24979"/>
                  </a:lnTo>
                  <a:lnTo>
                    <a:pt x="0" y="31908"/>
                  </a:lnTo>
                  <a:lnTo>
                    <a:pt x="34" y="39345"/>
                  </a:lnTo>
                  <a:lnTo>
                    <a:pt x="209" y="46939"/>
                  </a:lnTo>
                  <a:lnTo>
                    <a:pt x="2846" y="87231"/>
                  </a:lnTo>
                  <a:lnTo>
                    <a:pt x="4199" y="102648"/>
                  </a:lnTo>
                  <a:lnTo>
                    <a:pt x="4863" y="110091"/>
                  </a:lnTo>
                  <a:lnTo>
                    <a:pt x="5508" y="117370"/>
                  </a:lnTo>
                  <a:lnTo>
                    <a:pt x="6150" y="124499"/>
                  </a:lnTo>
                  <a:lnTo>
                    <a:pt x="6773" y="131398"/>
                  </a:lnTo>
                  <a:lnTo>
                    <a:pt x="7359" y="137987"/>
                  </a:lnTo>
                  <a:lnTo>
                    <a:pt x="10774" y="180085"/>
                  </a:lnTo>
                  <a:lnTo>
                    <a:pt x="11157" y="185956"/>
                  </a:lnTo>
                  <a:lnTo>
                    <a:pt x="11431" y="191461"/>
                  </a:lnTo>
                  <a:lnTo>
                    <a:pt x="11655" y="196571"/>
                  </a:lnTo>
                  <a:lnTo>
                    <a:pt x="11879" y="201681"/>
                  </a:lnTo>
                  <a:lnTo>
                    <a:pt x="12012" y="206346"/>
                  </a:lnTo>
                  <a:lnTo>
                    <a:pt x="12118" y="210747"/>
                  </a:lnTo>
                  <a:lnTo>
                    <a:pt x="12225" y="215148"/>
                  </a:lnTo>
                  <a:lnTo>
                    <a:pt x="12265" y="219140"/>
                  </a:lnTo>
                  <a:lnTo>
                    <a:pt x="12295" y="222979"/>
                  </a:lnTo>
                  <a:lnTo>
                    <a:pt x="12325" y="226817"/>
                  </a:lnTo>
                  <a:lnTo>
                    <a:pt x="12311" y="230605"/>
                  </a:lnTo>
                  <a:lnTo>
                    <a:pt x="12297" y="233780"/>
                  </a:lnTo>
                  <a:lnTo>
                    <a:pt x="12284" y="236955"/>
                  </a:lnTo>
                  <a:lnTo>
                    <a:pt x="12227" y="240655"/>
                  </a:lnTo>
                  <a:lnTo>
                    <a:pt x="12213" y="242029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35513" y="1687200"/>
              <a:ext cx="314325" cy="229870"/>
            </a:xfrm>
            <a:custGeom>
              <a:avLst/>
              <a:gdLst/>
              <a:ahLst/>
              <a:cxnLst/>
              <a:rect l="l" t="t" r="r" b="b"/>
              <a:pathLst>
                <a:path w="314325" h="229869">
                  <a:moveTo>
                    <a:pt x="0" y="0"/>
                  </a:moveTo>
                  <a:lnTo>
                    <a:pt x="270" y="2430"/>
                  </a:lnTo>
                  <a:lnTo>
                    <a:pt x="991" y="8110"/>
                  </a:lnTo>
                  <a:lnTo>
                    <a:pt x="1620" y="14583"/>
                  </a:lnTo>
                  <a:lnTo>
                    <a:pt x="4833" y="52776"/>
                  </a:lnTo>
                  <a:lnTo>
                    <a:pt x="6611" y="80860"/>
                  </a:lnTo>
                  <a:lnTo>
                    <a:pt x="7001" y="87595"/>
                  </a:lnTo>
                  <a:lnTo>
                    <a:pt x="7486" y="94069"/>
                  </a:lnTo>
                  <a:lnTo>
                    <a:pt x="8228" y="102478"/>
                  </a:lnTo>
                  <a:lnTo>
                    <a:pt x="9334" y="110389"/>
                  </a:lnTo>
                  <a:lnTo>
                    <a:pt x="10281" y="117512"/>
                  </a:lnTo>
                  <a:lnTo>
                    <a:pt x="11229" y="124634"/>
                  </a:lnTo>
                  <a:lnTo>
                    <a:pt x="12282" y="130726"/>
                  </a:lnTo>
                  <a:lnTo>
                    <a:pt x="13171" y="136804"/>
                  </a:lnTo>
                  <a:lnTo>
                    <a:pt x="14060" y="142882"/>
                  </a:lnTo>
                  <a:lnTo>
                    <a:pt x="14907" y="148649"/>
                  </a:lnTo>
                  <a:lnTo>
                    <a:pt x="15616" y="153982"/>
                  </a:lnTo>
                  <a:lnTo>
                    <a:pt x="16325" y="159316"/>
                  </a:lnTo>
                  <a:lnTo>
                    <a:pt x="16926" y="164210"/>
                  </a:lnTo>
                  <a:lnTo>
                    <a:pt x="17424" y="168804"/>
                  </a:lnTo>
                  <a:lnTo>
                    <a:pt x="17922" y="173398"/>
                  </a:lnTo>
                  <a:lnTo>
                    <a:pt x="18567" y="178644"/>
                  </a:lnTo>
                  <a:lnTo>
                    <a:pt x="18605" y="181548"/>
                  </a:lnTo>
                  <a:lnTo>
                    <a:pt x="18643" y="184451"/>
                  </a:lnTo>
                  <a:lnTo>
                    <a:pt x="17851" y="185471"/>
                  </a:lnTo>
                  <a:lnTo>
                    <a:pt x="17653" y="186225"/>
                  </a:lnTo>
                  <a:lnTo>
                    <a:pt x="17455" y="186980"/>
                  </a:lnTo>
                  <a:lnTo>
                    <a:pt x="17428" y="186793"/>
                  </a:lnTo>
                  <a:lnTo>
                    <a:pt x="17415" y="186074"/>
                  </a:lnTo>
                  <a:lnTo>
                    <a:pt x="17403" y="185356"/>
                  </a:lnTo>
                  <a:lnTo>
                    <a:pt x="17493" y="183787"/>
                  </a:lnTo>
                  <a:lnTo>
                    <a:pt x="17576" y="181914"/>
                  </a:lnTo>
                  <a:lnTo>
                    <a:pt x="17658" y="180040"/>
                  </a:lnTo>
                  <a:lnTo>
                    <a:pt x="17792" y="177508"/>
                  </a:lnTo>
                  <a:lnTo>
                    <a:pt x="17908" y="174836"/>
                  </a:lnTo>
                  <a:lnTo>
                    <a:pt x="18023" y="172164"/>
                  </a:lnTo>
                  <a:lnTo>
                    <a:pt x="18156" y="169039"/>
                  </a:lnTo>
                  <a:lnTo>
                    <a:pt x="18269" y="165882"/>
                  </a:lnTo>
                  <a:lnTo>
                    <a:pt x="18382" y="162724"/>
                  </a:lnTo>
                  <a:lnTo>
                    <a:pt x="18221" y="159295"/>
                  </a:lnTo>
                  <a:lnTo>
                    <a:pt x="18584" y="155892"/>
                  </a:lnTo>
                  <a:lnTo>
                    <a:pt x="18946" y="152488"/>
                  </a:lnTo>
                  <a:lnTo>
                    <a:pt x="19746" y="148949"/>
                  </a:lnTo>
                  <a:lnTo>
                    <a:pt x="20441" y="145461"/>
                  </a:lnTo>
                  <a:lnTo>
                    <a:pt x="21136" y="141973"/>
                  </a:lnTo>
                  <a:lnTo>
                    <a:pt x="22011" y="138440"/>
                  </a:lnTo>
                  <a:lnTo>
                    <a:pt x="22755" y="134963"/>
                  </a:lnTo>
                  <a:lnTo>
                    <a:pt x="23498" y="131485"/>
                  </a:lnTo>
                  <a:lnTo>
                    <a:pt x="23991" y="127746"/>
                  </a:lnTo>
                  <a:lnTo>
                    <a:pt x="24903" y="124595"/>
                  </a:lnTo>
                  <a:lnTo>
                    <a:pt x="25814" y="121444"/>
                  </a:lnTo>
                  <a:lnTo>
                    <a:pt x="27112" y="118778"/>
                  </a:lnTo>
                  <a:lnTo>
                    <a:pt x="28222" y="116055"/>
                  </a:lnTo>
                  <a:lnTo>
                    <a:pt x="29333" y="113333"/>
                  </a:lnTo>
                  <a:lnTo>
                    <a:pt x="30273" y="110576"/>
                  </a:lnTo>
                  <a:lnTo>
                    <a:pt x="31564" y="108260"/>
                  </a:lnTo>
                  <a:lnTo>
                    <a:pt x="41775" y="96332"/>
                  </a:lnTo>
                  <a:lnTo>
                    <a:pt x="43932" y="94574"/>
                  </a:lnTo>
                  <a:lnTo>
                    <a:pt x="46356" y="92695"/>
                  </a:lnTo>
                  <a:lnTo>
                    <a:pt x="48915" y="91623"/>
                  </a:lnTo>
                  <a:lnTo>
                    <a:pt x="51474" y="90551"/>
                  </a:lnTo>
                  <a:lnTo>
                    <a:pt x="54535" y="89906"/>
                  </a:lnTo>
                  <a:lnTo>
                    <a:pt x="57129" y="89898"/>
                  </a:lnTo>
                  <a:lnTo>
                    <a:pt x="59723" y="89890"/>
                  </a:lnTo>
                  <a:lnTo>
                    <a:pt x="62041" y="90511"/>
                  </a:lnTo>
                  <a:lnTo>
                    <a:pt x="64483" y="91578"/>
                  </a:lnTo>
                  <a:lnTo>
                    <a:pt x="66924" y="92643"/>
                  </a:lnTo>
                  <a:lnTo>
                    <a:pt x="69556" y="94333"/>
                  </a:lnTo>
                  <a:lnTo>
                    <a:pt x="71776" y="96295"/>
                  </a:lnTo>
                  <a:lnTo>
                    <a:pt x="73995" y="98257"/>
                  </a:lnTo>
                  <a:lnTo>
                    <a:pt x="75798" y="100733"/>
                  </a:lnTo>
                  <a:lnTo>
                    <a:pt x="77800" y="103349"/>
                  </a:lnTo>
                  <a:lnTo>
                    <a:pt x="79801" y="105966"/>
                  </a:lnTo>
                  <a:lnTo>
                    <a:pt x="81962" y="108955"/>
                  </a:lnTo>
                  <a:lnTo>
                    <a:pt x="83784" y="111994"/>
                  </a:lnTo>
                  <a:lnTo>
                    <a:pt x="85606" y="115033"/>
                  </a:lnTo>
                  <a:lnTo>
                    <a:pt x="92319" y="131637"/>
                  </a:lnTo>
                  <a:lnTo>
                    <a:pt x="93300" y="135012"/>
                  </a:lnTo>
                  <a:lnTo>
                    <a:pt x="93754" y="138712"/>
                  </a:lnTo>
                  <a:lnTo>
                    <a:pt x="94618" y="141833"/>
                  </a:lnTo>
                  <a:lnTo>
                    <a:pt x="95481" y="144955"/>
                  </a:lnTo>
                  <a:lnTo>
                    <a:pt x="96572" y="147634"/>
                  </a:lnTo>
                  <a:lnTo>
                    <a:pt x="97500" y="150368"/>
                  </a:lnTo>
                  <a:lnTo>
                    <a:pt x="98428" y="153103"/>
                  </a:lnTo>
                  <a:lnTo>
                    <a:pt x="99383" y="155625"/>
                  </a:lnTo>
                  <a:lnTo>
                    <a:pt x="100185" y="158241"/>
                  </a:lnTo>
                  <a:lnTo>
                    <a:pt x="100987" y="160857"/>
                  </a:lnTo>
                  <a:lnTo>
                    <a:pt x="101441" y="163413"/>
                  </a:lnTo>
                  <a:lnTo>
                    <a:pt x="102314" y="166065"/>
                  </a:lnTo>
                  <a:lnTo>
                    <a:pt x="103187" y="168718"/>
                  </a:lnTo>
                  <a:lnTo>
                    <a:pt x="104394" y="171396"/>
                  </a:lnTo>
                  <a:lnTo>
                    <a:pt x="105424" y="174156"/>
                  </a:lnTo>
                  <a:lnTo>
                    <a:pt x="106454" y="176916"/>
                  </a:lnTo>
                  <a:lnTo>
                    <a:pt x="107291" y="180010"/>
                  </a:lnTo>
                  <a:lnTo>
                    <a:pt x="108495" y="182625"/>
                  </a:lnTo>
                  <a:lnTo>
                    <a:pt x="118248" y="195208"/>
                  </a:lnTo>
                  <a:lnTo>
                    <a:pt x="120348" y="196691"/>
                  </a:lnTo>
                  <a:lnTo>
                    <a:pt x="133370" y="200744"/>
                  </a:lnTo>
                  <a:lnTo>
                    <a:pt x="136212" y="200960"/>
                  </a:lnTo>
                  <a:lnTo>
                    <a:pt x="139238" y="200475"/>
                  </a:lnTo>
                  <a:lnTo>
                    <a:pt x="142297" y="200031"/>
                  </a:lnTo>
                  <a:lnTo>
                    <a:pt x="145357" y="199587"/>
                  </a:lnTo>
                  <a:lnTo>
                    <a:pt x="148539" y="199047"/>
                  </a:lnTo>
                  <a:lnTo>
                    <a:pt x="151727" y="198079"/>
                  </a:lnTo>
                  <a:lnTo>
                    <a:pt x="154916" y="197110"/>
                  </a:lnTo>
                  <a:lnTo>
                    <a:pt x="158176" y="195825"/>
                  </a:lnTo>
                  <a:lnTo>
                    <a:pt x="161426" y="194218"/>
                  </a:lnTo>
                  <a:lnTo>
                    <a:pt x="164677" y="192612"/>
                  </a:lnTo>
                  <a:lnTo>
                    <a:pt x="168231" y="190632"/>
                  </a:lnTo>
                  <a:lnTo>
                    <a:pt x="171231" y="188439"/>
                  </a:lnTo>
                  <a:lnTo>
                    <a:pt x="174230" y="186247"/>
                  </a:lnTo>
                  <a:lnTo>
                    <a:pt x="176787" y="183446"/>
                  </a:lnTo>
                  <a:lnTo>
                    <a:pt x="179421" y="181063"/>
                  </a:lnTo>
                  <a:lnTo>
                    <a:pt x="182054" y="178680"/>
                  </a:lnTo>
                  <a:lnTo>
                    <a:pt x="184758" y="176485"/>
                  </a:lnTo>
                  <a:lnTo>
                    <a:pt x="187031" y="174142"/>
                  </a:lnTo>
                  <a:lnTo>
                    <a:pt x="189304" y="171799"/>
                  </a:lnTo>
                  <a:lnTo>
                    <a:pt x="191352" y="169470"/>
                  </a:lnTo>
                  <a:lnTo>
                    <a:pt x="193058" y="167005"/>
                  </a:lnTo>
                  <a:lnTo>
                    <a:pt x="194765" y="164540"/>
                  </a:lnTo>
                  <a:lnTo>
                    <a:pt x="195866" y="162000"/>
                  </a:lnTo>
                  <a:lnTo>
                    <a:pt x="197269" y="159353"/>
                  </a:lnTo>
                  <a:lnTo>
                    <a:pt x="198671" y="156705"/>
                  </a:lnTo>
                  <a:lnTo>
                    <a:pt x="200193" y="153951"/>
                  </a:lnTo>
                  <a:lnTo>
                    <a:pt x="201476" y="151123"/>
                  </a:lnTo>
                  <a:lnTo>
                    <a:pt x="207502" y="131633"/>
                  </a:lnTo>
                  <a:lnTo>
                    <a:pt x="207927" y="128187"/>
                  </a:lnTo>
                  <a:lnTo>
                    <a:pt x="207720" y="124935"/>
                  </a:lnTo>
                  <a:lnTo>
                    <a:pt x="207513" y="121706"/>
                  </a:lnTo>
                  <a:lnTo>
                    <a:pt x="207305" y="118477"/>
                  </a:lnTo>
                  <a:lnTo>
                    <a:pt x="207016" y="115099"/>
                  </a:lnTo>
                  <a:lnTo>
                    <a:pt x="206258" y="112257"/>
                  </a:lnTo>
                  <a:lnTo>
                    <a:pt x="205500" y="109415"/>
                  </a:lnTo>
                  <a:lnTo>
                    <a:pt x="192787" y="97479"/>
                  </a:lnTo>
                  <a:lnTo>
                    <a:pt x="190470" y="97521"/>
                  </a:lnTo>
                  <a:lnTo>
                    <a:pt x="188154" y="97563"/>
                  </a:lnTo>
                  <a:lnTo>
                    <a:pt x="170582" y="113749"/>
                  </a:lnTo>
                  <a:lnTo>
                    <a:pt x="168832" y="117119"/>
                  </a:lnTo>
                  <a:lnTo>
                    <a:pt x="163170" y="136768"/>
                  </a:lnTo>
                  <a:lnTo>
                    <a:pt x="162402" y="140725"/>
                  </a:lnTo>
                  <a:lnTo>
                    <a:pt x="161633" y="144743"/>
                  </a:lnTo>
                  <a:lnTo>
                    <a:pt x="161499" y="148628"/>
                  </a:lnTo>
                  <a:lnTo>
                    <a:pt x="161366" y="152513"/>
                  </a:lnTo>
                  <a:lnTo>
                    <a:pt x="161891" y="156351"/>
                  </a:lnTo>
                  <a:lnTo>
                    <a:pt x="162367" y="160080"/>
                  </a:lnTo>
                  <a:lnTo>
                    <a:pt x="162843" y="163810"/>
                  </a:lnTo>
                  <a:lnTo>
                    <a:pt x="163386" y="167445"/>
                  </a:lnTo>
                  <a:lnTo>
                    <a:pt x="164356" y="171002"/>
                  </a:lnTo>
                  <a:lnTo>
                    <a:pt x="165326" y="174559"/>
                  </a:lnTo>
                  <a:lnTo>
                    <a:pt x="181221" y="201176"/>
                  </a:lnTo>
                  <a:lnTo>
                    <a:pt x="183855" y="204122"/>
                  </a:lnTo>
                  <a:lnTo>
                    <a:pt x="186481" y="206573"/>
                  </a:lnTo>
                  <a:lnTo>
                    <a:pt x="189707" y="209115"/>
                  </a:lnTo>
                  <a:lnTo>
                    <a:pt x="192933" y="211656"/>
                  </a:lnTo>
                  <a:lnTo>
                    <a:pt x="212410" y="222180"/>
                  </a:lnTo>
                  <a:lnTo>
                    <a:pt x="216369" y="223806"/>
                  </a:lnTo>
                  <a:lnTo>
                    <a:pt x="220419" y="225105"/>
                  </a:lnTo>
                  <a:lnTo>
                    <a:pt x="224333" y="226178"/>
                  </a:lnTo>
                  <a:lnTo>
                    <a:pt x="228247" y="227251"/>
                  </a:lnTo>
                  <a:lnTo>
                    <a:pt x="252770" y="229875"/>
                  </a:lnTo>
                  <a:lnTo>
                    <a:pt x="257083" y="229244"/>
                  </a:lnTo>
                  <a:lnTo>
                    <a:pt x="261218" y="228681"/>
                  </a:lnTo>
                  <a:lnTo>
                    <a:pt x="281099" y="223885"/>
                  </a:lnTo>
                  <a:lnTo>
                    <a:pt x="284798" y="222534"/>
                  </a:lnTo>
                  <a:lnTo>
                    <a:pt x="288497" y="221184"/>
                  </a:lnTo>
                  <a:lnTo>
                    <a:pt x="292061" y="220203"/>
                  </a:lnTo>
                  <a:lnTo>
                    <a:pt x="295555" y="218378"/>
                  </a:lnTo>
                  <a:lnTo>
                    <a:pt x="299050" y="216554"/>
                  </a:lnTo>
                  <a:lnTo>
                    <a:pt x="302697" y="213878"/>
                  </a:lnTo>
                  <a:lnTo>
                    <a:pt x="305765" y="211586"/>
                  </a:lnTo>
                  <a:lnTo>
                    <a:pt x="308833" y="209294"/>
                  </a:lnTo>
                  <a:lnTo>
                    <a:pt x="312598" y="205788"/>
                  </a:lnTo>
                  <a:lnTo>
                    <a:pt x="313965" y="204629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859590" y="1656050"/>
            <a:ext cx="381000" cy="253152"/>
            <a:chOff x="4859590" y="1657441"/>
            <a:chExt cx="381000" cy="25336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5479" y="1657441"/>
              <a:ext cx="112848" cy="25304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869115" y="1744677"/>
              <a:ext cx="361950" cy="106680"/>
            </a:xfrm>
            <a:custGeom>
              <a:avLst/>
              <a:gdLst/>
              <a:ahLst/>
              <a:cxnLst/>
              <a:rect l="l" t="t" r="r" b="b"/>
              <a:pathLst>
                <a:path w="361950" h="106680">
                  <a:moveTo>
                    <a:pt x="0" y="56909"/>
                  </a:moveTo>
                  <a:lnTo>
                    <a:pt x="4899" y="56669"/>
                  </a:lnTo>
                  <a:lnTo>
                    <a:pt x="11851" y="56335"/>
                  </a:lnTo>
                  <a:lnTo>
                    <a:pt x="20166" y="55884"/>
                  </a:lnTo>
                  <a:lnTo>
                    <a:pt x="61445" y="52538"/>
                  </a:lnTo>
                  <a:lnTo>
                    <a:pt x="72796" y="51513"/>
                  </a:lnTo>
                  <a:lnTo>
                    <a:pt x="84090" y="50517"/>
                  </a:lnTo>
                  <a:lnTo>
                    <a:pt x="128374" y="46039"/>
                  </a:lnTo>
                  <a:lnTo>
                    <a:pt x="166354" y="40673"/>
                  </a:lnTo>
                  <a:lnTo>
                    <a:pt x="189593" y="36979"/>
                  </a:lnTo>
                  <a:lnTo>
                    <a:pt x="198960" y="35487"/>
                  </a:lnTo>
                  <a:lnTo>
                    <a:pt x="206816" y="34137"/>
                  </a:lnTo>
                  <a:lnTo>
                    <a:pt x="213838" y="33012"/>
                  </a:lnTo>
                  <a:lnTo>
                    <a:pt x="220859" y="31887"/>
                  </a:lnTo>
                  <a:lnTo>
                    <a:pt x="226798" y="31250"/>
                  </a:lnTo>
                  <a:lnTo>
                    <a:pt x="231723" y="30229"/>
                  </a:lnTo>
                  <a:lnTo>
                    <a:pt x="236649" y="29209"/>
                  </a:lnTo>
                  <a:lnTo>
                    <a:pt x="240080" y="27956"/>
                  </a:lnTo>
                  <a:lnTo>
                    <a:pt x="243390" y="26892"/>
                  </a:lnTo>
                  <a:lnTo>
                    <a:pt x="246700" y="25827"/>
                  </a:lnTo>
                  <a:lnTo>
                    <a:pt x="249374" y="25020"/>
                  </a:lnTo>
                  <a:lnTo>
                    <a:pt x="251583" y="23844"/>
                  </a:lnTo>
                  <a:lnTo>
                    <a:pt x="253793" y="22669"/>
                  </a:lnTo>
                  <a:lnTo>
                    <a:pt x="255903" y="20870"/>
                  </a:lnTo>
                  <a:lnTo>
                    <a:pt x="256646" y="19839"/>
                  </a:lnTo>
                  <a:lnTo>
                    <a:pt x="257390" y="18808"/>
                  </a:lnTo>
                  <a:lnTo>
                    <a:pt x="256700" y="17900"/>
                  </a:lnTo>
                  <a:lnTo>
                    <a:pt x="256045" y="17657"/>
                  </a:lnTo>
                  <a:lnTo>
                    <a:pt x="255390" y="17413"/>
                  </a:lnTo>
                  <a:lnTo>
                    <a:pt x="253956" y="17645"/>
                  </a:lnTo>
                  <a:lnTo>
                    <a:pt x="252713" y="18377"/>
                  </a:lnTo>
                  <a:lnTo>
                    <a:pt x="251469" y="19108"/>
                  </a:lnTo>
                  <a:lnTo>
                    <a:pt x="249909" y="20411"/>
                  </a:lnTo>
                  <a:lnTo>
                    <a:pt x="248582" y="22047"/>
                  </a:lnTo>
                  <a:lnTo>
                    <a:pt x="247256" y="23682"/>
                  </a:lnTo>
                  <a:lnTo>
                    <a:pt x="239321" y="52898"/>
                  </a:lnTo>
                  <a:lnTo>
                    <a:pt x="239372" y="56956"/>
                  </a:lnTo>
                  <a:lnTo>
                    <a:pt x="239945" y="60884"/>
                  </a:lnTo>
                  <a:lnTo>
                    <a:pt x="240517" y="64812"/>
                  </a:lnTo>
                  <a:lnTo>
                    <a:pt x="248644" y="82286"/>
                  </a:lnTo>
                  <a:lnTo>
                    <a:pt x="250826" y="85337"/>
                  </a:lnTo>
                  <a:lnTo>
                    <a:pt x="278298" y="102059"/>
                  </a:lnTo>
                  <a:lnTo>
                    <a:pt x="282254" y="103258"/>
                  </a:lnTo>
                  <a:lnTo>
                    <a:pt x="286351" y="104076"/>
                  </a:lnTo>
                  <a:lnTo>
                    <a:pt x="290308" y="104742"/>
                  </a:lnTo>
                  <a:lnTo>
                    <a:pt x="294264" y="105407"/>
                  </a:lnTo>
                  <a:lnTo>
                    <a:pt x="298482" y="106038"/>
                  </a:lnTo>
                  <a:lnTo>
                    <a:pt x="302035" y="106053"/>
                  </a:lnTo>
                  <a:lnTo>
                    <a:pt x="305589" y="106070"/>
                  </a:lnTo>
                  <a:lnTo>
                    <a:pt x="308611" y="105419"/>
                  </a:lnTo>
                  <a:lnTo>
                    <a:pt x="311629" y="104837"/>
                  </a:lnTo>
                  <a:lnTo>
                    <a:pt x="314646" y="104256"/>
                  </a:lnTo>
                  <a:lnTo>
                    <a:pt x="317366" y="103345"/>
                  </a:lnTo>
                  <a:lnTo>
                    <a:pt x="320143" y="102563"/>
                  </a:lnTo>
                  <a:lnTo>
                    <a:pt x="322920" y="101782"/>
                  </a:lnTo>
                  <a:lnTo>
                    <a:pt x="325566" y="101166"/>
                  </a:lnTo>
                  <a:lnTo>
                    <a:pt x="328291" y="100147"/>
                  </a:lnTo>
                  <a:lnTo>
                    <a:pt x="331016" y="99128"/>
                  </a:lnTo>
                  <a:lnTo>
                    <a:pt x="333716" y="97684"/>
                  </a:lnTo>
                  <a:lnTo>
                    <a:pt x="336490" y="96450"/>
                  </a:lnTo>
                  <a:lnTo>
                    <a:pt x="339266" y="95215"/>
                  </a:lnTo>
                  <a:lnTo>
                    <a:pt x="342343" y="94143"/>
                  </a:lnTo>
                  <a:lnTo>
                    <a:pt x="344941" y="92741"/>
                  </a:lnTo>
                  <a:lnTo>
                    <a:pt x="347540" y="91339"/>
                  </a:lnTo>
                  <a:lnTo>
                    <a:pt x="350013" y="89824"/>
                  </a:lnTo>
                  <a:lnTo>
                    <a:pt x="352081" y="88036"/>
                  </a:lnTo>
                  <a:lnTo>
                    <a:pt x="354150" y="86248"/>
                  </a:lnTo>
                  <a:lnTo>
                    <a:pt x="355901" y="84500"/>
                  </a:lnTo>
                  <a:lnTo>
                    <a:pt x="357352" y="82012"/>
                  </a:lnTo>
                  <a:lnTo>
                    <a:pt x="358804" y="79525"/>
                  </a:lnTo>
                  <a:lnTo>
                    <a:pt x="360166" y="76067"/>
                  </a:lnTo>
                  <a:lnTo>
                    <a:pt x="360793" y="73113"/>
                  </a:lnTo>
                  <a:lnTo>
                    <a:pt x="361419" y="70159"/>
                  </a:lnTo>
                  <a:lnTo>
                    <a:pt x="361275" y="67243"/>
                  </a:lnTo>
                  <a:lnTo>
                    <a:pt x="356317" y="46325"/>
                  </a:lnTo>
                  <a:lnTo>
                    <a:pt x="354796" y="43281"/>
                  </a:lnTo>
                  <a:lnTo>
                    <a:pt x="343331" y="29393"/>
                  </a:lnTo>
                  <a:lnTo>
                    <a:pt x="340674" y="26892"/>
                  </a:lnTo>
                  <a:lnTo>
                    <a:pt x="337734" y="24293"/>
                  </a:lnTo>
                  <a:lnTo>
                    <a:pt x="334742" y="22107"/>
                  </a:lnTo>
                  <a:lnTo>
                    <a:pt x="331750" y="19922"/>
                  </a:lnTo>
                  <a:lnTo>
                    <a:pt x="328568" y="18205"/>
                  </a:lnTo>
                  <a:lnTo>
                    <a:pt x="325377" y="16278"/>
                  </a:lnTo>
                  <a:lnTo>
                    <a:pt x="322186" y="14352"/>
                  </a:lnTo>
                  <a:lnTo>
                    <a:pt x="305650" y="5842"/>
                  </a:lnTo>
                  <a:lnTo>
                    <a:pt x="302333" y="4492"/>
                  </a:lnTo>
                  <a:lnTo>
                    <a:pt x="299270" y="3374"/>
                  </a:lnTo>
                  <a:lnTo>
                    <a:pt x="295692" y="2447"/>
                  </a:lnTo>
                  <a:lnTo>
                    <a:pt x="292114" y="1521"/>
                  </a:lnTo>
                  <a:lnTo>
                    <a:pt x="287822" y="572"/>
                  </a:lnTo>
                  <a:lnTo>
                    <a:pt x="284182" y="286"/>
                  </a:lnTo>
                  <a:lnTo>
                    <a:pt x="280542" y="0"/>
                  </a:lnTo>
                  <a:lnTo>
                    <a:pt x="277174" y="377"/>
                  </a:lnTo>
                  <a:lnTo>
                    <a:pt x="273852" y="729"/>
                  </a:lnTo>
                  <a:lnTo>
                    <a:pt x="270530" y="1081"/>
                  </a:lnTo>
                  <a:lnTo>
                    <a:pt x="267117" y="1517"/>
                  </a:lnTo>
                  <a:lnTo>
                    <a:pt x="264248" y="2399"/>
                  </a:lnTo>
                  <a:lnTo>
                    <a:pt x="261380" y="3280"/>
                  </a:lnTo>
                  <a:lnTo>
                    <a:pt x="258795" y="4752"/>
                  </a:lnTo>
                  <a:lnTo>
                    <a:pt x="256640" y="6019"/>
                  </a:lnTo>
                  <a:lnTo>
                    <a:pt x="254487" y="7285"/>
                  </a:lnTo>
                  <a:lnTo>
                    <a:pt x="252211" y="9335"/>
                  </a:lnTo>
                  <a:lnTo>
                    <a:pt x="251324" y="9998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07822" y="1669676"/>
            <a:ext cx="652319" cy="240230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4192174" y="1647417"/>
            <a:ext cx="29209" cy="208740"/>
          </a:xfrm>
          <a:custGeom>
            <a:avLst/>
            <a:gdLst/>
            <a:ahLst/>
            <a:cxnLst/>
            <a:rect l="l" t="t" r="r" b="b"/>
            <a:pathLst>
              <a:path w="29210" h="208914">
                <a:moveTo>
                  <a:pt x="28996" y="270"/>
                </a:moveTo>
                <a:lnTo>
                  <a:pt x="28726" y="270"/>
                </a:lnTo>
                <a:lnTo>
                  <a:pt x="28006" y="0"/>
                </a:lnTo>
                <a:lnTo>
                  <a:pt x="27376" y="270"/>
                </a:lnTo>
                <a:lnTo>
                  <a:pt x="26747" y="540"/>
                </a:lnTo>
                <a:lnTo>
                  <a:pt x="25924" y="991"/>
                </a:lnTo>
                <a:lnTo>
                  <a:pt x="25222" y="1890"/>
                </a:lnTo>
                <a:lnTo>
                  <a:pt x="24520" y="2789"/>
                </a:lnTo>
                <a:lnTo>
                  <a:pt x="23785" y="4064"/>
                </a:lnTo>
                <a:lnTo>
                  <a:pt x="23166" y="5666"/>
                </a:lnTo>
                <a:lnTo>
                  <a:pt x="22548" y="7267"/>
                </a:lnTo>
                <a:lnTo>
                  <a:pt x="22252" y="9278"/>
                </a:lnTo>
                <a:lnTo>
                  <a:pt x="21510" y="11498"/>
                </a:lnTo>
                <a:lnTo>
                  <a:pt x="20768" y="13718"/>
                </a:lnTo>
                <a:lnTo>
                  <a:pt x="19662" y="16295"/>
                </a:lnTo>
                <a:lnTo>
                  <a:pt x="18715" y="18987"/>
                </a:lnTo>
                <a:lnTo>
                  <a:pt x="17767" y="21679"/>
                </a:lnTo>
                <a:lnTo>
                  <a:pt x="16714" y="24641"/>
                </a:lnTo>
                <a:lnTo>
                  <a:pt x="15825" y="27652"/>
                </a:lnTo>
                <a:lnTo>
                  <a:pt x="14936" y="30663"/>
                </a:lnTo>
                <a:lnTo>
                  <a:pt x="14089" y="33583"/>
                </a:lnTo>
                <a:lnTo>
                  <a:pt x="13380" y="37052"/>
                </a:lnTo>
                <a:lnTo>
                  <a:pt x="12671" y="40521"/>
                </a:lnTo>
                <a:lnTo>
                  <a:pt x="10391" y="60560"/>
                </a:lnTo>
                <a:lnTo>
                  <a:pt x="10082" y="64577"/>
                </a:lnTo>
                <a:lnTo>
                  <a:pt x="9884" y="68640"/>
                </a:lnTo>
                <a:lnTo>
                  <a:pt x="9723" y="72564"/>
                </a:lnTo>
                <a:lnTo>
                  <a:pt x="9562" y="76487"/>
                </a:lnTo>
                <a:lnTo>
                  <a:pt x="9486" y="80351"/>
                </a:lnTo>
                <a:lnTo>
                  <a:pt x="9426" y="84101"/>
                </a:lnTo>
                <a:lnTo>
                  <a:pt x="9366" y="87851"/>
                </a:lnTo>
                <a:lnTo>
                  <a:pt x="9634" y="91498"/>
                </a:lnTo>
                <a:lnTo>
                  <a:pt x="9365" y="95064"/>
                </a:lnTo>
                <a:lnTo>
                  <a:pt x="9096" y="98630"/>
                </a:lnTo>
                <a:lnTo>
                  <a:pt x="8410" y="102089"/>
                </a:lnTo>
                <a:lnTo>
                  <a:pt x="7812" y="105497"/>
                </a:lnTo>
                <a:lnTo>
                  <a:pt x="7214" y="108904"/>
                </a:lnTo>
                <a:lnTo>
                  <a:pt x="6438" y="112221"/>
                </a:lnTo>
                <a:lnTo>
                  <a:pt x="5777" y="115511"/>
                </a:lnTo>
                <a:lnTo>
                  <a:pt x="5117" y="118801"/>
                </a:lnTo>
                <a:lnTo>
                  <a:pt x="4427" y="122023"/>
                </a:lnTo>
                <a:lnTo>
                  <a:pt x="3847" y="125234"/>
                </a:lnTo>
                <a:lnTo>
                  <a:pt x="3268" y="128446"/>
                </a:lnTo>
                <a:lnTo>
                  <a:pt x="2739" y="131613"/>
                </a:lnTo>
                <a:lnTo>
                  <a:pt x="2298" y="134780"/>
                </a:lnTo>
                <a:lnTo>
                  <a:pt x="1858" y="137946"/>
                </a:lnTo>
                <a:lnTo>
                  <a:pt x="1499" y="141088"/>
                </a:lnTo>
                <a:lnTo>
                  <a:pt x="1203" y="144233"/>
                </a:lnTo>
                <a:lnTo>
                  <a:pt x="906" y="147380"/>
                </a:lnTo>
                <a:lnTo>
                  <a:pt x="694" y="150514"/>
                </a:lnTo>
                <a:lnTo>
                  <a:pt x="520" y="153655"/>
                </a:lnTo>
                <a:lnTo>
                  <a:pt x="347" y="156796"/>
                </a:lnTo>
                <a:lnTo>
                  <a:pt x="23" y="172523"/>
                </a:lnTo>
                <a:lnTo>
                  <a:pt x="0" y="175676"/>
                </a:lnTo>
                <a:lnTo>
                  <a:pt x="10" y="178832"/>
                </a:lnTo>
                <a:lnTo>
                  <a:pt x="20" y="181992"/>
                </a:lnTo>
                <a:lnTo>
                  <a:pt x="30" y="185153"/>
                </a:lnTo>
                <a:lnTo>
                  <a:pt x="59" y="188317"/>
                </a:lnTo>
                <a:lnTo>
                  <a:pt x="85" y="191484"/>
                </a:lnTo>
                <a:lnTo>
                  <a:pt x="111" y="194651"/>
                </a:lnTo>
                <a:lnTo>
                  <a:pt x="144" y="198093"/>
                </a:lnTo>
                <a:lnTo>
                  <a:pt x="173" y="200995"/>
                </a:lnTo>
                <a:lnTo>
                  <a:pt x="201" y="203897"/>
                </a:lnTo>
                <a:lnTo>
                  <a:pt x="243" y="207581"/>
                </a:lnTo>
                <a:lnTo>
                  <a:pt x="257" y="208898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91570" y="1707166"/>
            <a:ext cx="629285" cy="150369"/>
          </a:xfrm>
          <a:custGeom>
            <a:avLst/>
            <a:gdLst/>
            <a:ahLst/>
            <a:cxnLst/>
            <a:rect l="l" t="t" r="r" b="b"/>
            <a:pathLst>
              <a:path w="629284" h="150494">
                <a:moveTo>
                  <a:pt x="130706" y="54857"/>
                </a:moveTo>
                <a:lnTo>
                  <a:pt x="130706" y="54317"/>
                </a:lnTo>
                <a:lnTo>
                  <a:pt x="132056" y="53955"/>
                </a:lnTo>
                <a:lnTo>
                  <a:pt x="130706" y="51617"/>
                </a:lnTo>
                <a:lnTo>
                  <a:pt x="129356" y="49278"/>
                </a:lnTo>
                <a:lnTo>
                  <a:pt x="127372" y="43935"/>
                </a:lnTo>
                <a:lnTo>
                  <a:pt x="122607" y="40824"/>
                </a:lnTo>
                <a:lnTo>
                  <a:pt x="82429" y="31088"/>
                </a:lnTo>
                <a:lnTo>
                  <a:pt x="75672" y="31120"/>
                </a:lnTo>
                <a:lnTo>
                  <a:pt x="33409" y="38318"/>
                </a:lnTo>
                <a:lnTo>
                  <a:pt x="27046" y="40924"/>
                </a:lnTo>
                <a:lnTo>
                  <a:pt x="20683" y="43530"/>
                </a:lnTo>
                <a:lnTo>
                  <a:pt x="15090" y="46687"/>
                </a:lnTo>
                <a:lnTo>
                  <a:pt x="10949" y="49876"/>
                </a:lnTo>
                <a:lnTo>
                  <a:pt x="6808" y="53066"/>
                </a:lnTo>
                <a:lnTo>
                  <a:pt x="3987" y="56582"/>
                </a:lnTo>
                <a:lnTo>
                  <a:pt x="2201" y="60061"/>
                </a:lnTo>
                <a:lnTo>
                  <a:pt x="416" y="63540"/>
                </a:lnTo>
                <a:lnTo>
                  <a:pt x="0" y="67448"/>
                </a:lnTo>
                <a:lnTo>
                  <a:pt x="235" y="70750"/>
                </a:lnTo>
                <a:lnTo>
                  <a:pt x="470" y="74053"/>
                </a:lnTo>
                <a:lnTo>
                  <a:pt x="1868" y="77223"/>
                </a:lnTo>
                <a:lnTo>
                  <a:pt x="3613" y="79875"/>
                </a:lnTo>
                <a:lnTo>
                  <a:pt x="5358" y="82528"/>
                </a:lnTo>
                <a:lnTo>
                  <a:pt x="7965" y="84790"/>
                </a:lnTo>
                <a:lnTo>
                  <a:pt x="10709" y="86666"/>
                </a:lnTo>
                <a:lnTo>
                  <a:pt x="13454" y="88543"/>
                </a:lnTo>
                <a:lnTo>
                  <a:pt x="16762" y="89967"/>
                </a:lnTo>
                <a:lnTo>
                  <a:pt x="20079" y="91137"/>
                </a:lnTo>
                <a:lnTo>
                  <a:pt x="23395" y="92306"/>
                </a:lnTo>
                <a:lnTo>
                  <a:pt x="27031" y="93068"/>
                </a:lnTo>
                <a:lnTo>
                  <a:pt x="30610" y="93686"/>
                </a:lnTo>
                <a:lnTo>
                  <a:pt x="34190" y="94303"/>
                </a:lnTo>
                <a:lnTo>
                  <a:pt x="37912" y="94875"/>
                </a:lnTo>
                <a:lnTo>
                  <a:pt x="41554" y="94842"/>
                </a:lnTo>
                <a:lnTo>
                  <a:pt x="45196" y="94808"/>
                </a:lnTo>
                <a:lnTo>
                  <a:pt x="48868" y="94108"/>
                </a:lnTo>
                <a:lnTo>
                  <a:pt x="52462" y="93484"/>
                </a:lnTo>
                <a:lnTo>
                  <a:pt x="56056" y="92860"/>
                </a:lnTo>
                <a:lnTo>
                  <a:pt x="59620" y="92182"/>
                </a:lnTo>
                <a:lnTo>
                  <a:pt x="63118" y="91100"/>
                </a:lnTo>
                <a:lnTo>
                  <a:pt x="66618" y="90017"/>
                </a:lnTo>
                <a:lnTo>
                  <a:pt x="70060" y="88656"/>
                </a:lnTo>
                <a:lnTo>
                  <a:pt x="73457" y="86988"/>
                </a:lnTo>
                <a:lnTo>
                  <a:pt x="76854" y="85319"/>
                </a:lnTo>
                <a:lnTo>
                  <a:pt x="93306" y="73681"/>
                </a:lnTo>
                <a:lnTo>
                  <a:pt x="96277" y="71026"/>
                </a:lnTo>
                <a:lnTo>
                  <a:pt x="99029" y="68120"/>
                </a:lnTo>
                <a:lnTo>
                  <a:pt x="101327" y="65157"/>
                </a:lnTo>
                <a:lnTo>
                  <a:pt x="103625" y="62193"/>
                </a:lnTo>
                <a:lnTo>
                  <a:pt x="105523" y="59056"/>
                </a:lnTo>
                <a:lnTo>
                  <a:pt x="107093" y="55902"/>
                </a:lnTo>
                <a:lnTo>
                  <a:pt x="108663" y="52749"/>
                </a:lnTo>
                <a:lnTo>
                  <a:pt x="109540" y="49219"/>
                </a:lnTo>
                <a:lnTo>
                  <a:pt x="110750" y="46236"/>
                </a:lnTo>
                <a:lnTo>
                  <a:pt x="111960" y="43254"/>
                </a:lnTo>
                <a:lnTo>
                  <a:pt x="113257" y="39858"/>
                </a:lnTo>
                <a:lnTo>
                  <a:pt x="114351" y="38007"/>
                </a:lnTo>
                <a:lnTo>
                  <a:pt x="115445" y="36158"/>
                </a:lnTo>
                <a:lnTo>
                  <a:pt x="116192" y="35566"/>
                </a:lnTo>
                <a:lnTo>
                  <a:pt x="117312" y="35137"/>
                </a:lnTo>
                <a:lnTo>
                  <a:pt x="118432" y="34708"/>
                </a:lnTo>
                <a:lnTo>
                  <a:pt x="119857" y="34809"/>
                </a:lnTo>
                <a:lnTo>
                  <a:pt x="121070" y="35434"/>
                </a:lnTo>
                <a:lnTo>
                  <a:pt x="122282" y="36059"/>
                </a:lnTo>
                <a:lnTo>
                  <a:pt x="123534" y="37299"/>
                </a:lnTo>
                <a:lnTo>
                  <a:pt x="124586" y="38884"/>
                </a:lnTo>
                <a:lnTo>
                  <a:pt x="125639" y="40470"/>
                </a:lnTo>
                <a:lnTo>
                  <a:pt x="126321" y="42879"/>
                </a:lnTo>
                <a:lnTo>
                  <a:pt x="127385" y="44946"/>
                </a:lnTo>
                <a:lnTo>
                  <a:pt x="128449" y="47011"/>
                </a:lnTo>
                <a:lnTo>
                  <a:pt x="129811" y="49056"/>
                </a:lnTo>
                <a:lnTo>
                  <a:pt x="130969" y="51282"/>
                </a:lnTo>
                <a:lnTo>
                  <a:pt x="132127" y="53507"/>
                </a:lnTo>
                <a:lnTo>
                  <a:pt x="133057" y="55831"/>
                </a:lnTo>
                <a:lnTo>
                  <a:pt x="134336" y="58298"/>
                </a:lnTo>
                <a:lnTo>
                  <a:pt x="135615" y="60766"/>
                </a:lnTo>
                <a:lnTo>
                  <a:pt x="136981" y="63645"/>
                </a:lnTo>
                <a:lnTo>
                  <a:pt x="138642" y="66083"/>
                </a:lnTo>
                <a:lnTo>
                  <a:pt x="140304" y="68522"/>
                </a:lnTo>
                <a:lnTo>
                  <a:pt x="142465" y="70649"/>
                </a:lnTo>
                <a:lnTo>
                  <a:pt x="144305" y="72929"/>
                </a:lnTo>
                <a:lnTo>
                  <a:pt x="146146" y="75208"/>
                </a:lnTo>
                <a:lnTo>
                  <a:pt x="147798" y="77678"/>
                </a:lnTo>
                <a:lnTo>
                  <a:pt x="149685" y="79761"/>
                </a:lnTo>
                <a:lnTo>
                  <a:pt x="162462" y="89543"/>
                </a:lnTo>
                <a:lnTo>
                  <a:pt x="165160" y="90670"/>
                </a:lnTo>
                <a:lnTo>
                  <a:pt x="182468" y="93645"/>
                </a:lnTo>
                <a:lnTo>
                  <a:pt x="186093" y="93721"/>
                </a:lnTo>
                <a:lnTo>
                  <a:pt x="215416" y="82939"/>
                </a:lnTo>
                <a:lnTo>
                  <a:pt x="218682" y="80639"/>
                </a:lnTo>
                <a:lnTo>
                  <a:pt x="221703" y="77947"/>
                </a:lnTo>
                <a:lnTo>
                  <a:pt x="224226" y="75156"/>
                </a:lnTo>
                <a:lnTo>
                  <a:pt x="226747" y="72365"/>
                </a:lnTo>
                <a:lnTo>
                  <a:pt x="228558" y="69295"/>
                </a:lnTo>
                <a:lnTo>
                  <a:pt x="230549" y="66193"/>
                </a:lnTo>
                <a:lnTo>
                  <a:pt x="232542" y="63091"/>
                </a:lnTo>
                <a:lnTo>
                  <a:pt x="234519" y="59814"/>
                </a:lnTo>
                <a:lnTo>
                  <a:pt x="236177" y="56544"/>
                </a:lnTo>
                <a:lnTo>
                  <a:pt x="237835" y="53273"/>
                </a:lnTo>
                <a:lnTo>
                  <a:pt x="239560" y="49910"/>
                </a:lnTo>
                <a:lnTo>
                  <a:pt x="241964" y="33166"/>
                </a:lnTo>
                <a:lnTo>
                  <a:pt x="241941" y="29818"/>
                </a:lnTo>
                <a:lnTo>
                  <a:pt x="241401" y="26498"/>
                </a:lnTo>
                <a:lnTo>
                  <a:pt x="240861" y="23178"/>
                </a:lnTo>
                <a:lnTo>
                  <a:pt x="233403" y="8418"/>
                </a:lnTo>
                <a:lnTo>
                  <a:pt x="231360" y="6070"/>
                </a:lnTo>
                <a:lnTo>
                  <a:pt x="228098" y="3850"/>
                </a:lnTo>
                <a:lnTo>
                  <a:pt x="226318" y="2504"/>
                </a:lnTo>
                <a:lnTo>
                  <a:pt x="224537" y="1159"/>
                </a:lnTo>
                <a:lnTo>
                  <a:pt x="223256" y="691"/>
                </a:lnTo>
                <a:lnTo>
                  <a:pt x="222720" y="345"/>
                </a:lnTo>
                <a:lnTo>
                  <a:pt x="222182" y="0"/>
                </a:lnTo>
                <a:lnTo>
                  <a:pt x="222380" y="217"/>
                </a:lnTo>
                <a:lnTo>
                  <a:pt x="223097" y="430"/>
                </a:lnTo>
                <a:lnTo>
                  <a:pt x="223813" y="643"/>
                </a:lnTo>
                <a:lnTo>
                  <a:pt x="225256" y="1167"/>
                </a:lnTo>
                <a:lnTo>
                  <a:pt x="227017" y="1623"/>
                </a:lnTo>
                <a:lnTo>
                  <a:pt x="228778" y="2079"/>
                </a:lnTo>
                <a:lnTo>
                  <a:pt x="242161" y="4624"/>
                </a:lnTo>
                <a:lnTo>
                  <a:pt x="245177" y="5061"/>
                </a:lnTo>
                <a:lnTo>
                  <a:pt x="261899" y="6612"/>
                </a:lnTo>
                <a:lnTo>
                  <a:pt x="265306" y="6834"/>
                </a:lnTo>
                <a:lnTo>
                  <a:pt x="282458" y="7390"/>
                </a:lnTo>
                <a:lnTo>
                  <a:pt x="285851" y="7452"/>
                </a:lnTo>
                <a:lnTo>
                  <a:pt x="289225" y="7474"/>
                </a:lnTo>
                <a:lnTo>
                  <a:pt x="292565" y="7491"/>
                </a:lnTo>
                <a:lnTo>
                  <a:pt x="295905" y="7508"/>
                </a:lnTo>
                <a:lnTo>
                  <a:pt x="299214" y="7230"/>
                </a:lnTo>
                <a:lnTo>
                  <a:pt x="302500" y="7491"/>
                </a:lnTo>
                <a:lnTo>
                  <a:pt x="305785" y="7753"/>
                </a:lnTo>
                <a:lnTo>
                  <a:pt x="327741" y="18539"/>
                </a:lnTo>
                <a:lnTo>
                  <a:pt x="329953" y="20740"/>
                </a:lnTo>
                <a:lnTo>
                  <a:pt x="340155" y="43983"/>
                </a:lnTo>
                <a:lnTo>
                  <a:pt x="340783" y="47176"/>
                </a:lnTo>
                <a:lnTo>
                  <a:pt x="341143" y="50475"/>
                </a:lnTo>
                <a:lnTo>
                  <a:pt x="341431" y="53761"/>
                </a:lnTo>
                <a:lnTo>
                  <a:pt x="341719" y="57047"/>
                </a:lnTo>
                <a:lnTo>
                  <a:pt x="341543" y="60655"/>
                </a:lnTo>
                <a:lnTo>
                  <a:pt x="341883" y="63699"/>
                </a:lnTo>
                <a:lnTo>
                  <a:pt x="342221" y="66743"/>
                </a:lnTo>
                <a:lnTo>
                  <a:pt x="342888" y="69350"/>
                </a:lnTo>
                <a:lnTo>
                  <a:pt x="343465" y="72025"/>
                </a:lnTo>
                <a:lnTo>
                  <a:pt x="344042" y="74701"/>
                </a:lnTo>
                <a:lnTo>
                  <a:pt x="344476" y="77446"/>
                </a:lnTo>
                <a:lnTo>
                  <a:pt x="345344" y="79752"/>
                </a:lnTo>
                <a:lnTo>
                  <a:pt x="346212" y="82059"/>
                </a:lnTo>
                <a:lnTo>
                  <a:pt x="347266" y="83865"/>
                </a:lnTo>
                <a:lnTo>
                  <a:pt x="348672" y="85866"/>
                </a:lnTo>
                <a:lnTo>
                  <a:pt x="350077" y="87865"/>
                </a:lnTo>
                <a:lnTo>
                  <a:pt x="351532" y="89976"/>
                </a:lnTo>
                <a:lnTo>
                  <a:pt x="353778" y="91753"/>
                </a:lnTo>
                <a:lnTo>
                  <a:pt x="356024" y="93530"/>
                </a:lnTo>
                <a:lnTo>
                  <a:pt x="383336" y="102075"/>
                </a:lnTo>
                <a:lnTo>
                  <a:pt x="387296" y="102623"/>
                </a:lnTo>
                <a:lnTo>
                  <a:pt x="391791" y="102954"/>
                </a:lnTo>
                <a:lnTo>
                  <a:pt x="396102" y="103221"/>
                </a:lnTo>
                <a:lnTo>
                  <a:pt x="400413" y="103488"/>
                </a:lnTo>
                <a:lnTo>
                  <a:pt x="404640" y="103864"/>
                </a:lnTo>
                <a:lnTo>
                  <a:pt x="409204" y="103675"/>
                </a:lnTo>
                <a:lnTo>
                  <a:pt x="413768" y="103486"/>
                </a:lnTo>
                <a:lnTo>
                  <a:pt x="418761" y="102741"/>
                </a:lnTo>
                <a:lnTo>
                  <a:pt x="423486" y="102085"/>
                </a:lnTo>
                <a:lnTo>
                  <a:pt x="428209" y="101430"/>
                </a:lnTo>
                <a:lnTo>
                  <a:pt x="432738" y="100790"/>
                </a:lnTo>
                <a:lnTo>
                  <a:pt x="437548" y="99743"/>
                </a:lnTo>
                <a:lnTo>
                  <a:pt x="442360" y="98696"/>
                </a:lnTo>
                <a:lnTo>
                  <a:pt x="447505" y="97138"/>
                </a:lnTo>
                <a:lnTo>
                  <a:pt x="452352" y="95803"/>
                </a:lnTo>
                <a:lnTo>
                  <a:pt x="457198" y="94468"/>
                </a:lnTo>
                <a:lnTo>
                  <a:pt x="462048" y="93256"/>
                </a:lnTo>
                <a:lnTo>
                  <a:pt x="466629" y="91733"/>
                </a:lnTo>
                <a:lnTo>
                  <a:pt x="471209" y="90212"/>
                </a:lnTo>
                <a:lnTo>
                  <a:pt x="475626" y="88298"/>
                </a:lnTo>
                <a:lnTo>
                  <a:pt x="479835" y="86671"/>
                </a:lnTo>
                <a:lnTo>
                  <a:pt x="484043" y="85044"/>
                </a:lnTo>
                <a:lnTo>
                  <a:pt x="488033" y="83645"/>
                </a:lnTo>
                <a:lnTo>
                  <a:pt x="491880" y="81972"/>
                </a:lnTo>
                <a:lnTo>
                  <a:pt x="495728" y="80299"/>
                </a:lnTo>
                <a:lnTo>
                  <a:pt x="513195" y="70263"/>
                </a:lnTo>
                <a:lnTo>
                  <a:pt x="516266" y="67964"/>
                </a:lnTo>
                <a:lnTo>
                  <a:pt x="518766" y="65460"/>
                </a:lnTo>
                <a:lnTo>
                  <a:pt x="521344" y="62838"/>
                </a:lnTo>
                <a:lnTo>
                  <a:pt x="523922" y="60215"/>
                </a:lnTo>
                <a:lnTo>
                  <a:pt x="534325" y="45567"/>
                </a:lnTo>
                <a:lnTo>
                  <a:pt x="535644" y="42510"/>
                </a:lnTo>
                <a:lnTo>
                  <a:pt x="536444" y="39351"/>
                </a:lnTo>
                <a:lnTo>
                  <a:pt x="536575" y="36185"/>
                </a:lnTo>
                <a:lnTo>
                  <a:pt x="536707" y="33018"/>
                </a:lnTo>
                <a:lnTo>
                  <a:pt x="519536" y="14117"/>
                </a:lnTo>
                <a:lnTo>
                  <a:pt x="516190" y="13375"/>
                </a:lnTo>
                <a:lnTo>
                  <a:pt x="512155" y="13418"/>
                </a:lnTo>
                <a:lnTo>
                  <a:pt x="508732" y="14008"/>
                </a:lnTo>
                <a:lnTo>
                  <a:pt x="505309" y="14599"/>
                </a:lnTo>
                <a:lnTo>
                  <a:pt x="482522" y="32664"/>
                </a:lnTo>
                <a:lnTo>
                  <a:pt x="480443" y="35683"/>
                </a:lnTo>
                <a:lnTo>
                  <a:pt x="472120" y="66293"/>
                </a:lnTo>
                <a:lnTo>
                  <a:pt x="471711" y="69745"/>
                </a:lnTo>
                <a:lnTo>
                  <a:pt x="471877" y="73153"/>
                </a:lnTo>
                <a:lnTo>
                  <a:pt x="472043" y="76561"/>
                </a:lnTo>
                <a:lnTo>
                  <a:pt x="472818" y="79946"/>
                </a:lnTo>
                <a:lnTo>
                  <a:pt x="473500" y="83297"/>
                </a:lnTo>
                <a:lnTo>
                  <a:pt x="474182" y="86648"/>
                </a:lnTo>
                <a:lnTo>
                  <a:pt x="474876" y="89965"/>
                </a:lnTo>
                <a:lnTo>
                  <a:pt x="475971" y="93257"/>
                </a:lnTo>
                <a:lnTo>
                  <a:pt x="477065" y="96549"/>
                </a:lnTo>
                <a:lnTo>
                  <a:pt x="485897" y="112721"/>
                </a:lnTo>
                <a:lnTo>
                  <a:pt x="488090" y="115929"/>
                </a:lnTo>
                <a:lnTo>
                  <a:pt x="490595" y="119388"/>
                </a:lnTo>
                <a:lnTo>
                  <a:pt x="493225" y="122303"/>
                </a:lnTo>
                <a:lnTo>
                  <a:pt x="495854" y="125217"/>
                </a:lnTo>
                <a:lnTo>
                  <a:pt x="498464" y="127939"/>
                </a:lnTo>
                <a:lnTo>
                  <a:pt x="501675" y="130212"/>
                </a:lnTo>
                <a:lnTo>
                  <a:pt x="504885" y="132485"/>
                </a:lnTo>
                <a:lnTo>
                  <a:pt x="508723" y="134105"/>
                </a:lnTo>
                <a:lnTo>
                  <a:pt x="512489" y="135941"/>
                </a:lnTo>
                <a:lnTo>
                  <a:pt x="516254" y="137776"/>
                </a:lnTo>
                <a:lnTo>
                  <a:pt x="537764" y="145390"/>
                </a:lnTo>
                <a:lnTo>
                  <a:pt x="542294" y="146567"/>
                </a:lnTo>
                <a:lnTo>
                  <a:pt x="546718" y="147509"/>
                </a:lnTo>
                <a:lnTo>
                  <a:pt x="551446" y="148287"/>
                </a:lnTo>
                <a:lnTo>
                  <a:pt x="556175" y="149064"/>
                </a:lnTo>
                <a:lnTo>
                  <a:pt x="561301" y="149881"/>
                </a:lnTo>
                <a:lnTo>
                  <a:pt x="566135" y="150057"/>
                </a:lnTo>
                <a:lnTo>
                  <a:pt x="570969" y="150233"/>
                </a:lnTo>
                <a:lnTo>
                  <a:pt x="575575" y="149767"/>
                </a:lnTo>
                <a:lnTo>
                  <a:pt x="580450" y="149342"/>
                </a:lnTo>
                <a:lnTo>
                  <a:pt x="585324" y="148917"/>
                </a:lnTo>
                <a:lnTo>
                  <a:pt x="589966" y="148160"/>
                </a:lnTo>
                <a:lnTo>
                  <a:pt x="595383" y="147507"/>
                </a:lnTo>
                <a:lnTo>
                  <a:pt x="600799" y="146853"/>
                </a:lnTo>
                <a:lnTo>
                  <a:pt x="607371" y="146079"/>
                </a:lnTo>
                <a:lnTo>
                  <a:pt x="612947" y="145423"/>
                </a:lnTo>
                <a:lnTo>
                  <a:pt x="618523" y="144767"/>
                </a:lnTo>
                <a:lnTo>
                  <a:pt x="626192" y="143878"/>
                </a:lnTo>
                <a:lnTo>
                  <a:pt x="628841" y="143569"/>
                </a:lnTo>
              </a:path>
            </a:pathLst>
          </a:custGeom>
          <a:ln w="19049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461" y="1584822"/>
            <a:ext cx="2953188" cy="853545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8171949" y="1542888"/>
            <a:ext cx="479425" cy="270917"/>
          </a:xfrm>
          <a:custGeom>
            <a:avLst/>
            <a:gdLst/>
            <a:ahLst/>
            <a:cxnLst/>
            <a:rect l="l" t="t" r="r" b="b"/>
            <a:pathLst>
              <a:path w="479425" h="271144">
                <a:moveTo>
                  <a:pt x="70291" y="200209"/>
                </a:moveTo>
                <a:lnTo>
                  <a:pt x="70291" y="200479"/>
                </a:lnTo>
                <a:lnTo>
                  <a:pt x="69481" y="201470"/>
                </a:lnTo>
                <a:lnTo>
                  <a:pt x="70291" y="201829"/>
                </a:lnTo>
                <a:lnTo>
                  <a:pt x="71101" y="202188"/>
                </a:lnTo>
                <a:lnTo>
                  <a:pt x="72993" y="202291"/>
                </a:lnTo>
                <a:lnTo>
                  <a:pt x="75151" y="202364"/>
                </a:lnTo>
                <a:lnTo>
                  <a:pt x="77308" y="202436"/>
                </a:lnTo>
                <a:lnTo>
                  <a:pt x="80229" y="202618"/>
                </a:lnTo>
                <a:lnTo>
                  <a:pt x="83233" y="202265"/>
                </a:lnTo>
                <a:lnTo>
                  <a:pt x="86238" y="201912"/>
                </a:lnTo>
                <a:lnTo>
                  <a:pt x="89717" y="201291"/>
                </a:lnTo>
                <a:lnTo>
                  <a:pt x="111746" y="189716"/>
                </a:lnTo>
                <a:lnTo>
                  <a:pt x="113595" y="187635"/>
                </a:lnTo>
                <a:lnTo>
                  <a:pt x="114694" y="185392"/>
                </a:lnTo>
                <a:lnTo>
                  <a:pt x="115065" y="183502"/>
                </a:lnTo>
                <a:lnTo>
                  <a:pt x="115436" y="181612"/>
                </a:lnTo>
                <a:lnTo>
                  <a:pt x="101872" y="172285"/>
                </a:lnTo>
                <a:lnTo>
                  <a:pt x="99135" y="171672"/>
                </a:lnTo>
                <a:lnTo>
                  <a:pt x="95991" y="171291"/>
                </a:lnTo>
                <a:lnTo>
                  <a:pt x="92819" y="170983"/>
                </a:lnTo>
                <a:lnTo>
                  <a:pt x="89648" y="170676"/>
                </a:lnTo>
                <a:lnTo>
                  <a:pt x="86233" y="170542"/>
                </a:lnTo>
                <a:lnTo>
                  <a:pt x="82843" y="170439"/>
                </a:lnTo>
                <a:lnTo>
                  <a:pt x="79454" y="170336"/>
                </a:lnTo>
                <a:lnTo>
                  <a:pt x="75944" y="170079"/>
                </a:lnTo>
                <a:lnTo>
                  <a:pt x="72482" y="170367"/>
                </a:lnTo>
                <a:lnTo>
                  <a:pt x="69019" y="170653"/>
                </a:lnTo>
                <a:lnTo>
                  <a:pt x="65789" y="171459"/>
                </a:lnTo>
                <a:lnTo>
                  <a:pt x="62069" y="172163"/>
                </a:lnTo>
                <a:lnTo>
                  <a:pt x="58349" y="172866"/>
                </a:lnTo>
                <a:lnTo>
                  <a:pt x="54188" y="173525"/>
                </a:lnTo>
                <a:lnTo>
                  <a:pt x="50161" y="174587"/>
                </a:lnTo>
                <a:lnTo>
                  <a:pt x="19240" y="189052"/>
                </a:lnTo>
                <a:lnTo>
                  <a:pt x="16169" y="191365"/>
                </a:lnTo>
                <a:lnTo>
                  <a:pt x="13097" y="193679"/>
                </a:lnTo>
                <a:lnTo>
                  <a:pt x="9793" y="195797"/>
                </a:lnTo>
                <a:lnTo>
                  <a:pt x="7521" y="198075"/>
                </a:lnTo>
                <a:lnTo>
                  <a:pt x="5247" y="200354"/>
                </a:lnTo>
                <a:lnTo>
                  <a:pt x="3746" y="202620"/>
                </a:lnTo>
                <a:lnTo>
                  <a:pt x="2528" y="205034"/>
                </a:lnTo>
                <a:lnTo>
                  <a:pt x="1310" y="207447"/>
                </a:lnTo>
                <a:lnTo>
                  <a:pt x="426" y="209944"/>
                </a:lnTo>
                <a:lnTo>
                  <a:pt x="212" y="212554"/>
                </a:lnTo>
                <a:lnTo>
                  <a:pt x="0" y="215165"/>
                </a:lnTo>
                <a:lnTo>
                  <a:pt x="383" y="217892"/>
                </a:lnTo>
                <a:lnTo>
                  <a:pt x="27573" y="249297"/>
                </a:lnTo>
                <a:lnTo>
                  <a:pt x="31435" y="251606"/>
                </a:lnTo>
                <a:lnTo>
                  <a:pt x="35296" y="253914"/>
                </a:lnTo>
                <a:lnTo>
                  <a:pt x="39503" y="256117"/>
                </a:lnTo>
                <a:lnTo>
                  <a:pt x="43561" y="257960"/>
                </a:lnTo>
                <a:lnTo>
                  <a:pt x="47621" y="259803"/>
                </a:lnTo>
                <a:lnTo>
                  <a:pt x="69227" y="265740"/>
                </a:lnTo>
                <a:lnTo>
                  <a:pt x="73697" y="266543"/>
                </a:lnTo>
                <a:lnTo>
                  <a:pt x="77991" y="266792"/>
                </a:lnTo>
                <a:lnTo>
                  <a:pt x="82607" y="267482"/>
                </a:lnTo>
                <a:lnTo>
                  <a:pt x="87222" y="268172"/>
                </a:lnTo>
                <a:lnTo>
                  <a:pt x="92208" y="269364"/>
                </a:lnTo>
                <a:lnTo>
                  <a:pt x="96922" y="269880"/>
                </a:lnTo>
                <a:lnTo>
                  <a:pt x="101636" y="270396"/>
                </a:lnTo>
                <a:lnTo>
                  <a:pt x="106119" y="270507"/>
                </a:lnTo>
                <a:lnTo>
                  <a:pt x="110891" y="270578"/>
                </a:lnTo>
                <a:lnTo>
                  <a:pt x="115663" y="270650"/>
                </a:lnTo>
                <a:lnTo>
                  <a:pt x="120753" y="270471"/>
                </a:lnTo>
                <a:lnTo>
                  <a:pt x="125552" y="270308"/>
                </a:lnTo>
                <a:lnTo>
                  <a:pt x="130352" y="270145"/>
                </a:lnTo>
                <a:lnTo>
                  <a:pt x="134880" y="269852"/>
                </a:lnTo>
                <a:lnTo>
                  <a:pt x="139687" y="269599"/>
                </a:lnTo>
                <a:lnTo>
                  <a:pt x="144495" y="269347"/>
                </a:lnTo>
                <a:lnTo>
                  <a:pt x="149322" y="269046"/>
                </a:lnTo>
                <a:lnTo>
                  <a:pt x="154396" y="268792"/>
                </a:lnTo>
                <a:lnTo>
                  <a:pt x="159470" y="268537"/>
                </a:lnTo>
                <a:lnTo>
                  <a:pt x="164975" y="268554"/>
                </a:lnTo>
                <a:lnTo>
                  <a:pt x="170130" y="268072"/>
                </a:lnTo>
                <a:lnTo>
                  <a:pt x="175285" y="267590"/>
                </a:lnTo>
                <a:lnTo>
                  <a:pt x="180194" y="266682"/>
                </a:lnTo>
                <a:lnTo>
                  <a:pt x="185322" y="265898"/>
                </a:lnTo>
                <a:lnTo>
                  <a:pt x="190451" y="265114"/>
                </a:lnTo>
                <a:lnTo>
                  <a:pt x="195577" y="264439"/>
                </a:lnTo>
                <a:lnTo>
                  <a:pt x="200901" y="263367"/>
                </a:lnTo>
                <a:lnTo>
                  <a:pt x="206225" y="262295"/>
                </a:lnTo>
                <a:lnTo>
                  <a:pt x="211938" y="260770"/>
                </a:lnTo>
                <a:lnTo>
                  <a:pt x="217265" y="259467"/>
                </a:lnTo>
                <a:lnTo>
                  <a:pt x="222591" y="258163"/>
                </a:lnTo>
                <a:lnTo>
                  <a:pt x="227896" y="257013"/>
                </a:lnTo>
                <a:lnTo>
                  <a:pt x="232857" y="255545"/>
                </a:lnTo>
                <a:lnTo>
                  <a:pt x="237819" y="254077"/>
                </a:lnTo>
                <a:lnTo>
                  <a:pt x="242289" y="252500"/>
                </a:lnTo>
                <a:lnTo>
                  <a:pt x="247035" y="250659"/>
                </a:lnTo>
                <a:lnTo>
                  <a:pt x="251781" y="248818"/>
                </a:lnTo>
                <a:lnTo>
                  <a:pt x="256692" y="246485"/>
                </a:lnTo>
                <a:lnTo>
                  <a:pt x="261334" y="244501"/>
                </a:lnTo>
                <a:lnTo>
                  <a:pt x="265975" y="242516"/>
                </a:lnTo>
                <a:lnTo>
                  <a:pt x="270543" y="240742"/>
                </a:lnTo>
                <a:lnTo>
                  <a:pt x="274883" y="238754"/>
                </a:lnTo>
                <a:lnTo>
                  <a:pt x="279223" y="236765"/>
                </a:lnTo>
                <a:lnTo>
                  <a:pt x="283381" y="234761"/>
                </a:lnTo>
                <a:lnTo>
                  <a:pt x="287373" y="232568"/>
                </a:lnTo>
                <a:lnTo>
                  <a:pt x="291365" y="230375"/>
                </a:lnTo>
                <a:lnTo>
                  <a:pt x="295152" y="227787"/>
                </a:lnTo>
                <a:lnTo>
                  <a:pt x="298831" y="225595"/>
                </a:lnTo>
                <a:lnTo>
                  <a:pt x="302509" y="223402"/>
                </a:lnTo>
                <a:lnTo>
                  <a:pt x="329162" y="201035"/>
                </a:lnTo>
                <a:lnTo>
                  <a:pt x="331037" y="198346"/>
                </a:lnTo>
                <a:lnTo>
                  <a:pt x="332913" y="195655"/>
                </a:lnTo>
                <a:lnTo>
                  <a:pt x="334891" y="192827"/>
                </a:lnTo>
                <a:lnTo>
                  <a:pt x="336556" y="189936"/>
                </a:lnTo>
                <a:lnTo>
                  <a:pt x="338221" y="187044"/>
                </a:lnTo>
                <a:lnTo>
                  <a:pt x="339750" y="184037"/>
                </a:lnTo>
                <a:lnTo>
                  <a:pt x="341026" y="180995"/>
                </a:lnTo>
                <a:lnTo>
                  <a:pt x="342302" y="177955"/>
                </a:lnTo>
                <a:lnTo>
                  <a:pt x="343617" y="174828"/>
                </a:lnTo>
                <a:lnTo>
                  <a:pt x="344212" y="171689"/>
                </a:lnTo>
                <a:lnTo>
                  <a:pt x="344807" y="168550"/>
                </a:lnTo>
                <a:lnTo>
                  <a:pt x="344982" y="165086"/>
                </a:lnTo>
                <a:lnTo>
                  <a:pt x="344595" y="162162"/>
                </a:lnTo>
                <a:lnTo>
                  <a:pt x="344208" y="159237"/>
                </a:lnTo>
                <a:lnTo>
                  <a:pt x="336483" y="148242"/>
                </a:lnTo>
                <a:lnTo>
                  <a:pt x="334339" y="146618"/>
                </a:lnTo>
                <a:lnTo>
                  <a:pt x="331740" y="145402"/>
                </a:lnTo>
                <a:lnTo>
                  <a:pt x="329023" y="144403"/>
                </a:lnTo>
                <a:lnTo>
                  <a:pt x="326307" y="143404"/>
                </a:lnTo>
                <a:lnTo>
                  <a:pt x="323266" y="142764"/>
                </a:lnTo>
                <a:lnTo>
                  <a:pt x="320185" y="142247"/>
                </a:lnTo>
                <a:lnTo>
                  <a:pt x="317105" y="141730"/>
                </a:lnTo>
                <a:lnTo>
                  <a:pt x="313820" y="141489"/>
                </a:lnTo>
                <a:lnTo>
                  <a:pt x="310541" y="141300"/>
                </a:lnTo>
                <a:lnTo>
                  <a:pt x="307262" y="141112"/>
                </a:lnTo>
                <a:lnTo>
                  <a:pt x="303874" y="140840"/>
                </a:lnTo>
                <a:lnTo>
                  <a:pt x="300514" y="141118"/>
                </a:lnTo>
                <a:lnTo>
                  <a:pt x="297153" y="141397"/>
                </a:lnTo>
                <a:lnTo>
                  <a:pt x="293749" y="142236"/>
                </a:lnTo>
                <a:lnTo>
                  <a:pt x="290379" y="142970"/>
                </a:lnTo>
                <a:lnTo>
                  <a:pt x="287009" y="143705"/>
                </a:lnTo>
                <a:lnTo>
                  <a:pt x="283366" y="144417"/>
                </a:lnTo>
                <a:lnTo>
                  <a:pt x="280294" y="145524"/>
                </a:lnTo>
                <a:lnTo>
                  <a:pt x="277222" y="146632"/>
                </a:lnTo>
                <a:lnTo>
                  <a:pt x="274618" y="147970"/>
                </a:lnTo>
                <a:lnTo>
                  <a:pt x="271948" y="149616"/>
                </a:lnTo>
                <a:lnTo>
                  <a:pt x="269278" y="151262"/>
                </a:lnTo>
                <a:lnTo>
                  <a:pt x="255661" y="171065"/>
                </a:lnTo>
                <a:lnTo>
                  <a:pt x="255165" y="173990"/>
                </a:lnTo>
                <a:lnTo>
                  <a:pt x="267063" y="202134"/>
                </a:lnTo>
                <a:lnTo>
                  <a:pt x="269657" y="204087"/>
                </a:lnTo>
                <a:lnTo>
                  <a:pt x="307522" y="219131"/>
                </a:lnTo>
                <a:lnTo>
                  <a:pt x="310874" y="219608"/>
                </a:lnTo>
                <a:lnTo>
                  <a:pt x="314242" y="220152"/>
                </a:lnTo>
                <a:lnTo>
                  <a:pt x="317578" y="220101"/>
                </a:lnTo>
                <a:lnTo>
                  <a:pt x="320915" y="220050"/>
                </a:lnTo>
                <a:lnTo>
                  <a:pt x="324242" y="219401"/>
                </a:lnTo>
                <a:lnTo>
                  <a:pt x="327543" y="218824"/>
                </a:lnTo>
                <a:lnTo>
                  <a:pt x="330845" y="218247"/>
                </a:lnTo>
                <a:lnTo>
                  <a:pt x="333857" y="217383"/>
                </a:lnTo>
                <a:lnTo>
                  <a:pt x="337389" y="216642"/>
                </a:lnTo>
                <a:lnTo>
                  <a:pt x="340922" y="215901"/>
                </a:lnTo>
                <a:lnTo>
                  <a:pt x="344883" y="215345"/>
                </a:lnTo>
                <a:lnTo>
                  <a:pt x="348741" y="214377"/>
                </a:lnTo>
                <a:lnTo>
                  <a:pt x="352598" y="213410"/>
                </a:lnTo>
                <a:lnTo>
                  <a:pt x="356631" y="212293"/>
                </a:lnTo>
                <a:lnTo>
                  <a:pt x="360536" y="210836"/>
                </a:lnTo>
                <a:lnTo>
                  <a:pt x="364440" y="209380"/>
                </a:lnTo>
                <a:lnTo>
                  <a:pt x="381738" y="198876"/>
                </a:lnTo>
                <a:lnTo>
                  <a:pt x="384757" y="196413"/>
                </a:lnTo>
                <a:lnTo>
                  <a:pt x="387487" y="193679"/>
                </a:lnTo>
                <a:lnTo>
                  <a:pt x="390273" y="190860"/>
                </a:lnTo>
                <a:lnTo>
                  <a:pt x="393061" y="188040"/>
                </a:lnTo>
                <a:lnTo>
                  <a:pt x="408241" y="165043"/>
                </a:lnTo>
                <a:lnTo>
                  <a:pt x="409789" y="161149"/>
                </a:lnTo>
                <a:lnTo>
                  <a:pt x="411336" y="157255"/>
                </a:lnTo>
                <a:lnTo>
                  <a:pt x="412981" y="153400"/>
                </a:lnTo>
                <a:lnTo>
                  <a:pt x="414364" y="149145"/>
                </a:lnTo>
                <a:lnTo>
                  <a:pt x="422025" y="110149"/>
                </a:lnTo>
                <a:lnTo>
                  <a:pt x="422458" y="105280"/>
                </a:lnTo>
                <a:lnTo>
                  <a:pt x="422892" y="100410"/>
                </a:lnTo>
                <a:lnTo>
                  <a:pt x="423804" y="74007"/>
                </a:lnTo>
                <a:lnTo>
                  <a:pt x="423788" y="69452"/>
                </a:lnTo>
                <a:lnTo>
                  <a:pt x="423770" y="65108"/>
                </a:lnTo>
                <a:lnTo>
                  <a:pt x="423752" y="60762"/>
                </a:lnTo>
                <a:lnTo>
                  <a:pt x="423687" y="56430"/>
                </a:lnTo>
                <a:lnTo>
                  <a:pt x="423629" y="52284"/>
                </a:lnTo>
                <a:lnTo>
                  <a:pt x="423573" y="48138"/>
                </a:lnTo>
                <a:lnTo>
                  <a:pt x="423494" y="44113"/>
                </a:lnTo>
                <a:lnTo>
                  <a:pt x="423426" y="40230"/>
                </a:lnTo>
                <a:lnTo>
                  <a:pt x="423360" y="36348"/>
                </a:lnTo>
                <a:lnTo>
                  <a:pt x="423288" y="32621"/>
                </a:lnTo>
                <a:lnTo>
                  <a:pt x="423227" y="28990"/>
                </a:lnTo>
                <a:lnTo>
                  <a:pt x="423167" y="25360"/>
                </a:lnTo>
                <a:lnTo>
                  <a:pt x="423380" y="21875"/>
                </a:lnTo>
                <a:lnTo>
                  <a:pt x="423063" y="18448"/>
                </a:lnTo>
                <a:lnTo>
                  <a:pt x="422746" y="15020"/>
                </a:lnTo>
                <a:lnTo>
                  <a:pt x="422257" y="11168"/>
                </a:lnTo>
                <a:lnTo>
                  <a:pt x="421325" y="8425"/>
                </a:lnTo>
                <a:lnTo>
                  <a:pt x="420394" y="5681"/>
                </a:lnTo>
                <a:lnTo>
                  <a:pt x="419095" y="3382"/>
                </a:lnTo>
                <a:lnTo>
                  <a:pt x="417476" y="1987"/>
                </a:lnTo>
                <a:lnTo>
                  <a:pt x="415855" y="592"/>
                </a:lnTo>
                <a:lnTo>
                  <a:pt x="413563" y="0"/>
                </a:lnTo>
                <a:lnTo>
                  <a:pt x="411605" y="56"/>
                </a:lnTo>
                <a:lnTo>
                  <a:pt x="409645" y="113"/>
                </a:lnTo>
                <a:lnTo>
                  <a:pt x="407516" y="1015"/>
                </a:lnTo>
                <a:lnTo>
                  <a:pt x="405721" y="2328"/>
                </a:lnTo>
                <a:lnTo>
                  <a:pt x="403925" y="3641"/>
                </a:lnTo>
                <a:lnTo>
                  <a:pt x="391204" y="29032"/>
                </a:lnTo>
                <a:lnTo>
                  <a:pt x="389909" y="33255"/>
                </a:lnTo>
                <a:lnTo>
                  <a:pt x="385685" y="57042"/>
                </a:lnTo>
                <a:lnTo>
                  <a:pt x="385109" y="61680"/>
                </a:lnTo>
                <a:lnTo>
                  <a:pt x="384731" y="66016"/>
                </a:lnTo>
                <a:lnTo>
                  <a:pt x="384426" y="70660"/>
                </a:lnTo>
                <a:lnTo>
                  <a:pt x="384119" y="75304"/>
                </a:lnTo>
                <a:lnTo>
                  <a:pt x="383697" y="80239"/>
                </a:lnTo>
                <a:lnTo>
                  <a:pt x="383847" y="84907"/>
                </a:lnTo>
                <a:lnTo>
                  <a:pt x="383999" y="89575"/>
                </a:lnTo>
                <a:lnTo>
                  <a:pt x="384706" y="93972"/>
                </a:lnTo>
                <a:lnTo>
                  <a:pt x="385329" y="98669"/>
                </a:lnTo>
                <a:lnTo>
                  <a:pt x="385953" y="103365"/>
                </a:lnTo>
                <a:lnTo>
                  <a:pt x="386566" y="108365"/>
                </a:lnTo>
                <a:lnTo>
                  <a:pt x="387590" y="113088"/>
                </a:lnTo>
                <a:lnTo>
                  <a:pt x="401735" y="148972"/>
                </a:lnTo>
                <a:lnTo>
                  <a:pt x="404331" y="153395"/>
                </a:lnTo>
                <a:lnTo>
                  <a:pt x="406925" y="157819"/>
                </a:lnTo>
                <a:lnTo>
                  <a:pt x="409778" y="162513"/>
                </a:lnTo>
                <a:lnTo>
                  <a:pt x="412698" y="166467"/>
                </a:lnTo>
                <a:lnTo>
                  <a:pt x="415618" y="170421"/>
                </a:lnTo>
                <a:lnTo>
                  <a:pt x="418722" y="173801"/>
                </a:lnTo>
                <a:lnTo>
                  <a:pt x="421847" y="177118"/>
                </a:lnTo>
                <a:lnTo>
                  <a:pt x="424974" y="180435"/>
                </a:lnTo>
                <a:lnTo>
                  <a:pt x="428215" y="183395"/>
                </a:lnTo>
                <a:lnTo>
                  <a:pt x="431452" y="186369"/>
                </a:lnTo>
                <a:lnTo>
                  <a:pt x="434689" y="189344"/>
                </a:lnTo>
                <a:lnTo>
                  <a:pt x="437989" y="192400"/>
                </a:lnTo>
                <a:lnTo>
                  <a:pt x="441272" y="194968"/>
                </a:lnTo>
                <a:lnTo>
                  <a:pt x="444555" y="197536"/>
                </a:lnTo>
                <a:lnTo>
                  <a:pt x="447861" y="199580"/>
                </a:lnTo>
                <a:lnTo>
                  <a:pt x="451149" y="201779"/>
                </a:lnTo>
                <a:lnTo>
                  <a:pt x="454436" y="203977"/>
                </a:lnTo>
                <a:lnTo>
                  <a:pt x="457725" y="206248"/>
                </a:lnTo>
                <a:lnTo>
                  <a:pt x="460995" y="208158"/>
                </a:lnTo>
                <a:lnTo>
                  <a:pt x="464267" y="210068"/>
                </a:lnTo>
                <a:lnTo>
                  <a:pt x="467797" y="211797"/>
                </a:lnTo>
                <a:lnTo>
                  <a:pt x="470773" y="213237"/>
                </a:lnTo>
                <a:lnTo>
                  <a:pt x="473750" y="214678"/>
                </a:lnTo>
                <a:lnTo>
                  <a:pt x="477507" y="216209"/>
                </a:lnTo>
                <a:lnTo>
                  <a:pt x="478853" y="216803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181048" y="2196398"/>
            <a:ext cx="376555" cy="238560"/>
            <a:chOff x="181047" y="2198244"/>
            <a:chExt cx="376555" cy="238760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465" y="2198244"/>
              <a:ext cx="156660" cy="23829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0572" y="2269613"/>
              <a:ext cx="357505" cy="102870"/>
            </a:xfrm>
            <a:custGeom>
              <a:avLst/>
              <a:gdLst/>
              <a:ahLst/>
              <a:cxnLst/>
              <a:rect l="l" t="t" r="r" b="b"/>
              <a:pathLst>
                <a:path w="357505" h="102869">
                  <a:moveTo>
                    <a:pt x="0" y="46713"/>
                  </a:moveTo>
                  <a:lnTo>
                    <a:pt x="5216" y="45320"/>
                  </a:lnTo>
                  <a:lnTo>
                    <a:pt x="12627" y="43335"/>
                  </a:lnTo>
                  <a:lnTo>
                    <a:pt x="21419" y="41014"/>
                  </a:lnTo>
                  <a:lnTo>
                    <a:pt x="63536" y="30556"/>
                  </a:lnTo>
                  <a:lnTo>
                    <a:pt x="97742" y="22639"/>
                  </a:lnTo>
                  <a:lnTo>
                    <a:pt x="109064" y="20086"/>
                  </a:lnTo>
                  <a:lnTo>
                    <a:pt x="119933" y="17553"/>
                  </a:lnTo>
                  <a:lnTo>
                    <a:pt x="130428" y="14930"/>
                  </a:lnTo>
                  <a:lnTo>
                    <a:pt x="140659" y="12257"/>
                  </a:lnTo>
                  <a:lnTo>
                    <a:pt x="150366" y="9755"/>
                  </a:lnTo>
                  <a:lnTo>
                    <a:pt x="194944" y="1817"/>
                  </a:lnTo>
                  <a:lnTo>
                    <a:pt x="199825" y="1313"/>
                  </a:lnTo>
                  <a:lnTo>
                    <a:pt x="203784" y="1430"/>
                  </a:lnTo>
                  <a:lnTo>
                    <a:pt x="207744" y="1548"/>
                  </a:lnTo>
                  <a:lnTo>
                    <a:pt x="209997" y="2342"/>
                  </a:lnTo>
                  <a:lnTo>
                    <a:pt x="211286" y="3555"/>
                  </a:lnTo>
                  <a:lnTo>
                    <a:pt x="212574" y="4769"/>
                  </a:lnTo>
                  <a:lnTo>
                    <a:pt x="212051" y="6618"/>
                  </a:lnTo>
                  <a:lnTo>
                    <a:pt x="211515" y="8714"/>
                  </a:lnTo>
                  <a:lnTo>
                    <a:pt x="210979" y="10810"/>
                  </a:lnTo>
                  <a:lnTo>
                    <a:pt x="209427" y="13411"/>
                  </a:lnTo>
                  <a:lnTo>
                    <a:pt x="208069" y="16133"/>
                  </a:lnTo>
                  <a:lnTo>
                    <a:pt x="206712" y="18854"/>
                  </a:lnTo>
                  <a:lnTo>
                    <a:pt x="204909" y="21930"/>
                  </a:lnTo>
                  <a:lnTo>
                    <a:pt x="203372" y="25040"/>
                  </a:lnTo>
                  <a:lnTo>
                    <a:pt x="201835" y="28152"/>
                  </a:lnTo>
                  <a:lnTo>
                    <a:pt x="199943" y="31482"/>
                  </a:lnTo>
                  <a:lnTo>
                    <a:pt x="198847" y="34799"/>
                  </a:lnTo>
                  <a:lnTo>
                    <a:pt x="197751" y="38117"/>
                  </a:lnTo>
                  <a:lnTo>
                    <a:pt x="197216" y="41548"/>
                  </a:lnTo>
                  <a:lnTo>
                    <a:pt x="196798" y="44945"/>
                  </a:lnTo>
                  <a:lnTo>
                    <a:pt x="196379" y="48342"/>
                  </a:lnTo>
                  <a:lnTo>
                    <a:pt x="196074" y="51780"/>
                  </a:lnTo>
                  <a:lnTo>
                    <a:pt x="196334" y="55179"/>
                  </a:lnTo>
                  <a:lnTo>
                    <a:pt x="196595" y="58579"/>
                  </a:lnTo>
                  <a:lnTo>
                    <a:pt x="196997" y="61977"/>
                  </a:lnTo>
                  <a:lnTo>
                    <a:pt x="198363" y="65339"/>
                  </a:lnTo>
                  <a:lnTo>
                    <a:pt x="199729" y="68702"/>
                  </a:lnTo>
                  <a:lnTo>
                    <a:pt x="202035" y="72313"/>
                  </a:lnTo>
                  <a:lnTo>
                    <a:pt x="204532" y="75355"/>
                  </a:lnTo>
                  <a:lnTo>
                    <a:pt x="207029" y="78398"/>
                  </a:lnTo>
                  <a:lnTo>
                    <a:pt x="209895" y="81231"/>
                  </a:lnTo>
                  <a:lnTo>
                    <a:pt x="213343" y="83596"/>
                  </a:lnTo>
                  <a:lnTo>
                    <a:pt x="216790" y="85962"/>
                  </a:lnTo>
                  <a:lnTo>
                    <a:pt x="221069" y="87654"/>
                  </a:lnTo>
                  <a:lnTo>
                    <a:pt x="225216" y="89549"/>
                  </a:lnTo>
                  <a:lnTo>
                    <a:pt x="229362" y="91444"/>
                  </a:lnTo>
                  <a:lnTo>
                    <a:pt x="267359" y="102110"/>
                  </a:lnTo>
                  <a:lnTo>
                    <a:pt x="272057" y="102619"/>
                  </a:lnTo>
                  <a:lnTo>
                    <a:pt x="276381" y="102439"/>
                  </a:lnTo>
                  <a:lnTo>
                    <a:pt x="281012" y="102252"/>
                  </a:lnTo>
                  <a:lnTo>
                    <a:pt x="285642" y="102065"/>
                  </a:lnTo>
                  <a:lnTo>
                    <a:pt x="290522" y="101488"/>
                  </a:lnTo>
                  <a:lnTo>
                    <a:pt x="295141" y="100984"/>
                  </a:lnTo>
                  <a:lnTo>
                    <a:pt x="299761" y="100480"/>
                  </a:lnTo>
                  <a:lnTo>
                    <a:pt x="304359" y="100073"/>
                  </a:lnTo>
                  <a:lnTo>
                    <a:pt x="308727" y="99226"/>
                  </a:lnTo>
                  <a:lnTo>
                    <a:pt x="313095" y="98379"/>
                  </a:lnTo>
                  <a:lnTo>
                    <a:pt x="317311" y="97316"/>
                  </a:lnTo>
                  <a:lnTo>
                    <a:pt x="321351" y="95902"/>
                  </a:lnTo>
                  <a:lnTo>
                    <a:pt x="325392" y="94488"/>
                  </a:lnTo>
                  <a:lnTo>
                    <a:pt x="355840" y="69885"/>
                  </a:lnTo>
                  <a:lnTo>
                    <a:pt x="357228" y="63706"/>
                  </a:lnTo>
                  <a:lnTo>
                    <a:pt x="357075" y="60212"/>
                  </a:lnTo>
                  <a:lnTo>
                    <a:pt x="356391" y="57260"/>
                  </a:lnTo>
                  <a:lnTo>
                    <a:pt x="355707" y="54307"/>
                  </a:lnTo>
                  <a:lnTo>
                    <a:pt x="354225" y="51731"/>
                  </a:lnTo>
                  <a:lnTo>
                    <a:pt x="352428" y="49078"/>
                  </a:lnTo>
                  <a:lnTo>
                    <a:pt x="350632" y="46426"/>
                  </a:lnTo>
                  <a:lnTo>
                    <a:pt x="348197" y="43936"/>
                  </a:lnTo>
                  <a:lnTo>
                    <a:pt x="345609" y="41345"/>
                  </a:lnTo>
                  <a:lnTo>
                    <a:pt x="343022" y="38753"/>
                  </a:lnTo>
                  <a:lnTo>
                    <a:pt x="339985" y="35919"/>
                  </a:lnTo>
                  <a:lnTo>
                    <a:pt x="336902" y="33529"/>
                  </a:lnTo>
                  <a:lnTo>
                    <a:pt x="333819" y="31138"/>
                  </a:lnTo>
                  <a:lnTo>
                    <a:pt x="330457" y="29155"/>
                  </a:lnTo>
                  <a:lnTo>
                    <a:pt x="327110" y="27001"/>
                  </a:lnTo>
                  <a:lnTo>
                    <a:pt x="323763" y="24847"/>
                  </a:lnTo>
                  <a:lnTo>
                    <a:pt x="320271" y="22545"/>
                  </a:lnTo>
                  <a:lnTo>
                    <a:pt x="316821" y="20606"/>
                  </a:lnTo>
                  <a:lnTo>
                    <a:pt x="313372" y="18667"/>
                  </a:lnTo>
                  <a:lnTo>
                    <a:pt x="309867" y="16867"/>
                  </a:lnTo>
                  <a:lnTo>
                    <a:pt x="306413" y="15365"/>
                  </a:lnTo>
                  <a:lnTo>
                    <a:pt x="302958" y="13863"/>
                  </a:lnTo>
                  <a:lnTo>
                    <a:pt x="299504" y="12620"/>
                  </a:lnTo>
                  <a:lnTo>
                    <a:pt x="296094" y="11591"/>
                  </a:lnTo>
                  <a:lnTo>
                    <a:pt x="292685" y="10563"/>
                  </a:lnTo>
                  <a:lnTo>
                    <a:pt x="289303" y="10081"/>
                  </a:lnTo>
                  <a:lnTo>
                    <a:pt x="285955" y="9194"/>
                  </a:lnTo>
                  <a:lnTo>
                    <a:pt x="282608" y="8307"/>
                  </a:lnTo>
                  <a:lnTo>
                    <a:pt x="279297" y="7206"/>
                  </a:lnTo>
                  <a:lnTo>
                    <a:pt x="276009" y="6270"/>
                  </a:lnTo>
                  <a:lnTo>
                    <a:pt x="272722" y="5335"/>
                  </a:lnTo>
                  <a:lnTo>
                    <a:pt x="269470" y="4382"/>
                  </a:lnTo>
                  <a:lnTo>
                    <a:pt x="266231" y="3582"/>
                  </a:lnTo>
                  <a:lnTo>
                    <a:pt x="249956" y="244"/>
                  </a:lnTo>
                  <a:lnTo>
                    <a:pt x="248631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646263" y="2244833"/>
            <a:ext cx="146050" cy="432071"/>
          </a:xfrm>
          <a:custGeom>
            <a:avLst/>
            <a:gdLst/>
            <a:ahLst/>
            <a:cxnLst/>
            <a:rect l="l" t="t" r="r" b="b"/>
            <a:pathLst>
              <a:path w="146050" h="432435">
                <a:moveTo>
                  <a:pt x="77910" y="2881"/>
                </a:moveTo>
                <a:lnTo>
                  <a:pt x="77100" y="2611"/>
                </a:lnTo>
                <a:lnTo>
                  <a:pt x="74397" y="0"/>
                </a:lnTo>
                <a:lnTo>
                  <a:pt x="73050" y="1261"/>
                </a:lnTo>
                <a:lnTo>
                  <a:pt x="69143" y="19455"/>
                </a:lnTo>
                <a:lnTo>
                  <a:pt x="69589" y="23479"/>
                </a:lnTo>
                <a:lnTo>
                  <a:pt x="70035" y="27504"/>
                </a:lnTo>
                <a:lnTo>
                  <a:pt x="81996" y="43086"/>
                </a:lnTo>
                <a:lnTo>
                  <a:pt x="84133" y="42908"/>
                </a:lnTo>
                <a:lnTo>
                  <a:pt x="96989" y="34091"/>
                </a:lnTo>
                <a:lnTo>
                  <a:pt x="98770" y="31685"/>
                </a:lnTo>
                <a:lnTo>
                  <a:pt x="100331" y="28747"/>
                </a:lnTo>
                <a:lnTo>
                  <a:pt x="101629" y="25743"/>
                </a:lnTo>
                <a:lnTo>
                  <a:pt x="102927" y="22738"/>
                </a:lnTo>
                <a:lnTo>
                  <a:pt x="103941" y="18585"/>
                </a:lnTo>
                <a:lnTo>
                  <a:pt x="104777" y="16062"/>
                </a:lnTo>
                <a:lnTo>
                  <a:pt x="105612" y="13538"/>
                </a:lnTo>
                <a:lnTo>
                  <a:pt x="106180" y="11645"/>
                </a:lnTo>
                <a:lnTo>
                  <a:pt x="106643" y="10601"/>
                </a:lnTo>
                <a:lnTo>
                  <a:pt x="107105" y="9557"/>
                </a:lnTo>
                <a:lnTo>
                  <a:pt x="107083" y="9115"/>
                </a:lnTo>
                <a:lnTo>
                  <a:pt x="107550" y="9799"/>
                </a:lnTo>
                <a:lnTo>
                  <a:pt x="110597" y="20520"/>
                </a:lnTo>
                <a:lnTo>
                  <a:pt x="111511" y="24870"/>
                </a:lnTo>
                <a:lnTo>
                  <a:pt x="112425" y="29219"/>
                </a:lnTo>
                <a:lnTo>
                  <a:pt x="113775" y="34650"/>
                </a:lnTo>
                <a:lnTo>
                  <a:pt x="114931" y="40799"/>
                </a:lnTo>
                <a:lnTo>
                  <a:pt x="116087" y="46947"/>
                </a:lnTo>
                <a:lnTo>
                  <a:pt x="117096" y="54139"/>
                </a:lnTo>
                <a:lnTo>
                  <a:pt x="118447" y="61763"/>
                </a:lnTo>
                <a:lnTo>
                  <a:pt x="119797" y="69387"/>
                </a:lnTo>
                <a:lnTo>
                  <a:pt x="121545" y="77856"/>
                </a:lnTo>
                <a:lnTo>
                  <a:pt x="123032" y="86542"/>
                </a:lnTo>
                <a:lnTo>
                  <a:pt x="129131" y="128831"/>
                </a:lnTo>
                <a:lnTo>
                  <a:pt x="129962" y="136555"/>
                </a:lnTo>
                <a:lnTo>
                  <a:pt x="130855" y="144327"/>
                </a:lnTo>
                <a:lnTo>
                  <a:pt x="131842" y="152160"/>
                </a:lnTo>
                <a:lnTo>
                  <a:pt x="132881" y="160089"/>
                </a:lnTo>
                <a:lnTo>
                  <a:pt x="133927" y="168059"/>
                </a:lnTo>
                <a:lnTo>
                  <a:pt x="134934" y="176018"/>
                </a:lnTo>
                <a:lnTo>
                  <a:pt x="139412" y="215715"/>
                </a:lnTo>
                <a:lnTo>
                  <a:pt x="142565" y="253900"/>
                </a:lnTo>
                <a:lnTo>
                  <a:pt x="144622" y="294178"/>
                </a:lnTo>
                <a:lnTo>
                  <a:pt x="145402" y="337486"/>
                </a:lnTo>
                <a:lnTo>
                  <a:pt x="145427" y="343762"/>
                </a:lnTo>
                <a:lnTo>
                  <a:pt x="145664" y="349780"/>
                </a:lnTo>
                <a:lnTo>
                  <a:pt x="145363" y="355328"/>
                </a:lnTo>
                <a:lnTo>
                  <a:pt x="145062" y="360876"/>
                </a:lnTo>
                <a:lnTo>
                  <a:pt x="144279" y="365992"/>
                </a:lnTo>
                <a:lnTo>
                  <a:pt x="143596" y="370773"/>
                </a:lnTo>
                <a:lnTo>
                  <a:pt x="142913" y="375554"/>
                </a:lnTo>
                <a:lnTo>
                  <a:pt x="142023" y="379888"/>
                </a:lnTo>
                <a:lnTo>
                  <a:pt x="141265" y="384013"/>
                </a:lnTo>
                <a:lnTo>
                  <a:pt x="140507" y="388138"/>
                </a:lnTo>
                <a:lnTo>
                  <a:pt x="139985" y="391886"/>
                </a:lnTo>
                <a:lnTo>
                  <a:pt x="139048" y="395521"/>
                </a:lnTo>
                <a:lnTo>
                  <a:pt x="114468" y="426219"/>
                </a:lnTo>
                <a:lnTo>
                  <a:pt x="111052" y="427726"/>
                </a:lnTo>
                <a:lnTo>
                  <a:pt x="107231" y="428902"/>
                </a:lnTo>
                <a:lnTo>
                  <a:pt x="103492" y="429870"/>
                </a:lnTo>
                <a:lnTo>
                  <a:pt x="99753" y="430838"/>
                </a:lnTo>
                <a:lnTo>
                  <a:pt x="95839" y="431765"/>
                </a:lnTo>
                <a:lnTo>
                  <a:pt x="92035" y="432029"/>
                </a:lnTo>
                <a:lnTo>
                  <a:pt x="88231" y="432293"/>
                </a:lnTo>
                <a:lnTo>
                  <a:pt x="84396" y="431857"/>
                </a:lnTo>
                <a:lnTo>
                  <a:pt x="80665" y="431453"/>
                </a:lnTo>
                <a:lnTo>
                  <a:pt x="76935" y="431050"/>
                </a:lnTo>
                <a:lnTo>
                  <a:pt x="73522" y="430548"/>
                </a:lnTo>
                <a:lnTo>
                  <a:pt x="69653" y="429610"/>
                </a:lnTo>
                <a:lnTo>
                  <a:pt x="65784" y="428672"/>
                </a:lnTo>
                <a:lnTo>
                  <a:pt x="61541" y="427681"/>
                </a:lnTo>
                <a:lnTo>
                  <a:pt x="57451" y="425824"/>
                </a:lnTo>
                <a:lnTo>
                  <a:pt x="53360" y="423968"/>
                </a:lnTo>
                <a:lnTo>
                  <a:pt x="49155" y="421281"/>
                </a:lnTo>
                <a:lnTo>
                  <a:pt x="21854" y="396753"/>
                </a:lnTo>
                <a:lnTo>
                  <a:pt x="18452" y="392534"/>
                </a:lnTo>
                <a:lnTo>
                  <a:pt x="15350" y="388260"/>
                </a:lnTo>
                <a:lnTo>
                  <a:pt x="12764" y="383648"/>
                </a:lnTo>
                <a:lnTo>
                  <a:pt x="10178" y="379036"/>
                </a:lnTo>
                <a:lnTo>
                  <a:pt x="8074" y="374186"/>
                </a:lnTo>
                <a:lnTo>
                  <a:pt x="6335" y="369081"/>
                </a:lnTo>
                <a:lnTo>
                  <a:pt x="4596" y="363977"/>
                </a:lnTo>
                <a:lnTo>
                  <a:pt x="3349" y="358583"/>
                </a:lnTo>
                <a:lnTo>
                  <a:pt x="2329" y="353020"/>
                </a:lnTo>
                <a:lnTo>
                  <a:pt x="1310" y="347456"/>
                </a:lnTo>
                <a:lnTo>
                  <a:pt x="433" y="341898"/>
                </a:lnTo>
                <a:lnTo>
                  <a:pt x="216" y="335700"/>
                </a:lnTo>
                <a:lnTo>
                  <a:pt x="0" y="329503"/>
                </a:lnTo>
                <a:lnTo>
                  <a:pt x="267" y="322916"/>
                </a:lnTo>
                <a:lnTo>
                  <a:pt x="1029" y="315835"/>
                </a:lnTo>
                <a:lnTo>
                  <a:pt x="1790" y="308753"/>
                </a:lnTo>
                <a:lnTo>
                  <a:pt x="12616" y="268194"/>
                </a:lnTo>
                <a:lnTo>
                  <a:pt x="28870" y="230047"/>
                </a:lnTo>
                <a:lnTo>
                  <a:pt x="50830" y="192071"/>
                </a:lnTo>
                <a:lnTo>
                  <a:pt x="54662" y="185992"/>
                </a:lnTo>
                <a:lnTo>
                  <a:pt x="78235" y="152981"/>
                </a:lnTo>
                <a:lnTo>
                  <a:pt x="107023" y="121422"/>
                </a:lnTo>
                <a:lnTo>
                  <a:pt x="115060" y="113620"/>
                </a:lnTo>
                <a:lnTo>
                  <a:pt x="117847" y="110823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6652" y="2171423"/>
            <a:ext cx="912397" cy="267919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3612538" y="2174216"/>
            <a:ext cx="646430" cy="223966"/>
          </a:xfrm>
          <a:custGeom>
            <a:avLst/>
            <a:gdLst/>
            <a:ahLst/>
            <a:cxnLst/>
            <a:rect l="l" t="t" r="r" b="b"/>
            <a:pathLst>
              <a:path w="646429" h="224155">
                <a:moveTo>
                  <a:pt x="36915" y="121218"/>
                </a:moveTo>
                <a:lnTo>
                  <a:pt x="35566" y="120948"/>
                </a:lnTo>
                <a:lnTo>
                  <a:pt x="32501" y="117796"/>
                </a:lnTo>
                <a:lnTo>
                  <a:pt x="28816" y="119598"/>
                </a:lnTo>
                <a:lnTo>
                  <a:pt x="25131" y="121399"/>
                </a:lnTo>
                <a:lnTo>
                  <a:pt x="19031" y="126795"/>
                </a:lnTo>
                <a:lnTo>
                  <a:pt x="14804" y="132027"/>
                </a:lnTo>
                <a:lnTo>
                  <a:pt x="10578" y="137259"/>
                </a:lnTo>
                <a:lnTo>
                  <a:pt x="5886" y="144391"/>
                </a:lnTo>
                <a:lnTo>
                  <a:pt x="3458" y="150988"/>
                </a:lnTo>
                <a:lnTo>
                  <a:pt x="1029" y="157586"/>
                </a:lnTo>
                <a:lnTo>
                  <a:pt x="0" y="165184"/>
                </a:lnTo>
                <a:lnTo>
                  <a:pt x="233" y="171613"/>
                </a:lnTo>
                <a:lnTo>
                  <a:pt x="466" y="178042"/>
                </a:lnTo>
                <a:lnTo>
                  <a:pt x="14238" y="204744"/>
                </a:lnTo>
                <a:lnTo>
                  <a:pt x="17765" y="209144"/>
                </a:lnTo>
                <a:lnTo>
                  <a:pt x="21688" y="213141"/>
                </a:lnTo>
                <a:lnTo>
                  <a:pt x="26024" y="215961"/>
                </a:lnTo>
                <a:lnTo>
                  <a:pt x="30359" y="218781"/>
                </a:lnTo>
                <a:lnTo>
                  <a:pt x="35436" y="220386"/>
                </a:lnTo>
                <a:lnTo>
                  <a:pt x="40247" y="221668"/>
                </a:lnTo>
                <a:lnTo>
                  <a:pt x="45059" y="222949"/>
                </a:lnTo>
                <a:lnTo>
                  <a:pt x="49850" y="223356"/>
                </a:lnTo>
                <a:lnTo>
                  <a:pt x="54892" y="223649"/>
                </a:lnTo>
                <a:lnTo>
                  <a:pt x="59934" y="223943"/>
                </a:lnTo>
                <a:lnTo>
                  <a:pt x="65388" y="223952"/>
                </a:lnTo>
                <a:lnTo>
                  <a:pt x="70498" y="223432"/>
                </a:lnTo>
                <a:lnTo>
                  <a:pt x="75607" y="222912"/>
                </a:lnTo>
                <a:lnTo>
                  <a:pt x="80465" y="221639"/>
                </a:lnTo>
                <a:lnTo>
                  <a:pt x="85550" y="220531"/>
                </a:lnTo>
                <a:lnTo>
                  <a:pt x="90635" y="219423"/>
                </a:lnTo>
                <a:lnTo>
                  <a:pt x="95989" y="218266"/>
                </a:lnTo>
                <a:lnTo>
                  <a:pt x="101007" y="216782"/>
                </a:lnTo>
                <a:lnTo>
                  <a:pt x="106025" y="215297"/>
                </a:lnTo>
                <a:lnTo>
                  <a:pt x="110987" y="213585"/>
                </a:lnTo>
                <a:lnTo>
                  <a:pt x="115658" y="211625"/>
                </a:lnTo>
                <a:lnTo>
                  <a:pt x="120330" y="209665"/>
                </a:lnTo>
                <a:lnTo>
                  <a:pt x="124792" y="207426"/>
                </a:lnTo>
                <a:lnTo>
                  <a:pt x="129036" y="205021"/>
                </a:lnTo>
                <a:lnTo>
                  <a:pt x="133280" y="202616"/>
                </a:lnTo>
                <a:lnTo>
                  <a:pt x="137274" y="199684"/>
                </a:lnTo>
                <a:lnTo>
                  <a:pt x="141123" y="197195"/>
                </a:lnTo>
                <a:lnTo>
                  <a:pt x="144971" y="194707"/>
                </a:lnTo>
                <a:lnTo>
                  <a:pt x="148862" y="192737"/>
                </a:lnTo>
                <a:lnTo>
                  <a:pt x="152129" y="190089"/>
                </a:lnTo>
                <a:lnTo>
                  <a:pt x="155395" y="187442"/>
                </a:lnTo>
                <a:lnTo>
                  <a:pt x="158033" y="184397"/>
                </a:lnTo>
                <a:lnTo>
                  <a:pt x="160723" y="181310"/>
                </a:lnTo>
                <a:lnTo>
                  <a:pt x="163414" y="178223"/>
                </a:lnTo>
                <a:lnTo>
                  <a:pt x="166056" y="174889"/>
                </a:lnTo>
                <a:lnTo>
                  <a:pt x="168271" y="171566"/>
                </a:lnTo>
                <a:lnTo>
                  <a:pt x="170486" y="168244"/>
                </a:lnTo>
                <a:lnTo>
                  <a:pt x="172142" y="164791"/>
                </a:lnTo>
                <a:lnTo>
                  <a:pt x="174013" y="161376"/>
                </a:lnTo>
                <a:lnTo>
                  <a:pt x="175883" y="157961"/>
                </a:lnTo>
                <a:lnTo>
                  <a:pt x="183915" y="140848"/>
                </a:lnTo>
                <a:lnTo>
                  <a:pt x="185175" y="137196"/>
                </a:lnTo>
                <a:lnTo>
                  <a:pt x="186203" y="133115"/>
                </a:lnTo>
                <a:lnTo>
                  <a:pt x="187053" y="129158"/>
                </a:lnTo>
                <a:lnTo>
                  <a:pt x="187903" y="125199"/>
                </a:lnTo>
                <a:lnTo>
                  <a:pt x="190533" y="85839"/>
                </a:lnTo>
                <a:lnTo>
                  <a:pt x="190507" y="81805"/>
                </a:lnTo>
                <a:lnTo>
                  <a:pt x="190480" y="77415"/>
                </a:lnTo>
                <a:lnTo>
                  <a:pt x="190453" y="73025"/>
                </a:lnTo>
                <a:lnTo>
                  <a:pt x="190642" y="68338"/>
                </a:lnTo>
                <a:lnTo>
                  <a:pt x="190301" y="63877"/>
                </a:lnTo>
                <a:lnTo>
                  <a:pt x="189959" y="59416"/>
                </a:lnTo>
                <a:lnTo>
                  <a:pt x="189143" y="54929"/>
                </a:lnTo>
                <a:lnTo>
                  <a:pt x="188433" y="50651"/>
                </a:lnTo>
                <a:lnTo>
                  <a:pt x="187723" y="46373"/>
                </a:lnTo>
                <a:lnTo>
                  <a:pt x="186813" y="42209"/>
                </a:lnTo>
                <a:lnTo>
                  <a:pt x="186039" y="38210"/>
                </a:lnTo>
                <a:lnTo>
                  <a:pt x="185265" y="34210"/>
                </a:lnTo>
                <a:lnTo>
                  <a:pt x="184463" y="30375"/>
                </a:lnTo>
                <a:lnTo>
                  <a:pt x="183789" y="26654"/>
                </a:lnTo>
                <a:lnTo>
                  <a:pt x="181071" y="8232"/>
                </a:lnTo>
                <a:lnTo>
                  <a:pt x="180730" y="5722"/>
                </a:lnTo>
                <a:lnTo>
                  <a:pt x="180390" y="3213"/>
                </a:lnTo>
                <a:lnTo>
                  <a:pt x="179877" y="1612"/>
                </a:lnTo>
                <a:lnTo>
                  <a:pt x="179948" y="829"/>
                </a:lnTo>
                <a:lnTo>
                  <a:pt x="180020" y="46"/>
                </a:lnTo>
                <a:lnTo>
                  <a:pt x="180624" y="0"/>
                </a:lnTo>
                <a:lnTo>
                  <a:pt x="181159" y="1023"/>
                </a:lnTo>
                <a:lnTo>
                  <a:pt x="185218" y="16401"/>
                </a:lnTo>
                <a:lnTo>
                  <a:pt x="185850" y="20108"/>
                </a:lnTo>
                <a:lnTo>
                  <a:pt x="186451" y="24753"/>
                </a:lnTo>
                <a:lnTo>
                  <a:pt x="186953" y="29212"/>
                </a:lnTo>
                <a:lnTo>
                  <a:pt x="187455" y="33672"/>
                </a:lnTo>
                <a:lnTo>
                  <a:pt x="187880" y="38269"/>
                </a:lnTo>
                <a:lnTo>
                  <a:pt x="188231" y="43157"/>
                </a:lnTo>
                <a:lnTo>
                  <a:pt x="188584" y="48045"/>
                </a:lnTo>
                <a:lnTo>
                  <a:pt x="188848" y="53187"/>
                </a:lnTo>
                <a:lnTo>
                  <a:pt x="189065" y="58539"/>
                </a:lnTo>
                <a:lnTo>
                  <a:pt x="189282" y="63889"/>
                </a:lnTo>
                <a:lnTo>
                  <a:pt x="189151" y="69781"/>
                </a:lnTo>
                <a:lnTo>
                  <a:pt x="189534" y="75264"/>
                </a:lnTo>
                <a:lnTo>
                  <a:pt x="189917" y="80747"/>
                </a:lnTo>
                <a:lnTo>
                  <a:pt x="190691" y="86011"/>
                </a:lnTo>
                <a:lnTo>
                  <a:pt x="191361" y="91439"/>
                </a:lnTo>
                <a:lnTo>
                  <a:pt x="192032" y="96867"/>
                </a:lnTo>
                <a:lnTo>
                  <a:pt x="192856" y="102543"/>
                </a:lnTo>
                <a:lnTo>
                  <a:pt x="193556" y="107830"/>
                </a:lnTo>
                <a:lnTo>
                  <a:pt x="194257" y="113117"/>
                </a:lnTo>
                <a:lnTo>
                  <a:pt x="194967" y="118305"/>
                </a:lnTo>
                <a:lnTo>
                  <a:pt x="195563" y="123163"/>
                </a:lnTo>
                <a:lnTo>
                  <a:pt x="198878" y="160425"/>
                </a:lnTo>
                <a:lnTo>
                  <a:pt x="199044" y="163983"/>
                </a:lnTo>
                <a:lnTo>
                  <a:pt x="198867" y="167881"/>
                </a:lnTo>
                <a:lnTo>
                  <a:pt x="199212" y="170660"/>
                </a:lnTo>
                <a:lnTo>
                  <a:pt x="199556" y="173438"/>
                </a:lnTo>
                <a:lnTo>
                  <a:pt x="200300" y="175719"/>
                </a:lnTo>
                <a:lnTo>
                  <a:pt x="200945" y="177095"/>
                </a:lnTo>
                <a:lnTo>
                  <a:pt x="201591" y="178471"/>
                </a:lnTo>
                <a:lnTo>
                  <a:pt x="202129" y="179015"/>
                </a:lnTo>
                <a:lnTo>
                  <a:pt x="203085" y="178916"/>
                </a:lnTo>
                <a:lnTo>
                  <a:pt x="204041" y="178816"/>
                </a:lnTo>
                <a:lnTo>
                  <a:pt x="215162" y="161082"/>
                </a:lnTo>
                <a:lnTo>
                  <a:pt x="216702" y="157534"/>
                </a:lnTo>
                <a:lnTo>
                  <a:pt x="218027" y="153442"/>
                </a:lnTo>
                <a:lnTo>
                  <a:pt x="219639" y="149469"/>
                </a:lnTo>
                <a:lnTo>
                  <a:pt x="221250" y="145494"/>
                </a:lnTo>
                <a:lnTo>
                  <a:pt x="223188" y="141290"/>
                </a:lnTo>
                <a:lnTo>
                  <a:pt x="224831" y="137239"/>
                </a:lnTo>
                <a:lnTo>
                  <a:pt x="226475" y="133187"/>
                </a:lnTo>
                <a:lnTo>
                  <a:pt x="227849" y="129101"/>
                </a:lnTo>
                <a:lnTo>
                  <a:pt x="229499" y="125160"/>
                </a:lnTo>
                <a:lnTo>
                  <a:pt x="231149" y="121218"/>
                </a:lnTo>
                <a:lnTo>
                  <a:pt x="233088" y="117345"/>
                </a:lnTo>
                <a:lnTo>
                  <a:pt x="234731" y="113589"/>
                </a:lnTo>
                <a:lnTo>
                  <a:pt x="236373" y="109832"/>
                </a:lnTo>
                <a:lnTo>
                  <a:pt x="237725" y="105914"/>
                </a:lnTo>
                <a:lnTo>
                  <a:pt x="239355" y="102618"/>
                </a:lnTo>
                <a:lnTo>
                  <a:pt x="240984" y="99322"/>
                </a:lnTo>
                <a:lnTo>
                  <a:pt x="242893" y="96588"/>
                </a:lnTo>
                <a:lnTo>
                  <a:pt x="244509" y="93813"/>
                </a:lnTo>
                <a:lnTo>
                  <a:pt x="246125" y="91038"/>
                </a:lnTo>
                <a:lnTo>
                  <a:pt x="247447" y="88280"/>
                </a:lnTo>
                <a:lnTo>
                  <a:pt x="249052" y="85967"/>
                </a:lnTo>
                <a:lnTo>
                  <a:pt x="250657" y="83654"/>
                </a:lnTo>
                <a:lnTo>
                  <a:pt x="252541" y="81893"/>
                </a:lnTo>
                <a:lnTo>
                  <a:pt x="254137" y="79934"/>
                </a:lnTo>
                <a:lnTo>
                  <a:pt x="255733" y="77975"/>
                </a:lnTo>
                <a:lnTo>
                  <a:pt x="257038" y="75932"/>
                </a:lnTo>
                <a:lnTo>
                  <a:pt x="258628" y="74214"/>
                </a:lnTo>
                <a:lnTo>
                  <a:pt x="260219" y="72495"/>
                </a:lnTo>
                <a:lnTo>
                  <a:pt x="261822" y="70928"/>
                </a:lnTo>
                <a:lnTo>
                  <a:pt x="263680" y="69621"/>
                </a:lnTo>
                <a:lnTo>
                  <a:pt x="265536" y="68314"/>
                </a:lnTo>
                <a:lnTo>
                  <a:pt x="267557" y="66982"/>
                </a:lnTo>
                <a:lnTo>
                  <a:pt x="269772" y="66373"/>
                </a:lnTo>
                <a:lnTo>
                  <a:pt x="271986" y="65765"/>
                </a:lnTo>
                <a:lnTo>
                  <a:pt x="274411" y="65857"/>
                </a:lnTo>
                <a:lnTo>
                  <a:pt x="276968" y="65971"/>
                </a:lnTo>
                <a:lnTo>
                  <a:pt x="279525" y="66085"/>
                </a:lnTo>
                <a:lnTo>
                  <a:pt x="282280" y="66333"/>
                </a:lnTo>
                <a:lnTo>
                  <a:pt x="285113" y="67059"/>
                </a:lnTo>
                <a:lnTo>
                  <a:pt x="287947" y="67786"/>
                </a:lnTo>
                <a:lnTo>
                  <a:pt x="313158" y="88473"/>
                </a:lnTo>
                <a:lnTo>
                  <a:pt x="315154" y="91438"/>
                </a:lnTo>
                <a:lnTo>
                  <a:pt x="317151" y="94403"/>
                </a:lnTo>
                <a:lnTo>
                  <a:pt x="319289" y="97566"/>
                </a:lnTo>
                <a:lnTo>
                  <a:pt x="321090" y="100743"/>
                </a:lnTo>
                <a:lnTo>
                  <a:pt x="322892" y="103920"/>
                </a:lnTo>
                <a:lnTo>
                  <a:pt x="324296" y="107484"/>
                </a:lnTo>
                <a:lnTo>
                  <a:pt x="325964" y="110497"/>
                </a:lnTo>
                <a:lnTo>
                  <a:pt x="327632" y="113509"/>
                </a:lnTo>
                <a:lnTo>
                  <a:pt x="329511" y="116129"/>
                </a:lnTo>
                <a:lnTo>
                  <a:pt x="331099" y="118817"/>
                </a:lnTo>
                <a:lnTo>
                  <a:pt x="332686" y="121505"/>
                </a:lnTo>
                <a:lnTo>
                  <a:pt x="333943" y="124017"/>
                </a:lnTo>
                <a:lnTo>
                  <a:pt x="335490" y="126626"/>
                </a:lnTo>
                <a:lnTo>
                  <a:pt x="337038" y="129235"/>
                </a:lnTo>
                <a:lnTo>
                  <a:pt x="338580" y="132076"/>
                </a:lnTo>
                <a:lnTo>
                  <a:pt x="340383" y="134473"/>
                </a:lnTo>
                <a:lnTo>
                  <a:pt x="342188" y="136869"/>
                </a:lnTo>
                <a:lnTo>
                  <a:pt x="344420" y="138851"/>
                </a:lnTo>
                <a:lnTo>
                  <a:pt x="346316" y="141004"/>
                </a:lnTo>
                <a:lnTo>
                  <a:pt x="348212" y="143157"/>
                </a:lnTo>
                <a:lnTo>
                  <a:pt x="349870" y="145453"/>
                </a:lnTo>
                <a:lnTo>
                  <a:pt x="351759" y="147388"/>
                </a:lnTo>
                <a:lnTo>
                  <a:pt x="361994" y="155077"/>
                </a:lnTo>
                <a:lnTo>
                  <a:pt x="364389" y="156371"/>
                </a:lnTo>
                <a:lnTo>
                  <a:pt x="366784" y="157664"/>
                </a:lnTo>
                <a:lnTo>
                  <a:pt x="369349" y="159133"/>
                </a:lnTo>
                <a:lnTo>
                  <a:pt x="372022" y="160376"/>
                </a:lnTo>
                <a:lnTo>
                  <a:pt x="389404" y="166407"/>
                </a:lnTo>
                <a:lnTo>
                  <a:pt x="392461" y="167123"/>
                </a:lnTo>
                <a:lnTo>
                  <a:pt x="395608" y="167940"/>
                </a:lnTo>
                <a:lnTo>
                  <a:pt x="398765" y="168119"/>
                </a:lnTo>
                <a:lnTo>
                  <a:pt x="401922" y="168299"/>
                </a:lnTo>
                <a:lnTo>
                  <a:pt x="405135" y="167873"/>
                </a:lnTo>
                <a:lnTo>
                  <a:pt x="408346" y="167484"/>
                </a:lnTo>
                <a:lnTo>
                  <a:pt x="411556" y="167095"/>
                </a:lnTo>
                <a:lnTo>
                  <a:pt x="414796" y="166391"/>
                </a:lnTo>
                <a:lnTo>
                  <a:pt x="418027" y="165783"/>
                </a:lnTo>
                <a:lnTo>
                  <a:pt x="421258" y="165175"/>
                </a:lnTo>
                <a:lnTo>
                  <a:pt x="424770" y="164722"/>
                </a:lnTo>
                <a:lnTo>
                  <a:pt x="427733" y="163838"/>
                </a:lnTo>
                <a:lnTo>
                  <a:pt x="430695" y="162955"/>
                </a:lnTo>
                <a:lnTo>
                  <a:pt x="433206" y="161624"/>
                </a:lnTo>
                <a:lnTo>
                  <a:pt x="435801" y="160482"/>
                </a:lnTo>
                <a:lnTo>
                  <a:pt x="438395" y="159341"/>
                </a:lnTo>
                <a:lnTo>
                  <a:pt x="440789" y="158337"/>
                </a:lnTo>
                <a:lnTo>
                  <a:pt x="443298" y="156991"/>
                </a:lnTo>
                <a:lnTo>
                  <a:pt x="445807" y="155644"/>
                </a:lnTo>
                <a:lnTo>
                  <a:pt x="448545" y="154165"/>
                </a:lnTo>
                <a:lnTo>
                  <a:pt x="450855" y="152405"/>
                </a:lnTo>
                <a:lnTo>
                  <a:pt x="453166" y="150645"/>
                </a:lnTo>
                <a:lnTo>
                  <a:pt x="455071" y="148638"/>
                </a:lnTo>
                <a:lnTo>
                  <a:pt x="457158" y="146430"/>
                </a:lnTo>
                <a:lnTo>
                  <a:pt x="459246" y="144222"/>
                </a:lnTo>
                <a:lnTo>
                  <a:pt x="461490" y="141754"/>
                </a:lnTo>
                <a:lnTo>
                  <a:pt x="463382" y="139157"/>
                </a:lnTo>
                <a:lnTo>
                  <a:pt x="465273" y="136561"/>
                </a:lnTo>
                <a:lnTo>
                  <a:pt x="466766" y="133740"/>
                </a:lnTo>
                <a:lnTo>
                  <a:pt x="468508" y="130850"/>
                </a:lnTo>
                <a:lnTo>
                  <a:pt x="470250" y="127961"/>
                </a:lnTo>
                <a:lnTo>
                  <a:pt x="472193" y="124904"/>
                </a:lnTo>
                <a:lnTo>
                  <a:pt x="473834" y="121818"/>
                </a:lnTo>
                <a:lnTo>
                  <a:pt x="475475" y="118733"/>
                </a:lnTo>
                <a:lnTo>
                  <a:pt x="482627" y="99376"/>
                </a:lnTo>
                <a:lnTo>
                  <a:pt x="483594" y="96095"/>
                </a:lnTo>
                <a:lnTo>
                  <a:pt x="483897" y="92829"/>
                </a:lnTo>
                <a:lnTo>
                  <a:pt x="484200" y="89564"/>
                </a:lnTo>
                <a:lnTo>
                  <a:pt x="483850" y="86291"/>
                </a:lnTo>
                <a:lnTo>
                  <a:pt x="483521" y="83033"/>
                </a:lnTo>
                <a:lnTo>
                  <a:pt x="483192" y="79776"/>
                </a:lnTo>
                <a:lnTo>
                  <a:pt x="482783" y="76254"/>
                </a:lnTo>
                <a:lnTo>
                  <a:pt x="481924" y="73284"/>
                </a:lnTo>
                <a:lnTo>
                  <a:pt x="481065" y="70314"/>
                </a:lnTo>
                <a:lnTo>
                  <a:pt x="479885" y="67265"/>
                </a:lnTo>
                <a:lnTo>
                  <a:pt x="478367" y="65214"/>
                </a:lnTo>
                <a:lnTo>
                  <a:pt x="476849" y="63163"/>
                </a:lnTo>
                <a:lnTo>
                  <a:pt x="474945" y="61680"/>
                </a:lnTo>
                <a:lnTo>
                  <a:pt x="472816" y="60978"/>
                </a:lnTo>
                <a:lnTo>
                  <a:pt x="470687" y="60275"/>
                </a:lnTo>
                <a:lnTo>
                  <a:pt x="467935" y="60367"/>
                </a:lnTo>
                <a:lnTo>
                  <a:pt x="465592" y="60998"/>
                </a:lnTo>
                <a:lnTo>
                  <a:pt x="463249" y="61629"/>
                </a:lnTo>
                <a:lnTo>
                  <a:pt x="460810" y="63033"/>
                </a:lnTo>
                <a:lnTo>
                  <a:pt x="458758" y="64763"/>
                </a:lnTo>
                <a:lnTo>
                  <a:pt x="456707" y="66494"/>
                </a:lnTo>
                <a:lnTo>
                  <a:pt x="447012" y="89592"/>
                </a:lnTo>
                <a:lnTo>
                  <a:pt x="446670" y="92906"/>
                </a:lnTo>
                <a:lnTo>
                  <a:pt x="447029" y="96374"/>
                </a:lnTo>
                <a:lnTo>
                  <a:pt x="447368" y="99804"/>
                </a:lnTo>
                <a:lnTo>
                  <a:pt x="447706" y="103234"/>
                </a:lnTo>
                <a:lnTo>
                  <a:pt x="448151" y="106726"/>
                </a:lnTo>
                <a:lnTo>
                  <a:pt x="449042" y="110171"/>
                </a:lnTo>
                <a:lnTo>
                  <a:pt x="449933" y="113615"/>
                </a:lnTo>
                <a:lnTo>
                  <a:pt x="451156" y="117066"/>
                </a:lnTo>
                <a:lnTo>
                  <a:pt x="452712" y="120473"/>
                </a:lnTo>
                <a:lnTo>
                  <a:pt x="454267" y="123880"/>
                </a:lnTo>
                <a:lnTo>
                  <a:pt x="456212" y="127263"/>
                </a:lnTo>
                <a:lnTo>
                  <a:pt x="458375" y="130612"/>
                </a:lnTo>
                <a:lnTo>
                  <a:pt x="460538" y="133961"/>
                </a:lnTo>
                <a:lnTo>
                  <a:pt x="463052" y="137276"/>
                </a:lnTo>
                <a:lnTo>
                  <a:pt x="465692" y="140567"/>
                </a:lnTo>
                <a:lnTo>
                  <a:pt x="468331" y="143858"/>
                </a:lnTo>
                <a:lnTo>
                  <a:pt x="471243" y="147115"/>
                </a:lnTo>
                <a:lnTo>
                  <a:pt x="474212" y="150357"/>
                </a:lnTo>
                <a:lnTo>
                  <a:pt x="477180" y="153599"/>
                </a:lnTo>
                <a:lnTo>
                  <a:pt x="480336" y="157084"/>
                </a:lnTo>
                <a:lnTo>
                  <a:pt x="483504" y="160022"/>
                </a:lnTo>
                <a:lnTo>
                  <a:pt x="486673" y="162959"/>
                </a:lnTo>
                <a:lnTo>
                  <a:pt x="489684" y="165425"/>
                </a:lnTo>
                <a:lnTo>
                  <a:pt x="493224" y="167980"/>
                </a:lnTo>
                <a:lnTo>
                  <a:pt x="496764" y="170536"/>
                </a:lnTo>
                <a:lnTo>
                  <a:pt x="500810" y="173153"/>
                </a:lnTo>
                <a:lnTo>
                  <a:pt x="504744" y="175353"/>
                </a:lnTo>
                <a:lnTo>
                  <a:pt x="508677" y="177553"/>
                </a:lnTo>
                <a:lnTo>
                  <a:pt x="512554" y="179532"/>
                </a:lnTo>
                <a:lnTo>
                  <a:pt x="516826" y="181180"/>
                </a:lnTo>
                <a:lnTo>
                  <a:pt x="521098" y="182829"/>
                </a:lnTo>
                <a:lnTo>
                  <a:pt x="525850" y="183881"/>
                </a:lnTo>
                <a:lnTo>
                  <a:pt x="530374" y="185243"/>
                </a:lnTo>
                <a:lnTo>
                  <a:pt x="534899" y="186606"/>
                </a:lnTo>
                <a:lnTo>
                  <a:pt x="539551" y="188097"/>
                </a:lnTo>
                <a:lnTo>
                  <a:pt x="543973" y="189355"/>
                </a:lnTo>
                <a:lnTo>
                  <a:pt x="581684" y="196932"/>
                </a:lnTo>
                <a:lnTo>
                  <a:pt x="585908" y="197353"/>
                </a:lnTo>
                <a:lnTo>
                  <a:pt x="590173" y="197891"/>
                </a:lnTo>
                <a:lnTo>
                  <a:pt x="594265" y="197837"/>
                </a:lnTo>
                <a:lnTo>
                  <a:pt x="598358" y="197784"/>
                </a:lnTo>
                <a:lnTo>
                  <a:pt x="602097" y="197161"/>
                </a:lnTo>
                <a:lnTo>
                  <a:pt x="606238" y="196608"/>
                </a:lnTo>
                <a:lnTo>
                  <a:pt x="610379" y="196056"/>
                </a:lnTo>
                <a:lnTo>
                  <a:pt x="614569" y="195499"/>
                </a:lnTo>
                <a:lnTo>
                  <a:pt x="619110" y="194521"/>
                </a:lnTo>
                <a:lnTo>
                  <a:pt x="623651" y="193542"/>
                </a:lnTo>
                <a:lnTo>
                  <a:pt x="628975" y="192033"/>
                </a:lnTo>
                <a:lnTo>
                  <a:pt x="633484" y="190738"/>
                </a:lnTo>
                <a:lnTo>
                  <a:pt x="637994" y="189444"/>
                </a:lnTo>
                <a:lnTo>
                  <a:pt x="644052" y="187416"/>
                </a:lnTo>
                <a:lnTo>
                  <a:pt x="646165" y="186752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16263" y="2181406"/>
            <a:ext cx="898229" cy="23075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69923" y="1665612"/>
            <a:ext cx="1697520" cy="936918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5783861" y="2228664"/>
            <a:ext cx="28575" cy="110396"/>
          </a:xfrm>
          <a:custGeom>
            <a:avLst/>
            <a:gdLst/>
            <a:ahLst/>
            <a:cxnLst/>
            <a:rect l="l" t="t" r="r" b="b"/>
            <a:pathLst>
              <a:path w="28575" h="110489">
                <a:moveTo>
                  <a:pt x="0" y="0"/>
                </a:moveTo>
                <a:lnTo>
                  <a:pt x="539" y="2700"/>
                </a:lnTo>
                <a:lnTo>
                  <a:pt x="1981" y="9641"/>
                </a:lnTo>
                <a:lnTo>
                  <a:pt x="3239" y="16204"/>
                </a:lnTo>
                <a:lnTo>
                  <a:pt x="4497" y="22767"/>
                </a:lnTo>
                <a:lnTo>
                  <a:pt x="5874" y="31458"/>
                </a:lnTo>
                <a:lnTo>
                  <a:pt x="7548" y="39377"/>
                </a:lnTo>
                <a:lnTo>
                  <a:pt x="9221" y="47295"/>
                </a:lnTo>
                <a:lnTo>
                  <a:pt x="11412" y="55924"/>
                </a:lnTo>
                <a:lnTo>
                  <a:pt x="13279" y="63715"/>
                </a:lnTo>
                <a:lnTo>
                  <a:pt x="15145" y="71505"/>
                </a:lnTo>
                <a:lnTo>
                  <a:pt x="17101" y="79716"/>
                </a:lnTo>
                <a:lnTo>
                  <a:pt x="18746" y="86118"/>
                </a:lnTo>
                <a:lnTo>
                  <a:pt x="20392" y="92520"/>
                </a:lnTo>
                <a:lnTo>
                  <a:pt x="21897" y="98316"/>
                </a:lnTo>
                <a:lnTo>
                  <a:pt x="23153" y="102125"/>
                </a:lnTo>
                <a:lnTo>
                  <a:pt x="24408" y="105935"/>
                </a:lnTo>
                <a:lnTo>
                  <a:pt x="25432" y="107648"/>
                </a:lnTo>
                <a:lnTo>
                  <a:pt x="26279" y="108972"/>
                </a:lnTo>
                <a:lnTo>
                  <a:pt x="27127" y="110297"/>
                </a:lnTo>
                <a:lnTo>
                  <a:pt x="27909" y="109891"/>
                </a:lnTo>
                <a:lnTo>
                  <a:pt x="28235" y="110075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12446" y="2097303"/>
            <a:ext cx="7620" cy="7614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7551"/>
                </a:moveTo>
                <a:lnTo>
                  <a:pt x="3239" y="4310"/>
                </a:lnTo>
                <a:lnTo>
                  <a:pt x="7547" y="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5802922" y="2005924"/>
            <a:ext cx="246379" cy="463161"/>
            <a:chOff x="5802921" y="2007610"/>
            <a:chExt cx="246379" cy="463550"/>
          </a:xfrm>
        </p:grpSpPr>
        <p:sp>
          <p:nvSpPr>
            <p:cNvPr id="34" name="object 34"/>
            <p:cNvSpPr/>
            <p:nvPr/>
          </p:nvSpPr>
          <p:spPr>
            <a:xfrm>
              <a:off x="5906797" y="2017135"/>
              <a:ext cx="115570" cy="444500"/>
            </a:xfrm>
            <a:custGeom>
              <a:avLst/>
              <a:gdLst/>
              <a:ahLst/>
              <a:cxnLst/>
              <a:rect l="l" t="t" r="r" b="b"/>
              <a:pathLst>
                <a:path w="115570" h="444500">
                  <a:moveTo>
                    <a:pt x="115278" y="3692"/>
                  </a:moveTo>
                  <a:lnTo>
                    <a:pt x="114468" y="3422"/>
                  </a:lnTo>
                  <a:lnTo>
                    <a:pt x="113925" y="0"/>
                  </a:lnTo>
                  <a:lnTo>
                    <a:pt x="110418" y="2071"/>
                  </a:lnTo>
                  <a:lnTo>
                    <a:pt x="78719" y="34988"/>
                  </a:lnTo>
                  <a:lnTo>
                    <a:pt x="54066" y="72866"/>
                  </a:lnTo>
                  <a:lnTo>
                    <a:pt x="35395" y="113646"/>
                  </a:lnTo>
                  <a:lnTo>
                    <a:pt x="23791" y="152417"/>
                  </a:lnTo>
                  <a:lnTo>
                    <a:pt x="17347" y="196906"/>
                  </a:lnTo>
                  <a:lnTo>
                    <a:pt x="17110" y="204173"/>
                  </a:lnTo>
                  <a:lnTo>
                    <a:pt x="17143" y="211400"/>
                  </a:lnTo>
                  <a:lnTo>
                    <a:pt x="19822" y="254318"/>
                  </a:lnTo>
                  <a:lnTo>
                    <a:pt x="20433" y="261184"/>
                  </a:lnTo>
                  <a:lnTo>
                    <a:pt x="25335" y="297789"/>
                  </a:lnTo>
                  <a:lnTo>
                    <a:pt x="26727" y="305637"/>
                  </a:lnTo>
                  <a:lnTo>
                    <a:pt x="28119" y="313485"/>
                  </a:lnTo>
                  <a:lnTo>
                    <a:pt x="29631" y="321193"/>
                  </a:lnTo>
                  <a:lnTo>
                    <a:pt x="30907" y="328165"/>
                  </a:lnTo>
                  <a:lnTo>
                    <a:pt x="32183" y="335136"/>
                  </a:lnTo>
                  <a:lnTo>
                    <a:pt x="33380" y="341309"/>
                  </a:lnTo>
                  <a:lnTo>
                    <a:pt x="34381" y="347467"/>
                  </a:lnTo>
                  <a:lnTo>
                    <a:pt x="35382" y="353625"/>
                  </a:lnTo>
                  <a:lnTo>
                    <a:pt x="35948" y="359600"/>
                  </a:lnTo>
                  <a:lnTo>
                    <a:pt x="36912" y="365116"/>
                  </a:lnTo>
                  <a:lnTo>
                    <a:pt x="37875" y="370631"/>
                  </a:lnTo>
                  <a:lnTo>
                    <a:pt x="39110" y="375762"/>
                  </a:lnTo>
                  <a:lnTo>
                    <a:pt x="40160" y="380558"/>
                  </a:lnTo>
                  <a:lnTo>
                    <a:pt x="41211" y="385354"/>
                  </a:lnTo>
                  <a:lnTo>
                    <a:pt x="42300" y="389731"/>
                  </a:lnTo>
                  <a:lnTo>
                    <a:pt x="43215" y="393892"/>
                  </a:lnTo>
                  <a:lnTo>
                    <a:pt x="47834" y="419302"/>
                  </a:lnTo>
                  <a:lnTo>
                    <a:pt x="48435" y="422467"/>
                  </a:lnTo>
                  <a:lnTo>
                    <a:pt x="48435" y="425623"/>
                  </a:lnTo>
                  <a:lnTo>
                    <a:pt x="48435" y="428780"/>
                  </a:lnTo>
                  <a:lnTo>
                    <a:pt x="48142" y="432369"/>
                  </a:lnTo>
                  <a:lnTo>
                    <a:pt x="47371" y="434893"/>
                  </a:lnTo>
                  <a:lnTo>
                    <a:pt x="46599" y="437416"/>
                  </a:lnTo>
                  <a:lnTo>
                    <a:pt x="45370" y="439257"/>
                  </a:lnTo>
                  <a:lnTo>
                    <a:pt x="43804" y="440765"/>
                  </a:lnTo>
                  <a:lnTo>
                    <a:pt x="42238" y="442273"/>
                  </a:lnTo>
                  <a:lnTo>
                    <a:pt x="40210" y="443467"/>
                  </a:lnTo>
                  <a:lnTo>
                    <a:pt x="37973" y="443941"/>
                  </a:lnTo>
                  <a:lnTo>
                    <a:pt x="35736" y="444414"/>
                  </a:lnTo>
                  <a:lnTo>
                    <a:pt x="33113" y="444001"/>
                  </a:lnTo>
                  <a:lnTo>
                    <a:pt x="30381" y="443607"/>
                  </a:lnTo>
                  <a:lnTo>
                    <a:pt x="27648" y="443214"/>
                  </a:lnTo>
                  <a:lnTo>
                    <a:pt x="24904" y="442878"/>
                  </a:lnTo>
                  <a:lnTo>
                    <a:pt x="21578" y="441576"/>
                  </a:lnTo>
                  <a:lnTo>
                    <a:pt x="18253" y="440276"/>
                  </a:lnTo>
                  <a:lnTo>
                    <a:pt x="14025" y="437874"/>
                  </a:lnTo>
                  <a:lnTo>
                    <a:pt x="10428" y="435801"/>
                  </a:lnTo>
                  <a:lnTo>
                    <a:pt x="6832" y="433727"/>
                  </a:lnTo>
                  <a:lnTo>
                    <a:pt x="1738" y="430246"/>
                  </a:lnTo>
                  <a:lnTo>
                    <a:pt x="0" y="429135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02921" y="2188636"/>
              <a:ext cx="246302" cy="118150"/>
            </a:xfrm>
            <a:prstGeom prst="rect">
              <a:avLst/>
            </a:prstGeom>
          </p:spPr>
        </p:pic>
      </p:grpSp>
      <p:sp>
        <p:nvSpPr>
          <p:cNvPr id="36" name="object 36"/>
          <p:cNvSpPr/>
          <p:nvPr/>
        </p:nvSpPr>
        <p:spPr>
          <a:xfrm>
            <a:off x="8245585" y="2259002"/>
            <a:ext cx="255904" cy="119913"/>
          </a:xfrm>
          <a:custGeom>
            <a:avLst/>
            <a:gdLst/>
            <a:ahLst/>
            <a:cxnLst/>
            <a:rect l="l" t="t" r="r" b="b"/>
            <a:pathLst>
              <a:path w="255904" h="120014">
                <a:moveTo>
                  <a:pt x="15711" y="45893"/>
                </a:moveTo>
                <a:lnTo>
                  <a:pt x="15171" y="47513"/>
                </a:lnTo>
                <a:lnTo>
                  <a:pt x="13729" y="52110"/>
                </a:lnTo>
                <a:lnTo>
                  <a:pt x="12471" y="55616"/>
                </a:lnTo>
                <a:lnTo>
                  <a:pt x="11213" y="59121"/>
                </a:lnTo>
                <a:lnTo>
                  <a:pt x="9565" y="63885"/>
                </a:lnTo>
                <a:lnTo>
                  <a:pt x="8163" y="66926"/>
                </a:lnTo>
                <a:lnTo>
                  <a:pt x="6759" y="69969"/>
                </a:lnTo>
                <a:lnTo>
                  <a:pt x="5289" y="72385"/>
                </a:lnTo>
                <a:lnTo>
                  <a:pt x="4051" y="73868"/>
                </a:lnTo>
                <a:lnTo>
                  <a:pt x="2814" y="75351"/>
                </a:lnTo>
                <a:lnTo>
                  <a:pt x="1412" y="75643"/>
                </a:lnTo>
                <a:lnTo>
                  <a:pt x="738" y="75824"/>
                </a:lnTo>
                <a:lnTo>
                  <a:pt x="65" y="76005"/>
                </a:lnTo>
                <a:lnTo>
                  <a:pt x="15" y="75725"/>
                </a:lnTo>
                <a:lnTo>
                  <a:pt x="6" y="74954"/>
                </a:lnTo>
                <a:lnTo>
                  <a:pt x="0" y="74183"/>
                </a:lnTo>
                <a:lnTo>
                  <a:pt x="95" y="72856"/>
                </a:lnTo>
                <a:lnTo>
                  <a:pt x="692" y="71200"/>
                </a:lnTo>
                <a:lnTo>
                  <a:pt x="1288" y="69544"/>
                </a:lnTo>
                <a:lnTo>
                  <a:pt x="2519" y="67377"/>
                </a:lnTo>
                <a:lnTo>
                  <a:pt x="3586" y="65020"/>
                </a:lnTo>
                <a:lnTo>
                  <a:pt x="4654" y="62663"/>
                </a:lnTo>
                <a:lnTo>
                  <a:pt x="5704" y="59635"/>
                </a:lnTo>
                <a:lnTo>
                  <a:pt x="7096" y="57058"/>
                </a:lnTo>
                <a:lnTo>
                  <a:pt x="8487" y="54481"/>
                </a:lnTo>
                <a:lnTo>
                  <a:pt x="10077" y="52078"/>
                </a:lnTo>
                <a:lnTo>
                  <a:pt x="11934" y="49559"/>
                </a:lnTo>
                <a:lnTo>
                  <a:pt x="13791" y="47040"/>
                </a:lnTo>
                <a:lnTo>
                  <a:pt x="15922" y="44547"/>
                </a:lnTo>
                <a:lnTo>
                  <a:pt x="18236" y="41945"/>
                </a:lnTo>
                <a:lnTo>
                  <a:pt x="20549" y="39343"/>
                </a:lnTo>
                <a:lnTo>
                  <a:pt x="34369" y="27118"/>
                </a:lnTo>
                <a:lnTo>
                  <a:pt x="37597" y="25133"/>
                </a:lnTo>
                <a:lnTo>
                  <a:pt x="55311" y="20307"/>
                </a:lnTo>
                <a:lnTo>
                  <a:pt x="58608" y="20060"/>
                </a:lnTo>
                <a:lnTo>
                  <a:pt x="74394" y="23362"/>
                </a:lnTo>
                <a:lnTo>
                  <a:pt x="77516" y="24703"/>
                </a:lnTo>
                <a:lnTo>
                  <a:pt x="80874" y="26528"/>
                </a:lnTo>
                <a:lnTo>
                  <a:pt x="83705" y="28597"/>
                </a:lnTo>
                <a:lnTo>
                  <a:pt x="86536" y="30666"/>
                </a:lnTo>
                <a:lnTo>
                  <a:pt x="100480" y="53729"/>
                </a:lnTo>
                <a:lnTo>
                  <a:pt x="101395" y="56938"/>
                </a:lnTo>
                <a:lnTo>
                  <a:pt x="101964" y="60268"/>
                </a:lnTo>
                <a:lnTo>
                  <a:pt x="102422" y="63580"/>
                </a:lnTo>
                <a:lnTo>
                  <a:pt x="102880" y="66892"/>
                </a:lnTo>
                <a:lnTo>
                  <a:pt x="103078" y="70260"/>
                </a:lnTo>
                <a:lnTo>
                  <a:pt x="103230" y="73601"/>
                </a:lnTo>
                <a:lnTo>
                  <a:pt x="103382" y="76942"/>
                </a:lnTo>
                <a:lnTo>
                  <a:pt x="103361" y="80297"/>
                </a:lnTo>
                <a:lnTo>
                  <a:pt x="103335" y="83624"/>
                </a:lnTo>
                <a:lnTo>
                  <a:pt x="103308" y="86952"/>
                </a:lnTo>
                <a:lnTo>
                  <a:pt x="103452" y="90540"/>
                </a:lnTo>
                <a:lnTo>
                  <a:pt x="103070" y="93565"/>
                </a:lnTo>
                <a:lnTo>
                  <a:pt x="102689" y="96590"/>
                </a:lnTo>
                <a:lnTo>
                  <a:pt x="102079" y="99955"/>
                </a:lnTo>
                <a:lnTo>
                  <a:pt x="101045" y="101774"/>
                </a:lnTo>
                <a:lnTo>
                  <a:pt x="100011" y="103594"/>
                </a:lnTo>
                <a:lnTo>
                  <a:pt x="98049" y="104384"/>
                </a:lnTo>
                <a:lnTo>
                  <a:pt x="96865" y="104481"/>
                </a:lnTo>
                <a:lnTo>
                  <a:pt x="95680" y="104578"/>
                </a:lnTo>
                <a:lnTo>
                  <a:pt x="94726" y="103678"/>
                </a:lnTo>
                <a:lnTo>
                  <a:pt x="93938" y="102357"/>
                </a:lnTo>
                <a:lnTo>
                  <a:pt x="93149" y="101036"/>
                </a:lnTo>
                <a:lnTo>
                  <a:pt x="92591" y="98902"/>
                </a:lnTo>
                <a:lnTo>
                  <a:pt x="92134" y="96557"/>
                </a:lnTo>
                <a:lnTo>
                  <a:pt x="91678" y="94212"/>
                </a:lnTo>
                <a:lnTo>
                  <a:pt x="91142" y="91014"/>
                </a:lnTo>
                <a:lnTo>
                  <a:pt x="91199" y="88285"/>
                </a:lnTo>
                <a:lnTo>
                  <a:pt x="91257" y="85556"/>
                </a:lnTo>
                <a:lnTo>
                  <a:pt x="91903" y="82911"/>
                </a:lnTo>
                <a:lnTo>
                  <a:pt x="92478" y="80184"/>
                </a:lnTo>
                <a:lnTo>
                  <a:pt x="104184" y="54500"/>
                </a:lnTo>
                <a:lnTo>
                  <a:pt x="106335" y="51499"/>
                </a:lnTo>
                <a:lnTo>
                  <a:pt x="108811" y="48441"/>
                </a:lnTo>
                <a:lnTo>
                  <a:pt x="111418" y="45361"/>
                </a:lnTo>
                <a:lnTo>
                  <a:pt x="114026" y="42281"/>
                </a:lnTo>
                <a:lnTo>
                  <a:pt x="116892" y="38886"/>
                </a:lnTo>
                <a:lnTo>
                  <a:pt x="119824" y="36021"/>
                </a:lnTo>
                <a:lnTo>
                  <a:pt x="122755" y="33155"/>
                </a:lnTo>
                <a:lnTo>
                  <a:pt x="126141" y="30709"/>
                </a:lnTo>
                <a:lnTo>
                  <a:pt x="129006" y="28168"/>
                </a:lnTo>
                <a:lnTo>
                  <a:pt x="131871" y="25626"/>
                </a:lnTo>
                <a:lnTo>
                  <a:pt x="134400" y="22990"/>
                </a:lnTo>
                <a:lnTo>
                  <a:pt x="137014" y="20772"/>
                </a:lnTo>
                <a:lnTo>
                  <a:pt x="149855" y="12096"/>
                </a:lnTo>
                <a:lnTo>
                  <a:pt x="152526" y="10702"/>
                </a:lnTo>
                <a:lnTo>
                  <a:pt x="155197" y="9308"/>
                </a:lnTo>
                <a:lnTo>
                  <a:pt x="157921" y="7786"/>
                </a:lnTo>
                <a:lnTo>
                  <a:pt x="160720" y="6501"/>
                </a:lnTo>
                <a:lnTo>
                  <a:pt x="163520" y="5217"/>
                </a:lnTo>
                <a:lnTo>
                  <a:pt x="166396" y="4007"/>
                </a:lnTo>
                <a:lnTo>
                  <a:pt x="169323" y="2995"/>
                </a:lnTo>
                <a:lnTo>
                  <a:pt x="172252" y="1984"/>
                </a:lnTo>
                <a:lnTo>
                  <a:pt x="175254" y="865"/>
                </a:lnTo>
                <a:lnTo>
                  <a:pt x="178289" y="432"/>
                </a:lnTo>
                <a:lnTo>
                  <a:pt x="181323" y="0"/>
                </a:lnTo>
                <a:lnTo>
                  <a:pt x="184418" y="197"/>
                </a:lnTo>
                <a:lnTo>
                  <a:pt x="187530" y="397"/>
                </a:lnTo>
                <a:lnTo>
                  <a:pt x="190641" y="597"/>
                </a:lnTo>
                <a:lnTo>
                  <a:pt x="193797" y="1150"/>
                </a:lnTo>
                <a:lnTo>
                  <a:pt x="196958" y="1632"/>
                </a:lnTo>
                <a:lnTo>
                  <a:pt x="200120" y="2115"/>
                </a:lnTo>
                <a:lnTo>
                  <a:pt x="203579" y="2480"/>
                </a:lnTo>
                <a:lnTo>
                  <a:pt x="206497" y="3292"/>
                </a:lnTo>
                <a:lnTo>
                  <a:pt x="209416" y="4104"/>
                </a:lnTo>
                <a:lnTo>
                  <a:pt x="211899" y="5395"/>
                </a:lnTo>
                <a:lnTo>
                  <a:pt x="214470" y="6503"/>
                </a:lnTo>
                <a:lnTo>
                  <a:pt x="217041" y="7611"/>
                </a:lnTo>
                <a:lnTo>
                  <a:pt x="219694" y="8604"/>
                </a:lnTo>
                <a:lnTo>
                  <a:pt x="221924" y="9943"/>
                </a:lnTo>
                <a:lnTo>
                  <a:pt x="224155" y="11281"/>
                </a:lnTo>
                <a:lnTo>
                  <a:pt x="225901" y="12767"/>
                </a:lnTo>
                <a:lnTo>
                  <a:pt x="227851" y="14534"/>
                </a:lnTo>
                <a:lnTo>
                  <a:pt x="229803" y="16300"/>
                </a:lnTo>
                <a:lnTo>
                  <a:pt x="241735" y="36197"/>
                </a:lnTo>
                <a:lnTo>
                  <a:pt x="242658" y="39097"/>
                </a:lnTo>
                <a:lnTo>
                  <a:pt x="243330" y="42164"/>
                </a:lnTo>
                <a:lnTo>
                  <a:pt x="243882" y="45258"/>
                </a:lnTo>
                <a:lnTo>
                  <a:pt x="244433" y="48351"/>
                </a:lnTo>
                <a:lnTo>
                  <a:pt x="245513" y="64483"/>
                </a:lnTo>
                <a:lnTo>
                  <a:pt x="245599" y="67738"/>
                </a:lnTo>
                <a:lnTo>
                  <a:pt x="245850" y="71020"/>
                </a:lnTo>
                <a:lnTo>
                  <a:pt x="245559" y="74287"/>
                </a:lnTo>
                <a:lnTo>
                  <a:pt x="245267" y="77554"/>
                </a:lnTo>
                <a:lnTo>
                  <a:pt x="244465" y="80827"/>
                </a:lnTo>
                <a:lnTo>
                  <a:pt x="243764" y="84085"/>
                </a:lnTo>
                <a:lnTo>
                  <a:pt x="243064" y="87343"/>
                </a:lnTo>
                <a:lnTo>
                  <a:pt x="241871" y="90865"/>
                </a:lnTo>
                <a:lnTo>
                  <a:pt x="241355" y="93835"/>
                </a:lnTo>
                <a:lnTo>
                  <a:pt x="240838" y="96804"/>
                </a:lnTo>
                <a:lnTo>
                  <a:pt x="240463" y="99312"/>
                </a:lnTo>
                <a:lnTo>
                  <a:pt x="240668" y="101903"/>
                </a:lnTo>
                <a:lnTo>
                  <a:pt x="240871" y="104494"/>
                </a:lnTo>
                <a:lnTo>
                  <a:pt x="241238" y="107148"/>
                </a:lnTo>
                <a:lnTo>
                  <a:pt x="242578" y="109379"/>
                </a:lnTo>
                <a:lnTo>
                  <a:pt x="243916" y="111610"/>
                </a:lnTo>
                <a:lnTo>
                  <a:pt x="246483" y="113617"/>
                </a:lnTo>
                <a:lnTo>
                  <a:pt x="248701" y="115288"/>
                </a:lnTo>
                <a:lnTo>
                  <a:pt x="250920" y="116960"/>
                </a:lnTo>
                <a:lnTo>
                  <a:pt x="254692" y="118722"/>
                </a:lnTo>
                <a:lnTo>
                  <a:pt x="255892" y="119409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03631" y="2223115"/>
            <a:ext cx="182598" cy="12131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97752" y="2912786"/>
            <a:ext cx="142816" cy="221002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402518" y="2776588"/>
            <a:ext cx="367665" cy="348957"/>
            <a:chOff x="402517" y="2778921"/>
            <a:chExt cx="367665" cy="349250"/>
          </a:xfrm>
        </p:grpSpPr>
        <p:sp>
          <p:nvSpPr>
            <p:cNvPr id="40" name="object 40"/>
            <p:cNvSpPr/>
            <p:nvPr/>
          </p:nvSpPr>
          <p:spPr>
            <a:xfrm>
              <a:off x="412042" y="2788446"/>
              <a:ext cx="348615" cy="330200"/>
            </a:xfrm>
            <a:custGeom>
              <a:avLst/>
              <a:gdLst/>
              <a:ahLst/>
              <a:cxnLst/>
              <a:rect l="l" t="t" r="r" b="b"/>
              <a:pathLst>
                <a:path w="348615" h="330200">
                  <a:moveTo>
                    <a:pt x="45330" y="214198"/>
                  </a:moveTo>
                  <a:lnTo>
                    <a:pt x="44520" y="213658"/>
                  </a:lnTo>
                  <a:lnTo>
                    <a:pt x="43437" y="209245"/>
                  </a:lnTo>
                  <a:lnTo>
                    <a:pt x="40470" y="210958"/>
                  </a:lnTo>
                  <a:lnTo>
                    <a:pt x="37503" y="212670"/>
                  </a:lnTo>
                  <a:lnTo>
                    <a:pt x="31879" y="218683"/>
                  </a:lnTo>
                  <a:lnTo>
                    <a:pt x="27527" y="224472"/>
                  </a:lnTo>
                  <a:lnTo>
                    <a:pt x="23176" y="230261"/>
                  </a:lnTo>
                  <a:lnTo>
                    <a:pt x="18127" y="238575"/>
                  </a:lnTo>
                  <a:lnTo>
                    <a:pt x="14363" y="245688"/>
                  </a:lnTo>
                  <a:lnTo>
                    <a:pt x="10600" y="252800"/>
                  </a:lnTo>
                  <a:lnTo>
                    <a:pt x="7236" y="260851"/>
                  </a:lnTo>
                  <a:lnTo>
                    <a:pt x="4946" y="267147"/>
                  </a:lnTo>
                  <a:lnTo>
                    <a:pt x="2656" y="273442"/>
                  </a:lnTo>
                  <a:lnTo>
                    <a:pt x="1247" y="278913"/>
                  </a:lnTo>
                  <a:lnTo>
                    <a:pt x="623" y="283460"/>
                  </a:lnTo>
                  <a:lnTo>
                    <a:pt x="0" y="288006"/>
                  </a:lnTo>
                  <a:lnTo>
                    <a:pt x="7577" y="300463"/>
                  </a:lnTo>
                  <a:lnTo>
                    <a:pt x="9363" y="300146"/>
                  </a:lnTo>
                  <a:lnTo>
                    <a:pt x="26801" y="283568"/>
                  </a:lnTo>
                  <a:lnTo>
                    <a:pt x="28466" y="280425"/>
                  </a:lnTo>
                  <a:lnTo>
                    <a:pt x="34118" y="260510"/>
                  </a:lnTo>
                  <a:lnTo>
                    <a:pt x="34907" y="256431"/>
                  </a:lnTo>
                  <a:lnTo>
                    <a:pt x="35177" y="251417"/>
                  </a:lnTo>
                  <a:lnTo>
                    <a:pt x="35887" y="248182"/>
                  </a:lnTo>
                  <a:lnTo>
                    <a:pt x="36597" y="244948"/>
                  </a:lnTo>
                  <a:lnTo>
                    <a:pt x="37557" y="242554"/>
                  </a:lnTo>
                  <a:lnTo>
                    <a:pt x="38377" y="241102"/>
                  </a:lnTo>
                  <a:lnTo>
                    <a:pt x="39196" y="239650"/>
                  </a:lnTo>
                  <a:lnTo>
                    <a:pt x="40069" y="239244"/>
                  </a:lnTo>
                  <a:lnTo>
                    <a:pt x="40804" y="239471"/>
                  </a:lnTo>
                  <a:lnTo>
                    <a:pt x="41539" y="239697"/>
                  </a:lnTo>
                  <a:lnTo>
                    <a:pt x="41949" y="240894"/>
                  </a:lnTo>
                  <a:lnTo>
                    <a:pt x="42787" y="242461"/>
                  </a:lnTo>
                  <a:lnTo>
                    <a:pt x="43624" y="244028"/>
                  </a:lnTo>
                  <a:lnTo>
                    <a:pt x="44814" y="246363"/>
                  </a:lnTo>
                  <a:lnTo>
                    <a:pt x="45830" y="248874"/>
                  </a:lnTo>
                  <a:lnTo>
                    <a:pt x="46847" y="251385"/>
                  </a:lnTo>
                  <a:lnTo>
                    <a:pt x="47684" y="254432"/>
                  </a:lnTo>
                  <a:lnTo>
                    <a:pt x="48887" y="257529"/>
                  </a:lnTo>
                  <a:lnTo>
                    <a:pt x="50090" y="260626"/>
                  </a:lnTo>
                  <a:lnTo>
                    <a:pt x="51418" y="264321"/>
                  </a:lnTo>
                  <a:lnTo>
                    <a:pt x="53050" y="267454"/>
                  </a:lnTo>
                  <a:lnTo>
                    <a:pt x="54682" y="270587"/>
                  </a:lnTo>
                  <a:lnTo>
                    <a:pt x="56840" y="273439"/>
                  </a:lnTo>
                  <a:lnTo>
                    <a:pt x="58679" y="276327"/>
                  </a:lnTo>
                  <a:lnTo>
                    <a:pt x="60518" y="279216"/>
                  </a:lnTo>
                  <a:lnTo>
                    <a:pt x="62184" y="282241"/>
                  </a:lnTo>
                  <a:lnTo>
                    <a:pt x="64084" y="284786"/>
                  </a:lnTo>
                  <a:lnTo>
                    <a:pt x="76966" y="296433"/>
                  </a:lnTo>
                  <a:lnTo>
                    <a:pt x="79412" y="297741"/>
                  </a:lnTo>
                  <a:lnTo>
                    <a:pt x="96215" y="301425"/>
                  </a:lnTo>
                  <a:lnTo>
                    <a:pt x="99272" y="301837"/>
                  </a:lnTo>
                  <a:lnTo>
                    <a:pt x="118170" y="297464"/>
                  </a:lnTo>
                  <a:lnTo>
                    <a:pt x="121388" y="296022"/>
                  </a:lnTo>
                  <a:lnTo>
                    <a:pt x="124606" y="294580"/>
                  </a:lnTo>
                  <a:lnTo>
                    <a:pt x="127849" y="293144"/>
                  </a:lnTo>
                  <a:lnTo>
                    <a:pt x="131083" y="291428"/>
                  </a:lnTo>
                  <a:lnTo>
                    <a:pt x="134317" y="289712"/>
                  </a:lnTo>
                  <a:lnTo>
                    <a:pt x="137829" y="287827"/>
                  </a:lnTo>
                  <a:lnTo>
                    <a:pt x="140791" y="285725"/>
                  </a:lnTo>
                  <a:lnTo>
                    <a:pt x="143753" y="283623"/>
                  </a:lnTo>
                  <a:lnTo>
                    <a:pt x="146263" y="281564"/>
                  </a:lnTo>
                  <a:lnTo>
                    <a:pt x="148855" y="278816"/>
                  </a:lnTo>
                  <a:lnTo>
                    <a:pt x="151447" y="276068"/>
                  </a:lnTo>
                  <a:lnTo>
                    <a:pt x="153839" y="272651"/>
                  </a:lnTo>
                  <a:lnTo>
                    <a:pt x="156346" y="269238"/>
                  </a:lnTo>
                  <a:lnTo>
                    <a:pt x="158853" y="265824"/>
                  </a:lnTo>
                  <a:lnTo>
                    <a:pt x="161319" y="262310"/>
                  </a:lnTo>
                  <a:lnTo>
                    <a:pt x="163897" y="258333"/>
                  </a:lnTo>
                  <a:lnTo>
                    <a:pt x="166475" y="254356"/>
                  </a:lnTo>
                  <a:lnTo>
                    <a:pt x="169368" y="249771"/>
                  </a:lnTo>
                  <a:lnTo>
                    <a:pt x="171814" y="245378"/>
                  </a:lnTo>
                  <a:lnTo>
                    <a:pt x="174259" y="240986"/>
                  </a:lnTo>
                  <a:lnTo>
                    <a:pt x="176335" y="236643"/>
                  </a:lnTo>
                  <a:lnTo>
                    <a:pt x="178568" y="231980"/>
                  </a:lnTo>
                  <a:lnTo>
                    <a:pt x="180801" y="227315"/>
                  </a:lnTo>
                  <a:lnTo>
                    <a:pt x="183195" y="222482"/>
                  </a:lnTo>
                  <a:lnTo>
                    <a:pt x="185212" y="217396"/>
                  </a:lnTo>
                  <a:lnTo>
                    <a:pt x="187230" y="212309"/>
                  </a:lnTo>
                  <a:lnTo>
                    <a:pt x="196205" y="172366"/>
                  </a:lnTo>
                  <a:lnTo>
                    <a:pt x="197121" y="166235"/>
                  </a:lnTo>
                  <a:lnTo>
                    <a:pt x="198038" y="160104"/>
                  </a:lnTo>
                  <a:lnTo>
                    <a:pt x="199428" y="153554"/>
                  </a:lnTo>
                  <a:lnTo>
                    <a:pt x="200109" y="147525"/>
                  </a:lnTo>
                  <a:lnTo>
                    <a:pt x="200790" y="141496"/>
                  </a:lnTo>
                  <a:lnTo>
                    <a:pt x="201031" y="135823"/>
                  </a:lnTo>
                  <a:lnTo>
                    <a:pt x="201209" y="130059"/>
                  </a:lnTo>
                  <a:lnTo>
                    <a:pt x="201386" y="124295"/>
                  </a:lnTo>
                  <a:lnTo>
                    <a:pt x="201281" y="118404"/>
                  </a:lnTo>
                  <a:lnTo>
                    <a:pt x="201177" y="112943"/>
                  </a:lnTo>
                  <a:lnTo>
                    <a:pt x="201072" y="107482"/>
                  </a:lnTo>
                  <a:lnTo>
                    <a:pt x="200812" y="102483"/>
                  </a:lnTo>
                  <a:lnTo>
                    <a:pt x="200584" y="97291"/>
                  </a:lnTo>
                  <a:lnTo>
                    <a:pt x="200357" y="92099"/>
                  </a:lnTo>
                  <a:lnTo>
                    <a:pt x="200063" y="86776"/>
                  </a:lnTo>
                  <a:lnTo>
                    <a:pt x="199813" y="81791"/>
                  </a:lnTo>
                  <a:lnTo>
                    <a:pt x="199563" y="76807"/>
                  </a:lnTo>
                  <a:lnTo>
                    <a:pt x="199302" y="71956"/>
                  </a:lnTo>
                  <a:lnTo>
                    <a:pt x="199083" y="67382"/>
                  </a:lnTo>
                  <a:lnTo>
                    <a:pt x="198864" y="62808"/>
                  </a:lnTo>
                  <a:lnTo>
                    <a:pt x="198934" y="58478"/>
                  </a:lnTo>
                  <a:lnTo>
                    <a:pt x="198498" y="54347"/>
                  </a:lnTo>
                  <a:lnTo>
                    <a:pt x="198061" y="50216"/>
                  </a:lnTo>
                  <a:lnTo>
                    <a:pt x="197205" y="46343"/>
                  </a:lnTo>
                  <a:lnTo>
                    <a:pt x="196464" y="42595"/>
                  </a:lnTo>
                  <a:lnTo>
                    <a:pt x="195723" y="38847"/>
                  </a:lnTo>
                  <a:lnTo>
                    <a:pt x="194820" y="35320"/>
                  </a:lnTo>
                  <a:lnTo>
                    <a:pt x="194053" y="31862"/>
                  </a:lnTo>
                  <a:lnTo>
                    <a:pt x="193286" y="28403"/>
                  </a:lnTo>
                  <a:lnTo>
                    <a:pt x="192512" y="25108"/>
                  </a:lnTo>
                  <a:lnTo>
                    <a:pt x="191862" y="21841"/>
                  </a:lnTo>
                  <a:lnTo>
                    <a:pt x="191212" y="18575"/>
                  </a:lnTo>
                  <a:lnTo>
                    <a:pt x="190905" y="15147"/>
                  </a:lnTo>
                  <a:lnTo>
                    <a:pt x="190154" y="12261"/>
                  </a:lnTo>
                  <a:lnTo>
                    <a:pt x="189403" y="9376"/>
                  </a:lnTo>
                  <a:lnTo>
                    <a:pt x="188571" y="6463"/>
                  </a:lnTo>
                  <a:lnTo>
                    <a:pt x="187358" y="4530"/>
                  </a:lnTo>
                  <a:lnTo>
                    <a:pt x="186145" y="2595"/>
                  </a:lnTo>
                  <a:lnTo>
                    <a:pt x="184382" y="1246"/>
                  </a:lnTo>
                  <a:lnTo>
                    <a:pt x="182873" y="657"/>
                  </a:lnTo>
                  <a:lnTo>
                    <a:pt x="181365" y="67"/>
                  </a:lnTo>
                  <a:lnTo>
                    <a:pt x="179707" y="0"/>
                  </a:lnTo>
                  <a:lnTo>
                    <a:pt x="178307" y="992"/>
                  </a:lnTo>
                  <a:lnTo>
                    <a:pt x="176907" y="1986"/>
                  </a:lnTo>
                  <a:lnTo>
                    <a:pt x="175853" y="4190"/>
                  </a:lnTo>
                  <a:lnTo>
                    <a:pt x="174476" y="6617"/>
                  </a:lnTo>
                  <a:lnTo>
                    <a:pt x="173099" y="9042"/>
                  </a:lnTo>
                  <a:lnTo>
                    <a:pt x="171446" y="11738"/>
                  </a:lnTo>
                  <a:lnTo>
                    <a:pt x="170044" y="15549"/>
                  </a:lnTo>
                  <a:lnTo>
                    <a:pt x="162989" y="46779"/>
                  </a:lnTo>
                  <a:lnTo>
                    <a:pt x="162126" y="52877"/>
                  </a:lnTo>
                  <a:lnTo>
                    <a:pt x="161177" y="59208"/>
                  </a:lnTo>
                  <a:lnTo>
                    <a:pt x="160887" y="66066"/>
                  </a:lnTo>
                  <a:lnTo>
                    <a:pt x="160597" y="72924"/>
                  </a:lnTo>
                  <a:lnTo>
                    <a:pt x="160934" y="80235"/>
                  </a:lnTo>
                  <a:lnTo>
                    <a:pt x="161249" y="87928"/>
                  </a:lnTo>
                  <a:lnTo>
                    <a:pt x="161565" y="95620"/>
                  </a:lnTo>
                  <a:lnTo>
                    <a:pt x="162218" y="103800"/>
                  </a:lnTo>
                  <a:lnTo>
                    <a:pt x="162783" y="112222"/>
                  </a:lnTo>
                  <a:lnTo>
                    <a:pt x="163190" y="118652"/>
                  </a:lnTo>
                  <a:lnTo>
                    <a:pt x="163600" y="125237"/>
                  </a:lnTo>
                  <a:lnTo>
                    <a:pt x="164065" y="131876"/>
                  </a:lnTo>
                  <a:lnTo>
                    <a:pt x="167965" y="164460"/>
                  </a:lnTo>
                  <a:lnTo>
                    <a:pt x="169101" y="172909"/>
                  </a:lnTo>
                  <a:lnTo>
                    <a:pt x="176059" y="212241"/>
                  </a:lnTo>
                  <a:lnTo>
                    <a:pt x="177826" y="219419"/>
                  </a:lnTo>
                  <a:lnTo>
                    <a:pt x="180110" y="225845"/>
                  </a:lnTo>
                  <a:lnTo>
                    <a:pt x="182054" y="232220"/>
                  </a:lnTo>
                  <a:lnTo>
                    <a:pt x="183999" y="238594"/>
                  </a:lnTo>
                  <a:lnTo>
                    <a:pt x="185753" y="244789"/>
                  </a:lnTo>
                  <a:lnTo>
                    <a:pt x="187726" y="250488"/>
                  </a:lnTo>
                  <a:lnTo>
                    <a:pt x="189699" y="256188"/>
                  </a:lnTo>
                  <a:lnTo>
                    <a:pt x="200878" y="280089"/>
                  </a:lnTo>
                  <a:lnTo>
                    <a:pt x="203346" y="284341"/>
                  </a:lnTo>
                  <a:lnTo>
                    <a:pt x="206247" y="288200"/>
                  </a:lnTo>
                  <a:lnTo>
                    <a:pt x="208704" y="291928"/>
                  </a:lnTo>
                  <a:lnTo>
                    <a:pt x="211162" y="295656"/>
                  </a:lnTo>
                  <a:lnTo>
                    <a:pt x="213318" y="299086"/>
                  </a:lnTo>
                  <a:lnTo>
                    <a:pt x="215621" y="302459"/>
                  </a:lnTo>
                  <a:lnTo>
                    <a:pt x="217925" y="305832"/>
                  </a:lnTo>
                  <a:lnTo>
                    <a:pt x="220152" y="309274"/>
                  </a:lnTo>
                  <a:lnTo>
                    <a:pt x="222528" y="312165"/>
                  </a:lnTo>
                  <a:lnTo>
                    <a:pt x="224903" y="315057"/>
                  </a:lnTo>
                  <a:lnTo>
                    <a:pt x="227327" y="317650"/>
                  </a:lnTo>
                  <a:lnTo>
                    <a:pt x="229874" y="319810"/>
                  </a:lnTo>
                  <a:lnTo>
                    <a:pt x="232422" y="321970"/>
                  </a:lnTo>
                  <a:lnTo>
                    <a:pt x="235072" y="323698"/>
                  </a:lnTo>
                  <a:lnTo>
                    <a:pt x="237812" y="325124"/>
                  </a:lnTo>
                  <a:lnTo>
                    <a:pt x="240552" y="326551"/>
                  </a:lnTo>
                  <a:lnTo>
                    <a:pt x="258588" y="330132"/>
                  </a:lnTo>
                  <a:lnTo>
                    <a:pt x="262424" y="329533"/>
                  </a:lnTo>
                  <a:lnTo>
                    <a:pt x="266183" y="328992"/>
                  </a:lnTo>
                  <a:lnTo>
                    <a:pt x="269941" y="328452"/>
                  </a:lnTo>
                  <a:lnTo>
                    <a:pt x="274214" y="327826"/>
                  </a:lnTo>
                  <a:lnTo>
                    <a:pt x="277827" y="326785"/>
                  </a:lnTo>
                  <a:lnTo>
                    <a:pt x="281440" y="325744"/>
                  </a:lnTo>
                  <a:lnTo>
                    <a:pt x="284665" y="324400"/>
                  </a:lnTo>
                  <a:lnTo>
                    <a:pt x="287861" y="322745"/>
                  </a:lnTo>
                  <a:lnTo>
                    <a:pt x="291057" y="321091"/>
                  </a:lnTo>
                  <a:lnTo>
                    <a:pt x="294289" y="319348"/>
                  </a:lnTo>
                  <a:lnTo>
                    <a:pt x="297004" y="316857"/>
                  </a:lnTo>
                  <a:lnTo>
                    <a:pt x="299718" y="314368"/>
                  </a:lnTo>
                  <a:lnTo>
                    <a:pt x="301865" y="311100"/>
                  </a:lnTo>
                  <a:lnTo>
                    <a:pt x="304147" y="307805"/>
                  </a:lnTo>
                  <a:lnTo>
                    <a:pt x="306428" y="304510"/>
                  </a:lnTo>
                  <a:lnTo>
                    <a:pt x="308747" y="301035"/>
                  </a:lnTo>
                  <a:lnTo>
                    <a:pt x="310695" y="297088"/>
                  </a:lnTo>
                  <a:lnTo>
                    <a:pt x="312643" y="293141"/>
                  </a:lnTo>
                  <a:lnTo>
                    <a:pt x="314114" y="288533"/>
                  </a:lnTo>
                  <a:lnTo>
                    <a:pt x="315833" y="284121"/>
                  </a:lnTo>
                  <a:lnTo>
                    <a:pt x="317553" y="279708"/>
                  </a:lnTo>
                  <a:lnTo>
                    <a:pt x="325332" y="255887"/>
                  </a:lnTo>
                  <a:lnTo>
                    <a:pt x="326578" y="251025"/>
                  </a:lnTo>
                  <a:lnTo>
                    <a:pt x="330524" y="227962"/>
                  </a:lnTo>
                  <a:lnTo>
                    <a:pt x="331052" y="223393"/>
                  </a:lnTo>
                  <a:lnTo>
                    <a:pt x="332141" y="200601"/>
                  </a:lnTo>
                  <a:lnTo>
                    <a:pt x="332236" y="196281"/>
                  </a:lnTo>
                  <a:lnTo>
                    <a:pt x="332231" y="192106"/>
                  </a:lnTo>
                  <a:lnTo>
                    <a:pt x="332222" y="188099"/>
                  </a:lnTo>
                  <a:lnTo>
                    <a:pt x="332213" y="184093"/>
                  </a:lnTo>
                  <a:lnTo>
                    <a:pt x="332146" y="180271"/>
                  </a:lnTo>
                  <a:lnTo>
                    <a:pt x="332087" y="176563"/>
                  </a:lnTo>
                  <a:lnTo>
                    <a:pt x="332028" y="172854"/>
                  </a:lnTo>
                  <a:lnTo>
                    <a:pt x="331941" y="168238"/>
                  </a:lnTo>
                  <a:lnTo>
                    <a:pt x="331866" y="165849"/>
                  </a:lnTo>
                  <a:lnTo>
                    <a:pt x="331792" y="163460"/>
                  </a:lnTo>
                  <a:lnTo>
                    <a:pt x="331710" y="162472"/>
                  </a:lnTo>
                  <a:lnTo>
                    <a:pt x="331641" y="162230"/>
                  </a:lnTo>
                  <a:lnTo>
                    <a:pt x="331572" y="161987"/>
                  </a:lnTo>
                  <a:lnTo>
                    <a:pt x="331506" y="162981"/>
                  </a:lnTo>
                  <a:lnTo>
                    <a:pt x="331451" y="164393"/>
                  </a:lnTo>
                  <a:lnTo>
                    <a:pt x="331396" y="165805"/>
                  </a:lnTo>
                  <a:lnTo>
                    <a:pt x="331350" y="168162"/>
                  </a:lnTo>
                  <a:lnTo>
                    <a:pt x="331311" y="170701"/>
                  </a:lnTo>
                  <a:lnTo>
                    <a:pt x="331273" y="173240"/>
                  </a:lnTo>
                  <a:lnTo>
                    <a:pt x="331244" y="176417"/>
                  </a:lnTo>
                  <a:lnTo>
                    <a:pt x="331221" y="179629"/>
                  </a:lnTo>
                  <a:lnTo>
                    <a:pt x="331197" y="182840"/>
                  </a:lnTo>
                  <a:lnTo>
                    <a:pt x="330912" y="186158"/>
                  </a:lnTo>
                  <a:lnTo>
                    <a:pt x="331170" y="189970"/>
                  </a:lnTo>
                  <a:lnTo>
                    <a:pt x="331427" y="193781"/>
                  </a:lnTo>
                  <a:lnTo>
                    <a:pt x="332142" y="198226"/>
                  </a:lnTo>
                  <a:lnTo>
                    <a:pt x="332767" y="202500"/>
                  </a:lnTo>
                  <a:lnTo>
                    <a:pt x="333392" y="206774"/>
                  </a:lnTo>
                  <a:lnTo>
                    <a:pt x="334215" y="211296"/>
                  </a:lnTo>
                  <a:lnTo>
                    <a:pt x="334917" y="215615"/>
                  </a:lnTo>
                  <a:lnTo>
                    <a:pt x="335619" y="219934"/>
                  </a:lnTo>
                  <a:lnTo>
                    <a:pt x="336357" y="224266"/>
                  </a:lnTo>
                  <a:lnTo>
                    <a:pt x="336978" y="228414"/>
                  </a:lnTo>
                  <a:lnTo>
                    <a:pt x="337599" y="232561"/>
                  </a:lnTo>
                  <a:lnTo>
                    <a:pt x="338169" y="236603"/>
                  </a:lnTo>
                  <a:lnTo>
                    <a:pt x="340763" y="265837"/>
                  </a:lnTo>
                  <a:lnTo>
                    <a:pt x="340607" y="269435"/>
                  </a:lnTo>
                  <a:lnTo>
                    <a:pt x="340969" y="272463"/>
                  </a:lnTo>
                  <a:lnTo>
                    <a:pt x="341331" y="275490"/>
                  </a:lnTo>
                  <a:lnTo>
                    <a:pt x="342088" y="277983"/>
                  </a:lnTo>
                  <a:lnTo>
                    <a:pt x="342744" y="280557"/>
                  </a:lnTo>
                  <a:lnTo>
                    <a:pt x="343400" y="283131"/>
                  </a:lnTo>
                  <a:lnTo>
                    <a:pt x="344215" y="285458"/>
                  </a:lnTo>
                  <a:lnTo>
                    <a:pt x="344907" y="287907"/>
                  </a:lnTo>
                  <a:lnTo>
                    <a:pt x="348199" y="300340"/>
                  </a:lnTo>
                  <a:lnTo>
                    <a:pt x="348459" y="301356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3230" y="2855886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775"/>
                  </a:moveTo>
                  <a:lnTo>
                    <a:pt x="1619" y="2155"/>
                  </a:lnTo>
                  <a:lnTo>
                    <a:pt x="3774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836938" y="2840535"/>
            <a:ext cx="184150" cy="292489"/>
          </a:xfrm>
          <a:custGeom>
            <a:avLst/>
            <a:gdLst/>
            <a:ahLst/>
            <a:cxnLst/>
            <a:rect l="l" t="t" r="r" b="b"/>
            <a:pathLst>
              <a:path w="184150" h="292735">
                <a:moveTo>
                  <a:pt x="96864" y="131126"/>
                </a:moveTo>
                <a:lnTo>
                  <a:pt x="95784" y="130857"/>
                </a:lnTo>
                <a:lnTo>
                  <a:pt x="93170" y="130135"/>
                </a:lnTo>
                <a:lnTo>
                  <a:pt x="90384" y="129506"/>
                </a:lnTo>
                <a:lnTo>
                  <a:pt x="87598" y="128877"/>
                </a:lnTo>
                <a:lnTo>
                  <a:pt x="85202" y="125082"/>
                </a:lnTo>
                <a:lnTo>
                  <a:pt x="80147" y="127351"/>
                </a:lnTo>
                <a:lnTo>
                  <a:pt x="49058" y="155040"/>
                </a:lnTo>
                <a:lnTo>
                  <a:pt x="25170" y="189032"/>
                </a:lnTo>
                <a:lnTo>
                  <a:pt x="6273" y="229011"/>
                </a:lnTo>
                <a:lnTo>
                  <a:pt x="0" y="255540"/>
                </a:lnTo>
                <a:lnTo>
                  <a:pt x="51" y="260636"/>
                </a:lnTo>
                <a:lnTo>
                  <a:pt x="102" y="265733"/>
                </a:lnTo>
                <a:lnTo>
                  <a:pt x="1363" y="269677"/>
                </a:lnTo>
                <a:lnTo>
                  <a:pt x="2486" y="273436"/>
                </a:lnTo>
                <a:lnTo>
                  <a:pt x="3609" y="277196"/>
                </a:lnTo>
                <a:lnTo>
                  <a:pt x="5051" y="280470"/>
                </a:lnTo>
                <a:lnTo>
                  <a:pt x="6789" y="283192"/>
                </a:lnTo>
                <a:lnTo>
                  <a:pt x="8527" y="285914"/>
                </a:lnTo>
                <a:lnTo>
                  <a:pt x="10624" y="288297"/>
                </a:lnTo>
                <a:lnTo>
                  <a:pt x="12914" y="289767"/>
                </a:lnTo>
                <a:lnTo>
                  <a:pt x="15204" y="291237"/>
                </a:lnTo>
                <a:lnTo>
                  <a:pt x="17812" y="291689"/>
                </a:lnTo>
                <a:lnTo>
                  <a:pt x="20529" y="292013"/>
                </a:lnTo>
                <a:lnTo>
                  <a:pt x="23245" y="292337"/>
                </a:lnTo>
                <a:lnTo>
                  <a:pt x="26206" y="292017"/>
                </a:lnTo>
                <a:lnTo>
                  <a:pt x="29214" y="291713"/>
                </a:lnTo>
                <a:lnTo>
                  <a:pt x="32222" y="291409"/>
                </a:lnTo>
                <a:lnTo>
                  <a:pt x="35395" y="291027"/>
                </a:lnTo>
                <a:lnTo>
                  <a:pt x="58188" y="281188"/>
                </a:lnTo>
                <a:lnTo>
                  <a:pt x="61214" y="279070"/>
                </a:lnTo>
                <a:lnTo>
                  <a:pt x="81854" y="254682"/>
                </a:lnTo>
                <a:lnTo>
                  <a:pt x="84205" y="250896"/>
                </a:lnTo>
                <a:lnTo>
                  <a:pt x="86143" y="247067"/>
                </a:lnTo>
                <a:lnTo>
                  <a:pt x="88257" y="242829"/>
                </a:lnTo>
                <a:lnTo>
                  <a:pt x="90372" y="238591"/>
                </a:lnTo>
                <a:lnTo>
                  <a:pt x="92635" y="234079"/>
                </a:lnTo>
                <a:lnTo>
                  <a:pt x="94542" y="229256"/>
                </a:lnTo>
                <a:lnTo>
                  <a:pt x="96449" y="224432"/>
                </a:lnTo>
                <a:lnTo>
                  <a:pt x="98220" y="219266"/>
                </a:lnTo>
                <a:lnTo>
                  <a:pt x="99699" y="213890"/>
                </a:lnTo>
                <a:lnTo>
                  <a:pt x="101178" y="208513"/>
                </a:lnTo>
                <a:lnTo>
                  <a:pt x="102402" y="202817"/>
                </a:lnTo>
                <a:lnTo>
                  <a:pt x="103415" y="196998"/>
                </a:lnTo>
                <a:lnTo>
                  <a:pt x="104429" y="191179"/>
                </a:lnTo>
                <a:lnTo>
                  <a:pt x="107496" y="147447"/>
                </a:lnTo>
                <a:lnTo>
                  <a:pt x="107594" y="141020"/>
                </a:lnTo>
                <a:lnTo>
                  <a:pt x="107693" y="134592"/>
                </a:lnTo>
                <a:lnTo>
                  <a:pt x="107675" y="128108"/>
                </a:lnTo>
                <a:lnTo>
                  <a:pt x="107654" y="121641"/>
                </a:lnTo>
                <a:lnTo>
                  <a:pt x="107634" y="115175"/>
                </a:lnTo>
                <a:lnTo>
                  <a:pt x="107546" y="108418"/>
                </a:lnTo>
                <a:lnTo>
                  <a:pt x="107470" y="102221"/>
                </a:lnTo>
                <a:lnTo>
                  <a:pt x="107393" y="96024"/>
                </a:lnTo>
                <a:lnTo>
                  <a:pt x="107286" y="90280"/>
                </a:lnTo>
                <a:lnTo>
                  <a:pt x="107194" y="84461"/>
                </a:lnTo>
                <a:lnTo>
                  <a:pt x="107103" y="78642"/>
                </a:lnTo>
                <a:lnTo>
                  <a:pt x="107004" y="72760"/>
                </a:lnTo>
                <a:lnTo>
                  <a:pt x="106920" y="67309"/>
                </a:lnTo>
                <a:lnTo>
                  <a:pt x="106837" y="61859"/>
                </a:lnTo>
                <a:lnTo>
                  <a:pt x="106759" y="56637"/>
                </a:lnTo>
                <a:lnTo>
                  <a:pt x="106693" y="51757"/>
                </a:lnTo>
                <a:lnTo>
                  <a:pt x="106628" y="46877"/>
                </a:lnTo>
                <a:lnTo>
                  <a:pt x="106574" y="42334"/>
                </a:lnTo>
                <a:lnTo>
                  <a:pt x="106529" y="38028"/>
                </a:lnTo>
                <a:lnTo>
                  <a:pt x="106484" y="33723"/>
                </a:lnTo>
                <a:lnTo>
                  <a:pt x="106721" y="29750"/>
                </a:lnTo>
                <a:lnTo>
                  <a:pt x="106423" y="25924"/>
                </a:lnTo>
                <a:lnTo>
                  <a:pt x="106126" y="22098"/>
                </a:lnTo>
                <a:lnTo>
                  <a:pt x="105388" y="18546"/>
                </a:lnTo>
                <a:lnTo>
                  <a:pt x="104745" y="15070"/>
                </a:lnTo>
                <a:lnTo>
                  <a:pt x="100160" y="0"/>
                </a:lnTo>
                <a:lnTo>
                  <a:pt x="100318" y="1039"/>
                </a:lnTo>
                <a:lnTo>
                  <a:pt x="100479" y="2502"/>
                </a:lnTo>
                <a:lnTo>
                  <a:pt x="100639" y="3964"/>
                </a:lnTo>
                <a:lnTo>
                  <a:pt x="101082" y="6232"/>
                </a:lnTo>
                <a:lnTo>
                  <a:pt x="101469" y="9200"/>
                </a:lnTo>
                <a:lnTo>
                  <a:pt x="101857" y="12169"/>
                </a:lnTo>
                <a:lnTo>
                  <a:pt x="102367" y="16016"/>
                </a:lnTo>
                <a:lnTo>
                  <a:pt x="102802" y="20313"/>
                </a:lnTo>
                <a:lnTo>
                  <a:pt x="103236" y="24611"/>
                </a:lnTo>
                <a:lnTo>
                  <a:pt x="103424" y="29674"/>
                </a:lnTo>
                <a:lnTo>
                  <a:pt x="104078" y="34985"/>
                </a:lnTo>
                <a:lnTo>
                  <a:pt x="104733" y="40297"/>
                </a:lnTo>
                <a:lnTo>
                  <a:pt x="105806" y="46187"/>
                </a:lnTo>
                <a:lnTo>
                  <a:pt x="106730" y="52183"/>
                </a:lnTo>
                <a:lnTo>
                  <a:pt x="107653" y="58180"/>
                </a:lnTo>
                <a:lnTo>
                  <a:pt x="108717" y="64562"/>
                </a:lnTo>
                <a:lnTo>
                  <a:pt x="109618" y="70961"/>
                </a:lnTo>
                <a:lnTo>
                  <a:pt x="110519" y="77361"/>
                </a:lnTo>
                <a:lnTo>
                  <a:pt x="111127" y="83985"/>
                </a:lnTo>
                <a:lnTo>
                  <a:pt x="112134" y="90578"/>
                </a:lnTo>
                <a:lnTo>
                  <a:pt x="113140" y="97172"/>
                </a:lnTo>
                <a:lnTo>
                  <a:pt x="114497" y="103871"/>
                </a:lnTo>
                <a:lnTo>
                  <a:pt x="115655" y="110521"/>
                </a:lnTo>
                <a:lnTo>
                  <a:pt x="116813" y="117171"/>
                </a:lnTo>
                <a:lnTo>
                  <a:pt x="118044" y="124120"/>
                </a:lnTo>
                <a:lnTo>
                  <a:pt x="119081" y="130478"/>
                </a:lnTo>
                <a:lnTo>
                  <a:pt x="120118" y="136835"/>
                </a:lnTo>
                <a:lnTo>
                  <a:pt x="120806" y="142727"/>
                </a:lnTo>
                <a:lnTo>
                  <a:pt x="121876" y="148668"/>
                </a:lnTo>
                <a:lnTo>
                  <a:pt x="122947" y="154609"/>
                </a:lnTo>
                <a:lnTo>
                  <a:pt x="124327" y="160592"/>
                </a:lnTo>
                <a:lnTo>
                  <a:pt x="125502" y="166125"/>
                </a:lnTo>
                <a:lnTo>
                  <a:pt x="126676" y="171658"/>
                </a:lnTo>
                <a:lnTo>
                  <a:pt x="127898" y="176938"/>
                </a:lnTo>
                <a:lnTo>
                  <a:pt x="128925" y="181867"/>
                </a:lnTo>
                <a:lnTo>
                  <a:pt x="129952" y="186796"/>
                </a:lnTo>
                <a:lnTo>
                  <a:pt x="130617" y="191368"/>
                </a:lnTo>
                <a:lnTo>
                  <a:pt x="131666" y="195696"/>
                </a:lnTo>
                <a:lnTo>
                  <a:pt x="140195" y="218695"/>
                </a:lnTo>
                <a:lnTo>
                  <a:pt x="142101" y="221898"/>
                </a:lnTo>
                <a:lnTo>
                  <a:pt x="154380" y="232760"/>
                </a:lnTo>
                <a:lnTo>
                  <a:pt x="157111" y="234277"/>
                </a:lnTo>
                <a:lnTo>
                  <a:pt x="182413" y="238260"/>
                </a:lnTo>
                <a:lnTo>
                  <a:pt x="184108" y="238347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00707" y="2889573"/>
            <a:ext cx="137704" cy="186809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3189709" y="2827110"/>
            <a:ext cx="365125" cy="211276"/>
          </a:xfrm>
          <a:custGeom>
            <a:avLst/>
            <a:gdLst/>
            <a:ahLst/>
            <a:cxnLst/>
            <a:rect l="l" t="t" r="r" b="b"/>
            <a:pathLst>
              <a:path w="365125" h="211455">
                <a:moveTo>
                  <a:pt x="107187" y="77837"/>
                </a:moveTo>
                <a:lnTo>
                  <a:pt x="106916" y="75677"/>
                </a:lnTo>
                <a:lnTo>
                  <a:pt x="106736" y="69908"/>
                </a:lnTo>
                <a:lnTo>
                  <a:pt x="105567" y="64874"/>
                </a:lnTo>
                <a:lnTo>
                  <a:pt x="104398" y="59839"/>
                </a:lnTo>
                <a:lnTo>
                  <a:pt x="102942" y="52707"/>
                </a:lnTo>
                <a:lnTo>
                  <a:pt x="100172" y="47631"/>
                </a:lnTo>
                <a:lnTo>
                  <a:pt x="97403" y="42557"/>
                </a:lnTo>
                <a:lnTo>
                  <a:pt x="93397" y="37575"/>
                </a:lnTo>
                <a:lnTo>
                  <a:pt x="88949" y="34423"/>
                </a:lnTo>
                <a:lnTo>
                  <a:pt x="84500" y="31270"/>
                </a:lnTo>
                <a:lnTo>
                  <a:pt x="78820" y="29292"/>
                </a:lnTo>
                <a:lnTo>
                  <a:pt x="73478" y="28717"/>
                </a:lnTo>
                <a:lnTo>
                  <a:pt x="68136" y="28142"/>
                </a:lnTo>
                <a:lnTo>
                  <a:pt x="62315" y="29352"/>
                </a:lnTo>
                <a:lnTo>
                  <a:pt x="56895" y="30974"/>
                </a:lnTo>
                <a:lnTo>
                  <a:pt x="51474" y="32595"/>
                </a:lnTo>
                <a:lnTo>
                  <a:pt x="45762" y="35464"/>
                </a:lnTo>
                <a:lnTo>
                  <a:pt x="40954" y="38448"/>
                </a:lnTo>
                <a:lnTo>
                  <a:pt x="36145" y="41433"/>
                </a:lnTo>
                <a:lnTo>
                  <a:pt x="31999" y="45183"/>
                </a:lnTo>
                <a:lnTo>
                  <a:pt x="28044" y="48882"/>
                </a:lnTo>
                <a:lnTo>
                  <a:pt x="24089" y="52580"/>
                </a:lnTo>
                <a:lnTo>
                  <a:pt x="20351" y="56404"/>
                </a:lnTo>
                <a:lnTo>
                  <a:pt x="17225" y="60642"/>
                </a:lnTo>
                <a:lnTo>
                  <a:pt x="14100" y="64878"/>
                </a:lnTo>
                <a:lnTo>
                  <a:pt x="4147" y="88220"/>
                </a:lnTo>
                <a:lnTo>
                  <a:pt x="2811" y="92755"/>
                </a:lnTo>
                <a:lnTo>
                  <a:pt x="1961" y="97242"/>
                </a:lnTo>
                <a:lnTo>
                  <a:pt x="1273" y="101515"/>
                </a:lnTo>
                <a:lnTo>
                  <a:pt x="586" y="105788"/>
                </a:lnTo>
                <a:lnTo>
                  <a:pt x="0" y="109904"/>
                </a:lnTo>
                <a:lnTo>
                  <a:pt x="23" y="113860"/>
                </a:lnTo>
                <a:lnTo>
                  <a:pt x="4041" y="132414"/>
                </a:lnTo>
                <a:lnTo>
                  <a:pt x="5516" y="135851"/>
                </a:lnTo>
                <a:lnTo>
                  <a:pt x="6992" y="139288"/>
                </a:lnTo>
                <a:lnTo>
                  <a:pt x="8496" y="142864"/>
                </a:lnTo>
                <a:lnTo>
                  <a:pt x="10271" y="145873"/>
                </a:lnTo>
                <a:lnTo>
                  <a:pt x="12046" y="148881"/>
                </a:lnTo>
                <a:lnTo>
                  <a:pt x="14003" y="151619"/>
                </a:lnTo>
                <a:lnTo>
                  <a:pt x="16165" y="153902"/>
                </a:lnTo>
                <a:lnTo>
                  <a:pt x="18328" y="156185"/>
                </a:lnTo>
                <a:lnTo>
                  <a:pt x="43208" y="165102"/>
                </a:lnTo>
                <a:lnTo>
                  <a:pt x="46353" y="164538"/>
                </a:lnTo>
                <a:lnTo>
                  <a:pt x="49511" y="164027"/>
                </a:lnTo>
                <a:lnTo>
                  <a:pt x="52668" y="163517"/>
                </a:lnTo>
                <a:lnTo>
                  <a:pt x="56167" y="162907"/>
                </a:lnTo>
                <a:lnTo>
                  <a:pt x="59122" y="161880"/>
                </a:lnTo>
                <a:lnTo>
                  <a:pt x="62077" y="160852"/>
                </a:lnTo>
                <a:lnTo>
                  <a:pt x="64618" y="159514"/>
                </a:lnTo>
                <a:lnTo>
                  <a:pt x="67239" y="157862"/>
                </a:lnTo>
                <a:lnTo>
                  <a:pt x="69861" y="156211"/>
                </a:lnTo>
                <a:lnTo>
                  <a:pt x="72300" y="153924"/>
                </a:lnTo>
                <a:lnTo>
                  <a:pt x="74849" y="151972"/>
                </a:lnTo>
                <a:lnTo>
                  <a:pt x="77398" y="150019"/>
                </a:lnTo>
                <a:lnTo>
                  <a:pt x="79912" y="148188"/>
                </a:lnTo>
                <a:lnTo>
                  <a:pt x="82531" y="146146"/>
                </a:lnTo>
                <a:lnTo>
                  <a:pt x="85151" y="144105"/>
                </a:lnTo>
                <a:lnTo>
                  <a:pt x="99026" y="130853"/>
                </a:lnTo>
                <a:lnTo>
                  <a:pt x="101643" y="127674"/>
                </a:lnTo>
                <a:lnTo>
                  <a:pt x="104158" y="124141"/>
                </a:lnTo>
                <a:lnTo>
                  <a:pt x="106264" y="120646"/>
                </a:lnTo>
                <a:lnTo>
                  <a:pt x="108370" y="117151"/>
                </a:lnTo>
                <a:lnTo>
                  <a:pt x="109898" y="113483"/>
                </a:lnTo>
                <a:lnTo>
                  <a:pt x="111660" y="109885"/>
                </a:lnTo>
                <a:lnTo>
                  <a:pt x="113422" y="106287"/>
                </a:lnTo>
                <a:lnTo>
                  <a:pt x="115276" y="102635"/>
                </a:lnTo>
                <a:lnTo>
                  <a:pt x="116837" y="99057"/>
                </a:lnTo>
                <a:lnTo>
                  <a:pt x="122927" y="81461"/>
                </a:lnTo>
                <a:lnTo>
                  <a:pt x="124006" y="78055"/>
                </a:lnTo>
                <a:lnTo>
                  <a:pt x="125084" y="74648"/>
                </a:lnTo>
                <a:lnTo>
                  <a:pt x="126389" y="71297"/>
                </a:lnTo>
                <a:lnTo>
                  <a:pt x="127497" y="67976"/>
                </a:lnTo>
                <a:lnTo>
                  <a:pt x="128604" y="64656"/>
                </a:lnTo>
                <a:lnTo>
                  <a:pt x="129716" y="61385"/>
                </a:lnTo>
                <a:lnTo>
                  <a:pt x="130649" y="58132"/>
                </a:lnTo>
                <a:lnTo>
                  <a:pt x="131582" y="54878"/>
                </a:lnTo>
                <a:lnTo>
                  <a:pt x="132408" y="50853"/>
                </a:lnTo>
                <a:lnTo>
                  <a:pt x="133096" y="48457"/>
                </a:lnTo>
                <a:lnTo>
                  <a:pt x="133783" y="46060"/>
                </a:lnTo>
                <a:lnTo>
                  <a:pt x="134327" y="44503"/>
                </a:lnTo>
                <a:lnTo>
                  <a:pt x="134774" y="43753"/>
                </a:lnTo>
                <a:lnTo>
                  <a:pt x="135222" y="43002"/>
                </a:lnTo>
                <a:lnTo>
                  <a:pt x="135262" y="43214"/>
                </a:lnTo>
                <a:lnTo>
                  <a:pt x="135783" y="43954"/>
                </a:lnTo>
                <a:lnTo>
                  <a:pt x="136305" y="44694"/>
                </a:lnTo>
                <a:lnTo>
                  <a:pt x="137166" y="46294"/>
                </a:lnTo>
                <a:lnTo>
                  <a:pt x="137906" y="48194"/>
                </a:lnTo>
                <a:lnTo>
                  <a:pt x="138646" y="50095"/>
                </a:lnTo>
                <a:lnTo>
                  <a:pt x="139231" y="52657"/>
                </a:lnTo>
                <a:lnTo>
                  <a:pt x="140224" y="55354"/>
                </a:lnTo>
                <a:lnTo>
                  <a:pt x="141217" y="58051"/>
                </a:lnTo>
                <a:lnTo>
                  <a:pt x="142375" y="61199"/>
                </a:lnTo>
                <a:lnTo>
                  <a:pt x="143866" y="64376"/>
                </a:lnTo>
                <a:lnTo>
                  <a:pt x="145357" y="67554"/>
                </a:lnTo>
                <a:lnTo>
                  <a:pt x="147145" y="70999"/>
                </a:lnTo>
                <a:lnTo>
                  <a:pt x="149171" y="74417"/>
                </a:lnTo>
                <a:lnTo>
                  <a:pt x="151197" y="77834"/>
                </a:lnTo>
                <a:lnTo>
                  <a:pt x="153535" y="81653"/>
                </a:lnTo>
                <a:lnTo>
                  <a:pt x="156025" y="84880"/>
                </a:lnTo>
                <a:lnTo>
                  <a:pt x="158514" y="88107"/>
                </a:lnTo>
                <a:lnTo>
                  <a:pt x="161270" y="91193"/>
                </a:lnTo>
                <a:lnTo>
                  <a:pt x="196047" y="107164"/>
                </a:lnTo>
                <a:lnTo>
                  <a:pt x="200015" y="107488"/>
                </a:lnTo>
                <a:lnTo>
                  <a:pt x="204050" y="107054"/>
                </a:lnTo>
                <a:lnTo>
                  <a:pt x="207950" y="106649"/>
                </a:lnTo>
                <a:lnTo>
                  <a:pt x="211850" y="106244"/>
                </a:lnTo>
                <a:lnTo>
                  <a:pt x="215976" y="105705"/>
                </a:lnTo>
                <a:lnTo>
                  <a:pt x="219449" y="104734"/>
                </a:lnTo>
                <a:lnTo>
                  <a:pt x="222923" y="103764"/>
                </a:lnTo>
                <a:lnTo>
                  <a:pt x="225853" y="102454"/>
                </a:lnTo>
                <a:lnTo>
                  <a:pt x="228793" y="100825"/>
                </a:lnTo>
                <a:lnTo>
                  <a:pt x="231733" y="99197"/>
                </a:lnTo>
                <a:lnTo>
                  <a:pt x="234376" y="97183"/>
                </a:lnTo>
                <a:lnTo>
                  <a:pt x="237089" y="94962"/>
                </a:lnTo>
                <a:lnTo>
                  <a:pt x="239803" y="92742"/>
                </a:lnTo>
                <a:lnTo>
                  <a:pt x="242664" y="90179"/>
                </a:lnTo>
                <a:lnTo>
                  <a:pt x="245072" y="87499"/>
                </a:lnTo>
                <a:lnTo>
                  <a:pt x="247480" y="84820"/>
                </a:lnTo>
                <a:lnTo>
                  <a:pt x="249424" y="81878"/>
                </a:lnTo>
                <a:lnTo>
                  <a:pt x="251540" y="78884"/>
                </a:lnTo>
                <a:lnTo>
                  <a:pt x="253657" y="75891"/>
                </a:lnTo>
                <a:lnTo>
                  <a:pt x="255891" y="72719"/>
                </a:lnTo>
                <a:lnTo>
                  <a:pt x="265183" y="53192"/>
                </a:lnTo>
                <a:lnTo>
                  <a:pt x="266432" y="49886"/>
                </a:lnTo>
                <a:lnTo>
                  <a:pt x="267681" y="46580"/>
                </a:lnTo>
                <a:lnTo>
                  <a:pt x="269381" y="43260"/>
                </a:lnTo>
                <a:lnTo>
                  <a:pt x="270321" y="39961"/>
                </a:lnTo>
                <a:lnTo>
                  <a:pt x="271260" y="36663"/>
                </a:lnTo>
                <a:lnTo>
                  <a:pt x="271715" y="33369"/>
                </a:lnTo>
                <a:lnTo>
                  <a:pt x="272070" y="30095"/>
                </a:lnTo>
                <a:lnTo>
                  <a:pt x="272425" y="26820"/>
                </a:lnTo>
                <a:lnTo>
                  <a:pt x="272719" y="23560"/>
                </a:lnTo>
                <a:lnTo>
                  <a:pt x="272452" y="20314"/>
                </a:lnTo>
                <a:lnTo>
                  <a:pt x="272185" y="17067"/>
                </a:lnTo>
                <a:lnTo>
                  <a:pt x="266013" y="2613"/>
                </a:lnTo>
                <a:lnTo>
                  <a:pt x="264449" y="853"/>
                </a:lnTo>
                <a:lnTo>
                  <a:pt x="262357" y="112"/>
                </a:lnTo>
                <a:lnTo>
                  <a:pt x="261084" y="55"/>
                </a:lnTo>
                <a:lnTo>
                  <a:pt x="259811" y="0"/>
                </a:lnTo>
                <a:lnTo>
                  <a:pt x="259016" y="931"/>
                </a:lnTo>
                <a:lnTo>
                  <a:pt x="258375" y="2277"/>
                </a:lnTo>
                <a:lnTo>
                  <a:pt x="257734" y="3623"/>
                </a:lnTo>
                <a:lnTo>
                  <a:pt x="257182" y="5502"/>
                </a:lnTo>
                <a:lnTo>
                  <a:pt x="257236" y="8130"/>
                </a:lnTo>
                <a:lnTo>
                  <a:pt x="257289" y="10759"/>
                </a:lnTo>
                <a:lnTo>
                  <a:pt x="257764" y="14413"/>
                </a:lnTo>
                <a:lnTo>
                  <a:pt x="258696" y="18046"/>
                </a:lnTo>
                <a:lnTo>
                  <a:pt x="259628" y="21678"/>
                </a:lnTo>
                <a:lnTo>
                  <a:pt x="274393" y="50389"/>
                </a:lnTo>
                <a:lnTo>
                  <a:pt x="277256" y="54650"/>
                </a:lnTo>
                <a:lnTo>
                  <a:pt x="280118" y="58912"/>
                </a:lnTo>
                <a:lnTo>
                  <a:pt x="282970" y="63544"/>
                </a:lnTo>
                <a:lnTo>
                  <a:pt x="286384" y="67962"/>
                </a:lnTo>
                <a:lnTo>
                  <a:pt x="313948" y="97704"/>
                </a:lnTo>
                <a:lnTo>
                  <a:pt x="318326" y="101583"/>
                </a:lnTo>
                <a:lnTo>
                  <a:pt x="322017" y="105342"/>
                </a:lnTo>
                <a:lnTo>
                  <a:pt x="325709" y="109100"/>
                </a:lnTo>
                <a:lnTo>
                  <a:pt x="328894" y="112699"/>
                </a:lnTo>
                <a:lnTo>
                  <a:pt x="332050" y="116223"/>
                </a:lnTo>
                <a:lnTo>
                  <a:pt x="335207" y="119746"/>
                </a:lnTo>
                <a:lnTo>
                  <a:pt x="338334" y="123134"/>
                </a:lnTo>
                <a:lnTo>
                  <a:pt x="340956" y="126481"/>
                </a:lnTo>
                <a:lnTo>
                  <a:pt x="343579" y="129828"/>
                </a:lnTo>
                <a:lnTo>
                  <a:pt x="345605" y="133074"/>
                </a:lnTo>
                <a:lnTo>
                  <a:pt x="347785" y="136304"/>
                </a:lnTo>
                <a:lnTo>
                  <a:pt x="349964" y="139534"/>
                </a:lnTo>
                <a:lnTo>
                  <a:pt x="352176" y="142699"/>
                </a:lnTo>
                <a:lnTo>
                  <a:pt x="354034" y="145861"/>
                </a:lnTo>
                <a:lnTo>
                  <a:pt x="362318" y="164650"/>
                </a:lnTo>
                <a:lnTo>
                  <a:pt x="363226" y="167773"/>
                </a:lnTo>
                <a:lnTo>
                  <a:pt x="364129" y="170893"/>
                </a:lnTo>
                <a:lnTo>
                  <a:pt x="364376" y="174022"/>
                </a:lnTo>
                <a:lnTo>
                  <a:pt x="364623" y="177151"/>
                </a:lnTo>
                <a:lnTo>
                  <a:pt x="364465" y="180553"/>
                </a:lnTo>
                <a:lnTo>
                  <a:pt x="363800" y="183423"/>
                </a:lnTo>
                <a:lnTo>
                  <a:pt x="363134" y="186293"/>
                </a:lnTo>
                <a:lnTo>
                  <a:pt x="361932" y="188717"/>
                </a:lnTo>
                <a:lnTo>
                  <a:pt x="360383" y="191240"/>
                </a:lnTo>
                <a:lnTo>
                  <a:pt x="358835" y="193762"/>
                </a:lnTo>
                <a:lnTo>
                  <a:pt x="356775" y="196367"/>
                </a:lnTo>
                <a:lnTo>
                  <a:pt x="354508" y="198556"/>
                </a:lnTo>
                <a:lnTo>
                  <a:pt x="352242" y="200747"/>
                </a:lnTo>
                <a:lnTo>
                  <a:pt x="349564" y="202728"/>
                </a:lnTo>
                <a:lnTo>
                  <a:pt x="346783" y="204379"/>
                </a:lnTo>
                <a:lnTo>
                  <a:pt x="344003" y="206031"/>
                </a:lnTo>
                <a:lnTo>
                  <a:pt x="340930" y="207364"/>
                </a:lnTo>
                <a:lnTo>
                  <a:pt x="337826" y="208465"/>
                </a:lnTo>
                <a:lnTo>
                  <a:pt x="334722" y="209567"/>
                </a:lnTo>
                <a:lnTo>
                  <a:pt x="330895" y="210889"/>
                </a:lnTo>
                <a:lnTo>
                  <a:pt x="328156" y="210988"/>
                </a:lnTo>
                <a:lnTo>
                  <a:pt x="325417" y="211087"/>
                </a:lnTo>
                <a:lnTo>
                  <a:pt x="323213" y="210018"/>
                </a:lnTo>
                <a:lnTo>
                  <a:pt x="321393" y="209060"/>
                </a:lnTo>
                <a:lnTo>
                  <a:pt x="319572" y="208101"/>
                </a:lnTo>
                <a:lnTo>
                  <a:pt x="317926" y="205871"/>
                </a:lnTo>
                <a:lnTo>
                  <a:pt x="317233" y="205233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4024753" y="2612412"/>
            <a:ext cx="1388110" cy="472043"/>
            <a:chOff x="4024753" y="2614607"/>
            <a:chExt cx="1388110" cy="472440"/>
          </a:xfrm>
        </p:grpSpPr>
        <p:sp>
          <p:nvSpPr>
            <p:cNvPr id="46" name="object 46"/>
            <p:cNvSpPr/>
            <p:nvPr/>
          </p:nvSpPr>
          <p:spPr>
            <a:xfrm>
              <a:off x="4034278" y="2699918"/>
              <a:ext cx="430530" cy="326390"/>
            </a:xfrm>
            <a:custGeom>
              <a:avLst/>
              <a:gdLst/>
              <a:ahLst/>
              <a:cxnLst/>
              <a:rect l="l" t="t" r="r" b="b"/>
              <a:pathLst>
                <a:path w="430529" h="326389">
                  <a:moveTo>
                    <a:pt x="129719" y="140679"/>
                  </a:moveTo>
                  <a:lnTo>
                    <a:pt x="129180" y="140409"/>
                  </a:lnTo>
                  <a:lnTo>
                    <a:pt x="128818" y="139958"/>
                  </a:lnTo>
                  <a:lnTo>
                    <a:pt x="126480" y="139058"/>
                  </a:lnTo>
                  <a:lnTo>
                    <a:pt x="124142" y="138159"/>
                  </a:lnTo>
                  <a:lnTo>
                    <a:pt x="122041" y="133373"/>
                  </a:lnTo>
                  <a:lnTo>
                    <a:pt x="115692" y="135283"/>
                  </a:lnTo>
                  <a:lnTo>
                    <a:pt x="81105" y="156373"/>
                  </a:lnTo>
                  <a:lnTo>
                    <a:pt x="52322" y="184852"/>
                  </a:lnTo>
                  <a:lnTo>
                    <a:pt x="28371" y="214673"/>
                  </a:lnTo>
                  <a:lnTo>
                    <a:pt x="8252" y="247808"/>
                  </a:lnTo>
                  <a:lnTo>
                    <a:pt x="181" y="278464"/>
                  </a:lnTo>
                  <a:lnTo>
                    <a:pt x="0" y="283976"/>
                  </a:lnTo>
                  <a:lnTo>
                    <a:pt x="1109" y="288497"/>
                  </a:lnTo>
                  <a:lnTo>
                    <a:pt x="2620" y="292238"/>
                  </a:lnTo>
                  <a:lnTo>
                    <a:pt x="4131" y="295979"/>
                  </a:lnTo>
                  <a:lnTo>
                    <a:pt x="6607" y="298690"/>
                  </a:lnTo>
                  <a:lnTo>
                    <a:pt x="9248" y="300909"/>
                  </a:lnTo>
                  <a:lnTo>
                    <a:pt x="11888" y="303128"/>
                  </a:lnTo>
                  <a:lnTo>
                    <a:pt x="15167" y="304472"/>
                  </a:lnTo>
                  <a:lnTo>
                    <a:pt x="18463" y="305553"/>
                  </a:lnTo>
                  <a:lnTo>
                    <a:pt x="21759" y="306634"/>
                  </a:lnTo>
                  <a:lnTo>
                    <a:pt x="25422" y="307067"/>
                  </a:lnTo>
                  <a:lnTo>
                    <a:pt x="29025" y="307395"/>
                  </a:lnTo>
                  <a:lnTo>
                    <a:pt x="32629" y="307723"/>
                  </a:lnTo>
                  <a:lnTo>
                    <a:pt x="36131" y="307896"/>
                  </a:lnTo>
                  <a:lnTo>
                    <a:pt x="40086" y="307522"/>
                  </a:lnTo>
                  <a:lnTo>
                    <a:pt x="44040" y="307148"/>
                  </a:lnTo>
                  <a:lnTo>
                    <a:pt x="48486" y="306352"/>
                  </a:lnTo>
                  <a:lnTo>
                    <a:pt x="52754" y="305150"/>
                  </a:lnTo>
                  <a:lnTo>
                    <a:pt x="57022" y="303948"/>
                  </a:lnTo>
                  <a:lnTo>
                    <a:pt x="93730" y="285102"/>
                  </a:lnTo>
                  <a:lnTo>
                    <a:pt x="106809" y="275827"/>
                  </a:lnTo>
                  <a:lnTo>
                    <a:pt x="110998" y="272650"/>
                  </a:lnTo>
                  <a:lnTo>
                    <a:pt x="115003" y="269337"/>
                  </a:lnTo>
                  <a:lnTo>
                    <a:pt x="118864" y="266039"/>
                  </a:lnTo>
                  <a:lnTo>
                    <a:pt x="122725" y="262741"/>
                  </a:lnTo>
                  <a:lnTo>
                    <a:pt x="126395" y="259647"/>
                  </a:lnTo>
                  <a:lnTo>
                    <a:pt x="129976" y="256039"/>
                  </a:lnTo>
                  <a:lnTo>
                    <a:pt x="133557" y="252431"/>
                  </a:lnTo>
                  <a:lnTo>
                    <a:pt x="136976" y="248351"/>
                  </a:lnTo>
                  <a:lnTo>
                    <a:pt x="140348" y="244392"/>
                  </a:lnTo>
                  <a:lnTo>
                    <a:pt x="143720" y="240431"/>
                  </a:lnTo>
                  <a:lnTo>
                    <a:pt x="147243" y="236552"/>
                  </a:lnTo>
                  <a:lnTo>
                    <a:pt x="150207" y="232280"/>
                  </a:lnTo>
                  <a:lnTo>
                    <a:pt x="153171" y="228007"/>
                  </a:lnTo>
                  <a:lnTo>
                    <a:pt x="155607" y="223268"/>
                  </a:lnTo>
                  <a:lnTo>
                    <a:pt x="158133" y="218754"/>
                  </a:lnTo>
                  <a:lnTo>
                    <a:pt x="160659" y="214241"/>
                  </a:lnTo>
                  <a:lnTo>
                    <a:pt x="163217" y="209877"/>
                  </a:lnTo>
                  <a:lnTo>
                    <a:pt x="165365" y="205201"/>
                  </a:lnTo>
                  <a:lnTo>
                    <a:pt x="176700" y="166878"/>
                  </a:lnTo>
                  <a:lnTo>
                    <a:pt x="178489" y="145932"/>
                  </a:lnTo>
                  <a:lnTo>
                    <a:pt x="178756" y="140743"/>
                  </a:lnTo>
                  <a:lnTo>
                    <a:pt x="179107" y="135796"/>
                  </a:lnTo>
                  <a:lnTo>
                    <a:pt x="178895" y="130636"/>
                  </a:lnTo>
                  <a:lnTo>
                    <a:pt x="178683" y="125477"/>
                  </a:lnTo>
                  <a:lnTo>
                    <a:pt x="177903" y="120322"/>
                  </a:lnTo>
                  <a:lnTo>
                    <a:pt x="177218" y="114973"/>
                  </a:lnTo>
                  <a:lnTo>
                    <a:pt x="176533" y="109625"/>
                  </a:lnTo>
                  <a:lnTo>
                    <a:pt x="175589" y="103891"/>
                  </a:lnTo>
                  <a:lnTo>
                    <a:pt x="174784" y="98548"/>
                  </a:lnTo>
                  <a:lnTo>
                    <a:pt x="173978" y="93204"/>
                  </a:lnTo>
                  <a:lnTo>
                    <a:pt x="173114" y="88156"/>
                  </a:lnTo>
                  <a:lnTo>
                    <a:pt x="172385" y="82913"/>
                  </a:lnTo>
                  <a:lnTo>
                    <a:pt x="171657" y="77670"/>
                  </a:lnTo>
                  <a:lnTo>
                    <a:pt x="171249" y="72202"/>
                  </a:lnTo>
                  <a:lnTo>
                    <a:pt x="170412" y="67091"/>
                  </a:lnTo>
                  <a:lnTo>
                    <a:pt x="169576" y="61979"/>
                  </a:lnTo>
                  <a:lnTo>
                    <a:pt x="168386" y="56961"/>
                  </a:lnTo>
                  <a:lnTo>
                    <a:pt x="167368" y="52244"/>
                  </a:lnTo>
                  <a:lnTo>
                    <a:pt x="166350" y="47527"/>
                  </a:lnTo>
                  <a:lnTo>
                    <a:pt x="165241" y="43046"/>
                  </a:lnTo>
                  <a:lnTo>
                    <a:pt x="164305" y="38788"/>
                  </a:lnTo>
                  <a:lnTo>
                    <a:pt x="163369" y="34530"/>
                  </a:lnTo>
                  <a:lnTo>
                    <a:pt x="162489" y="30540"/>
                  </a:lnTo>
                  <a:lnTo>
                    <a:pt x="161754" y="26695"/>
                  </a:lnTo>
                  <a:lnTo>
                    <a:pt x="161018" y="22850"/>
                  </a:lnTo>
                  <a:lnTo>
                    <a:pt x="160672" y="19243"/>
                  </a:lnTo>
                  <a:lnTo>
                    <a:pt x="159892" y="15719"/>
                  </a:lnTo>
                  <a:lnTo>
                    <a:pt x="159111" y="12194"/>
                  </a:lnTo>
                  <a:lnTo>
                    <a:pt x="158281" y="8042"/>
                  </a:lnTo>
                  <a:lnTo>
                    <a:pt x="157071" y="5546"/>
                  </a:lnTo>
                  <a:lnTo>
                    <a:pt x="155861" y="3051"/>
                  </a:lnTo>
                  <a:lnTo>
                    <a:pt x="154120" y="1492"/>
                  </a:lnTo>
                  <a:lnTo>
                    <a:pt x="152631" y="746"/>
                  </a:lnTo>
                  <a:lnTo>
                    <a:pt x="151142" y="0"/>
                  </a:lnTo>
                  <a:lnTo>
                    <a:pt x="149512" y="273"/>
                  </a:lnTo>
                  <a:lnTo>
                    <a:pt x="148136" y="1068"/>
                  </a:lnTo>
                  <a:lnTo>
                    <a:pt x="146760" y="1863"/>
                  </a:lnTo>
                  <a:lnTo>
                    <a:pt x="145732" y="3547"/>
                  </a:lnTo>
                  <a:lnTo>
                    <a:pt x="144378" y="5517"/>
                  </a:lnTo>
                  <a:lnTo>
                    <a:pt x="143022" y="7489"/>
                  </a:lnTo>
                  <a:lnTo>
                    <a:pt x="141390" y="9860"/>
                  </a:lnTo>
                  <a:lnTo>
                    <a:pt x="140006" y="12894"/>
                  </a:lnTo>
                  <a:lnTo>
                    <a:pt x="138622" y="15928"/>
                  </a:lnTo>
                  <a:lnTo>
                    <a:pt x="137236" y="19592"/>
                  </a:lnTo>
                  <a:lnTo>
                    <a:pt x="136072" y="23722"/>
                  </a:lnTo>
                  <a:lnTo>
                    <a:pt x="134908" y="27852"/>
                  </a:lnTo>
                  <a:lnTo>
                    <a:pt x="133880" y="32619"/>
                  </a:lnTo>
                  <a:lnTo>
                    <a:pt x="133025" y="37675"/>
                  </a:lnTo>
                  <a:lnTo>
                    <a:pt x="132169" y="42731"/>
                  </a:lnTo>
                  <a:lnTo>
                    <a:pt x="129689" y="72116"/>
                  </a:lnTo>
                  <a:lnTo>
                    <a:pt x="129378" y="78303"/>
                  </a:lnTo>
                  <a:lnTo>
                    <a:pt x="128870" y="110747"/>
                  </a:lnTo>
                  <a:lnTo>
                    <a:pt x="128844" y="117297"/>
                  </a:lnTo>
                  <a:lnTo>
                    <a:pt x="128881" y="123907"/>
                  </a:lnTo>
                  <a:lnTo>
                    <a:pt x="128914" y="130480"/>
                  </a:lnTo>
                  <a:lnTo>
                    <a:pt x="128949" y="137053"/>
                  </a:lnTo>
                  <a:lnTo>
                    <a:pt x="128746" y="143366"/>
                  </a:lnTo>
                  <a:lnTo>
                    <a:pt x="129074" y="150183"/>
                  </a:lnTo>
                  <a:lnTo>
                    <a:pt x="129402" y="157000"/>
                  </a:lnTo>
                  <a:lnTo>
                    <a:pt x="130194" y="164252"/>
                  </a:lnTo>
                  <a:lnTo>
                    <a:pt x="130883" y="171383"/>
                  </a:lnTo>
                  <a:lnTo>
                    <a:pt x="131572" y="178513"/>
                  </a:lnTo>
                  <a:lnTo>
                    <a:pt x="132187" y="186082"/>
                  </a:lnTo>
                  <a:lnTo>
                    <a:pt x="133210" y="192968"/>
                  </a:lnTo>
                  <a:lnTo>
                    <a:pt x="134233" y="199853"/>
                  </a:lnTo>
                  <a:lnTo>
                    <a:pt x="144640" y="237537"/>
                  </a:lnTo>
                  <a:lnTo>
                    <a:pt x="157854" y="266139"/>
                  </a:lnTo>
                  <a:lnTo>
                    <a:pt x="160739" y="271307"/>
                  </a:lnTo>
                  <a:lnTo>
                    <a:pt x="163814" y="276104"/>
                  </a:lnTo>
                  <a:lnTo>
                    <a:pt x="166915" y="280621"/>
                  </a:lnTo>
                  <a:lnTo>
                    <a:pt x="170016" y="285138"/>
                  </a:lnTo>
                  <a:lnTo>
                    <a:pt x="186247" y="304403"/>
                  </a:lnTo>
                  <a:lnTo>
                    <a:pt x="189522" y="307687"/>
                  </a:lnTo>
                  <a:lnTo>
                    <a:pt x="192825" y="310556"/>
                  </a:lnTo>
                  <a:lnTo>
                    <a:pt x="196109" y="312941"/>
                  </a:lnTo>
                  <a:lnTo>
                    <a:pt x="199394" y="315326"/>
                  </a:lnTo>
                  <a:lnTo>
                    <a:pt x="202682" y="316914"/>
                  </a:lnTo>
                  <a:lnTo>
                    <a:pt x="205953" y="318715"/>
                  </a:lnTo>
                  <a:lnTo>
                    <a:pt x="209223" y="320515"/>
                  </a:lnTo>
                  <a:lnTo>
                    <a:pt x="212485" y="322543"/>
                  </a:lnTo>
                  <a:lnTo>
                    <a:pt x="215733" y="323744"/>
                  </a:lnTo>
                  <a:lnTo>
                    <a:pt x="218981" y="324947"/>
                  </a:lnTo>
                  <a:lnTo>
                    <a:pt x="221945" y="325499"/>
                  </a:lnTo>
                  <a:lnTo>
                    <a:pt x="225440" y="325928"/>
                  </a:lnTo>
                  <a:lnTo>
                    <a:pt x="228934" y="326356"/>
                  </a:lnTo>
                  <a:lnTo>
                    <a:pt x="232865" y="326347"/>
                  </a:lnTo>
                  <a:lnTo>
                    <a:pt x="236698" y="326316"/>
                  </a:lnTo>
                  <a:lnTo>
                    <a:pt x="240532" y="326285"/>
                  </a:lnTo>
                  <a:lnTo>
                    <a:pt x="279424" y="314193"/>
                  </a:lnTo>
                  <a:lnTo>
                    <a:pt x="283543" y="311732"/>
                  </a:lnTo>
                  <a:lnTo>
                    <a:pt x="287663" y="309270"/>
                  </a:lnTo>
                  <a:lnTo>
                    <a:pt x="291887" y="306488"/>
                  </a:lnTo>
                  <a:lnTo>
                    <a:pt x="295947" y="303626"/>
                  </a:lnTo>
                  <a:lnTo>
                    <a:pt x="300008" y="300764"/>
                  </a:lnTo>
                  <a:lnTo>
                    <a:pt x="304027" y="297945"/>
                  </a:lnTo>
                  <a:lnTo>
                    <a:pt x="322904" y="279430"/>
                  </a:lnTo>
                  <a:lnTo>
                    <a:pt x="326723" y="275547"/>
                  </a:lnTo>
                  <a:lnTo>
                    <a:pt x="329935" y="271266"/>
                  </a:lnTo>
                  <a:lnTo>
                    <a:pt x="333147" y="266985"/>
                  </a:lnTo>
                  <a:lnTo>
                    <a:pt x="335800" y="262190"/>
                  </a:lnTo>
                  <a:lnTo>
                    <a:pt x="338506" y="257628"/>
                  </a:lnTo>
                  <a:lnTo>
                    <a:pt x="341213" y="253065"/>
                  </a:lnTo>
                  <a:lnTo>
                    <a:pt x="343911" y="248629"/>
                  </a:lnTo>
                  <a:lnTo>
                    <a:pt x="346175" y="243891"/>
                  </a:lnTo>
                  <a:lnTo>
                    <a:pt x="348439" y="239153"/>
                  </a:lnTo>
                  <a:lnTo>
                    <a:pt x="350161" y="234030"/>
                  </a:lnTo>
                  <a:lnTo>
                    <a:pt x="352088" y="229199"/>
                  </a:lnTo>
                  <a:lnTo>
                    <a:pt x="354016" y="224369"/>
                  </a:lnTo>
                  <a:lnTo>
                    <a:pt x="356037" y="219773"/>
                  </a:lnTo>
                  <a:lnTo>
                    <a:pt x="357739" y="214907"/>
                  </a:lnTo>
                  <a:lnTo>
                    <a:pt x="364388" y="190288"/>
                  </a:lnTo>
                  <a:lnTo>
                    <a:pt x="365535" y="185708"/>
                  </a:lnTo>
                  <a:lnTo>
                    <a:pt x="366683" y="181128"/>
                  </a:lnTo>
                  <a:lnTo>
                    <a:pt x="368036" y="176724"/>
                  </a:lnTo>
                  <a:lnTo>
                    <a:pt x="369182" y="172525"/>
                  </a:lnTo>
                  <a:lnTo>
                    <a:pt x="370328" y="168328"/>
                  </a:lnTo>
                  <a:lnTo>
                    <a:pt x="371462" y="164354"/>
                  </a:lnTo>
                  <a:lnTo>
                    <a:pt x="372413" y="160521"/>
                  </a:lnTo>
                  <a:lnTo>
                    <a:pt x="373364" y="156687"/>
                  </a:lnTo>
                  <a:lnTo>
                    <a:pt x="374196" y="153064"/>
                  </a:lnTo>
                  <a:lnTo>
                    <a:pt x="374887" y="149524"/>
                  </a:lnTo>
                  <a:lnTo>
                    <a:pt x="375579" y="145985"/>
                  </a:lnTo>
                  <a:lnTo>
                    <a:pt x="377798" y="126065"/>
                  </a:lnTo>
                  <a:lnTo>
                    <a:pt x="378199" y="121946"/>
                  </a:lnTo>
                  <a:lnTo>
                    <a:pt x="378033" y="118456"/>
                  </a:lnTo>
                  <a:lnTo>
                    <a:pt x="377867" y="114965"/>
                  </a:lnTo>
                  <a:lnTo>
                    <a:pt x="377170" y="111769"/>
                  </a:lnTo>
                  <a:lnTo>
                    <a:pt x="376556" y="108591"/>
                  </a:lnTo>
                  <a:lnTo>
                    <a:pt x="375943" y="105414"/>
                  </a:lnTo>
                  <a:lnTo>
                    <a:pt x="375625" y="101872"/>
                  </a:lnTo>
                  <a:lnTo>
                    <a:pt x="374352" y="99391"/>
                  </a:lnTo>
                  <a:lnTo>
                    <a:pt x="364991" y="92145"/>
                  </a:lnTo>
                  <a:lnTo>
                    <a:pt x="362796" y="92369"/>
                  </a:lnTo>
                  <a:lnTo>
                    <a:pt x="360601" y="92593"/>
                  </a:lnTo>
                  <a:lnTo>
                    <a:pt x="357975" y="93628"/>
                  </a:lnTo>
                  <a:lnTo>
                    <a:pt x="355748" y="95051"/>
                  </a:lnTo>
                  <a:lnTo>
                    <a:pt x="353522" y="96474"/>
                  </a:lnTo>
                  <a:lnTo>
                    <a:pt x="351300" y="98587"/>
                  </a:lnTo>
                  <a:lnTo>
                    <a:pt x="349436" y="100908"/>
                  </a:lnTo>
                  <a:lnTo>
                    <a:pt x="347572" y="103229"/>
                  </a:lnTo>
                  <a:lnTo>
                    <a:pt x="345931" y="106061"/>
                  </a:lnTo>
                  <a:lnTo>
                    <a:pt x="344566" y="108977"/>
                  </a:lnTo>
                  <a:lnTo>
                    <a:pt x="343200" y="111893"/>
                  </a:lnTo>
                  <a:lnTo>
                    <a:pt x="342127" y="115144"/>
                  </a:lnTo>
                  <a:lnTo>
                    <a:pt x="341243" y="118401"/>
                  </a:lnTo>
                  <a:lnTo>
                    <a:pt x="340359" y="121658"/>
                  </a:lnTo>
                  <a:lnTo>
                    <a:pt x="340023" y="125106"/>
                  </a:lnTo>
                  <a:lnTo>
                    <a:pt x="339260" y="128521"/>
                  </a:lnTo>
                  <a:lnTo>
                    <a:pt x="338497" y="131935"/>
                  </a:lnTo>
                  <a:lnTo>
                    <a:pt x="337237" y="135166"/>
                  </a:lnTo>
                  <a:lnTo>
                    <a:pt x="336663" y="138888"/>
                  </a:lnTo>
                  <a:lnTo>
                    <a:pt x="336091" y="142611"/>
                  </a:lnTo>
                  <a:lnTo>
                    <a:pt x="335932" y="146804"/>
                  </a:lnTo>
                  <a:lnTo>
                    <a:pt x="335822" y="150859"/>
                  </a:lnTo>
                  <a:lnTo>
                    <a:pt x="335712" y="154913"/>
                  </a:lnTo>
                  <a:lnTo>
                    <a:pt x="335861" y="159144"/>
                  </a:lnTo>
                  <a:lnTo>
                    <a:pt x="336001" y="163215"/>
                  </a:lnTo>
                  <a:lnTo>
                    <a:pt x="336140" y="167287"/>
                  </a:lnTo>
                  <a:lnTo>
                    <a:pt x="336148" y="171088"/>
                  </a:lnTo>
                  <a:lnTo>
                    <a:pt x="336659" y="175286"/>
                  </a:lnTo>
                  <a:lnTo>
                    <a:pt x="337170" y="179483"/>
                  </a:lnTo>
                  <a:lnTo>
                    <a:pt x="338186" y="184044"/>
                  </a:lnTo>
                  <a:lnTo>
                    <a:pt x="339066" y="188402"/>
                  </a:lnTo>
                  <a:lnTo>
                    <a:pt x="339945" y="192759"/>
                  </a:lnTo>
                  <a:lnTo>
                    <a:pt x="340752" y="197194"/>
                  </a:lnTo>
                  <a:lnTo>
                    <a:pt x="341937" y="201431"/>
                  </a:lnTo>
                  <a:lnTo>
                    <a:pt x="343121" y="205668"/>
                  </a:lnTo>
                  <a:lnTo>
                    <a:pt x="344497" y="209556"/>
                  </a:lnTo>
                  <a:lnTo>
                    <a:pt x="346172" y="213822"/>
                  </a:lnTo>
                  <a:lnTo>
                    <a:pt x="347847" y="218089"/>
                  </a:lnTo>
                  <a:lnTo>
                    <a:pt x="359229" y="240020"/>
                  </a:lnTo>
                  <a:lnTo>
                    <a:pt x="361825" y="244233"/>
                  </a:lnTo>
                  <a:lnTo>
                    <a:pt x="383254" y="267970"/>
                  </a:lnTo>
                  <a:lnTo>
                    <a:pt x="386202" y="270751"/>
                  </a:lnTo>
                  <a:lnTo>
                    <a:pt x="389149" y="273532"/>
                  </a:lnTo>
                  <a:lnTo>
                    <a:pt x="391709" y="276424"/>
                  </a:lnTo>
                  <a:lnTo>
                    <a:pt x="394347" y="278857"/>
                  </a:lnTo>
                  <a:lnTo>
                    <a:pt x="396985" y="281290"/>
                  </a:lnTo>
                  <a:lnTo>
                    <a:pt x="399454" y="283233"/>
                  </a:lnTo>
                  <a:lnTo>
                    <a:pt x="402028" y="285348"/>
                  </a:lnTo>
                  <a:lnTo>
                    <a:pt x="404603" y="287463"/>
                  </a:lnTo>
                  <a:lnTo>
                    <a:pt x="407148" y="289681"/>
                  </a:lnTo>
                  <a:lnTo>
                    <a:pt x="409793" y="291548"/>
                  </a:lnTo>
                  <a:lnTo>
                    <a:pt x="412437" y="293414"/>
                  </a:lnTo>
                  <a:lnTo>
                    <a:pt x="415397" y="294852"/>
                  </a:lnTo>
                  <a:lnTo>
                    <a:pt x="417898" y="296548"/>
                  </a:lnTo>
                  <a:lnTo>
                    <a:pt x="420398" y="298243"/>
                  </a:lnTo>
                  <a:lnTo>
                    <a:pt x="422792" y="300127"/>
                  </a:lnTo>
                  <a:lnTo>
                    <a:pt x="424796" y="301719"/>
                  </a:lnTo>
                  <a:lnTo>
                    <a:pt x="426799" y="303310"/>
                  </a:lnTo>
                  <a:lnTo>
                    <a:pt x="429064" y="305367"/>
                  </a:lnTo>
                  <a:lnTo>
                    <a:pt x="429917" y="306096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70882" y="2728719"/>
              <a:ext cx="112395" cy="348615"/>
            </a:xfrm>
            <a:custGeom>
              <a:avLst/>
              <a:gdLst/>
              <a:ahLst/>
              <a:cxnLst/>
              <a:rect l="l" t="t" r="r" b="b"/>
              <a:pathLst>
                <a:path w="112395" h="348614">
                  <a:moveTo>
                    <a:pt x="112374" y="16556"/>
                  </a:moveTo>
                  <a:lnTo>
                    <a:pt x="111024" y="15475"/>
                  </a:lnTo>
                  <a:lnTo>
                    <a:pt x="107689" y="12321"/>
                  </a:lnTo>
                  <a:lnTo>
                    <a:pt x="104274" y="10074"/>
                  </a:lnTo>
                  <a:lnTo>
                    <a:pt x="100859" y="7827"/>
                  </a:lnTo>
                  <a:lnTo>
                    <a:pt x="96020" y="4712"/>
                  </a:lnTo>
                  <a:lnTo>
                    <a:pt x="91882" y="3073"/>
                  </a:lnTo>
                  <a:lnTo>
                    <a:pt x="87745" y="1435"/>
                  </a:lnTo>
                  <a:lnTo>
                    <a:pt x="83516" y="489"/>
                  </a:lnTo>
                  <a:lnTo>
                    <a:pt x="79451" y="244"/>
                  </a:lnTo>
                  <a:lnTo>
                    <a:pt x="75386" y="0"/>
                  </a:lnTo>
                  <a:lnTo>
                    <a:pt x="71100" y="570"/>
                  </a:lnTo>
                  <a:lnTo>
                    <a:pt x="67493" y="1603"/>
                  </a:lnTo>
                  <a:lnTo>
                    <a:pt x="63885" y="2637"/>
                  </a:lnTo>
                  <a:lnTo>
                    <a:pt x="46557" y="26617"/>
                  </a:lnTo>
                  <a:lnTo>
                    <a:pt x="45446" y="30745"/>
                  </a:lnTo>
                  <a:lnTo>
                    <a:pt x="44775" y="35595"/>
                  </a:lnTo>
                  <a:lnTo>
                    <a:pt x="44236" y="40215"/>
                  </a:lnTo>
                  <a:lnTo>
                    <a:pt x="43696" y="44835"/>
                  </a:lnTo>
                  <a:lnTo>
                    <a:pt x="43482" y="49445"/>
                  </a:lnTo>
                  <a:lnTo>
                    <a:pt x="43320" y="54335"/>
                  </a:lnTo>
                  <a:lnTo>
                    <a:pt x="43157" y="59225"/>
                  </a:lnTo>
                  <a:lnTo>
                    <a:pt x="42938" y="64282"/>
                  </a:lnTo>
                  <a:lnTo>
                    <a:pt x="43262" y="69557"/>
                  </a:lnTo>
                  <a:lnTo>
                    <a:pt x="43586" y="74831"/>
                  </a:lnTo>
                  <a:lnTo>
                    <a:pt x="44481" y="80333"/>
                  </a:lnTo>
                  <a:lnTo>
                    <a:pt x="45263" y="85983"/>
                  </a:lnTo>
                  <a:lnTo>
                    <a:pt x="46044" y="91633"/>
                  </a:lnTo>
                  <a:lnTo>
                    <a:pt x="47075" y="97501"/>
                  </a:lnTo>
                  <a:lnTo>
                    <a:pt x="47953" y="103459"/>
                  </a:lnTo>
                  <a:lnTo>
                    <a:pt x="48831" y="109418"/>
                  </a:lnTo>
                  <a:lnTo>
                    <a:pt x="49753" y="115552"/>
                  </a:lnTo>
                  <a:lnTo>
                    <a:pt x="50530" y="121731"/>
                  </a:lnTo>
                  <a:lnTo>
                    <a:pt x="51307" y="127910"/>
                  </a:lnTo>
                  <a:lnTo>
                    <a:pt x="51749" y="134216"/>
                  </a:lnTo>
                  <a:lnTo>
                    <a:pt x="52613" y="140535"/>
                  </a:lnTo>
                  <a:lnTo>
                    <a:pt x="53477" y="146855"/>
                  </a:lnTo>
                  <a:lnTo>
                    <a:pt x="54684" y="153254"/>
                  </a:lnTo>
                  <a:lnTo>
                    <a:pt x="55715" y="159650"/>
                  </a:lnTo>
                  <a:lnTo>
                    <a:pt x="56746" y="166046"/>
                  </a:lnTo>
                  <a:lnTo>
                    <a:pt x="57859" y="172754"/>
                  </a:lnTo>
                  <a:lnTo>
                    <a:pt x="58798" y="178911"/>
                  </a:lnTo>
                  <a:lnTo>
                    <a:pt x="59737" y="185068"/>
                  </a:lnTo>
                  <a:lnTo>
                    <a:pt x="60615" y="190791"/>
                  </a:lnTo>
                  <a:lnTo>
                    <a:pt x="61348" y="196592"/>
                  </a:lnTo>
                  <a:lnTo>
                    <a:pt x="62082" y="202393"/>
                  </a:lnTo>
                  <a:lnTo>
                    <a:pt x="62693" y="208271"/>
                  </a:lnTo>
                  <a:lnTo>
                    <a:pt x="63198" y="213717"/>
                  </a:lnTo>
                  <a:lnTo>
                    <a:pt x="63705" y="219164"/>
                  </a:lnTo>
                  <a:lnTo>
                    <a:pt x="64078" y="224120"/>
                  </a:lnTo>
                  <a:lnTo>
                    <a:pt x="64384" y="229275"/>
                  </a:lnTo>
                  <a:lnTo>
                    <a:pt x="64690" y="234429"/>
                  </a:lnTo>
                  <a:lnTo>
                    <a:pt x="65309" y="258927"/>
                  </a:lnTo>
                  <a:lnTo>
                    <a:pt x="65362" y="263462"/>
                  </a:lnTo>
                  <a:lnTo>
                    <a:pt x="65356" y="267757"/>
                  </a:lnTo>
                  <a:lnTo>
                    <a:pt x="65348" y="271859"/>
                  </a:lnTo>
                  <a:lnTo>
                    <a:pt x="65340" y="275961"/>
                  </a:lnTo>
                  <a:lnTo>
                    <a:pt x="65569" y="279810"/>
                  </a:lnTo>
                  <a:lnTo>
                    <a:pt x="65263" y="283538"/>
                  </a:lnTo>
                  <a:lnTo>
                    <a:pt x="64956" y="287265"/>
                  </a:lnTo>
                  <a:lnTo>
                    <a:pt x="64183" y="290778"/>
                  </a:lnTo>
                  <a:lnTo>
                    <a:pt x="63509" y="294225"/>
                  </a:lnTo>
                  <a:lnTo>
                    <a:pt x="62836" y="297672"/>
                  </a:lnTo>
                  <a:lnTo>
                    <a:pt x="61963" y="300959"/>
                  </a:lnTo>
                  <a:lnTo>
                    <a:pt x="61221" y="304220"/>
                  </a:lnTo>
                  <a:lnTo>
                    <a:pt x="60478" y="307481"/>
                  </a:lnTo>
                  <a:lnTo>
                    <a:pt x="59974" y="310636"/>
                  </a:lnTo>
                  <a:lnTo>
                    <a:pt x="59053" y="313790"/>
                  </a:lnTo>
                  <a:lnTo>
                    <a:pt x="58132" y="316944"/>
                  </a:lnTo>
                  <a:lnTo>
                    <a:pt x="57088" y="320308"/>
                  </a:lnTo>
                  <a:lnTo>
                    <a:pt x="55695" y="323142"/>
                  </a:lnTo>
                  <a:lnTo>
                    <a:pt x="54301" y="325976"/>
                  </a:lnTo>
                  <a:lnTo>
                    <a:pt x="52355" y="328331"/>
                  </a:lnTo>
                  <a:lnTo>
                    <a:pt x="50692" y="330794"/>
                  </a:lnTo>
                  <a:lnTo>
                    <a:pt x="49029" y="333256"/>
                  </a:lnTo>
                  <a:lnTo>
                    <a:pt x="47502" y="335788"/>
                  </a:lnTo>
                  <a:lnTo>
                    <a:pt x="45718" y="337916"/>
                  </a:lnTo>
                  <a:lnTo>
                    <a:pt x="43933" y="340044"/>
                  </a:lnTo>
                  <a:lnTo>
                    <a:pt x="42066" y="341964"/>
                  </a:lnTo>
                  <a:lnTo>
                    <a:pt x="39983" y="343563"/>
                  </a:lnTo>
                  <a:lnTo>
                    <a:pt x="37901" y="345162"/>
                  </a:lnTo>
                  <a:lnTo>
                    <a:pt x="35641" y="346719"/>
                  </a:lnTo>
                  <a:lnTo>
                    <a:pt x="33224" y="347511"/>
                  </a:lnTo>
                  <a:lnTo>
                    <a:pt x="30807" y="348304"/>
                  </a:lnTo>
                  <a:lnTo>
                    <a:pt x="28195" y="348605"/>
                  </a:lnTo>
                  <a:lnTo>
                    <a:pt x="25481" y="348319"/>
                  </a:lnTo>
                  <a:lnTo>
                    <a:pt x="22767" y="348034"/>
                  </a:lnTo>
                  <a:lnTo>
                    <a:pt x="19883" y="347385"/>
                  </a:lnTo>
                  <a:lnTo>
                    <a:pt x="16943" y="345799"/>
                  </a:lnTo>
                  <a:lnTo>
                    <a:pt x="14003" y="344213"/>
                  </a:lnTo>
                  <a:lnTo>
                    <a:pt x="10663" y="341310"/>
                  </a:lnTo>
                  <a:lnTo>
                    <a:pt x="7839" y="338803"/>
                  </a:lnTo>
                  <a:lnTo>
                    <a:pt x="5015" y="336295"/>
                  </a:lnTo>
                  <a:lnTo>
                    <a:pt x="1306" y="332098"/>
                  </a:lnTo>
                  <a:lnTo>
                    <a:pt x="0" y="330757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59388" y="2825943"/>
              <a:ext cx="207298" cy="16604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649957" y="2742034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9525" y="1620"/>
                  </a:moveTo>
                  <a:lnTo>
                    <a:pt x="9525" y="1620"/>
                  </a:lnTo>
                </a:path>
              </a:pathLst>
            </a:custGeom>
            <a:ln w="324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716657" y="2791775"/>
              <a:ext cx="488950" cy="142240"/>
            </a:xfrm>
            <a:custGeom>
              <a:avLst/>
              <a:gdLst/>
              <a:ahLst/>
              <a:cxnLst/>
              <a:rect l="l" t="t" r="r" b="b"/>
              <a:pathLst>
                <a:path w="488950" h="142239">
                  <a:moveTo>
                    <a:pt x="0" y="39289"/>
                  </a:moveTo>
                  <a:lnTo>
                    <a:pt x="269" y="39559"/>
                  </a:lnTo>
                  <a:lnTo>
                    <a:pt x="720" y="37850"/>
                  </a:lnTo>
                  <a:lnTo>
                    <a:pt x="1620" y="40910"/>
                  </a:lnTo>
                  <a:lnTo>
                    <a:pt x="2518" y="43970"/>
                  </a:lnTo>
                  <a:lnTo>
                    <a:pt x="3793" y="50744"/>
                  </a:lnTo>
                  <a:lnTo>
                    <a:pt x="5394" y="57649"/>
                  </a:lnTo>
                  <a:lnTo>
                    <a:pt x="6994" y="64555"/>
                  </a:lnTo>
                  <a:lnTo>
                    <a:pt x="9274" y="73879"/>
                  </a:lnTo>
                  <a:lnTo>
                    <a:pt x="11223" y="82344"/>
                  </a:lnTo>
                  <a:lnTo>
                    <a:pt x="12672" y="88932"/>
                  </a:lnTo>
                  <a:lnTo>
                    <a:pt x="14114" y="95739"/>
                  </a:lnTo>
                  <a:lnTo>
                    <a:pt x="15577" y="102372"/>
                  </a:lnTo>
                  <a:lnTo>
                    <a:pt x="17090" y="108437"/>
                  </a:lnTo>
                  <a:lnTo>
                    <a:pt x="19152" y="115973"/>
                  </a:lnTo>
                  <a:lnTo>
                    <a:pt x="21289" y="122575"/>
                  </a:lnTo>
                  <a:lnTo>
                    <a:pt x="23597" y="127555"/>
                  </a:lnTo>
                  <a:lnTo>
                    <a:pt x="25905" y="132534"/>
                  </a:lnTo>
                  <a:lnTo>
                    <a:pt x="28630" y="135999"/>
                  </a:lnTo>
                  <a:lnTo>
                    <a:pt x="30938" y="138313"/>
                  </a:lnTo>
                  <a:lnTo>
                    <a:pt x="33247" y="140628"/>
                  </a:lnTo>
                  <a:lnTo>
                    <a:pt x="35262" y="141664"/>
                  </a:lnTo>
                  <a:lnTo>
                    <a:pt x="37449" y="141442"/>
                  </a:lnTo>
                  <a:lnTo>
                    <a:pt x="39635" y="141221"/>
                  </a:lnTo>
                  <a:lnTo>
                    <a:pt x="42033" y="139246"/>
                  </a:lnTo>
                  <a:lnTo>
                    <a:pt x="44057" y="136985"/>
                  </a:lnTo>
                  <a:lnTo>
                    <a:pt x="46080" y="134722"/>
                  </a:lnTo>
                  <a:lnTo>
                    <a:pt x="47722" y="131308"/>
                  </a:lnTo>
                  <a:lnTo>
                    <a:pt x="49590" y="127870"/>
                  </a:lnTo>
                  <a:lnTo>
                    <a:pt x="51458" y="124432"/>
                  </a:lnTo>
                  <a:lnTo>
                    <a:pt x="53253" y="120338"/>
                  </a:lnTo>
                  <a:lnTo>
                    <a:pt x="55266" y="116356"/>
                  </a:lnTo>
                  <a:lnTo>
                    <a:pt x="57279" y="112375"/>
                  </a:lnTo>
                  <a:lnTo>
                    <a:pt x="59654" y="108097"/>
                  </a:lnTo>
                  <a:lnTo>
                    <a:pt x="61667" y="103980"/>
                  </a:lnTo>
                  <a:lnTo>
                    <a:pt x="63680" y="99864"/>
                  </a:lnTo>
                  <a:lnTo>
                    <a:pt x="65402" y="95680"/>
                  </a:lnTo>
                  <a:lnTo>
                    <a:pt x="67343" y="91656"/>
                  </a:lnTo>
                  <a:lnTo>
                    <a:pt x="69284" y="87631"/>
                  </a:lnTo>
                  <a:lnTo>
                    <a:pt x="71197" y="83667"/>
                  </a:lnTo>
                  <a:lnTo>
                    <a:pt x="73311" y="79833"/>
                  </a:lnTo>
                  <a:lnTo>
                    <a:pt x="75426" y="75998"/>
                  </a:lnTo>
                  <a:lnTo>
                    <a:pt x="77649" y="72277"/>
                  </a:lnTo>
                  <a:lnTo>
                    <a:pt x="80031" y="68649"/>
                  </a:lnTo>
                  <a:lnTo>
                    <a:pt x="82413" y="65021"/>
                  </a:lnTo>
                  <a:lnTo>
                    <a:pt x="111019" y="37738"/>
                  </a:lnTo>
                  <a:lnTo>
                    <a:pt x="114162" y="36088"/>
                  </a:lnTo>
                  <a:lnTo>
                    <a:pt x="117305" y="34438"/>
                  </a:lnTo>
                  <a:lnTo>
                    <a:pt x="120237" y="33141"/>
                  </a:lnTo>
                  <a:lnTo>
                    <a:pt x="123707" y="32071"/>
                  </a:lnTo>
                  <a:lnTo>
                    <a:pt x="127179" y="31001"/>
                  </a:lnTo>
                  <a:lnTo>
                    <a:pt x="131133" y="29997"/>
                  </a:lnTo>
                  <a:lnTo>
                    <a:pt x="134988" y="29669"/>
                  </a:lnTo>
                  <a:lnTo>
                    <a:pt x="138843" y="29341"/>
                  </a:lnTo>
                  <a:lnTo>
                    <a:pt x="142906" y="29464"/>
                  </a:lnTo>
                  <a:lnTo>
                    <a:pt x="146837" y="30103"/>
                  </a:lnTo>
                  <a:lnTo>
                    <a:pt x="150769" y="30742"/>
                  </a:lnTo>
                  <a:lnTo>
                    <a:pt x="169886" y="39427"/>
                  </a:lnTo>
                  <a:lnTo>
                    <a:pt x="173569" y="41714"/>
                  </a:lnTo>
                  <a:lnTo>
                    <a:pt x="177429" y="44422"/>
                  </a:lnTo>
                  <a:lnTo>
                    <a:pt x="180677" y="47227"/>
                  </a:lnTo>
                  <a:lnTo>
                    <a:pt x="183925" y="50032"/>
                  </a:lnTo>
                  <a:lnTo>
                    <a:pt x="186626" y="53402"/>
                  </a:lnTo>
                  <a:lnTo>
                    <a:pt x="189374" y="56260"/>
                  </a:lnTo>
                  <a:lnTo>
                    <a:pt x="192123" y="59117"/>
                  </a:lnTo>
                  <a:lnTo>
                    <a:pt x="194866" y="61705"/>
                  </a:lnTo>
                  <a:lnTo>
                    <a:pt x="197166" y="64373"/>
                  </a:lnTo>
                  <a:lnTo>
                    <a:pt x="199468" y="67041"/>
                  </a:lnTo>
                  <a:lnTo>
                    <a:pt x="201224" y="69608"/>
                  </a:lnTo>
                  <a:lnTo>
                    <a:pt x="203181" y="72268"/>
                  </a:lnTo>
                  <a:lnTo>
                    <a:pt x="205137" y="74927"/>
                  </a:lnTo>
                  <a:lnTo>
                    <a:pt x="206913" y="77588"/>
                  </a:lnTo>
                  <a:lnTo>
                    <a:pt x="208904" y="80331"/>
                  </a:lnTo>
                  <a:lnTo>
                    <a:pt x="210896" y="83075"/>
                  </a:lnTo>
                  <a:lnTo>
                    <a:pt x="212919" y="85870"/>
                  </a:lnTo>
                  <a:lnTo>
                    <a:pt x="215129" y="88730"/>
                  </a:lnTo>
                  <a:lnTo>
                    <a:pt x="217339" y="91589"/>
                  </a:lnTo>
                  <a:lnTo>
                    <a:pt x="219682" y="94786"/>
                  </a:lnTo>
                  <a:lnTo>
                    <a:pt x="222166" y="97488"/>
                  </a:lnTo>
                  <a:lnTo>
                    <a:pt x="235656" y="108669"/>
                  </a:lnTo>
                  <a:lnTo>
                    <a:pt x="238596" y="110465"/>
                  </a:lnTo>
                  <a:lnTo>
                    <a:pt x="241537" y="112261"/>
                  </a:lnTo>
                  <a:lnTo>
                    <a:pt x="244592" y="114136"/>
                  </a:lnTo>
                  <a:lnTo>
                    <a:pt x="247673" y="115714"/>
                  </a:lnTo>
                  <a:lnTo>
                    <a:pt x="266679" y="122913"/>
                  </a:lnTo>
                  <a:lnTo>
                    <a:pt x="269892" y="123721"/>
                  </a:lnTo>
                  <a:lnTo>
                    <a:pt x="272859" y="124300"/>
                  </a:lnTo>
                  <a:lnTo>
                    <a:pt x="276358" y="124774"/>
                  </a:lnTo>
                  <a:lnTo>
                    <a:pt x="279857" y="125247"/>
                  </a:lnTo>
                  <a:lnTo>
                    <a:pt x="283814" y="125799"/>
                  </a:lnTo>
                  <a:lnTo>
                    <a:pt x="287671" y="125756"/>
                  </a:lnTo>
                  <a:lnTo>
                    <a:pt x="291529" y="125712"/>
                  </a:lnTo>
                  <a:lnTo>
                    <a:pt x="295579" y="125076"/>
                  </a:lnTo>
                  <a:lnTo>
                    <a:pt x="299500" y="124511"/>
                  </a:lnTo>
                  <a:lnTo>
                    <a:pt x="303420" y="123946"/>
                  </a:lnTo>
                  <a:lnTo>
                    <a:pt x="307368" y="123095"/>
                  </a:lnTo>
                  <a:lnTo>
                    <a:pt x="311193" y="122365"/>
                  </a:lnTo>
                  <a:lnTo>
                    <a:pt x="315019" y="121635"/>
                  </a:lnTo>
                  <a:lnTo>
                    <a:pt x="318785" y="121091"/>
                  </a:lnTo>
                  <a:lnTo>
                    <a:pt x="322453" y="120133"/>
                  </a:lnTo>
                  <a:lnTo>
                    <a:pt x="340117" y="113155"/>
                  </a:lnTo>
                  <a:lnTo>
                    <a:pt x="343484" y="111436"/>
                  </a:lnTo>
                  <a:lnTo>
                    <a:pt x="346852" y="109717"/>
                  </a:lnTo>
                  <a:lnTo>
                    <a:pt x="350412" y="108135"/>
                  </a:lnTo>
                  <a:lnTo>
                    <a:pt x="353409" y="106303"/>
                  </a:lnTo>
                  <a:lnTo>
                    <a:pt x="356406" y="104472"/>
                  </a:lnTo>
                  <a:lnTo>
                    <a:pt x="358894" y="102563"/>
                  </a:lnTo>
                  <a:lnTo>
                    <a:pt x="361466" y="100447"/>
                  </a:lnTo>
                  <a:lnTo>
                    <a:pt x="364038" y="98331"/>
                  </a:lnTo>
                  <a:lnTo>
                    <a:pt x="366648" y="96044"/>
                  </a:lnTo>
                  <a:lnTo>
                    <a:pt x="368840" y="93604"/>
                  </a:lnTo>
                  <a:lnTo>
                    <a:pt x="371032" y="91165"/>
                  </a:lnTo>
                  <a:lnTo>
                    <a:pt x="372719" y="88537"/>
                  </a:lnTo>
                  <a:lnTo>
                    <a:pt x="374618" y="85810"/>
                  </a:lnTo>
                  <a:lnTo>
                    <a:pt x="376518" y="83084"/>
                  </a:lnTo>
                  <a:lnTo>
                    <a:pt x="378536" y="80193"/>
                  </a:lnTo>
                  <a:lnTo>
                    <a:pt x="380237" y="77246"/>
                  </a:lnTo>
                  <a:lnTo>
                    <a:pt x="381937" y="74299"/>
                  </a:lnTo>
                  <a:lnTo>
                    <a:pt x="383508" y="71227"/>
                  </a:lnTo>
                  <a:lnTo>
                    <a:pt x="384820" y="68132"/>
                  </a:lnTo>
                  <a:lnTo>
                    <a:pt x="386132" y="65035"/>
                  </a:lnTo>
                  <a:lnTo>
                    <a:pt x="387212" y="61856"/>
                  </a:lnTo>
                  <a:lnTo>
                    <a:pt x="388106" y="58671"/>
                  </a:lnTo>
                  <a:lnTo>
                    <a:pt x="389001" y="55487"/>
                  </a:lnTo>
                  <a:lnTo>
                    <a:pt x="391843" y="26346"/>
                  </a:lnTo>
                  <a:lnTo>
                    <a:pt x="392094" y="22843"/>
                  </a:lnTo>
                  <a:lnTo>
                    <a:pt x="372226" y="218"/>
                  </a:lnTo>
                  <a:lnTo>
                    <a:pt x="369477" y="0"/>
                  </a:lnTo>
                  <a:lnTo>
                    <a:pt x="337907" y="18621"/>
                  </a:lnTo>
                  <a:lnTo>
                    <a:pt x="335560" y="21454"/>
                  </a:lnTo>
                  <a:lnTo>
                    <a:pt x="327197" y="37462"/>
                  </a:lnTo>
                  <a:lnTo>
                    <a:pt x="325996" y="40763"/>
                  </a:lnTo>
                  <a:lnTo>
                    <a:pt x="325135" y="44151"/>
                  </a:lnTo>
                  <a:lnTo>
                    <a:pt x="324430" y="47511"/>
                  </a:lnTo>
                  <a:lnTo>
                    <a:pt x="323725" y="50870"/>
                  </a:lnTo>
                  <a:lnTo>
                    <a:pt x="323035" y="54261"/>
                  </a:lnTo>
                  <a:lnTo>
                    <a:pt x="322968" y="57620"/>
                  </a:lnTo>
                  <a:lnTo>
                    <a:pt x="322901" y="60978"/>
                  </a:lnTo>
                  <a:lnTo>
                    <a:pt x="323494" y="64333"/>
                  </a:lnTo>
                  <a:lnTo>
                    <a:pt x="324028" y="67660"/>
                  </a:lnTo>
                  <a:lnTo>
                    <a:pt x="335890" y="97061"/>
                  </a:lnTo>
                  <a:lnTo>
                    <a:pt x="338078" y="100276"/>
                  </a:lnTo>
                  <a:lnTo>
                    <a:pt x="340595" y="103743"/>
                  </a:lnTo>
                  <a:lnTo>
                    <a:pt x="343236" y="106667"/>
                  </a:lnTo>
                  <a:lnTo>
                    <a:pt x="345876" y="109590"/>
                  </a:lnTo>
                  <a:lnTo>
                    <a:pt x="348776" y="112320"/>
                  </a:lnTo>
                  <a:lnTo>
                    <a:pt x="351734" y="114600"/>
                  </a:lnTo>
                  <a:lnTo>
                    <a:pt x="354691" y="116880"/>
                  </a:lnTo>
                  <a:lnTo>
                    <a:pt x="357559" y="118507"/>
                  </a:lnTo>
                  <a:lnTo>
                    <a:pt x="360982" y="120348"/>
                  </a:lnTo>
                  <a:lnTo>
                    <a:pt x="364405" y="122189"/>
                  </a:lnTo>
                  <a:lnTo>
                    <a:pt x="384287" y="129820"/>
                  </a:lnTo>
                  <a:lnTo>
                    <a:pt x="388281" y="130999"/>
                  </a:lnTo>
                  <a:lnTo>
                    <a:pt x="392328" y="131943"/>
                  </a:lnTo>
                  <a:lnTo>
                    <a:pt x="396238" y="132721"/>
                  </a:lnTo>
                  <a:lnTo>
                    <a:pt x="400148" y="133500"/>
                  </a:lnTo>
                  <a:lnTo>
                    <a:pt x="404004" y="134047"/>
                  </a:lnTo>
                  <a:lnTo>
                    <a:pt x="407747" y="134493"/>
                  </a:lnTo>
                  <a:lnTo>
                    <a:pt x="411491" y="134940"/>
                  </a:lnTo>
                  <a:lnTo>
                    <a:pt x="415135" y="135196"/>
                  </a:lnTo>
                  <a:lnTo>
                    <a:pt x="418698" y="135399"/>
                  </a:lnTo>
                  <a:lnTo>
                    <a:pt x="422262" y="135604"/>
                  </a:lnTo>
                  <a:lnTo>
                    <a:pt x="425721" y="135670"/>
                  </a:lnTo>
                  <a:lnTo>
                    <a:pt x="429128" y="135718"/>
                  </a:lnTo>
                  <a:lnTo>
                    <a:pt x="432537" y="135767"/>
                  </a:lnTo>
                  <a:lnTo>
                    <a:pt x="435855" y="135728"/>
                  </a:lnTo>
                  <a:lnTo>
                    <a:pt x="439145" y="135690"/>
                  </a:lnTo>
                  <a:lnTo>
                    <a:pt x="442436" y="135652"/>
                  </a:lnTo>
                  <a:lnTo>
                    <a:pt x="445660" y="135566"/>
                  </a:lnTo>
                  <a:lnTo>
                    <a:pt x="448872" y="135492"/>
                  </a:lnTo>
                  <a:lnTo>
                    <a:pt x="452085" y="135418"/>
                  </a:lnTo>
                  <a:lnTo>
                    <a:pt x="455253" y="135323"/>
                  </a:lnTo>
                  <a:lnTo>
                    <a:pt x="458420" y="135244"/>
                  </a:lnTo>
                  <a:lnTo>
                    <a:pt x="461588" y="135164"/>
                  </a:lnTo>
                  <a:lnTo>
                    <a:pt x="464999" y="135351"/>
                  </a:lnTo>
                  <a:lnTo>
                    <a:pt x="467876" y="135012"/>
                  </a:lnTo>
                  <a:lnTo>
                    <a:pt x="470752" y="134672"/>
                  </a:lnTo>
                  <a:lnTo>
                    <a:pt x="473166" y="133889"/>
                  </a:lnTo>
                  <a:lnTo>
                    <a:pt x="475677" y="133207"/>
                  </a:lnTo>
                  <a:lnTo>
                    <a:pt x="487751" y="129144"/>
                  </a:lnTo>
                  <a:lnTo>
                    <a:pt x="488712" y="128788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77175" y="2624132"/>
              <a:ext cx="226060" cy="321945"/>
            </a:xfrm>
            <a:custGeom>
              <a:avLst/>
              <a:gdLst/>
              <a:ahLst/>
              <a:cxnLst/>
              <a:rect l="l" t="t" r="r" b="b"/>
              <a:pathLst>
                <a:path w="226060" h="321944">
                  <a:moveTo>
                    <a:pt x="130255" y="206933"/>
                  </a:moveTo>
                  <a:lnTo>
                    <a:pt x="128366" y="205583"/>
                  </a:lnTo>
                  <a:lnTo>
                    <a:pt x="125209" y="200897"/>
                  </a:lnTo>
                  <a:lnTo>
                    <a:pt x="118916" y="198831"/>
                  </a:lnTo>
                  <a:lnTo>
                    <a:pt x="113481" y="197314"/>
                  </a:lnTo>
                  <a:lnTo>
                    <a:pt x="106941" y="195977"/>
                  </a:lnTo>
                  <a:lnTo>
                    <a:pt x="99783" y="194994"/>
                  </a:lnTo>
                  <a:lnTo>
                    <a:pt x="92496" y="194536"/>
                  </a:lnTo>
                  <a:lnTo>
                    <a:pt x="84945" y="194697"/>
                  </a:lnTo>
                  <a:lnTo>
                    <a:pt x="40934" y="203456"/>
                  </a:lnTo>
                  <a:lnTo>
                    <a:pt x="6305" y="224313"/>
                  </a:lnTo>
                  <a:lnTo>
                    <a:pt x="189" y="240294"/>
                  </a:lnTo>
                  <a:lnTo>
                    <a:pt x="0" y="244241"/>
                  </a:lnTo>
                  <a:lnTo>
                    <a:pt x="1136" y="248436"/>
                  </a:lnTo>
                  <a:lnTo>
                    <a:pt x="2672" y="251970"/>
                  </a:lnTo>
                  <a:lnTo>
                    <a:pt x="4207" y="255504"/>
                  </a:lnTo>
                  <a:lnTo>
                    <a:pt x="31021" y="272647"/>
                  </a:lnTo>
                  <a:lnTo>
                    <a:pt x="35284" y="273756"/>
                  </a:lnTo>
                  <a:lnTo>
                    <a:pt x="57472" y="275921"/>
                  </a:lnTo>
                  <a:lnTo>
                    <a:pt x="61743" y="276093"/>
                  </a:lnTo>
                  <a:lnTo>
                    <a:pt x="65926" y="276323"/>
                  </a:lnTo>
                  <a:lnTo>
                    <a:pt x="69944" y="276007"/>
                  </a:lnTo>
                  <a:lnTo>
                    <a:pt x="73961" y="275693"/>
                  </a:lnTo>
                  <a:lnTo>
                    <a:pt x="77827" y="274806"/>
                  </a:lnTo>
                  <a:lnTo>
                    <a:pt x="81574" y="274031"/>
                  </a:lnTo>
                  <a:lnTo>
                    <a:pt x="85320" y="273256"/>
                  </a:lnTo>
                  <a:lnTo>
                    <a:pt x="88640" y="272502"/>
                  </a:lnTo>
                  <a:lnTo>
                    <a:pt x="92424" y="271359"/>
                  </a:lnTo>
                  <a:lnTo>
                    <a:pt x="96209" y="270216"/>
                  </a:lnTo>
                  <a:lnTo>
                    <a:pt x="100311" y="268575"/>
                  </a:lnTo>
                  <a:lnTo>
                    <a:pt x="104281" y="267172"/>
                  </a:lnTo>
                  <a:lnTo>
                    <a:pt x="108251" y="265770"/>
                  </a:lnTo>
                  <a:lnTo>
                    <a:pt x="112317" y="264505"/>
                  </a:lnTo>
                  <a:lnTo>
                    <a:pt x="116245" y="262941"/>
                  </a:lnTo>
                  <a:lnTo>
                    <a:pt x="120173" y="261377"/>
                  </a:lnTo>
                  <a:lnTo>
                    <a:pt x="124339" y="259705"/>
                  </a:lnTo>
                  <a:lnTo>
                    <a:pt x="127848" y="257786"/>
                  </a:lnTo>
                  <a:lnTo>
                    <a:pt x="131357" y="255867"/>
                  </a:lnTo>
                  <a:lnTo>
                    <a:pt x="145686" y="243921"/>
                  </a:lnTo>
                  <a:lnTo>
                    <a:pt x="148426" y="241268"/>
                  </a:lnTo>
                  <a:lnTo>
                    <a:pt x="151309" y="238417"/>
                  </a:lnTo>
                  <a:lnTo>
                    <a:pt x="153736" y="235502"/>
                  </a:lnTo>
                  <a:lnTo>
                    <a:pt x="156163" y="232588"/>
                  </a:lnTo>
                  <a:lnTo>
                    <a:pt x="158120" y="229525"/>
                  </a:lnTo>
                  <a:lnTo>
                    <a:pt x="160249" y="226436"/>
                  </a:lnTo>
                  <a:lnTo>
                    <a:pt x="162377" y="223347"/>
                  </a:lnTo>
                  <a:lnTo>
                    <a:pt x="164619" y="220158"/>
                  </a:lnTo>
                  <a:lnTo>
                    <a:pt x="166506" y="216967"/>
                  </a:lnTo>
                  <a:lnTo>
                    <a:pt x="168392" y="213775"/>
                  </a:lnTo>
                  <a:lnTo>
                    <a:pt x="170125" y="210526"/>
                  </a:lnTo>
                  <a:lnTo>
                    <a:pt x="171570" y="207285"/>
                  </a:lnTo>
                  <a:lnTo>
                    <a:pt x="173016" y="204045"/>
                  </a:lnTo>
                  <a:lnTo>
                    <a:pt x="174200" y="201048"/>
                  </a:lnTo>
                  <a:lnTo>
                    <a:pt x="175179" y="197523"/>
                  </a:lnTo>
                  <a:lnTo>
                    <a:pt x="176158" y="193999"/>
                  </a:lnTo>
                  <a:lnTo>
                    <a:pt x="176866" y="190017"/>
                  </a:lnTo>
                  <a:lnTo>
                    <a:pt x="177445" y="186140"/>
                  </a:lnTo>
                  <a:lnTo>
                    <a:pt x="178025" y="182262"/>
                  </a:lnTo>
                  <a:lnTo>
                    <a:pt x="178375" y="178465"/>
                  </a:lnTo>
                  <a:lnTo>
                    <a:pt x="178655" y="174260"/>
                  </a:lnTo>
                  <a:lnTo>
                    <a:pt x="178936" y="170055"/>
                  </a:lnTo>
                  <a:lnTo>
                    <a:pt x="179048" y="165375"/>
                  </a:lnTo>
                  <a:lnTo>
                    <a:pt x="179132" y="160911"/>
                  </a:lnTo>
                  <a:lnTo>
                    <a:pt x="179216" y="156447"/>
                  </a:lnTo>
                  <a:lnTo>
                    <a:pt x="179189" y="152120"/>
                  </a:lnTo>
                  <a:lnTo>
                    <a:pt x="179160" y="147475"/>
                  </a:lnTo>
                  <a:lnTo>
                    <a:pt x="179132" y="142830"/>
                  </a:lnTo>
                  <a:lnTo>
                    <a:pt x="179041" y="138066"/>
                  </a:lnTo>
                  <a:lnTo>
                    <a:pt x="178960" y="133040"/>
                  </a:lnTo>
                  <a:lnTo>
                    <a:pt x="178880" y="128014"/>
                  </a:lnTo>
                  <a:lnTo>
                    <a:pt x="179042" y="122491"/>
                  </a:lnTo>
                  <a:lnTo>
                    <a:pt x="178679" y="117318"/>
                  </a:lnTo>
                  <a:lnTo>
                    <a:pt x="178317" y="112146"/>
                  </a:lnTo>
                  <a:lnTo>
                    <a:pt x="177498" y="107182"/>
                  </a:lnTo>
                  <a:lnTo>
                    <a:pt x="176786" y="102005"/>
                  </a:lnTo>
                  <a:lnTo>
                    <a:pt x="176074" y="96829"/>
                  </a:lnTo>
                  <a:lnTo>
                    <a:pt x="175174" y="91368"/>
                  </a:lnTo>
                  <a:lnTo>
                    <a:pt x="174409" y="86259"/>
                  </a:lnTo>
                  <a:lnTo>
                    <a:pt x="173643" y="81150"/>
                  </a:lnTo>
                  <a:lnTo>
                    <a:pt x="172856" y="76099"/>
                  </a:lnTo>
                  <a:lnTo>
                    <a:pt x="172193" y="71352"/>
                  </a:lnTo>
                  <a:lnTo>
                    <a:pt x="171532" y="66606"/>
                  </a:lnTo>
                  <a:lnTo>
                    <a:pt x="171204" y="62078"/>
                  </a:lnTo>
                  <a:lnTo>
                    <a:pt x="170436" y="57779"/>
                  </a:lnTo>
                  <a:lnTo>
                    <a:pt x="169668" y="53480"/>
                  </a:lnTo>
                  <a:lnTo>
                    <a:pt x="168546" y="49444"/>
                  </a:lnTo>
                  <a:lnTo>
                    <a:pt x="167585" y="45560"/>
                  </a:lnTo>
                  <a:lnTo>
                    <a:pt x="166625" y="41675"/>
                  </a:lnTo>
                  <a:lnTo>
                    <a:pt x="165568" y="38031"/>
                  </a:lnTo>
                  <a:lnTo>
                    <a:pt x="164674" y="34474"/>
                  </a:lnTo>
                  <a:lnTo>
                    <a:pt x="163781" y="30917"/>
                  </a:lnTo>
                  <a:lnTo>
                    <a:pt x="162935" y="27547"/>
                  </a:lnTo>
                  <a:lnTo>
                    <a:pt x="162227" y="24219"/>
                  </a:lnTo>
                  <a:lnTo>
                    <a:pt x="161519" y="20890"/>
                  </a:lnTo>
                  <a:lnTo>
                    <a:pt x="161192" y="17691"/>
                  </a:lnTo>
                  <a:lnTo>
                    <a:pt x="160428" y="14502"/>
                  </a:lnTo>
                  <a:lnTo>
                    <a:pt x="159663" y="11314"/>
                  </a:lnTo>
                  <a:lnTo>
                    <a:pt x="158841" y="7393"/>
                  </a:lnTo>
                  <a:lnTo>
                    <a:pt x="157638" y="5087"/>
                  </a:lnTo>
                  <a:lnTo>
                    <a:pt x="156435" y="2780"/>
                  </a:lnTo>
                  <a:lnTo>
                    <a:pt x="154696" y="1326"/>
                  </a:lnTo>
                  <a:lnTo>
                    <a:pt x="153208" y="663"/>
                  </a:lnTo>
                  <a:lnTo>
                    <a:pt x="151721" y="0"/>
                  </a:lnTo>
                  <a:lnTo>
                    <a:pt x="150359" y="296"/>
                  </a:lnTo>
                  <a:lnTo>
                    <a:pt x="134566" y="23526"/>
                  </a:lnTo>
                  <a:lnTo>
                    <a:pt x="133484" y="27350"/>
                  </a:lnTo>
                  <a:lnTo>
                    <a:pt x="132622" y="31359"/>
                  </a:lnTo>
                  <a:lnTo>
                    <a:pt x="131912" y="35755"/>
                  </a:lnTo>
                  <a:lnTo>
                    <a:pt x="131201" y="40151"/>
                  </a:lnTo>
                  <a:lnTo>
                    <a:pt x="130436" y="44888"/>
                  </a:lnTo>
                  <a:lnTo>
                    <a:pt x="130302" y="49903"/>
                  </a:lnTo>
                  <a:lnTo>
                    <a:pt x="130169" y="54919"/>
                  </a:lnTo>
                  <a:lnTo>
                    <a:pt x="130662" y="60295"/>
                  </a:lnTo>
                  <a:lnTo>
                    <a:pt x="131110" y="65847"/>
                  </a:lnTo>
                  <a:lnTo>
                    <a:pt x="131557" y="71401"/>
                  </a:lnTo>
                  <a:lnTo>
                    <a:pt x="132326" y="77262"/>
                  </a:lnTo>
                  <a:lnTo>
                    <a:pt x="132988" y="83220"/>
                  </a:lnTo>
                  <a:lnTo>
                    <a:pt x="133650" y="89178"/>
                  </a:lnTo>
                  <a:lnTo>
                    <a:pt x="134156" y="95366"/>
                  </a:lnTo>
                  <a:lnTo>
                    <a:pt x="135082" y="101594"/>
                  </a:lnTo>
                  <a:lnTo>
                    <a:pt x="136009" y="107822"/>
                  </a:lnTo>
                  <a:lnTo>
                    <a:pt x="137377" y="114202"/>
                  </a:lnTo>
                  <a:lnTo>
                    <a:pt x="138548" y="120586"/>
                  </a:lnTo>
                  <a:lnTo>
                    <a:pt x="139720" y="126970"/>
                  </a:lnTo>
                  <a:lnTo>
                    <a:pt x="140747" y="133443"/>
                  </a:lnTo>
                  <a:lnTo>
                    <a:pt x="142112" y="139899"/>
                  </a:lnTo>
                  <a:lnTo>
                    <a:pt x="143476" y="146357"/>
                  </a:lnTo>
                  <a:lnTo>
                    <a:pt x="145238" y="153125"/>
                  </a:lnTo>
                  <a:lnTo>
                    <a:pt x="146737" y="159332"/>
                  </a:lnTo>
                  <a:lnTo>
                    <a:pt x="148237" y="165538"/>
                  </a:lnTo>
                  <a:lnTo>
                    <a:pt x="149526" y="171304"/>
                  </a:lnTo>
                  <a:lnTo>
                    <a:pt x="151108" y="177140"/>
                  </a:lnTo>
                  <a:lnTo>
                    <a:pt x="152689" y="182977"/>
                  </a:lnTo>
                  <a:lnTo>
                    <a:pt x="154333" y="188610"/>
                  </a:lnTo>
                  <a:lnTo>
                    <a:pt x="156227" y="194350"/>
                  </a:lnTo>
                  <a:lnTo>
                    <a:pt x="158121" y="200089"/>
                  </a:lnTo>
                  <a:lnTo>
                    <a:pt x="160473" y="205780"/>
                  </a:lnTo>
                  <a:lnTo>
                    <a:pt x="162471" y="211576"/>
                  </a:lnTo>
                  <a:lnTo>
                    <a:pt x="164469" y="217371"/>
                  </a:lnTo>
                  <a:lnTo>
                    <a:pt x="166235" y="223474"/>
                  </a:lnTo>
                  <a:lnTo>
                    <a:pt x="168216" y="229122"/>
                  </a:lnTo>
                  <a:lnTo>
                    <a:pt x="170196" y="234771"/>
                  </a:lnTo>
                  <a:lnTo>
                    <a:pt x="172179" y="240312"/>
                  </a:lnTo>
                  <a:lnTo>
                    <a:pt x="174354" y="245467"/>
                  </a:lnTo>
                  <a:lnTo>
                    <a:pt x="176529" y="250622"/>
                  </a:lnTo>
                  <a:lnTo>
                    <a:pt x="179093" y="255480"/>
                  </a:lnTo>
                  <a:lnTo>
                    <a:pt x="181265" y="260052"/>
                  </a:lnTo>
                  <a:lnTo>
                    <a:pt x="183438" y="264624"/>
                  </a:lnTo>
                  <a:lnTo>
                    <a:pt x="185316" y="268855"/>
                  </a:lnTo>
                  <a:lnTo>
                    <a:pt x="187388" y="272898"/>
                  </a:lnTo>
                  <a:lnTo>
                    <a:pt x="189460" y="276942"/>
                  </a:lnTo>
                  <a:lnTo>
                    <a:pt x="191757" y="280681"/>
                  </a:lnTo>
                  <a:lnTo>
                    <a:pt x="193696" y="284312"/>
                  </a:lnTo>
                  <a:lnTo>
                    <a:pt x="195635" y="287945"/>
                  </a:lnTo>
                  <a:lnTo>
                    <a:pt x="197211" y="291611"/>
                  </a:lnTo>
                  <a:lnTo>
                    <a:pt x="199024" y="294690"/>
                  </a:lnTo>
                  <a:lnTo>
                    <a:pt x="200837" y="297769"/>
                  </a:lnTo>
                  <a:lnTo>
                    <a:pt x="202863" y="300236"/>
                  </a:lnTo>
                  <a:lnTo>
                    <a:pt x="204576" y="302786"/>
                  </a:lnTo>
                  <a:lnTo>
                    <a:pt x="206288" y="305334"/>
                  </a:lnTo>
                  <a:lnTo>
                    <a:pt x="207656" y="307863"/>
                  </a:lnTo>
                  <a:lnTo>
                    <a:pt x="209296" y="309984"/>
                  </a:lnTo>
                  <a:lnTo>
                    <a:pt x="225085" y="321115"/>
                  </a:lnTo>
                  <a:lnTo>
                    <a:pt x="226004" y="321486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5811680" y="2749263"/>
            <a:ext cx="48895" cy="251883"/>
            <a:chOff x="5811679" y="2751573"/>
            <a:chExt cx="48895" cy="252095"/>
          </a:xfrm>
        </p:grpSpPr>
        <p:sp>
          <p:nvSpPr>
            <p:cNvPr id="53" name="object 53"/>
            <p:cNvSpPr/>
            <p:nvPr/>
          </p:nvSpPr>
          <p:spPr>
            <a:xfrm>
              <a:off x="5821204" y="2821533"/>
              <a:ext cx="29845" cy="172720"/>
            </a:xfrm>
            <a:custGeom>
              <a:avLst/>
              <a:gdLst/>
              <a:ahLst/>
              <a:cxnLst/>
              <a:rect l="l" t="t" r="r" b="b"/>
              <a:pathLst>
                <a:path w="29845" h="172719">
                  <a:moveTo>
                    <a:pt x="29356" y="0"/>
                  </a:moveTo>
                  <a:lnTo>
                    <a:pt x="28816" y="2700"/>
                  </a:lnTo>
                  <a:lnTo>
                    <a:pt x="27374" y="9101"/>
                  </a:lnTo>
                  <a:lnTo>
                    <a:pt x="26116" y="16205"/>
                  </a:lnTo>
                  <a:lnTo>
                    <a:pt x="19690" y="56936"/>
                  </a:lnTo>
                  <a:lnTo>
                    <a:pt x="14383" y="97783"/>
                  </a:lnTo>
                  <a:lnTo>
                    <a:pt x="12032" y="120345"/>
                  </a:lnTo>
                  <a:lnTo>
                    <a:pt x="11395" y="127167"/>
                  </a:lnTo>
                  <a:lnTo>
                    <a:pt x="10937" y="133192"/>
                  </a:lnTo>
                  <a:lnTo>
                    <a:pt x="10562" y="138715"/>
                  </a:lnTo>
                  <a:lnTo>
                    <a:pt x="10187" y="144240"/>
                  </a:lnTo>
                  <a:lnTo>
                    <a:pt x="10232" y="149012"/>
                  </a:lnTo>
                  <a:lnTo>
                    <a:pt x="9782" y="153488"/>
                  </a:lnTo>
                  <a:lnTo>
                    <a:pt x="9332" y="157963"/>
                  </a:lnTo>
                  <a:lnTo>
                    <a:pt x="8811" y="162649"/>
                  </a:lnTo>
                  <a:lnTo>
                    <a:pt x="7860" y="165570"/>
                  </a:lnTo>
                  <a:lnTo>
                    <a:pt x="6908" y="168491"/>
                  </a:lnTo>
                  <a:lnTo>
                    <a:pt x="5384" y="169905"/>
                  </a:lnTo>
                  <a:lnTo>
                    <a:pt x="4074" y="171012"/>
                  </a:lnTo>
                  <a:lnTo>
                    <a:pt x="2764" y="172118"/>
                  </a:lnTo>
                  <a:lnTo>
                    <a:pt x="679" y="172010"/>
                  </a:lnTo>
                  <a:lnTo>
                    <a:pt x="0" y="172209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821975" y="2761098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10" h="3810">
                  <a:moveTo>
                    <a:pt x="0" y="3241"/>
                  </a:moveTo>
                  <a:lnTo>
                    <a:pt x="3239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5945847" y="2837021"/>
            <a:ext cx="269240" cy="126258"/>
          </a:xfrm>
          <a:custGeom>
            <a:avLst/>
            <a:gdLst/>
            <a:ahLst/>
            <a:cxnLst/>
            <a:rect l="l" t="t" r="r" b="b"/>
            <a:pathLst>
              <a:path w="269239" h="126364">
                <a:moveTo>
                  <a:pt x="0" y="77449"/>
                </a:moveTo>
                <a:lnTo>
                  <a:pt x="1889" y="75018"/>
                </a:lnTo>
                <a:lnTo>
                  <a:pt x="6665" y="68259"/>
                </a:lnTo>
                <a:lnTo>
                  <a:pt x="11338" y="62865"/>
                </a:lnTo>
                <a:lnTo>
                  <a:pt x="40270" y="34057"/>
                </a:lnTo>
                <a:lnTo>
                  <a:pt x="46202" y="30358"/>
                </a:lnTo>
                <a:lnTo>
                  <a:pt x="52133" y="26659"/>
                </a:lnTo>
                <a:lnTo>
                  <a:pt x="58104" y="24296"/>
                </a:lnTo>
                <a:lnTo>
                  <a:pt x="63627" y="22896"/>
                </a:lnTo>
                <a:lnTo>
                  <a:pt x="69150" y="21496"/>
                </a:lnTo>
                <a:lnTo>
                  <a:pt x="74691" y="21430"/>
                </a:lnTo>
                <a:lnTo>
                  <a:pt x="79341" y="21957"/>
                </a:lnTo>
                <a:lnTo>
                  <a:pt x="83992" y="22485"/>
                </a:lnTo>
                <a:lnTo>
                  <a:pt x="88106" y="24118"/>
                </a:lnTo>
                <a:lnTo>
                  <a:pt x="91529" y="26060"/>
                </a:lnTo>
                <a:lnTo>
                  <a:pt x="94952" y="28002"/>
                </a:lnTo>
                <a:lnTo>
                  <a:pt x="97654" y="30748"/>
                </a:lnTo>
                <a:lnTo>
                  <a:pt x="99881" y="33607"/>
                </a:lnTo>
                <a:lnTo>
                  <a:pt x="102109" y="36465"/>
                </a:lnTo>
                <a:lnTo>
                  <a:pt x="103644" y="39841"/>
                </a:lnTo>
                <a:lnTo>
                  <a:pt x="104896" y="43212"/>
                </a:lnTo>
                <a:lnTo>
                  <a:pt x="106148" y="46584"/>
                </a:lnTo>
                <a:lnTo>
                  <a:pt x="106839" y="50241"/>
                </a:lnTo>
                <a:lnTo>
                  <a:pt x="107389" y="53836"/>
                </a:lnTo>
                <a:lnTo>
                  <a:pt x="107940" y="57431"/>
                </a:lnTo>
                <a:lnTo>
                  <a:pt x="108092" y="61147"/>
                </a:lnTo>
                <a:lnTo>
                  <a:pt x="108198" y="64782"/>
                </a:lnTo>
                <a:lnTo>
                  <a:pt x="108305" y="68418"/>
                </a:lnTo>
                <a:lnTo>
                  <a:pt x="108161" y="72072"/>
                </a:lnTo>
                <a:lnTo>
                  <a:pt x="108027" y="75650"/>
                </a:lnTo>
                <a:lnTo>
                  <a:pt x="107893" y="79228"/>
                </a:lnTo>
                <a:lnTo>
                  <a:pt x="107627" y="82770"/>
                </a:lnTo>
                <a:lnTo>
                  <a:pt x="107396" y="86251"/>
                </a:lnTo>
                <a:lnTo>
                  <a:pt x="107165" y="89732"/>
                </a:lnTo>
                <a:lnTo>
                  <a:pt x="106612" y="93966"/>
                </a:lnTo>
                <a:lnTo>
                  <a:pt x="106641" y="96537"/>
                </a:lnTo>
                <a:lnTo>
                  <a:pt x="106671" y="99108"/>
                </a:lnTo>
                <a:lnTo>
                  <a:pt x="107148" y="100807"/>
                </a:lnTo>
                <a:lnTo>
                  <a:pt x="107573" y="101676"/>
                </a:lnTo>
                <a:lnTo>
                  <a:pt x="107998" y="102544"/>
                </a:lnTo>
                <a:lnTo>
                  <a:pt x="108640" y="102418"/>
                </a:lnTo>
                <a:lnTo>
                  <a:pt x="109190" y="101748"/>
                </a:lnTo>
                <a:lnTo>
                  <a:pt x="109740" y="101077"/>
                </a:lnTo>
                <a:lnTo>
                  <a:pt x="110085" y="99519"/>
                </a:lnTo>
                <a:lnTo>
                  <a:pt x="110874" y="97652"/>
                </a:lnTo>
                <a:lnTo>
                  <a:pt x="111663" y="95786"/>
                </a:lnTo>
                <a:lnTo>
                  <a:pt x="112881" y="93237"/>
                </a:lnTo>
                <a:lnTo>
                  <a:pt x="113925" y="90550"/>
                </a:lnTo>
                <a:lnTo>
                  <a:pt x="114971" y="87863"/>
                </a:lnTo>
                <a:lnTo>
                  <a:pt x="116148" y="84711"/>
                </a:lnTo>
                <a:lnTo>
                  <a:pt x="117142" y="81530"/>
                </a:lnTo>
                <a:lnTo>
                  <a:pt x="118137" y="78350"/>
                </a:lnTo>
                <a:lnTo>
                  <a:pt x="127009" y="53911"/>
                </a:lnTo>
                <a:lnTo>
                  <a:pt x="128694" y="50419"/>
                </a:lnTo>
                <a:lnTo>
                  <a:pt x="130379" y="46927"/>
                </a:lnTo>
                <a:lnTo>
                  <a:pt x="131900" y="43447"/>
                </a:lnTo>
                <a:lnTo>
                  <a:pt x="133678" y="40017"/>
                </a:lnTo>
                <a:lnTo>
                  <a:pt x="135456" y="36586"/>
                </a:lnTo>
                <a:lnTo>
                  <a:pt x="137300" y="32922"/>
                </a:lnTo>
                <a:lnTo>
                  <a:pt x="139362" y="29836"/>
                </a:lnTo>
                <a:lnTo>
                  <a:pt x="141424" y="26749"/>
                </a:lnTo>
                <a:lnTo>
                  <a:pt x="143926" y="24156"/>
                </a:lnTo>
                <a:lnTo>
                  <a:pt x="146050" y="21496"/>
                </a:lnTo>
                <a:lnTo>
                  <a:pt x="148174" y="18836"/>
                </a:lnTo>
                <a:lnTo>
                  <a:pt x="150040" y="16140"/>
                </a:lnTo>
                <a:lnTo>
                  <a:pt x="152103" y="13875"/>
                </a:lnTo>
                <a:lnTo>
                  <a:pt x="165437" y="3783"/>
                </a:lnTo>
                <a:lnTo>
                  <a:pt x="167901" y="2678"/>
                </a:lnTo>
                <a:lnTo>
                  <a:pt x="181673" y="13"/>
                </a:lnTo>
                <a:lnTo>
                  <a:pt x="184579" y="0"/>
                </a:lnTo>
                <a:lnTo>
                  <a:pt x="187872" y="364"/>
                </a:lnTo>
                <a:lnTo>
                  <a:pt x="190655" y="1201"/>
                </a:lnTo>
                <a:lnTo>
                  <a:pt x="193437" y="2037"/>
                </a:lnTo>
                <a:lnTo>
                  <a:pt x="195853" y="3644"/>
                </a:lnTo>
                <a:lnTo>
                  <a:pt x="198371" y="5034"/>
                </a:lnTo>
                <a:lnTo>
                  <a:pt x="200889" y="6423"/>
                </a:lnTo>
                <a:lnTo>
                  <a:pt x="203536" y="7838"/>
                </a:lnTo>
                <a:lnTo>
                  <a:pt x="205763" y="9538"/>
                </a:lnTo>
                <a:lnTo>
                  <a:pt x="214562" y="19684"/>
                </a:lnTo>
                <a:lnTo>
                  <a:pt x="215984" y="22175"/>
                </a:lnTo>
                <a:lnTo>
                  <a:pt x="217406" y="24667"/>
                </a:lnTo>
                <a:lnTo>
                  <a:pt x="218958" y="27381"/>
                </a:lnTo>
                <a:lnTo>
                  <a:pt x="220267" y="30181"/>
                </a:lnTo>
                <a:lnTo>
                  <a:pt x="221577" y="32982"/>
                </a:lnTo>
                <a:lnTo>
                  <a:pt x="222810" y="35959"/>
                </a:lnTo>
                <a:lnTo>
                  <a:pt x="223840" y="38979"/>
                </a:lnTo>
                <a:lnTo>
                  <a:pt x="224871" y="41998"/>
                </a:lnTo>
                <a:lnTo>
                  <a:pt x="225464" y="45142"/>
                </a:lnTo>
                <a:lnTo>
                  <a:pt x="226450" y="48297"/>
                </a:lnTo>
                <a:lnTo>
                  <a:pt x="227436" y="51453"/>
                </a:lnTo>
                <a:lnTo>
                  <a:pt x="228689" y="54685"/>
                </a:lnTo>
                <a:lnTo>
                  <a:pt x="229755" y="57912"/>
                </a:lnTo>
                <a:lnTo>
                  <a:pt x="230821" y="61140"/>
                </a:lnTo>
                <a:lnTo>
                  <a:pt x="231921" y="64406"/>
                </a:lnTo>
                <a:lnTo>
                  <a:pt x="232846" y="67661"/>
                </a:lnTo>
                <a:lnTo>
                  <a:pt x="233770" y="70916"/>
                </a:lnTo>
                <a:lnTo>
                  <a:pt x="234607" y="74186"/>
                </a:lnTo>
                <a:lnTo>
                  <a:pt x="235304" y="77441"/>
                </a:lnTo>
                <a:lnTo>
                  <a:pt x="236001" y="80696"/>
                </a:lnTo>
                <a:lnTo>
                  <a:pt x="236563" y="83951"/>
                </a:lnTo>
                <a:lnTo>
                  <a:pt x="237027" y="87193"/>
                </a:lnTo>
                <a:lnTo>
                  <a:pt x="237492" y="90436"/>
                </a:lnTo>
                <a:lnTo>
                  <a:pt x="237552" y="93940"/>
                </a:lnTo>
                <a:lnTo>
                  <a:pt x="238091" y="96895"/>
                </a:lnTo>
                <a:lnTo>
                  <a:pt x="238631" y="99850"/>
                </a:lnTo>
                <a:lnTo>
                  <a:pt x="239509" y="102343"/>
                </a:lnTo>
                <a:lnTo>
                  <a:pt x="240264" y="104922"/>
                </a:lnTo>
                <a:lnTo>
                  <a:pt x="241019" y="107501"/>
                </a:lnTo>
                <a:lnTo>
                  <a:pt x="241617" y="110145"/>
                </a:lnTo>
                <a:lnTo>
                  <a:pt x="242622" y="112368"/>
                </a:lnTo>
                <a:lnTo>
                  <a:pt x="260094" y="124887"/>
                </a:lnTo>
                <a:lnTo>
                  <a:pt x="262945" y="125524"/>
                </a:lnTo>
                <a:lnTo>
                  <a:pt x="267279" y="125969"/>
                </a:lnTo>
                <a:lnTo>
                  <a:pt x="268715" y="126186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object 5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48060" y="2876316"/>
            <a:ext cx="1755980" cy="1063873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6584268" y="2658041"/>
            <a:ext cx="700405" cy="283607"/>
            <a:chOff x="6584267" y="2660274"/>
            <a:chExt cx="700405" cy="283845"/>
          </a:xfrm>
        </p:grpSpPr>
        <p:sp>
          <p:nvSpPr>
            <p:cNvPr id="58" name="object 58"/>
            <p:cNvSpPr/>
            <p:nvPr/>
          </p:nvSpPr>
          <p:spPr>
            <a:xfrm>
              <a:off x="6698492" y="2697436"/>
              <a:ext cx="132715" cy="236854"/>
            </a:xfrm>
            <a:custGeom>
              <a:avLst/>
              <a:gdLst/>
              <a:ahLst/>
              <a:cxnLst/>
              <a:rect l="l" t="t" r="r" b="b"/>
              <a:pathLst>
                <a:path w="132715" h="236855">
                  <a:moveTo>
                    <a:pt x="113" y="178"/>
                  </a:moveTo>
                  <a:lnTo>
                    <a:pt x="113" y="718"/>
                  </a:lnTo>
                  <a:lnTo>
                    <a:pt x="113" y="0"/>
                  </a:lnTo>
                  <a:lnTo>
                    <a:pt x="113" y="3419"/>
                  </a:lnTo>
                  <a:lnTo>
                    <a:pt x="113" y="46909"/>
                  </a:lnTo>
                  <a:lnTo>
                    <a:pt x="75" y="54089"/>
                  </a:lnTo>
                  <a:lnTo>
                    <a:pt x="12" y="61551"/>
                  </a:lnTo>
                  <a:lnTo>
                    <a:pt x="0" y="69060"/>
                  </a:lnTo>
                  <a:lnTo>
                    <a:pt x="113" y="76380"/>
                  </a:lnTo>
                  <a:lnTo>
                    <a:pt x="3186" y="120377"/>
                  </a:lnTo>
                  <a:lnTo>
                    <a:pt x="3887" y="127826"/>
                  </a:lnTo>
                  <a:lnTo>
                    <a:pt x="4589" y="135275"/>
                  </a:lnTo>
                  <a:lnTo>
                    <a:pt x="5054" y="142353"/>
                  </a:lnTo>
                  <a:lnTo>
                    <a:pt x="5943" y="148783"/>
                  </a:lnTo>
                  <a:lnTo>
                    <a:pt x="6831" y="155214"/>
                  </a:lnTo>
                  <a:lnTo>
                    <a:pt x="8118" y="161041"/>
                  </a:lnTo>
                  <a:lnTo>
                    <a:pt x="9220" y="166409"/>
                  </a:lnTo>
                  <a:lnTo>
                    <a:pt x="10320" y="171777"/>
                  </a:lnTo>
                  <a:lnTo>
                    <a:pt x="11529" y="176528"/>
                  </a:lnTo>
                  <a:lnTo>
                    <a:pt x="12549" y="180992"/>
                  </a:lnTo>
                  <a:lnTo>
                    <a:pt x="13569" y="185457"/>
                  </a:lnTo>
                  <a:lnTo>
                    <a:pt x="14264" y="189672"/>
                  </a:lnTo>
                  <a:lnTo>
                    <a:pt x="15339" y="193196"/>
                  </a:lnTo>
                  <a:lnTo>
                    <a:pt x="16416" y="196720"/>
                  </a:lnTo>
                  <a:lnTo>
                    <a:pt x="17545" y="199411"/>
                  </a:lnTo>
                  <a:lnTo>
                    <a:pt x="19006" y="202135"/>
                  </a:lnTo>
                  <a:lnTo>
                    <a:pt x="20467" y="204860"/>
                  </a:lnTo>
                  <a:lnTo>
                    <a:pt x="22432" y="207141"/>
                  </a:lnTo>
                  <a:lnTo>
                    <a:pt x="24106" y="209543"/>
                  </a:lnTo>
                  <a:lnTo>
                    <a:pt x="25782" y="211945"/>
                  </a:lnTo>
                  <a:lnTo>
                    <a:pt x="27291" y="214444"/>
                  </a:lnTo>
                  <a:lnTo>
                    <a:pt x="29058" y="216546"/>
                  </a:lnTo>
                  <a:lnTo>
                    <a:pt x="30825" y="218649"/>
                  </a:lnTo>
                  <a:lnTo>
                    <a:pt x="32659" y="220562"/>
                  </a:lnTo>
                  <a:lnTo>
                    <a:pt x="34712" y="222156"/>
                  </a:lnTo>
                  <a:lnTo>
                    <a:pt x="36765" y="223752"/>
                  </a:lnTo>
                  <a:lnTo>
                    <a:pt x="38989" y="224776"/>
                  </a:lnTo>
                  <a:lnTo>
                    <a:pt x="41376" y="226117"/>
                  </a:lnTo>
                  <a:lnTo>
                    <a:pt x="43763" y="227458"/>
                  </a:lnTo>
                  <a:lnTo>
                    <a:pt x="57504" y="233649"/>
                  </a:lnTo>
                  <a:lnTo>
                    <a:pt x="60425" y="234648"/>
                  </a:lnTo>
                  <a:lnTo>
                    <a:pt x="63480" y="235764"/>
                  </a:lnTo>
                  <a:lnTo>
                    <a:pt x="66561" y="236195"/>
                  </a:lnTo>
                  <a:lnTo>
                    <a:pt x="69642" y="236627"/>
                  </a:lnTo>
                  <a:lnTo>
                    <a:pt x="72815" y="236433"/>
                  </a:lnTo>
                  <a:lnTo>
                    <a:pt x="75993" y="236237"/>
                  </a:lnTo>
                  <a:lnTo>
                    <a:pt x="79170" y="236041"/>
                  </a:lnTo>
                  <a:lnTo>
                    <a:pt x="82402" y="235496"/>
                  </a:lnTo>
                  <a:lnTo>
                    <a:pt x="85627" y="235019"/>
                  </a:lnTo>
                  <a:lnTo>
                    <a:pt x="88853" y="234543"/>
                  </a:lnTo>
                  <a:lnTo>
                    <a:pt x="91835" y="234184"/>
                  </a:lnTo>
                  <a:lnTo>
                    <a:pt x="95345" y="233379"/>
                  </a:lnTo>
                  <a:lnTo>
                    <a:pt x="98857" y="232573"/>
                  </a:lnTo>
                  <a:lnTo>
                    <a:pt x="102557" y="231829"/>
                  </a:lnTo>
                  <a:lnTo>
                    <a:pt x="106694" y="230185"/>
                  </a:lnTo>
                  <a:lnTo>
                    <a:pt x="130370" y="217458"/>
                  </a:lnTo>
                  <a:lnTo>
                    <a:pt x="132411" y="216246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93792" y="2669799"/>
              <a:ext cx="681355" cy="191135"/>
            </a:xfrm>
            <a:custGeom>
              <a:avLst/>
              <a:gdLst/>
              <a:ahLst/>
              <a:cxnLst/>
              <a:rect l="l" t="t" r="r" b="b"/>
              <a:pathLst>
                <a:path w="681354" h="191135">
                  <a:moveTo>
                    <a:pt x="0" y="151733"/>
                  </a:moveTo>
                  <a:lnTo>
                    <a:pt x="4380" y="150935"/>
                  </a:lnTo>
                  <a:lnTo>
                    <a:pt x="10601" y="149808"/>
                  </a:lnTo>
                  <a:lnTo>
                    <a:pt x="18001" y="148427"/>
                  </a:lnTo>
                  <a:lnTo>
                    <a:pt x="63627" y="138786"/>
                  </a:lnTo>
                  <a:lnTo>
                    <a:pt x="105683" y="128841"/>
                  </a:lnTo>
                  <a:lnTo>
                    <a:pt x="146001" y="118037"/>
                  </a:lnTo>
                  <a:lnTo>
                    <a:pt x="180217" y="107021"/>
                  </a:lnTo>
                  <a:lnTo>
                    <a:pt x="187661" y="104564"/>
                  </a:lnTo>
                  <a:lnTo>
                    <a:pt x="225943" y="89355"/>
                  </a:lnTo>
                  <a:lnTo>
                    <a:pt x="231250" y="86587"/>
                  </a:lnTo>
                  <a:lnTo>
                    <a:pt x="235510" y="83915"/>
                  </a:lnTo>
                  <a:lnTo>
                    <a:pt x="239028" y="81167"/>
                  </a:lnTo>
                  <a:lnTo>
                    <a:pt x="242547" y="78419"/>
                  </a:lnTo>
                  <a:lnTo>
                    <a:pt x="244757" y="75676"/>
                  </a:lnTo>
                  <a:lnTo>
                    <a:pt x="247053" y="72864"/>
                  </a:lnTo>
                  <a:lnTo>
                    <a:pt x="249348" y="70053"/>
                  </a:lnTo>
                  <a:lnTo>
                    <a:pt x="251238" y="67202"/>
                  </a:lnTo>
                  <a:lnTo>
                    <a:pt x="252802" y="64296"/>
                  </a:lnTo>
                  <a:lnTo>
                    <a:pt x="254366" y="61390"/>
                  </a:lnTo>
                  <a:lnTo>
                    <a:pt x="258395" y="46302"/>
                  </a:lnTo>
                  <a:lnTo>
                    <a:pt x="258853" y="43227"/>
                  </a:lnTo>
                  <a:lnTo>
                    <a:pt x="259311" y="40107"/>
                  </a:lnTo>
                  <a:lnTo>
                    <a:pt x="259184" y="36976"/>
                  </a:lnTo>
                  <a:lnTo>
                    <a:pt x="259057" y="33844"/>
                  </a:lnTo>
                  <a:lnTo>
                    <a:pt x="258302" y="30681"/>
                  </a:lnTo>
                  <a:lnTo>
                    <a:pt x="257633" y="27513"/>
                  </a:lnTo>
                  <a:lnTo>
                    <a:pt x="256965" y="24346"/>
                  </a:lnTo>
                  <a:lnTo>
                    <a:pt x="256002" y="21159"/>
                  </a:lnTo>
                  <a:lnTo>
                    <a:pt x="255177" y="17972"/>
                  </a:lnTo>
                  <a:lnTo>
                    <a:pt x="254352" y="14785"/>
                  </a:lnTo>
                  <a:lnTo>
                    <a:pt x="253717" y="11048"/>
                  </a:lnTo>
                  <a:lnTo>
                    <a:pt x="252685" y="8393"/>
                  </a:lnTo>
                  <a:lnTo>
                    <a:pt x="246417" y="0"/>
                  </a:lnTo>
                  <a:lnTo>
                    <a:pt x="245295" y="9"/>
                  </a:lnTo>
                  <a:lnTo>
                    <a:pt x="244175" y="18"/>
                  </a:lnTo>
                  <a:lnTo>
                    <a:pt x="243126" y="847"/>
                  </a:lnTo>
                  <a:lnTo>
                    <a:pt x="242251" y="2098"/>
                  </a:lnTo>
                  <a:lnTo>
                    <a:pt x="241375" y="3349"/>
                  </a:lnTo>
                  <a:lnTo>
                    <a:pt x="238627" y="15294"/>
                  </a:lnTo>
                  <a:lnTo>
                    <a:pt x="238261" y="18134"/>
                  </a:lnTo>
                  <a:lnTo>
                    <a:pt x="237763" y="21066"/>
                  </a:lnTo>
                  <a:lnTo>
                    <a:pt x="237849" y="24553"/>
                  </a:lnTo>
                  <a:lnTo>
                    <a:pt x="237935" y="28040"/>
                  </a:lnTo>
                  <a:lnTo>
                    <a:pt x="238575" y="32191"/>
                  </a:lnTo>
                  <a:lnTo>
                    <a:pt x="239142" y="36219"/>
                  </a:lnTo>
                  <a:lnTo>
                    <a:pt x="239709" y="40248"/>
                  </a:lnTo>
                  <a:lnTo>
                    <a:pt x="240539" y="44301"/>
                  </a:lnTo>
                  <a:lnTo>
                    <a:pt x="241251" y="48726"/>
                  </a:lnTo>
                  <a:lnTo>
                    <a:pt x="241962" y="53151"/>
                  </a:lnTo>
                  <a:lnTo>
                    <a:pt x="242747" y="58087"/>
                  </a:lnTo>
                  <a:lnTo>
                    <a:pt x="243409" y="62767"/>
                  </a:lnTo>
                  <a:lnTo>
                    <a:pt x="244071" y="67448"/>
                  </a:lnTo>
                  <a:lnTo>
                    <a:pt x="247429" y="106119"/>
                  </a:lnTo>
                  <a:lnTo>
                    <a:pt x="247656" y="110744"/>
                  </a:lnTo>
                  <a:lnTo>
                    <a:pt x="248174" y="139159"/>
                  </a:lnTo>
                  <a:lnTo>
                    <a:pt x="248173" y="142734"/>
                  </a:lnTo>
                  <a:lnTo>
                    <a:pt x="248171" y="146309"/>
                  </a:lnTo>
                  <a:lnTo>
                    <a:pt x="248144" y="149709"/>
                  </a:lnTo>
                  <a:lnTo>
                    <a:pt x="248120" y="153064"/>
                  </a:lnTo>
                  <a:lnTo>
                    <a:pt x="248097" y="156419"/>
                  </a:lnTo>
                  <a:lnTo>
                    <a:pt x="248060" y="159649"/>
                  </a:lnTo>
                  <a:lnTo>
                    <a:pt x="248029" y="162864"/>
                  </a:lnTo>
                  <a:lnTo>
                    <a:pt x="247999" y="166079"/>
                  </a:lnTo>
                  <a:lnTo>
                    <a:pt x="247964" y="169216"/>
                  </a:lnTo>
                  <a:lnTo>
                    <a:pt x="247936" y="172354"/>
                  </a:lnTo>
                  <a:lnTo>
                    <a:pt x="247907" y="175493"/>
                  </a:lnTo>
                  <a:lnTo>
                    <a:pt x="247609" y="179399"/>
                  </a:lnTo>
                  <a:lnTo>
                    <a:pt x="247856" y="181696"/>
                  </a:lnTo>
                  <a:lnTo>
                    <a:pt x="248103" y="183992"/>
                  </a:lnTo>
                  <a:lnTo>
                    <a:pt x="248534" y="185189"/>
                  </a:lnTo>
                  <a:lnTo>
                    <a:pt x="249417" y="186134"/>
                  </a:lnTo>
                  <a:lnTo>
                    <a:pt x="250300" y="187080"/>
                  </a:lnTo>
                  <a:lnTo>
                    <a:pt x="251832" y="187528"/>
                  </a:lnTo>
                  <a:lnTo>
                    <a:pt x="253152" y="187367"/>
                  </a:lnTo>
                  <a:lnTo>
                    <a:pt x="254473" y="187205"/>
                  </a:lnTo>
                  <a:lnTo>
                    <a:pt x="255755" y="186394"/>
                  </a:lnTo>
                  <a:lnTo>
                    <a:pt x="257340" y="185166"/>
                  </a:lnTo>
                  <a:lnTo>
                    <a:pt x="258925" y="183939"/>
                  </a:lnTo>
                  <a:lnTo>
                    <a:pt x="260674" y="182095"/>
                  </a:lnTo>
                  <a:lnTo>
                    <a:pt x="262662" y="180002"/>
                  </a:lnTo>
                  <a:lnTo>
                    <a:pt x="264650" y="177911"/>
                  </a:lnTo>
                  <a:lnTo>
                    <a:pt x="266875" y="175324"/>
                  </a:lnTo>
                  <a:lnTo>
                    <a:pt x="269267" y="172615"/>
                  </a:lnTo>
                  <a:lnTo>
                    <a:pt x="271657" y="169907"/>
                  </a:lnTo>
                  <a:lnTo>
                    <a:pt x="274283" y="166847"/>
                  </a:lnTo>
                  <a:lnTo>
                    <a:pt x="277008" y="163751"/>
                  </a:lnTo>
                  <a:lnTo>
                    <a:pt x="279735" y="160654"/>
                  </a:lnTo>
                  <a:lnTo>
                    <a:pt x="282654" y="157069"/>
                  </a:lnTo>
                  <a:lnTo>
                    <a:pt x="285624" y="154035"/>
                  </a:lnTo>
                  <a:lnTo>
                    <a:pt x="288594" y="151000"/>
                  </a:lnTo>
                  <a:lnTo>
                    <a:pt x="291703" y="148302"/>
                  </a:lnTo>
                  <a:lnTo>
                    <a:pt x="294831" y="145544"/>
                  </a:lnTo>
                  <a:lnTo>
                    <a:pt x="297958" y="142787"/>
                  </a:lnTo>
                  <a:lnTo>
                    <a:pt x="301444" y="140180"/>
                  </a:lnTo>
                  <a:lnTo>
                    <a:pt x="304388" y="137490"/>
                  </a:lnTo>
                  <a:lnTo>
                    <a:pt x="307332" y="134799"/>
                  </a:lnTo>
                  <a:lnTo>
                    <a:pt x="309874" y="131872"/>
                  </a:lnTo>
                  <a:lnTo>
                    <a:pt x="312496" y="129402"/>
                  </a:lnTo>
                  <a:lnTo>
                    <a:pt x="315118" y="126933"/>
                  </a:lnTo>
                  <a:lnTo>
                    <a:pt x="317565" y="124612"/>
                  </a:lnTo>
                  <a:lnTo>
                    <a:pt x="320120" y="122673"/>
                  </a:lnTo>
                  <a:lnTo>
                    <a:pt x="322676" y="120733"/>
                  </a:lnTo>
                  <a:lnTo>
                    <a:pt x="325200" y="119381"/>
                  </a:lnTo>
                  <a:lnTo>
                    <a:pt x="327828" y="117766"/>
                  </a:lnTo>
                  <a:lnTo>
                    <a:pt x="330455" y="116151"/>
                  </a:lnTo>
                  <a:lnTo>
                    <a:pt x="332858" y="114433"/>
                  </a:lnTo>
                  <a:lnTo>
                    <a:pt x="335884" y="112985"/>
                  </a:lnTo>
                  <a:lnTo>
                    <a:pt x="338912" y="111537"/>
                  </a:lnTo>
                  <a:lnTo>
                    <a:pt x="342736" y="109928"/>
                  </a:lnTo>
                  <a:lnTo>
                    <a:pt x="345988" y="109079"/>
                  </a:lnTo>
                  <a:lnTo>
                    <a:pt x="349239" y="108231"/>
                  </a:lnTo>
                  <a:lnTo>
                    <a:pt x="352314" y="108030"/>
                  </a:lnTo>
                  <a:lnTo>
                    <a:pt x="355396" y="107896"/>
                  </a:lnTo>
                  <a:lnTo>
                    <a:pt x="358478" y="107761"/>
                  </a:lnTo>
                  <a:lnTo>
                    <a:pt x="361734" y="107758"/>
                  </a:lnTo>
                  <a:lnTo>
                    <a:pt x="364477" y="108274"/>
                  </a:lnTo>
                  <a:lnTo>
                    <a:pt x="367219" y="108790"/>
                  </a:lnTo>
                  <a:lnTo>
                    <a:pt x="369474" y="109967"/>
                  </a:lnTo>
                  <a:lnTo>
                    <a:pt x="371850" y="110990"/>
                  </a:lnTo>
                  <a:lnTo>
                    <a:pt x="374227" y="112013"/>
                  </a:lnTo>
                  <a:lnTo>
                    <a:pt x="376677" y="113040"/>
                  </a:lnTo>
                  <a:lnTo>
                    <a:pt x="378738" y="114413"/>
                  </a:lnTo>
                  <a:lnTo>
                    <a:pt x="380796" y="115786"/>
                  </a:lnTo>
                  <a:lnTo>
                    <a:pt x="382658" y="117373"/>
                  </a:lnTo>
                  <a:lnTo>
                    <a:pt x="384209" y="119228"/>
                  </a:lnTo>
                  <a:lnTo>
                    <a:pt x="385760" y="121082"/>
                  </a:lnTo>
                  <a:lnTo>
                    <a:pt x="386741" y="123220"/>
                  </a:lnTo>
                  <a:lnTo>
                    <a:pt x="388044" y="125541"/>
                  </a:lnTo>
                  <a:lnTo>
                    <a:pt x="389347" y="127861"/>
                  </a:lnTo>
                  <a:lnTo>
                    <a:pt x="390800" y="130451"/>
                  </a:lnTo>
                  <a:lnTo>
                    <a:pt x="392028" y="133150"/>
                  </a:lnTo>
                  <a:lnTo>
                    <a:pt x="393255" y="135849"/>
                  </a:lnTo>
                  <a:lnTo>
                    <a:pt x="394158" y="139034"/>
                  </a:lnTo>
                  <a:lnTo>
                    <a:pt x="395409" y="141734"/>
                  </a:lnTo>
                  <a:lnTo>
                    <a:pt x="396661" y="144433"/>
                  </a:lnTo>
                  <a:lnTo>
                    <a:pt x="398215" y="146835"/>
                  </a:lnTo>
                  <a:lnTo>
                    <a:pt x="399535" y="149346"/>
                  </a:lnTo>
                  <a:lnTo>
                    <a:pt x="400854" y="151857"/>
                  </a:lnTo>
                  <a:lnTo>
                    <a:pt x="401929" y="154269"/>
                  </a:lnTo>
                  <a:lnTo>
                    <a:pt x="403330" y="156799"/>
                  </a:lnTo>
                  <a:lnTo>
                    <a:pt x="404731" y="159329"/>
                  </a:lnTo>
                  <a:lnTo>
                    <a:pt x="406193" y="161876"/>
                  </a:lnTo>
                  <a:lnTo>
                    <a:pt x="407936" y="164526"/>
                  </a:lnTo>
                  <a:lnTo>
                    <a:pt x="409678" y="167175"/>
                  </a:lnTo>
                  <a:lnTo>
                    <a:pt x="420877" y="179699"/>
                  </a:lnTo>
                  <a:lnTo>
                    <a:pt x="423415" y="181738"/>
                  </a:lnTo>
                  <a:lnTo>
                    <a:pt x="426172" y="183482"/>
                  </a:lnTo>
                  <a:lnTo>
                    <a:pt x="429008" y="184929"/>
                  </a:lnTo>
                  <a:lnTo>
                    <a:pt x="431844" y="186376"/>
                  </a:lnTo>
                  <a:lnTo>
                    <a:pt x="434852" y="187747"/>
                  </a:lnTo>
                  <a:lnTo>
                    <a:pt x="437896" y="188382"/>
                  </a:lnTo>
                  <a:lnTo>
                    <a:pt x="440939" y="189017"/>
                  </a:lnTo>
                  <a:lnTo>
                    <a:pt x="444100" y="188889"/>
                  </a:lnTo>
                  <a:lnTo>
                    <a:pt x="447271" y="188740"/>
                  </a:lnTo>
                  <a:lnTo>
                    <a:pt x="450440" y="188591"/>
                  </a:lnTo>
                  <a:lnTo>
                    <a:pt x="453411" y="188004"/>
                  </a:lnTo>
                  <a:lnTo>
                    <a:pt x="456915" y="187489"/>
                  </a:lnTo>
                  <a:lnTo>
                    <a:pt x="460419" y="186973"/>
                  </a:lnTo>
                  <a:lnTo>
                    <a:pt x="464408" y="186528"/>
                  </a:lnTo>
                  <a:lnTo>
                    <a:pt x="468294" y="185646"/>
                  </a:lnTo>
                  <a:lnTo>
                    <a:pt x="472179" y="184765"/>
                  </a:lnTo>
                  <a:lnTo>
                    <a:pt x="476271" y="183385"/>
                  </a:lnTo>
                  <a:lnTo>
                    <a:pt x="480227" y="182201"/>
                  </a:lnTo>
                  <a:lnTo>
                    <a:pt x="484182" y="181016"/>
                  </a:lnTo>
                  <a:lnTo>
                    <a:pt x="488168" y="179944"/>
                  </a:lnTo>
                  <a:lnTo>
                    <a:pt x="492027" y="178539"/>
                  </a:lnTo>
                  <a:lnTo>
                    <a:pt x="495884" y="177134"/>
                  </a:lnTo>
                  <a:lnTo>
                    <a:pt x="499681" y="175589"/>
                  </a:lnTo>
                  <a:lnTo>
                    <a:pt x="503374" y="173772"/>
                  </a:lnTo>
                  <a:lnTo>
                    <a:pt x="507068" y="171956"/>
                  </a:lnTo>
                  <a:lnTo>
                    <a:pt x="510664" y="169895"/>
                  </a:lnTo>
                  <a:lnTo>
                    <a:pt x="514187" y="167642"/>
                  </a:lnTo>
                  <a:lnTo>
                    <a:pt x="517710" y="165389"/>
                  </a:lnTo>
                  <a:lnTo>
                    <a:pt x="521134" y="162611"/>
                  </a:lnTo>
                  <a:lnTo>
                    <a:pt x="524513" y="160252"/>
                  </a:lnTo>
                  <a:lnTo>
                    <a:pt x="527892" y="157893"/>
                  </a:lnTo>
                  <a:lnTo>
                    <a:pt x="531459" y="155769"/>
                  </a:lnTo>
                  <a:lnTo>
                    <a:pt x="534461" y="153488"/>
                  </a:lnTo>
                  <a:lnTo>
                    <a:pt x="559675" y="122444"/>
                  </a:lnTo>
                  <a:lnTo>
                    <a:pt x="563326" y="104040"/>
                  </a:lnTo>
                  <a:lnTo>
                    <a:pt x="563330" y="101162"/>
                  </a:lnTo>
                  <a:lnTo>
                    <a:pt x="562964" y="98421"/>
                  </a:lnTo>
                  <a:lnTo>
                    <a:pt x="562126" y="96129"/>
                  </a:lnTo>
                  <a:lnTo>
                    <a:pt x="561288" y="93836"/>
                  </a:lnTo>
                  <a:lnTo>
                    <a:pt x="559954" y="91623"/>
                  </a:lnTo>
                  <a:lnTo>
                    <a:pt x="558296" y="90282"/>
                  </a:lnTo>
                  <a:lnTo>
                    <a:pt x="556639" y="88941"/>
                  </a:lnTo>
                  <a:lnTo>
                    <a:pt x="554508" y="88450"/>
                  </a:lnTo>
                  <a:lnTo>
                    <a:pt x="552184" y="88082"/>
                  </a:lnTo>
                  <a:lnTo>
                    <a:pt x="549859" y="87716"/>
                  </a:lnTo>
                  <a:lnTo>
                    <a:pt x="546882" y="87628"/>
                  </a:lnTo>
                  <a:lnTo>
                    <a:pt x="544348" y="88081"/>
                  </a:lnTo>
                  <a:lnTo>
                    <a:pt x="541814" y="88534"/>
                  </a:lnTo>
                  <a:lnTo>
                    <a:pt x="539460" y="89743"/>
                  </a:lnTo>
                  <a:lnTo>
                    <a:pt x="536983" y="90798"/>
                  </a:lnTo>
                  <a:lnTo>
                    <a:pt x="534506" y="91854"/>
                  </a:lnTo>
                  <a:lnTo>
                    <a:pt x="531784" y="92966"/>
                  </a:lnTo>
                  <a:lnTo>
                    <a:pt x="529487" y="94413"/>
                  </a:lnTo>
                  <a:lnTo>
                    <a:pt x="527189" y="95861"/>
                  </a:lnTo>
                  <a:lnTo>
                    <a:pt x="525015" y="97546"/>
                  </a:lnTo>
                  <a:lnTo>
                    <a:pt x="523198" y="99483"/>
                  </a:lnTo>
                  <a:lnTo>
                    <a:pt x="521380" y="101421"/>
                  </a:lnTo>
                  <a:lnTo>
                    <a:pt x="519851" y="103646"/>
                  </a:lnTo>
                  <a:lnTo>
                    <a:pt x="518583" y="106040"/>
                  </a:lnTo>
                  <a:lnTo>
                    <a:pt x="517314" y="108433"/>
                  </a:lnTo>
                  <a:lnTo>
                    <a:pt x="513913" y="122568"/>
                  </a:lnTo>
                  <a:lnTo>
                    <a:pt x="513512" y="125575"/>
                  </a:lnTo>
                  <a:lnTo>
                    <a:pt x="513327" y="128725"/>
                  </a:lnTo>
                  <a:lnTo>
                    <a:pt x="513183" y="131887"/>
                  </a:lnTo>
                  <a:lnTo>
                    <a:pt x="513040" y="135049"/>
                  </a:lnTo>
                  <a:lnTo>
                    <a:pt x="512771" y="138299"/>
                  </a:lnTo>
                  <a:lnTo>
                    <a:pt x="513049" y="141541"/>
                  </a:lnTo>
                  <a:lnTo>
                    <a:pt x="513328" y="144784"/>
                  </a:lnTo>
                  <a:lnTo>
                    <a:pt x="513874" y="148340"/>
                  </a:lnTo>
                  <a:lnTo>
                    <a:pt x="514856" y="151342"/>
                  </a:lnTo>
                  <a:lnTo>
                    <a:pt x="515839" y="154343"/>
                  </a:lnTo>
                  <a:lnTo>
                    <a:pt x="525103" y="167186"/>
                  </a:lnTo>
                  <a:lnTo>
                    <a:pt x="527422" y="169467"/>
                  </a:lnTo>
                  <a:lnTo>
                    <a:pt x="529824" y="171254"/>
                  </a:lnTo>
                  <a:lnTo>
                    <a:pt x="532865" y="173239"/>
                  </a:lnTo>
                  <a:lnTo>
                    <a:pt x="535906" y="175223"/>
                  </a:lnTo>
                  <a:lnTo>
                    <a:pt x="539386" y="177323"/>
                  </a:lnTo>
                  <a:lnTo>
                    <a:pt x="543351" y="179091"/>
                  </a:lnTo>
                  <a:lnTo>
                    <a:pt x="547316" y="180859"/>
                  </a:lnTo>
                  <a:lnTo>
                    <a:pt x="589805" y="189394"/>
                  </a:lnTo>
                  <a:lnTo>
                    <a:pt x="608417" y="190545"/>
                  </a:lnTo>
                  <a:lnTo>
                    <a:pt x="615001" y="190814"/>
                  </a:lnTo>
                  <a:lnTo>
                    <a:pt x="621394" y="190923"/>
                  </a:lnTo>
                  <a:lnTo>
                    <a:pt x="629303" y="191005"/>
                  </a:lnTo>
                  <a:lnTo>
                    <a:pt x="635585" y="191049"/>
                  </a:lnTo>
                  <a:lnTo>
                    <a:pt x="642338" y="191063"/>
                  </a:lnTo>
                  <a:lnTo>
                    <a:pt x="649215" y="191057"/>
                  </a:lnTo>
                  <a:lnTo>
                    <a:pt x="655873" y="191041"/>
                  </a:lnTo>
                  <a:lnTo>
                    <a:pt x="664451" y="191016"/>
                  </a:lnTo>
                  <a:lnTo>
                    <a:pt x="676620" y="190889"/>
                  </a:lnTo>
                  <a:lnTo>
                    <a:pt x="680770" y="190858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7634852" y="2739721"/>
            <a:ext cx="160655" cy="411769"/>
          </a:xfrm>
          <a:custGeom>
            <a:avLst/>
            <a:gdLst/>
            <a:ahLst/>
            <a:cxnLst/>
            <a:rect l="l" t="t" r="r" b="b"/>
            <a:pathLst>
              <a:path w="160654" h="412114">
                <a:moveTo>
                  <a:pt x="73786" y="3252"/>
                </a:moveTo>
                <a:lnTo>
                  <a:pt x="73786" y="2981"/>
                </a:lnTo>
                <a:lnTo>
                  <a:pt x="74055" y="1720"/>
                </a:lnTo>
                <a:lnTo>
                  <a:pt x="73786" y="1631"/>
                </a:lnTo>
                <a:lnTo>
                  <a:pt x="73516" y="1542"/>
                </a:lnTo>
                <a:lnTo>
                  <a:pt x="72795" y="0"/>
                </a:lnTo>
                <a:lnTo>
                  <a:pt x="72166" y="2717"/>
                </a:lnTo>
                <a:lnTo>
                  <a:pt x="68553" y="40317"/>
                </a:lnTo>
                <a:lnTo>
                  <a:pt x="67956" y="48975"/>
                </a:lnTo>
                <a:lnTo>
                  <a:pt x="67224" y="57996"/>
                </a:lnTo>
                <a:lnTo>
                  <a:pt x="66397" y="67545"/>
                </a:lnTo>
                <a:lnTo>
                  <a:pt x="65531" y="77443"/>
                </a:lnTo>
                <a:lnTo>
                  <a:pt x="64679" y="87512"/>
                </a:lnTo>
                <a:lnTo>
                  <a:pt x="61350" y="129726"/>
                </a:lnTo>
                <a:lnTo>
                  <a:pt x="58559" y="173086"/>
                </a:lnTo>
                <a:lnTo>
                  <a:pt x="56513" y="214508"/>
                </a:lnTo>
                <a:lnTo>
                  <a:pt x="55186" y="252781"/>
                </a:lnTo>
                <a:lnTo>
                  <a:pt x="54367" y="293832"/>
                </a:lnTo>
                <a:lnTo>
                  <a:pt x="54343" y="301158"/>
                </a:lnTo>
                <a:lnTo>
                  <a:pt x="54289" y="308155"/>
                </a:lnTo>
                <a:lnTo>
                  <a:pt x="54122" y="314785"/>
                </a:lnTo>
                <a:lnTo>
                  <a:pt x="53789" y="323364"/>
                </a:lnTo>
                <a:lnTo>
                  <a:pt x="53069" y="330904"/>
                </a:lnTo>
                <a:lnTo>
                  <a:pt x="52445" y="337687"/>
                </a:lnTo>
                <a:lnTo>
                  <a:pt x="51820" y="344470"/>
                </a:lnTo>
                <a:lnTo>
                  <a:pt x="51038" y="349941"/>
                </a:lnTo>
                <a:lnTo>
                  <a:pt x="50375" y="355483"/>
                </a:lnTo>
                <a:lnTo>
                  <a:pt x="49709" y="361026"/>
                </a:lnTo>
                <a:lnTo>
                  <a:pt x="49030" y="366151"/>
                </a:lnTo>
                <a:lnTo>
                  <a:pt x="48459" y="370941"/>
                </a:lnTo>
                <a:lnTo>
                  <a:pt x="47888" y="375731"/>
                </a:lnTo>
                <a:lnTo>
                  <a:pt x="47375" y="380083"/>
                </a:lnTo>
                <a:lnTo>
                  <a:pt x="46948" y="384223"/>
                </a:lnTo>
                <a:lnTo>
                  <a:pt x="46520" y="388362"/>
                </a:lnTo>
                <a:lnTo>
                  <a:pt x="46178" y="392128"/>
                </a:lnTo>
                <a:lnTo>
                  <a:pt x="45895" y="395779"/>
                </a:lnTo>
                <a:lnTo>
                  <a:pt x="45611" y="399430"/>
                </a:lnTo>
                <a:lnTo>
                  <a:pt x="43299" y="410874"/>
                </a:lnTo>
                <a:lnTo>
                  <a:pt x="42596" y="411584"/>
                </a:lnTo>
                <a:lnTo>
                  <a:pt x="35038" y="397498"/>
                </a:lnTo>
                <a:lnTo>
                  <a:pt x="33621" y="392813"/>
                </a:lnTo>
                <a:lnTo>
                  <a:pt x="32204" y="388128"/>
                </a:lnTo>
                <a:lnTo>
                  <a:pt x="30666" y="382410"/>
                </a:lnTo>
                <a:lnTo>
                  <a:pt x="28860" y="376023"/>
                </a:lnTo>
                <a:lnTo>
                  <a:pt x="27052" y="369636"/>
                </a:lnTo>
                <a:lnTo>
                  <a:pt x="24742" y="362264"/>
                </a:lnTo>
                <a:lnTo>
                  <a:pt x="22777" y="354492"/>
                </a:lnTo>
                <a:lnTo>
                  <a:pt x="14737" y="315882"/>
                </a:lnTo>
                <a:lnTo>
                  <a:pt x="13647" y="308929"/>
                </a:lnTo>
                <a:lnTo>
                  <a:pt x="12517" y="301905"/>
                </a:lnTo>
                <a:lnTo>
                  <a:pt x="11315" y="294764"/>
                </a:lnTo>
                <a:lnTo>
                  <a:pt x="10081" y="287500"/>
                </a:lnTo>
                <a:lnTo>
                  <a:pt x="8861" y="280222"/>
                </a:lnTo>
                <a:lnTo>
                  <a:pt x="2656" y="238213"/>
                </a:lnTo>
                <a:lnTo>
                  <a:pt x="0" y="198038"/>
                </a:lnTo>
                <a:lnTo>
                  <a:pt x="56" y="191740"/>
                </a:lnTo>
                <a:lnTo>
                  <a:pt x="151" y="183436"/>
                </a:lnTo>
                <a:lnTo>
                  <a:pt x="623" y="175487"/>
                </a:lnTo>
                <a:lnTo>
                  <a:pt x="1040" y="167814"/>
                </a:lnTo>
                <a:lnTo>
                  <a:pt x="1458" y="160141"/>
                </a:lnTo>
                <a:lnTo>
                  <a:pt x="1783" y="152835"/>
                </a:lnTo>
                <a:lnTo>
                  <a:pt x="2560" y="145701"/>
                </a:lnTo>
                <a:lnTo>
                  <a:pt x="3339" y="138567"/>
                </a:lnTo>
                <a:lnTo>
                  <a:pt x="4343" y="131473"/>
                </a:lnTo>
                <a:lnTo>
                  <a:pt x="5710" y="125012"/>
                </a:lnTo>
                <a:lnTo>
                  <a:pt x="7076" y="118550"/>
                </a:lnTo>
                <a:lnTo>
                  <a:pt x="9060" y="112769"/>
                </a:lnTo>
                <a:lnTo>
                  <a:pt x="10758" y="106932"/>
                </a:lnTo>
                <a:lnTo>
                  <a:pt x="12456" y="101095"/>
                </a:lnTo>
                <a:lnTo>
                  <a:pt x="14052" y="95332"/>
                </a:lnTo>
                <a:lnTo>
                  <a:pt x="15898" y="89989"/>
                </a:lnTo>
                <a:lnTo>
                  <a:pt x="26298" y="66050"/>
                </a:lnTo>
                <a:lnTo>
                  <a:pt x="28767" y="61623"/>
                </a:lnTo>
                <a:lnTo>
                  <a:pt x="31238" y="57197"/>
                </a:lnTo>
                <a:lnTo>
                  <a:pt x="33897" y="52379"/>
                </a:lnTo>
                <a:lnTo>
                  <a:pt x="36650" y="48316"/>
                </a:lnTo>
                <a:lnTo>
                  <a:pt x="39403" y="44252"/>
                </a:lnTo>
                <a:lnTo>
                  <a:pt x="42318" y="40703"/>
                </a:lnTo>
                <a:lnTo>
                  <a:pt x="45285" y="37242"/>
                </a:lnTo>
                <a:lnTo>
                  <a:pt x="48251" y="33780"/>
                </a:lnTo>
                <a:lnTo>
                  <a:pt x="51339" y="30659"/>
                </a:lnTo>
                <a:lnTo>
                  <a:pt x="54447" y="27547"/>
                </a:lnTo>
                <a:lnTo>
                  <a:pt x="57556" y="24435"/>
                </a:lnTo>
                <a:lnTo>
                  <a:pt x="60744" y="21247"/>
                </a:lnTo>
                <a:lnTo>
                  <a:pt x="63936" y="18569"/>
                </a:lnTo>
                <a:lnTo>
                  <a:pt x="67127" y="15891"/>
                </a:lnTo>
                <a:lnTo>
                  <a:pt x="93036" y="3502"/>
                </a:lnTo>
                <a:lnTo>
                  <a:pt x="96270" y="2737"/>
                </a:lnTo>
                <a:lnTo>
                  <a:pt x="99501" y="2297"/>
                </a:lnTo>
                <a:lnTo>
                  <a:pt x="102723" y="1944"/>
                </a:lnTo>
                <a:lnTo>
                  <a:pt x="105944" y="1592"/>
                </a:lnTo>
                <a:lnTo>
                  <a:pt x="109159" y="1204"/>
                </a:lnTo>
                <a:lnTo>
                  <a:pt x="127361" y="5696"/>
                </a:lnTo>
                <a:lnTo>
                  <a:pt x="129917" y="7152"/>
                </a:lnTo>
                <a:lnTo>
                  <a:pt x="132473" y="8608"/>
                </a:lnTo>
                <a:lnTo>
                  <a:pt x="134831" y="9786"/>
                </a:lnTo>
                <a:lnTo>
                  <a:pt x="137308" y="11782"/>
                </a:lnTo>
                <a:lnTo>
                  <a:pt x="157790" y="45155"/>
                </a:lnTo>
                <a:lnTo>
                  <a:pt x="159323" y="52109"/>
                </a:lnTo>
                <a:lnTo>
                  <a:pt x="160080" y="55353"/>
                </a:lnTo>
                <a:lnTo>
                  <a:pt x="160202" y="59085"/>
                </a:lnTo>
                <a:lnTo>
                  <a:pt x="160324" y="62817"/>
                </a:lnTo>
                <a:lnTo>
                  <a:pt x="159783" y="66989"/>
                </a:lnTo>
                <a:lnTo>
                  <a:pt x="159293" y="71024"/>
                </a:lnTo>
                <a:lnTo>
                  <a:pt x="158803" y="75060"/>
                </a:lnTo>
                <a:lnTo>
                  <a:pt x="158245" y="79257"/>
                </a:lnTo>
                <a:lnTo>
                  <a:pt x="157261" y="83298"/>
                </a:lnTo>
                <a:lnTo>
                  <a:pt x="156277" y="87340"/>
                </a:lnTo>
                <a:lnTo>
                  <a:pt x="154996" y="91375"/>
                </a:lnTo>
                <a:lnTo>
                  <a:pt x="140314" y="117491"/>
                </a:lnTo>
                <a:lnTo>
                  <a:pt x="137677" y="120737"/>
                </a:lnTo>
                <a:lnTo>
                  <a:pt x="134777" y="123425"/>
                </a:lnTo>
                <a:lnTo>
                  <a:pt x="131818" y="126161"/>
                </a:lnTo>
                <a:lnTo>
                  <a:pt x="128860" y="128897"/>
                </a:lnTo>
                <a:lnTo>
                  <a:pt x="106043" y="142592"/>
                </a:lnTo>
                <a:lnTo>
                  <a:pt x="103018" y="143943"/>
                </a:lnTo>
                <a:lnTo>
                  <a:pt x="99993" y="145294"/>
                </a:lnTo>
                <a:lnTo>
                  <a:pt x="97400" y="147025"/>
                </a:lnTo>
                <a:lnTo>
                  <a:pt x="94735" y="147986"/>
                </a:lnTo>
                <a:lnTo>
                  <a:pt x="92070" y="148947"/>
                </a:lnTo>
                <a:lnTo>
                  <a:pt x="89603" y="149377"/>
                </a:lnTo>
                <a:lnTo>
                  <a:pt x="87032" y="149709"/>
                </a:lnTo>
                <a:lnTo>
                  <a:pt x="84461" y="150042"/>
                </a:lnTo>
                <a:lnTo>
                  <a:pt x="81666" y="150019"/>
                </a:lnTo>
                <a:lnTo>
                  <a:pt x="79309" y="149981"/>
                </a:lnTo>
                <a:lnTo>
                  <a:pt x="76952" y="149942"/>
                </a:lnTo>
                <a:lnTo>
                  <a:pt x="73958" y="149563"/>
                </a:lnTo>
                <a:lnTo>
                  <a:pt x="72889" y="149479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7889685" y="2725666"/>
            <a:ext cx="370840" cy="164961"/>
            <a:chOff x="7889685" y="2727956"/>
            <a:chExt cx="370840" cy="165100"/>
          </a:xfrm>
        </p:grpSpPr>
        <p:pic>
          <p:nvPicPr>
            <p:cNvPr id="62" name="object 6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89685" y="2733036"/>
              <a:ext cx="191473" cy="11867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01573" y="2727956"/>
              <a:ext cx="158346" cy="165087"/>
            </a:xfrm>
            <a:prstGeom prst="rect">
              <a:avLst/>
            </a:prstGeom>
          </p:spPr>
        </p:pic>
      </p:grpSp>
      <p:sp>
        <p:nvSpPr>
          <p:cNvPr id="64" name="object 64"/>
          <p:cNvSpPr/>
          <p:nvPr/>
        </p:nvSpPr>
        <p:spPr>
          <a:xfrm>
            <a:off x="8356287" y="2724606"/>
            <a:ext cx="129539" cy="486001"/>
          </a:xfrm>
          <a:custGeom>
            <a:avLst/>
            <a:gdLst/>
            <a:ahLst/>
            <a:cxnLst/>
            <a:rect l="l" t="t" r="r" b="b"/>
            <a:pathLst>
              <a:path w="129540" h="486410">
                <a:moveTo>
                  <a:pt x="47938" y="8848"/>
                </a:moveTo>
                <a:lnTo>
                  <a:pt x="47399" y="8308"/>
                </a:lnTo>
                <a:lnTo>
                  <a:pt x="46227" y="6865"/>
                </a:lnTo>
                <a:lnTo>
                  <a:pt x="44699" y="5607"/>
                </a:lnTo>
                <a:lnTo>
                  <a:pt x="43171" y="4348"/>
                </a:lnTo>
                <a:lnTo>
                  <a:pt x="41343" y="0"/>
                </a:lnTo>
                <a:lnTo>
                  <a:pt x="38770" y="1296"/>
                </a:lnTo>
                <a:lnTo>
                  <a:pt x="36198" y="2594"/>
                </a:lnTo>
                <a:lnTo>
                  <a:pt x="31382" y="8064"/>
                </a:lnTo>
                <a:lnTo>
                  <a:pt x="29265" y="13389"/>
                </a:lnTo>
                <a:lnTo>
                  <a:pt x="27148" y="18714"/>
                </a:lnTo>
                <a:lnTo>
                  <a:pt x="26247" y="26813"/>
                </a:lnTo>
                <a:lnTo>
                  <a:pt x="26067" y="33247"/>
                </a:lnTo>
                <a:lnTo>
                  <a:pt x="25888" y="39681"/>
                </a:lnTo>
                <a:lnTo>
                  <a:pt x="27097" y="46638"/>
                </a:lnTo>
                <a:lnTo>
                  <a:pt x="28186" y="51992"/>
                </a:lnTo>
                <a:lnTo>
                  <a:pt x="29276" y="57347"/>
                </a:lnTo>
                <a:lnTo>
                  <a:pt x="30795" y="61739"/>
                </a:lnTo>
                <a:lnTo>
                  <a:pt x="32604" y="65373"/>
                </a:lnTo>
                <a:lnTo>
                  <a:pt x="34413" y="69008"/>
                </a:lnTo>
                <a:lnTo>
                  <a:pt x="45391" y="76692"/>
                </a:lnTo>
                <a:lnTo>
                  <a:pt x="47320" y="76843"/>
                </a:lnTo>
                <a:lnTo>
                  <a:pt x="63955" y="51086"/>
                </a:lnTo>
                <a:lnTo>
                  <a:pt x="64885" y="47735"/>
                </a:lnTo>
                <a:lnTo>
                  <a:pt x="65585" y="44182"/>
                </a:lnTo>
                <a:lnTo>
                  <a:pt x="66159" y="40678"/>
                </a:lnTo>
                <a:lnTo>
                  <a:pt x="66733" y="37174"/>
                </a:lnTo>
                <a:lnTo>
                  <a:pt x="67103" y="32777"/>
                </a:lnTo>
                <a:lnTo>
                  <a:pt x="67403" y="30062"/>
                </a:lnTo>
                <a:lnTo>
                  <a:pt x="67702" y="27348"/>
                </a:lnTo>
                <a:lnTo>
                  <a:pt x="67574" y="25437"/>
                </a:lnTo>
                <a:lnTo>
                  <a:pt x="67956" y="24389"/>
                </a:lnTo>
                <a:lnTo>
                  <a:pt x="68336" y="23341"/>
                </a:lnTo>
                <a:lnTo>
                  <a:pt x="69062" y="23269"/>
                </a:lnTo>
                <a:lnTo>
                  <a:pt x="69688" y="23772"/>
                </a:lnTo>
                <a:lnTo>
                  <a:pt x="70315" y="24275"/>
                </a:lnTo>
                <a:lnTo>
                  <a:pt x="71074" y="25405"/>
                </a:lnTo>
                <a:lnTo>
                  <a:pt x="71717" y="27408"/>
                </a:lnTo>
                <a:lnTo>
                  <a:pt x="72361" y="29412"/>
                </a:lnTo>
                <a:lnTo>
                  <a:pt x="75415" y="58256"/>
                </a:lnTo>
                <a:lnTo>
                  <a:pt x="75945" y="64143"/>
                </a:lnTo>
                <a:lnTo>
                  <a:pt x="76475" y="70031"/>
                </a:lnTo>
                <a:lnTo>
                  <a:pt x="77376" y="76338"/>
                </a:lnTo>
                <a:lnTo>
                  <a:pt x="78151" y="83696"/>
                </a:lnTo>
                <a:lnTo>
                  <a:pt x="78926" y="91055"/>
                </a:lnTo>
                <a:lnTo>
                  <a:pt x="79831" y="99563"/>
                </a:lnTo>
                <a:lnTo>
                  <a:pt x="80598" y="108296"/>
                </a:lnTo>
                <a:lnTo>
                  <a:pt x="83632" y="150616"/>
                </a:lnTo>
                <a:lnTo>
                  <a:pt x="85256" y="189444"/>
                </a:lnTo>
                <a:lnTo>
                  <a:pt x="86135" y="229984"/>
                </a:lnTo>
                <a:lnTo>
                  <a:pt x="86223" y="246216"/>
                </a:lnTo>
                <a:lnTo>
                  <a:pt x="86276" y="254251"/>
                </a:lnTo>
                <a:lnTo>
                  <a:pt x="88657" y="298783"/>
                </a:lnTo>
                <a:lnTo>
                  <a:pt x="89741" y="312130"/>
                </a:lnTo>
                <a:lnTo>
                  <a:pt x="90269" y="318540"/>
                </a:lnTo>
                <a:lnTo>
                  <a:pt x="90950" y="326977"/>
                </a:lnTo>
                <a:lnTo>
                  <a:pt x="91646" y="334849"/>
                </a:lnTo>
                <a:lnTo>
                  <a:pt x="92231" y="342447"/>
                </a:lnTo>
                <a:lnTo>
                  <a:pt x="92816" y="350045"/>
                </a:lnTo>
                <a:lnTo>
                  <a:pt x="93343" y="357161"/>
                </a:lnTo>
                <a:lnTo>
                  <a:pt x="93781" y="364128"/>
                </a:lnTo>
                <a:lnTo>
                  <a:pt x="94220" y="371096"/>
                </a:lnTo>
                <a:lnTo>
                  <a:pt x="94572" y="377974"/>
                </a:lnTo>
                <a:lnTo>
                  <a:pt x="94863" y="384252"/>
                </a:lnTo>
                <a:lnTo>
                  <a:pt x="95153" y="390530"/>
                </a:lnTo>
                <a:lnTo>
                  <a:pt x="95989" y="433118"/>
                </a:lnTo>
                <a:lnTo>
                  <a:pt x="96008" y="437764"/>
                </a:lnTo>
                <a:lnTo>
                  <a:pt x="95994" y="442073"/>
                </a:lnTo>
                <a:lnTo>
                  <a:pt x="95980" y="446180"/>
                </a:lnTo>
                <a:lnTo>
                  <a:pt x="95967" y="450289"/>
                </a:lnTo>
                <a:lnTo>
                  <a:pt x="95936" y="454087"/>
                </a:lnTo>
                <a:lnTo>
                  <a:pt x="95908" y="457768"/>
                </a:lnTo>
                <a:lnTo>
                  <a:pt x="95881" y="461450"/>
                </a:lnTo>
                <a:lnTo>
                  <a:pt x="96117" y="464887"/>
                </a:lnTo>
                <a:lnTo>
                  <a:pt x="95817" y="468269"/>
                </a:lnTo>
                <a:lnTo>
                  <a:pt x="95518" y="471652"/>
                </a:lnTo>
                <a:lnTo>
                  <a:pt x="88649" y="484216"/>
                </a:lnTo>
                <a:lnTo>
                  <a:pt x="86400" y="485520"/>
                </a:lnTo>
                <a:lnTo>
                  <a:pt x="83550" y="486019"/>
                </a:lnTo>
                <a:lnTo>
                  <a:pt x="80617" y="485884"/>
                </a:lnTo>
                <a:lnTo>
                  <a:pt x="77683" y="485749"/>
                </a:lnTo>
                <a:lnTo>
                  <a:pt x="74362" y="484776"/>
                </a:lnTo>
                <a:lnTo>
                  <a:pt x="71046" y="483404"/>
                </a:lnTo>
                <a:lnTo>
                  <a:pt x="67728" y="482032"/>
                </a:lnTo>
                <a:lnTo>
                  <a:pt x="64197" y="479950"/>
                </a:lnTo>
                <a:lnTo>
                  <a:pt x="60712" y="477652"/>
                </a:lnTo>
                <a:lnTo>
                  <a:pt x="57226" y="475355"/>
                </a:lnTo>
                <a:lnTo>
                  <a:pt x="53650" y="472801"/>
                </a:lnTo>
                <a:lnTo>
                  <a:pt x="50134" y="469621"/>
                </a:lnTo>
                <a:lnTo>
                  <a:pt x="46618" y="466442"/>
                </a:lnTo>
                <a:lnTo>
                  <a:pt x="43087" y="462465"/>
                </a:lnTo>
                <a:lnTo>
                  <a:pt x="39613" y="458575"/>
                </a:lnTo>
                <a:lnTo>
                  <a:pt x="36138" y="454685"/>
                </a:lnTo>
                <a:lnTo>
                  <a:pt x="32420" y="450674"/>
                </a:lnTo>
                <a:lnTo>
                  <a:pt x="29288" y="446279"/>
                </a:lnTo>
                <a:lnTo>
                  <a:pt x="13093" y="416399"/>
                </a:lnTo>
                <a:lnTo>
                  <a:pt x="10798" y="410892"/>
                </a:lnTo>
                <a:lnTo>
                  <a:pt x="8756" y="404812"/>
                </a:lnTo>
                <a:lnTo>
                  <a:pt x="7055" y="399168"/>
                </a:lnTo>
                <a:lnTo>
                  <a:pt x="5353" y="393525"/>
                </a:lnTo>
                <a:lnTo>
                  <a:pt x="4002" y="388099"/>
                </a:lnTo>
                <a:lnTo>
                  <a:pt x="2887" y="382535"/>
                </a:lnTo>
                <a:lnTo>
                  <a:pt x="1771" y="376973"/>
                </a:lnTo>
                <a:lnTo>
                  <a:pt x="726" y="371446"/>
                </a:lnTo>
                <a:lnTo>
                  <a:pt x="362" y="365788"/>
                </a:lnTo>
                <a:lnTo>
                  <a:pt x="0" y="360131"/>
                </a:lnTo>
                <a:lnTo>
                  <a:pt x="365" y="354414"/>
                </a:lnTo>
                <a:lnTo>
                  <a:pt x="709" y="348590"/>
                </a:lnTo>
                <a:lnTo>
                  <a:pt x="1054" y="342767"/>
                </a:lnTo>
                <a:lnTo>
                  <a:pt x="1522" y="336575"/>
                </a:lnTo>
                <a:lnTo>
                  <a:pt x="2432" y="330849"/>
                </a:lnTo>
                <a:lnTo>
                  <a:pt x="3342" y="325123"/>
                </a:lnTo>
                <a:lnTo>
                  <a:pt x="4591" y="319747"/>
                </a:lnTo>
                <a:lnTo>
                  <a:pt x="6170" y="314232"/>
                </a:lnTo>
                <a:lnTo>
                  <a:pt x="7747" y="308717"/>
                </a:lnTo>
                <a:lnTo>
                  <a:pt x="28645" y="269145"/>
                </a:lnTo>
                <a:lnTo>
                  <a:pt x="48373" y="247176"/>
                </a:lnTo>
                <a:lnTo>
                  <a:pt x="53767" y="241739"/>
                </a:lnTo>
                <a:lnTo>
                  <a:pt x="85780" y="214179"/>
                </a:lnTo>
                <a:lnTo>
                  <a:pt x="126069" y="188007"/>
                </a:lnTo>
                <a:lnTo>
                  <a:pt x="129506" y="185916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8564045" y="2685832"/>
            <a:ext cx="628015" cy="133873"/>
            <a:chOff x="8564044" y="2688089"/>
            <a:chExt cx="628015" cy="133985"/>
          </a:xfrm>
        </p:grpSpPr>
        <p:pic>
          <p:nvPicPr>
            <p:cNvPr id="66" name="object 6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64044" y="2702823"/>
              <a:ext cx="175575" cy="107677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8781615" y="2697614"/>
              <a:ext cx="400685" cy="114935"/>
            </a:xfrm>
            <a:custGeom>
              <a:avLst/>
              <a:gdLst/>
              <a:ahLst/>
              <a:cxnLst/>
              <a:rect l="l" t="t" r="r" b="b"/>
              <a:pathLst>
                <a:path w="400684" h="114935">
                  <a:moveTo>
                    <a:pt x="79983" y="0"/>
                  </a:moveTo>
                  <a:lnTo>
                    <a:pt x="78364" y="270"/>
                  </a:lnTo>
                  <a:lnTo>
                    <a:pt x="75118" y="181"/>
                  </a:lnTo>
                  <a:lnTo>
                    <a:pt x="70264" y="1620"/>
                  </a:lnTo>
                  <a:lnTo>
                    <a:pt x="65410" y="3060"/>
                  </a:lnTo>
                  <a:lnTo>
                    <a:pt x="57584" y="4967"/>
                  </a:lnTo>
                  <a:lnTo>
                    <a:pt x="50858" y="8637"/>
                  </a:lnTo>
                  <a:lnTo>
                    <a:pt x="17774" y="35942"/>
                  </a:lnTo>
                  <a:lnTo>
                    <a:pt x="13367" y="41708"/>
                  </a:lnTo>
                  <a:lnTo>
                    <a:pt x="8959" y="47474"/>
                  </a:lnTo>
                  <a:lnTo>
                    <a:pt x="5660" y="53323"/>
                  </a:lnTo>
                  <a:lnTo>
                    <a:pt x="3462" y="58235"/>
                  </a:lnTo>
                  <a:lnTo>
                    <a:pt x="1264" y="63148"/>
                  </a:lnTo>
                  <a:lnTo>
                    <a:pt x="358" y="67803"/>
                  </a:lnTo>
                  <a:lnTo>
                    <a:pt x="179" y="71184"/>
                  </a:lnTo>
                  <a:lnTo>
                    <a:pt x="0" y="74564"/>
                  </a:lnTo>
                  <a:lnTo>
                    <a:pt x="11073" y="82197"/>
                  </a:lnTo>
                  <a:lnTo>
                    <a:pt x="14183" y="81784"/>
                  </a:lnTo>
                  <a:lnTo>
                    <a:pt x="17337" y="80882"/>
                  </a:lnTo>
                  <a:lnTo>
                    <a:pt x="20492" y="79981"/>
                  </a:lnTo>
                  <a:lnTo>
                    <a:pt x="24287" y="78330"/>
                  </a:lnTo>
                  <a:lnTo>
                    <a:pt x="27506" y="76394"/>
                  </a:lnTo>
                  <a:lnTo>
                    <a:pt x="30726" y="74458"/>
                  </a:lnTo>
                  <a:lnTo>
                    <a:pt x="45351" y="60408"/>
                  </a:lnTo>
                  <a:lnTo>
                    <a:pt x="47697" y="57832"/>
                  </a:lnTo>
                  <a:lnTo>
                    <a:pt x="49365" y="55095"/>
                  </a:lnTo>
                  <a:lnTo>
                    <a:pt x="50729" y="53812"/>
                  </a:lnTo>
                  <a:lnTo>
                    <a:pt x="52092" y="52529"/>
                  </a:lnTo>
                  <a:lnTo>
                    <a:pt x="52891" y="52318"/>
                  </a:lnTo>
                  <a:lnTo>
                    <a:pt x="53531" y="52709"/>
                  </a:lnTo>
                  <a:lnTo>
                    <a:pt x="54171" y="53101"/>
                  </a:lnTo>
                  <a:lnTo>
                    <a:pt x="54400" y="54459"/>
                  </a:lnTo>
                  <a:lnTo>
                    <a:pt x="54570" y="56161"/>
                  </a:lnTo>
                  <a:lnTo>
                    <a:pt x="54740" y="57864"/>
                  </a:lnTo>
                  <a:lnTo>
                    <a:pt x="54374" y="60315"/>
                  </a:lnTo>
                  <a:lnTo>
                    <a:pt x="54550" y="62924"/>
                  </a:lnTo>
                  <a:lnTo>
                    <a:pt x="54726" y="65533"/>
                  </a:lnTo>
                  <a:lnTo>
                    <a:pt x="55205" y="68654"/>
                  </a:lnTo>
                  <a:lnTo>
                    <a:pt x="55624" y="71813"/>
                  </a:lnTo>
                  <a:lnTo>
                    <a:pt x="56043" y="74971"/>
                  </a:lnTo>
                  <a:lnTo>
                    <a:pt x="56323" y="78708"/>
                  </a:lnTo>
                  <a:lnTo>
                    <a:pt x="57062" y="81874"/>
                  </a:lnTo>
                  <a:lnTo>
                    <a:pt x="57801" y="85041"/>
                  </a:lnTo>
                  <a:lnTo>
                    <a:pt x="59015" y="87910"/>
                  </a:lnTo>
                  <a:lnTo>
                    <a:pt x="60058" y="90812"/>
                  </a:lnTo>
                  <a:lnTo>
                    <a:pt x="61102" y="93714"/>
                  </a:lnTo>
                  <a:lnTo>
                    <a:pt x="62035" y="96741"/>
                  </a:lnTo>
                  <a:lnTo>
                    <a:pt x="63324" y="99288"/>
                  </a:lnTo>
                  <a:lnTo>
                    <a:pt x="64612" y="101835"/>
                  </a:lnTo>
                  <a:lnTo>
                    <a:pt x="66057" y="104157"/>
                  </a:lnTo>
                  <a:lnTo>
                    <a:pt x="67788" y="106093"/>
                  </a:lnTo>
                  <a:lnTo>
                    <a:pt x="69520" y="108029"/>
                  </a:lnTo>
                  <a:lnTo>
                    <a:pt x="71245" y="109604"/>
                  </a:lnTo>
                  <a:lnTo>
                    <a:pt x="73714" y="110905"/>
                  </a:lnTo>
                  <a:lnTo>
                    <a:pt x="76182" y="112207"/>
                  </a:lnTo>
                  <a:lnTo>
                    <a:pt x="79644" y="113410"/>
                  </a:lnTo>
                  <a:lnTo>
                    <a:pt x="82602" y="113903"/>
                  </a:lnTo>
                  <a:lnTo>
                    <a:pt x="85559" y="114396"/>
                  </a:lnTo>
                  <a:lnTo>
                    <a:pt x="88491" y="114129"/>
                  </a:lnTo>
                  <a:lnTo>
                    <a:pt x="91460" y="113864"/>
                  </a:lnTo>
                  <a:lnTo>
                    <a:pt x="94429" y="113598"/>
                  </a:lnTo>
                  <a:lnTo>
                    <a:pt x="97408" y="113182"/>
                  </a:lnTo>
                  <a:lnTo>
                    <a:pt x="100417" y="112312"/>
                  </a:lnTo>
                  <a:lnTo>
                    <a:pt x="103429" y="111443"/>
                  </a:lnTo>
                  <a:lnTo>
                    <a:pt x="118771" y="102930"/>
                  </a:lnTo>
                  <a:lnTo>
                    <a:pt x="121605" y="100745"/>
                  </a:lnTo>
                  <a:lnTo>
                    <a:pt x="124013" y="97932"/>
                  </a:lnTo>
                  <a:lnTo>
                    <a:pt x="126522" y="95537"/>
                  </a:lnTo>
                  <a:lnTo>
                    <a:pt x="129030" y="93143"/>
                  </a:lnTo>
                  <a:lnTo>
                    <a:pt x="131635" y="90925"/>
                  </a:lnTo>
                  <a:lnTo>
                    <a:pt x="133824" y="88563"/>
                  </a:lnTo>
                  <a:lnTo>
                    <a:pt x="136014" y="86200"/>
                  </a:lnTo>
                  <a:lnTo>
                    <a:pt x="137734" y="83848"/>
                  </a:lnTo>
                  <a:lnTo>
                    <a:pt x="139662" y="81364"/>
                  </a:lnTo>
                  <a:lnTo>
                    <a:pt x="141590" y="78878"/>
                  </a:lnTo>
                  <a:lnTo>
                    <a:pt x="143384" y="76318"/>
                  </a:lnTo>
                  <a:lnTo>
                    <a:pt x="145394" y="73655"/>
                  </a:lnTo>
                  <a:lnTo>
                    <a:pt x="147404" y="70991"/>
                  </a:lnTo>
                  <a:lnTo>
                    <a:pt x="149740" y="68222"/>
                  </a:lnTo>
                  <a:lnTo>
                    <a:pt x="151719" y="65381"/>
                  </a:lnTo>
                  <a:lnTo>
                    <a:pt x="153697" y="62541"/>
                  </a:lnTo>
                  <a:lnTo>
                    <a:pt x="155368" y="59328"/>
                  </a:lnTo>
                  <a:lnTo>
                    <a:pt x="157265" y="56612"/>
                  </a:lnTo>
                  <a:lnTo>
                    <a:pt x="159162" y="53895"/>
                  </a:lnTo>
                  <a:lnTo>
                    <a:pt x="161296" y="51547"/>
                  </a:lnTo>
                  <a:lnTo>
                    <a:pt x="163099" y="49085"/>
                  </a:lnTo>
                  <a:lnTo>
                    <a:pt x="164902" y="46623"/>
                  </a:lnTo>
                  <a:lnTo>
                    <a:pt x="166365" y="43755"/>
                  </a:lnTo>
                  <a:lnTo>
                    <a:pt x="168085" y="41838"/>
                  </a:lnTo>
                  <a:lnTo>
                    <a:pt x="176408" y="36707"/>
                  </a:lnTo>
                  <a:lnTo>
                    <a:pt x="178020" y="37170"/>
                  </a:lnTo>
                  <a:lnTo>
                    <a:pt x="179633" y="37634"/>
                  </a:lnTo>
                  <a:lnTo>
                    <a:pt x="181507" y="38821"/>
                  </a:lnTo>
                  <a:lnTo>
                    <a:pt x="183093" y="40368"/>
                  </a:lnTo>
                  <a:lnTo>
                    <a:pt x="184680" y="41913"/>
                  </a:lnTo>
                  <a:lnTo>
                    <a:pt x="193916" y="71368"/>
                  </a:lnTo>
                  <a:lnTo>
                    <a:pt x="194512" y="73938"/>
                  </a:lnTo>
                  <a:lnTo>
                    <a:pt x="195109" y="76510"/>
                  </a:lnTo>
                  <a:lnTo>
                    <a:pt x="196001" y="78349"/>
                  </a:lnTo>
                  <a:lnTo>
                    <a:pt x="196765" y="79343"/>
                  </a:lnTo>
                  <a:lnTo>
                    <a:pt x="197529" y="80336"/>
                  </a:lnTo>
                  <a:lnTo>
                    <a:pt x="202691" y="76318"/>
                  </a:lnTo>
                  <a:lnTo>
                    <a:pt x="203892" y="74611"/>
                  </a:lnTo>
                  <a:lnTo>
                    <a:pt x="204931" y="72214"/>
                  </a:lnTo>
                  <a:lnTo>
                    <a:pt x="206306" y="69656"/>
                  </a:lnTo>
                  <a:lnTo>
                    <a:pt x="207680" y="67097"/>
                  </a:lnTo>
                  <a:lnTo>
                    <a:pt x="209439" y="64055"/>
                  </a:lnTo>
                  <a:lnTo>
                    <a:pt x="210936" y="60965"/>
                  </a:lnTo>
                  <a:lnTo>
                    <a:pt x="212433" y="57875"/>
                  </a:lnTo>
                  <a:lnTo>
                    <a:pt x="213714" y="54217"/>
                  </a:lnTo>
                  <a:lnTo>
                    <a:pt x="215288" y="51117"/>
                  </a:lnTo>
                  <a:lnTo>
                    <a:pt x="216861" y="48017"/>
                  </a:lnTo>
                  <a:lnTo>
                    <a:pt x="218495" y="44943"/>
                  </a:lnTo>
                  <a:lnTo>
                    <a:pt x="220380" y="42364"/>
                  </a:lnTo>
                  <a:lnTo>
                    <a:pt x="222263" y="39786"/>
                  </a:lnTo>
                  <a:lnTo>
                    <a:pt x="224336" y="37527"/>
                  </a:lnTo>
                  <a:lnTo>
                    <a:pt x="226596" y="35648"/>
                  </a:lnTo>
                  <a:lnTo>
                    <a:pt x="228855" y="33769"/>
                  </a:lnTo>
                  <a:lnTo>
                    <a:pt x="231334" y="32030"/>
                  </a:lnTo>
                  <a:lnTo>
                    <a:pt x="233937" y="31090"/>
                  </a:lnTo>
                  <a:lnTo>
                    <a:pt x="236540" y="30150"/>
                  </a:lnTo>
                  <a:lnTo>
                    <a:pt x="239611" y="29778"/>
                  </a:lnTo>
                  <a:lnTo>
                    <a:pt x="242213" y="30009"/>
                  </a:lnTo>
                  <a:lnTo>
                    <a:pt x="244815" y="30238"/>
                  </a:lnTo>
                  <a:lnTo>
                    <a:pt x="247120" y="31153"/>
                  </a:lnTo>
                  <a:lnTo>
                    <a:pt x="249549" y="32468"/>
                  </a:lnTo>
                  <a:lnTo>
                    <a:pt x="251979" y="33783"/>
                  </a:lnTo>
                  <a:lnTo>
                    <a:pt x="254589" y="35726"/>
                  </a:lnTo>
                  <a:lnTo>
                    <a:pt x="256788" y="37901"/>
                  </a:lnTo>
                  <a:lnTo>
                    <a:pt x="258988" y="40077"/>
                  </a:lnTo>
                  <a:lnTo>
                    <a:pt x="261037" y="42473"/>
                  </a:lnTo>
                  <a:lnTo>
                    <a:pt x="262748" y="45518"/>
                  </a:lnTo>
                  <a:lnTo>
                    <a:pt x="264460" y="48563"/>
                  </a:lnTo>
                  <a:lnTo>
                    <a:pt x="265879" y="52399"/>
                  </a:lnTo>
                  <a:lnTo>
                    <a:pt x="267055" y="56172"/>
                  </a:lnTo>
                  <a:lnTo>
                    <a:pt x="268231" y="59945"/>
                  </a:lnTo>
                  <a:lnTo>
                    <a:pt x="269365" y="64390"/>
                  </a:lnTo>
                  <a:lnTo>
                    <a:pt x="269804" y="68155"/>
                  </a:lnTo>
                  <a:lnTo>
                    <a:pt x="270243" y="71920"/>
                  </a:lnTo>
                  <a:lnTo>
                    <a:pt x="269961" y="75373"/>
                  </a:lnTo>
                  <a:lnTo>
                    <a:pt x="269686" y="78764"/>
                  </a:lnTo>
                  <a:lnTo>
                    <a:pt x="266548" y="91022"/>
                  </a:lnTo>
                  <a:lnTo>
                    <a:pt x="266178" y="91293"/>
                  </a:lnTo>
                  <a:lnTo>
                    <a:pt x="265807" y="91564"/>
                  </a:lnTo>
                  <a:lnTo>
                    <a:pt x="265864" y="91084"/>
                  </a:lnTo>
                  <a:lnTo>
                    <a:pt x="265934" y="90130"/>
                  </a:lnTo>
                  <a:lnTo>
                    <a:pt x="266003" y="89177"/>
                  </a:lnTo>
                  <a:lnTo>
                    <a:pt x="266318" y="87515"/>
                  </a:lnTo>
                  <a:lnTo>
                    <a:pt x="266596" y="85571"/>
                  </a:lnTo>
                  <a:lnTo>
                    <a:pt x="266875" y="83627"/>
                  </a:lnTo>
                  <a:lnTo>
                    <a:pt x="266996" y="80846"/>
                  </a:lnTo>
                  <a:lnTo>
                    <a:pt x="267602" y="78466"/>
                  </a:lnTo>
                  <a:lnTo>
                    <a:pt x="268206" y="76088"/>
                  </a:lnTo>
                  <a:lnTo>
                    <a:pt x="269290" y="73760"/>
                  </a:lnTo>
                  <a:lnTo>
                    <a:pt x="270226" y="71298"/>
                  </a:lnTo>
                  <a:lnTo>
                    <a:pt x="271161" y="68836"/>
                  </a:lnTo>
                  <a:lnTo>
                    <a:pt x="272002" y="66320"/>
                  </a:lnTo>
                  <a:lnTo>
                    <a:pt x="273214" y="63695"/>
                  </a:lnTo>
                  <a:lnTo>
                    <a:pt x="274425" y="61070"/>
                  </a:lnTo>
                  <a:lnTo>
                    <a:pt x="275812" y="58078"/>
                  </a:lnTo>
                  <a:lnTo>
                    <a:pt x="277496" y="55548"/>
                  </a:lnTo>
                  <a:lnTo>
                    <a:pt x="279179" y="53017"/>
                  </a:lnTo>
                  <a:lnTo>
                    <a:pt x="281143" y="50836"/>
                  </a:lnTo>
                  <a:lnTo>
                    <a:pt x="283316" y="48512"/>
                  </a:lnTo>
                  <a:lnTo>
                    <a:pt x="285490" y="46189"/>
                  </a:lnTo>
                  <a:lnTo>
                    <a:pt x="287948" y="43974"/>
                  </a:lnTo>
                  <a:lnTo>
                    <a:pt x="290537" y="41609"/>
                  </a:lnTo>
                  <a:lnTo>
                    <a:pt x="293125" y="39245"/>
                  </a:lnTo>
                  <a:lnTo>
                    <a:pt x="295953" y="36578"/>
                  </a:lnTo>
                  <a:lnTo>
                    <a:pt x="298849" y="34325"/>
                  </a:lnTo>
                  <a:lnTo>
                    <a:pt x="301746" y="32071"/>
                  </a:lnTo>
                  <a:lnTo>
                    <a:pt x="304817" y="29903"/>
                  </a:lnTo>
                  <a:lnTo>
                    <a:pt x="307915" y="28088"/>
                  </a:lnTo>
                  <a:lnTo>
                    <a:pt x="311012" y="26273"/>
                  </a:lnTo>
                  <a:lnTo>
                    <a:pt x="338632" y="18611"/>
                  </a:lnTo>
                  <a:lnTo>
                    <a:pt x="342534" y="18184"/>
                  </a:lnTo>
                  <a:lnTo>
                    <a:pt x="346906" y="17704"/>
                  </a:lnTo>
                  <a:lnTo>
                    <a:pt x="350601" y="17809"/>
                  </a:lnTo>
                  <a:lnTo>
                    <a:pt x="354294" y="17915"/>
                  </a:lnTo>
                  <a:lnTo>
                    <a:pt x="357564" y="18620"/>
                  </a:lnTo>
                  <a:lnTo>
                    <a:pt x="360795" y="19243"/>
                  </a:lnTo>
                  <a:lnTo>
                    <a:pt x="364028" y="19866"/>
                  </a:lnTo>
                  <a:lnTo>
                    <a:pt x="367000" y="20503"/>
                  </a:lnTo>
                  <a:lnTo>
                    <a:pt x="369990" y="21549"/>
                  </a:lnTo>
                  <a:lnTo>
                    <a:pt x="372982" y="22596"/>
                  </a:lnTo>
                  <a:lnTo>
                    <a:pt x="389154" y="36204"/>
                  </a:lnTo>
                  <a:lnTo>
                    <a:pt x="390775" y="38552"/>
                  </a:lnTo>
                  <a:lnTo>
                    <a:pt x="392396" y="40901"/>
                  </a:lnTo>
                  <a:lnTo>
                    <a:pt x="394087" y="42784"/>
                  </a:lnTo>
                  <a:lnTo>
                    <a:pt x="395511" y="45362"/>
                  </a:lnTo>
                  <a:lnTo>
                    <a:pt x="396934" y="47940"/>
                  </a:lnTo>
                  <a:lnTo>
                    <a:pt x="398502" y="50955"/>
                  </a:lnTo>
                  <a:lnTo>
                    <a:pt x="399315" y="54019"/>
                  </a:lnTo>
                  <a:lnTo>
                    <a:pt x="400127" y="57084"/>
                  </a:lnTo>
                  <a:lnTo>
                    <a:pt x="400287" y="60421"/>
                  </a:lnTo>
                  <a:lnTo>
                    <a:pt x="400385" y="63749"/>
                  </a:lnTo>
                  <a:lnTo>
                    <a:pt x="400484" y="67076"/>
                  </a:lnTo>
                  <a:lnTo>
                    <a:pt x="400182" y="70818"/>
                  </a:lnTo>
                  <a:lnTo>
                    <a:pt x="399908" y="73981"/>
                  </a:lnTo>
                  <a:lnTo>
                    <a:pt x="399633" y="77144"/>
                  </a:lnTo>
                  <a:lnTo>
                    <a:pt x="398933" y="81267"/>
                  </a:lnTo>
                  <a:lnTo>
                    <a:pt x="398738" y="82725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/>
          <p:nvPr/>
        </p:nvSpPr>
        <p:spPr>
          <a:xfrm>
            <a:off x="9266838" y="2661380"/>
            <a:ext cx="271780" cy="108494"/>
          </a:xfrm>
          <a:custGeom>
            <a:avLst/>
            <a:gdLst/>
            <a:ahLst/>
            <a:cxnLst/>
            <a:rect l="l" t="t" r="r" b="b"/>
            <a:pathLst>
              <a:path w="271779" h="108585">
                <a:moveTo>
                  <a:pt x="4490" y="43530"/>
                </a:moveTo>
                <a:lnTo>
                  <a:pt x="4220" y="43800"/>
                </a:lnTo>
                <a:lnTo>
                  <a:pt x="3499" y="42901"/>
                </a:lnTo>
                <a:lnTo>
                  <a:pt x="2871" y="45150"/>
                </a:lnTo>
                <a:lnTo>
                  <a:pt x="2241" y="47400"/>
                </a:lnTo>
                <a:lnTo>
                  <a:pt x="1147" y="52821"/>
                </a:lnTo>
                <a:lnTo>
                  <a:pt x="716" y="57029"/>
                </a:lnTo>
                <a:lnTo>
                  <a:pt x="284" y="61236"/>
                </a:lnTo>
                <a:lnTo>
                  <a:pt x="0" y="66735"/>
                </a:lnTo>
                <a:lnTo>
                  <a:pt x="280" y="70396"/>
                </a:lnTo>
                <a:lnTo>
                  <a:pt x="560" y="74057"/>
                </a:lnTo>
                <a:lnTo>
                  <a:pt x="1539" y="77039"/>
                </a:lnTo>
                <a:lnTo>
                  <a:pt x="2398" y="78994"/>
                </a:lnTo>
                <a:lnTo>
                  <a:pt x="3257" y="80949"/>
                </a:lnTo>
                <a:lnTo>
                  <a:pt x="4160" y="81626"/>
                </a:lnTo>
                <a:lnTo>
                  <a:pt x="5433" y="82125"/>
                </a:lnTo>
                <a:lnTo>
                  <a:pt x="6704" y="82625"/>
                </a:lnTo>
                <a:lnTo>
                  <a:pt x="8227" y="82575"/>
                </a:lnTo>
                <a:lnTo>
                  <a:pt x="10029" y="81991"/>
                </a:lnTo>
                <a:lnTo>
                  <a:pt x="11831" y="81408"/>
                </a:lnTo>
                <a:lnTo>
                  <a:pt x="29460" y="67230"/>
                </a:lnTo>
                <a:lnTo>
                  <a:pt x="32440" y="64643"/>
                </a:lnTo>
                <a:lnTo>
                  <a:pt x="35419" y="62056"/>
                </a:lnTo>
                <a:lnTo>
                  <a:pt x="38557" y="59621"/>
                </a:lnTo>
                <a:lnTo>
                  <a:pt x="41710" y="57076"/>
                </a:lnTo>
                <a:lnTo>
                  <a:pt x="44863" y="54530"/>
                </a:lnTo>
                <a:lnTo>
                  <a:pt x="47843" y="51461"/>
                </a:lnTo>
                <a:lnTo>
                  <a:pt x="51357" y="49369"/>
                </a:lnTo>
                <a:lnTo>
                  <a:pt x="54871" y="47276"/>
                </a:lnTo>
                <a:lnTo>
                  <a:pt x="59155" y="45492"/>
                </a:lnTo>
                <a:lnTo>
                  <a:pt x="62792" y="44523"/>
                </a:lnTo>
                <a:lnTo>
                  <a:pt x="66428" y="43553"/>
                </a:lnTo>
                <a:lnTo>
                  <a:pt x="70097" y="43255"/>
                </a:lnTo>
                <a:lnTo>
                  <a:pt x="73177" y="43551"/>
                </a:lnTo>
                <a:lnTo>
                  <a:pt x="76256" y="43848"/>
                </a:lnTo>
                <a:lnTo>
                  <a:pt x="86844" y="53689"/>
                </a:lnTo>
                <a:lnTo>
                  <a:pt x="88334" y="56598"/>
                </a:lnTo>
                <a:lnTo>
                  <a:pt x="92004" y="78902"/>
                </a:lnTo>
                <a:lnTo>
                  <a:pt x="91393" y="82869"/>
                </a:lnTo>
                <a:lnTo>
                  <a:pt x="90842" y="86716"/>
                </a:lnTo>
                <a:lnTo>
                  <a:pt x="90292" y="90563"/>
                </a:lnTo>
                <a:lnTo>
                  <a:pt x="89109" y="95225"/>
                </a:lnTo>
                <a:lnTo>
                  <a:pt x="88593" y="98158"/>
                </a:lnTo>
                <a:lnTo>
                  <a:pt x="88078" y="101091"/>
                </a:lnTo>
                <a:lnTo>
                  <a:pt x="87890" y="103147"/>
                </a:lnTo>
                <a:lnTo>
                  <a:pt x="87750" y="104315"/>
                </a:lnTo>
                <a:lnTo>
                  <a:pt x="87610" y="105482"/>
                </a:lnTo>
                <a:lnTo>
                  <a:pt x="87412" y="105616"/>
                </a:lnTo>
                <a:lnTo>
                  <a:pt x="87753" y="105162"/>
                </a:lnTo>
                <a:lnTo>
                  <a:pt x="88094" y="104708"/>
                </a:lnTo>
                <a:lnTo>
                  <a:pt x="89004" y="103318"/>
                </a:lnTo>
                <a:lnTo>
                  <a:pt x="89799" y="101591"/>
                </a:lnTo>
                <a:lnTo>
                  <a:pt x="90592" y="99862"/>
                </a:lnTo>
                <a:lnTo>
                  <a:pt x="91361" y="97407"/>
                </a:lnTo>
                <a:lnTo>
                  <a:pt x="92517" y="94796"/>
                </a:lnTo>
                <a:lnTo>
                  <a:pt x="93672" y="92185"/>
                </a:lnTo>
                <a:lnTo>
                  <a:pt x="95321" y="89073"/>
                </a:lnTo>
                <a:lnTo>
                  <a:pt x="96730" y="85924"/>
                </a:lnTo>
                <a:lnTo>
                  <a:pt x="98140" y="82775"/>
                </a:lnTo>
                <a:lnTo>
                  <a:pt x="99408" y="79325"/>
                </a:lnTo>
                <a:lnTo>
                  <a:pt x="100975" y="75902"/>
                </a:lnTo>
                <a:lnTo>
                  <a:pt x="102542" y="72479"/>
                </a:lnTo>
                <a:lnTo>
                  <a:pt x="104483" y="68905"/>
                </a:lnTo>
                <a:lnTo>
                  <a:pt x="106133" y="65387"/>
                </a:lnTo>
                <a:lnTo>
                  <a:pt x="107782" y="61869"/>
                </a:lnTo>
                <a:lnTo>
                  <a:pt x="109191" y="58301"/>
                </a:lnTo>
                <a:lnTo>
                  <a:pt x="110871" y="54794"/>
                </a:lnTo>
                <a:lnTo>
                  <a:pt x="112551" y="51286"/>
                </a:lnTo>
                <a:lnTo>
                  <a:pt x="114534" y="47788"/>
                </a:lnTo>
                <a:lnTo>
                  <a:pt x="116213" y="44341"/>
                </a:lnTo>
                <a:lnTo>
                  <a:pt x="117893" y="40895"/>
                </a:lnTo>
                <a:lnTo>
                  <a:pt x="119286" y="37216"/>
                </a:lnTo>
                <a:lnTo>
                  <a:pt x="120950" y="34116"/>
                </a:lnTo>
                <a:lnTo>
                  <a:pt x="122614" y="31015"/>
                </a:lnTo>
                <a:lnTo>
                  <a:pt x="124555" y="28412"/>
                </a:lnTo>
                <a:lnTo>
                  <a:pt x="126198" y="25742"/>
                </a:lnTo>
                <a:lnTo>
                  <a:pt x="127841" y="23072"/>
                </a:lnTo>
                <a:lnTo>
                  <a:pt x="129186" y="20368"/>
                </a:lnTo>
                <a:lnTo>
                  <a:pt x="130809" y="18097"/>
                </a:lnTo>
                <a:lnTo>
                  <a:pt x="132433" y="15826"/>
                </a:lnTo>
                <a:lnTo>
                  <a:pt x="134332" y="14072"/>
                </a:lnTo>
                <a:lnTo>
                  <a:pt x="135939" y="12116"/>
                </a:lnTo>
                <a:lnTo>
                  <a:pt x="137547" y="10161"/>
                </a:lnTo>
                <a:lnTo>
                  <a:pt x="138859" y="8099"/>
                </a:lnTo>
                <a:lnTo>
                  <a:pt x="140456" y="6364"/>
                </a:lnTo>
                <a:lnTo>
                  <a:pt x="142051" y="4629"/>
                </a:lnTo>
                <a:lnTo>
                  <a:pt x="143658" y="2764"/>
                </a:lnTo>
                <a:lnTo>
                  <a:pt x="145517" y="1703"/>
                </a:lnTo>
                <a:lnTo>
                  <a:pt x="147377" y="643"/>
                </a:lnTo>
                <a:lnTo>
                  <a:pt x="149667" y="4"/>
                </a:lnTo>
                <a:lnTo>
                  <a:pt x="151611" y="2"/>
                </a:lnTo>
                <a:lnTo>
                  <a:pt x="153556" y="0"/>
                </a:lnTo>
                <a:lnTo>
                  <a:pt x="155259" y="622"/>
                </a:lnTo>
                <a:lnTo>
                  <a:pt x="157185" y="1689"/>
                </a:lnTo>
                <a:lnTo>
                  <a:pt x="159112" y="2757"/>
                </a:lnTo>
                <a:lnTo>
                  <a:pt x="170886" y="19054"/>
                </a:lnTo>
                <a:lnTo>
                  <a:pt x="172236" y="22091"/>
                </a:lnTo>
                <a:lnTo>
                  <a:pt x="173585" y="25128"/>
                </a:lnTo>
                <a:lnTo>
                  <a:pt x="175132" y="28403"/>
                </a:lnTo>
                <a:lnTo>
                  <a:pt x="176441" y="31674"/>
                </a:lnTo>
                <a:lnTo>
                  <a:pt x="177750" y="34947"/>
                </a:lnTo>
                <a:lnTo>
                  <a:pt x="179023" y="38349"/>
                </a:lnTo>
                <a:lnTo>
                  <a:pt x="180089" y="41723"/>
                </a:lnTo>
                <a:lnTo>
                  <a:pt x="181156" y="45096"/>
                </a:lnTo>
                <a:lnTo>
                  <a:pt x="182075" y="48524"/>
                </a:lnTo>
                <a:lnTo>
                  <a:pt x="182839" y="51916"/>
                </a:lnTo>
                <a:lnTo>
                  <a:pt x="183602" y="55306"/>
                </a:lnTo>
                <a:lnTo>
                  <a:pt x="183919" y="58975"/>
                </a:lnTo>
                <a:lnTo>
                  <a:pt x="184672" y="62069"/>
                </a:lnTo>
                <a:lnTo>
                  <a:pt x="185425" y="65161"/>
                </a:lnTo>
                <a:lnTo>
                  <a:pt x="186466" y="67786"/>
                </a:lnTo>
                <a:lnTo>
                  <a:pt x="187355" y="70475"/>
                </a:lnTo>
                <a:lnTo>
                  <a:pt x="188244" y="73163"/>
                </a:lnTo>
                <a:lnTo>
                  <a:pt x="189200" y="75631"/>
                </a:lnTo>
                <a:lnTo>
                  <a:pt x="190007" y="78200"/>
                </a:lnTo>
                <a:lnTo>
                  <a:pt x="190813" y="80769"/>
                </a:lnTo>
                <a:lnTo>
                  <a:pt x="191294" y="83548"/>
                </a:lnTo>
                <a:lnTo>
                  <a:pt x="192192" y="85892"/>
                </a:lnTo>
                <a:lnTo>
                  <a:pt x="193089" y="88234"/>
                </a:lnTo>
                <a:lnTo>
                  <a:pt x="194332" y="90157"/>
                </a:lnTo>
                <a:lnTo>
                  <a:pt x="195391" y="92258"/>
                </a:lnTo>
                <a:lnTo>
                  <a:pt x="196453" y="94360"/>
                </a:lnTo>
                <a:lnTo>
                  <a:pt x="197325" y="96608"/>
                </a:lnTo>
                <a:lnTo>
                  <a:pt x="198556" y="98501"/>
                </a:lnTo>
                <a:lnTo>
                  <a:pt x="199788" y="100395"/>
                </a:lnTo>
                <a:lnTo>
                  <a:pt x="201135" y="102154"/>
                </a:lnTo>
                <a:lnTo>
                  <a:pt x="202784" y="103621"/>
                </a:lnTo>
                <a:lnTo>
                  <a:pt x="204432" y="105089"/>
                </a:lnTo>
                <a:lnTo>
                  <a:pt x="206328" y="106574"/>
                </a:lnTo>
                <a:lnTo>
                  <a:pt x="208445" y="107309"/>
                </a:lnTo>
                <a:lnTo>
                  <a:pt x="210560" y="108044"/>
                </a:lnTo>
                <a:lnTo>
                  <a:pt x="240374" y="98624"/>
                </a:lnTo>
                <a:lnTo>
                  <a:pt x="242663" y="96529"/>
                </a:lnTo>
                <a:lnTo>
                  <a:pt x="244378" y="94047"/>
                </a:lnTo>
                <a:lnTo>
                  <a:pt x="246296" y="91432"/>
                </a:lnTo>
                <a:lnTo>
                  <a:pt x="248215" y="88817"/>
                </a:lnTo>
                <a:lnTo>
                  <a:pt x="250209" y="85905"/>
                </a:lnTo>
                <a:lnTo>
                  <a:pt x="251886" y="82934"/>
                </a:lnTo>
                <a:lnTo>
                  <a:pt x="253565" y="79963"/>
                </a:lnTo>
                <a:lnTo>
                  <a:pt x="255089" y="76791"/>
                </a:lnTo>
                <a:lnTo>
                  <a:pt x="256361" y="73606"/>
                </a:lnTo>
                <a:lnTo>
                  <a:pt x="257633" y="70422"/>
                </a:lnTo>
                <a:lnTo>
                  <a:pt x="258394" y="67119"/>
                </a:lnTo>
                <a:lnTo>
                  <a:pt x="259516" y="63830"/>
                </a:lnTo>
                <a:lnTo>
                  <a:pt x="260639" y="60540"/>
                </a:lnTo>
                <a:lnTo>
                  <a:pt x="261968" y="57193"/>
                </a:lnTo>
                <a:lnTo>
                  <a:pt x="263095" y="53870"/>
                </a:lnTo>
                <a:lnTo>
                  <a:pt x="264222" y="50547"/>
                </a:lnTo>
                <a:lnTo>
                  <a:pt x="265341" y="47206"/>
                </a:lnTo>
                <a:lnTo>
                  <a:pt x="266278" y="43891"/>
                </a:lnTo>
                <a:lnTo>
                  <a:pt x="267217" y="40576"/>
                </a:lnTo>
                <a:lnTo>
                  <a:pt x="268038" y="37267"/>
                </a:lnTo>
                <a:lnTo>
                  <a:pt x="268722" y="33979"/>
                </a:lnTo>
                <a:lnTo>
                  <a:pt x="269406" y="30691"/>
                </a:lnTo>
                <a:lnTo>
                  <a:pt x="269940" y="27420"/>
                </a:lnTo>
                <a:lnTo>
                  <a:pt x="270381" y="24165"/>
                </a:lnTo>
                <a:lnTo>
                  <a:pt x="270821" y="20909"/>
                </a:lnTo>
                <a:lnTo>
                  <a:pt x="271390" y="16863"/>
                </a:lnTo>
                <a:lnTo>
                  <a:pt x="269699" y="8896"/>
                </a:lnTo>
                <a:lnTo>
                  <a:pt x="268900" y="9080"/>
                </a:lnTo>
                <a:lnTo>
                  <a:pt x="268216" y="9798"/>
                </a:lnTo>
                <a:lnTo>
                  <a:pt x="267530" y="10515"/>
                </a:lnTo>
                <a:lnTo>
                  <a:pt x="266762" y="12094"/>
                </a:lnTo>
                <a:lnTo>
                  <a:pt x="266114" y="13975"/>
                </a:lnTo>
                <a:lnTo>
                  <a:pt x="265465" y="15857"/>
                </a:lnTo>
                <a:lnTo>
                  <a:pt x="262993" y="30081"/>
                </a:lnTo>
                <a:lnTo>
                  <a:pt x="262625" y="33250"/>
                </a:lnTo>
                <a:lnTo>
                  <a:pt x="262347" y="36690"/>
                </a:lnTo>
                <a:lnTo>
                  <a:pt x="262118" y="40104"/>
                </a:lnTo>
                <a:lnTo>
                  <a:pt x="261890" y="43517"/>
                </a:lnTo>
                <a:lnTo>
                  <a:pt x="261350" y="64556"/>
                </a:lnTo>
                <a:lnTo>
                  <a:pt x="261077" y="68027"/>
                </a:lnTo>
                <a:lnTo>
                  <a:pt x="261346" y="71451"/>
                </a:lnTo>
                <a:lnTo>
                  <a:pt x="261615" y="74875"/>
                </a:lnTo>
                <a:lnTo>
                  <a:pt x="262360" y="78533"/>
                </a:lnTo>
                <a:lnTo>
                  <a:pt x="263011" y="81616"/>
                </a:lnTo>
                <a:lnTo>
                  <a:pt x="263662" y="84699"/>
                </a:lnTo>
                <a:lnTo>
                  <a:pt x="264879" y="88558"/>
                </a:lnTo>
                <a:lnTo>
                  <a:pt x="265252" y="89947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538129" y="2533437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4860" y="0"/>
                </a:lnTo>
                <a:lnTo>
                  <a:pt x="11322" y="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610628" y="2628680"/>
            <a:ext cx="230504" cy="610357"/>
          </a:xfrm>
          <a:custGeom>
            <a:avLst/>
            <a:gdLst/>
            <a:ahLst/>
            <a:cxnLst/>
            <a:rect l="l" t="t" r="r" b="b"/>
            <a:pathLst>
              <a:path w="230504" h="610869">
                <a:moveTo>
                  <a:pt x="32315" y="0"/>
                </a:moveTo>
                <a:lnTo>
                  <a:pt x="32045" y="810"/>
                </a:lnTo>
                <a:lnTo>
                  <a:pt x="32134" y="1083"/>
                </a:lnTo>
                <a:lnTo>
                  <a:pt x="30695" y="4861"/>
                </a:lnTo>
                <a:lnTo>
                  <a:pt x="29256" y="8639"/>
                </a:lnTo>
                <a:lnTo>
                  <a:pt x="26270" y="15889"/>
                </a:lnTo>
                <a:lnTo>
                  <a:pt x="23681" y="22670"/>
                </a:lnTo>
                <a:lnTo>
                  <a:pt x="9667" y="61336"/>
                </a:lnTo>
                <a:lnTo>
                  <a:pt x="7339" y="68687"/>
                </a:lnTo>
                <a:lnTo>
                  <a:pt x="5012" y="76037"/>
                </a:lnTo>
                <a:lnTo>
                  <a:pt x="2389" y="83705"/>
                </a:lnTo>
                <a:lnTo>
                  <a:pt x="1195" y="89646"/>
                </a:lnTo>
                <a:lnTo>
                  <a:pt x="0" y="95587"/>
                </a:lnTo>
                <a:lnTo>
                  <a:pt x="1886" y="111764"/>
                </a:lnTo>
                <a:lnTo>
                  <a:pt x="2906" y="113426"/>
                </a:lnTo>
                <a:lnTo>
                  <a:pt x="4726" y="114207"/>
                </a:lnTo>
                <a:lnTo>
                  <a:pt x="6296" y="114305"/>
                </a:lnTo>
                <a:lnTo>
                  <a:pt x="7866" y="114402"/>
                </a:lnTo>
                <a:lnTo>
                  <a:pt x="9457" y="113320"/>
                </a:lnTo>
                <a:lnTo>
                  <a:pt x="11304" y="112348"/>
                </a:lnTo>
                <a:lnTo>
                  <a:pt x="13151" y="111376"/>
                </a:lnTo>
                <a:lnTo>
                  <a:pt x="15438" y="110087"/>
                </a:lnTo>
                <a:lnTo>
                  <a:pt x="17380" y="108475"/>
                </a:lnTo>
                <a:lnTo>
                  <a:pt x="19322" y="106864"/>
                </a:lnTo>
                <a:lnTo>
                  <a:pt x="21028" y="104879"/>
                </a:lnTo>
                <a:lnTo>
                  <a:pt x="22957" y="102682"/>
                </a:lnTo>
                <a:lnTo>
                  <a:pt x="24886" y="100486"/>
                </a:lnTo>
                <a:lnTo>
                  <a:pt x="26821" y="97950"/>
                </a:lnTo>
                <a:lnTo>
                  <a:pt x="28956" y="95294"/>
                </a:lnTo>
                <a:lnTo>
                  <a:pt x="31091" y="92637"/>
                </a:lnTo>
                <a:lnTo>
                  <a:pt x="33621" y="89717"/>
                </a:lnTo>
                <a:lnTo>
                  <a:pt x="35766" y="86742"/>
                </a:lnTo>
                <a:lnTo>
                  <a:pt x="37911" y="83768"/>
                </a:lnTo>
                <a:lnTo>
                  <a:pt x="39769" y="80342"/>
                </a:lnTo>
                <a:lnTo>
                  <a:pt x="41824" y="77444"/>
                </a:lnTo>
                <a:lnTo>
                  <a:pt x="43880" y="74545"/>
                </a:lnTo>
                <a:lnTo>
                  <a:pt x="45896" y="71719"/>
                </a:lnTo>
                <a:lnTo>
                  <a:pt x="48097" y="69352"/>
                </a:lnTo>
                <a:lnTo>
                  <a:pt x="50297" y="66984"/>
                </a:lnTo>
                <a:lnTo>
                  <a:pt x="62733" y="60775"/>
                </a:lnTo>
                <a:lnTo>
                  <a:pt x="65147" y="60597"/>
                </a:lnTo>
                <a:lnTo>
                  <a:pt x="67253" y="61426"/>
                </a:lnTo>
                <a:lnTo>
                  <a:pt x="69513" y="62175"/>
                </a:lnTo>
                <a:lnTo>
                  <a:pt x="71774" y="62924"/>
                </a:lnTo>
                <a:lnTo>
                  <a:pt x="81933" y="70305"/>
                </a:lnTo>
                <a:lnTo>
                  <a:pt x="83826" y="72272"/>
                </a:lnTo>
                <a:lnTo>
                  <a:pt x="85633" y="74595"/>
                </a:lnTo>
                <a:lnTo>
                  <a:pt x="87655" y="77075"/>
                </a:lnTo>
                <a:lnTo>
                  <a:pt x="89677" y="79555"/>
                </a:lnTo>
                <a:lnTo>
                  <a:pt x="91784" y="82599"/>
                </a:lnTo>
                <a:lnTo>
                  <a:pt x="94067" y="85183"/>
                </a:lnTo>
                <a:lnTo>
                  <a:pt x="96349" y="87767"/>
                </a:lnTo>
                <a:lnTo>
                  <a:pt x="98787" y="90113"/>
                </a:lnTo>
                <a:lnTo>
                  <a:pt x="101354" y="92581"/>
                </a:lnTo>
                <a:lnTo>
                  <a:pt x="103919" y="95048"/>
                </a:lnTo>
                <a:lnTo>
                  <a:pt x="106648" y="97727"/>
                </a:lnTo>
                <a:lnTo>
                  <a:pt x="109459" y="99986"/>
                </a:lnTo>
                <a:lnTo>
                  <a:pt x="112269" y="102246"/>
                </a:lnTo>
                <a:lnTo>
                  <a:pt x="115220" y="104366"/>
                </a:lnTo>
                <a:lnTo>
                  <a:pt x="118216" y="106138"/>
                </a:lnTo>
                <a:lnTo>
                  <a:pt x="121211" y="107909"/>
                </a:lnTo>
                <a:lnTo>
                  <a:pt x="140114" y="111990"/>
                </a:lnTo>
                <a:lnTo>
                  <a:pt x="143614" y="111905"/>
                </a:lnTo>
                <a:lnTo>
                  <a:pt x="146567" y="111311"/>
                </a:lnTo>
                <a:lnTo>
                  <a:pt x="149519" y="110717"/>
                </a:lnTo>
                <a:lnTo>
                  <a:pt x="152040" y="109429"/>
                </a:lnTo>
                <a:lnTo>
                  <a:pt x="154643" y="108311"/>
                </a:lnTo>
                <a:lnTo>
                  <a:pt x="157246" y="107193"/>
                </a:lnTo>
                <a:lnTo>
                  <a:pt x="159928" y="106063"/>
                </a:lnTo>
                <a:lnTo>
                  <a:pt x="162184" y="104602"/>
                </a:lnTo>
                <a:lnTo>
                  <a:pt x="164438" y="103143"/>
                </a:lnTo>
                <a:lnTo>
                  <a:pt x="166206" y="101473"/>
                </a:lnTo>
                <a:lnTo>
                  <a:pt x="168174" y="99550"/>
                </a:lnTo>
                <a:lnTo>
                  <a:pt x="170142" y="97628"/>
                </a:lnTo>
                <a:lnTo>
                  <a:pt x="180935" y="79412"/>
                </a:lnTo>
                <a:lnTo>
                  <a:pt x="182129" y="76698"/>
                </a:lnTo>
                <a:lnTo>
                  <a:pt x="183324" y="73983"/>
                </a:lnTo>
                <a:lnTo>
                  <a:pt x="184987" y="71575"/>
                </a:lnTo>
                <a:lnTo>
                  <a:pt x="185897" y="69059"/>
                </a:lnTo>
                <a:lnTo>
                  <a:pt x="186808" y="66543"/>
                </a:lnTo>
                <a:lnTo>
                  <a:pt x="187516" y="63861"/>
                </a:lnTo>
                <a:lnTo>
                  <a:pt x="187590" y="61602"/>
                </a:lnTo>
                <a:lnTo>
                  <a:pt x="187664" y="59342"/>
                </a:lnTo>
                <a:lnTo>
                  <a:pt x="187235" y="56980"/>
                </a:lnTo>
                <a:lnTo>
                  <a:pt x="186338" y="55503"/>
                </a:lnTo>
                <a:lnTo>
                  <a:pt x="185440" y="54026"/>
                </a:lnTo>
                <a:lnTo>
                  <a:pt x="183976" y="53036"/>
                </a:lnTo>
                <a:lnTo>
                  <a:pt x="182205" y="52741"/>
                </a:lnTo>
                <a:lnTo>
                  <a:pt x="180435" y="52447"/>
                </a:lnTo>
                <a:lnTo>
                  <a:pt x="163665" y="64940"/>
                </a:lnTo>
                <a:lnTo>
                  <a:pt x="162352" y="67520"/>
                </a:lnTo>
                <a:lnTo>
                  <a:pt x="161473" y="71046"/>
                </a:lnTo>
                <a:lnTo>
                  <a:pt x="161271" y="73543"/>
                </a:lnTo>
                <a:lnTo>
                  <a:pt x="161067" y="76041"/>
                </a:lnTo>
                <a:lnTo>
                  <a:pt x="161522" y="78165"/>
                </a:lnTo>
                <a:lnTo>
                  <a:pt x="162449" y="79927"/>
                </a:lnTo>
                <a:lnTo>
                  <a:pt x="163376" y="81689"/>
                </a:lnTo>
                <a:lnTo>
                  <a:pt x="165228" y="83291"/>
                </a:lnTo>
                <a:lnTo>
                  <a:pt x="166833" y="84115"/>
                </a:lnTo>
                <a:lnTo>
                  <a:pt x="168437" y="84940"/>
                </a:lnTo>
                <a:lnTo>
                  <a:pt x="170134" y="85198"/>
                </a:lnTo>
                <a:lnTo>
                  <a:pt x="172074" y="84873"/>
                </a:lnTo>
                <a:lnTo>
                  <a:pt x="174014" y="84549"/>
                </a:lnTo>
                <a:lnTo>
                  <a:pt x="176155" y="83552"/>
                </a:lnTo>
                <a:lnTo>
                  <a:pt x="178474" y="82167"/>
                </a:lnTo>
                <a:lnTo>
                  <a:pt x="180792" y="80784"/>
                </a:lnTo>
                <a:lnTo>
                  <a:pt x="183601" y="78788"/>
                </a:lnTo>
                <a:lnTo>
                  <a:pt x="185984" y="76569"/>
                </a:lnTo>
                <a:lnTo>
                  <a:pt x="188368" y="74350"/>
                </a:lnTo>
                <a:lnTo>
                  <a:pt x="190493" y="71654"/>
                </a:lnTo>
                <a:lnTo>
                  <a:pt x="192772" y="68855"/>
                </a:lnTo>
                <a:lnTo>
                  <a:pt x="195053" y="66056"/>
                </a:lnTo>
                <a:lnTo>
                  <a:pt x="197556" y="62928"/>
                </a:lnTo>
                <a:lnTo>
                  <a:pt x="199666" y="59775"/>
                </a:lnTo>
                <a:lnTo>
                  <a:pt x="201778" y="56621"/>
                </a:lnTo>
                <a:lnTo>
                  <a:pt x="203504" y="52999"/>
                </a:lnTo>
                <a:lnTo>
                  <a:pt x="205442" y="49934"/>
                </a:lnTo>
                <a:lnTo>
                  <a:pt x="207380" y="46870"/>
                </a:lnTo>
                <a:lnTo>
                  <a:pt x="209502" y="44156"/>
                </a:lnTo>
                <a:lnTo>
                  <a:pt x="211295" y="41387"/>
                </a:lnTo>
                <a:lnTo>
                  <a:pt x="213086" y="38617"/>
                </a:lnTo>
                <a:lnTo>
                  <a:pt x="214777" y="36009"/>
                </a:lnTo>
                <a:lnTo>
                  <a:pt x="216192" y="33318"/>
                </a:lnTo>
                <a:lnTo>
                  <a:pt x="217606" y="30627"/>
                </a:lnTo>
                <a:lnTo>
                  <a:pt x="218524" y="27704"/>
                </a:lnTo>
                <a:lnTo>
                  <a:pt x="219779" y="25240"/>
                </a:lnTo>
                <a:lnTo>
                  <a:pt x="221033" y="22776"/>
                </a:lnTo>
                <a:lnTo>
                  <a:pt x="222487" y="19923"/>
                </a:lnTo>
                <a:lnTo>
                  <a:pt x="223720" y="18531"/>
                </a:lnTo>
                <a:lnTo>
                  <a:pt x="224952" y="17138"/>
                </a:lnTo>
                <a:lnTo>
                  <a:pt x="226158" y="16426"/>
                </a:lnTo>
                <a:lnTo>
                  <a:pt x="227169" y="16887"/>
                </a:lnTo>
                <a:lnTo>
                  <a:pt x="228180" y="17348"/>
                </a:lnTo>
                <a:lnTo>
                  <a:pt x="229327" y="19177"/>
                </a:lnTo>
                <a:lnTo>
                  <a:pt x="229785" y="21297"/>
                </a:lnTo>
                <a:lnTo>
                  <a:pt x="230244" y="23416"/>
                </a:lnTo>
                <a:lnTo>
                  <a:pt x="230087" y="26206"/>
                </a:lnTo>
                <a:lnTo>
                  <a:pt x="229920" y="29604"/>
                </a:lnTo>
                <a:lnTo>
                  <a:pt x="229755" y="33003"/>
                </a:lnTo>
                <a:lnTo>
                  <a:pt x="229242" y="37148"/>
                </a:lnTo>
                <a:lnTo>
                  <a:pt x="228793" y="41689"/>
                </a:lnTo>
                <a:lnTo>
                  <a:pt x="228343" y="46229"/>
                </a:lnTo>
                <a:lnTo>
                  <a:pt x="227740" y="51158"/>
                </a:lnTo>
                <a:lnTo>
                  <a:pt x="227224" y="56849"/>
                </a:lnTo>
                <a:lnTo>
                  <a:pt x="226710" y="62539"/>
                </a:lnTo>
                <a:lnTo>
                  <a:pt x="226433" y="68912"/>
                </a:lnTo>
                <a:lnTo>
                  <a:pt x="225703" y="75831"/>
                </a:lnTo>
                <a:lnTo>
                  <a:pt x="224973" y="82749"/>
                </a:lnTo>
                <a:lnTo>
                  <a:pt x="223828" y="90111"/>
                </a:lnTo>
                <a:lnTo>
                  <a:pt x="222844" y="98358"/>
                </a:lnTo>
                <a:lnTo>
                  <a:pt x="222124" y="104726"/>
                </a:lnTo>
                <a:lnTo>
                  <a:pt x="221409" y="111401"/>
                </a:lnTo>
                <a:lnTo>
                  <a:pt x="220651" y="118293"/>
                </a:lnTo>
                <a:lnTo>
                  <a:pt x="219802" y="125310"/>
                </a:lnTo>
                <a:lnTo>
                  <a:pt x="218824" y="132432"/>
                </a:lnTo>
                <a:lnTo>
                  <a:pt x="217751" y="139706"/>
                </a:lnTo>
                <a:lnTo>
                  <a:pt x="216644" y="147144"/>
                </a:lnTo>
                <a:lnTo>
                  <a:pt x="215565" y="154754"/>
                </a:lnTo>
                <a:lnTo>
                  <a:pt x="210576" y="195347"/>
                </a:lnTo>
                <a:lnTo>
                  <a:pt x="208967" y="212645"/>
                </a:lnTo>
                <a:lnTo>
                  <a:pt x="208099" y="221462"/>
                </a:lnTo>
                <a:lnTo>
                  <a:pt x="207133" y="230431"/>
                </a:lnTo>
                <a:lnTo>
                  <a:pt x="206108" y="239546"/>
                </a:lnTo>
                <a:lnTo>
                  <a:pt x="205074" y="248704"/>
                </a:lnTo>
                <a:lnTo>
                  <a:pt x="204077" y="257801"/>
                </a:lnTo>
                <a:lnTo>
                  <a:pt x="203154" y="266807"/>
                </a:lnTo>
                <a:lnTo>
                  <a:pt x="202271" y="275777"/>
                </a:lnTo>
                <a:lnTo>
                  <a:pt x="201373" y="284740"/>
                </a:lnTo>
                <a:lnTo>
                  <a:pt x="200404" y="293723"/>
                </a:lnTo>
                <a:lnTo>
                  <a:pt x="199330" y="302761"/>
                </a:lnTo>
                <a:lnTo>
                  <a:pt x="198187" y="311830"/>
                </a:lnTo>
                <a:lnTo>
                  <a:pt x="197028" y="320868"/>
                </a:lnTo>
                <a:lnTo>
                  <a:pt x="195911" y="329810"/>
                </a:lnTo>
                <a:lnTo>
                  <a:pt x="190870" y="373487"/>
                </a:lnTo>
                <a:lnTo>
                  <a:pt x="187260" y="415923"/>
                </a:lnTo>
                <a:lnTo>
                  <a:pt x="185139" y="454593"/>
                </a:lnTo>
                <a:lnTo>
                  <a:pt x="183995" y="497575"/>
                </a:lnTo>
                <a:lnTo>
                  <a:pt x="183907" y="512072"/>
                </a:lnTo>
                <a:lnTo>
                  <a:pt x="183869" y="519213"/>
                </a:lnTo>
                <a:lnTo>
                  <a:pt x="183900" y="525932"/>
                </a:lnTo>
                <a:lnTo>
                  <a:pt x="183930" y="532058"/>
                </a:lnTo>
                <a:lnTo>
                  <a:pt x="183960" y="538184"/>
                </a:lnTo>
                <a:lnTo>
                  <a:pt x="184027" y="543442"/>
                </a:lnTo>
                <a:lnTo>
                  <a:pt x="184085" y="548830"/>
                </a:lnTo>
                <a:lnTo>
                  <a:pt x="184143" y="554218"/>
                </a:lnTo>
                <a:lnTo>
                  <a:pt x="184216" y="559471"/>
                </a:lnTo>
                <a:lnTo>
                  <a:pt x="184279" y="564384"/>
                </a:lnTo>
                <a:lnTo>
                  <a:pt x="184341" y="569297"/>
                </a:lnTo>
                <a:lnTo>
                  <a:pt x="184676" y="573925"/>
                </a:lnTo>
                <a:lnTo>
                  <a:pt x="184460" y="578305"/>
                </a:lnTo>
                <a:lnTo>
                  <a:pt x="184244" y="582686"/>
                </a:lnTo>
                <a:lnTo>
                  <a:pt x="183842" y="586756"/>
                </a:lnTo>
                <a:lnTo>
                  <a:pt x="182984" y="590665"/>
                </a:lnTo>
                <a:lnTo>
                  <a:pt x="182125" y="594574"/>
                </a:lnTo>
                <a:lnTo>
                  <a:pt x="180884" y="598753"/>
                </a:lnTo>
                <a:lnTo>
                  <a:pt x="179310" y="601762"/>
                </a:lnTo>
                <a:lnTo>
                  <a:pt x="177737" y="604772"/>
                </a:lnTo>
                <a:lnTo>
                  <a:pt x="175746" y="607214"/>
                </a:lnTo>
                <a:lnTo>
                  <a:pt x="173542" y="608722"/>
                </a:lnTo>
                <a:lnTo>
                  <a:pt x="171338" y="610229"/>
                </a:lnTo>
                <a:lnTo>
                  <a:pt x="169042" y="610848"/>
                </a:lnTo>
                <a:lnTo>
                  <a:pt x="166087" y="610809"/>
                </a:lnTo>
                <a:lnTo>
                  <a:pt x="163135" y="610769"/>
                </a:lnTo>
                <a:lnTo>
                  <a:pt x="159455" y="609831"/>
                </a:lnTo>
                <a:lnTo>
                  <a:pt x="155818" y="608484"/>
                </a:lnTo>
                <a:lnTo>
                  <a:pt x="152181" y="607138"/>
                </a:lnTo>
                <a:lnTo>
                  <a:pt x="132418" y="594615"/>
                </a:lnTo>
                <a:lnTo>
                  <a:pt x="128239" y="591134"/>
                </a:lnTo>
                <a:lnTo>
                  <a:pt x="105913" y="565667"/>
                </a:lnTo>
                <a:lnTo>
                  <a:pt x="101857" y="559911"/>
                </a:lnTo>
                <a:lnTo>
                  <a:pt x="98315" y="553626"/>
                </a:lnTo>
                <a:lnTo>
                  <a:pt x="94860" y="547302"/>
                </a:lnTo>
                <a:lnTo>
                  <a:pt x="91405" y="540978"/>
                </a:lnTo>
                <a:lnTo>
                  <a:pt x="75786" y="500639"/>
                </a:lnTo>
                <a:lnTo>
                  <a:pt x="72900" y="485819"/>
                </a:lnTo>
                <a:lnTo>
                  <a:pt x="71597" y="478216"/>
                </a:lnTo>
                <a:lnTo>
                  <a:pt x="70453" y="470248"/>
                </a:lnTo>
                <a:lnTo>
                  <a:pt x="70014" y="462009"/>
                </a:lnTo>
                <a:lnTo>
                  <a:pt x="69820" y="455800"/>
                </a:lnTo>
                <a:lnTo>
                  <a:pt x="69846" y="449498"/>
                </a:lnTo>
                <a:lnTo>
                  <a:pt x="72033" y="407719"/>
                </a:lnTo>
                <a:lnTo>
                  <a:pt x="77172" y="369920"/>
                </a:lnTo>
                <a:lnTo>
                  <a:pt x="85212" y="331594"/>
                </a:lnTo>
                <a:lnTo>
                  <a:pt x="96775" y="293575"/>
                </a:lnTo>
                <a:lnTo>
                  <a:pt x="111026" y="258107"/>
                </a:lnTo>
                <a:lnTo>
                  <a:pt x="131926" y="218096"/>
                </a:lnTo>
                <a:lnTo>
                  <a:pt x="156760" y="182391"/>
                </a:lnTo>
                <a:lnTo>
                  <a:pt x="169136" y="167099"/>
                </a:lnTo>
                <a:lnTo>
                  <a:pt x="171612" y="16404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" name="object 7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8771" y="3304905"/>
            <a:ext cx="754133" cy="732777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218289" y="4074297"/>
            <a:ext cx="1070796" cy="394891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354304" y="4189472"/>
            <a:ext cx="751550" cy="212027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031002" y="4122814"/>
            <a:ext cx="283188" cy="266184"/>
          </a:xfrm>
          <a:prstGeom prst="rect">
            <a:avLst/>
          </a:prstGeom>
        </p:spPr>
      </p:pic>
      <p:sp>
        <p:nvSpPr>
          <p:cNvPr id="75" name="object 75"/>
          <p:cNvSpPr/>
          <p:nvPr/>
        </p:nvSpPr>
        <p:spPr>
          <a:xfrm>
            <a:off x="7151660" y="4219221"/>
            <a:ext cx="358775" cy="20303"/>
          </a:xfrm>
          <a:custGeom>
            <a:avLst/>
            <a:gdLst/>
            <a:ahLst/>
            <a:cxnLst/>
            <a:rect l="l" t="t" r="r" b="b"/>
            <a:pathLst>
              <a:path w="358775" h="20320">
                <a:moveTo>
                  <a:pt x="4319" y="0"/>
                </a:moveTo>
                <a:lnTo>
                  <a:pt x="4319" y="269"/>
                </a:lnTo>
                <a:lnTo>
                  <a:pt x="0" y="721"/>
                </a:lnTo>
                <a:lnTo>
                  <a:pt x="4319" y="1620"/>
                </a:lnTo>
                <a:lnTo>
                  <a:pt x="52135" y="7505"/>
                </a:lnTo>
                <a:lnTo>
                  <a:pt x="90935" y="10591"/>
                </a:lnTo>
                <a:lnTo>
                  <a:pt x="132649" y="13320"/>
                </a:lnTo>
                <a:lnTo>
                  <a:pt x="172675" y="15531"/>
                </a:lnTo>
                <a:lnTo>
                  <a:pt x="220353" y="17664"/>
                </a:lnTo>
                <a:lnTo>
                  <a:pt x="260226" y="18969"/>
                </a:lnTo>
                <a:lnTo>
                  <a:pt x="268869" y="19191"/>
                </a:lnTo>
                <a:lnTo>
                  <a:pt x="276918" y="19414"/>
                </a:lnTo>
                <a:lnTo>
                  <a:pt x="284400" y="19623"/>
                </a:lnTo>
                <a:lnTo>
                  <a:pt x="291366" y="19751"/>
                </a:lnTo>
                <a:lnTo>
                  <a:pt x="297867" y="19732"/>
                </a:lnTo>
                <a:lnTo>
                  <a:pt x="306249" y="19578"/>
                </a:lnTo>
                <a:lnTo>
                  <a:pt x="313038" y="18881"/>
                </a:lnTo>
                <a:lnTo>
                  <a:pt x="319159" y="18268"/>
                </a:lnTo>
                <a:lnTo>
                  <a:pt x="325281" y="17655"/>
                </a:lnTo>
                <a:lnTo>
                  <a:pt x="330106" y="16790"/>
                </a:lnTo>
                <a:lnTo>
                  <a:pt x="334597" y="16051"/>
                </a:lnTo>
                <a:lnTo>
                  <a:pt x="339088" y="15313"/>
                </a:lnTo>
                <a:lnTo>
                  <a:pt x="342652" y="14511"/>
                </a:lnTo>
                <a:lnTo>
                  <a:pt x="346104" y="13835"/>
                </a:lnTo>
                <a:lnTo>
                  <a:pt x="349556" y="13158"/>
                </a:lnTo>
                <a:lnTo>
                  <a:pt x="353233" y="12794"/>
                </a:lnTo>
                <a:lnTo>
                  <a:pt x="355308" y="11995"/>
                </a:lnTo>
                <a:lnTo>
                  <a:pt x="357384" y="11195"/>
                </a:lnTo>
                <a:lnTo>
                  <a:pt x="358603" y="10031"/>
                </a:lnTo>
                <a:lnTo>
                  <a:pt x="358557" y="9035"/>
                </a:lnTo>
                <a:lnTo>
                  <a:pt x="358512" y="8040"/>
                </a:lnTo>
                <a:lnTo>
                  <a:pt x="356675" y="6944"/>
                </a:lnTo>
                <a:lnTo>
                  <a:pt x="355038" y="6020"/>
                </a:lnTo>
                <a:lnTo>
                  <a:pt x="353399" y="5095"/>
                </a:lnTo>
                <a:lnTo>
                  <a:pt x="349781" y="3910"/>
                </a:lnTo>
                <a:lnTo>
                  <a:pt x="348730" y="3488"/>
                </a:lnTo>
              </a:path>
            </a:pathLst>
          </a:custGeom>
          <a:ln w="19049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6" name="object 7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465473" y="4146270"/>
            <a:ext cx="167548" cy="207569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8718670" y="4171601"/>
            <a:ext cx="107314" cy="322309"/>
          </a:xfrm>
          <a:custGeom>
            <a:avLst/>
            <a:gdLst/>
            <a:ahLst/>
            <a:cxnLst/>
            <a:rect l="l" t="t" r="r" b="b"/>
            <a:pathLst>
              <a:path w="107315" h="322579">
                <a:moveTo>
                  <a:pt x="0" y="0"/>
                </a:moveTo>
                <a:lnTo>
                  <a:pt x="539" y="2430"/>
                </a:lnTo>
                <a:lnTo>
                  <a:pt x="1711" y="7570"/>
                </a:lnTo>
                <a:lnTo>
                  <a:pt x="3239" y="14584"/>
                </a:lnTo>
                <a:lnTo>
                  <a:pt x="4524" y="20395"/>
                </a:lnTo>
                <a:lnTo>
                  <a:pt x="6014" y="27111"/>
                </a:lnTo>
                <a:lnTo>
                  <a:pt x="7599" y="34438"/>
                </a:lnTo>
                <a:lnTo>
                  <a:pt x="15433" y="76227"/>
                </a:lnTo>
                <a:lnTo>
                  <a:pt x="21931" y="119482"/>
                </a:lnTo>
                <a:lnTo>
                  <a:pt x="26288" y="159492"/>
                </a:lnTo>
                <a:lnTo>
                  <a:pt x="28970" y="200700"/>
                </a:lnTo>
                <a:lnTo>
                  <a:pt x="29661" y="223448"/>
                </a:lnTo>
                <a:lnTo>
                  <a:pt x="29804" y="230637"/>
                </a:lnTo>
                <a:lnTo>
                  <a:pt x="29550" y="237540"/>
                </a:lnTo>
                <a:lnTo>
                  <a:pt x="29825" y="243830"/>
                </a:lnTo>
                <a:lnTo>
                  <a:pt x="30101" y="250119"/>
                </a:lnTo>
                <a:lnTo>
                  <a:pt x="30750" y="255873"/>
                </a:lnTo>
                <a:lnTo>
                  <a:pt x="31315" y="261184"/>
                </a:lnTo>
                <a:lnTo>
                  <a:pt x="31881" y="266494"/>
                </a:lnTo>
                <a:lnTo>
                  <a:pt x="32603" y="271235"/>
                </a:lnTo>
                <a:lnTo>
                  <a:pt x="33216" y="275694"/>
                </a:lnTo>
                <a:lnTo>
                  <a:pt x="33830" y="280153"/>
                </a:lnTo>
                <a:lnTo>
                  <a:pt x="34466" y="284121"/>
                </a:lnTo>
                <a:lnTo>
                  <a:pt x="34999" y="287936"/>
                </a:lnTo>
                <a:lnTo>
                  <a:pt x="35533" y="291751"/>
                </a:lnTo>
                <a:lnTo>
                  <a:pt x="36017" y="295199"/>
                </a:lnTo>
                <a:lnTo>
                  <a:pt x="36420" y="298584"/>
                </a:lnTo>
                <a:lnTo>
                  <a:pt x="37879" y="315184"/>
                </a:lnTo>
                <a:lnTo>
                  <a:pt x="38036" y="317390"/>
                </a:lnTo>
                <a:lnTo>
                  <a:pt x="38193" y="319596"/>
                </a:lnTo>
                <a:lnTo>
                  <a:pt x="38284" y="320925"/>
                </a:lnTo>
                <a:lnTo>
                  <a:pt x="38358" y="321482"/>
                </a:lnTo>
                <a:lnTo>
                  <a:pt x="38431" y="322039"/>
                </a:lnTo>
                <a:lnTo>
                  <a:pt x="38458" y="321904"/>
                </a:lnTo>
                <a:lnTo>
                  <a:pt x="38477" y="320731"/>
                </a:lnTo>
                <a:lnTo>
                  <a:pt x="38497" y="319558"/>
                </a:lnTo>
                <a:lnTo>
                  <a:pt x="38486" y="317364"/>
                </a:lnTo>
                <a:lnTo>
                  <a:pt x="38475" y="314445"/>
                </a:lnTo>
                <a:lnTo>
                  <a:pt x="38465" y="311527"/>
                </a:lnTo>
                <a:lnTo>
                  <a:pt x="38437" y="307596"/>
                </a:lnTo>
                <a:lnTo>
                  <a:pt x="38413" y="303220"/>
                </a:lnTo>
                <a:lnTo>
                  <a:pt x="38389" y="298845"/>
                </a:lnTo>
                <a:lnTo>
                  <a:pt x="38208" y="256942"/>
                </a:lnTo>
                <a:lnTo>
                  <a:pt x="38190" y="249801"/>
                </a:lnTo>
                <a:lnTo>
                  <a:pt x="38172" y="242661"/>
                </a:lnTo>
                <a:lnTo>
                  <a:pt x="38118" y="203916"/>
                </a:lnTo>
                <a:lnTo>
                  <a:pt x="38103" y="180026"/>
                </a:lnTo>
                <a:lnTo>
                  <a:pt x="38100" y="172194"/>
                </a:lnTo>
                <a:lnTo>
                  <a:pt x="38099" y="164444"/>
                </a:lnTo>
                <a:lnTo>
                  <a:pt x="38098" y="156923"/>
                </a:lnTo>
                <a:lnTo>
                  <a:pt x="38096" y="149402"/>
                </a:lnTo>
                <a:lnTo>
                  <a:pt x="38097" y="141797"/>
                </a:lnTo>
                <a:lnTo>
                  <a:pt x="38098" y="134899"/>
                </a:lnTo>
                <a:lnTo>
                  <a:pt x="38099" y="128001"/>
                </a:lnTo>
                <a:lnTo>
                  <a:pt x="38100" y="121762"/>
                </a:lnTo>
                <a:lnTo>
                  <a:pt x="38100" y="115539"/>
                </a:lnTo>
                <a:lnTo>
                  <a:pt x="38101" y="109315"/>
                </a:lnTo>
                <a:lnTo>
                  <a:pt x="37833" y="103198"/>
                </a:lnTo>
                <a:lnTo>
                  <a:pt x="38103" y="97560"/>
                </a:lnTo>
                <a:lnTo>
                  <a:pt x="38375" y="91921"/>
                </a:lnTo>
                <a:lnTo>
                  <a:pt x="39097" y="86636"/>
                </a:lnTo>
                <a:lnTo>
                  <a:pt x="39727" y="81708"/>
                </a:lnTo>
                <a:lnTo>
                  <a:pt x="40358" y="76780"/>
                </a:lnTo>
                <a:lnTo>
                  <a:pt x="41182" y="72269"/>
                </a:lnTo>
                <a:lnTo>
                  <a:pt x="41885" y="67994"/>
                </a:lnTo>
                <a:lnTo>
                  <a:pt x="42587" y="63719"/>
                </a:lnTo>
                <a:lnTo>
                  <a:pt x="43053" y="59552"/>
                </a:lnTo>
                <a:lnTo>
                  <a:pt x="43942" y="56060"/>
                </a:lnTo>
                <a:lnTo>
                  <a:pt x="44831" y="52568"/>
                </a:lnTo>
                <a:lnTo>
                  <a:pt x="46118" y="49821"/>
                </a:lnTo>
                <a:lnTo>
                  <a:pt x="47219" y="47044"/>
                </a:lnTo>
                <a:lnTo>
                  <a:pt x="48321" y="44268"/>
                </a:lnTo>
                <a:lnTo>
                  <a:pt x="49259" y="41618"/>
                </a:lnTo>
                <a:lnTo>
                  <a:pt x="50550" y="39401"/>
                </a:lnTo>
                <a:lnTo>
                  <a:pt x="60781" y="30038"/>
                </a:lnTo>
                <a:lnTo>
                  <a:pt x="62944" y="29071"/>
                </a:lnTo>
                <a:lnTo>
                  <a:pt x="65374" y="28176"/>
                </a:lnTo>
                <a:lnTo>
                  <a:pt x="67938" y="27940"/>
                </a:lnTo>
                <a:lnTo>
                  <a:pt x="70502" y="27705"/>
                </a:lnTo>
                <a:lnTo>
                  <a:pt x="73297" y="28184"/>
                </a:lnTo>
                <a:lnTo>
                  <a:pt x="76165" y="28624"/>
                </a:lnTo>
                <a:lnTo>
                  <a:pt x="79033" y="29064"/>
                </a:lnTo>
                <a:lnTo>
                  <a:pt x="82346" y="29608"/>
                </a:lnTo>
                <a:lnTo>
                  <a:pt x="85149" y="30581"/>
                </a:lnTo>
                <a:lnTo>
                  <a:pt x="87952" y="31555"/>
                </a:lnTo>
                <a:lnTo>
                  <a:pt x="90689" y="32849"/>
                </a:lnTo>
                <a:lnTo>
                  <a:pt x="106515" y="68974"/>
                </a:lnTo>
                <a:lnTo>
                  <a:pt x="106826" y="72974"/>
                </a:lnTo>
                <a:lnTo>
                  <a:pt x="106580" y="76871"/>
                </a:lnTo>
                <a:lnTo>
                  <a:pt x="106334" y="80768"/>
                </a:lnTo>
                <a:lnTo>
                  <a:pt x="105791" y="84914"/>
                </a:lnTo>
                <a:lnTo>
                  <a:pt x="104808" y="88917"/>
                </a:lnTo>
                <a:lnTo>
                  <a:pt x="103825" y="92921"/>
                </a:lnTo>
                <a:lnTo>
                  <a:pt x="102137" y="96975"/>
                </a:lnTo>
                <a:lnTo>
                  <a:pt x="100683" y="100890"/>
                </a:lnTo>
                <a:lnTo>
                  <a:pt x="99229" y="104806"/>
                </a:lnTo>
                <a:lnTo>
                  <a:pt x="97796" y="108665"/>
                </a:lnTo>
                <a:lnTo>
                  <a:pt x="96083" y="112412"/>
                </a:lnTo>
                <a:lnTo>
                  <a:pt x="94371" y="116159"/>
                </a:lnTo>
                <a:lnTo>
                  <a:pt x="92499" y="119805"/>
                </a:lnTo>
                <a:lnTo>
                  <a:pt x="90408" y="123370"/>
                </a:lnTo>
                <a:lnTo>
                  <a:pt x="88317" y="126936"/>
                </a:lnTo>
                <a:lnTo>
                  <a:pt x="86004" y="130665"/>
                </a:lnTo>
                <a:lnTo>
                  <a:pt x="83539" y="133803"/>
                </a:lnTo>
                <a:lnTo>
                  <a:pt x="81075" y="136942"/>
                </a:lnTo>
                <a:lnTo>
                  <a:pt x="78125" y="139539"/>
                </a:lnTo>
                <a:lnTo>
                  <a:pt x="75624" y="142201"/>
                </a:lnTo>
                <a:lnTo>
                  <a:pt x="73121" y="144863"/>
                </a:lnTo>
                <a:lnTo>
                  <a:pt x="70893" y="147533"/>
                </a:lnTo>
                <a:lnTo>
                  <a:pt x="43349" y="162420"/>
                </a:lnTo>
                <a:lnTo>
                  <a:pt x="41191" y="162302"/>
                </a:lnTo>
                <a:lnTo>
                  <a:pt x="38887" y="161668"/>
                </a:lnTo>
                <a:lnTo>
                  <a:pt x="36583" y="161034"/>
                </a:lnTo>
                <a:lnTo>
                  <a:pt x="34114" y="159562"/>
                </a:lnTo>
                <a:lnTo>
                  <a:pt x="32032" y="158282"/>
                </a:lnTo>
                <a:lnTo>
                  <a:pt x="29950" y="157002"/>
                </a:lnTo>
                <a:lnTo>
                  <a:pt x="27337" y="154704"/>
                </a:lnTo>
                <a:lnTo>
                  <a:pt x="26399" y="153988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8" name="object 78"/>
          <p:cNvGrpSpPr/>
          <p:nvPr/>
        </p:nvGrpSpPr>
        <p:grpSpPr>
          <a:xfrm>
            <a:off x="8880818" y="4093976"/>
            <a:ext cx="343535" cy="193512"/>
            <a:chOff x="8880817" y="4097416"/>
            <a:chExt cx="343535" cy="193675"/>
          </a:xfrm>
        </p:grpSpPr>
        <p:pic>
          <p:nvPicPr>
            <p:cNvPr id="79" name="object 7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880817" y="4173789"/>
              <a:ext cx="180268" cy="117265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086254" y="4097416"/>
              <a:ext cx="138057" cy="183229"/>
            </a:xfrm>
            <a:prstGeom prst="rect">
              <a:avLst/>
            </a:prstGeom>
          </p:spPr>
        </p:pic>
      </p:grpSp>
      <p:sp>
        <p:nvSpPr>
          <p:cNvPr id="81" name="object 81"/>
          <p:cNvSpPr/>
          <p:nvPr/>
        </p:nvSpPr>
        <p:spPr>
          <a:xfrm>
            <a:off x="9334254" y="4104931"/>
            <a:ext cx="3810" cy="7614"/>
          </a:xfrm>
          <a:custGeom>
            <a:avLst/>
            <a:gdLst/>
            <a:ahLst/>
            <a:cxnLst/>
            <a:rect l="l" t="t" r="r" b="b"/>
            <a:pathLst>
              <a:path w="3809" h="7620">
                <a:moveTo>
                  <a:pt x="3774" y="0"/>
                </a:moveTo>
                <a:lnTo>
                  <a:pt x="2154" y="3240"/>
                </a:lnTo>
                <a:lnTo>
                  <a:pt x="0" y="7551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2" name="object 82"/>
          <p:cNvGrpSpPr/>
          <p:nvPr/>
        </p:nvGrpSpPr>
        <p:grpSpPr>
          <a:xfrm>
            <a:off x="9240140" y="3762068"/>
            <a:ext cx="194945" cy="669997"/>
            <a:chOff x="9240139" y="3765229"/>
            <a:chExt cx="194945" cy="670560"/>
          </a:xfrm>
        </p:grpSpPr>
        <p:sp>
          <p:nvSpPr>
            <p:cNvPr id="83" name="object 83"/>
            <p:cNvSpPr/>
            <p:nvPr/>
          </p:nvSpPr>
          <p:spPr>
            <a:xfrm>
              <a:off x="9290385" y="4009818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9525" y="1620"/>
                  </a:moveTo>
                  <a:lnTo>
                    <a:pt x="9525" y="1620"/>
                  </a:lnTo>
                </a:path>
              </a:pathLst>
            </a:custGeom>
            <a:ln w="324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289482" y="3774754"/>
              <a:ext cx="135890" cy="651510"/>
            </a:xfrm>
            <a:custGeom>
              <a:avLst/>
              <a:gdLst/>
              <a:ahLst/>
              <a:cxnLst/>
              <a:rect l="l" t="t" r="r" b="b"/>
              <a:pathLst>
                <a:path w="135890" h="651510">
                  <a:moveTo>
                    <a:pt x="134303" y="0"/>
                  </a:moveTo>
                  <a:lnTo>
                    <a:pt x="133493" y="2700"/>
                  </a:lnTo>
                  <a:lnTo>
                    <a:pt x="131331" y="8291"/>
                  </a:lnTo>
                  <a:lnTo>
                    <a:pt x="129444" y="16204"/>
                  </a:lnTo>
                  <a:lnTo>
                    <a:pt x="121390" y="56488"/>
                  </a:lnTo>
                  <a:lnTo>
                    <a:pt x="115416" y="96064"/>
                  </a:lnTo>
                  <a:lnTo>
                    <a:pt x="111109" y="138083"/>
                  </a:lnTo>
                  <a:lnTo>
                    <a:pt x="109735" y="179295"/>
                  </a:lnTo>
                  <a:lnTo>
                    <a:pt x="109637" y="189523"/>
                  </a:lnTo>
                  <a:lnTo>
                    <a:pt x="109676" y="199649"/>
                  </a:lnTo>
                  <a:lnTo>
                    <a:pt x="111646" y="238444"/>
                  </a:lnTo>
                  <a:lnTo>
                    <a:pt x="115751" y="283003"/>
                  </a:lnTo>
                  <a:lnTo>
                    <a:pt x="119346" y="308890"/>
                  </a:lnTo>
                  <a:lnTo>
                    <a:pt x="120583" y="317355"/>
                  </a:lnTo>
                  <a:lnTo>
                    <a:pt x="121796" y="325678"/>
                  </a:lnTo>
                  <a:lnTo>
                    <a:pt x="123016" y="333887"/>
                  </a:lnTo>
                  <a:lnTo>
                    <a:pt x="124206" y="342056"/>
                  </a:lnTo>
                  <a:lnTo>
                    <a:pt x="129231" y="383331"/>
                  </a:lnTo>
                  <a:lnTo>
                    <a:pt x="132582" y="423706"/>
                  </a:lnTo>
                  <a:lnTo>
                    <a:pt x="134408" y="461888"/>
                  </a:lnTo>
                  <a:lnTo>
                    <a:pt x="135210" y="501815"/>
                  </a:lnTo>
                  <a:lnTo>
                    <a:pt x="135285" y="509997"/>
                  </a:lnTo>
                  <a:lnTo>
                    <a:pt x="135542" y="517640"/>
                  </a:lnTo>
                  <a:lnTo>
                    <a:pt x="135256" y="525046"/>
                  </a:lnTo>
                  <a:lnTo>
                    <a:pt x="134971" y="532452"/>
                  </a:lnTo>
                  <a:lnTo>
                    <a:pt x="134184" y="539413"/>
                  </a:lnTo>
                  <a:lnTo>
                    <a:pt x="133498" y="546253"/>
                  </a:lnTo>
                  <a:lnTo>
                    <a:pt x="132812" y="553092"/>
                  </a:lnTo>
                  <a:lnTo>
                    <a:pt x="132177" y="559880"/>
                  </a:lnTo>
                  <a:lnTo>
                    <a:pt x="131136" y="566083"/>
                  </a:lnTo>
                  <a:lnTo>
                    <a:pt x="130095" y="572287"/>
                  </a:lnTo>
                  <a:lnTo>
                    <a:pt x="128565" y="577833"/>
                  </a:lnTo>
                  <a:lnTo>
                    <a:pt x="127253" y="583474"/>
                  </a:lnTo>
                  <a:lnTo>
                    <a:pt x="125942" y="589116"/>
                  </a:lnTo>
                  <a:lnTo>
                    <a:pt x="124764" y="594719"/>
                  </a:lnTo>
                  <a:lnTo>
                    <a:pt x="123271" y="599931"/>
                  </a:lnTo>
                  <a:lnTo>
                    <a:pt x="107249" y="635046"/>
                  </a:lnTo>
                  <a:lnTo>
                    <a:pt x="87159" y="648594"/>
                  </a:lnTo>
                  <a:lnTo>
                    <a:pt x="83800" y="649580"/>
                  </a:lnTo>
                  <a:lnTo>
                    <a:pt x="79888" y="650105"/>
                  </a:lnTo>
                  <a:lnTo>
                    <a:pt x="76065" y="650521"/>
                  </a:lnTo>
                  <a:lnTo>
                    <a:pt x="72242" y="650936"/>
                  </a:lnTo>
                  <a:lnTo>
                    <a:pt x="68165" y="651298"/>
                  </a:lnTo>
                  <a:lnTo>
                    <a:pt x="64220" y="651088"/>
                  </a:lnTo>
                  <a:lnTo>
                    <a:pt x="60274" y="650878"/>
                  </a:lnTo>
                  <a:lnTo>
                    <a:pt x="56539" y="650016"/>
                  </a:lnTo>
                  <a:lnTo>
                    <a:pt x="52392" y="649258"/>
                  </a:lnTo>
                  <a:lnTo>
                    <a:pt x="48247" y="648500"/>
                  </a:lnTo>
                  <a:lnTo>
                    <a:pt x="26287" y="642222"/>
                  </a:lnTo>
                  <a:lnTo>
                    <a:pt x="21763" y="640231"/>
                  </a:lnTo>
                  <a:lnTo>
                    <a:pt x="16584" y="637197"/>
                  </a:lnTo>
                  <a:lnTo>
                    <a:pt x="12203" y="634595"/>
                  </a:lnTo>
                  <a:lnTo>
                    <a:pt x="7822" y="631993"/>
                  </a:lnTo>
                  <a:lnTo>
                    <a:pt x="2033" y="627941"/>
                  </a:lnTo>
                  <a:lnTo>
                    <a:pt x="0" y="62661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249664" y="4101759"/>
              <a:ext cx="163195" cy="16510"/>
            </a:xfrm>
            <a:custGeom>
              <a:avLst/>
              <a:gdLst/>
              <a:ahLst/>
              <a:cxnLst/>
              <a:rect l="l" t="t" r="r" b="b"/>
              <a:pathLst>
                <a:path w="163195" h="16510">
                  <a:moveTo>
                    <a:pt x="2607" y="16153"/>
                  </a:moveTo>
                  <a:lnTo>
                    <a:pt x="3147" y="15883"/>
                  </a:lnTo>
                  <a:lnTo>
                    <a:pt x="0" y="15432"/>
                  </a:lnTo>
                  <a:lnTo>
                    <a:pt x="5847" y="14533"/>
                  </a:lnTo>
                  <a:lnTo>
                    <a:pt x="47830" y="9723"/>
                  </a:lnTo>
                  <a:lnTo>
                    <a:pt x="92874" y="5562"/>
                  </a:lnTo>
                  <a:lnTo>
                    <a:pt x="136430" y="1996"/>
                  </a:lnTo>
                  <a:lnTo>
                    <a:pt x="156196" y="488"/>
                  </a:lnTo>
                  <a:lnTo>
                    <a:pt x="162631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253138" y="4146510"/>
              <a:ext cx="8890" cy="104139"/>
            </a:xfrm>
            <a:custGeom>
              <a:avLst/>
              <a:gdLst/>
              <a:ahLst/>
              <a:cxnLst/>
              <a:rect l="l" t="t" r="r" b="b"/>
              <a:pathLst>
                <a:path w="8890" h="104139">
                  <a:moveTo>
                    <a:pt x="8661" y="0"/>
                  </a:moveTo>
                  <a:lnTo>
                    <a:pt x="8391" y="2700"/>
                  </a:lnTo>
                  <a:lnTo>
                    <a:pt x="7670" y="9642"/>
                  </a:lnTo>
                  <a:lnTo>
                    <a:pt x="7042" y="16204"/>
                  </a:lnTo>
                  <a:lnTo>
                    <a:pt x="3450" y="55925"/>
                  </a:lnTo>
                  <a:lnTo>
                    <a:pt x="2832" y="63715"/>
                  </a:lnTo>
                  <a:lnTo>
                    <a:pt x="2213" y="71505"/>
                  </a:lnTo>
                  <a:lnTo>
                    <a:pt x="1647" y="79447"/>
                  </a:lnTo>
                  <a:lnTo>
                    <a:pt x="1175" y="86118"/>
                  </a:lnTo>
                  <a:lnTo>
                    <a:pt x="703" y="92790"/>
                  </a:lnTo>
                  <a:lnTo>
                    <a:pt x="196" y="100808"/>
                  </a:lnTo>
                  <a:lnTo>
                    <a:pt x="0" y="103746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261799" y="39368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/>
          <p:nvPr/>
        </p:nvSpPr>
        <p:spPr>
          <a:xfrm>
            <a:off x="9490486" y="4133504"/>
            <a:ext cx="0" cy="7614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-9525" y="3775"/>
                </a:moveTo>
                <a:lnTo>
                  <a:pt x="9525" y="3775"/>
                </a:lnTo>
              </a:path>
            </a:pathLst>
          </a:custGeom>
          <a:ln w="7551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500015" y="4006451"/>
            <a:ext cx="0" cy="3807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-9525" y="1620"/>
                </a:moveTo>
                <a:lnTo>
                  <a:pt x="9525" y="1620"/>
                </a:lnTo>
              </a:path>
            </a:pathLst>
          </a:custGeom>
          <a:ln w="324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584701" y="4048222"/>
            <a:ext cx="238760" cy="181458"/>
          </a:xfrm>
          <a:custGeom>
            <a:avLst/>
            <a:gdLst/>
            <a:ahLst/>
            <a:cxnLst/>
            <a:rect l="l" t="t" r="r" b="b"/>
            <a:pathLst>
              <a:path w="238759" h="181610">
                <a:moveTo>
                  <a:pt x="48714" y="104417"/>
                </a:moveTo>
                <a:lnTo>
                  <a:pt x="50064" y="104417"/>
                </a:lnTo>
                <a:lnTo>
                  <a:pt x="53668" y="106308"/>
                </a:lnTo>
                <a:lnTo>
                  <a:pt x="56813" y="104417"/>
                </a:lnTo>
                <a:lnTo>
                  <a:pt x="75379" y="71094"/>
                </a:lnTo>
                <a:lnTo>
                  <a:pt x="73947" y="65843"/>
                </a:lnTo>
                <a:lnTo>
                  <a:pt x="45682" y="44791"/>
                </a:lnTo>
                <a:lnTo>
                  <a:pt x="40106" y="45467"/>
                </a:lnTo>
                <a:lnTo>
                  <a:pt x="6709" y="67214"/>
                </a:lnTo>
                <a:lnTo>
                  <a:pt x="4866" y="70680"/>
                </a:lnTo>
                <a:lnTo>
                  <a:pt x="3023" y="74145"/>
                </a:lnTo>
                <a:lnTo>
                  <a:pt x="1499" y="77825"/>
                </a:lnTo>
                <a:lnTo>
                  <a:pt x="749" y="81434"/>
                </a:lnTo>
                <a:lnTo>
                  <a:pt x="0" y="85044"/>
                </a:lnTo>
                <a:lnTo>
                  <a:pt x="172" y="88731"/>
                </a:lnTo>
                <a:lnTo>
                  <a:pt x="365" y="92339"/>
                </a:lnTo>
                <a:lnTo>
                  <a:pt x="560" y="95948"/>
                </a:lnTo>
                <a:lnTo>
                  <a:pt x="1010" y="99551"/>
                </a:lnTo>
                <a:lnTo>
                  <a:pt x="1914" y="103085"/>
                </a:lnTo>
                <a:lnTo>
                  <a:pt x="2817" y="106620"/>
                </a:lnTo>
                <a:lnTo>
                  <a:pt x="11778" y="123707"/>
                </a:lnTo>
                <a:lnTo>
                  <a:pt x="14052" y="127051"/>
                </a:lnTo>
                <a:lnTo>
                  <a:pt x="16690" y="130611"/>
                </a:lnTo>
                <a:lnTo>
                  <a:pt x="19434" y="133610"/>
                </a:lnTo>
                <a:lnTo>
                  <a:pt x="22178" y="136609"/>
                </a:lnTo>
                <a:lnTo>
                  <a:pt x="25188" y="139115"/>
                </a:lnTo>
                <a:lnTo>
                  <a:pt x="28240" y="141701"/>
                </a:lnTo>
                <a:lnTo>
                  <a:pt x="57577" y="159015"/>
                </a:lnTo>
                <a:lnTo>
                  <a:pt x="61169" y="160101"/>
                </a:lnTo>
                <a:lnTo>
                  <a:pt x="81192" y="162735"/>
                </a:lnTo>
                <a:lnTo>
                  <a:pt x="85441" y="163017"/>
                </a:lnTo>
                <a:lnTo>
                  <a:pt x="90155" y="163376"/>
                </a:lnTo>
                <a:lnTo>
                  <a:pt x="94647" y="163171"/>
                </a:lnTo>
                <a:lnTo>
                  <a:pt x="99139" y="162966"/>
                </a:lnTo>
                <a:lnTo>
                  <a:pt x="103754" y="162187"/>
                </a:lnTo>
                <a:lnTo>
                  <a:pt x="108145" y="161503"/>
                </a:lnTo>
                <a:lnTo>
                  <a:pt x="112534" y="160819"/>
                </a:lnTo>
                <a:lnTo>
                  <a:pt x="116586" y="160144"/>
                </a:lnTo>
                <a:lnTo>
                  <a:pt x="120989" y="159067"/>
                </a:lnTo>
                <a:lnTo>
                  <a:pt x="125392" y="157990"/>
                </a:lnTo>
                <a:lnTo>
                  <a:pt x="130092" y="156401"/>
                </a:lnTo>
                <a:lnTo>
                  <a:pt x="134563" y="155040"/>
                </a:lnTo>
                <a:lnTo>
                  <a:pt x="139034" y="153680"/>
                </a:lnTo>
                <a:lnTo>
                  <a:pt x="143529" y="152444"/>
                </a:lnTo>
                <a:lnTo>
                  <a:pt x="147814" y="150903"/>
                </a:lnTo>
                <a:lnTo>
                  <a:pt x="171832" y="139445"/>
                </a:lnTo>
                <a:lnTo>
                  <a:pt x="175553" y="137136"/>
                </a:lnTo>
                <a:lnTo>
                  <a:pt x="179113" y="134594"/>
                </a:lnTo>
                <a:lnTo>
                  <a:pt x="182601" y="131937"/>
                </a:lnTo>
                <a:lnTo>
                  <a:pt x="186089" y="129280"/>
                </a:lnTo>
                <a:lnTo>
                  <a:pt x="189713" y="126694"/>
                </a:lnTo>
                <a:lnTo>
                  <a:pt x="192762" y="123504"/>
                </a:lnTo>
                <a:lnTo>
                  <a:pt x="195811" y="120315"/>
                </a:lnTo>
                <a:lnTo>
                  <a:pt x="198311" y="116526"/>
                </a:lnTo>
                <a:lnTo>
                  <a:pt x="200891" y="112802"/>
                </a:lnTo>
                <a:lnTo>
                  <a:pt x="203472" y="109079"/>
                </a:lnTo>
                <a:lnTo>
                  <a:pt x="206066" y="105062"/>
                </a:lnTo>
                <a:lnTo>
                  <a:pt x="217881" y="77990"/>
                </a:lnTo>
                <a:lnTo>
                  <a:pt x="218929" y="74262"/>
                </a:lnTo>
                <a:lnTo>
                  <a:pt x="221859" y="43215"/>
                </a:lnTo>
                <a:lnTo>
                  <a:pt x="222063" y="39704"/>
                </a:lnTo>
                <a:lnTo>
                  <a:pt x="221732" y="36748"/>
                </a:lnTo>
                <a:lnTo>
                  <a:pt x="221400" y="33791"/>
                </a:lnTo>
                <a:lnTo>
                  <a:pt x="220556" y="31330"/>
                </a:lnTo>
                <a:lnTo>
                  <a:pt x="219819" y="28780"/>
                </a:lnTo>
                <a:lnTo>
                  <a:pt x="219082" y="26231"/>
                </a:lnTo>
                <a:lnTo>
                  <a:pt x="218395" y="23903"/>
                </a:lnTo>
                <a:lnTo>
                  <a:pt x="217312" y="21450"/>
                </a:lnTo>
                <a:lnTo>
                  <a:pt x="216229" y="18998"/>
                </a:lnTo>
                <a:lnTo>
                  <a:pt x="214928" y="16321"/>
                </a:lnTo>
                <a:lnTo>
                  <a:pt x="213315" y="14064"/>
                </a:lnTo>
                <a:lnTo>
                  <a:pt x="211702" y="11807"/>
                </a:lnTo>
                <a:lnTo>
                  <a:pt x="209776" y="9682"/>
                </a:lnTo>
                <a:lnTo>
                  <a:pt x="207632" y="7906"/>
                </a:lnTo>
                <a:lnTo>
                  <a:pt x="205489" y="6130"/>
                </a:lnTo>
                <a:lnTo>
                  <a:pt x="192126" y="506"/>
                </a:lnTo>
                <a:lnTo>
                  <a:pt x="189221" y="24"/>
                </a:lnTo>
                <a:lnTo>
                  <a:pt x="185862" y="0"/>
                </a:lnTo>
                <a:lnTo>
                  <a:pt x="183021" y="515"/>
                </a:lnTo>
                <a:lnTo>
                  <a:pt x="180179" y="1030"/>
                </a:lnTo>
                <a:lnTo>
                  <a:pt x="177671" y="2402"/>
                </a:lnTo>
                <a:lnTo>
                  <a:pt x="175074" y="3599"/>
                </a:lnTo>
                <a:lnTo>
                  <a:pt x="172477" y="4795"/>
                </a:lnTo>
                <a:lnTo>
                  <a:pt x="169741" y="6091"/>
                </a:lnTo>
                <a:lnTo>
                  <a:pt x="167438" y="7695"/>
                </a:lnTo>
                <a:lnTo>
                  <a:pt x="165135" y="9299"/>
                </a:lnTo>
                <a:lnTo>
                  <a:pt x="162750" y="11147"/>
                </a:lnTo>
                <a:lnTo>
                  <a:pt x="161256" y="13222"/>
                </a:lnTo>
                <a:lnTo>
                  <a:pt x="159761" y="15297"/>
                </a:lnTo>
                <a:lnTo>
                  <a:pt x="159037" y="17648"/>
                </a:lnTo>
                <a:lnTo>
                  <a:pt x="158471" y="20146"/>
                </a:lnTo>
                <a:lnTo>
                  <a:pt x="157905" y="22644"/>
                </a:lnTo>
                <a:lnTo>
                  <a:pt x="157594" y="25386"/>
                </a:lnTo>
                <a:lnTo>
                  <a:pt x="157858" y="28211"/>
                </a:lnTo>
                <a:lnTo>
                  <a:pt x="158122" y="31036"/>
                </a:lnTo>
                <a:lnTo>
                  <a:pt x="158881" y="34318"/>
                </a:lnTo>
                <a:lnTo>
                  <a:pt x="160055" y="37096"/>
                </a:lnTo>
                <a:lnTo>
                  <a:pt x="161229" y="39874"/>
                </a:lnTo>
                <a:lnTo>
                  <a:pt x="163204" y="42328"/>
                </a:lnTo>
                <a:lnTo>
                  <a:pt x="164904" y="44880"/>
                </a:lnTo>
                <a:lnTo>
                  <a:pt x="166604" y="47433"/>
                </a:lnTo>
                <a:lnTo>
                  <a:pt x="168311" y="49866"/>
                </a:lnTo>
                <a:lnTo>
                  <a:pt x="170254" y="52412"/>
                </a:lnTo>
                <a:lnTo>
                  <a:pt x="172198" y="54959"/>
                </a:lnTo>
                <a:lnTo>
                  <a:pt x="174290" y="57778"/>
                </a:lnTo>
                <a:lnTo>
                  <a:pt x="176565" y="60157"/>
                </a:lnTo>
                <a:lnTo>
                  <a:pt x="178841" y="62538"/>
                </a:lnTo>
                <a:lnTo>
                  <a:pt x="181581" y="64530"/>
                </a:lnTo>
                <a:lnTo>
                  <a:pt x="183905" y="66693"/>
                </a:lnTo>
                <a:lnTo>
                  <a:pt x="186228" y="68855"/>
                </a:lnTo>
                <a:lnTo>
                  <a:pt x="188285" y="71177"/>
                </a:lnTo>
                <a:lnTo>
                  <a:pt x="190509" y="73133"/>
                </a:lnTo>
                <a:lnTo>
                  <a:pt x="192732" y="75089"/>
                </a:lnTo>
                <a:lnTo>
                  <a:pt x="194909" y="76639"/>
                </a:lnTo>
                <a:lnTo>
                  <a:pt x="197244" y="78430"/>
                </a:lnTo>
                <a:lnTo>
                  <a:pt x="199580" y="80221"/>
                </a:lnTo>
                <a:lnTo>
                  <a:pt x="202255" y="81932"/>
                </a:lnTo>
                <a:lnTo>
                  <a:pt x="204520" y="83876"/>
                </a:lnTo>
                <a:lnTo>
                  <a:pt x="206783" y="85819"/>
                </a:lnTo>
                <a:lnTo>
                  <a:pt x="208714" y="88131"/>
                </a:lnTo>
                <a:lnTo>
                  <a:pt x="210827" y="90091"/>
                </a:lnTo>
                <a:lnTo>
                  <a:pt x="212941" y="92050"/>
                </a:lnTo>
                <a:lnTo>
                  <a:pt x="215251" y="93729"/>
                </a:lnTo>
                <a:lnTo>
                  <a:pt x="217199" y="95634"/>
                </a:lnTo>
                <a:lnTo>
                  <a:pt x="219148" y="97538"/>
                </a:lnTo>
                <a:lnTo>
                  <a:pt x="220715" y="99695"/>
                </a:lnTo>
                <a:lnTo>
                  <a:pt x="222520" y="101519"/>
                </a:lnTo>
                <a:lnTo>
                  <a:pt x="224325" y="103342"/>
                </a:lnTo>
                <a:lnTo>
                  <a:pt x="226335" y="104831"/>
                </a:lnTo>
                <a:lnTo>
                  <a:pt x="228031" y="106575"/>
                </a:lnTo>
                <a:lnTo>
                  <a:pt x="236153" y="118254"/>
                </a:lnTo>
                <a:lnTo>
                  <a:pt x="237106" y="120782"/>
                </a:lnTo>
                <a:lnTo>
                  <a:pt x="238093" y="124214"/>
                </a:lnTo>
                <a:lnTo>
                  <a:pt x="238414" y="127143"/>
                </a:lnTo>
                <a:lnTo>
                  <a:pt x="238732" y="130071"/>
                </a:lnTo>
                <a:lnTo>
                  <a:pt x="238393" y="132925"/>
                </a:lnTo>
                <a:lnTo>
                  <a:pt x="238072" y="135826"/>
                </a:lnTo>
                <a:lnTo>
                  <a:pt x="227374" y="158731"/>
                </a:lnTo>
                <a:lnTo>
                  <a:pt x="225242" y="160812"/>
                </a:lnTo>
                <a:lnTo>
                  <a:pt x="222756" y="162443"/>
                </a:lnTo>
                <a:lnTo>
                  <a:pt x="220140" y="164300"/>
                </a:lnTo>
                <a:lnTo>
                  <a:pt x="217526" y="166156"/>
                </a:lnTo>
                <a:lnTo>
                  <a:pt x="214903" y="168169"/>
                </a:lnTo>
                <a:lnTo>
                  <a:pt x="211680" y="169867"/>
                </a:lnTo>
                <a:lnTo>
                  <a:pt x="208457" y="171566"/>
                </a:lnTo>
                <a:lnTo>
                  <a:pt x="204592" y="173158"/>
                </a:lnTo>
                <a:lnTo>
                  <a:pt x="200803" y="174489"/>
                </a:lnTo>
                <a:lnTo>
                  <a:pt x="197015" y="175819"/>
                </a:lnTo>
                <a:lnTo>
                  <a:pt x="193725" y="176931"/>
                </a:lnTo>
                <a:lnTo>
                  <a:pt x="188948" y="177851"/>
                </a:lnTo>
                <a:lnTo>
                  <a:pt x="184171" y="178772"/>
                </a:lnTo>
                <a:lnTo>
                  <a:pt x="177679" y="179453"/>
                </a:lnTo>
                <a:lnTo>
                  <a:pt x="172140" y="180012"/>
                </a:lnTo>
                <a:lnTo>
                  <a:pt x="166600" y="180571"/>
                </a:lnTo>
                <a:lnTo>
                  <a:pt x="158450" y="181007"/>
                </a:lnTo>
                <a:lnTo>
                  <a:pt x="155712" y="181205"/>
                </a:lnTo>
              </a:path>
            </a:pathLst>
          </a:custGeom>
          <a:ln w="19049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490217" y="4104931"/>
            <a:ext cx="4445" cy="96439"/>
          </a:xfrm>
          <a:custGeom>
            <a:avLst/>
            <a:gdLst/>
            <a:ahLst/>
            <a:cxnLst/>
            <a:rect l="l" t="t" r="r" b="b"/>
            <a:pathLst>
              <a:path w="4445" h="96520">
                <a:moveTo>
                  <a:pt x="269" y="0"/>
                </a:moveTo>
                <a:lnTo>
                  <a:pt x="269" y="0"/>
                </a:lnTo>
                <a:lnTo>
                  <a:pt x="269" y="34176"/>
                </a:lnTo>
                <a:lnTo>
                  <a:pt x="0" y="43146"/>
                </a:lnTo>
                <a:lnTo>
                  <a:pt x="269" y="51279"/>
                </a:lnTo>
                <a:lnTo>
                  <a:pt x="539" y="59411"/>
                </a:lnTo>
                <a:lnTo>
                  <a:pt x="1260" y="68288"/>
                </a:lnTo>
                <a:lnTo>
                  <a:pt x="1889" y="75777"/>
                </a:lnTo>
                <a:lnTo>
                  <a:pt x="2518" y="83265"/>
                </a:lnTo>
                <a:lnTo>
                  <a:pt x="3685" y="92804"/>
                </a:lnTo>
                <a:lnTo>
                  <a:pt x="4043" y="96209"/>
                </a:lnTo>
              </a:path>
            </a:pathLst>
          </a:custGeom>
          <a:ln w="19049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2" name="object 9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52864" y="4904044"/>
            <a:ext cx="182945" cy="126520"/>
          </a:xfrm>
          <a:prstGeom prst="rect">
            <a:avLst/>
          </a:prstGeom>
        </p:spPr>
      </p:pic>
      <p:sp>
        <p:nvSpPr>
          <p:cNvPr id="93" name="object 93"/>
          <p:cNvSpPr/>
          <p:nvPr/>
        </p:nvSpPr>
        <p:spPr>
          <a:xfrm>
            <a:off x="5753794" y="4639323"/>
            <a:ext cx="126364" cy="300103"/>
          </a:xfrm>
          <a:custGeom>
            <a:avLst/>
            <a:gdLst/>
            <a:ahLst/>
            <a:cxnLst/>
            <a:rect l="l" t="t" r="r" b="b"/>
            <a:pathLst>
              <a:path w="126364" h="300354">
                <a:moveTo>
                  <a:pt x="125352" y="27559"/>
                </a:moveTo>
                <a:lnTo>
                  <a:pt x="125352" y="26479"/>
                </a:lnTo>
                <a:lnTo>
                  <a:pt x="125892" y="24135"/>
                </a:lnTo>
                <a:lnTo>
                  <a:pt x="125352" y="21078"/>
                </a:lnTo>
                <a:lnTo>
                  <a:pt x="124812" y="18020"/>
                </a:lnTo>
                <a:lnTo>
                  <a:pt x="124451" y="12472"/>
                </a:lnTo>
                <a:lnTo>
                  <a:pt x="122112" y="9216"/>
                </a:lnTo>
                <a:lnTo>
                  <a:pt x="119774" y="5960"/>
                </a:lnTo>
                <a:lnTo>
                  <a:pt x="115513" y="2993"/>
                </a:lnTo>
                <a:lnTo>
                  <a:pt x="111324" y="1542"/>
                </a:lnTo>
                <a:lnTo>
                  <a:pt x="107135" y="90"/>
                </a:lnTo>
                <a:lnTo>
                  <a:pt x="70634" y="12155"/>
                </a:lnTo>
                <a:lnTo>
                  <a:pt x="50789" y="42598"/>
                </a:lnTo>
                <a:lnTo>
                  <a:pt x="49446" y="47216"/>
                </a:lnTo>
                <a:lnTo>
                  <a:pt x="48104" y="51833"/>
                </a:lnTo>
                <a:lnTo>
                  <a:pt x="46767" y="56952"/>
                </a:lnTo>
                <a:lnTo>
                  <a:pt x="45645" y="61785"/>
                </a:lnTo>
                <a:lnTo>
                  <a:pt x="44523" y="66618"/>
                </a:lnTo>
                <a:lnTo>
                  <a:pt x="43266" y="71285"/>
                </a:lnTo>
                <a:lnTo>
                  <a:pt x="42715" y="76215"/>
                </a:lnTo>
                <a:lnTo>
                  <a:pt x="42165" y="81145"/>
                </a:lnTo>
                <a:lnTo>
                  <a:pt x="42241" y="86143"/>
                </a:lnTo>
                <a:lnTo>
                  <a:pt x="42340" y="91364"/>
                </a:lnTo>
                <a:lnTo>
                  <a:pt x="42439" y="96584"/>
                </a:lnTo>
                <a:lnTo>
                  <a:pt x="42899" y="102248"/>
                </a:lnTo>
                <a:lnTo>
                  <a:pt x="43306" y="107537"/>
                </a:lnTo>
                <a:lnTo>
                  <a:pt x="43712" y="112825"/>
                </a:lnTo>
                <a:lnTo>
                  <a:pt x="44286" y="117860"/>
                </a:lnTo>
                <a:lnTo>
                  <a:pt x="44777" y="123093"/>
                </a:lnTo>
                <a:lnTo>
                  <a:pt x="45268" y="128327"/>
                </a:lnTo>
                <a:lnTo>
                  <a:pt x="45802" y="133811"/>
                </a:lnTo>
                <a:lnTo>
                  <a:pt x="46252" y="138938"/>
                </a:lnTo>
                <a:lnTo>
                  <a:pt x="46702" y="144065"/>
                </a:lnTo>
                <a:lnTo>
                  <a:pt x="47125" y="148842"/>
                </a:lnTo>
                <a:lnTo>
                  <a:pt x="47478" y="153854"/>
                </a:lnTo>
                <a:lnTo>
                  <a:pt x="47830" y="158865"/>
                </a:lnTo>
                <a:lnTo>
                  <a:pt x="48125" y="164097"/>
                </a:lnTo>
                <a:lnTo>
                  <a:pt x="48370" y="169010"/>
                </a:lnTo>
                <a:lnTo>
                  <a:pt x="48614" y="173923"/>
                </a:lnTo>
                <a:lnTo>
                  <a:pt x="48526" y="178492"/>
                </a:lnTo>
                <a:lnTo>
                  <a:pt x="48944" y="183331"/>
                </a:lnTo>
                <a:lnTo>
                  <a:pt x="49363" y="188169"/>
                </a:lnTo>
                <a:lnTo>
                  <a:pt x="50177" y="193251"/>
                </a:lnTo>
                <a:lnTo>
                  <a:pt x="50882" y="198040"/>
                </a:lnTo>
                <a:lnTo>
                  <a:pt x="51586" y="202829"/>
                </a:lnTo>
                <a:lnTo>
                  <a:pt x="52444" y="207573"/>
                </a:lnTo>
                <a:lnTo>
                  <a:pt x="53172" y="212063"/>
                </a:lnTo>
                <a:lnTo>
                  <a:pt x="53899" y="216553"/>
                </a:lnTo>
                <a:lnTo>
                  <a:pt x="54633" y="220863"/>
                </a:lnTo>
                <a:lnTo>
                  <a:pt x="55248" y="224980"/>
                </a:lnTo>
                <a:lnTo>
                  <a:pt x="55863" y="229098"/>
                </a:lnTo>
                <a:lnTo>
                  <a:pt x="56410" y="232997"/>
                </a:lnTo>
                <a:lnTo>
                  <a:pt x="56865" y="236768"/>
                </a:lnTo>
                <a:lnTo>
                  <a:pt x="57320" y="240540"/>
                </a:lnTo>
                <a:lnTo>
                  <a:pt x="57680" y="244112"/>
                </a:lnTo>
                <a:lnTo>
                  <a:pt x="57977" y="247609"/>
                </a:lnTo>
                <a:lnTo>
                  <a:pt x="58275" y="251107"/>
                </a:lnTo>
                <a:lnTo>
                  <a:pt x="58750" y="254448"/>
                </a:lnTo>
                <a:lnTo>
                  <a:pt x="58648" y="257753"/>
                </a:lnTo>
                <a:lnTo>
                  <a:pt x="58546" y="261060"/>
                </a:lnTo>
                <a:lnTo>
                  <a:pt x="57918" y="264257"/>
                </a:lnTo>
                <a:lnTo>
                  <a:pt x="57364" y="267445"/>
                </a:lnTo>
                <a:lnTo>
                  <a:pt x="56810" y="270634"/>
                </a:lnTo>
                <a:lnTo>
                  <a:pt x="56278" y="274026"/>
                </a:lnTo>
                <a:lnTo>
                  <a:pt x="55321" y="276884"/>
                </a:lnTo>
                <a:lnTo>
                  <a:pt x="54365" y="279742"/>
                </a:lnTo>
                <a:lnTo>
                  <a:pt x="53161" y="282115"/>
                </a:lnTo>
                <a:lnTo>
                  <a:pt x="51627" y="284591"/>
                </a:lnTo>
                <a:lnTo>
                  <a:pt x="50092" y="287068"/>
                </a:lnTo>
                <a:lnTo>
                  <a:pt x="48217" y="289609"/>
                </a:lnTo>
                <a:lnTo>
                  <a:pt x="46114" y="291744"/>
                </a:lnTo>
                <a:lnTo>
                  <a:pt x="44011" y="293879"/>
                </a:lnTo>
                <a:lnTo>
                  <a:pt x="41579" y="296071"/>
                </a:lnTo>
                <a:lnTo>
                  <a:pt x="39010" y="297402"/>
                </a:lnTo>
                <a:lnTo>
                  <a:pt x="36440" y="298733"/>
                </a:lnTo>
                <a:lnTo>
                  <a:pt x="33603" y="299298"/>
                </a:lnTo>
                <a:lnTo>
                  <a:pt x="30697" y="299731"/>
                </a:lnTo>
                <a:lnTo>
                  <a:pt x="27792" y="300165"/>
                </a:lnTo>
                <a:lnTo>
                  <a:pt x="24964" y="300090"/>
                </a:lnTo>
                <a:lnTo>
                  <a:pt x="21574" y="300000"/>
                </a:lnTo>
                <a:lnTo>
                  <a:pt x="18184" y="299910"/>
                </a:lnTo>
                <a:lnTo>
                  <a:pt x="13953" y="299528"/>
                </a:lnTo>
                <a:lnTo>
                  <a:pt x="10357" y="299193"/>
                </a:lnTo>
                <a:lnTo>
                  <a:pt x="6761" y="298857"/>
                </a:lnTo>
                <a:lnTo>
                  <a:pt x="1726" y="298186"/>
                </a:lnTo>
                <a:lnTo>
                  <a:pt x="0" y="297984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631404" y="4731464"/>
            <a:ext cx="672465" cy="166230"/>
          </a:xfrm>
          <a:custGeom>
            <a:avLst/>
            <a:gdLst/>
            <a:ahLst/>
            <a:cxnLst/>
            <a:rect l="l" t="t" r="r" b="b"/>
            <a:pathLst>
              <a:path w="672464" h="166370">
                <a:moveTo>
                  <a:pt x="0" y="97388"/>
                </a:moveTo>
                <a:lnTo>
                  <a:pt x="1080" y="96578"/>
                </a:lnTo>
                <a:lnTo>
                  <a:pt x="183" y="95494"/>
                </a:lnTo>
                <a:lnTo>
                  <a:pt x="6479" y="92526"/>
                </a:lnTo>
                <a:lnTo>
                  <a:pt x="48259" y="75695"/>
                </a:lnTo>
                <a:lnTo>
                  <a:pt x="84258" y="63169"/>
                </a:lnTo>
                <a:lnTo>
                  <a:pt x="121623" y="51409"/>
                </a:lnTo>
                <a:lnTo>
                  <a:pt x="167357" y="38442"/>
                </a:lnTo>
                <a:lnTo>
                  <a:pt x="177771" y="35604"/>
                </a:lnTo>
                <a:lnTo>
                  <a:pt x="214955" y="25417"/>
                </a:lnTo>
                <a:lnTo>
                  <a:pt x="252694" y="15933"/>
                </a:lnTo>
                <a:lnTo>
                  <a:pt x="267233" y="13169"/>
                </a:lnTo>
                <a:lnTo>
                  <a:pt x="274114" y="11923"/>
                </a:lnTo>
                <a:lnTo>
                  <a:pt x="279930" y="11405"/>
                </a:lnTo>
                <a:lnTo>
                  <a:pt x="285265" y="10499"/>
                </a:lnTo>
                <a:lnTo>
                  <a:pt x="290599" y="9592"/>
                </a:lnTo>
                <a:lnTo>
                  <a:pt x="295047" y="8583"/>
                </a:lnTo>
                <a:lnTo>
                  <a:pt x="299241" y="7730"/>
                </a:lnTo>
                <a:lnTo>
                  <a:pt x="303436" y="6878"/>
                </a:lnTo>
                <a:lnTo>
                  <a:pt x="306982" y="6064"/>
                </a:lnTo>
                <a:lnTo>
                  <a:pt x="310433" y="5383"/>
                </a:lnTo>
                <a:lnTo>
                  <a:pt x="326054" y="3075"/>
                </a:lnTo>
                <a:lnTo>
                  <a:pt x="328633" y="2508"/>
                </a:lnTo>
                <a:lnTo>
                  <a:pt x="331211" y="1941"/>
                </a:lnTo>
                <a:lnTo>
                  <a:pt x="334049" y="488"/>
                </a:lnTo>
                <a:lnTo>
                  <a:pt x="335422" y="244"/>
                </a:lnTo>
                <a:lnTo>
                  <a:pt x="336794" y="0"/>
                </a:lnTo>
                <a:lnTo>
                  <a:pt x="337142" y="273"/>
                </a:lnTo>
                <a:lnTo>
                  <a:pt x="336869" y="1042"/>
                </a:lnTo>
                <a:lnTo>
                  <a:pt x="336596" y="1811"/>
                </a:lnTo>
                <a:lnTo>
                  <a:pt x="335371" y="3171"/>
                </a:lnTo>
                <a:lnTo>
                  <a:pt x="333781" y="4856"/>
                </a:lnTo>
                <a:lnTo>
                  <a:pt x="332191" y="6541"/>
                </a:lnTo>
                <a:lnTo>
                  <a:pt x="329577" y="8754"/>
                </a:lnTo>
                <a:lnTo>
                  <a:pt x="327330" y="11150"/>
                </a:lnTo>
                <a:lnTo>
                  <a:pt x="325081" y="13546"/>
                </a:lnTo>
                <a:lnTo>
                  <a:pt x="322758" y="16349"/>
                </a:lnTo>
                <a:lnTo>
                  <a:pt x="320293" y="19235"/>
                </a:lnTo>
                <a:lnTo>
                  <a:pt x="317828" y="22120"/>
                </a:lnTo>
                <a:lnTo>
                  <a:pt x="315235" y="25282"/>
                </a:lnTo>
                <a:lnTo>
                  <a:pt x="312541" y="28461"/>
                </a:lnTo>
                <a:lnTo>
                  <a:pt x="309846" y="31640"/>
                </a:lnTo>
                <a:lnTo>
                  <a:pt x="306749" y="34983"/>
                </a:lnTo>
                <a:lnTo>
                  <a:pt x="304129" y="38309"/>
                </a:lnTo>
                <a:lnTo>
                  <a:pt x="301508" y="41635"/>
                </a:lnTo>
                <a:lnTo>
                  <a:pt x="298955" y="44772"/>
                </a:lnTo>
                <a:lnTo>
                  <a:pt x="296816" y="48416"/>
                </a:lnTo>
                <a:lnTo>
                  <a:pt x="285472" y="84354"/>
                </a:lnTo>
                <a:lnTo>
                  <a:pt x="284948" y="88257"/>
                </a:lnTo>
                <a:lnTo>
                  <a:pt x="284679" y="92081"/>
                </a:lnTo>
                <a:lnTo>
                  <a:pt x="284467" y="95798"/>
                </a:lnTo>
                <a:lnTo>
                  <a:pt x="284256" y="99514"/>
                </a:lnTo>
                <a:lnTo>
                  <a:pt x="283951" y="103120"/>
                </a:lnTo>
                <a:lnTo>
                  <a:pt x="298603" y="139521"/>
                </a:lnTo>
                <a:lnTo>
                  <a:pt x="301292" y="141957"/>
                </a:lnTo>
                <a:lnTo>
                  <a:pt x="304077" y="144487"/>
                </a:lnTo>
                <a:lnTo>
                  <a:pt x="339086" y="163328"/>
                </a:lnTo>
                <a:lnTo>
                  <a:pt x="345733" y="164557"/>
                </a:lnTo>
                <a:lnTo>
                  <a:pt x="349062" y="165180"/>
                </a:lnTo>
                <a:lnTo>
                  <a:pt x="352366" y="165191"/>
                </a:lnTo>
                <a:lnTo>
                  <a:pt x="355671" y="165203"/>
                </a:lnTo>
                <a:lnTo>
                  <a:pt x="358964" y="164575"/>
                </a:lnTo>
                <a:lnTo>
                  <a:pt x="362237" y="164012"/>
                </a:lnTo>
                <a:lnTo>
                  <a:pt x="365510" y="163450"/>
                </a:lnTo>
                <a:lnTo>
                  <a:pt x="368765" y="162843"/>
                </a:lnTo>
                <a:lnTo>
                  <a:pt x="372006" y="161819"/>
                </a:lnTo>
                <a:lnTo>
                  <a:pt x="375248" y="160796"/>
                </a:lnTo>
                <a:lnTo>
                  <a:pt x="399228" y="144771"/>
                </a:lnTo>
                <a:lnTo>
                  <a:pt x="401510" y="142137"/>
                </a:lnTo>
                <a:lnTo>
                  <a:pt x="408666" y="125441"/>
                </a:lnTo>
                <a:lnTo>
                  <a:pt x="409348" y="121663"/>
                </a:lnTo>
                <a:lnTo>
                  <a:pt x="409220" y="117580"/>
                </a:lnTo>
                <a:lnTo>
                  <a:pt x="409069" y="113625"/>
                </a:lnTo>
                <a:lnTo>
                  <a:pt x="408919" y="109671"/>
                </a:lnTo>
                <a:lnTo>
                  <a:pt x="408574" y="105626"/>
                </a:lnTo>
                <a:lnTo>
                  <a:pt x="407763" y="101716"/>
                </a:lnTo>
                <a:lnTo>
                  <a:pt x="406952" y="97806"/>
                </a:lnTo>
                <a:lnTo>
                  <a:pt x="405477" y="93928"/>
                </a:lnTo>
                <a:lnTo>
                  <a:pt x="404204" y="90164"/>
                </a:lnTo>
                <a:lnTo>
                  <a:pt x="402931" y="86400"/>
                </a:lnTo>
                <a:lnTo>
                  <a:pt x="401413" y="82725"/>
                </a:lnTo>
                <a:lnTo>
                  <a:pt x="400125" y="79134"/>
                </a:lnTo>
                <a:lnTo>
                  <a:pt x="398837" y="75543"/>
                </a:lnTo>
                <a:lnTo>
                  <a:pt x="397554" y="72054"/>
                </a:lnTo>
                <a:lnTo>
                  <a:pt x="396478" y="68620"/>
                </a:lnTo>
                <a:lnTo>
                  <a:pt x="395402" y="65186"/>
                </a:lnTo>
                <a:lnTo>
                  <a:pt x="394185" y="61572"/>
                </a:lnTo>
                <a:lnTo>
                  <a:pt x="393667" y="58530"/>
                </a:lnTo>
                <a:lnTo>
                  <a:pt x="393150" y="55489"/>
                </a:lnTo>
                <a:lnTo>
                  <a:pt x="393253" y="52968"/>
                </a:lnTo>
                <a:lnTo>
                  <a:pt x="393373" y="50369"/>
                </a:lnTo>
                <a:lnTo>
                  <a:pt x="393493" y="47770"/>
                </a:lnTo>
                <a:lnTo>
                  <a:pt x="393698" y="45143"/>
                </a:lnTo>
                <a:lnTo>
                  <a:pt x="394386" y="42938"/>
                </a:lnTo>
                <a:lnTo>
                  <a:pt x="395075" y="40732"/>
                </a:lnTo>
                <a:lnTo>
                  <a:pt x="409811" y="30713"/>
                </a:lnTo>
                <a:lnTo>
                  <a:pt x="412381" y="30106"/>
                </a:lnTo>
                <a:lnTo>
                  <a:pt x="427411" y="29083"/>
                </a:lnTo>
                <a:lnTo>
                  <a:pt x="430567" y="29025"/>
                </a:lnTo>
                <a:lnTo>
                  <a:pt x="433578" y="29087"/>
                </a:lnTo>
                <a:lnTo>
                  <a:pt x="437119" y="29146"/>
                </a:lnTo>
                <a:lnTo>
                  <a:pt x="440659" y="29205"/>
                </a:lnTo>
                <a:lnTo>
                  <a:pt x="444714" y="29328"/>
                </a:lnTo>
                <a:lnTo>
                  <a:pt x="448655" y="29435"/>
                </a:lnTo>
                <a:lnTo>
                  <a:pt x="452596" y="29542"/>
                </a:lnTo>
                <a:lnTo>
                  <a:pt x="456754" y="29405"/>
                </a:lnTo>
                <a:lnTo>
                  <a:pt x="460765" y="29788"/>
                </a:lnTo>
                <a:lnTo>
                  <a:pt x="464777" y="30172"/>
                </a:lnTo>
                <a:lnTo>
                  <a:pt x="468819" y="30738"/>
                </a:lnTo>
                <a:lnTo>
                  <a:pt x="472723" y="31734"/>
                </a:lnTo>
                <a:lnTo>
                  <a:pt x="476627" y="32730"/>
                </a:lnTo>
                <a:lnTo>
                  <a:pt x="480464" y="34092"/>
                </a:lnTo>
                <a:lnTo>
                  <a:pt x="484191" y="35766"/>
                </a:lnTo>
                <a:lnTo>
                  <a:pt x="487919" y="37439"/>
                </a:lnTo>
                <a:lnTo>
                  <a:pt x="491541" y="39508"/>
                </a:lnTo>
                <a:lnTo>
                  <a:pt x="495086" y="41775"/>
                </a:lnTo>
                <a:lnTo>
                  <a:pt x="498630" y="44043"/>
                </a:lnTo>
                <a:lnTo>
                  <a:pt x="502339" y="46653"/>
                </a:lnTo>
                <a:lnTo>
                  <a:pt x="505460" y="49373"/>
                </a:lnTo>
                <a:lnTo>
                  <a:pt x="508582" y="52092"/>
                </a:lnTo>
                <a:lnTo>
                  <a:pt x="511433" y="55070"/>
                </a:lnTo>
                <a:lnTo>
                  <a:pt x="513812" y="58093"/>
                </a:lnTo>
                <a:lnTo>
                  <a:pt x="516190" y="61117"/>
                </a:lnTo>
                <a:lnTo>
                  <a:pt x="524103" y="80858"/>
                </a:lnTo>
                <a:lnTo>
                  <a:pt x="523945" y="84912"/>
                </a:lnTo>
                <a:lnTo>
                  <a:pt x="523768" y="88851"/>
                </a:lnTo>
                <a:lnTo>
                  <a:pt x="523592" y="92791"/>
                </a:lnTo>
                <a:lnTo>
                  <a:pt x="523211" y="96937"/>
                </a:lnTo>
                <a:lnTo>
                  <a:pt x="522369" y="100939"/>
                </a:lnTo>
                <a:lnTo>
                  <a:pt x="521528" y="104941"/>
                </a:lnTo>
                <a:lnTo>
                  <a:pt x="520020" y="108968"/>
                </a:lnTo>
                <a:lnTo>
                  <a:pt x="518720" y="112861"/>
                </a:lnTo>
                <a:lnTo>
                  <a:pt x="517419" y="116754"/>
                </a:lnTo>
                <a:lnTo>
                  <a:pt x="516144" y="120577"/>
                </a:lnTo>
                <a:lnTo>
                  <a:pt x="514565" y="124294"/>
                </a:lnTo>
                <a:lnTo>
                  <a:pt x="512986" y="128010"/>
                </a:lnTo>
                <a:lnTo>
                  <a:pt x="511234" y="131622"/>
                </a:lnTo>
                <a:lnTo>
                  <a:pt x="509245" y="135159"/>
                </a:lnTo>
                <a:lnTo>
                  <a:pt x="507255" y="138696"/>
                </a:lnTo>
                <a:lnTo>
                  <a:pt x="504752" y="142128"/>
                </a:lnTo>
                <a:lnTo>
                  <a:pt x="502626" y="145514"/>
                </a:lnTo>
                <a:lnTo>
                  <a:pt x="500499" y="148900"/>
                </a:lnTo>
                <a:lnTo>
                  <a:pt x="498587" y="152469"/>
                </a:lnTo>
                <a:lnTo>
                  <a:pt x="496482" y="155473"/>
                </a:lnTo>
                <a:lnTo>
                  <a:pt x="482840" y="166087"/>
                </a:lnTo>
                <a:lnTo>
                  <a:pt x="481461" y="165117"/>
                </a:lnTo>
                <a:lnTo>
                  <a:pt x="480316" y="163738"/>
                </a:lnTo>
                <a:lnTo>
                  <a:pt x="479172" y="162360"/>
                </a:lnTo>
                <a:lnTo>
                  <a:pt x="478032" y="160173"/>
                </a:lnTo>
                <a:lnTo>
                  <a:pt x="477587" y="157783"/>
                </a:lnTo>
                <a:lnTo>
                  <a:pt x="477141" y="155393"/>
                </a:lnTo>
                <a:lnTo>
                  <a:pt x="477125" y="152429"/>
                </a:lnTo>
                <a:lnTo>
                  <a:pt x="477645" y="149399"/>
                </a:lnTo>
                <a:lnTo>
                  <a:pt x="478165" y="146370"/>
                </a:lnTo>
                <a:lnTo>
                  <a:pt x="498999" y="108274"/>
                </a:lnTo>
                <a:lnTo>
                  <a:pt x="515512" y="89127"/>
                </a:lnTo>
                <a:lnTo>
                  <a:pt x="520044" y="84370"/>
                </a:lnTo>
                <a:lnTo>
                  <a:pt x="524577" y="79612"/>
                </a:lnTo>
                <a:lnTo>
                  <a:pt x="529083" y="74319"/>
                </a:lnTo>
                <a:lnTo>
                  <a:pt x="533886" y="69849"/>
                </a:lnTo>
                <a:lnTo>
                  <a:pt x="538688" y="65378"/>
                </a:lnTo>
                <a:lnTo>
                  <a:pt x="543926" y="61384"/>
                </a:lnTo>
                <a:lnTo>
                  <a:pt x="548857" y="57547"/>
                </a:lnTo>
                <a:lnTo>
                  <a:pt x="583876" y="33942"/>
                </a:lnTo>
                <a:lnTo>
                  <a:pt x="610272" y="20527"/>
                </a:lnTo>
                <a:lnTo>
                  <a:pt x="615480" y="18431"/>
                </a:lnTo>
                <a:lnTo>
                  <a:pt x="620935" y="17000"/>
                </a:lnTo>
                <a:lnTo>
                  <a:pt x="626037" y="15324"/>
                </a:lnTo>
                <a:lnTo>
                  <a:pt x="631140" y="13647"/>
                </a:lnTo>
                <a:lnTo>
                  <a:pt x="635622" y="11920"/>
                </a:lnTo>
                <a:lnTo>
                  <a:pt x="640884" y="10468"/>
                </a:lnTo>
                <a:lnTo>
                  <a:pt x="646146" y="9016"/>
                </a:lnTo>
                <a:lnTo>
                  <a:pt x="652350" y="7705"/>
                </a:lnTo>
                <a:lnTo>
                  <a:pt x="657607" y="6612"/>
                </a:lnTo>
                <a:lnTo>
                  <a:pt x="662864" y="5519"/>
                </a:lnTo>
                <a:lnTo>
                  <a:pt x="669956" y="4361"/>
                </a:lnTo>
                <a:lnTo>
                  <a:pt x="672426" y="3911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5" name="object 9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938837" y="4028746"/>
            <a:ext cx="1258638" cy="1021949"/>
          </a:xfrm>
          <a:prstGeom prst="rect">
            <a:avLst/>
          </a:prstGeom>
        </p:spPr>
      </p:pic>
      <p:sp>
        <p:nvSpPr>
          <p:cNvPr id="96" name="object 96"/>
          <p:cNvSpPr/>
          <p:nvPr/>
        </p:nvSpPr>
        <p:spPr>
          <a:xfrm>
            <a:off x="6857818" y="4778452"/>
            <a:ext cx="22225" cy="110396"/>
          </a:xfrm>
          <a:custGeom>
            <a:avLst/>
            <a:gdLst/>
            <a:ahLst/>
            <a:cxnLst/>
            <a:rect l="l" t="t" r="r" b="b"/>
            <a:pathLst>
              <a:path w="22225" h="110489">
                <a:moveTo>
                  <a:pt x="21832" y="2700"/>
                </a:moveTo>
                <a:lnTo>
                  <a:pt x="21563" y="2700"/>
                </a:lnTo>
                <a:lnTo>
                  <a:pt x="21111" y="0"/>
                </a:lnTo>
                <a:lnTo>
                  <a:pt x="20213" y="2700"/>
                </a:lnTo>
                <a:lnTo>
                  <a:pt x="12228" y="43698"/>
                </a:lnTo>
                <a:lnTo>
                  <a:pt x="10387" y="57067"/>
                </a:lnTo>
                <a:lnTo>
                  <a:pt x="9485" y="63785"/>
                </a:lnTo>
                <a:lnTo>
                  <a:pt x="8517" y="70191"/>
                </a:lnTo>
                <a:lnTo>
                  <a:pt x="7156" y="78413"/>
                </a:lnTo>
                <a:lnTo>
                  <a:pt x="5484" y="86369"/>
                </a:lnTo>
                <a:lnTo>
                  <a:pt x="4064" y="93031"/>
                </a:lnTo>
                <a:lnTo>
                  <a:pt x="2645" y="99692"/>
                </a:lnTo>
                <a:lnTo>
                  <a:pt x="677" y="107305"/>
                </a:lnTo>
                <a:lnTo>
                  <a:pt x="0" y="110160"/>
                </a:lnTo>
              </a:path>
            </a:pathLst>
          </a:custGeom>
          <a:ln w="19049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7" name="object 97"/>
          <p:cNvGrpSpPr/>
          <p:nvPr/>
        </p:nvGrpSpPr>
        <p:grpSpPr>
          <a:xfrm>
            <a:off x="189047" y="3790640"/>
            <a:ext cx="6674484" cy="1390751"/>
            <a:chOff x="189047" y="3793825"/>
            <a:chExt cx="6674484" cy="1391920"/>
          </a:xfrm>
        </p:grpSpPr>
        <p:sp>
          <p:nvSpPr>
            <p:cNvPr id="98" name="object 98"/>
            <p:cNvSpPr/>
            <p:nvPr/>
          </p:nvSpPr>
          <p:spPr>
            <a:xfrm>
              <a:off x="6812950" y="4647941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9525" y="1887"/>
                  </a:moveTo>
                  <a:lnTo>
                    <a:pt x="9525" y="1887"/>
                  </a:lnTo>
                </a:path>
              </a:pathLst>
            </a:custGeom>
            <a:ln w="3775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89047" y="3793825"/>
              <a:ext cx="6673911" cy="1391903"/>
            </a:xfrm>
            <a:prstGeom prst="rect">
              <a:avLst/>
            </a:prstGeom>
          </p:spPr>
        </p:pic>
      </p:grpSp>
      <p:sp>
        <p:nvSpPr>
          <p:cNvPr id="100" name="object 100"/>
          <p:cNvSpPr/>
          <p:nvPr/>
        </p:nvSpPr>
        <p:spPr>
          <a:xfrm>
            <a:off x="8289883" y="4701436"/>
            <a:ext cx="0" cy="167499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3522"/>
                </a:moveTo>
                <a:lnTo>
                  <a:pt x="0" y="3522"/>
                </a:lnTo>
                <a:lnTo>
                  <a:pt x="0" y="0"/>
                </a:lnTo>
                <a:lnTo>
                  <a:pt x="0" y="2987"/>
                </a:lnTo>
                <a:lnTo>
                  <a:pt x="0" y="165813"/>
                </a:lnTo>
                <a:lnTo>
                  <a:pt x="0" y="167545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27997" y="4573596"/>
            <a:ext cx="0" cy="7614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-9525" y="3775"/>
                </a:moveTo>
                <a:lnTo>
                  <a:pt x="9525" y="3775"/>
                </a:lnTo>
              </a:path>
            </a:pathLst>
          </a:custGeom>
          <a:ln w="7551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" name="object 10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16291" y="5284771"/>
            <a:ext cx="1704354" cy="401750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391682" y="5233644"/>
            <a:ext cx="1140490" cy="377900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328000" y="4647819"/>
            <a:ext cx="572644" cy="1020865"/>
          </a:xfrm>
          <a:prstGeom prst="rect">
            <a:avLst/>
          </a:prstGeom>
        </p:spPr>
      </p:pic>
      <p:sp>
        <p:nvSpPr>
          <p:cNvPr id="105" name="object 105"/>
          <p:cNvSpPr/>
          <p:nvPr/>
        </p:nvSpPr>
        <p:spPr>
          <a:xfrm>
            <a:off x="3928931" y="5304907"/>
            <a:ext cx="699135" cy="192878"/>
          </a:xfrm>
          <a:custGeom>
            <a:avLst/>
            <a:gdLst/>
            <a:ahLst/>
            <a:cxnLst/>
            <a:rect l="l" t="t" r="r" b="b"/>
            <a:pathLst>
              <a:path w="699135" h="193039">
                <a:moveTo>
                  <a:pt x="44495" y="47735"/>
                </a:moveTo>
                <a:lnTo>
                  <a:pt x="44225" y="47464"/>
                </a:lnTo>
                <a:lnTo>
                  <a:pt x="44584" y="45663"/>
                </a:lnTo>
                <a:lnTo>
                  <a:pt x="42876" y="46114"/>
                </a:lnTo>
                <a:lnTo>
                  <a:pt x="41166" y="46565"/>
                </a:lnTo>
                <a:lnTo>
                  <a:pt x="37730" y="46735"/>
                </a:lnTo>
                <a:lnTo>
                  <a:pt x="34242" y="50441"/>
                </a:lnTo>
                <a:lnTo>
                  <a:pt x="13904" y="85655"/>
                </a:lnTo>
                <a:lnTo>
                  <a:pt x="1980" y="122479"/>
                </a:lnTo>
                <a:lnTo>
                  <a:pt x="0" y="140738"/>
                </a:lnTo>
                <a:lnTo>
                  <a:pt x="426" y="145540"/>
                </a:lnTo>
                <a:lnTo>
                  <a:pt x="1340" y="149521"/>
                </a:lnTo>
                <a:lnTo>
                  <a:pt x="2254" y="153503"/>
                </a:lnTo>
                <a:lnTo>
                  <a:pt x="13120" y="164152"/>
                </a:lnTo>
                <a:lnTo>
                  <a:pt x="15814" y="165135"/>
                </a:lnTo>
                <a:lnTo>
                  <a:pt x="18923" y="164989"/>
                </a:lnTo>
                <a:lnTo>
                  <a:pt x="22064" y="164806"/>
                </a:lnTo>
                <a:lnTo>
                  <a:pt x="25206" y="164624"/>
                </a:lnTo>
                <a:lnTo>
                  <a:pt x="53372" y="147169"/>
                </a:lnTo>
                <a:lnTo>
                  <a:pt x="55522" y="144314"/>
                </a:lnTo>
                <a:lnTo>
                  <a:pt x="57671" y="141459"/>
                </a:lnTo>
                <a:lnTo>
                  <a:pt x="59919" y="138352"/>
                </a:lnTo>
                <a:lnTo>
                  <a:pt x="61811" y="135221"/>
                </a:lnTo>
                <a:lnTo>
                  <a:pt x="63703" y="132089"/>
                </a:lnTo>
                <a:lnTo>
                  <a:pt x="65431" y="128802"/>
                </a:lnTo>
                <a:lnTo>
                  <a:pt x="66872" y="125524"/>
                </a:lnTo>
                <a:lnTo>
                  <a:pt x="68313" y="122246"/>
                </a:lnTo>
                <a:lnTo>
                  <a:pt x="72697" y="105522"/>
                </a:lnTo>
                <a:lnTo>
                  <a:pt x="73268" y="102186"/>
                </a:lnTo>
                <a:lnTo>
                  <a:pt x="74417" y="82393"/>
                </a:lnTo>
                <a:lnTo>
                  <a:pt x="74385" y="79141"/>
                </a:lnTo>
                <a:lnTo>
                  <a:pt x="74352" y="75901"/>
                </a:lnTo>
                <a:lnTo>
                  <a:pt x="74320" y="72662"/>
                </a:lnTo>
                <a:lnTo>
                  <a:pt x="73859" y="61491"/>
                </a:lnTo>
                <a:lnTo>
                  <a:pt x="73766" y="60727"/>
                </a:lnTo>
                <a:lnTo>
                  <a:pt x="73667" y="60920"/>
                </a:lnTo>
                <a:lnTo>
                  <a:pt x="73584" y="61644"/>
                </a:lnTo>
                <a:lnTo>
                  <a:pt x="73501" y="62369"/>
                </a:lnTo>
                <a:lnTo>
                  <a:pt x="73155" y="63952"/>
                </a:lnTo>
                <a:lnTo>
                  <a:pt x="73361" y="65839"/>
                </a:lnTo>
                <a:lnTo>
                  <a:pt x="73567" y="67724"/>
                </a:lnTo>
                <a:lnTo>
                  <a:pt x="73966" y="70003"/>
                </a:lnTo>
                <a:lnTo>
                  <a:pt x="74822" y="72960"/>
                </a:lnTo>
                <a:lnTo>
                  <a:pt x="75678" y="75916"/>
                </a:lnTo>
                <a:lnTo>
                  <a:pt x="77191" y="79776"/>
                </a:lnTo>
                <a:lnTo>
                  <a:pt x="78496" y="83576"/>
                </a:lnTo>
                <a:lnTo>
                  <a:pt x="79801" y="87375"/>
                </a:lnTo>
                <a:lnTo>
                  <a:pt x="81075" y="91910"/>
                </a:lnTo>
                <a:lnTo>
                  <a:pt x="82653" y="95755"/>
                </a:lnTo>
                <a:lnTo>
                  <a:pt x="84230" y="99599"/>
                </a:lnTo>
                <a:lnTo>
                  <a:pt x="85977" y="103160"/>
                </a:lnTo>
                <a:lnTo>
                  <a:pt x="87963" y="106644"/>
                </a:lnTo>
                <a:lnTo>
                  <a:pt x="89949" y="110128"/>
                </a:lnTo>
                <a:lnTo>
                  <a:pt x="103937" y="126153"/>
                </a:lnTo>
                <a:lnTo>
                  <a:pt x="107294" y="129006"/>
                </a:lnTo>
                <a:lnTo>
                  <a:pt x="145533" y="143881"/>
                </a:lnTo>
                <a:lnTo>
                  <a:pt x="149733" y="144288"/>
                </a:lnTo>
                <a:lnTo>
                  <a:pt x="153932" y="144696"/>
                </a:lnTo>
                <a:lnTo>
                  <a:pt x="157988" y="144849"/>
                </a:lnTo>
                <a:lnTo>
                  <a:pt x="162404" y="144964"/>
                </a:lnTo>
                <a:lnTo>
                  <a:pt x="166821" y="145078"/>
                </a:lnTo>
                <a:lnTo>
                  <a:pt x="171649" y="145298"/>
                </a:lnTo>
                <a:lnTo>
                  <a:pt x="176233" y="144977"/>
                </a:lnTo>
                <a:lnTo>
                  <a:pt x="180817" y="144656"/>
                </a:lnTo>
                <a:lnTo>
                  <a:pt x="185481" y="144061"/>
                </a:lnTo>
                <a:lnTo>
                  <a:pt x="189910" y="143037"/>
                </a:lnTo>
                <a:lnTo>
                  <a:pt x="194338" y="142012"/>
                </a:lnTo>
                <a:lnTo>
                  <a:pt x="198667" y="140302"/>
                </a:lnTo>
                <a:lnTo>
                  <a:pt x="202805" y="138829"/>
                </a:lnTo>
                <a:lnTo>
                  <a:pt x="206943" y="137357"/>
                </a:lnTo>
                <a:lnTo>
                  <a:pt x="210908" y="135919"/>
                </a:lnTo>
                <a:lnTo>
                  <a:pt x="214737" y="134203"/>
                </a:lnTo>
                <a:lnTo>
                  <a:pt x="218566" y="132487"/>
                </a:lnTo>
                <a:lnTo>
                  <a:pt x="222216" y="130620"/>
                </a:lnTo>
                <a:lnTo>
                  <a:pt x="225779" y="128534"/>
                </a:lnTo>
                <a:lnTo>
                  <a:pt x="229343" y="126447"/>
                </a:lnTo>
                <a:lnTo>
                  <a:pt x="232754" y="124143"/>
                </a:lnTo>
                <a:lnTo>
                  <a:pt x="236119" y="121686"/>
                </a:lnTo>
                <a:lnTo>
                  <a:pt x="239484" y="119229"/>
                </a:lnTo>
                <a:lnTo>
                  <a:pt x="243006" y="116557"/>
                </a:lnTo>
                <a:lnTo>
                  <a:pt x="245970" y="113793"/>
                </a:lnTo>
                <a:lnTo>
                  <a:pt x="248934" y="111028"/>
                </a:lnTo>
                <a:lnTo>
                  <a:pt x="259525" y="95860"/>
                </a:lnTo>
                <a:lnTo>
                  <a:pt x="261048" y="92457"/>
                </a:lnTo>
                <a:lnTo>
                  <a:pt x="265743" y="57121"/>
                </a:lnTo>
                <a:lnTo>
                  <a:pt x="265964" y="53031"/>
                </a:lnTo>
                <a:lnTo>
                  <a:pt x="265644" y="49588"/>
                </a:lnTo>
                <a:lnTo>
                  <a:pt x="265324" y="46144"/>
                </a:lnTo>
                <a:lnTo>
                  <a:pt x="264456" y="43244"/>
                </a:lnTo>
                <a:lnTo>
                  <a:pt x="263698" y="40329"/>
                </a:lnTo>
                <a:lnTo>
                  <a:pt x="262940" y="37415"/>
                </a:lnTo>
                <a:lnTo>
                  <a:pt x="262216" y="34793"/>
                </a:lnTo>
                <a:lnTo>
                  <a:pt x="261098" y="32098"/>
                </a:lnTo>
                <a:lnTo>
                  <a:pt x="259980" y="29403"/>
                </a:lnTo>
                <a:lnTo>
                  <a:pt x="258640" y="26556"/>
                </a:lnTo>
                <a:lnTo>
                  <a:pt x="256992" y="24158"/>
                </a:lnTo>
                <a:lnTo>
                  <a:pt x="255345" y="21761"/>
                </a:lnTo>
                <a:lnTo>
                  <a:pt x="253115" y="19825"/>
                </a:lnTo>
                <a:lnTo>
                  <a:pt x="251212" y="17715"/>
                </a:lnTo>
                <a:lnTo>
                  <a:pt x="249310" y="15604"/>
                </a:lnTo>
                <a:lnTo>
                  <a:pt x="247554" y="13373"/>
                </a:lnTo>
                <a:lnTo>
                  <a:pt x="245578" y="11494"/>
                </a:lnTo>
                <a:lnTo>
                  <a:pt x="243601" y="9615"/>
                </a:lnTo>
                <a:lnTo>
                  <a:pt x="241571" y="8155"/>
                </a:lnTo>
                <a:lnTo>
                  <a:pt x="239354" y="6442"/>
                </a:lnTo>
                <a:lnTo>
                  <a:pt x="237136" y="4728"/>
                </a:lnTo>
                <a:lnTo>
                  <a:pt x="234234" y="2283"/>
                </a:lnTo>
                <a:lnTo>
                  <a:pt x="232273" y="1213"/>
                </a:lnTo>
                <a:lnTo>
                  <a:pt x="230313" y="143"/>
                </a:lnTo>
                <a:lnTo>
                  <a:pt x="228548" y="51"/>
                </a:lnTo>
                <a:lnTo>
                  <a:pt x="227588" y="25"/>
                </a:lnTo>
                <a:lnTo>
                  <a:pt x="226629" y="0"/>
                </a:lnTo>
                <a:lnTo>
                  <a:pt x="226273" y="559"/>
                </a:lnTo>
                <a:lnTo>
                  <a:pt x="226517" y="1060"/>
                </a:lnTo>
                <a:lnTo>
                  <a:pt x="226762" y="1561"/>
                </a:lnTo>
                <a:lnTo>
                  <a:pt x="236206" y="5133"/>
                </a:lnTo>
                <a:lnTo>
                  <a:pt x="239311" y="5786"/>
                </a:lnTo>
                <a:lnTo>
                  <a:pt x="243554" y="6146"/>
                </a:lnTo>
                <a:lnTo>
                  <a:pt x="247687" y="6945"/>
                </a:lnTo>
                <a:lnTo>
                  <a:pt x="251819" y="7743"/>
                </a:lnTo>
                <a:lnTo>
                  <a:pt x="256248" y="8918"/>
                </a:lnTo>
                <a:lnTo>
                  <a:pt x="261001" y="9923"/>
                </a:lnTo>
                <a:lnTo>
                  <a:pt x="265755" y="10929"/>
                </a:lnTo>
                <a:lnTo>
                  <a:pt x="271143" y="12041"/>
                </a:lnTo>
                <a:lnTo>
                  <a:pt x="276209" y="12979"/>
                </a:lnTo>
                <a:lnTo>
                  <a:pt x="281275" y="13918"/>
                </a:lnTo>
                <a:lnTo>
                  <a:pt x="314440" y="18094"/>
                </a:lnTo>
                <a:lnTo>
                  <a:pt x="318548" y="18686"/>
                </a:lnTo>
                <a:lnTo>
                  <a:pt x="322656" y="19277"/>
                </a:lnTo>
                <a:lnTo>
                  <a:pt x="326521" y="20205"/>
                </a:lnTo>
                <a:lnTo>
                  <a:pt x="330262" y="21001"/>
                </a:lnTo>
                <a:lnTo>
                  <a:pt x="334002" y="21797"/>
                </a:lnTo>
                <a:lnTo>
                  <a:pt x="337532" y="22699"/>
                </a:lnTo>
                <a:lnTo>
                  <a:pt x="340993" y="23462"/>
                </a:lnTo>
                <a:lnTo>
                  <a:pt x="344455" y="24225"/>
                </a:lnTo>
                <a:lnTo>
                  <a:pt x="347757" y="24691"/>
                </a:lnTo>
                <a:lnTo>
                  <a:pt x="351030" y="25578"/>
                </a:lnTo>
                <a:lnTo>
                  <a:pt x="354303" y="26465"/>
                </a:lnTo>
                <a:lnTo>
                  <a:pt x="357740" y="27444"/>
                </a:lnTo>
                <a:lnTo>
                  <a:pt x="360633" y="28782"/>
                </a:lnTo>
                <a:lnTo>
                  <a:pt x="363525" y="30120"/>
                </a:lnTo>
                <a:lnTo>
                  <a:pt x="365905" y="32000"/>
                </a:lnTo>
                <a:lnTo>
                  <a:pt x="368386" y="33606"/>
                </a:lnTo>
                <a:lnTo>
                  <a:pt x="370866" y="35212"/>
                </a:lnTo>
                <a:lnTo>
                  <a:pt x="373393" y="36683"/>
                </a:lnTo>
                <a:lnTo>
                  <a:pt x="375516" y="38420"/>
                </a:lnTo>
                <a:lnTo>
                  <a:pt x="377639" y="40157"/>
                </a:lnTo>
                <a:lnTo>
                  <a:pt x="379270" y="41983"/>
                </a:lnTo>
                <a:lnTo>
                  <a:pt x="381123" y="44031"/>
                </a:lnTo>
                <a:lnTo>
                  <a:pt x="382976" y="46079"/>
                </a:lnTo>
                <a:lnTo>
                  <a:pt x="397372" y="82293"/>
                </a:lnTo>
                <a:lnTo>
                  <a:pt x="397638" y="85480"/>
                </a:lnTo>
                <a:lnTo>
                  <a:pt x="397905" y="88668"/>
                </a:lnTo>
                <a:lnTo>
                  <a:pt x="398019" y="91907"/>
                </a:lnTo>
                <a:lnTo>
                  <a:pt x="398105" y="95139"/>
                </a:lnTo>
                <a:lnTo>
                  <a:pt x="398192" y="98371"/>
                </a:lnTo>
                <a:lnTo>
                  <a:pt x="398178" y="101628"/>
                </a:lnTo>
                <a:lnTo>
                  <a:pt x="398160" y="104874"/>
                </a:lnTo>
                <a:lnTo>
                  <a:pt x="398142" y="108119"/>
                </a:lnTo>
                <a:lnTo>
                  <a:pt x="398066" y="111371"/>
                </a:lnTo>
                <a:lnTo>
                  <a:pt x="397999" y="114612"/>
                </a:lnTo>
                <a:lnTo>
                  <a:pt x="397932" y="117852"/>
                </a:lnTo>
                <a:lnTo>
                  <a:pt x="397568" y="121089"/>
                </a:lnTo>
                <a:lnTo>
                  <a:pt x="397758" y="124316"/>
                </a:lnTo>
                <a:lnTo>
                  <a:pt x="397948" y="127543"/>
                </a:lnTo>
                <a:lnTo>
                  <a:pt x="398582" y="130762"/>
                </a:lnTo>
                <a:lnTo>
                  <a:pt x="399138" y="133975"/>
                </a:lnTo>
                <a:lnTo>
                  <a:pt x="399693" y="137187"/>
                </a:lnTo>
                <a:lnTo>
                  <a:pt x="400179" y="140390"/>
                </a:lnTo>
                <a:lnTo>
                  <a:pt x="401093" y="143589"/>
                </a:lnTo>
                <a:lnTo>
                  <a:pt x="402007" y="146788"/>
                </a:lnTo>
                <a:lnTo>
                  <a:pt x="403416" y="149979"/>
                </a:lnTo>
                <a:lnTo>
                  <a:pt x="404624" y="153167"/>
                </a:lnTo>
                <a:lnTo>
                  <a:pt x="405832" y="156355"/>
                </a:lnTo>
                <a:lnTo>
                  <a:pt x="406922" y="159538"/>
                </a:lnTo>
                <a:lnTo>
                  <a:pt x="408342" y="162719"/>
                </a:lnTo>
                <a:lnTo>
                  <a:pt x="409761" y="165900"/>
                </a:lnTo>
                <a:lnTo>
                  <a:pt x="411317" y="169348"/>
                </a:lnTo>
                <a:lnTo>
                  <a:pt x="413142" y="172255"/>
                </a:lnTo>
                <a:lnTo>
                  <a:pt x="414965" y="175162"/>
                </a:lnTo>
                <a:lnTo>
                  <a:pt x="417030" y="177886"/>
                </a:lnTo>
                <a:lnTo>
                  <a:pt x="419286" y="180161"/>
                </a:lnTo>
                <a:lnTo>
                  <a:pt x="421542" y="182438"/>
                </a:lnTo>
                <a:lnTo>
                  <a:pt x="424049" y="184336"/>
                </a:lnTo>
                <a:lnTo>
                  <a:pt x="426678" y="185909"/>
                </a:lnTo>
                <a:lnTo>
                  <a:pt x="429306" y="187482"/>
                </a:lnTo>
                <a:lnTo>
                  <a:pt x="431879" y="188647"/>
                </a:lnTo>
                <a:lnTo>
                  <a:pt x="435057" y="189601"/>
                </a:lnTo>
                <a:lnTo>
                  <a:pt x="438235" y="190555"/>
                </a:lnTo>
                <a:lnTo>
                  <a:pt x="442023" y="191153"/>
                </a:lnTo>
                <a:lnTo>
                  <a:pt x="445745" y="191636"/>
                </a:lnTo>
                <a:lnTo>
                  <a:pt x="449467" y="192119"/>
                </a:lnTo>
                <a:lnTo>
                  <a:pt x="453488" y="192333"/>
                </a:lnTo>
                <a:lnTo>
                  <a:pt x="457390" y="192498"/>
                </a:lnTo>
                <a:lnTo>
                  <a:pt x="461292" y="192663"/>
                </a:lnTo>
                <a:lnTo>
                  <a:pt x="465016" y="192918"/>
                </a:lnTo>
                <a:lnTo>
                  <a:pt x="469154" y="192626"/>
                </a:lnTo>
                <a:lnTo>
                  <a:pt x="473292" y="192334"/>
                </a:lnTo>
                <a:lnTo>
                  <a:pt x="477855" y="191756"/>
                </a:lnTo>
                <a:lnTo>
                  <a:pt x="482217" y="190745"/>
                </a:lnTo>
                <a:lnTo>
                  <a:pt x="486580" y="189734"/>
                </a:lnTo>
                <a:lnTo>
                  <a:pt x="490786" y="188028"/>
                </a:lnTo>
                <a:lnTo>
                  <a:pt x="495329" y="186559"/>
                </a:lnTo>
                <a:lnTo>
                  <a:pt x="499872" y="185091"/>
                </a:lnTo>
                <a:lnTo>
                  <a:pt x="504805" y="183650"/>
                </a:lnTo>
                <a:lnTo>
                  <a:pt x="509477" y="181932"/>
                </a:lnTo>
                <a:lnTo>
                  <a:pt x="514148" y="180214"/>
                </a:lnTo>
                <a:lnTo>
                  <a:pt x="518875" y="178342"/>
                </a:lnTo>
                <a:lnTo>
                  <a:pt x="523356" y="176250"/>
                </a:lnTo>
                <a:lnTo>
                  <a:pt x="527837" y="174160"/>
                </a:lnTo>
                <a:lnTo>
                  <a:pt x="559387" y="151153"/>
                </a:lnTo>
                <a:lnTo>
                  <a:pt x="582123" y="120475"/>
                </a:lnTo>
                <a:lnTo>
                  <a:pt x="583673" y="116756"/>
                </a:lnTo>
                <a:lnTo>
                  <a:pt x="585224" y="113036"/>
                </a:lnTo>
                <a:lnTo>
                  <a:pt x="586323" y="109387"/>
                </a:lnTo>
                <a:lnTo>
                  <a:pt x="587222" y="105816"/>
                </a:lnTo>
                <a:lnTo>
                  <a:pt x="588121" y="102246"/>
                </a:lnTo>
                <a:lnTo>
                  <a:pt x="589851" y="81926"/>
                </a:lnTo>
                <a:lnTo>
                  <a:pt x="589785" y="78676"/>
                </a:lnTo>
                <a:lnTo>
                  <a:pt x="589720" y="75440"/>
                </a:lnTo>
                <a:lnTo>
                  <a:pt x="589656" y="72205"/>
                </a:lnTo>
                <a:lnTo>
                  <a:pt x="589764" y="69015"/>
                </a:lnTo>
                <a:lnTo>
                  <a:pt x="589354" y="65829"/>
                </a:lnTo>
                <a:lnTo>
                  <a:pt x="588943" y="62644"/>
                </a:lnTo>
                <a:lnTo>
                  <a:pt x="588040" y="59486"/>
                </a:lnTo>
                <a:lnTo>
                  <a:pt x="587257" y="56327"/>
                </a:lnTo>
                <a:lnTo>
                  <a:pt x="586473" y="53168"/>
                </a:lnTo>
                <a:lnTo>
                  <a:pt x="586028" y="49753"/>
                </a:lnTo>
                <a:lnTo>
                  <a:pt x="584651" y="46875"/>
                </a:lnTo>
                <a:lnTo>
                  <a:pt x="560987" y="31320"/>
                </a:lnTo>
                <a:lnTo>
                  <a:pt x="558146" y="32007"/>
                </a:lnTo>
                <a:lnTo>
                  <a:pt x="555747" y="33135"/>
                </a:lnTo>
                <a:lnTo>
                  <a:pt x="553349" y="34263"/>
                </a:lnTo>
                <a:lnTo>
                  <a:pt x="551070" y="36065"/>
                </a:lnTo>
                <a:lnTo>
                  <a:pt x="549164" y="38125"/>
                </a:lnTo>
                <a:lnTo>
                  <a:pt x="547258" y="40185"/>
                </a:lnTo>
                <a:lnTo>
                  <a:pt x="541149" y="54421"/>
                </a:lnTo>
                <a:lnTo>
                  <a:pt x="540325" y="57544"/>
                </a:lnTo>
                <a:lnTo>
                  <a:pt x="539527" y="60625"/>
                </a:lnTo>
                <a:lnTo>
                  <a:pt x="539370" y="64230"/>
                </a:lnTo>
                <a:lnTo>
                  <a:pt x="539212" y="67835"/>
                </a:lnTo>
                <a:lnTo>
                  <a:pt x="539732" y="72009"/>
                </a:lnTo>
                <a:lnTo>
                  <a:pt x="540204" y="76053"/>
                </a:lnTo>
                <a:lnTo>
                  <a:pt x="540677" y="80097"/>
                </a:lnTo>
                <a:lnTo>
                  <a:pt x="558481" y="118490"/>
                </a:lnTo>
                <a:lnTo>
                  <a:pt x="582848" y="147992"/>
                </a:lnTo>
                <a:lnTo>
                  <a:pt x="596645" y="157855"/>
                </a:lnTo>
                <a:lnTo>
                  <a:pt x="601423" y="160751"/>
                </a:lnTo>
                <a:lnTo>
                  <a:pt x="636325" y="176720"/>
                </a:lnTo>
                <a:lnTo>
                  <a:pt x="646136" y="179133"/>
                </a:lnTo>
                <a:lnTo>
                  <a:pt x="651161" y="180223"/>
                </a:lnTo>
                <a:lnTo>
                  <a:pt x="655651" y="181222"/>
                </a:lnTo>
                <a:lnTo>
                  <a:pt x="661434" y="181544"/>
                </a:lnTo>
                <a:lnTo>
                  <a:pt x="667217" y="181867"/>
                </a:lnTo>
                <a:lnTo>
                  <a:pt x="674574" y="181454"/>
                </a:lnTo>
                <a:lnTo>
                  <a:pt x="680833" y="181068"/>
                </a:lnTo>
                <a:lnTo>
                  <a:pt x="687091" y="180683"/>
                </a:lnTo>
                <a:lnTo>
                  <a:pt x="695960" y="179537"/>
                </a:lnTo>
                <a:lnTo>
                  <a:pt x="698986" y="17923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6" name="object 106"/>
          <p:cNvGrpSpPr/>
          <p:nvPr/>
        </p:nvGrpSpPr>
        <p:grpSpPr>
          <a:xfrm>
            <a:off x="5031104" y="5108677"/>
            <a:ext cx="836930" cy="351495"/>
            <a:chOff x="5031104" y="5112970"/>
            <a:chExt cx="836930" cy="351790"/>
          </a:xfrm>
        </p:grpSpPr>
        <p:pic>
          <p:nvPicPr>
            <p:cNvPr id="107" name="object 10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031104" y="5280964"/>
              <a:ext cx="192588" cy="173491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5270802" y="5152203"/>
              <a:ext cx="561340" cy="303530"/>
            </a:xfrm>
            <a:custGeom>
              <a:avLst/>
              <a:gdLst/>
              <a:ahLst/>
              <a:cxnLst/>
              <a:rect l="l" t="t" r="r" b="b"/>
              <a:pathLst>
                <a:path w="561339" h="303529">
                  <a:moveTo>
                    <a:pt x="112856" y="195364"/>
                  </a:moveTo>
                  <a:lnTo>
                    <a:pt x="112586" y="195095"/>
                  </a:lnTo>
                  <a:lnTo>
                    <a:pt x="112405" y="194643"/>
                  </a:lnTo>
                  <a:lnTo>
                    <a:pt x="111237" y="193744"/>
                  </a:lnTo>
                  <a:lnTo>
                    <a:pt x="110068" y="192845"/>
                  </a:lnTo>
                  <a:lnTo>
                    <a:pt x="110232" y="190219"/>
                  </a:lnTo>
                  <a:lnTo>
                    <a:pt x="105843" y="189968"/>
                  </a:lnTo>
                  <a:lnTo>
                    <a:pt x="101453" y="189717"/>
                  </a:lnTo>
                  <a:lnTo>
                    <a:pt x="93123" y="189152"/>
                  </a:lnTo>
                  <a:lnTo>
                    <a:pt x="84899" y="192239"/>
                  </a:lnTo>
                  <a:lnTo>
                    <a:pt x="49720" y="213585"/>
                  </a:lnTo>
                  <a:lnTo>
                    <a:pt x="20676" y="242201"/>
                  </a:lnTo>
                  <a:lnTo>
                    <a:pt x="2572" y="272865"/>
                  </a:lnTo>
                  <a:lnTo>
                    <a:pt x="516" y="278487"/>
                  </a:lnTo>
                  <a:lnTo>
                    <a:pt x="0" y="283255"/>
                  </a:lnTo>
                  <a:lnTo>
                    <a:pt x="160" y="287209"/>
                  </a:lnTo>
                  <a:lnTo>
                    <a:pt x="321" y="291165"/>
                  </a:lnTo>
                  <a:lnTo>
                    <a:pt x="10847" y="301902"/>
                  </a:lnTo>
                  <a:lnTo>
                    <a:pt x="13675" y="302911"/>
                  </a:lnTo>
                  <a:lnTo>
                    <a:pt x="17094" y="302802"/>
                  </a:lnTo>
                  <a:lnTo>
                    <a:pt x="20506" y="302649"/>
                  </a:lnTo>
                  <a:lnTo>
                    <a:pt x="23917" y="302498"/>
                  </a:lnTo>
                  <a:lnTo>
                    <a:pt x="27923" y="301966"/>
                  </a:lnTo>
                  <a:lnTo>
                    <a:pt x="31316" y="300990"/>
                  </a:lnTo>
                  <a:lnTo>
                    <a:pt x="34709" y="300013"/>
                  </a:lnTo>
                  <a:lnTo>
                    <a:pt x="37787" y="298281"/>
                  </a:lnTo>
                  <a:lnTo>
                    <a:pt x="40863" y="296788"/>
                  </a:lnTo>
                  <a:lnTo>
                    <a:pt x="43940" y="295294"/>
                  </a:lnTo>
                  <a:lnTo>
                    <a:pt x="47111" y="293797"/>
                  </a:lnTo>
                  <a:lnTo>
                    <a:pt x="49776" y="292029"/>
                  </a:lnTo>
                  <a:lnTo>
                    <a:pt x="52442" y="290261"/>
                  </a:lnTo>
                  <a:lnTo>
                    <a:pt x="54581" y="288325"/>
                  </a:lnTo>
                  <a:lnTo>
                    <a:pt x="56858" y="286180"/>
                  </a:lnTo>
                  <a:lnTo>
                    <a:pt x="59135" y="284036"/>
                  </a:lnTo>
                  <a:lnTo>
                    <a:pt x="61473" y="281669"/>
                  </a:lnTo>
                  <a:lnTo>
                    <a:pt x="63438" y="279161"/>
                  </a:lnTo>
                  <a:lnTo>
                    <a:pt x="65404" y="276652"/>
                  </a:lnTo>
                  <a:lnTo>
                    <a:pt x="66905" y="273662"/>
                  </a:lnTo>
                  <a:lnTo>
                    <a:pt x="68650" y="271129"/>
                  </a:lnTo>
                  <a:lnTo>
                    <a:pt x="70396" y="268594"/>
                  </a:lnTo>
                  <a:lnTo>
                    <a:pt x="72303" y="266342"/>
                  </a:lnTo>
                  <a:lnTo>
                    <a:pt x="73912" y="263955"/>
                  </a:lnTo>
                  <a:lnTo>
                    <a:pt x="75521" y="261569"/>
                  </a:lnTo>
                  <a:lnTo>
                    <a:pt x="82780" y="243439"/>
                  </a:lnTo>
                  <a:lnTo>
                    <a:pt x="83588" y="241203"/>
                  </a:lnTo>
                  <a:lnTo>
                    <a:pt x="90080" y="234283"/>
                  </a:lnTo>
                  <a:lnTo>
                    <a:pt x="91262" y="234462"/>
                  </a:lnTo>
                  <a:lnTo>
                    <a:pt x="92771" y="235141"/>
                  </a:lnTo>
                  <a:lnTo>
                    <a:pt x="94279" y="235819"/>
                  </a:lnTo>
                  <a:lnTo>
                    <a:pt x="96322" y="236970"/>
                  </a:lnTo>
                  <a:lnTo>
                    <a:pt x="98065" y="238471"/>
                  </a:lnTo>
                  <a:lnTo>
                    <a:pt x="99807" y="239973"/>
                  </a:lnTo>
                  <a:lnTo>
                    <a:pt x="101393" y="242223"/>
                  </a:lnTo>
                  <a:lnTo>
                    <a:pt x="103227" y="244151"/>
                  </a:lnTo>
                  <a:lnTo>
                    <a:pt x="105060" y="246080"/>
                  </a:lnTo>
                  <a:lnTo>
                    <a:pt x="106957" y="247957"/>
                  </a:lnTo>
                  <a:lnTo>
                    <a:pt x="109065" y="250041"/>
                  </a:lnTo>
                  <a:lnTo>
                    <a:pt x="111171" y="252125"/>
                  </a:lnTo>
                  <a:lnTo>
                    <a:pt x="113442" y="254577"/>
                  </a:lnTo>
                  <a:lnTo>
                    <a:pt x="115868" y="256655"/>
                  </a:lnTo>
                  <a:lnTo>
                    <a:pt x="118293" y="258732"/>
                  </a:lnTo>
                  <a:lnTo>
                    <a:pt x="120904" y="260515"/>
                  </a:lnTo>
                  <a:lnTo>
                    <a:pt x="123617" y="262506"/>
                  </a:lnTo>
                  <a:lnTo>
                    <a:pt x="126329" y="264497"/>
                  </a:lnTo>
                  <a:lnTo>
                    <a:pt x="129207" y="266722"/>
                  </a:lnTo>
                  <a:lnTo>
                    <a:pt x="132141" y="268602"/>
                  </a:lnTo>
                  <a:lnTo>
                    <a:pt x="135076" y="270481"/>
                  </a:lnTo>
                  <a:lnTo>
                    <a:pt x="137868" y="272279"/>
                  </a:lnTo>
                  <a:lnTo>
                    <a:pt x="141225" y="273784"/>
                  </a:lnTo>
                  <a:lnTo>
                    <a:pt x="144581" y="275288"/>
                  </a:lnTo>
                  <a:lnTo>
                    <a:pt x="148476" y="276837"/>
                  </a:lnTo>
                  <a:lnTo>
                    <a:pt x="152283" y="277628"/>
                  </a:lnTo>
                  <a:lnTo>
                    <a:pt x="156090" y="278419"/>
                  </a:lnTo>
                  <a:lnTo>
                    <a:pt x="160143" y="278499"/>
                  </a:lnTo>
                  <a:lnTo>
                    <a:pt x="164069" y="278529"/>
                  </a:lnTo>
                  <a:lnTo>
                    <a:pt x="167994" y="278558"/>
                  </a:lnTo>
                  <a:lnTo>
                    <a:pt x="171707" y="278431"/>
                  </a:lnTo>
                  <a:lnTo>
                    <a:pt x="175834" y="277805"/>
                  </a:lnTo>
                  <a:lnTo>
                    <a:pt x="179960" y="277179"/>
                  </a:lnTo>
                  <a:lnTo>
                    <a:pt x="184223" y="275890"/>
                  </a:lnTo>
                  <a:lnTo>
                    <a:pt x="188829" y="274771"/>
                  </a:lnTo>
                  <a:lnTo>
                    <a:pt x="193435" y="273654"/>
                  </a:lnTo>
                  <a:lnTo>
                    <a:pt x="198597" y="272543"/>
                  </a:lnTo>
                  <a:lnTo>
                    <a:pt x="203469" y="271099"/>
                  </a:lnTo>
                  <a:lnTo>
                    <a:pt x="208342" y="269656"/>
                  </a:lnTo>
                  <a:lnTo>
                    <a:pt x="213076" y="268012"/>
                  </a:lnTo>
                  <a:lnTo>
                    <a:pt x="218064" y="266111"/>
                  </a:lnTo>
                  <a:lnTo>
                    <a:pt x="223051" y="264209"/>
                  </a:lnTo>
                  <a:lnTo>
                    <a:pt x="228386" y="262309"/>
                  </a:lnTo>
                  <a:lnTo>
                    <a:pt x="261625" y="239650"/>
                  </a:lnTo>
                  <a:lnTo>
                    <a:pt x="265920" y="235976"/>
                  </a:lnTo>
                  <a:lnTo>
                    <a:pt x="269973" y="232390"/>
                  </a:lnTo>
                  <a:lnTo>
                    <a:pt x="273872" y="228363"/>
                  </a:lnTo>
                  <a:lnTo>
                    <a:pt x="277771" y="224336"/>
                  </a:lnTo>
                  <a:lnTo>
                    <a:pt x="281442" y="219818"/>
                  </a:lnTo>
                  <a:lnTo>
                    <a:pt x="285021" y="215489"/>
                  </a:lnTo>
                  <a:lnTo>
                    <a:pt x="301913" y="192867"/>
                  </a:lnTo>
                  <a:lnTo>
                    <a:pt x="305120" y="188164"/>
                  </a:lnTo>
                  <a:lnTo>
                    <a:pt x="308325" y="183461"/>
                  </a:lnTo>
                  <a:lnTo>
                    <a:pt x="311720" y="178961"/>
                  </a:lnTo>
                  <a:lnTo>
                    <a:pt x="314580" y="174173"/>
                  </a:lnTo>
                  <a:lnTo>
                    <a:pt x="317439" y="169385"/>
                  </a:lnTo>
                  <a:lnTo>
                    <a:pt x="319804" y="164534"/>
                  </a:lnTo>
                  <a:lnTo>
                    <a:pt x="322273" y="159437"/>
                  </a:lnTo>
                  <a:lnTo>
                    <a:pt x="324743" y="154340"/>
                  </a:lnTo>
                  <a:lnTo>
                    <a:pt x="327271" y="148787"/>
                  </a:lnTo>
                  <a:lnTo>
                    <a:pt x="329396" y="143592"/>
                  </a:lnTo>
                  <a:lnTo>
                    <a:pt x="331521" y="138397"/>
                  </a:lnTo>
                  <a:lnTo>
                    <a:pt x="333431" y="133437"/>
                  </a:lnTo>
                  <a:lnTo>
                    <a:pt x="335023" y="128266"/>
                  </a:lnTo>
                  <a:lnTo>
                    <a:pt x="336614" y="123095"/>
                  </a:lnTo>
                  <a:lnTo>
                    <a:pt x="337620" y="117655"/>
                  </a:lnTo>
                  <a:lnTo>
                    <a:pt x="338944" y="112564"/>
                  </a:lnTo>
                  <a:lnTo>
                    <a:pt x="340268" y="107474"/>
                  </a:lnTo>
                  <a:lnTo>
                    <a:pt x="341731" y="102718"/>
                  </a:lnTo>
                  <a:lnTo>
                    <a:pt x="342967" y="97723"/>
                  </a:lnTo>
                  <a:lnTo>
                    <a:pt x="344202" y="92728"/>
                  </a:lnTo>
                  <a:lnTo>
                    <a:pt x="345375" y="87503"/>
                  </a:lnTo>
                  <a:lnTo>
                    <a:pt x="346355" y="82595"/>
                  </a:lnTo>
                  <a:lnTo>
                    <a:pt x="347336" y="77686"/>
                  </a:lnTo>
                  <a:lnTo>
                    <a:pt x="348165" y="73114"/>
                  </a:lnTo>
                  <a:lnTo>
                    <a:pt x="348851" y="68273"/>
                  </a:lnTo>
                  <a:lnTo>
                    <a:pt x="349539" y="63432"/>
                  </a:lnTo>
                  <a:lnTo>
                    <a:pt x="350054" y="58344"/>
                  </a:lnTo>
                  <a:lnTo>
                    <a:pt x="350477" y="53550"/>
                  </a:lnTo>
                  <a:lnTo>
                    <a:pt x="350901" y="48755"/>
                  </a:lnTo>
                  <a:lnTo>
                    <a:pt x="350902" y="44004"/>
                  </a:lnTo>
                  <a:lnTo>
                    <a:pt x="351391" y="39507"/>
                  </a:lnTo>
                  <a:lnTo>
                    <a:pt x="351880" y="35011"/>
                  </a:lnTo>
                  <a:lnTo>
                    <a:pt x="352704" y="30695"/>
                  </a:lnTo>
                  <a:lnTo>
                    <a:pt x="353413" y="26573"/>
                  </a:lnTo>
                  <a:lnTo>
                    <a:pt x="354122" y="22449"/>
                  </a:lnTo>
                  <a:lnTo>
                    <a:pt x="354948" y="18545"/>
                  </a:lnTo>
                  <a:lnTo>
                    <a:pt x="355646" y="14770"/>
                  </a:lnTo>
                  <a:lnTo>
                    <a:pt x="356345" y="10994"/>
                  </a:lnTo>
                  <a:lnTo>
                    <a:pt x="357030" y="6339"/>
                  </a:lnTo>
                  <a:lnTo>
                    <a:pt x="357605" y="3919"/>
                  </a:lnTo>
                  <a:lnTo>
                    <a:pt x="358180" y="1499"/>
                  </a:lnTo>
                  <a:lnTo>
                    <a:pt x="358678" y="501"/>
                  </a:lnTo>
                  <a:lnTo>
                    <a:pt x="359093" y="250"/>
                  </a:lnTo>
                  <a:lnTo>
                    <a:pt x="359508" y="0"/>
                  </a:lnTo>
                  <a:lnTo>
                    <a:pt x="359829" y="730"/>
                  </a:lnTo>
                  <a:lnTo>
                    <a:pt x="360093" y="2417"/>
                  </a:lnTo>
                  <a:lnTo>
                    <a:pt x="360358" y="4104"/>
                  </a:lnTo>
                  <a:lnTo>
                    <a:pt x="360806" y="6924"/>
                  </a:lnTo>
                  <a:lnTo>
                    <a:pt x="360680" y="10374"/>
                  </a:lnTo>
                  <a:lnTo>
                    <a:pt x="360554" y="13823"/>
                  </a:lnTo>
                  <a:lnTo>
                    <a:pt x="359909" y="18289"/>
                  </a:lnTo>
                  <a:lnTo>
                    <a:pt x="359340" y="23114"/>
                  </a:lnTo>
                  <a:lnTo>
                    <a:pt x="358770" y="27938"/>
                  </a:lnTo>
                  <a:lnTo>
                    <a:pt x="357958" y="33008"/>
                  </a:lnTo>
                  <a:lnTo>
                    <a:pt x="357264" y="39320"/>
                  </a:lnTo>
                  <a:lnTo>
                    <a:pt x="356570" y="45633"/>
                  </a:lnTo>
                  <a:lnTo>
                    <a:pt x="355812" y="53384"/>
                  </a:lnTo>
                  <a:lnTo>
                    <a:pt x="355173" y="60988"/>
                  </a:lnTo>
                  <a:lnTo>
                    <a:pt x="354534" y="68591"/>
                  </a:lnTo>
                  <a:lnTo>
                    <a:pt x="352158" y="110830"/>
                  </a:lnTo>
                  <a:lnTo>
                    <a:pt x="350990" y="153093"/>
                  </a:lnTo>
                  <a:lnTo>
                    <a:pt x="350882" y="160995"/>
                  </a:lnTo>
                  <a:lnTo>
                    <a:pt x="350773" y="168897"/>
                  </a:lnTo>
                  <a:lnTo>
                    <a:pt x="350454" y="176795"/>
                  </a:lnTo>
                  <a:lnTo>
                    <a:pt x="350686" y="183934"/>
                  </a:lnTo>
                  <a:lnTo>
                    <a:pt x="350918" y="191073"/>
                  </a:lnTo>
                  <a:lnTo>
                    <a:pt x="351641" y="197744"/>
                  </a:lnTo>
                  <a:lnTo>
                    <a:pt x="352273" y="203829"/>
                  </a:lnTo>
                  <a:lnTo>
                    <a:pt x="358247" y="234205"/>
                  </a:lnTo>
                  <a:lnTo>
                    <a:pt x="359795" y="238437"/>
                  </a:lnTo>
                  <a:lnTo>
                    <a:pt x="370851" y="254404"/>
                  </a:lnTo>
                  <a:lnTo>
                    <a:pt x="373411" y="256766"/>
                  </a:lnTo>
                  <a:lnTo>
                    <a:pt x="375964" y="258541"/>
                  </a:lnTo>
                  <a:lnTo>
                    <a:pt x="379129" y="259999"/>
                  </a:lnTo>
                  <a:lnTo>
                    <a:pt x="382293" y="261457"/>
                  </a:lnTo>
                  <a:lnTo>
                    <a:pt x="401559" y="264547"/>
                  </a:lnTo>
                  <a:lnTo>
                    <a:pt x="405760" y="264557"/>
                  </a:lnTo>
                  <a:lnTo>
                    <a:pt x="410240" y="264114"/>
                  </a:lnTo>
                  <a:lnTo>
                    <a:pt x="415037" y="263207"/>
                  </a:lnTo>
                  <a:lnTo>
                    <a:pt x="419833" y="262301"/>
                  </a:lnTo>
                  <a:lnTo>
                    <a:pt x="424980" y="261127"/>
                  </a:lnTo>
                  <a:lnTo>
                    <a:pt x="430340" y="259106"/>
                  </a:lnTo>
                  <a:lnTo>
                    <a:pt x="435699" y="257085"/>
                  </a:lnTo>
                  <a:lnTo>
                    <a:pt x="465197" y="240837"/>
                  </a:lnTo>
                  <a:lnTo>
                    <a:pt x="471054" y="236988"/>
                  </a:lnTo>
                  <a:lnTo>
                    <a:pt x="476911" y="232392"/>
                  </a:lnTo>
                  <a:lnTo>
                    <a:pt x="482336" y="227985"/>
                  </a:lnTo>
                  <a:lnTo>
                    <a:pt x="487760" y="223578"/>
                  </a:lnTo>
                  <a:lnTo>
                    <a:pt x="511295" y="199501"/>
                  </a:lnTo>
                  <a:lnTo>
                    <a:pt x="515273" y="194580"/>
                  </a:lnTo>
                  <a:lnTo>
                    <a:pt x="518463" y="189580"/>
                  </a:lnTo>
                  <a:lnTo>
                    <a:pt x="521609" y="184869"/>
                  </a:lnTo>
                  <a:lnTo>
                    <a:pt x="524755" y="180159"/>
                  </a:lnTo>
                  <a:lnTo>
                    <a:pt x="536403" y="158798"/>
                  </a:lnTo>
                  <a:lnTo>
                    <a:pt x="538110" y="154834"/>
                  </a:lnTo>
                  <a:lnTo>
                    <a:pt x="539103" y="151091"/>
                  </a:lnTo>
                  <a:lnTo>
                    <a:pt x="540410" y="147452"/>
                  </a:lnTo>
                  <a:lnTo>
                    <a:pt x="541716" y="143812"/>
                  </a:lnTo>
                  <a:lnTo>
                    <a:pt x="551265" y="105042"/>
                  </a:lnTo>
                  <a:lnTo>
                    <a:pt x="551477" y="100873"/>
                  </a:lnTo>
                  <a:lnTo>
                    <a:pt x="551646" y="98851"/>
                  </a:lnTo>
                  <a:lnTo>
                    <a:pt x="551816" y="96830"/>
                  </a:lnTo>
                  <a:lnTo>
                    <a:pt x="551882" y="96077"/>
                  </a:lnTo>
                  <a:lnTo>
                    <a:pt x="551964" y="97054"/>
                  </a:lnTo>
                  <a:lnTo>
                    <a:pt x="551946" y="98534"/>
                  </a:lnTo>
                  <a:lnTo>
                    <a:pt x="551927" y="100015"/>
                  </a:lnTo>
                  <a:lnTo>
                    <a:pt x="551601" y="102371"/>
                  </a:lnTo>
                  <a:lnTo>
                    <a:pt x="551821" y="104907"/>
                  </a:lnTo>
                  <a:lnTo>
                    <a:pt x="552041" y="107443"/>
                  </a:lnTo>
                  <a:lnTo>
                    <a:pt x="552696" y="110306"/>
                  </a:lnTo>
                  <a:lnTo>
                    <a:pt x="553268" y="113748"/>
                  </a:lnTo>
                  <a:lnTo>
                    <a:pt x="553841" y="117191"/>
                  </a:lnTo>
                  <a:lnTo>
                    <a:pt x="554604" y="121441"/>
                  </a:lnTo>
                  <a:lnTo>
                    <a:pt x="555255" y="125562"/>
                  </a:lnTo>
                  <a:lnTo>
                    <a:pt x="558734" y="151360"/>
                  </a:lnTo>
                  <a:lnTo>
                    <a:pt x="559179" y="155558"/>
                  </a:lnTo>
                  <a:lnTo>
                    <a:pt x="559545" y="159690"/>
                  </a:lnTo>
                  <a:lnTo>
                    <a:pt x="559848" y="163663"/>
                  </a:lnTo>
                  <a:lnTo>
                    <a:pt x="560151" y="167638"/>
                  </a:lnTo>
                  <a:lnTo>
                    <a:pt x="560926" y="186022"/>
                  </a:lnTo>
                  <a:lnTo>
                    <a:pt x="561014" y="189532"/>
                  </a:lnTo>
                  <a:lnTo>
                    <a:pt x="561049" y="193186"/>
                  </a:lnTo>
                  <a:lnTo>
                    <a:pt x="561076" y="196260"/>
                  </a:lnTo>
                  <a:lnTo>
                    <a:pt x="561103" y="199335"/>
                  </a:lnTo>
                  <a:lnTo>
                    <a:pt x="561085" y="203101"/>
                  </a:lnTo>
                  <a:lnTo>
                    <a:pt x="561087" y="204468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850561" y="5122495"/>
              <a:ext cx="7620" cy="6350"/>
            </a:xfrm>
            <a:custGeom>
              <a:avLst/>
              <a:gdLst/>
              <a:ahLst/>
              <a:cxnLst/>
              <a:rect l="l" t="t" r="r" b="b"/>
              <a:pathLst>
                <a:path w="7620" h="6350">
                  <a:moveTo>
                    <a:pt x="0" y="5831"/>
                  </a:moveTo>
                  <a:lnTo>
                    <a:pt x="0" y="4211"/>
                  </a:lnTo>
                  <a:lnTo>
                    <a:pt x="3239" y="2056"/>
                  </a:lnTo>
                  <a:lnTo>
                    <a:pt x="7548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/>
          <p:nvPr/>
        </p:nvSpPr>
        <p:spPr>
          <a:xfrm>
            <a:off x="6029059" y="5088711"/>
            <a:ext cx="173355" cy="337536"/>
          </a:xfrm>
          <a:custGeom>
            <a:avLst/>
            <a:gdLst/>
            <a:ahLst/>
            <a:cxnLst/>
            <a:rect l="l" t="t" r="r" b="b"/>
            <a:pathLst>
              <a:path w="173354" h="337820">
                <a:moveTo>
                  <a:pt x="78775" y="159258"/>
                </a:moveTo>
                <a:lnTo>
                  <a:pt x="77694" y="158718"/>
                </a:lnTo>
                <a:lnTo>
                  <a:pt x="76431" y="154845"/>
                </a:lnTo>
                <a:lnTo>
                  <a:pt x="72295" y="156016"/>
                </a:lnTo>
                <a:lnTo>
                  <a:pt x="37895" y="179809"/>
                </a:lnTo>
                <a:lnTo>
                  <a:pt x="10770" y="212868"/>
                </a:lnTo>
                <a:lnTo>
                  <a:pt x="4604" y="226389"/>
                </a:lnTo>
                <a:lnTo>
                  <a:pt x="2099" y="232571"/>
                </a:lnTo>
                <a:lnTo>
                  <a:pt x="882" y="238001"/>
                </a:lnTo>
                <a:lnTo>
                  <a:pt x="441" y="243028"/>
                </a:lnTo>
                <a:lnTo>
                  <a:pt x="0" y="248055"/>
                </a:lnTo>
                <a:lnTo>
                  <a:pt x="22706" y="272022"/>
                </a:lnTo>
                <a:lnTo>
                  <a:pt x="26162" y="271814"/>
                </a:lnTo>
                <a:lnTo>
                  <a:pt x="29618" y="271605"/>
                </a:lnTo>
                <a:lnTo>
                  <a:pt x="33281" y="270727"/>
                </a:lnTo>
                <a:lnTo>
                  <a:pt x="36877" y="269443"/>
                </a:lnTo>
                <a:lnTo>
                  <a:pt x="40473" y="268159"/>
                </a:lnTo>
                <a:lnTo>
                  <a:pt x="44143" y="265984"/>
                </a:lnTo>
                <a:lnTo>
                  <a:pt x="47737" y="264111"/>
                </a:lnTo>
                <a:lnTo>
                  <a:pt x="51332" y="262237"/>
                </a:lnTo>
                <a:lnTo>
                  <a:pt x="54921" y="260323"/>
                </a:lnTo>
                <a:lnTo>
                  <a:pt x="58444" y="258204"/>
                </a:lnTo>
                <a:lnTo>
                  <a:pt x="61966" y="256084"/>
                </a:lnTo>
                <a:lnTo>
                  <a:pt x="65445" y="254086"/>
                </a:lnTo>
                <a:lnTo>
                  <a:pt x="68873" y="251393"/>
                </a:lnTo>
                <a:lnTo>
                  <a:pt x="72301" y="248701"/>
                </a:lnTo>
                <a:lnTo>
                  <a:pt x="75673" y="245380"/>
                </a:lnTo>
                <a:lnTo>
                  <a:pt x="79011" y="242048"/>
                </a:lnTo>
                <a:lnTo>
                  <a:pt x="82348" y="238716"/>
                </a:lnTo>
                <a:lnTo>
                  <a:pt x="85633" y="235029"/>
                </a:lnTo>
                <a:lnTo>
                  <a:pt x="88899" y="231403"/>
                </a:lnTo>
                <a:lnTo>
                  <a:pt x="92164" y="227778"/>
                </a:lnTo>
                <a:lnTo>
                  <a:pt x="95658" y="224263"/>
                </a:lnTo>
                <a:lnTo>
                  <a:pt x="98601" y="220298"/>
                </a:lnTo>
                <a:lnTo>
                  <a:pt x="101545" y="216332"/>
                </a:lnTo>
                <a:lnTo>
                  <a:pt x="104009" y="211882"/>
                </a:lnTo>
                <a:lnTo>
                  <a:pt x="106561" y="207609"/>
                </a:lnTo>
                <a:lnTo>
                  <a:pt x="109114" y="203338"/>
                </a:lnTo>
                <a:lnTo>
                  <a:pt x="111454" y="199175"/>
                </a:lnTo>
                <a:lnTo>
                  <a:pt x="113917" y="194666"/>
                </a:lnTo>
                <a:lnTo>
                  <a:pt x="116380" y="190156"/>
                </a:lnTo>
                <a:lnTo>
                  <a:pt x="119070" y="185496"/>
                </a:lnTo>
                <a:lnTo>
                  <a:pt x="121340" y="180554"/>
                </a:lnTo>
                <a:lnTo>
                  <a:pt x="123609" y="175613"/>
                </a:lnTo>
                <a:lnTo>
                  <a:pt x="125747" y="170144"/>
                </a:lnTo>
                <a:lnTo>
                  <a:pt x="127534" y="165016"/>
                </a:lnTo>
                <a:lnTo>
                  <a:pt x="129321" y="159889"/>
                </a:lnTo>
                <a:lnTo>
                  <a:pt x="130550" y="154947"/>
                </a:lnTo>
                <a:lnTo>
                  <a:pt x="132062" y="149786"/>
                </a:lnTo>
                <a:lnTo>
                  <a:pt x="133573" y="144627"/>
                </a:lnTo>
                <a:lnTo>
                  <a:pt x="135218" y="139437"/>
                </a:lnTo>
                <a:lnTo>
                  <a:pt x="136605" y="134060"/>
                </a:lnTo>
                <a:lnTo>
                  <a:pt x="137993" y="128681"/>
                </a:lnTo>
                <a:lnTo>
                  <a:pt x="143140" y="101756"/>
                </a:lnTo>
                <a:lnTo>
                  <a:pt x="143895" y="96473"/>
                </a:lnTo>
                <a:lnTo>
                  <a:pt x="145897" y="70898"/>
                </a:lnTo>
                <a:lnTo>
                  <a:pt x="146131" y="66159"/>
                </a:lnTo>
                <a:lnTo>
                  <a:pt x="146235" y="61662"/>
                </a:lnTo>
                <a:lnTo>
                  <a:pt x="146316" y="57390"/>
                </a:lnTo>
                <a:lnTo>
                  <a:pt x="146398" y="53118"/>
                </a:lnTo>
                <a:lnTo>
                  <a:pt x="146392" y="49118"/>
                </a:lnTo>
                <a:lnTo>
                  <a:pt x="146383" y="45266"/>
                </a:lnTo>
                <a:lnTo>
                  <a:pt x="146374" y="41414"/>
                </a:lnTo>
                <a:lnTo>
                  <a:pt x="146314" y="37803"/>
                </a:lnTo>
                <a:lnTo>
                  <a:pt x="146262" y="34276"/>
                </a:lnTo>
                <a:lnTo>
                  <a:pt x="146209" y="30748"/>
                </a:lnTo>
                <a:lnTo>
                  <a:pt x="146133" y="27406"/>
                </a:lnTo>
                <a:lnTo>
                  <a:pt x="146067" y="24100"/>
                </a:lnTo>
                <a:lnTo>
                  <a:pt x="146002" y="20794"/>
                </a:lnTo>
                <a:lnTo>
                  <a:pt x="145930" y="17614"/>
                </a:lnTo>
                <a:lnTo>
                  <a:pt x="145869" y="14441"/>
                </a:lnTo>
                <a:lnTo>
                  <a:pt x="145809" y="11268"/>
                </a:lnTo>
                <a:lnTo>
                  <a:pt x="146021" y="7358"/>
                </a:lnTo>
                <a:lnTo>
                  <a:pt x="145703" y="5062"/>
                </a:lnTo>
                <a:lnTo>
                  <a:pt x="145386" y="2764"/>
                </a:lnTo>
                <a:lnTo>
                  <a:pt x="144624" y="1316"/>
                </a:lnTo>
                <a:lnTo>
                  <a:pt x="143961" y="658"/>
                </a:lnTo>
                <a:lnTo>
                  <a:pt x="143299" y="0"/>
                </a:lnTo>
                <a:lnTo>
                  <a:pt x="130944" y="29356"/>
                </a:lnTo>
                <a:lnTo>
                  <a:pt x="130007" y="34067"/>
                </a:lnTo>
                <a:lnTo>
                  <a:pt x="129214" y="39092"/>
                </a:lnTo>
                <a:lnTo>
                  <a:pt x="128557" y="44858"/>
                </a:lnTo>
                <a:lnTo>
                  <a:pt x="127900" y="50625"/>
                </a:lnTo>
                <a:lnTo>
                  <a:pt x="127405" y="57291"/>
                </a:lnTo>
                <a:lnTo>
                  <a:pt x="127000" y="63955"/>
                </a:lnTo>
                <a:lnTo>
                  <a:pt x="126594" y="70619"/>
                </a:lnTo>
                <a:lnTo>
                  <a:pt x="125656" y="115706"/>
                </a:lnTo>
                <a:lnTo>
                  <a:pt x="125654" y="123704"/>
                </a:lnTo>
                <a:lnTo>
                  <a:pt x="125655" y="131450"/>
                </a:lnTo>
                <a:lnTo>
                  <a:pt x="125658" y="139197"/>
                </a:lnTo>
                <a:lnTo>
                  <a:pt x="125704" y="146647"/>
                </a:lnTo>
                <a:lnTo>
                  <a:pt x="125746" y="154416"/>
                </a:lnTo>
                <a:lnTo>
                  <a:pt x="125788" y="162185"/>
                </a:lnTo>
                <a:lnTo>
                  <a:pt x="125581" y="169985"/>
                </a:lnTo>
                <a:lnTo>
                  <a:pt x="125905" y="178065"/>
                </a:lnTo>
                <a:lnTo>
                  <a:pt x="126229" y="186146"/>
                </a:lnTo>
                <a:lnTo>
                  <a:pt x="127012" y="194955"/>
                </a:lnTo>
                <a:lnTo>
                  <a:pt x="127692" y="202897"/>
                </a:lnTo>
                <a:lnTo>
                  <a:pt x="128373" y="210839"/>
                </a:lnTo>
                <a:lnTo>
                  <a:pt x="128976" y="218386"/>
                </a:lnTo>
                <a:lnTo>
                  <a:pt x="129988" y="225719"/>
                </a:lnTo>
                <a:lnTo>
                  <a:pt x="131001" y="233053"/>
                </a:lnTo>
                <a:lnTo>
                  <a:pt x="132493" y="240036"/>
                </a:lnTo>
                <a:lnTo>
                  <a:pt x="133769" y="246899"/>
                </a:lnTo>
                <a:lnTo>
                  <a:pt x="135046" y="253761"/>
                </a:lnTo>
                <a:lnTo>
                  <a:pt x="136188" y="260625"/>
                </a:lnTo>
                <a:lnTo>
                  <a:pt x="137649" y="266896"/>
                </a:lnTo>
                <a:lnTo>
                  <a:pt x="139112" y="273167"/>
                </a:lnTo>
                <a:lnTo>
                  <a:pt x="140965" y="279075"/>
                </a:lnTo>
                <a:lnTo>
                  <a:pt x="142540" y="284524"/>
                </a:lnTo>
                <a:lnTo>
                  <a:pt x="144116" y="289973"/>
                </a:lnTo>
                <a:lnTo>
                  <a:pt x="145469" y="294938"/>
                </a:lnTo>
                <a:lnTo>
                  <a:pt x="147104" y="299591"/>
                </a:lnTo>
                <a:lnTo>
                  <a:pt x="158662" y="323607"/>
                </a:lnTo>
                <a:lnTo>
                  <a:pt x="160946" y="326875"/>
                </a:lnTo>
                <a:lnTo>
                  <a:pt x="163710" y="329698"/>
                </a:lnTo>
                <a:lnTo>
                  <a:pt x="166056" y="332043"/>
                </a:lnTo>
                <a:lnTo>
                  <a:pt x="168402" y="334388"/>
                </a:lnTo>
                <a:lnTo>
                  <a:pt x="171621" y="336737"/>
                </a:lnTo>
                <a:lnTo>
                  <a:pt x="172734" y="337676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670020" y="5276408"/>
            <a:ext cx="15875" cy="112301"/>
          </a:xfrm>
          <a:custGeom>
            <a:avLst/>
            <a:gdLst/>
            <a:ahLst/>
            <a:cxnLst/>
            <a:rect l="l" t="t" r="r" b="b"/>
            <a:pathLst>
              <a:path w="15875" h="112395">
                <a:moveTo>
                  <a:pt x="0" y="0"/>
                </a:moveTo>
                <a:lnTo>
                  <a:pt x="539" y="2700"/>
                </a:lnTo>
                <a:lnTo>
                  <a:pt x="1981" y="9641"/>
                </a:lnTo>
                <a:lnTo>
                  <a:pt x="3240" y="16204"/>
                </a:lnTo>
                <a:lnTo>
                  <a:pt x="10421" y="55925"/>
                </a:lnTo>
                <a:lnTo>
                  <a:pt x="12896" y="71505"/>
                </a:lnTo>
                <a:lnTo>
                  <a:pt x="14568" y="79717"/>
                </a:lnTo>
                <a:lnTo>
                  <a:pt x="14972" y="86119"/>
                </a:lnTo>
                <a:lnTo>
                  <a:pt x="15376" y="92520"/>
                </a:lnTo>
                <a:lnTo>
                  <a:pt x="14704" y="97777"/>
                </a:lnTo>
                <a:lnTo>
                  <a:pt x="14083" y="102126"/>
                </a:lnTo>
                <a:lnTo>
                  <a:pt x="13461" y="106475"/>
                </a:lnTo>
                <a:lnTo>
                  <a:pt x="11717" y="110532"/>
                </a:lnTo>
                <a:lnTo>
                  <a:pt x="11245" y="112214"/>
                </a:lnTo>
              </a:path>
            </a:pathLst>
          </a:custGeom>
          <a:ln w="19049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670020" y="5106952"/>
            <a:ext cx="0" cy="7614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-9525" y="3775"/>
                </a:moveTo>
                <a:lnTo>
                  <a:pt x="9525" y="3775"/>
                </a:lnTo>
              </a:path>
            </a:pathLst>
          </a:custGeom>
          <a:ln w="7551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3" name="object 11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6799712" y="5238018"/>
            <a:ext cx="219388" cy="150385"/>
          </a:xfrm>
          <a:prstGeom prst="rect">
            <a:avLst/>
          </a:prstGeom>
        </p:spPr>
      </p:pic>
      <p:sp>
        <p:nvSpPr>
          <p:cNvPr id="114" name="object 114"/>
          <p:cNvSpPr/>
          <p:nvPr/>
        </p:nvSpPr>
        <p:spPr>
          <a:xfrm>
            <a:off x="7475395" y="5226448"/>
            <a:ext cx="257175" cy="130066"/>
          </a:xfrm>
          <a:custGeom>
            <a:avLst/>
            <a:gdLst/>
            <a:ahLst/>
            <a:cxnLst/>
            <a:rect l="l" t="t" r="r" b="b"/>
            <a:pathLst>
              <a:path w="257175" h="130175">
                <a:moveTo>
                  <a:pt x="147486" y="2341"/>
                </a:moveTo>
                <a:lnTo>
                  <a:pt x="145326" y="2071"/>
                </a:lnTo>
                <a:lnTo>
                  <a:pt x="141179" y="0"/>
                </a:lnTo>
                <a:lnTo>
                  <a:pt x="134528" y="721"/>
                </a:lnTo>
                <a:lnTo>
                  <a:pt x="91452" y="13360"/>
                </a:lnTo>
                <a:lnTo>
                  <a:pt x="52026" y="37056"/>
                </a:lnTo>
                <a:lnTo>
                  <a:pt x="21615" y="63621"/>
                </a:lnTo>
                <a:lnTo>
                  <a:pt x="6989" y="83282"/>
                </a:lnTo>
                <a:lnTo>
                  <a:pt x="3533" y="89415"/>
                </a:lnTo>
                <a:lnTo>
                  <a:pt x="1765" y="95403"/>
                </a:lnTo>
                <a:lnTo>
                  <a:pt x="882" y="100419"/>
                </a:lnTo>
                <a:lnTo>
                  <a:pt x="0" y="105435"/>
                </a:lnTo>
                <a:lnTo>
                  <a:pt x="599" y="109775"/>
                </a:lnTo>
                <a:lnTo>
                  <a:pt x="1693" y="113380"/>
                </a:lnTo>
                <a:lnTo>
                  <a:pt x="2787" y="116985"/>
                </a:lnTo>
                <a:lnTo>
                  <a:pt x="16309" y="127101"/>
                </a:lnTo>
                <a:lnTo>
                  <a:pt x="19543" y="128340"/>
                </a:lnTo>
                <a:lnTo>
                  <a:pt x="23221" y="129249"/>
                </a:lnTo>
                <a:lnTo>
                  <a:pt x="26844" y="129484"/>
                </a:lnTo>
                <a:lnTo>
                  <a:pt x="30465" y="129718"/>
                </a:lnTo>
                <a:lnTo>
                  <a:pt x="34030" y="129084"/>
                </a:lnTo>
                <a:lnTo>
                  <a:pt x="38041" y="128506"/>
                </a:lnTo>
                <a:lnTo>
                  <a:pt x="76691" y="115284"/>
                </a:lnTo>
                <a:lnTo>
                  <a:pt x="80780" y="112943"/>
                </a:lnTo>
                <a:lnTo>
                  <a:pt x="85014" y="110284"/>
                </a:lnTo>
                <a:lnTo>
                  <a:pt x="88573" y="107524"/>
                </a:lnTo>
                <a:lnTo>
                  <a:pt x="92133" y="104765"/>
                </a:lnTo>
                <a:lnTo>
                  <a:pt x="95090" y="101497"/>
                </a:lnTo>
                <a:lnTo>
                  <a:pt x="98050" y="98728"/>
                </a:lnTo>
                <a:lnTo>
                  <a:pt x="101010" y="95958"/>
                </a:lnTo>
                <a:lnTo>
                  <a:pt x="103906" y="93481"/>
                </a:lnTo>
                <a:lnTo>
                  <a:pt x="106333" y="90907"/>
                </a:lnTo>
                <a:lnTo>
                  <a:pt x="108760" y="88333"/>
                </a:lnTo>
                <a:lnTo>
                  <a:pt x="110593" y="85862"/>
                </a:lnTo>
                <a:lnTo>
                  <a:pt x="112611" y="83284"/>
                </a:lnTo>
                <a:lnTo>
                  <a:pt x="114629" y="80705"/>
                </a:lnTo>
                <a:lnTo>
                  <a:pt x="116699" y="78118"/>
                </a:lnTo>
                <a:lnTo>
                  <a:pt x="118439" y="75435"/>
                </a:lnTo>
                <a:lnTo>
                  <a:pt x="120179" y="72752"/>
                </a:lnTo>
                <a:lnTo>
                  <a:pt x="121746" y="70006"/>
                </a:lnTo>
                <a:lnTo>
                  <a:pt x="123051" y="67187"/>
                </a:lnTo>
                <a:lnTo>
                  <a:pt x="124357" y="64368"/>
                </a:lnTo>
                <a:lnTo>
                  <a:pt x="125135" y="61469"/>
                </a:lnTo>
                <a:lnTo>
                  <a:pt x="126272" y="58521"/>
                </a:lnTo>
                <a:lnTo>
                  <a:pt x="127408" y="55573"/>
                </a:lnTo>
                <a:lnTo>
                  <a:pt x="128740" y="52551"/>
                </a:lnTo>
                <a:lnTo>
                  <a:pt x="129868" y="49499"/>
                </a:lnTo>
                <a:lnTo>
                  <a:pt x="130997" y="46447"/>
                </a:lnTo>
                <a:lnTo>
                  <a:pt x="132109" y="42527"/>
                </a:lnTo>
                <a:lnTo>
                  <a:pt x="133042" y="40212"/>
                </a:lnTo>
                <a:lnTo>
                  <a:pt x="133975" y="37898"/>
                </a:lnTo>
                <a:lnTo>
                  <a:pt x="134518" y="36354"/>
                </a:lnTo>
                <a:lnTo>
                  <a:pt x="135464" y="35612"/>
                </a:lnTo>
                <a:lnTo>
                  <a:pt x="136411" y="34870"/>
                </a:lnTo>
                <a:lnTo>
                  <a:pt x="137658" y="35049"/>
                </a:lnTo>
                <a:lnTo>
                  <a:pt x="138720" y="35759"/>
                </a:lnTo>
                <a:lnTo>
                  <a:pt x="139782" y="36469"/>
                </a:lnTo>
                <a:lnTo>
                  <a:pt x="140627" y="38018"/>
                </a:lnTo>
                <a:lnTo>
                  <a:pt x="141837" y="39874"/>
                </a:lnTo>
                <a:lnTo>
                  <a:pt x="143047" y="41730"/>
                </a:lnTo>
                <a:lnTo>
                  <a:pt x="144359" y="44241"/>
                </a:lnTo>
                <a:lnTo>
                  <a:pt x="145977" y="46894"/>
                </a:lnTo>
                <a:lnTo>
                  <a:pt x="147594" y="49548"/>
                </a:lnTo>
                <a:lnTo>
                  <a:pt x="149456" y="52653"/>
                </a:lnTo>
                <a:lnTo>
                  <a:pt x="151542" y="55794"/>
                </a:lnTo>
                <a:lnTo>
                  <a:pt x="153629" y="58935"/>
                </a:lnTo>
                <a:lnTo>
                  <a:pt x="155989" y="62350"/>
                </a:lnTo>
                <a:lnTo>
                  <a:pt x="158495" y="65742"/>
                </a:lnTo>
                <a:lnTo>
                  <a:pt x="161001" y="69132"/>
                </a:lnTo>
                <a:lnTo>
                  <a:pt x="163749" y="72932"/>
                </a:lnTo>
                <a:lnTo>
                  <a:pt x="166579" y="76142"/>
                </a:lnTo>
                <a:lnTo>
                  <a:pt x="169410" y="79352"/>
                </a:lnTo>
                <a:lnTo>
                  <a:pt x="172425" y="82157"/>
                </a:lnTo>
                <a:lnTo>
                  <a:pt x="175476" y="85001"/>
                </a:lnTo>
                <a:lnTo>
                  <a:pt x="178527" y="87844"/>
                </a:lnTo>
                <a:lnTo>
                  <a:pt x="181702" y="90486"/>
                </a:lnTo>
                <a:lnTo>
                  <a:pt x="184884" y="93203"/>
                </a:lnTo>
                <a:lnTo>
                  <a:pt x="188066" y="95920"/>
                </a:lnTo>
                <a:lnTo>
                  <a:pt x="191323" y="98842"/>
                </a:lnTo>
                <a:lnTo>
                  <a:pt x="194570" y="101304"/>
                </a:lnTo>
                <a:lnTo>
                  <a:pt x="197817" y="103766"/>
                </a:lnTo>
                <a:lnTo>
                  <a:pt x="200830" y="106060"/>
                </a:lnTo>
                <a:lnTo>
                  <a:pt x="204368" y="107976"/>
                </a:lnTo>
                <a:lnTo>
                  <a:pt x="207905" y="109892"/>
                </a:lnTo>
                <a:lnTo>
                  <a:pt x="211904" y="111483"/>
                </a:lnTo>
                <a:lnTo>
                  <a:pt x="215795" y="112800"/>
                </a:lnTo>
                <a:lnTo>
                  <a:pt x="219686" y="114117"/>
                </a:lnTo>
                <a:lnTo>
                  <a:pt x="223229" y="115086"/>
                </a:lnTo>
                <a:lnTo>
                  <a:pt x="227715" y="115880"/>
                </a:lnTo>
                <a:lnTo>
                  <a:pt x="232202" y="116674"/>
                </a:lnTo>
                <a:lnTo>
                  <a:pt x="237883" y="117166"/>
                </a:lnTo>
                <a:lnTo>
                  <a:pt x="242714" y="117564"/>
                </a:lnTo>
                <a:lnTo>
                  <a:pt x="247545" y="117961"/>
                </a:lnTo>
                <a:lnTo>
                  <a:pt x="254372" y="118147"/>
                </a:lnTo>
                <a:lnTo>
                  <a:pt x="256702" y="118264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5" name="object 115"/>
          <p:cNvGrpSpPr/>
          <p:nvPr/>
        </p:nvGrpSpPr>
        <p:grpSpPr>
          <a:xfrm>
            <a:off x="8089530" y="5209746"/>
            <a:ext cx="141605" cy="397176"/>
            <a:chOff x="8089530" y="5214124"/>
            <a:chExt cx="141605" cy="397510"/>
          </a:xfrm>
        </p:grpSpPr>
        <p:sp>
          <p:nvSpPr>
            <p:cNvPr id="116" name="object 116"/>
            <p:cNvSpPr/>
            <p:nvPr/>
          </p:nvSpPr>
          <p:spPr>
            <a:xfrm>
              <a:off x="8099055" y="5223649"/>
              <a:ext cx="67310" cy="378460"/>
            </a:xfrm>
            <a:custGeom>
              <a:avLst/>
              <a:gdLst/>
              <a:ahLst/>
              <a:cxnLst/>
              <a:rect l="l" t="t" r="r" b="b"/>
              <a:pathLst>
                <a:path w="67309" h="378460">
                  <a:moveTo>
                    <a:pt x="66955" y="0"/>
                  </a:moveTo>
                  <a:lnTo>
                    <a:pt x="66416" y="2430"/>
                  </a:lnTo>
                  <a:lnTo>
                    <a:pt x="65244" y="7030"/>
                  </a:lnTo>
                  <a:lnTo>
                    <a:pt x="63715" y="14584"/>
                  </a:lnTo>
                  <a:lnTo>
                    <a:pt x="62468" y="20915"/>
                  </a:lnTo>
                  <a:lnTo>
                    <a:pt x="61041" y="28361"/>
                  </a:lnTo>
                  <a:lnTo>
                    <a:pt x="59469" y="36604"/>
                  </a:lnTo>
                  <a:lnTo>
                    <a:pt x="57787" y="45324"/>
                  </a:lnTo>
                  <a:lnTo>
                    <a:pt x="55945" y="54623"/>
                  </a:lnTo>
                  <a:lnTo>
                    <a:pt x="53944" y="64608"/>
                  </a:lnTo>
                  <a:lnTo>
                    <a:pt x="51894" y="74971"/>
                  </a:lnTo>
                  <a:lnTo>
                    <a:pt x="49902" y="85399"/>
                  </a:lnTo>
                  <a:lnTo>
                    <a:pt x="47999" y="95930"/>
                  </a:lnTo>
                  <a:lnTo>
                    <a:pt x="46128" y="106690"/>
                  </a:lnTo>
                  <a:lnTo>
                    <a:pt x="44262" y="117502"/>
                  </a:lnTo>
                  <a:lnTo>
                    <a:pt x="42379" y="128189"/>
                  </a:lnTo>
                  <a:lnTo>
                    <a:pt x="40441" y="138762"/>
                  </a:lnTo>
                  <a:lnTo>
                    <a:pt x="38471" y="149296"/>
                  </a:lnTo>
                  <a:lnTo>
                    <a:pt x="36534" y="159710"/>
                  </a:lnTo>
                  <a:lnTo>
                    <a:pt x="34696" y="169925"/>
                  </a:lnTo>
                  <a:lnTo>
                    <a:pt x="32993" y="179974"/>
                  </a:lnTo>
                  <a:lnTo>
                    <a:pt x="31385" y="189882"/>
                  </a:lnTo>
                  <a:lnTo>
                    <a:pt x="29818" y="199555"/>
                  </a:lnTo>
                  <a:lnTo>
                    <a:pt x="28240" y="208899"/>
                  </a:lnTo>
                  <a:lnTo>
                    <a:pt x="26615" y="217902"/>
                  </a:lnTo>
                  <a:lnTo>
                    <a:pt x="24981" y="226611"/>
                  </a:lnTo>
                  <a:lnTo>
                    <a:pt x="23384" y="235016"/>
                  </a:lnTo>
                  <a:lnTo>
                    <a:pt x="21873" y="243108"/>
                  </a:lnTo>
                  <a:lnTo>
                    <a:pt x="15132" y="281409"/>
                  </a:lnTo>
                  <a:lnTo>
                    <a:pt x="14154" y="289844"/>
                  </a:lnTo>
                  <a:lnTo>
                    <a:pt x="12851" y="297401"/>
                  </a:lnTo>
                  <a:lnTo>
                    <a:pt x="11548" y="304958"/>
                  </a:lnTo>
                  <a:lnTo>
                    <a:pt x="10069" y="311364"/>
                  </a:lnTo>
                  <a:lnTo>
                    <a:pt x="8818" y="317701"/>
                  </a:lnTo>
                  <a:lnTo>
                    <a:pt x="7567" y="324037"/>
                  </a:lnTo>
                  <a:lnTo>
                    <a:pt x="6358" y="329960"/>
                  </a:lnTo>
                  <a:lnTo>
                    <a:pt x="5346" y="335419"/>
                  </a:lnTo>
                  <a:lnTo>
                    <a:pt x="4333" y="340878"/>
                  </a:lnTo>
                  <a:lnTo>
                    <a:pt x="3464" y="345823"/>
                  </a:lnTo>
                  <a:lnTo>
                    <a:pt x="2744" y="350456"/>
                  </a:lnTo>
                  <a:lnTo>
                    <a:pt x="2023" y="355088"/>
                  </a:lnTo>
                  <a:lnTo>
                    <a:pt x="1473" y="359243"/>
                  </a:lnTo>
                  <a:lnTo>
                    <a:pt x="1020" y="363216"/>
                  </a:lnTo>
                  <a:lnTo>
                    <a:pt x="568" y="367188"/>
                  </a:lnTo>
                  <a:lnTo>
                    <a:pt x="0" y="371862"/>
                  </a:lnTo>
                  <a:lnTo>
                    <a:pt x="28" y="374288"/>
                  </a:lnTo>
                  <a:lnTo>
                    <a:pt x="57" y="376714"/>
                  </a:lnTo>
                  <a:lnTo>
                    <a:pt x="656" y="377343"/>
                  </a:lnTo>
                  <a:lnTo>
                    <a:pt x="1191" y="377773"/>
                  </a:lnTo>
                  <a:lnTo>
                    <a:pt x="1725" y="378204"/>
                  </a:lnTo>
                  <a:lnTo>
                    <a:pt x="2892" y="377023"/>
                  </a:lnTo>
                  <a:lnTo>
                    <a:pt x="3233" y="376873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108843" y="5237047"/>
              <a:ext cx="121946" cy="149478"/>
            </a:xfrm>
            <a:prstGeom prst="rect">
              <a:avLst/>
            </a:prstGeom>
          </p:spPr>
        </p:pic>
      </p:grpSp>
      <p:pic>
        <p:nvPicPr>
          <p:cNvPr id="118" name="object 11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8975946" y="5106467"/>
            <a:ext cx="1049525" cy="457000"/>
          </a:xfrm>
          <a:prstGeom prst="rect">
            <a:avLst/>
          </a:prstGeom>
        </p:spPr>
      </p:pic>
      <p:sp>
        <p:nvSpPr>
          <p:cNvPr id="119" name="object 119"/>
          <p:cNvSpPr/>
          <p:nvPr/>
        </p:nvSpPr>
        <p:spPr>
          <a:xfrm>
            <a:off x="9795402" y="5020898"/>
            <a:ext cx="7620" cy="8248"/>
          </a:xfrm>
          <a:custGeom>
            <a:avLst/>
            <a:gdLst/>
            <a:ahLst/>
            <a:cxnLst/>
            <a:rect l="l" t="t" r="r" b="b"/>
            <a:pathLst>
              <a:path w="7620" h="8254">
                <a:moveTo>
                  <a:pt x="0" y="7888"/>
                </a:moveTo>
                <a:lnTo>
                  <a:pt x="0" y="4646"/>
                </a:lnTo>
                <a:lnTo>
                  <a:pt x="3239" y="1957"/>
                </a:lnTo>
                <a:lnTo>
                  <a:pt x="7548" y="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0" name="object 12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79624" y="5894051"/>
            <a:ext cx="603090" cy="416951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029092" y="5907394"/>
            <a:ext cx="982466" cy="350147"/>
          </a:xfrm>
          <a:prstGeom prst="rect">
            <a:avLst/>
          </a:prstGeom>
        </p:spPr>
      </p:pic>
      <p:sp>
        <p:nvSpPr>
          <p:cNvPr id="122" name="object 122"/>
          <p:cNvSpPr txBox="1"/>
          <p:nvPr/>
        </p:nvSpPr>
        <p:spPr>
          <a:xfrm>
            <a:off x="349301" y="6946143"/>
            <a:ext cx="200025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1800" b="1" spc="-175" dirty="0">
                <a:solidFill>
                  <a:srgbClr val="FFFFFF"/>
                </a:solidFill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70"/>
                </a:spcBef>
              </a:pPr>
              <a:t>10</a:t>
            </a:fld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388" y="6834793"/>
            <a:ext cx="541655" cy="539297"/>
          </a:xfrm>
          <a:custGeom>
            <a:avLst/>
            <a:gdLst/>
            <a:ahLst/>
            <a:cxnLst/>
            <a:rect l="l" t="t" r="r" b="b"/>
            <a:pathLst>
              <a:path w="541655" h="539750">
                <a:moveTo>
                  <a:pt x="541337" y="0"/>
                </a:moveTo>
                <a:lnTo>
                  <a:pt x="0" y="0"/>
                </a:lnTo>
                <a:lnTo>
                  <a:pt x="0" y="539750"/>
                </a:lnTo>
                <a:lnTo>
                  <a:pt x="541337" y="539750"/>
                </a:lnTo>
                <a:lnTo>
                  <a:pt x="541337" y="0"/>
                </a:lnTo>
                <a:close/>
              </a:path>
            </a:pathLst>
          </a:custGeom>
          <a:solidFill>
            <a:srgbClr val="E7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3515" y="1603171"/>
            <a:ext cx="8590915" cy="34216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0384"/>
              <a:buFont typeface="Segoe UI Symbol"/>
              <a:buChar char="⚫"/>
              <a:tabLst>
                <a:tab pos="187960" algn="l"/>
              </a:tabLst>
            </a:pPr>
            <a:r>
              <a:rPr sz="2600" spc="-15" dirty="0">
                <a:latin typeface="Constantia"/>
                <a:cs typeface="Constantia"/>
              </a:rPr>
              <a:t>Syntax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analysis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second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phase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compiler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⚫"/>
            </a:pPr>
            <a:endParaRPr sz="3350" dirty="0">
              <a:latin typeface="Constantia"/>
              <a:cs typeface="Constantia"/>
            </a:endParaRPr>
          </a:p>
          <a:p>
            <a:pPr marL="187960" indent="-175260">
              <a:lnSpc>
                <a:spcPct val="100000"/>
              </a:lnSpc>
              <a:buClr>
                <a:srgbClr val="0AD0D9"/>
              </a:buClr>
              <a:buSzPct val="90384"/>
              <a:buFont typeface="Segoe UI Symbol"/>
              <a:buChar char="⚫"/>
              <a:tabLst>
                <a:tab pos="187960" algn="l"/>
              </a:tabLst>
            </a:pPr>
            <a:r>
              <a:rPr sz="2600" spc="-30" dirty="0">
                <a:latin typeface="Constantia"/>
                <a:cs typeface="Constantia"/>
              </a:rPr>
              <a:t>It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also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called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parsing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5" dirty="0">
                <a:latin typeface="Constantia"/>
                <a:cs typeface="Constantia"/>
              </a:rPr>
              <a:t> it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generates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parse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tree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⚫"/>
            </a:pPr>
            <a:endParaRPr sz="3350" dirty="0">
              <a:latin typeface="Constantia"/>
              <a:cs typeface="Constantia"/>
            </a:endParaRPr>
          </a:p>
          <a:p>
            <a:pPr marL="187960" indent="-17526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0384"/>
              <a:buFont typeface="Segoe UI Symbol"/>
              <a:buChar char="⚫"/>
              <a:tabLst>
                <a:tab pos="187960" algn="l"/>
              </a:tabLst>
            </a:pPr>
            <a:r>
              <a:rPr sz="2600" spc="-5" dirty="0">
                <a:latin typeface="Constantia"/>
                <a:cs typeface="Constantia"/>
              </a:rPr>
              <a:t>Parser:</a:t>
            </a:r>
            <a:endParaRPr sz="2600" dirty="0">
              <a:latin typeface="Constantia"/>
              <a:cs typeface="Constantia"/>
            </a:endParaRPr>
          </a:p>
          <a:p>
            <a:pPr marL="12700" marR="5080">
              <a:lnSpc>
                <a:spcPct val="100000"/>
              </a:lnSpc>
              <a:spcBef>
                <a:spcPts val="509"/>
              </a:spcBef>
              <a:buClr>
                <a:srgbClr val="0E6EC5"/>
              </a:buClr>
              <a:buSzPct val="81250"/>
              <a:buFont typeface="Segoe UI Symbol"/>
              <a:buChar char="⚫"/>
              <a:tabLst>
                <a:tab pos="157480" algn="l"/>
              </a:tabLst>
            </a:pPr>
            <a:r>
              <a:rPr sz="2400" spc="-30" dirty="0">
                <a:latin typeface="Constantia"/>
                <a:cs typeface="Constantia"/>
              </a:rPr>
              <a:t>It </a:t>
            </a:r>
            <a:r>
              <a:rPr sz="2400" spc="-5" dirty="0">
                <a:latin typeface="Constantia"/>
                <a:cs typeface="Constantia"/>
              </a:rPr>
              <a:t>is the </a:t>
            </a:r>
            <a:r>
              <a:rPr sz="2400" spc="-10" dirty="0">
                <a:latin typeface="Constantia"/>
                <a:cs typeface="Constantia"/>
              </a:rPr>
              <a:t>program </a:t>
            </a:r>
            <a:r>
              <a:rPr sz="2400" spc="-5" dirty="0">
                <a:latin typeface="Constantia"/>
                <a:cs typeface="Constantia"/>
              </a:rPr>
              <a:t>that </a:t>
            </a:r>
            <a:r>
              <a:rPr sz="2400" spc="-15" dirty="0">
                <a:latin typeface="Constantia"/>
                <a:cs typeface="Constantia"/>
              </a:rPr>
              <a:t>takes tokens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grammar </a:t>
            </a:r>
            <a:r>
              <a:rPr sz="2400" spc="-10" dirty="0">
                <a:latin typeface="Constantia"/>
                <a:cs typeface="Constantia"/>
              </a:rPr>
              <a:t>(context- free </a:t>
            </a:r>
            <a:r>
              <a:rPr sz="2400" spc="-5" dirty="0">
                <a:latin typeface="Constantia"/>
                <a:cs typeface="Constantia"/>
              </a:rPr>
              <a:t> grammar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-CFG)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input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validates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input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token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against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grammar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2354" y="263557"/>
            <a:ext cx="39249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Syntax</a:t>
            </a:r>
            <a:r>
              <a:rPr spc="-7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49301" y="6946143"/>
            <a:ext cx="200025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1800" b="1" spc="-175" dirty="0">
                <a:solidFill>
                  <a:srgbClr val="FFFFFF"/>
                </a:solidFill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70"/>
                </a:spcBef>
              </a:pPr>
              <a:t>11</a:t>
            </a:fld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388" y="6834793"/>
            <a:ext cx="541655" cy="539297"/>
          </a:xfrm>
          <a:custGeom>
            <a:avLst/>
            <a:gdLst/>
            <a:ahLst/>
            <a:cxnLst/>
            <a:rect l="l" t="t" r="r" b="b"/>
            <a:pathLst>
              <a:path w="541655" h="539750">
                <a:moveTo>
                  <a:pt x="541337" y="0"/>
                </a:moveTo>
                <a:lnTo>
                  <a:pt x="0" y="0"/>
                </a:lnTo>
                <a:lnTo>
                  <a:pt x="0" y="539750"/>
                </a:lnTo>
                <a:lnTo>
                  <a:pt x="541337" y="539750"/>
                </a:lnTo>
                <a:lnTo>
                  <a:pt x="541337" y="0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7081" y="2923636"/>
            <a:ext cx="1271270" cy="1020223"/>
            <a:chOff x="1117081" y="2926093"/>
            <a:chExt cx="1271270" cy="10210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081" y="2926093"/>
              <a:ext cx="1251225" cy="10210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7572" y="3032760"/>
              <a:ext cx="1240536" cy="8732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7434" y="2957410"/>
              <a:ext cx="1150188" cy="92015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67434" y="2954928"/>
            <a:ext cx="1150620" cy="727122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1350"/>
              </a:spcBef>
            </a:pPr>
            <a:r>
              <a:rPr sz="1800" spc="-10" dirty="0">
                <a:solidFill>
                  <a:srgbClr val="1F492E"/>
                </a:solidFill>
                <a:latin typeface="Calibri"/>
                <a:cs typeface="Calibri"/>
              </a:rPr>
              <a:t>Lexical</a:t>
            </a:r>
            <a:endParaRPr sz="1800">
              <a:latin typeface="Calibri"/>
              <a:cs typeface="Calibri"/>
            </a:endParaRPr>
          </a:p>
          <a:p>
            <a:pPr marL="176530">
              <a:lnSpc>
                <a:spcPct val="100000"/>
              </a:lnSpc>
            </a:pPr>
            <a:r>
              <a:rPr sz="1800" spc="-10" dirty="0">
                <a:solidFill>
                  <a:srgbClr val="1F492E"/>
                </a:solidFill>
                <a:latin typeface="Calibri"/>
                <a:cs typeface="Calibri"/>
              </a:rPr>
              <a:t>Analyzer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32038" y="2923636"/>
            <a:ext cx="1251585" cy="1020223"/>
            <a:chOff x="3432037" y="2926093"/>
            <a:chExt cx="1251585" cy="102108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2037" y="2926093"/>
              <a:ext cx="1251225" cy="10210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70731" y="3169920"/>
              <a:ext cx="1025651" cy="5989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82212" y="2957410"/>
              <a:ext cx="1150188" cy="92015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482213" y="2954928"/>
            <a:ext cx="1150620" cy="601447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Parser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81416" y="4834650"/>
            <a:ext cx="1251585" cy="1020223"/>
            <a:chOff x="2281416" y="4838713"/>
            <a:chExt cx="1251585" cy="102108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1416" y="4838713"/>
              <a:ext cx="1251225" cy="102105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69819" y="4945380"/>
              <a:ext cx="1126235" cy="8732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31973" y="4869650"/>
              <a:ext cx="1150188" cy="92015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331973" y="4865561"/>
            <a:ext cx="1150620" cy="727122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30835" marR="225425" indent="-96520">
              <a:lnSpc>
                <a:spcPct val="100000"/>
              </a:lnSpc>
              <a:spcBef>
                <a:spcPts val="1350"/>
              </a:spcBef>
            </a:pPr>
            <a:r>
              <a:rPr sz="1800" spc="-25" dirty="0">
                <a:solidFill>
                  <a:srgbClr val="1F492E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1F492E"/>
                </a:solidFill>
                <a:latin typeface="Calibri"/>
                <a:cs typeface="Calibri"/>
              </a:rPr>
              <a:t>ymbol  </a:t>
            </a:r>
            <a:r>
              <a:rPr sz="1800" spc="-30" dirty="0">
                <a:solidFill>
                  <a:srgbClr val="1F492E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4470" y="3281335"/>
            <a:ext cx="5141595" cy="439686"/>
          </a:xfrm>
          <a:custGeom>
            <a:avLst/>
            <a:gdLst/>
            <a:ahLst/>
            <a:cxnLst/>
            <a:rect l="l" t="t" r="r" b="b"/>
            <a:pathLst>
              <a:path w="5141595" h="440054">
                <a:moveTo>
                  <a:pt x="756361" y="54864"/>
                </a:moveTo>
                <a:lnTo>
                  <a:pt x="739940" y="45466"/>
                </a:lnTo>
                <a:lnTo>
                  <a:pt x="665657" y="2921"/>
                </a:lnTo>
                <a:lnTo>
                  <a:pt x="661098" y="254"/>
                </a:lnTo>
                <a:lnTo>
                  <a:pt x="655281" y="1778"/>
                </a:lnTo>
                <a:lnTo>
                  <a:pt x="650049" y="10922"/>
                </a:lnTo>
                <a:lnTo>
                  <a:pt x="651624" y="16764"/>
                </a:lnTo>
                <a:lnTo>
                  <a:pt x="656183" y="19431"/>
                </a:lnTo>
                <a:lnTo>
                  <a:pt x="702132" y="45745"/>
                </a:lnTo>
                <a:lnTo>
                  <a:pt x="0" y="51054"/>
                </a:lnTo>
                <a:lnTo>
                  <a:pt x="139" y="70104"/>
                </a:lnTo>
                <a:lnTo>
                  <a:pt x="702348" y="64782"/>
                </a:lnTo>
                <a:lnTo>
                  <a:pt x="652221" y="94488"/>
                </a:lnTo>
                <a:lnTo>
                  <a:pt x="650722" y="100330"/>
                </a:lnTo>
                <a:lnTo>
                  <a:pt x="656094" y="109474"/>
                </a:lnTo>
                <a:lnTo>
                  <a:pt x="661936" y="110871"/>
                </a:lnTo>
                <a:lnTo>
                  <a:pt x="756361" y="54864"/>
                </a:lnTo>
                <a:close/>
              </a:path>
              <a:path w="5141595" h="440054">
                <a:moveTo>
                  <a:pt x="3004972" y="386461"/>
                </a:moveTo>
                <a:lnTo>
                  <a:pt x="3004845" y="367411"/>
                </a:lnTo>
                <a:lnTo>
                  <a:pt x="2075434" y="375615"/>
                </a:lnTo>
                <a:lnTo>
                  <a:pt x="2121052" y="348488"/>
                </a:lnTo>
                <a:lnTo>
                  <a:pt x="2125624" y="345821"/>
                </a:lnTo>
                <a:lnTo>
                  <a:pt x="2127021" y="339852"/>
                </a:lnTo>
                <a:lnTo>
                  <a:pt x="2124354" y="335407"/>
                </a:lnTo>
                <a:lnTo>
                  <a:pt x="2121687" y="330835"/>
                </a:lnTo>
                <a:lnTo>
                  <a:pt x="2115845" y="329438"/>
                </a:lnTo>
                <a:lnTo>
                  <a:pt x="2111273" y="332105"/>
                </a:lnTo>
                <a:lnTo>
                  <a:pt x="2021484" y="385572"/>
                </a:lnTo>
                <a:lnTo>
                  <a:pt x="2112289" y="437388"/>
                </a:lnTo>
                <a:lnTo>
                  <a:pt x="2116861" y="440055"/>
                </a:lnTo>
                <a:lnTo>
                  <a:pt x="2122576" y="438404"/>
                </a:lnTo>
                <a:lnTo>
                  <a:pt x="2127910" y="429260"/>
                </a:lnTo>
                <a:lnTo>
                  <a:pt x="2126259" y="423545"/>
                </a:lnTo>
                <a:lnTo>
                  <a:pt x="2121687" y="420878"/>
                </a:lnTo>
                <a:lnTo>
                  <a:pt x="2076170" y="394843"/>
                </a:lnTo>
                <a:lnTo>
                  <a:pt x="2075637" y="394538"/>
                </a:lnTo>
                <a:lnTo>
                  <a:pt x="3004972" y="386461"/>
                </a:lnTo>
                <a:close/>
              </a:path>
              <a:path w="5141595" h="440054">
                <a:moveTo>
                  <a:pt x="3071139" y="54864"/>
                </a:moveTo>
                <a:lnTo>
                  <a:pt x="3054832" y="45466"/>
                </a:lnTo>
                <a:lnTo>
                  <a:pt x="2976016" y="0"/>
                </a:lnTo>
                <a:lnTo>
                  <a:pt x="2970174" y="1524"/>
                </a:lnTo>
                <a:lnTo>
                  <a:pt x="2967507" y="6096"/>
                </a:lnTo>
                <a:lnTo>
                  <a:pt x="2964967" y="10668"/>
                </a:lnTo>
                <a:lnTo>
                  <a:pt x="2966491" y="16510"/>
                </a:lnTo>
                <a:lnTo>
                  <a:pt x="3016961" y="45643"/>
                </a:lnTo>
                <a:lnTo>
                  <a:pt x="1912264" y="51054"/>
                </a:lnTo>
                <a:lnTo>
                  <a:pt x="1912264" y="70104"/>
                </a:lnTo>
                <a:lnTo>
                  <a:pt x="3016974" y="64693"/>
                </a:lnTo>
                <a:lnTo>
                  <a:pt x="2966872" y="94234"/>
                </a:lnTo>
                <a:lnTo>
                  <a:pt x="2965348" y="100076"/>
                </a:lnTo>
                <a:lnTo>
                  <a:pt x="2970682" y="109220"/>
                </a:lnTo>
                <a:lnTo>
                  <a:pt x="2976524" y="110617"/>
                </a:lnTo>
                <a:lnTo>
                  <a:pt x="3071139" y="54864"/>
                </a:lnTo>
                <a:close/>
              </a:path>
              <a:path w="5141595" h="440054">
                <a:moveTo>
                  <a:pt x="5123154" y="106934"/>
                </a:moveTo>
                <a:lnTo>
                  <a:pt x="5077866" y="106934"/>
                </a:lnTo>
                <a:lnTo>
                  <a:pt x="5065141" y="106934"/>
                </a:lnTo>
                <a:lnTo>
                  <a:pt x="5064912" y="135382"/>
                </a:lnTo>
                <a:lnTo>
                  <a:pt x="5123154" y="106934"/>
                </a:lnTo>
                <a:close/>
              </a:path>
              <a:path w="5141595" h="440054">
                <a:moveTo>
                  <a:pt x="5141366" y="98044"/>
                </a:moveTo>
                <a:lnTo>
                  <a:pt x="5065547" y="59182"/>
                </a:lnTo>
                <a:lnTo>
                  <a:pt x="5065306" y="87769"/>
                </a:lnTo>
                <a:lnTo>
                  <a:pt x="4227093" y="79883"/>
                </a:lnTo>
                <a:lnTo>
                  <a:pt x="4226966" y="98933"/>
                </a:lnTo>
                <a:lnTo>
                  <a:pt x="5065141" y="106819"/>
                </a:lnTo>
                <a:lnTo>
                  <a:pt x="5077866" y="106934"/>
                </a:lnTo>
                <a:lnTo>
                  <a:pt x="5123396" y="106819"/>
                </a:lnTo>
                <a:lnTo>
                  <a:pt x="5141366" y="9804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83892" y="2783279"/>
            <a:ext cx="550545" cy="299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39086" y="3889789"/>
            <a:ext cx="1356995" cy="299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get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next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token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52244" y="2900783"/>
            <a:ext cx="5727700" cy="1942103"/>
            <a:chOff x="1452244" y="2903220"/>
            <a:chExt cx="5727700" cy="1943735"/>
          </a:xfrm>
        </p:grpSpPr>
        <p:sp>
          <p:nvSpPr>
            <p:cNvPr id="22" name="object 22"/>
            <p:cNvSpPr/>
            <p:nvPr/>
          </p:nvSpPr>
          <p:spPr>
            <a:xfrm>
              <a:off x="1452245" y="3932427"/>
              <a:ext cx="2889885" cy="914400"/>
            </a:xfrm>
            <a:custGeom>
              <a:avLst/>
              <a:gdLst/>
              <a:ahLst/>
              <a:cxnLst/>
              <a:rect l="l" t="t" r="r" b="b"/>
              <a:pathLst>
                <a:path w="2889885" h="914400">
                  <a:moveTo>
                    <a:pt x="914400" y="914400"/>
                  </a:moveTo>
                  <a:lnTo>
                    <a:pt x="901674" y="876173"/>
                  </a:lnTo>
                  <a:lnTo>
                    <a:pt x="887476" y="833501"/>
                  </a:lnTo>
                  <a:lnTo>
                    <a:pt x="867295" y="853719"/>
                  </a:lnTo>
                  <a:lnTo>
                    <a:pt x="60706" y="47117"/>
                  </a:lnTo>
                  <a:lnTo>
                    <a:pt x="69710" y="38100"/>
                  </a:lnTo>
                  <a:lnTo>
                    <a:pt x="80899" y="26924"/>
                  </a:lnTo>
                  <a:lnTo>
                    <a:pt x="0" y="0"/>
                  </a:lnTo>
                  <a:lnTo>
                    <a:pt x="27051" y="80772"/>
                  </a:lnTo>
                  <a:lnTo>
                    <a:pt x="47231" y="60591"/>
                  </a:lnTo>
                  <a:lnTo>
                    <a:pt x="853859" y="867206"/>
                  </a:lnTo>
                  <a:lnTo>
                    <a:pt x="833628" y="887476"/>
                  </a:lnTo>
                  <a:lnTo>
                    <a:pt x="914400" y="914400"/>
                  </a:lnTo>
                  <a:close/>
                </a:path>
                <a:path w="2889885" h="914400">
                  <a:moveTo>
                    <a:pt x="2889885" y="71882"/>
                  </a:moveTo>
                  <a:lnTo>
                    <a:pt x="2810764" y="103251"/>
                  </a:lnTo>
                  <a:lnTo>
                    <a:pt x="2831998" y="122262"/>
                  </a:lnTo>
                  <a:lnTo>
                    <a:pt x="2180209" y="851166"/>
                  </a:lnTo>
                  <a:lnTo>
                    <a:pt x="2158873" y="832104"/>
                  </a:lnTo>
                  <a:lnTo>
                    <a:pt x="2136521" y="914400"/>
                  </a:lnTo>
                  <a:lnTo>
                    <a:pt x="2215769" y="882904"/>
                  </a:lnTo>
                  <a:lnTo>
                    <a:pt x="2205101" y="873379"/>
                  </a:lnTo>
                  <a:lnTo>
                    <a:pt x="2194433" y="863866"/>
                  </a:lnTo>
                  <a:lnTo>
                    <a:pt x="2846209" y="134975"/>
                  </a:lnTo>
                  <a:lnTo>
                    <a:pt x="2867533" y="154051"/>
                  </a:lnTo>
                  <a:lnTo>
                    <a:pt x="2878759" y="112776"/>
                  </a:lnTo>
                  <a:lnTo>
                    <a:pt x="2889885" y="71882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92496" y="2903220"/>
              <a:ext cx="1687068" cy="10378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11952" y="3019044"/>
              <a:ext cx="1299972" cy="87325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52566" y="2943059"/>
              <a:ext cx="1567180" cy="920153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845177" y="2639636"/>
            <a:ext cx="525780" cy="5735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se  </a:t>
            </a:r>
            <a:r>
              <a:rPr sz="1800" spc="-35" dirty="0">
                <a:latin typeface="Calibri"/>
                <a:cs typeface="Calibri"/>
              </a:rPr>
              <a:t>Tree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52566" y="2940589"/>
            <a:ext cx="1567180" cy="726481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13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Semantic</a:t>
            </a:r>
            <a:endParaRPr sz="1800">
              <a:latin typeface="Calibri"/>
              <a:cs typeface="Calibri"/>
            </a:endParaRPr>
          </a:p>
          <a:p>
            <a:pPr marL="38671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Analyzer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88765" y="3311790"/>
            <a:ext cx="4547870" cy="2224441"/>
            <a:chOff x="3588765" y="3314573"/>
            <a:chExt cx="4547870" cy="2226310"/>
          </a:xfrm>
        </p:grpSpPr>
        <p:sp>
          <p:nvSpPr>
            <p:cNvPr id="29" name="object 29"/>
            <p:cNvSpPr/>
            <p:nvPr/>
          </p:nvSpPr>
          <p:spPr>
            <a:xfrm>
              <a:off x="7176134" y="3314573"/>
              <a:ext cx="915035" cy="76200"/>
            </a:xfrm>
            <a:custGeom>
              <a:avLst/>
              <a:gdLst/>
              <a:ahLst/>
              <a:cxnLst/>
              <a:rect l="l" t="t" r="r" b="b"/>
              <a:pathLst>
                <a:path w="915034" h="76200">
                  <a:moveTo>
                    <a:pt x="838708" y="0"/>
                  </a:moveTo>
                  <a:lnTo>
                    <a:pt x="838422" y="28580"/>
                  </a:lnTo>
                  <a:lnTo>
                    <a:pt x="851154" y="28701"/>
                  </a:lnTo>
                  <a:lnTo>
                    <a:pt x="850900" y="47625"/>
                  </a:lnTo>
                  <a:lnTo>
                    <a:pt x="838231" y="47625"/>
                  </a:lnTo>
                  <a:lnTo>
                    <a:pt x="837946" y="76200"/>
                  </a:lnTo>
                  <a:lnTo>
                    <a:pt x="896355" y="47625"/>
                  </a:lnTo>
                  <a:lnTo>
                    <a:pt x="850900" y="47625"/>
                  </a:lnTo>
                  <a:lnTo>
                    <a:pt x="896598" y="47505"/>
                  </a:lnTo>
                  <a:lnTo>
                    <a:pt x="914526" y="38734"/>
                  </a:lnTo>
                  <a:lnTo>
                    <a:pt x="838708" y="0"/>
                  </a:lnTo>
                  <a:close/>
                </a:path>
                <a:path w="915034" h="76200">
                  <a:moveTo>
                    <a:pt x="838422" y="28580"/>
                  </a:moveTo>
                  <a:lnTo>
                    <a:pt x="838232" y="47505"/>
                  </a:lnTo>
                  <a:lnTo>
                    <a:pt x="850900" y="47625"/>
                  </a:lnTo>
                  <a:lnTo>
                    <a:pt x="851154" y="28701"/>
                  </a:lnTo>
                  <a:lnTo>
                    <a:pt x="838422" y="28580"/>
                  </a:lnTo>
                  <a:close/>
                </a:path>
                <a:path w="915034" h="76200">
                  <a:moveTo>
                    <a:pt x="254" y="20574"/>
                  </a:moveTo>
                  <a:lnTo>
                    <a:pt x="0" y="39624"/>
                  </a:lnTo>
                  <a:lnTo>
                    <a:pt x="838232" y="47505"/>
                  </a:lnTo>
                  <a:lnTo>
                    <a:pt x="838422" y="28580"/>
                  </a:lnTo>
                  <a:lnTo>
                    <a:pt x="254" y="2057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88765" y="4017518"/>
              <a:ext cx="2608580" cy="1261745"/>
            </a:xfrm>
            <a:custGeom>
              <a:avLst/>
              <a:gdLst/>
              <a:ahLst/>
              <a:cxnLst/>
              <a:rect l="l" t="t" r="r" b="b"/>
              <a:pathLst>
                <a:path w="2608579" h="1261745">
                  <a:moveTo>
                    <a:pt x="52070" y="1193165"/>
                  </a:moveTo>
                  <a:lnTo>
                    <a:pt x="0" y="1260602"/>
                  </a:lnTo>
                  <a:lnTo>
                    <a:pt x="85217" y="1261745"/>
                  </a:lnTo>
                  <a:lnTo>
                    <a:pt x="75457" y="1241552"/>
                  </a:lnTo>
                  <a:lnTo>
                    <a:pt x="61341" y="1241552"/>
                  </a:lnTo>
                  <a:lnTo>
                    <a:pt x="53086" y="1224407"/>
                  </a:lnTo>
                  <a:lnTo>
                    <a:pt x="64505" y="1218892"/>
                  </a:lnTo>
                  <a:lnTo>
                    <a:pt x="52070" y="1193165"/>
                  </a:lnTo>
                  <a:close/>
                </a:path>
                <a:path w="2608579" h="1261745">
                  <a:moveTo>
                    <a:pt x="64505" y="1218892"/>
                  </a:moveTo>
                  <a:lnTo>
                    <a:pt x="53086" y="1224407"/>
                  </a:lnTo>
                  <a:lnTo>
                    <a:pt x="61341" y="1241552"/>
                  </a:lnTo>
                  <a:lnTo>
                    <a:pt x="72785" y="1236025"/>
                  </a:lnTo>
                  <a:lnTo>
                    <a:pt x="64505" y="1218892"/>
                  </a:lnTo>
                  <a:close/>
                </a:path>
                <a:path w="2608579" h="1261745">
                  <a:moveTo>
                    <a:pt x="72785" y="1236025"/>
                  </a:moveTo>
                  <a:lnTo>
                    <a:pt x="61341" y="1241552"/>
                  </a:lnTo>
                  <a:lnTo>
                    <a:pt x="75457" y="1241552"/>
                  </a:lnTo>
                  <a:lnTo>
                    <a:pt x="72785" y="1236025"/>
                  </a:lnTo>
                  <a:close/>
                </a:path>
                <a:path w="2608579" h="1261745">
                  <a:moveTo>
                    <a:pt x="2535286" y="25719"/>
                  </a:moveTo>
                  <a:lnTo>
                    <a:pt x="64505" y="1218892"/>
                  </a:lnTo>
                  <a:lnTo>
                    <a:pt x="72785" y="1236025"/>
                  </a:lnTo>
                  <a:lnTo>
                    <a:pt x="2543566" y="42852"/>
                  </a:lnTo>
                  <a:lnTo>
                    <a:pt x="2535286" y="25719"/>
                  </a:lnTo>
                  <a:close/>
                </a:path>
                <a:path w="2608579" h="1261745">
                  <a:moveTo>
                    <a:pt x="2593362" y="20193"/>
                  </a:moveTo>
                  <a:lnTo>
                    <a:pt x="2546731" y="20193"/>
                  </a:lnTo>
                  <a:lnTo>
                    <a:pt x="2554986" y="37337"/>
                  </a:lnTo>
                  <a:lnTo>
                    <a:pt x="2543566" y="42852"/>
                  </a:lnTo>
                  <a:lnTo>
                    <a:pt x="2556002" y="68580"/>
                  </a:lnTo>
                  <a:lnTo>
                    <a:pt x="2593362" y="20193"/>
                  </a:lnTo>
                  <a:close/>
                </a:path>
                <a:path w="2608579" h="1261745">
                  <a:moveTo>
                    <a:pt x="2546731" y="20193"/>
                  </a:moveTo>
                  <a:lnTo>
                    <a:pt x="2535286" y="25719"/>
                  </a:lnTo>
                  <a:lnTo>
                    <a:pt x="2543566" y="42852"/>
                  </a:lnTo>
                  <a:lnTo>
                    <a:pt x="2554986" y="37337"/>
                  </a:lnTo>
                  <a:lnTo>
                    <a:pt x="2546731" y="20193"/>
                  </a:lnTo>
                  <a:close/>
                </a:path>
                <a:path w="2608579" h="1261745">
                  <a:moveTo>
                    <a:pt x="2522855" y="0"/>
                  </a:moveTo>
                  <a:lnTo>
                    <a:pt x="2535286" y="25719"/>
                  </a:lnTo>
                  <a:lnTo>
                    <a:pt x="2546731" y="20193"/>
                  </a:lnTo>
                  <a:lnTo>
                    <a:pt x="2593362" y="20193"/>
                  </a:lnTo>
                  <a:lnTo>
                    <a:pt x="2608072" y="1143"/>
                  </a:lnTo>
                  <a:lnTo>
                    <a:pt x="2522855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94886" y="4651724"/>
              <a:ext cx="65500" cy="15774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190813" y="4489522"/>
              <a:ext cx="386080" cy="387985"/>
            </a:xfrm>
            <a:custGeom>
              <a:avLst/>
              <a:gdLst/>
              <a:ahLst/>
              <a:cxnLst/>
              <a:rect l="l" t="t" r="r" b="b"/>
              <a:pathLst>
                <a:path w="386079" h="387985">
                  <a:moveTo>
                    <a:pt x="231462" y="66872"/>
                  </a:moveTo>
                  <a:lnTo>
                    <a:pt x="230113" y="66602"/>
                  </a:lnTo>
                  <a:lnTo>
                    <a:pt x="227318" y="65610"/>
                  </a:lnTo>
                  <a:lnTo>
                    <a:pt x="223363" y="65251"/>
                  </a:lnTo>
                  <a:lnTo>
                    <a:pt x="219408" y="64892"/>
                  </a:lnTo>
                  <a:lnTo>
                    <a:pt x="216097" y="62628"/>
                  </a:lnTo>
                  <a:lnTo>
                    <a:pt x="207732" y="64716"/>
                  </a:lnTo>
                  <a:lnTo>
                    <a:pt x="162943" y="82923"/>
                  </a:lnTo>
                  <a:lnTo>
                    <a:pt x="119811" y="108794"/>
                  </a:lnTo>
                  <a:lnTo>
                    <a:pt x="81260" y="137770"/>
                  </a:lnTo>
                  <a:lnTo>
                    <a:pt x="50187" y="165247"/>
                  </a:lnTo>
                  <a:lnTo>
                    <a:pt x="23381" y="195887"/>
                  </a:lnTo>
                  <a:lnTo>
                    <a:pt x="4824" y="226291"/>
                  </a:lnTo>
                  <a:lnTo>
                    <a:pt x="2339" y="232647"/>
                  </a:lnTo>
                  <a:lnTo>
                    <a:pt x="1404" y="238926"/>
                  </a:lnTo>
                  <a:lnTo>
                    <a:pt x="702" y="244702"/>
                  </a:lnTo>
                  <a:lnTo>
                    <a:pt x="0" y="250479"/>
                  </a:lnTo>
                  <a:lnTo>
                    <a:pt x="10579" y="292511"/>
                  </a:lnTo>
                  <a:lnTo>
                    <a:pt x="13039" y="297661"/>
                  </a:lnTo>
                  <a:lnTo>
                    <a:pt x="15683" y="302458"/>
                  </a:lnTo>
                  <a:lnTo>
                    <a:pt x="18934" y="307487"/>
                  </a:lnTo>
                  <a:lnTo>
                    <a:pt x="22184" y="312515"/>
                  </a:lnTo>
                  <a:lnTo>
                    <a:pt x="48710" y="341604"/>
                  </a:lnTo>
                  <a:lnTo>
                    <a:pt x="53474" y="346238"/>
                  </a:lnTo>
                  <a:lnTo>
                    <a:pt x="58496" y="350130"/>
                  </a:lnTo>
                  <a:lnTo>
                    <a:pt x="63517" y="354023"/>
                  </a:lnTo>
                  <a:lnTo>
                    <a:pt x="68712" y="357223"/>
                  </a:lnTo>
                  <a:lnTo>
                    <a:pt x="74102" y="360382"/>
                  </a:lnTo>
                  <a:lnTo>
                    <a:pt x="79492" y="363542"/>
                  </a:lnTo>
                  <a:lnTo>
                    <a:pt x="85099" y="366561"/>
                  </a:lnTo>
                  <a:lnTo>
                    <a:pt x="90839" y="369087"/>
                  </a:lnTo>
                  <a:lnTo>
                    <a:pt x="96577" y="371613"/>
                  </a:lnTo>
                  <a:lnTo>
                    <a:pt x="102516" y="373488"/>
                  </a:lnTo>
                  <a:lnTo>
                    <a:pt x="108534" y="375539"/>
                  </a:lnTo>
                  <a:lnTo>
                    <a:pt x="114551" y="377588"/>
                  </a:lnTo>
                  <a:lnTo>
                    <a:pt x="120727" y="379653"/>
                  </a:lnTo>
                  <a:lnTo>
                    <a:pt x="126941" y="381387"/>
                  </a:lnTo>
                  <a:lnTo>
                    <a:pt x="133153" y="383121"/>
                  </a:lnTo>
                  <a:lnTo>
                    <a:pt x="139748" y="384929"/>
                  </a:lnTo>
                  <a:lnTo>
                    <a:pt x="145813" y="385940"/>
                  </a:lnTo>
                  <a:lnTo>
                    <a:pt x="151878" y="386950"/>
                  </a:lnTo>
                  <a:lnTo>
                    <a:pt x="157561" y="387243"/>
                  </a:lnTo>
                  <a:lnTo>
                    <a:pt x="163331" y="387450"/>
                  </a:lnTo>
                  <a:lnTo>
                    <a:pt x="169100" y="387658"/>
                  </a:lnTo>
                  <a:lnTo>
                    <a:pt x="174711" y="387413"/>
                  </a:lnTo>
                  <a:lnTo>
                    <a:pt x="180432" y="387183"/>
                  </a:lnTo>
                  <a:lnTo>
                    <a:pt x="186153" y="386953"/>
                  </a:lnTo>
                  <a:lnTo>
                    <a:pt x="191854" y="386751"/>
                  </a:lnTo>
                  <a:lnTo>
                    <a:pt x="197658" y="386072"/>
                  </a:lnTo>
                  <a:lnTo>
                    <a:pt x="203462" y="385393"/>
                  </a:lnTo>
                  <a:lnTo>
                    <a:pt x="233291" y="378100"/>
                  </a:lnTo>
                  <a:lnTo>
                    <a:pt x="239368" y="376133"/>
                  </a:lnTo>
                  <a:lnTo>
                    <a:pt x="245255" y="373795"/>
                  </a:lnTo>
                  <a:lnTo>
                    <a:pt x="251717" y="371302"/>
                  </a:lnTo>
                  <a:lnTo>
                    <a:pt x="258179" y="368809"/>
                  </a:lnTo>
                  <a:lnTo>
                    <a:pt x="293155" y="352451"/>
                  </a:lnTo>
                  <a:lnTo>
                    <a:pt x="299920" y="348708"/>
                  </a:lnTo>
                  <a:lnTo>
                    <a:pt x="306568" y="344635"/>
                  </a:lnTo>
                  <a:lnTo>
                    <a:pt x="312651" y="340688"/>
                  </a:lnTo>
                  <a:lnTo>
                    <a:pt x="318735" y="336741"/>
                  </a:lnTo>
                  <a:lnTo>
                    <a:pt x="348621" y="310882"/>
                  </a:lnTo>
                  <a:lnTo>
                    <a:pt x="356529" y="300707"/>
                  </a:lnTo>
                  <a:lnTo>
                    <a:pt x="360401" y="295500"/>
                  </a:lnTo>
                  <a:lnTo>
                    <a:pt x="364197" y="289985"/>
                  </a:lnTo>
                  <a:lnTo>
                    <a:pt x="367377" y="284318"/>
                  </a:lnTo>
                  <a:lnTo>
                    <a:pt x="370559" y="278651"/>
                  </a:lnTo>
                  <a:lnTo>
                    <a:pt x="373321" y="272719"/>
                  </a:lnTo>
                  <a:lnTo>
                    <a:pt x="375615" y="266705"/>
                  </a:lnTo>
                  <a:lnTo>
                    <a:pt x="377909" y="260692"/>
                  </a:lnTo>
                  <a:lnTo>
                    <a:pt x="385178" y="220334"/>
                  </a:lnTo>
                  <a:lnTo>
                    <a:pt x="385922" y="204561"/>
                  </a:lnTo>
                  <a:lnTo>
                    <a:pt x="385981" y="196517"/>
                  </a:lnTo>
                  <a:lnTo>
                    <a:pt x="380760" y="154106"/>
                  </a:lnTo>
                  <a:lnTo>
                    <a:pt x="370615" y="115643"/>
                  </a:lnTo>
                  <a:lnTo>
                    <a:pt x="363566" y="95213"/>
                  </a:lnTo>
                  <a:lnTo>
                    <a:pt x="360709" y="87089"/>
                  </a:lnTo>
                  <a:lnTo>
                    <a:pt x="341981" y="53067"/>
                  </a:lnTo>
                  <a:lnTo>
                    <a:pt x="315366" y="24174"/>
                  </a:lnTo>
                  <a:lnTo>
                    <a:pt x="306138" y="18033"/>
                  </a:lnTo>
                  <a:lnTo>
                    <a:pt x="301376" y="14980"/>
                  </a:lnTo>
                  <a:lnTo>
                    <a:pt x="275449" y="4177"/>
                  </a:lnTo>
                  <a:lnTo>
                    <a:pt x="269947" y="2632"/>
                  </a:lnTo>
                  <a:lnTo>
                    <a:pt x="264220" y="1260"/>
                  </a:lnTo>
                  <a:lnTo>
                    <a:pt x="258380" y="630"/>
                  </a:lnTo>
                  <a:lnTo>
                    <a:pt x="252541" y="0"/>
                  </a:lnTo>
                  <a:lnTo>
                    <a:pt x="246506" y="190"/>
                  </a:lnTo>
                  <a:lnTo>
                    <a:pt x="240411" y="394"/>
                  </a:lnTo>
                  <a:lnTo>
                    <a:pt x="234315" y="599"/>
                  </a:lnTo>
                  <a:lnTo>
                    <a:pt x="196707" y="7113"/>
                  </a:lnTo>
                  <a:lnTo>
                    <a:pt x="190734" y="9381"/>
                  </a:lnTo>
                  <a:lnTo>
                    <a:pt x="185218" y="11321"/>
                  </a:lnTo>
                  <a:lnTo>
                    <a:pt x="179702" y="13261"/>
                  </a:lnTo>
                  <a:lnTo>
                    <a:pt x="174535" y="15114"/>
                  </a:lnTo>
                  <a:lnTo>
                    <a:pt x="169707" y="17176"/>
                  </a:lnTo>
                  <a:lnTo>
                    <a:pt x="164880" y="19237"/>
                  </a:lnTo>
                  <a:lnTo>
                    <a:pt x="160454" y="21378"/>
                  </a:lnTo>
                  <a:lnTo>
                    <a:pt x="156252" y="23690"/>
                  </a:lnTo>
                  <a:lnTo>
                    <a:pt x="152049" y="26002"/>
                  </a:lnTo>
                  <a:lnTo>
                    <a:pt x="147937" y="28193"/>
                  </a:lnTo>
                  <a:lnTo>
                    <a:pt x="144491" y="31047"/>
                  </a:lnTo>
                  <a:lnTo>
                    <a:pt x="141046" y="33901"/>
                  </a:lnTo>
                  <a:lnTo>
                    <a:pt x="138059" y="37635"/>
                  </a:lnTo>
                  <a:lnTo>
                    <a:pt x="135578" y="40816"/>
                  </a:lnTo>
                  <a:lnTo>
                    <a:pt x="133096" y="43996"/>
                  </a:lnTo>
                  <a:lnTo>
                    <a:pt x="130599" y="48577"/>
                  </a:lnTo>
                  <a:lnTo>
                    <a:pt x="129603" y="50129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45511" y="4546684"/>
              <a:ext cx="29845" cy="164465"/>
            </a:xfrm>
            <a:custGeom>
              <a:avLst/>
              <a:gdLst/>
              <a:ahLst/>
              <a:cxnLst/>
              <a:rect l="l" t="t" r="r" b="b"/>
              <a:pathLst>
                <a:path w="29845" h="164464">
                  <a:moveTo>
                    <a:pt x="29424" y="178"/>
                  </a:moveTo>
                  <a:lnTo>
                    <a:pt x="29424" y="718"/>
                  </a:lnTo>
                  <a:lnTo>
                    <a:pt x="29694" y="0"/>
                  </a:lnTo>
                  <a:lnTo>
                    <a:pt x="29424" y="3419"/>
                  </a:lnTo>
                  <a:lnTo>
                    <a:pt x="29154" y="6838"/>
                  </a:lnTo>
                  <a:lnTo>
                    <a:pt x="28703" y="13715"/>
                  </a:lnTo>
                  <a:lnTo>
                    <a:pt x="27804" y="20693"/>
                  </a:lnTo>
                  <a:lnTo>
                    <a:pt x="26905" y="27671"/>
                  </a:lnTo>
                  <a:lnTo>
                    <a:pt x="25360" y="36907"/>
                  </a:lnTo>
                  <a:lnTo>
                    <a:pt x="24030" y="45288"/>
                  </a:lnTo>
                  <a:lnTo>
                    <a:pt x="22996" y="51686"/>
                  </a:lnTo>
                  <a:lnTo>
                    <a:pt x="21921" y="58204"/>
                  </a:lnTo>
                  <a:lnTo>
                    <a:pt x="20847" y="64688"/>
                  </a:lnTo>
                  <a:lnTo>
                    <a:pt x="19819" y="70984"/>
                  </a:lnTo>
                  <a:lnTo>
                    <a:pt x="18499" y="79182"/>
                  </a:lnTo>
                  <a:lnTo>
                    <a:pt x="17198" y="87227"/>
                  </a:lnTo>
                  <a:lnTo>
                    <a:pt x="16108" y="94481"/>
                  </a:lnTo>
                  <a:lnTo>
                    <a:pt x="10859" y="136019"/>
                  </a:lnTo>
                  <a:lnTo>
                    <a:pt x="10787" y="140678"/>
                  </a:lnTo>
                  <a:lnTo>
                    <a:pt x="10240" y="144568"/>
                  </a:lnTo>
                  <a:lnTo>
                    <a:pt x="9693" y="148458"/>
                  </a:lnTo>
                  <a:lnTo>
                    <a:pt x="9094" y="151681"/>
                  </a:lnTo>
                  <a:lnTo>
                    <a:pt x="8079" y="154349"/>
                  </a:lnTo>
                  <a:lnTo>
                    <a:pt x="7063" y="157017"/>
                  </a:lnTo>
                  <a:lnTo>
                    <a:pt x="5495" y="158975"/>
                  </a:lnTo>
                  <a:lnTo>
                    <a:pt x="4147" y="160578"/>
                  </a:lnTo>
                  <a:lnTo>
                    <a:pt x="2802" y="162183"/>
                  </a:lnTo>
                  <a:lnTo>
                    <a:pt x="691" y="163408"/>
                  </a:lnTo>
                  <a:lnTo>
                    <a:pt x="0" y="163973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18158" y="4494066"/>
              <a:ext cx="228600" cy="129539"/>
            </a:xfrm>
            <a:custGeom>
              <a:avLst/>
              <a:gdLst/>
              <a:ahLst/>
              <a:cxnLst/>
              <a:rect l="l" t="t" r="r" b="b"/>
              <a:pathLst>
                <a:path w="228600" h="129539">
                  <a:moveTo>
                    <a:pt x="4319" y="129053"/>
                  </a:moveTo>
                  <a:lnTo>
                    <a:pt x="4319" y="128513"/>
                  </a:lnTo>
                  <a:lnTo>
                    <a:pt x="0" y="129502"/>
                  </a:lnTo>
                  <a:lnTo>
                    <a:pt x="4319" y="125812"/>
                  </a:lnTo>
                  <a:lnTo>
                    <a:pt x="38809" y="101084"/>
                  </a:lnTo>
                  <a:lnTo>
                    <a:pt x="58165" y="88249"/>
                  </a:lnTo>
                  <a:lnTo>
                    <a:pt x="67947" y="81788"/>
                  </a:lnTo>
                  <a:lnTo>
                    <a:pt x="106763" y="56191"/>
                  </a:lnTo>
                  <a:lnTo>
                    <a:pt x="141152" y="34714"/>
                  </a:lnTo>
                  <a:lnTo>
                    <a:pt x="177361" y="14613"/>
                  </a:lnTo>
                  <a:lnTo>
                    <a:pt x="190702" y="8715"/>
                  </a:lnTo>
                  <a:lnTo>
                    <a:pt x="197030" y="6055"/>
                  </a:lnTo>
                  <a:lnTo>
                    <a:pt x="202245" y="4361"/>
                  </a:lnTo>
                  <a:lnTo>
                    <a:pt x="207073" y="2990"/>
                  </a:lnTo>
                  <a:lnTo>
                    <a:pt x="211901" y="1620"/>
                  </a:lnTo>
                  <a:lnTo>
                    <a:pt x="216141" y="985"/>
                  </a:lnTo>
                  <a:lnTo>
                    <a:pt x="219667" y="493"/>
                  </a:lnTo>
                  <a:lnTo>
                    <a:pt x="223194" y="0"/>
                  </a:lnTo>
                  <a:lnTo>
                    <a:pt x="226803" y="110"/>
                  </a:lnTo>
                  <a:lnTo>
                    <a:pt x="228231" y="33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93892" y="4714042"/>
              <a:ext cx="268605" cy="90805"/>
            </a:xfrm>
            <a:custGeom>
              <a:avLst/>
              <a:gdLst/>
              <a:ahLst/>
              <a:cxnLst/>
              <a:rect l="l" t="t" r="r" b="b"/>
              <a:pathLst>
                <a:path w="268604" h="90804">
                  <a:moveTo>
                    <a:pt x="0" y="90189"/>
                  </a:moveTo>
                  <a:lnTo>
                    <a:pt x="1350" y="89919"/>
                  </a:lnTo>
                  <a:lnTo>
                    <a:pt x="1174" y="90548"/>
                  </a:lnTo>
                  <a:lnTo>
                    <a:pt x="8099" y="88569"/>
                  </a:lnTo>
                  <a:lnTo>
                    <a:pt x="52044" y="74984"/>
                  </a:lnTo>
                  <a:lnTo>
                    <a:pt x="75256" y="67545"/>
                  </a:lnTo>
                  <a:lnTo>
                    <a:pt x="86848" y="63858"/>
                  </a:lnTo>
                  <a:lnTo>
                    <a:pt x="98288" y="60287"/>
                  </a:lnTo>
                  <a:lnTo>
                    <a:pt x="109812" y="56729"/>
                  </a:lnTo>
                  <a:lnTo>
                    <a:pt x="121139" y="53212"/>
                  </a:lnTo>
                  <a:lnTo>
                    <a:pt x="131990" y="49765"/>
                  </a:lnTo>
                  <a:lnTo>
                    <a:pt x="142363" y="46349"/>
                  </a:lnTo>
                  <a:lnTo>
                    <a:pt x="152383" y="42966"/>
                  </a:lnTo>
                  <a:lnTo>
                    <a:pt x="161959" y="39698"/>
                  </a:lnTo>
                  <a:lnTo>
                    <a:pt x="170999" y="36626"/>
                  </a:lnTo>
                  <a:lnTo>
                    <a:pt x="179480" y="33755"/>
                  </a:lnTo>
                  <a:lnTo>
                    <a:pt x="187450" y="31048"/>
                  </a:lnTo>
                  <a:lnTo>
                    <a:pt x="194927" y="28522"/>
                  </a:lnTo>
                  <a:lnTo>
                    <a:pt x="201931" y="26199"/>
                  </a:lnTo>
                  <a:lnTo>
                    <a:pt x="210961" y="23245"/>
                  </a:lnTo>
                  <a:lnTo>
                    <a:pt x="218462" y="21135"/>
                  </a:lnTo>
                  <a:lnTo>
                    <a:pt x="225184" y="18900"/>
                  </a:lnTo>
                  <a:lnTo>
                    <a:pt x="231907" y="16664"/>
                  </a:lnTo>
                  <a:lnTo>
                    <a:pt x="237301" y="14551"/>
                  </a:lnTo>
                  <a:lnTo>
                    <a:pt x="242266" y="12785"/>
                  </a:lnTo>
                  <a:lnTo>
                    <a:pt x="247232" y="11019"/>
                  </a:lnTo>
                  <a:lnTo>
                    <a:pt x="251465" y="9804"/>
                  </a:lnTo>
                  <a:lnTo>
                    <a:pt x="254979" y="8302"/>
                  </a:lnTo>
                  <a:lnTo>
                    <a:pt x="267320" y="629"/>
                  </a:lnTo>
                  <a:lnTo>
                    <a:pt x="268114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34099" y="4475893"/>
              <a:ext cx="142240" cy="300990"/>
            </a:xfrm>
            <a:custGeom>
              <a:avLst/>
              <a:gdLst/>
              <a:ahLst/>
              <a:cxnLst/>
              <a:rect l="l" t="t" r="r" b="b"/>
              <a:pathLst>
                <a:path w="142240" h="300989">
                  <a:moveTo>
                    <a:pt x="140937" y="4243"/>
                  </a:moveTo>
                  <a:lnTo>
                    <a:pt x="140937" y="3973"/>
                  </a:lnTo>
                  <a:lnTo>
                    <a:pt x="140937" y="2982"/>
                  </a:lnTo>
                  <a:lnTo>
                    <a:pt x="140937" y="2623"/>
                  </a:lnTo>
                  <a:lnTo>
                    <a:pt x="140937" y="2263"/>
                  </a:lnTo>
                  <a:lnTo>
                    <a:pt x="141747" y="0"/>
                  </a:lnTo>
                  <a:lnTo>
                    <a:pt x="140937" y="2088"/>
                  </a:lnTo>
                  <a:lnTo>
                    <a:pt x="140127" y="4176"/>
                  </a:lnTo>
                  <a:lnTo>
                    <a:pt x="138775" y="8683"/>
                  </a:lnTo>
                  <a:lnTo>
                    <a:pt x="136077" y="15151"/>
                  </a:lnTo>
                  <a:lnTo>
                    <a:pt x="133770" y="20535"/>
                  </a:lnTo>
                  <a:lnTo>
                    <a:pt x="131003" y="26803"/>
                  </a:lnTo>
                  <a:lnTo>
                    <a:pt x="127942" y="33681"/>
                  </a:lnTo>
                  <a:lnTo>
                    <a:pt x="124754" y="40894"/>
                  </a:lnTo>
                  <a:lnTo>
                    <a:pt x="121451" y="48530"/>
                  </a:lnTo>
                  <a:lnTo>
                    <a:pt x="117955" y="56682"/>
                  </a:lnTo>
                  <a:lnTo>
                    <a:pt x="114296" y="65082"/>
                  </a:lnTo>
                  <a:lnTo>
                    <a:pt x="110505" y="73462"/>
                  </a:lnTo>
                  <a:lnTo>
                    <a:pt x="106531" y="81813"/>
                  </a:lnTo>
                  <a:lnTo>
                    <a:pt x="102379" y="90255"/>
                  </a:lnTo>
                  <a:lnTo>
                    <a:pt x="98157" y="98722"/>
                  </a:lnTo>
                  <a:lnTo>
                    <a:pt x="93974" y="107148"/>
                  </a:lnTo>
                  <a:lnTo>
                    <a:pt x="89823" y="115613"/>
                  </a:lnTo>
                  <a:lnTo>
                    <a:pt x="85656" y="124120"/>
                  </a:lnTo>
                  <a:lnTo>
                    <a:pt x="81529" y="132485"/>
                  </a:lnTo>
                  <a:lnTo>
                    <a:pt x="62221" y="169698"/>
                  </a:lnTo>
                  <a:lnTo>
                    <a:pt x="55081" y="182900"/>
                  </a:lnTo>
                  <a:lnTo>
                    <a:pt x="51695" y="189124"/>
                  </a:lnTo>
                  <a:lnTo>
                    <a:pt x="31935" y="228367"/>
                  </a:lnTo>
                  <a:lnTo>
                    <a:pt x="29113" y="233962"/>
                  </a:lnTo>
                  <a:lnTo>
                    <a:pt x="26292" y="239556"/>
                  </a:lnTo>
                  <a:lnTo>
                    <a:pt x="23431" y="244627"/>
                  </a:lnTo>
                  <a:lnTo>
                    <a:pt x="21026" y="249365"/>
                  </a:lnTo>
                  <a:lnTo>
                    <a:pt x="18622" y="254103"/>
                  </a:lnTo>
                  <a:lnTo>
                    <a:pt x="16476" y="258345"/>
                  </a:lnTo>
                  <a:lnTo>
                    <a:pt x="14689" y="262389"/>
                  </a:lnTo>
                  <a:lnTo>
                    <a:pt x="12903" y="266433"/>
                  </a:lnTo>
                  <a:lnTo>
                    <a:pt x="11749" y="270080"/>
                  </a:lnTo>
                  <a:lnTo>
                    <a:pt x="10304" y="273631"/>
                  </a:lnTo>
                  <a:lnTo>
                    <a:pt x="8860" y="277181"/>
                  </a:lnTo>
                  <a:lnTo>
                    <a:pt x="2519" y="293069"/>
                  </a:lnTo>
                  <a:lnTo>
                    <a:pt x="1515" y="295873"/>
                  </a:lnTo>
                  <a:lnTo>
                    <a:pt x="420" y="299273"/>
                  </a:lnTo>
                  <a:lnTo>
                    <a:pt x="0" y="300513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76252" y="4488030"/>
              <a:ext cx="115034" cy="23627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460894" y="4510714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-9525" y="3775"/>
                  </a:moveTo>
                  <a:lnTo>
                    <a:pt x="9525" y="3775"/>
                  </a:lnTo>
                </a:path>
              </a:pathLst>
            </a:custGeom>
            <a:ln w="7551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51366" y="4680313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3240" y="0"/>
                  </a:lnTo>
                  <a:lnTo>
                    <a:pt x="7548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55473" y="4438717"/>
              <a:ext cx="371475" cy="80010"/>
            </a:xfrm>
            <a:custGeom>
              <a:avLst/>
              <a:gdLst/>
              <a:ahLst/>
              <a:cxnLst/>
              <a:rect l="l" t="t" r="r" b="b"/>
              <a:pathLst>
                <a:path w="371475" h="80010">
                  <a:moveTo>
                    <a:pt x="806" y="79548"/>
                  </a:moveTo>
                  <a:lnTo>
                    <a:pt x="1617" y="79278"/>
                  </a:lnTo>
                  <a:lnTo>
                    <a:pt x="0" y="79367"/>
                  </a:lnTo>
                  <a:lnTo>
                    <a:pt x="5667" y="77927"/>
                  </a:lnTo>
                  <a:lnTo>
                    <a:pt x="45281" y="68629"/>
                  </a:lnTo>
                  <a:lnTo>
                    <a:pt x="69701" y="63480"/>
                  </a:lnTo>
                  <a:lnTo>
                    <a:pt x="82475" y="60768"/>
                  </a:lnTo>
                  <a:lnTo>
                    <a:pt x="95503" y="57941"/>
                  </a:lnTo>
                  <a:lnTo>
                    <a:pt x="109020" y="54981"/>
                  </a:lnTo>
                  <a:lnTo>
                    <a:pt x="122687" y="52014"/>
                  </a:lnTo>
                  <a:lnTo>
                    <a:pt x="136161" y="49167"/>
                  </a:lnTo>
                  <a:lnTo>
                    <a:pt x="149505" y="46472"/>
                  </a:lnTo>
                  <a:lnTo>
                    <a:pt x="162848" y="43862"/>
                  </a:lnTo>
                  <a:lnTo>
                    <a:pt x="175956" y="41315"/>
                  </a:lnTo>
                  <a:lnTo>
                    <a:pt x="188590" y="38808"/>
                  </a:lnTo>
                  <a:lnTo>
                    <a:pt x="200784" y="36308"/>
                  </a:lnTo>
                  <a:lnTo>
                    <a:pt x="212633" y="33836"/>
                  </a:lnTo>
                  <a:lnTo>
                    <a:pt x="223992" y="31451"/>
                  </a:lnTo>
                  <a:lnTo>
                    <a:pt x="234717" y="29211"/>
                  </a:lnTo>
                  <a:lnTo>
                    <a:pt x="244745" y="27120"/>
                  </a:lnTo>
                  <a:lnTo>
                    <a:pt x="254161" y="25150"/>
                  </a:lnTo>
                  <a:lnTo>
                    <a:pt x="263043" y="23314"/>
                  </a:lnTo>
                  <a:lnTo>
                    <a:pt x="271471" y="21626"/>
                  </a:lnTo>
                  <a:lnTo>
                    <a:pt x="279445" y="20133"/>
                  </a:lnTo>
                  <a:lnTo>
                    <a:pt x="286929" y="18812"/>
                  </a:lnTo>
                  <a:lnTo>
                    <a:pt x="293950" y="17576"/>
                  </a:lnTo>
                  <a:lnTo>
                    <a:pt x="300530" y="16338"/>
                  </a:lnTo>
                  <a:lnTo>
                    <a:pt x="309022" y="14646"/>
                  </a:lnTo>
                  <a:lnTo>
                    <a:pt x="316072" y="12922"/>
                  </a:lnTo>
                  <a:lnTo>
                    <a:pt x="322422" y="11475"/>
                  </a:lnTo>
                  <a:lnTo>
                    <a:pt x="328772" y="10028"/>
                  </a:lnTo>
                  <a:lnTo>
                    <a:pt x="333889" y="8732"/>
                  </a:lnTo>
                  <a:lnTo>
                    <a:pt x="338628" y="7652"/>
                  </a:lnTo>
                  <a:lnTo>
                    <a:pt x="343367" y="6573"/>
                  </a:lnTo>
                  <a:lnTo>
                    <a:pt x="347188" y="5711"/>
                  </a:lnTo>
                  <a:lnTo>
                    <a:pt x="350856" y="5000"/>
                  </a:lnTo>
                  <a:lnTo>
                    <a:pt x="354524" y="4288"/>
                  </a:lnTo>
                  <a:lnTo>
                    <a:pt x="370832" y="393"/>
                  </a:lnTo>
                  <a:lnTo>
                    <a:pt x="371362" y="231"/>
                  </a:lnTo>
                  <a:lnTo>
                    <a:pt x="370723" y="115"/>
                  </a:lnTo>
                  <a:lnTo>
                    <a:pt x="370085" y="0"/>
                  </a:lnTo>
                  <a:lnTo>
                    <a:pt x="367549" y="125"/>
                  </a:lnTo>
                  <a:lnTo>
                    <a:pt x="365319" y="244"/>
                  </a:lnTo>
                  <a:lnTo>
                    <a:pt x="363090" y="362"/>
                  </a:lnTo>
                  <a:lnTo>
                    <a:pt x="358675" y="729"/>
                  </a:lnTo>
                  <a:lnTo>
                    <a:pt x="357345" y="826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38951" y="4470605"/>
              <a:ext cx="17780" cy="222250"/>
            </a:xfrm>
            <a:custGeom>
              <a:avLst/>
              <a:gdLst/>
              <a:ahLst/>
              <a:cxnLst/>
              <a:rect l="l" t="t" r="r" b="b"/>
              <a:pathLst>
                <a:path w="17779" h="222250">
                  <a:moveTo>
                    <a:pt x="17429" y="0"/>
                  </a:moveTo>
                  <a:lnTo>
                    <a:pt x="17429" y="0"/>
                  </a:lnTo>
                  <a:lnTo>
                    <a:pt x="17429" y="540"/>
                  </a:lnTo>
                  <a:lnTo>
                    <a:pt x="17429" y="92"/>
                  </a:lnTo>
                  <a:lnTo>
                    <a:pt x="17429" y="72525"/>
                  </a:lnTo>
                  <a:lnTo>
                    <a:pt x="17467" y="79521"/>
                  </a:lnTo>
                  <a:lnTo>
                    <a:pt x="17531" y="86538"/>
                  </a:lnTo>
                  <a:lnTo>
                    <a:pt x="17543" y="93442"/>
                  </a:lnTo>
                  <a:lnTo>
                    <a:pt x="17429" y="100098"/>
                  </a:lnTo>
                  <a:lnTo>
                    <a:pt x="17160" y="108746"/>
                  </a:lnTo>
                  <a:lnTo>
                    <a:pt x="16439" y="116730"/>
                  </a:lnTo>
                  <a:lnTo>
                    <a:pt x="15809" y="124416"/>
                  </a:lnTo>
                  <a:lnTo>
                    <a:pt x="15181" y="132102"/>
                  </a:lnTo>
                  <a:lnTo>
                    <a:pt x="14357" y="139505"/>
                  </a:lnTo>
                  <a:lnTo>
                    <a:pt x="13655" y="146213"/>
                  </a:lnTo>
                  <a:lnTo>
                    <a:pt x="12954" y="152921"/>
                  </a:lnTo>
                  <a:lnTo>
                    <a:pt x="12218" y="159046"/>
                  </a:lnTo>
                  <a:lnTo>
                    <a:pt x="11600" y="164665"/>
                  </a:lnTo>
                  <a:lnTo>
                    <a:pt x="10981" y="170284"/>
                  </a:lnTo>
                  <a:lnTo>
                    <a:pt x="10415" y="175268"/>
                  </a:lnTo>
                  <a:lnTo>
                    <a:pt x="9943" y="179928"/>
                  </a:lnTo>
                  <a:lnTo>
                    <a:pt x="9471" y="184587"/>
                  </a:lnTo>
                  <a:lnTo>
                    <a:pt x="9356" y="188964"/>
                  </a:lnTo>
                  <a:lnTo>
                    <a:pt x="8768" y="192621"/>
                  </a:lnTo>
                  <a:lnTo>
                    <a:pt x="8180" y="196279"/>
                  </a:lnTo>
                  <a:lnTo>
                    <a:pt x="7229" y="199068"/>
                  </a:lnTo>
                  <a:lnTo>
                    <a:pt x="6412" y="201873"/>
                  </a:lnTo>
                  <a:lnTo>
                    <a:pt x="5596" y="204678"/>
                  </a:lnTo>
                  <a:lnTo>
                    <a:pt x="4660" y="207010"/>
                  </a:lnTo>
                  <a:lnTo>
                    <a:pt x="3868" y="209451"/>
                  </a:lnTo>
                  <a:lnTo>
                    <a:pt x="276" y="221208"/>
                  </a:lnTo>
                  <a:lnTo>
                    <a:pt x="0" y="222144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11975" y="4527805"/>
              <a:ext cx="121729" cy="15648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345689" y="5158204"/>
              <a:ext cx="264160" cy="127000"/>
            </a:xfrm>
            <a:custGeom>
              <a:avLst/>
              <a:gdLst/>
              <a:ahLst/>
              <a:cxnLst/>
              <a:rect l="l" t="t" r="r" b="b"/>
              <a:pathLst>
                <a:path w="264159" h="127000">
                  <a:moveTo>
                    <a:pt x="358" y="8251"/>
                  </a:moveTo>
                  <a:lnTo>
                    <a:pt x="628" y="7711"/>
                  </a:lnTo>
                  <a:lnTo>
                    <a:pt x="0" y="5998"/>
                  </a:lnTo>
                  <a:lnTo>
                    <a:pt x="1978" y="5010"/>
                  </a:lnTo>
                  <a:lnTo>
                    <a:pt x="3957" y="4022"/>
                  </a:lnTo>
                  <a:lnTo>
                    <a:pt x="8115" y="2825"/>
                  </a:lnTo>
                  <a:lnTo>
                    <a:pt x="12232" y="2320"/>
                  </a:lnTo>
                  <a:lnTo>
                    <a:pt x="16349" y="1816"/>
                  </a:lnTo>
                  <a:lnTo>
                    <a:pt x="22733" y="0"/>
                  </a:lnTo>
                  <a:lnTo>
                    <a:pt x="26679" y="1983"/>
                  </a:lnTo>
                  <a:lnTo>
                    <a:pt x="30626" y="3967"/>
                  </a:lnTo>
                  <a:lnTo>
                    <a:pt x="33798" y="8902"/>
                  </a:lnTo>
                  <a:lnTo>
                    <a:pt x="35908" y="14224"/>
                  </a:lnTo>
                  <a:lnTo>
                    <a:pt x="38018" y="19546"/>
                  </a:lnTo>
                  <a:lnTo>
                    <a:pt x="39045" y="27017"/>
                  </a:lnTo>
                  <a:lnTo>
                    <a:pt x="39338" y="33913"/>
                  </a:lnTo>
                  <a:lnTo>
                    <a:pt x="39631" y="40809"/>
                  </a:lnTo>
                  <a:lnTo>
                    <a:pt x="38602" y="48549"/>
                  </a:lnTo>
                  <a:lnTo>
                    <a:pt x="37667" y="55600"/>
                  </a:lnTo>
                  <a:lnTo>
                    <a:pt x="36731" y="62651"/>
                  </a:lnTo>
                  <a:lnTo>
                    <a:pt x="35118" y="69749"/>
                  </a:lnTo>
                  <a:lnTo>
                    <a:pt x="33728" y="76219"/>
                  </a:lnTo>
                  <a:lnTo>
                    <a:pt x="32338" y="82690"/>
                  </a:lnTo>
                  <a:lnTo>
                    <a:pt x="30437" y="89070"/>
                  </a:lnTo>
                  <a:lnTo>
                    <a:pt x="29326" y="94420"/>
                  </a:lnTo>
                  <a:lnTo>
                    <a:pt x="28214" y="99770"/>
                  </a:lnTo>
                  <a:lnTo>
                    <a:pt x="27303" y="104437"/>
                  </a:lnTo>
                  <a:lnTo>
                    <a:pt x="27060" y="108317"/>
                  </a:lnTo>
                  <a:lnTo>
                    <a:pt x="26817" y="112197"/>
                  </a:lnTo>
                  <a:lnTo>
                    <a:pt x="27095" y="115215"/>
                  </a:lnTo>
                  <a:lnTo>
                    <a:pt x="27867" y="117700"/>
                  </a:lnTo>
                  <a:lnTo>
                    <a:pt x="28639" y="120186"/>
                  </a:lnTo>
                  <a:lnTo>
                    <a:pt x="39618" y="125896"/>
                  </a:lnTo>
                  <a:lnTo>
                    <a:pt x="42647" y="126470"/>
                  </a:lnTo>
                  <a:lnTo>
                    <a:pt x="45737" y="126594"/>
                  </a:lnTo>
                  <a:lnTo>
                    <a:pt x="49866" y="126674"/>
                  </a:lnTo>
                  <a:lnTo>
                    <a:pt x="53995" y="126755"/>
                  </a:lnTo>
                  <a:lnTo>
                    <a:pt x="59065" y="126828"/>
                  </a:lnTo>
                  <a:lnTo>
                    <a:pt x="64392" y="126377"/>
                  </a:lnTo>
                  <a:lnTo>
                    <a:pt x="69719" y="125927"/>
                  </a:lnTo>
                  <a:lnTo>
                    <a:pt x="75457" y="124882"/>
                  </a:lnTo>
                  <a:lnTo>
                    <a:pt x="81827" y="123973"/>
                  </a:lnTo>
                  <a:lnTo>
                    <a:pt x="88197" y="123064"/>
                  </a:lnTo>
                  <a:lnTo>
                    <a:pt x="95454" y="122177"/>
                  </a:lnTo>
                  <a:lnTo>
                    <a:pt x="102613" y="120923"/>
                  </a:lnTo>
                  <a:lnTo>
                    <a:pt x="109772" y="119669"/>
                  </a:lnTo>
                  <a:lnTo>
                    <a:pt x="117364" y="117932"/>
                  </a:lnTo>
                  <a:lnTo>
                    <a:pt x="124780" y="116449"/>
                  </a:lnTo>
                  <a:lnTo>
                    <a:pt x="132196" y="114965"/>
                  </a:lnTo>
                  <a:lnTo>
                    <a:pt x="139746" y="113638"/>
                  </a:lnTo>
                  <a:lnTo>
                    <a:pt x="147110" y="112023"/>
                  </a:lnTo>
                  <a:lnTo>
                    <a:pt x="191723" y="100336"/>
                  </a:lnTo>
                  <a:lnTo>
                    <a:pt x="199551" y="98014"/>
                  </a:lnTo>
                  <a:lnTo>
                    <a:pt x="207616" y="95742"/>
                  </a:lnTo>
                  <a:lnTo>
                    <a:pt x="249551" y="79514"/>
                  </a:lnTo>
                  <a:lnTo>
                    <a:pt x="259966" y="74796"/>
                  </a:lnTo>
                  <a:lnTo>
                    <a:pt x="263639" y="73199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99890" y="5013941"/>
              <a:ext cx="650875" cy="516890"/>
            </a:xfrm>
            <a:custGeom>
              <a:avLst/>
              <a:gdLst/>
              <a:ahLst/>
              <a:cxnLst/>
              <a:rect l="l" t="t" r="r" b="b"/>
              <a:pathLst>
                <a:path w="650875" h="516889">
                  <a:moveTo>
                    <a:pt x="331914" y="0"/>
                  </a:moveTo>
                  <a:lnTo>
                    <a:pt x="326888" y="2039"/>
                  </a:lnTo>
                  <a:lnTo>
                    <a:pt x="319793" y="4898"/>
                  </a:lnTo>
                  <a:lnTo>
                    <a:pt x="311064" y="8548"/>
                  </a:lnTo>
                  <a:lnTo>
                    <a:pt x="262795" y="31207"/>
                  </a:lnTo>
                  <a:lnTo>
                    <a:pt x="220248" y="53756"/>
                  </a:lnTo>
                  <a:lnTo>
                    <a:pt x="177675" y="78947"/>
                  </a:lnTo>
                  <a:lnTo>
                    <a:pt x="138079" y="105261"/>
                  </a:lnTo>
                  <a:lnTo>
                    <a:pt x="102998" y="130572"/>
                  </a:lnTo>
                  <a:lnTo>
                    <a:pt x="73498" y="155043"/>
                  </a:lnTo>
                  <a:lnTo>
                    <a:pt x="42728" y="186420"/>
                  </a:lnTo>
                  <a:lnTo>
                    <a:pt x="17391" y="223991"/>
                  </a:lnTo>
                  <a:lnTo>
                    <a:pt x="4410" y="260343"/>
                  </a:lnTo>
                  <a:lnTo>
                    <a:pt x="0" y="296068"/>
                  </a:lnTo>
                  <a:lnTo>
                    <a:pt x="33" y="303225"/>
                  </a:lnTo>
                  <a:lnTo>
                    <a:pt x="7568" y="343977"/>
                  </a:lnTo>
                  <a:lnTo>
                    <a:pt x="26713" y="383368"/>
                  </a:lnTo>
                  <a:lnTo>
                    <a:pt x="51372" y="415480"/>
                  </a:lnTo>
                  <a:lnTo>
                    <a:pt x="83880" y="445180"/>
                  </a:lnTo>
                  <a:lnTo>
                    <a:pt x="123166" y="470081"/>
                  </a:lnTo>
                  <a:lnTo>
                    <a:pt x="165302" y="489863"/>
                  </a:lnTo>
                  <a:lnTo>
                    <a:pt x="209986" y="504325"/>
                  </a:lnTo>
                  <a:lnTo>
                    <a:pt x="256451" y="512946"/>
                  </a:lnTo>
                  <a:lnTo>
                    <a:pt x="294407" y="516474"/>
                  </a:lnTo>
                  <a:lnTo>
                    <a:pt x="313532" y="516842"/>
                  </a:lnTo>
                  <a:lnTo>
                    <a:pt x="323123" y="516688"/>
                  </a:lnTo>
                  <a:lnTo>
                    <a:pt x="361445" y="513905"/>
                  </a:lnTo>
                  <a:lnTo>
                    <a:pt x="401175" y="508313"/>
                  </a:lnTo>
                  <a:lnTo>
                    <a:pt x="441814" y="499355"/>
                  </a:lnTo>
                  <a:lnTo>
                    <a:pt x="481265" y="486959"/>
                  </a:lnTo>
                  <a:lnTo>
                    <a:pt x="516831" y="471595"/>
                  </a:lnTo>
                  <a:lnTo>
                    <a:pt x="525142" y="467552"/>
                  </a:lnTo>
                  <a:lnTo>
                    <a:pt x="533295" y="463597"/>
                  </a:lnTo>
                  <a:lnTo>
                    <a:pt x="570931" y="442486"/>
                  </a:lnTo>
                  <a:lnTo>
                    <a:pt x="601805" y="418449"/>
                  </a:lnTo>
                  <a:lnTo>
                    <a:pt x="630260" y="386888"/>
                  </a:lnTo>
                  <a:lnTo>
                    <a:pt x="637787" y="374744"/>
                  </a:lnTo>
                  <a:lnTo>
                    <a:pt x="641192" y="368659"/>
                  </a:lnTo>
                  <a:lnTo>
                    <a:pt x="643599" y="363049"/>
                  </a:lnTo>
                  <a:lnTo>
                    <a:pt x="645568" y="356833"/>
                  </a:lnTo>
                  <a:lnTo>
                    <a:pt x="647536" y="350618"/>
                  </a:lnTo>
                  <a:lnTo>
                    <a:pt x="648948" y="344296"/>
                  </a:lnTo>
                  <a:lnTo>
                    <a:pt x="649592" y="337451"/>
                  </a:lnTo>
                  <a:lnTo>
                    <a:pt x="650237" y="330607"/>
                  </a:lnTo>
                  <a:lnTo>
                    <a:pt x="650372" y="323382"/>
                  </a:lnTo>
                  <a:lnTo>
                    <a:pt x="649436" y="315767"/>
                  </a:lnTo>
                  <a:lnTo>
                    <a:pt x="648499" y="308150"/>
                  </a:lnTo>
                  <a:lnTo>
                    <a:pt x="635524" y="271297"/>
                  </a:lnTo>
                  <a:lnTo>
                    <a:pt x="613782" y="234652"/>
                  </a:lnTo>
                  <a:lnTo>
                    <a:pt x="584785" y="199055"/>
                  </a:lnTo>
                  <a:lnTo>
                    <a:pt x="553229" y="166681"/>
                  </a:lnTo>
                  <a:lnTo>
                    <a:pt x="518216" y="139008"/>
                  </a:lnTo>
                  <a:lnTo>
                    <a:pt x="480451" y="117235"/>
                  </a:lnTo>
                  <a:lnTo>
                    <a:pt x="444455" y="102422"/>
                  </a:lnTo>
                  <a:lnTo>
                    <a:pt x="408077" y="90719"/>
                  </a:lnTo>
                  <a:lnTo>
                    <a:pt x="371071" y="86833"/>
                  </a:lnTo>
                  <a:lnTo>
                    <a:pt x="364037" y="87151"/>
                  </a:lnTo>
                  <a:lnTo>
                    <a:pt x="357629" y="87452"/>
                  </a:lnTo>
                  <a:lnTo>
                    <a:pt x="351219" y="87753"/>
                  </a:lnTo>
                  <a:lnTo>
                    <a:pt x="345241" y="88121"/>
                  </a:lnTo>
                  <a:lnTo>
                    <a:pt x="339737" y="88946"/>
                  </a:lnTo>
                  <a:lnTo>
                    <a:pt x="334232" y="89770"/>
                  </a:lnTo>
                  <a:lnTo>
                    <a:pt x="311798" y="97861"/>
                  </a:lnTo>
                  <a:lnTo>
                    <a:pt x="308087" y="99965"/>
                  </a:lnTo>
                  <a:lnTo>
                    <a:pt x="305213" y="102427"/>
                  </a:lnTo>
                  <a:lnTo>
                    <a:pt x="302336" y="105023"/>
                  </a:lnTo>
                  <a:lnTo>
                    <a:pt x="299459" y="107618"/>
                  </a:lnTo>
                  <a:lnTo>
                    <a:pt x="289866" y="123839"/>
                  </a:lnTo>
                  <a:lnTo>
                    <a:pt x="290275" y="127279"/>
                  </a:lnTo>
                  <a:lnTo>
                    <a:pt x="290675" y="130200"/>
                  </a:lnTo>
                  <a:lnTo>
                    <a:pt x="291075" y="133121"/>
                  </a:lnTo>
                  <a:lnTo>
                    <a:pt x="292538" y="137175"/>
                  </a:lnTo>
                  <a:lnTo>
                    <a:pt x="292910" y="138571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32741" y="5088474"/>
              <a:ext cx="152117" cy="17807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188489" y="4966280"/>
              <a:ext cx="129539" cy="406400"/>
            </a:xfrm>
            <a:custGeom>
              <a:avLst/>
              <a:gdLst/>
              <a:ahLst/>
              <a:cxnLst/>
              <a:rect l="l" t="t" r="r" b="b"/>
              <a:pathLst>
                <a:path w="129540" h="406400">
                  <a:moveTo>
                    <a:pt x="129475" y="0"/>
                  </a:moveTo>
                  <a:lnTo>
                    <a:pt x="128935" y="2430"/>
                  </a:lnTo>
                  <a:lnTo>
                    <a:pt x="128034" y="7300"/>
                  </a:lnTo>
                  <a:lnTo>
                    <a:pt x="126235" y="14584"/>
                  </a:lnTo>
                  <a:lnTo>
                    <a:pt x="116380" y="52220"/>
                  </a:lnTo>
                  <a:lnTo>
                    <a:pt x="108647" y="80003"/>
                  </a:lnTo>
                  <a:lnTo>
                    <a:pt x="105974" y="89500"/>
                  </a:lnTo>
                  <a:lnTo>
                    <a:pt x="94314" y="128170"/>
                  </a:lnTo>
                  <a:lnTo>
                    <a:pt x="80983" y="165823"/>
                  </a:lnTo>
                  <a:lnTo>
                    <a:pt x="64307" y="209969"/>
                  </a:lnTo>
                  <a:lnTo>
                    <a:pt x="61078" y="218377"/>
                  </a:lnTo>
                  <a:lnTo>
                    <a:pt x="57907" y="226663"/>
                  </a:lnTo>
                  <a:lnTo>
                    <a:pt x="54794" y="234855"/>
                  </a:lnTo>
                  <a:lnTo>
                    <a:pt x="51733" y="242939"/>
                  </a:lnTo>
                  <a:lnTo>
                    <a:pt x="48725" y="250861"/>
                  </a:lnTo>
                  <a:lnTo>
                    <a:pt x="45770" y="258565"/>
                  </a:lnTo>
                  <a:lnTo>
                    <a:pt x="42836" y="266043"/>
                  </a:lnTo>
                  <a:lnTo>
                    <a:pt x="39932" y="273322"/>
                  </a:lnTo>
                  <a:lnTo>
                    <a:pt x="37128" y="280401"/>
                  </a:lnTo>
                  <a:lnTo>
                    <a:pt x="34494" y="287277"/>
                  </a:lnTo>
                  <a:lnTo>
                    <a:pt x="32072" y="293974"/>
                  </a:lnTo>
                  <a:lnTo>
                    <a:pt x="29816" y="300487"/>
                  </a:lnTo>
                  <a:lnTo>
                    <a:pt x="27667" y="306764"/>
                  </a:lnTo>
                  <a:lnTo>
                    <a:pt x="25565" y="312753"/>
                  </a:lnTo>
                  <a:lnTo>
                    <a:pt x="22767" y="320524"/>
                  </a:lnTo>
                  <a:lnTo>
                    <a:pt x="20014" y="327271"/>
                  </a:lnTo>
                  <a:lnTo>
                    <a:pt x="17707" y="333901"/>
                  </a:lnTo>
                  <a:lnTo>
                    <a:pt x="15399" y="340531"/>
                  </a:lnTo>
                  <a:lnTo>
                    <a:pt x="13389" y="346788"/>
                  </a:lnTo>
                  <a:lnTo>
                    <a:pt x="11720" y="352531"/>
                  </a:lnTo>
                  <a:lnTo>
                    <a:pt x="10049" y="358273"/>
                  </a:lnTo>
                  <a:lnTo>
                    <a:pt x="9024" y="363492"/>
                  </a:lnTo>
                  <a:lnTo>
                    <a:pt x="7687" y="368355"/>
                  </a:lnTo>
                  <a:lnTo>
                    <a:pt x="6350" y="373218"/>
                  </a:lnTo>
                  <a:lnTo>
                    <a:pt x="4909" y="377570"/>
                  </a:lnTo>
                  <a:lnTo>
                    <a:pt x="3695" y="381707"/>
                  </a:lnTo>
                  <a:lnTo>
                    <a:pt x="2482" y="385843"/>
                  </a:lnTo>
                  <a:lnTo>
                    <a:pt x="810" y="389833"/>
                  </a:lnTo>
                  <a:lnTo>
                    <a:pt x="405" y="393172"/>
                  </a:lnTo>
                  <a:lnTo>
                    <a:pt x="0" y="396513"/>
                  </a:lnTo>
                  <a:lnTo>
                    <a:pt x="656" y="399643"/>
                  </a:lnTo>
                  <a:lnTo>
                    <a:pt x="5601" y="406385"/>
                  </a:lnTo>
                  <a:lnTo>
                    <a:pt x="8268" y="405815"/>
                  </a:lnTo>
                  <a:lnTo>
                    <a:pt x="10567" y="405276"/>
                  </a:lnTo>
                  <a:lnTo>
                    <a:pt x="12865" y="404736"/>
                  </a:lnTo>
                  <a:lnTo>
                    <a:pt x="16629" y="403011"/>
                  </a:lnTo>
                  <a:lnTo>
                    <a:pt x="17842" y="402558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70654" y="5061602"/>
              <a:ext cx="48260" cy="238125"/>
            </a:xfrm>
            <a:custGeom>
              <a:avLst/>
              <a:gdLst/>
              <a:ahLst/>
              <a:cxnLst/>
              <a:rect l="l" t="t" r="r" b="b"/>
              <a:pathLst>
                <a:path w="48259" h="238125">
                  <a:moveTo>
                    <a:pt x="47411" y="0"/>
                  </a:moveTo>
                  <a:lnTo>
                    <a:pt x="47411" y="2700"/>
                  </a:lnTo>
                  <a:lnTo>
                    <a:pt x="47680" y="8832"/>
                  </a:lnTo>
                  <a:lnTo>
                    <a:pt x="47411" y="16204"/>
                  </a:lnTo>
                  <a:lnTo>
                    <a:pt x="47132" y="22278"/>
                  </a:lnTo>
                  <a:lnTo>
                    <a:pt x="46735" y="29208"/>
                  </a:lnTo>
                  <a:lnTo>
                    <a:pt x="46272" y="36644"/>
                  </a:lnTo>
                  <a:lnTo>
                    <a:pt x="45791" y="44239"/>
                  </a:lnTo>
                  <a:lnTo>
                    <a:pt x="45326" y="52038"/>
                  </a:lnTo>
                  <a:lnTo>
                    <a:pt x="41902" y="93086"/>
                  </a:lnTo>
                  <a:lnTo>
                    <a:pt x="37065" y="130675"/>
                  </a:lnTo>
                  <a:lnTo>
                    <a:pt x="36150" y="137442"/>
                  </a:lnTo>
                  <a:lnTo>
                    <a:pt x="34976" y="146327"/>
                  </a:lnTo>
                  <a:lnTo>
                    <a:pt x="33856" y="154759"/>
                  </a:lnTo>
                  <a:lnTo>
                    <a:pt x="32919" y="162322"/>
                  </a:lnTo>
                  <a:lnTo>
                    <a:pt x="31982" y="169884"/>
                  </a:lnTo>
                  <a:lnTo>
                    <a:pt x="31187" y="176662"/>
                  </a:lnTo>
                  <a:lnTo>
                    <a:pt x="30528" y="182818"/>
                  </a:lnTo>
                  <a:lnTo>
                    <a:pt x="29868" y="188974"/>
                  </a:lnTo>
                  <a:lnTo>
                    <a:pt x="29640" y="194311"/>
                  </a:lnTo>
                  <a:lnTo>
                    <a:pt x="28963" y="199258"/>
                  </a:lnTo>
                  <a:lnTo>
                    <a:pt x="28284" y="204204"/>
                  </a:lnTo>
                  <a:lnTo>
                    <a:pt x="27299" y="208454"/>
                  </a:lnTo>
                  <a:lnTo>
                    <a:pt x="26457" y="212495"/>
                  </a:lnTo>
                  <a:lnTo>
                    <a:pt x="25613" y="216536"/>
                  </a:lnTo>
                  <a:lnTo>
                    <a:pt x="24687" y="220060"/>
                  </a:lnTo>
                  <a:lnTo>
                    <a:pt x="23906" y="223501"/>
                  </a:lnTo>
                  <a:lnTo>
                    <a:pt x="23124" y="226942"/>
                  </a:lnTo>
                  <a:lnTo>
                    <a:pt x="22655" y="230856"/>
                  </a:lnTo>
                  <a:lnTo>
                    <a:pt x="21767" y="233142"/>
                  </a:lnTo>
                  <a:lnTo>
                    <a:pt x="20879" y="235428"/>
                  </a:lnTo>
                  <a:lnTo>
                    <a:pt x="19638" y="236709"/>
                  </a:lnTo>
                  <a:lnTo>
                    <a:pt x="18577" y="237219"/>
                  </a:lnTo>
                  <a:lnTo>
                    <a:pt x="17517" y="237729"/>
                  </a:lnTo>
                  <a:lnTo>
                    <a:pt x="16371" y="237206"/>
                  </a:lnTo>
                  <a:lnTo>
                    <a:pt x="15405" y="236202"/>
                  </a:lnTo>
                  <a:lnTo>
                    <a:pt x="14439" y="235196"/>
                  </a:lnTo>
                  <a:lnTo>
                    <a:pt x="13806" y="233321"/>
                  </a:lnTo>
                  <a:lnTo>
                    <a:pt x="12780" y="231189"/>
                  </a:lnTo>
                  <a:lnTo>
                    <a:pt x="11755" y="229057"/>
                  </a:lnTo>
                  <a:lnTo>
                    <a:pt x="10406" y="226283"/>
                  </a:lnTo>
                  <a:lnTo>
                    <a:pt x="9256" y="223410"/>
                  </a:lnTo>
                  <a:lnTo>
                    <a:pt x="1215" y="193032"/>
                  </a:lnTo>
                  <a:lnTo>
                    <a:pt x="689" y="189773"/>
                  </a:lnTo>
                  <a:lnTo>
                    <a:pt x="202" y="185573"/>
                  </a:lnTo>
                  <a:lnTo>
                    <a:pt x="0" y="184082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44002" y="5071315"/>
              <a:ext cx="121240" cy="13975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901190" y="5061602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7548" y="0"/>
                  </a:moveTo>
                  <a:lnTo>
                    <a:pt x="4308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32510" y="5258002"/>
              <a:ext cx="10160" cy="3810"/>
            </a:xfrm>
            <a:custGeom>
              <a:avLst/>
              <a:gdLst/>
              <a:ahLst/>
              <a:cxnLst/>
              <a:rect l="l" t="t" r="r" b="b"/>
              <a:pathLst>
                <a:path w="10159" h="3810">
                  <a:moveTo>
                    <a:pt x="0" y="3776"/>
                  </a:moveTo>
                  <a:lnTo>
                    <a:pt x="1619" y="3776"/>
                  </a:lnTo>
                  <a:lnTo>
                    <a:pt x="5393" y="2155"/>
                  </a:lnTo>
                  <a:lnTo>
                    <a:pt x="9604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390256" y="2639636"/>
            <a:ext cx="1442720" cy="5735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Intermediate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6945" y="2452849"/>
            <a:ext cx="814069" cy="5735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937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Source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og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566419" y="441665"/>
            <a:ext cx="392493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Syntax</a:t>
            </a:r>
            <a:r>
              <a:rPr spc="-75" dirty="0"/>
              <a:t> </a:t>
            </a:r>
            <a:r>
              <a:rPr spc="-10" dirty="0"/>
              <a:t>Analysis</a:t>
            </a:r>
          </a:p>
        </p:txBody>
      </p:sp>
      <p:grpSp>
        <p:nvGrpSpPr>
          <p:cNvPr id="54" name="object 54"/>
          <p:cNvGrpSpPr/>
          <p:nvPr/>
        </p:nvGrpSpPr>
        <p:grpSpPr>
          <a:xfrm>
            <a:off x="1537153" y="2485699"/>
            <a:ext cx="271780" cy="361012"/>
            <a:chOff x="1537153" y="2487788"/>
            <a:chExt cx="271780" cy="361315"/>
          </a:xfrm>
        </p:grpSpPr>
        <p:sp>
          <p:nvSpPr>
            <p:cNvPr id="55" name="object 55"/>
            <p:cNvSpPr/>
            <p:nvPr/>
          </p:nvSpPr>
          <p:spPr>
            <a:xfrm>
              <a:off x="1734205" y="2616227"/>
              <a:ext cx="19685" cy="159385"/>
            </a:xfrm>
            <a:custGeom>
              <a:avLst/>
              <a:gdLst/>
              <a:ahLst/>
              <a:cxnLst/>
              <a:rect l="l" t="t" r="r" b="b"/>
              <a:pathLst>
                <a:path w="19685" h="159385">
                  <a:moveTo>
                    <a:pt x="0" y="5129"/>
                  </a:moveTo>
                  <a:lnTo>
                    <a:pt x="269" y="4319"/>
                  </a:lnTo>
                  <a:lnTo>
                    <a:pt x="990" y="534"/>
                  </a:lnTo>
                  <a:lnTo>
                    <a:pt x="1619" y="267"/>
                  </a:lnTo>
                  <a:lnTo>
                    <a:pt x="5829" y="15148"/>
                  </a:lnTo>
                  <a:lnTo>
                    <a:pt x="6448" y="19661"/>
                  </a:lnTo>
                  <a:lnTo>
                    <a:pt x="7014" y="25298"/>
                  </a:lnTo>
                  <a:lnTo>
                    <a:pt x="7486" y="30600"/>
                  </a:lnTo>
                  <a:lnTo>
                    <a:pt x="7958" y="35902"/>
                  </a:lnTo>
                  <a:lnTo>
                    <a:pt x="8343" y="41625"/>
                  </a:lnTo>
                  <a:lnTo>
                    <a:pt x="8661" y="46960"/>
                  </a:lnTo>
                  <a:lnTo>
                    <a:pt x="8980" y="52296"/>
                  </a:lnTo>
                  <a:lnTo>
                    <a:pt x="8939" y="57628"/>
                  </a:lnTo>
                  <a:lnTo>
                    <a:pt x="9396" y="62613"/>
                  </a:lnTo>
                  <a:lnTo>
                    <a:pt x="9854" y="67598"/>
                  </a:lnTo>
                  <a:lnTo>
                    <a:pt x="10687" y="72369"/>
                  </a:lnTo>
                  <a:lnTo>
                    <a:pt x="11406" y="76872"/>
                  </a:lnTo>
                  <a:lnTo>
                    <a:pt x="12125" y="81374"/>
                  </a:lnTo>
                  <a:lnTo>
                    <a:pt x="12984" y="85593"/>
                  </a:lnTo>
                  <a:lnTo>
                    <a:pt x="13712" y="89630"/>
                  </a:lnTo>
                  <a:lnTo>
                    <a:pt x="14439" y="93666"/>
                  </a:lnTo>
                  <a:lnTo>
                    <a:pt x="15165" y="97432"/>
                  </a:lnTo>
                  <a:lnTo>
                    <a:pt x="19090" y="130861"/>
                  </a:lnTo>
                  <a:lnTo>
                    <a:pt x="19250" y="133984"/>
                  </a:lnTo>
                  <a:lnTo>
                    <a:pt x="19608" y="137056"/>
                  </a:lnTo>
                  <a:lnTo>
                    <a:pt x="19407" y="140143"/>
                  </a:lnTo>
                  <a:lnTo>
                    <a:pt x="19206" y="143229"/>
                  </a:lnTo>
                  <a:lnTo>
                    <a:pt x="18773" y="146836"/>
                  </a:lnTo>
                  <a:lnTo>
                    <a:pt x="17886" y="149379"/>
                  </a:lnTo>
                  <a:lnTo>
                    <a:pt x="16999" y="151922"/>
                  </a:lnTo>
                  <a:lnTo>
                    <a:pt x="15434" y="153833"/>
                  </a:lnTo>
                  <a:lnTo>
                    <a:pt x="14085" y="155402"/>
                  </a:lnTo>
                  <a:lnTo>
                    <a:pt x="12736" y="156971"/>
                  </a:lnTo>
                  <a:lnTo>
                    <a:pt x="10506" y="158229"/>
                  </a:lnTo>
                  <a:lnTo>
                    <a:pt x="9790" y="158794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46678" y="2497313"/>
              <a:ext cx="252729" cy="342265"/>
            </a:xfrm>
            <a:custGeom>
              <a:avLst/>
              <a:gdLst/>
              <a:ahLst/>
              <a:cxnLst/>
              <a:rect l="l" t="t" r="r" b="b"/>
              <a:pathLst>
                <a:path w="252730" h="342264">
                  <a:moveTo>
                    <a:pt x="158941" y="9656"/>
                  </a:moveTo>
                  <a:lnTo>
                    <a:pt x="155431" y="9926"/>
                  </a:lnTo>
                  <a:lnTo>
                    <a:pt x="146600" y="9838"/>
                  </a:lnTo>
                  <a:lnTo>
                    <a:pt x="137883" y="11277"/>
                  </a:lnTo>
                  <a:lnTo>
                    <a:pt x="98458" y="21373"/>
                  </a:lnTo>
                  <a:lnTo>
                    <a:pt x="59336" y="42709"/>
                  </a:lnTo>
                  <a:lnTo>
                    <a:pt x="30033" y="69331"/>
                  </a:lnTo>
                  <a:lnTo>
                    <a:pt x="8426" y="104667"/>
                  </a:lnTo>
                  <a:lnTo>
                    <a:pt x="4257" y="118122"/>
                  </a:lnTo>
                  <a:lnTo>
                    <a:pt x="2392" y="124805"/>
                  </a:lnTo>
                  <a:lnTo>
                    <a:pt x="0" y="162261"/>
                  </a:lnTo>
                  <a:lnTo>
                    <a:pt x="112" y="167659"/>
                  </a:lnTo>
                  <a:lnTo>
                    <a:pt x="724" y="173182"/>
                  </a:lnTo>
                  <a:lnTo>
                    <a:pt x="1337" y="178706"/>
                  </a:lnTo>
                  <a:lnTo>
                    <a:pt x="2593" y="184005"/>
                  </a:lnTo>
                  <a:lnTo>
                    <a:pt x="3681" y="189462"/>
                  </a:lnTo>
                  <a:lnTo>
                    <a:pt x="4770" y="194920"/>
                  </a:lnTo>
                  <a:lnTo>
                    <a:pt x="5844" y="200620"/>
                  </a:lnTo>
                  <a:lnTo>
                    <a:pt x="7256" y="205927"/>
                  </a:lnTo>
                  <a:lnTo>
                    <a:pt x="16440" y="230783"/>
                  </a:lnTo>
                  <a:lnTo>
                    <a:pt x="18495" y="235146"/>
                  </a:lnTo>
                  <a:lnTo>
                    <a:pt x="20551" y="239510"/>
                  </a:lnTo>
                  <a:lnTo>
                    <a:pt x="22418" y="243578"/>
                  </a:lnTo>
                  <a:lnTo>
                    <a:pt x="24485" y="247486"/>
                  </a:lnTo>
                  <a:lnTo>
                    <a:pt x="45984" y="278498"/>
                  </a:lnTo>
                  <a:lnTo>
                    <a:pt x="48737" y="281671"/>
                  </a:lnTo>
                  <a:lnTo>
                    <a:pt x="51629" y="284764"/>
                  </a:lnTo>
                  <a:lnTo>
                    <a:pt x="54573" y="287865"/>
                  </a:lnTo>
                  <a:lnTo>
                    <a:pt x="57518" y="290967"/>
                  </a:lnTo>
                  <a:lnTo>
                    <a:pt x="60572" y="294029"/>
                  </a:lnTo>
                  <a:lnTo>
                    <a:pt x="63651" y="297108"/>
                  </a:lnTo>
                  <a:lnTo>
                    <a:pt x="66731" y="300187"/>
                  </a:lnTo>
                  <a:lnTo>
                    <a:pt x="69887" y="303254"/>
                  </a:lnTo>
                  <a:lnTo>
                    <a:pt x="73050" y="306338"/>
                  </a:lnTo>
                  <a:lnTo>
                    <a:pt x="76214" y="309422"/>
                  </a:lnTo>
                  <a:lnTo>
                    <a:pt x="79425" y="312781"/>
                  </a:lnTo>
                  <a:lnTo>
                    <a:pt x="82632" y="315614"/>
                  </a:lnTo>
                  <a:lnTo>
                    <a:pt x="85840" y="318447"/>
                  </a:lnTo>
                  <a:lnTo>
                    <a:pt x="89072" y="321110"/>
                  </a:lnTo>
                  <a:lnTo>
                    <a:pt x="92296" y="323335"/>
                  </a:lnTo>
                  <a:lnTo>
                    <a:pt x="95521" y="325560"/>
                  </a:lnTo>
                  <a:lnTo>
                    <a:pt x="98754" y="327153"/>
                  </a:lnTo>
                  <a:lnTo>
                    <a:pt x="101978" y="328967"/>
                  </a:lnTo>
                  <a:lnTo>
                    <a:pt x="105203" y="330780"/>
                  </a:lnTo>
                  <a:lnTo>
                    <a:pt x="121277" y="338382"/>
                  </a:lnTo>
                  <a:lnTo>
                    <a:pt x="124482" y="339563"/>
                  </a:lnTo>
                  <a:lnTo>
                    <a:pt x="127682" y="340783"/>
                  </a:lnTo>
                  <a:lnTo>
                    <a:pt x="130877" y="341299"/>
                  </a:lnTo>
                  <a:lnTo>
                    <a:pt x="134072" y="341814"/>
                  </a:lnTo>
                  <a:lnTo>
                    <a:pt x="137261" y="341649"/>
                  </a:lnTo>
                  <a:lnTo>
                    <a:pt x="140447" y="341474"/>
                  </a:lnTo>
                  <a:lnTo>
                    <a:pt x="143634" y="341299"/>
                  </a:lnTo>
                  <a:lnTo>
                    <a:pt x="146816" y="340739"/>
                  </a:lnTo>
                  <a:lnTo>
                    <a:pt x="149996" y="340249"/>
                  </a:lnTo>
                  <a:lnTo>
                    <a:pt x="153177" y="339759"/>
                  </a:lnTo>
                  <a:lnTo>
                    <a:pt x="156354" y="339096"/>
                  </a:lnTo>
                  <a:lnTo>
                    <a:pt x="159531" y="338532"/>
                  </a:lnTo>
                  <a:lnTo>
                    <a:pt x="162708" y="337967"/>
                  </a:lnTo>
                  <a:lnTo>
                    <a:pt x="165883" y="337637"/>
                  </a:lnTo>
                  <a:lnTo>
                    <a:pt x="169058" y="336860"/>
                  </a:lnTo>
                  <a:lnTo>
                    <a:pt x="172233" y="336084"/>
                  </a:lnTo>
                  <a:lnTo>
                    <a:pt x="175407" y="334896"/>
                  </a:lnTo>
                  <a:lnTo>
                    <a:pt x="178581" y="333876"/>
                  </a:lnTo>
                  <a:lnTo>
                    <a:pt x="181755" y="332856"/>
                  </a:lnTo>
                  <a:lnTo>
                    <a:pt x="185199" y="331980"/>
                  </a:lnTo>
                  <a:lnTo>
                    <a:pt x="188103" y="330742"/>
                  </a:lnTo>
                  <a:lnTo>
                    <a:pt x="191007" y="329503"/>
                  </a:lnTo>
                  <a:lnTo>
                    <a:pt x="193460" y="328123"/>
                  </a:lnTo>
                  <a:lnTo>
                    <a:pt x="196005" y="326445"/>
                  </a:lnTo>
                  <a:lnTo>
                    <a:pt x="198551" y="324768"/>
                  </a:lnTo>
                  <a:lnTo>
                    <a:pt x="210845" y="313535"/>
                  </a:lnTo>
                  <a:lnTo>
                    <a:pt x="213402" y="310971"/>
                  </a:lnTo>
                  <a:lnTo>
                    <a:pt x="216282" y="308442"/>
                  </a:lnTo>
                  <a:lnTo>
                    <a:pt x="218715" y="305298"/>
                  </a:lnTo>
                  <a:lnTo>
                    <a:pt x="221149" y="302154"/>
                  </a:lnTo>
                  <a:lnTo>
                    <a:pt x="223219" y="298382"/>
                  </a:lnTo>
                  <a:lnTo>
                    <a:pt x="225448" y="294673"/>
                  </a:lnTo>
                  <a:lnTo>
                    <a:pt x="227676" y="290963"/>
                  </a:lnTo>
                  <a:lnTo>
                    <a:pt x="230069" y="287212"/>
                  </a:lnTo>
                  <a:lnTo>
                    <a:pt x="232086" y="283040"/>
                  </a:lnTo>
                  <a:lnTo>
                    <a:pt x="234103" y="278868"/>
                  </a:lnTo>
                  <a:lnTo>
                    <a:pt x="235982" y="274144"/>
                  </a:lnTo>
                  <a:lnTo>
                    <a:pt x="237550" y="269640"/>
                  </a:lnTo>
                  <a:lnTo>
                    <a:pt x="239118" y="265136"/>
                  </a:lnTo>
                  <a:lnTo>
                    <a:pt x="240419" y="260729"/>
                  </a:lnTo>
                  <a:lnTo>
                    <a:pt x="241497" y="256013"/>
                  </a:lnTo>
                  <a:lnTo>
                    <a:pt x="242574" y="251299"/>
                  </a:lnTo>
                  <a:lnTo>
                    <a:pt x="243096" y="246179"/>
                  </a:lnTo>
                  <a:lnTo>
                    <a:pt x="244015" y="241349"/>
                  </a:lnTo>
                  <a:lnTo>
                    <a:pt x="244933" y="236521"/>
                  </a:lnTo>
                  <a:lnTo>
                    <a:pt x="246056" y="231915"/>
                  </a:lnTo>
                  <a:lnTo>
                    <a:pt x="247010" y="227039"/>
                  </a:lnTo>
                  <a:lnTo>
                    <a:pt x="247963" y="222164"/>
                  </a:lnTo>
                  <a:lnTo>
                    <a:pt x="248925" y="217247"/>
                  </a:lnTo>
                  <a:lnTo>
                    <a:pt x="249734" y="212098"/>
                  </a:lnTo>
                  <a:lnTo>
                    <a:pt x="250542" y="206948"/>
                  </a:lnTo>
                  <a:lnTo>
                    <a:pt x="251531" y="201362"/>
                  </a:lnTo>
                  <a:lnTo>
                    <a:pt x="251860" y="196139"/>
                  </a:lnTo>
                  <a:lnTo>
                    <a:pt x="252189" y="190917"/>
                  </a:lnTo>
                  <a:lnTo>
                    <a:pt x="251943" y="185946"/>
                  </a:lnTo>
                  <a:lnTo>
                    <a:pt x="251706" y="180765"/>
                  </a:lnTo>
                  <a:lnTo>
                    <a:pt x="251468" y="175585"/>
                  </a:lnTo>
                  <a:lnTo>
                    <a:pt x="250917" y="170146"/>
                  </a:lnTo>
                  <a:lnTo>
                    <a:pt x="250437" y="165056"/>
                  </a:lnTo>
                  <a:lnTo>
                    <a:pt x="249957" y="159966"/>
                  </a:lnTo>
                  <a:lnTo>
                    <a:pt x="249347" y="155218"/>
                  </a:lnTo>
                  <a:lnTo>
                    <a:pt x="248827" y="150229"/>
                  </a:lnTo>
                  <a:lnTo>
                    <a:pt x="248308" y="145240"/>
                  </a:lnTo>
                  <a:lnTo>
                    <a:pt x="248041" y="140024"/>
                  </a:lnTo>
                  <a:lnTo>
                    <a:pt x="247320" y="135123"/>
                  </a:lnTo>
                  <a:lnTo>
                    <a:pt x="246599" y="130223"/>
                  </a:lnTo>
                  <a:lnTo>
                    <a:pt x="245470" y="125658"/>
                  </a:lnTo>
                  <a:lnTo>
                    <a:pt x="244502" y="120825"/>
                  </a:lnTo>
                  <a:lnTo>
                    <a:pt x="243532" y="115991"/>
                  </a:lnTo>
                  <a:lnTo>
                    <a:pt x="242704" y="110909"/>
                  </a:lnTo>
                  <a:lnTo>
                    <a:pt x="241505" y="106121"/>
                  </a:lnTo>
                  <a:lnTo>
                    <a:pt x="240307" y="101332"/>
                  </a:lnTo>
                  <a:lnTo>
                    <a:pt x="238690" y="96585"/>
                  </a:lnTo>
                  <a:lnTo>
                    <a:pt x="237311" y="92092"/>
                  </a:lnTo>
                  <a:lnTo>
                    <a:pt x="235931" y="87600"/>
                  </a:lnTo>
                  <a:lnTo>
                    <a:pt x="234735" y="83287"/>
                  </a:lnTo>
                  <a:lnTo>
                    <a:pt x="233229" y="79167"/>
                  </a:lnTo>
                  <a:lnTo>
                    <a:pt x="231724" y="75046"/>
                  </a:lnTo>
                  <a:lnTo>
                    <a:pt x="230131" y="71143"/>
                  </a:lnTo>
                  <a:lnTo>
                    <a:pt x="228279" y="67369"/>
                  </a:lnTo>
                  <a:lnTo>
                    <a:pt x="226426" y="63595"/>
                  </a:lnTo>
                  <a:lnTo>
                    <a:pt x="214773" y="46370"/>
                  </a:lnTo>
                  <a:lnTo>
                    <a:pt x="212166" y="43063"/>
                  </a:lnTo>
                  <a:lnTo>
                    <a:pt x="209353" y="39864"/>
                  </a:lnTo>
                  <a:lnTo>
                    <a:pt x="206471" y="36674"/>
                  </a:lnTo>
                  <a:lnTo>
                    <a:pt x="203588" y="33485"/>
                  </a:lnTo>
                  <a:lnTo>
                    <a:pt x="200549" y="30091"/>
                  </a:lnTo>
                  <a:lnTo>
                    <a:pt x="197479" y="27233"/>
                  </a:lnTo>
                  <a:lnTo>
                    <a:pt x="194409" y="24375"/>
                  </a:lnTo>
                  <a:lnTo>
                    <a:pt x="191233" y="22001"/>
                  </a:lnTo>
                  <a:lnTo>
                    <a:pt x="188051" y="19525"/>
                  </a:lnTo>
                  <a:lnTo>
                    <a:pt x="184870" y="17048"/>
                  </a:lnTo>
                  <a:lnTo>
                    <a:pt x="181895" y="14508"/>
                  </a:lnTo>
                  <a:lnTo>
                    <a:pt x="178389" y="12372"/>
                  </a:lnTo>
                  <a:lnTo>
                    <a:pt x="174882" y="10237"/>
                  </a:lnTo>
                  <a:lnTo>
                    <a:pt x="170895" y="8315"/>
                  </a:lnTo>
                  <a:lnTo>
                    <a:pt x="139453" y="0"/>
                  </a:lnTo>
                  <a:lnTo>
                    <a:pt x="135932" y="367"/>
                  </a:lnTo>
                  <a:lnTo>
                    <a:pt x="131972" y="713"/>
                  </a:lnTo>
                  <a:lnTo>
                    <a:pt x="128013" y="1059"/>
                  </a:lnTo>
                  <a:lnTo>
                    <a:pt x="123700" y="1517"/>
                  </a:lnTo>
                  <a:lnTo>
                    <a:pt x="119551" y="2420"/>
                  </a:lnTo>
                  <a:lnTo>
                    <a:pt x="115402" y="3321"/>
                  </a:lnTo>
                  <a:lnTo>
                    <a:pt x="79963" y="19158"/>
                  </a:lnTo>
                  <a:lnTo>
                    <a:pt x="75857" y="21804"/>
                  </a:lnTo>
                  <a:lnTo>
                    <a:pt x="59135" y="38620"/>
                  </a:lnTo>
                  <a:lnTo>
                    <a:pt x="56301" y="42151"/>
                  </a:lnTo>
                  <a:lnTo>
                    <a:pt x="53038" y="47171"/>
                  </a:lnTo>
                  <a:lnTo>
                    <a:pt x="51819" y="48881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3721597" y="2389773"/>
            <a:ext cx="433705" cy="459354"/>
            <a:chOff x="3721596" y="2391781"/>
            <a:chExt cx="433705" cy="459740"/>
          </a:xfrm>
        </p:grpSpPr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73071" y="2534087"/>
              <a:ext cx="214446" cy="212255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731121" y="2401306"/>
              <a:ext cx="414655" cy="440690"/>
            </a:xfrm>
            <a:custGeom>
              <a:avLst/>
              <a:gdLst/>
              <a:ahLst/>
              <a:cxnLst/>
              <a:rect l="l" t="t" r="r" b="b"/>
              <a:pathLst>
                <a:path w="414654" h="440689">
                  <a:moveTo>
                    <a:pt x="194662" y="810"/>
                  </a:moveTo>
                  <a:lnTo>
                    <a:pt x="192772" y="810"/>
                  </a:lnTo>
                  <a:lnTo>
                    <a:pt x="189076" y="0"/>
                  </a:lnTo>
                  <a:lnTo>
                    <a:pt x="183322" y="810"/>
                  </a:lnTo>
                  <a:lnTo>
                    <a:pt x="177569" y="1620"/>
                  </a:lnTo>
                  <a:lnTo>
                    <a:pt x="169819" y="1892"/>
                  </a:lnTo>
                  <a:lnTo>
                    <a:pt x="160142" y="5671"/>
                  </a:lnTo>
                  <a:lnTo>
                    <a:pt x="125263" y="23480"/>
                  </a:lnTo>
                  <a:lnTo>
                    <a:pt x="88844" y="51217"/>
                  </a:lnTo>
                  <a:lnTo>
                    <a:pt x="56226" y="82444"/>
                  </a:lnTo>
                  <a:lnTo>
                    <a:pt x="31054" y="113348"/>
                  </a:lnTo>
                  <a:lnTo>
                    <a:pt x="10675" y="148830"/>
                  </a:lnTo>
                  <a:lnTo>
                    <a:pt x="206" y="191534"/>
                  </a:lnTo>
                  <a:lnTo>
                    <a:pt x="0" y="199016"/>
                  </a:lnTo>
                  <a:lnTo>
                    <a:pt x="988" y="205790"/>
                  </a:lnTo>
                  <a:lnTo>
                    <a:pt x="2392" y="212971"/>
                  </a:lnTo>
                  <a:lnTo>
                    <a:pt x="3797" y="220151"/>
                  </a:lnTo>
                  <a:lnTo>
                    <a:pt x="6392" y="227457"/>
                  </a:lnTo>
                  <a:lnTo>
                    <a:pt x="8633" y="234615"/>
                  </a:lnTo>
                  <a:lnTo>
                    <a:pt x="10875" y="241775"/>
                  </a:lnTo>
                  <a:lnTo>
                    <a:pt x="13292" y="248914"/>
                  </a:lnTo>
                  <a:lnTo>
                    <a:pt x="15841" y="255926"/>
                  </a:lnTo>
                  <a:lnTo>
                    <a:pt x="18390" y="262938"/>
                  </a:lnTo>
                  <a:lnTo>
                    <a:pt x="21117" y="270130"/>
                  </a:lnTo>
                  <a:lnTo>
                    <a:pt x="23927" y="276687"/>
                  </a:lnTo>
                  <a:lnTo>
                    <a:pt x="26736" y="283243"/>
                  </a:lnTo>
                  <a:lnTo>
                    <a:pt x="45065" y="318377"/>
                  </a:lnTo>
                  <a:lnTo>
                    <a:pt x="51463" y="328531"/>
                  </a:lnTo>
                  <a:lnTo>
                    <a:pt x="54662" y="333433"/>
                  </a:lnTo>
                  <a:lnTo>
                    <a:pt x="57630" y="337687"/>
                  </a:lnTo>
                  <a:lnTo>
                    <a:pt x="61131" y="342245"/>
                  </a:lnTo>
                  <a:lnTo>
                    <a:pt x="64632" y="346803"/>
                  </a:lnTo>
                  <a:lnTo>
                    <a:pt x="68600" y="351456"/>
                  </a:lnTo>
                  <a:lnTo>
                    <a:pt x="72466" y="355877"/>
                  </a:lnTo>
                  <a:lnTo>
                    <a:pt x="76333" y="360298"/>
                  </a:lnTo>
                  <a:lnTo>
                    <a:pt x="103670" y="388223"/>
                  </a:lnTo>
                  <a:lnTo>
                    <a:pt x="107346" y="391797"/>
                  </a:lnTo>
                  <a:lnTo>
                    <a:pt x="111022" y="395370"/>
                  </a:lnTo>
                  <a:lnTo>
                    <a:pt x="114333" y="399061"/>
                  </a:lnTo>
                  <a:lnTo>
                    <a:pt x="118114" y="402165"/>
                  </a:lnTo>
                  <a:lnTo>
                    <a:pt x="121895" y="405269"/>
                  </a:lnTo>
                  <a:lnTo>
                    <a:pt x="126031" y="407809"/>
                  </a:lnTo>
                  <a:lnTo>
                    <a:pt x="130032" y="410420"/>
                  </a:lnTo>
                  <a:lnTo>
                    <a:pt x="150034" y="421691"/>
                  </a:lnTo>
                  <a:lnTo>
                    <a:pt x="153854" y="423570"/>
                  </a:lnTo>
                  <a:lnTo>
                    <a:pt x="157675" y="425449"/>
                  </a:lnTo>
                  <a:lnTo>
                    <a:pt x="161404" y="427436"/>
                  </a:lnTo>
                  <a:lnTo>
                    <a:pt x="165039" y="429110"/>
                  </a:lnTo>
                  <a:lnTo>
                    <a:pt x="168675" y="430783"/>
                  </a:lnTo>
                  <a:lnTo>
                    <a:pt x="172203" y="432324"/>
                  </a:lnTo>
                  <a:lnTo>
                    <a:pt x="175668" y="433610"/>
                  </a:lnTo>
                  <a:lnTo>
                    <a:pt x="179133" y="434896"/>
                  </a:lnTo>
                  <a:lnTo>
                    <a:pt x="182230" y="435953"/>
                  </a:lnTo>
                  <a:lnTo>
                    <a:pt x="185831" y="436826"/>
                  </a:lnTo>
                  <a:lnTo>
                    <a:pt x="189432" y="437701"/>
                  </a:lnTo>
                  <a:lnTo>
                    <a:pt x="193407" y="438334"/>
                  </a:lnTo>
                  <a:lnTo>
                    <a:pt x="197273" y="438853"/>
                  </a:lnTo>
                  <a:lnTo>
                    <a:pt x="201140" y="439373"/>
                  </a:lnTo>
                  <a:lnTo>
                    <a:pt x="220565" y="440375"/>
                  </a:lnTo>
                  <a:lnTo>
                    <a:pt x="224604" y="440452"/>
                  </a:lnTo>
                  <a:lnTo>
                    <a:pt x="229026" y="440431"/>
                  </a:lnTo>
                  <a:lnTo>
                    <a:pt x="233268" y="440408"/>
                  </a:lnTo>
                  <a:lnTo>
                    <a:pt x="237509" y="440383"/>
                  </a:lnTo>
                  <a:lnTo>
                    <a:pt x="241854" y="440574"/>
                  </a:lnTo>
                  <a:lnTo>
                    <a:pt x="246015" y="440234"/>
                  </a:lnTo>
                  <a:lnTo>
                    <a:pt x="250177" y="439894"/>
                  </a:lnTo>
                  <a:lnTo>
                    <a:pt x="254013" y="439077"/>
                  </a:lnTo>
                  <a:lnTo>
                    <a:pt x="258238" y="438367"/>
                  </a:lnTo>
                  <a:lnTo>
                    <a:pt x="262462" y="437656"/>
                  </a:lnTo>
                  <a:lnTo>
                    <a:pt x="267012" y="437015"/>
                  </a:lnTo>
                  <a:lnTo>
                    <a:pt x="271359" y="435969"/>
                  </a:lnTo>
                  <a:lnTo>
                    <a:pt x="275706" y="434924"/>
                  </a:lnTo>
                  <a:lnTo>
                    <a:pt x="280110" y="433399"/>
                  </a:lnTo>
                  <a:lnTo>
                    <a:pt x="284320" y="432094"/>
                  </a:lnTo>
                  <a:lnTo>
                    <a:pt x="288530" y="430789"/>
                  </a:lnTo>
                  <a:lnTo>
                    <a:pt x="292382" y="429623"/>
                  </a:lnTo>
                  <a:lnTo>
                    <a:pt x="296617" y="428140"/>
                  </a:lnTo>
                  <a:lnTo>
                    <a:pt x="300852" y="426657"/>
                  </a:lnTo>
                  <a:lnTo>
                    <a:pt x="305392" y="424787"/>
                  </a:lnTo>
                  <a:lnTo>
                    <a:pt x="309730" y="423197"/>
                  </a:lnTo>
                  <a:lnTo>
                    <a:pt x="314068" y="421606"/>
                  </a:lnTo>
                  <a:lnTo>
                    <a:pt x="318452" y="420243"/>
                  </a:lnTo>
                  <a:lnTo>
                    <a:pt x="322643" y="418600"/>
                  </a:lnTo>
                  <a:lnTo>
                    <a:pt x="326835" y="416956"/>
                  </a:lnTo>
                  <a:lnTo>
                    <a:pt x="330935" y="415267"/>
                  </a:lnTo>
                  <a:lnTo>
                    <a:pt x="334881" y="413337"/>
                  </a:lnTo>
                  <a:lnTo>
                    <a:pt x="338827" y="411406"/>
                  </a:lnTo>
                  <a:lnTo>
                    <a:pt x="342627" y="409032"/>
                  </a:lnTo>
                  <a:lnTo>
                    <a:pt x="346319" y="407015"/>
                  </a:lnTo>
                  <a:lnTo>
                    <a:pt x="350012" y="404999"/>
                  </a:lnTo>
                  <a:lnTo>
                    <a:pt x="353557" y="403225"/>
                  </a:lnTo>
                  <a:lnTo>
                    <a:pt x="357035" y="401239"/>
                  </a:lnTo>
                  <a:lnTo>
                    <a:pt x="360512" y="399253"/>
                  </a:lnTo>
                  <a:lnTo>
                    <a:pt x="364137" y="397541"/>
                  </a:lnTo>
                  <a:lnTo>
                    <a:pt x="367186" y="395097"/>
                  </a:lnTo>
                  <a:lnTo>
                    <a:pt x="370235" y="392653"/>
                  </a:lnTo>
                  <a:lnTo>
                    <a:pt x="372743" y="389642"/>
                  </a:lnTo>
                  <a:lnTo>
                    <a:pt x="375330" y="386575"/>
                  </a:lnTo>
                  <a:lnTo>
                    <a:pt x="377916" y="383507"/>
                  </a:lnTo>
                  <a:lnTo>
                    <a:pt x="380250" y="380089"/>
                  </a:lnTo>
                  <a:lnTo>
                    <a:pt x="382705" y="376691"/>
                  </a:lnTo>
                  <a:lnTo>
                    <a:pt x="385160" y="373294"/>
                  </a:lnTo>
                  <a:lnTo>
                    <a:pt x="387820" y="369713"/>
                  </a:lnTo>
                  <a:lnTo>
                    <a:pt x="390063" y="366187"/>
                  </a:lnTo>
                  <a:lnTo>
                    <a:pt x="392305" y="362661"/>
                  </a:lnTo>
                  <a:lnTo>
                    <a:pt x="394135" y="359338"/>
                  </a:lnTo>
                  <a:lnTo>
                    <a:pt x="396160" y="355537"/>
                  </a:lnTo>
                  <a:lnTo>
                    <a:pt x="398184" y="351737"/>
                  </a:lnTo>
                  <a:lnTo>
                    <a:pt x="400369" y="347756"/>
                  </a:lnTo>
                  <a:lnTo>
                    <a:pt x="410833" y="315035"/>
                  </a:lnTo>
                  <a:lnTo>
                    <a:pt x="411823" y="310127"/>
                  </a:lnTo>
                  <a:lnTo>
                    <a:pt x="412553" y="305101"/>
                  </a:lnTo>
                  <a:lnTo>
                    <a:pt x="413152" y="299855"/>
                  </a:lnTo>
                  <a:lnTo>
                    <a:pt x="413751" y="294609"/>
                  </a:lnTo>
                  <a:lnTo>
                    <a:pt x="414394" y="289163"/>
                  </a:lnTo>
                  <a:lnTo>
                    <a:pt x="414425" y="283560"/>
                  </a:lnTo>
                  <a:lnTo>
                    <a:pt x="414456" y="277957"/>
                  </a:lnTo>
                  <a:lnTo>
                    <a:pt x="413867" y="272146"/>
                  </a:lnTo>
                  <a:lnTo>
                    <a:pt x="413339" y="266236"/>
                  </a:lnTo>
                  <a:lnTo>
                    <a:pt x="412811" y="260327"/>
                  </a:lnTo>
                  <a:lnTo>
                    <a:pt x="411975" y="254241"/>
                  </a:lnTo>
                  <a:lnTo>
                    <a:pt x="411258" y="248102"/>
                  </a:lnTo>
                  <a:lnTo>
                    <a:pt x="410540" y="241964"/>
                  </a:lnTo>
                  <a:lnTo>
                    <a:pt x="409993" y="235425"/>
                  </a:lnTo>
                  <a:lnTo>
                    <a:pt x="409032" y="229405"/>
                  </a:lnTo>
                  <a:lnTo>
                    <a:pt x="408072" y="223385"/>
                  </a:lnTo>
                  <a:lnTo>
                    <a:pt x="406953" y="217731"/>
                  </a:lnTo>
                  <a:lnTo>
                    <a:pt x="405494" y="211984"/>
                  </a:lnTo>
                  <a:lnTo>
                    <a:pt x="404036" y="206237"/>
                  </a:lnTo>
                  <a:lnTo>
                    <a:pt x="402280" y="200366"/>
                  </a:lnTo>
                  <a:lnTo>
                    <a:pt x="400280" y="194922"/>
                  </a:lnTo>
                  <a:lnTo>
                    <a:pt x="398281" y="189478"/>
                  </a:lnTo>
                  <a:lnTo>
                    <a:pt x="395966" y="184497"/>
                  </a:lnTo>
                  <a:lnTo>
                    <a:pt x="393496" y="179320"/>
                  </a:lnTo>
                  <a:lnTo>
                    <a:pt x="391026" y="174142"/>
                  </a:lnTo>
                  <a:lnTo>
                    <a:pt x="388285" y="168832"/>
                  </a:lnTo>
                  <a:lnTo>
                    <a:pt x="385459" y="163858"/>
                  </a:lnTo>
                  <a:lnTo>
                    <a:pt x="382634" y="158884"/>
                  </a:lnTo>
                  <a:lnTo>
                    <a:pt x="379606" y="154313"/>
                  </a:lnTo>
                  <a:lnTo>
                    <a:pt x="376543" y="149476"/>
                  </a:lnTo>
                  <a:lnTo>
                    <a:pt x="373481" y="144639"/>
                  </a:lnTo>
                  <a:lnTo>
                    <a:pt x="370283" y="139593"/>
                  </a:lnTo>
                  <a:lnTo>
                    <a:pt x="367083" y="134836"/>
                  </a:lnTo>
                  <a:lnTo>
                    <a:pt x="363882" y="130080"/>
                  </a:lnTo>
                  <a:lnTo>
                    <a:pt x="360874" y="125384"/>
                  </a:lnTo>
                  <a:lnTo>
                    <a:pt x="333869" y="96472"/>
                  </a:lnTo>
                  <a:lnTo>
                    <a:pt x="302011" y="74004"/>
                  </a:lnTo>
                  <a:lnTo>
                    <a:pt x="267417" y="55171"/>
                  </a:lnTo>
                  <a:lnTo>
                    <a:pt x="247494" y="47368"/>
                  </a:lnTo>
                  <a:lnTo>
                    <a:pt x="240970" y="45121"/>
                  </a:lnTo>
                  <a:lnTo>
                    <a:pt x="234446" y="42874"/>
                  </a:lnTo>
                  <a:lnTo>
                    <a:pt x="227741" y="40682"/>
                  </a:lnTo>
                  <a:lnTo>
                    <a:pt x="221594" y="38846"/>
                  </a:lnTo>
                  <a:lnTo>
                    <a:pt x="215448" y="37010"/>
                  </a:lnTo>
                  <a:lnTo>
                    <a:pt x="209812" y="35152"/>
                  </a:lnTo>
                  <a:lnTo>
                    <a:pt x="204088" y="34104"/>
                  </a:lnTo>
                  <a:lnTo>
                    <a:pt x="198365" y="33056"/>
                  </a:lnTo>
                  <a:lnTo>
                    <a:pt x="192872" y="32761"/>
                  </a:lnTo>
                  <a:lnTo>
                    <a:pt x="187253" y="32555"/>
                  </a:lnTo>
                  <a:lnTo>
                    <a:pt x="181634" y="32348"/>
                  </a:lnTo>
                  <a:lnTo>
                    <a:pt x="176067" y="32346"/>
                  </a:lnTo>
                  <a:lnTo>
                    <a:pt x="170376" y="32866"/>
                  </a:lnTo>
                  <a:lnTo>
                    <a:pt x="164685" y="33385"/>
                  </a:lnTo>
                  <a:lnTo>
                    <a:pt x="158946" y="34609"/>
                  </a:lnTo>
                  <a:lnTo>
                    <a:pt x="153107" y="35674"/>
                  </a:lnTo>
                  <a:lnTo>
                    <a:pt x="147267" y="36738"/>
                  </a:lnTo>
                  <a:lnTo>
                    <a:pt x="141339" y="37827"/>
                  </a:lnTo>
                  <a:lnTo>
                    <a:pt x="135338" y="39253"/>
                  </a:lnTo>
                  <a:lnTo>
                    <a:pt x="129337" y="40679"/>
                  </a:lnTo>
                  <a:lnTo>
                    <a:pt x="122972" y="42326"/>
                  </a:lnTo>
                  <a:lnTo>
                    <a:pt x="117100" y="44231"/>
                  </a:lnTo>
                  <a:lnTo>
                    <a:pt x="111229" y="46135"/>
                  </a:lnTo>
                  <a:lnTo>
                    <a:pt x="105457" y="48051"/>
                  </a:lnTo>
                  <a:lnTo>
                    <a:pt x="100109" y="50681"/>
                  </a:lnTo>
                  <a:lnTo>
                    <a:pt x="94760" y="53311"/>
                  </a:lnTo>
                  <a:lnTo>
                    <a:pt x="89996" y="56656"/>
                  </a:lnTo>
                  <a:lnTo>
                    <a:pt x="85009" y="60012"/>
                  </a:lnTo>
                  <a:lnTo>
                    <a:pt x="80021" y="63368"/>
                  </a:lnTo>
                  <a:lnTo>
                    <a:pt x="74951" y="67130"/>
                  </a:lnTo>
                  <a:lnTo>
                    <a:pt x="70182" y="70818"/>
                  </a:lnTo>
                  <a:lnTo>
                    <a:pt x="65413" y="74507"/>
                  </a:lnTo>
                  <a:lnTo>
                    <a:pt x="60512" y="78106"/>
                  </a:lnTo>
                  <a:lnTo>
                    <a:pt x="56393" y="82145"/>
                  </a:lnTo>
                  <a:lnTo>
                    <a:pt x="52273" y="86183"/>
                  </a:lnTo>
                  <a:lnTo>
                    <a:pt x="48830" y="90171"/>
                  </a:lnTo>
                  <a:lnTo>
                    <a:pt x="30501" y="124161"/>
                  </a:lnTo>
                  <a:lnTo>
                    <a:pt x="29359" y="126711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5959371" y="2365494"/>
            <a:ext cx="445770" cy="451740"/>
            <a:chOff x="5959371" y="2367482"/>
            <a:chExt cx="445770" cy="452120"/>
          </a:xfrm>
        </p:grpSpPr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61059" y="2488448"/>
              <a:ext cx="171957" cy="2192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968896" y="2377007"/>
              <a:ext cx="426720" cy="433070"/>
            </a:xfrm>
            <a:custGeom>
              <a:avLst/>
              <a:gdLst/>
              <a:ahLst/>
              <a:cxnLst/>
              <a:rect l="l" t="t" r="r" b="b"/>
              <a:pathLst>
                <a:path w="426720" h="433069">
                  <a:moveTo>
                    <a:pt x="215165" y="6044"/>
                  </a:moveTo>
                  <a:lnTo>
                    <a:pt x="213815" y="5774"/>
                  </a:lnTo>
                  <a:lnTo>
                    <a:pt x="211020" y="5053"/>
                  </a:lnTo>
                  <a:lnTo>
                    <a:pt x="207066" y="4424"/>
                  </a:lnTo>
                  <a:lnTo>
                    <a:pt x="203110" y="3794"/>
                  </a:lnTo>
                  <a:lnTo>
                    <a:pt x="199799" y="0"/>
                  </a:lnTo>
                  <a:lnTo>
                    <a:pt x="191434" y="2268"/>
                  </a:lnTo>
                  <a:lnTo>
                    <a:pt x="147240" y="24161"/>
                  </a:lnTo>
                  <a:lnTo>
                    <a:pt x="107443" y="54561"/>
                  </a:lnTo>
                  <a:lnTo>
                    <a:pt x="71727" y="88251"/>
                  </a:lnTo>
                  <a:lnTo>
                    <a:pt x="44274" y="121099"/>
                  </a:lnTo>
                  <a:lnTo>
                    <a:pt x="21466" y="158285"/>
                  </a:lnTo>
                  <a:lnTo>
                    <a:pt x="6144" y="194537"/>
                  </a:lnTo>
                  <a:lnTo>
                    <a:pt x="0" y="227050"/>
                  </a:lnTo>
                  <a:lnTo>
                    <a:pt x="26" y="232761"/>
                  </a:lnTo>
                  <a:lnTo>
                    <a:pt x="53" y="238472"/>
                  </a:lnTo>
                  <a:lnTo>
                    <a:pt x="969" y="243517"/>
                  </a:lnTo>
                  <a:lnTo>
                    <a:pt x="1785" y="248737"/>
                  </a:lnTo>
                  <a:lnTo>
                    <a:pt x="2601" y="253956"/>
                  </a:lnTo>
                  <a:lnTo>
                    <a:pt x="3850" y="259183"/>
                  </a:lnTo>
                  <a:lnTo>
                    <a:pt x="4921" y="264081"/>
                  </a:lnTo>
                  <a:lnTo>
                    <a:pt x="5993" y="268978"/>
                  </a:lnTo>
                  <a:lnTo>
                    <a:pt x="6927" y="273408"/>
                  </a:lnTo>
                  <a:lnTo>
                    <a:pt x="8214" y="278121"/>
                  </a:lnTo>
                  <a:lnTo>
                    <a:pt x="18511" y="307528"/>
                  </a:lnTo>
                  <a:lnTo>
                    <a:pt x="20690" y="312499"/>
                  </a:lnTo>
                  <a:lnTo>
                    <a:pt x="23408" y="317493"/>
                  </a:lnTo>
                  <a:lnTo>
                    <a:pt x="25718" y="322195"/>
                  </a:lnTo>
                  <a:lnTo>
                    <a:pt x="28027" y="326896"/>
                  </a:lnTo>
                  <a:lnTo>
                    <a:pt x="30117" y="331432"/>
                  </a:lnTo>
                  <a:lnTo>
                    <a:pt x="32370" y="335740"/>
                  </a:lnTo>
                  <a:lnTo>
                    <a:pt x="34622" y="340048"/>
                  </a:lnTo>
                  <a:lnTo>
                    <a:pt x="36852" y="344123"/>
                  </a:lnTo>
                  <a:lnTo>
                    <a:pt x="39233" y="348042"/>
                  </a:lnTo>
                  <a:lnTo>
                    <a:pt x="41614" y="351961"/>
                  </a:lnTo>
                  <a:lnTo>
                    <a:pt x="44075" y="355654"/>
                  </a:lnTo>
                  <a:lnTo>
                    <a:pt x="46656" y="359252"/>
                  </a:lnTo>
                  <a:lnTo>
                    <a:pt x="49236" y="362851"/>
                  </a:lnTo>
                  <a:lnTo>
                    <a:pt x="51934" y="366265"/>
                  </a:lnTo>
                  <a:lnTo>
                    <a:pt x="54715" y="369631"/>
                  </a:lnTo>
                  <a:lnTo>
                    <a:pt x="57497" y="372997"/>
                  </a:lnTo>
                  <a:lnTo>
                    <a:pt x="60124" y="376232"/>
                  </a:lnTo>
                  <a:lnTo>
                    <a:pt x="63343" y="379450"/>
                  </a:lnTo>
                  <a:lnTo>
                    <a:pt x="66562" y="382668"/>
                  </a:lnTo>
                  <a:lnTo>
                    <a:pt x="70328" y="386073"/>
                  </a:lnTo>
                  <a:lnTo>
                    <a:pt x="74029" y="388940"/>
                  </a:lnTo>
                  <a:lnTo>
                    <a:pt x="77729" y="391808"/>
                  </a:lnTo>
                  <a:lnTo>
                    <a:pt x="81694" y="394179"/>
                  </a:lnTo>
                  <a:lnTo>
                    <a:pt x="85546" y="396653"/>
                  </a:lnTo>
                  <a:lnTo>
                    <a:pt x="89398" y="399127"/>
                  </a:lnTo>
                  <a:lnTo>
                    <a:pt x="93328" y="401659"/>
                  </a:lnTo>
                  <a:lnTo>
                    <a:pt x="97141" y="403786"/>
                  </a:lnTo>
                  <a:lnTo>
                    <a:pt x="100954" y="405914"/>
                  </a:lnTo>
                  <a:lnTo>
                    <a:pt x="104739" y="407555"/>
                  </a:lnTo>
                  <a:lnTo>
                    <a:pt x="108424" y="409418"/>
                  </a:lnTo>
                  <a:lnTo>
                    <a:pt x="112109" y="411280"/>
                  </a:lnTo>
                  <a:lnTo>
                    <a:pt x="115447" y="413277"/>
                  </a:lnTo>
                  <a:lnTo>
                    <a:pt x="119252" y="414960"/>
                  </a:lnTo>
                  <a:lnTo>
                    <a:pt x="123057" y="416643"/>
                  </a:lnTo>
                  <a:lnTo>
                    <a:pt x="127225" y="418209"/>
                  </a:lnTo>
                  <a:lnTo>
                    <a:pt x="131253" y="419517"/>
                  </a:lnTo>
                  <a:lnTo>
                    <a:pt x="135280" y="420825"/>
                  </a:lnTo>
                  <a:lnTo>
                    <a:pt x="139424" y="421908"/>
                  </a:lnTo>
                  <a:lnTo>
                    <a:pt x="143419" y="422805"/>
                  </a:lnTo>
                  <a:lnTo>
                    <a:pt x="147413" y="423703"/>
                  </a:lnTo>
                  <a:lnTo>
                    <a:pt x="151380" y="424092"/>
                  </a:lnTo>
                  <a:lnTo>
                    <a:pt x="155219" y="424901"/>
                  </a:lnTo>
                  <a:lnTo>
                    <a:pt x="159057" y="425711"/>
                  </a:lnTo>
                  <a:lnTo>
                    <a:pt x="162532" y="426766"/>
                  </a:lnTo>
                  <a:lnTo>
                    <a:pt x="166450" y="427665"/>
                  </a:lnTo>
                  <a:lnTo>
                    <a:pt x="170368" y="428564"/>
                  </a:lnTo>
                  <a:lnTo>
                    <a:pt x="174626" y="429503"/>
                  </a:lnTo>
                  <a:lnTo>
                    <a:pt x="178727" y="430293"/>
                  </a:lnTo>
                  <a:lnTo>
                    <a:pt x="182829" y="431083"/>
                  </a:lnTo>
                  <a:lnTo>
                    <a:pt x="187024" y="432074"/>
                  </a:lnTo>
                  <a:lnTo>
                    <a:pt x="191060" y="432405"/>
                  </a:lnTo>
                  <a:lnTo>
                    <a:pt x="195097" y="432737"/>
                  </a:lnTo>
                  <a:lnTo>
                    <a:pt x="198817" y="432506"/>
                  </a:lnTo>
                  <a:lnTo>
                    <a:pt x="202944" y="432282"/>
                  </a:lnTo>
                  <a:lnTo>
                    <a:pt x="207071" y="432057"/>
                  </a:lnTo>
                  <a:lnTo>
                    <a:pt x="211273" y="431524"/>
                  </a:lnTo>
                  <a:lnTo>
                    <a:pt x="215824" y="431060"/>
                  </a:lnTo>
                  <a:lnTo>
                    <a:pt x="220374" y="430596"/>
                  </a:lnTo>
                  <a:lnTo>
                    <a:pt x="225451" y="430002"/>
                  </a:lnTo>
                  <a:lnTo>
                    <a:pt x="230250" y="429498"/>
                  </a:lnTo>
                  <a:lnTo>
                    <a:pt x="235049" y="428992"/>
                  </a:lnTo>
                  <a:lnTo>
                    <a:pt x="239701" y="428740"/>
                  </a:lnTo>
                  <a:lnTo>
                    <a:pt x="244618" y="428030"/>
                  </a:lnTo>
                  <a:lnTo>
                    <a:pt x="249535" y="427320"/>
                  </a:lnTo>
                  <a:lnTo>
                    <a:pt x="254804" y="426201"/>
                  </a:lnTo>
                  <a:lnTo>
                    <a:pt x="259754" y="425239"/>
                  </a:lnTo>
                  <a:lnTo>
                    <a:pt x="264705" y="424277"/>
                  </a:lnTo>
                  <a:lnTo>
                    <a:pt x="269655" y="423455"/>
                  </a:lnTo>
                  <a:lnTo>
                    <a:pt x="274321" y="422261"/>
                  </a:lnTo>
                  <a:lnTo>
                    <a:pt x="278986" y="421067"/>
                  </a:lnTo>
                  <a:lnTo>
                    <a:pt x="283207" y="419453"/>
                  </a:lnTo>
                  <a:lnTo>
                    <a:pt x="287746" y="418075"/>
                  </a:lnTo>
                  <a:lnTo>
                    <a:pt x="292286" y="416698"/>
                  </a:lnTo>
                  <a:lnTo>
                    <a:pt x="297043" y="415502"/>
                  </a:lnTo>
                  <a:lnTo>
                    <a:pt x="301558" y="413996"/>
                  </a:lnTo>
                  <a:lnTo>
                    <a:pt x="322970" y="405130"/>
                  </a:lnTo>
                  <a:lnTo>
                    <a:pt x="327208" y="402878"/>
                  </a:lnTo>
                  <a:lnTo>
                    <a:pt x="331446" y="400626"/>
                  </a:lnTo>
                  <a:lnTo>
                    <a:pt x="335956" y="398141"/>
                  </a:lnTo>
                  <a:lnTo>
                    <a:pt x="340265" y="395532"/>
                  </a:lnTo>
                  <a:lnTo>
                    <a:pt x="344574" y="392922"/>
                  </a:lnTo>
                  <a:lnTo>
                    <a:pt x="365178" y="376606"/>
                  </a:lnTo>
                  <a:lnTo>
                    <a:pt x="369086" y="372905"/>
                  </a:lnTo>
                  <a:lnTo>
                    <a:pt x="372849" y="369173"/>
                  </a:lnTo>
                  <a:lnTo>
                    <a:pt x="376510" y="365018"/>
                  </a:lnTo>
                  <a:lnTo>
                    <a:pt x="380172" y="360863"/>
                  </a:lnTo>
                  <a:lnTo>
                    <a:pt x="383690" y="356431"/>
                  </a:lnTo>
                  <a:lnTo>
                    <a:pt x="387145" y="351675"/>
                  </a:lnTo>
                  <a:lnTo>
                    <a:pt x="390600" y="346918"/>
                  </a:lnTo>
                  <a:lnTo>
                    <a:pt x="394207" y="341809"/>
                  </a:lnTo>
                  <a:lnTo>
                    <a:pt x="397243" y="336480"/>
                  </a:lnTo>
                  <a:lnTo>
                    <a:pt x="400277" y="331151"/>
                  </a:lnTo>
                  <a:lnTo>
                    <a:pt x="402776" y="325492"/>
                  </a:lnTo>
                  <a:lnTo>
                    <a:pt x="405355" y="319703"/>
                  </a:lnTo>
                  <a:lnTo>
                    <a:pt x="407934" y="313914"/>
                  </a:lnTo>
                  <a:lnTo>
                    <a:pt x="410533" y="307861"/>
                  </a:lnTo>
                  <a:lnTo>
                    <a:pt x="412716" y="301745"/>
                  </a:lnTo>
                  <a:lnTo>
                    <a:pt x="414899" y="295629"/>
                  </a:lnTo>
                  <a:lnTo>
                    <a:pt x="416837" y="289328"/>
                  </a:lnTo>
                  <a:lnTo>
                    <a:pt x="418450" y="283009"/>
                  </a:lnTo>
                  <a:lnTo>
                    <a:pt x="420063" y="276689"/>
                  </a:lnTo>
                  <a:lnTo>
                    <a:pt x="425371" y="237975"/>
                  </a:lnTo>
                  <a:lnTo>
                    <a:pt x="425968" y="225013"/>
                  </a:lnTo>
                  <a:lnTo>
                    <a:pt x="426234" y="218542"/>
                  </a:lnTo>
                  <a:lnTo>
                    <a:pt x="426311" y="212072"/>
                  </a:lnTo>
                  <a:lnTo>
                    <a:pt x="426366" y="205621"/>
                  </a:lnTo>
                  <a:lnTo>
                    <a:pt x="426420" y="199169"/>
                  </a:lnTo>
                  <a:lnTo>
                    <a:pt x="426627" y="192730"/>
                  </a:lnTo>
                  <a:lnTo>
                    <a:pt x="426297" y="186304"/>
                  </a:lnTo>
                  <a:lnTo>
                    <a:pt x="425967" y="179878"/>
                  </a:lnTo>
                  <a:lnTo>
                    <a:pt x="425393" y="173468"/>
                  </a:lnTo>
                  <a:lnTo>
                    <a:pt x="424387" y="167067"/>
                  </a:lnTo>
                  <a:lnTo>
                    <a:pt x="423381" y="160667"/>
                  </a:lnTo>
                  <a:lnTo>
                    <a:pt x="421704" y="154011"/>
                  </a:lnTo>
                  <a:lnTo>
                    <a:pt x="420261" y="147901"/>
                  </a:lnTo>
                  <a:lnTo>
                    <a:pt x="418819" y="141790"/>
                  </a:lnTo>
                  <a:lnTo>
                    <a:pt x="417416" y="136143"/>
                  </a:lnTo>
                  <a:lnTo>
                    <a:pt x="415730" y="130406"/>
                  </a:lnTo>
                  <a:lnTo>
                    <a:pt x="414043" y="124670"/>
                  </a:lnTo>
                  <a:lnTo>
                    <a:pt x="412476" y="118866"/>
                  </a:lnTo>
                  <a:lnTo>
                    <a:pt x="391742" y="84480"/>
                  </a:lnTo>
                  <a:lnTo>
                    <a:pt x="364023" y="58143"/>
                  </a:lnTo>
                  <a:lnTo>
                    <a:pt x="358882" y="54866"/>
                  </a:lnTo>
                  <a:lnTo>
                    <a:pt x="354022" y="51615"/>
                  </a:lnTo>
                  <a:lnTo>
                    <a:pt x="349162" y="48365"/>
                  </a:lnTo>
                  <a:lnTo>
                    <a:pt x="344387" y="44968"/>
                  </a:lnTo>
                  <a:lnTo>
                    <a:pt x="339364" y="42110"/>
                  </a:lnTo>
                  <a:lnTo>
                    <a:pt x="334341" y="39252"/>
                  </a:lnTo>
                  <a:lnTo>
                    <a:pt x="329212" y="36913"/>
                  </a:lnTo>
                  <a:lnTo>
                    <a:pt x="323880" y="34467"/>
                  </a:lnTo>
                  <a:lnTo>
                    <a:pt x="318549" y="32021"/>
                  </a:lnTo>
                  <a:lnTo>
                    <a:pt x="313035" y="29528"/>
                  </a:lnTo>
                  <a:lnTo>
                    <a:pt x="307376" y="27434"/>
                  </a:lnTo>
                  <a:lnTo>
                    <a:pt x="301717" y="25340"/>
                  </a:lnTo>
                  <a:lnTo>
                    <a:pt x="259040" y="16037"/>
                  </a:lnTo>
                  <a:lnTo>
                    <a:pt x="253019" y="15718"/>
                  </a:lnTo>
                  <a:lnTo>
                    <a:pt x="246998" y="15397"/>
                  </a:lnTo>
                  <a:lnTo>
                    <a:pt x="241349" y="15782"/>
                  </a:lnTo>
                  <a:lnTo>
                    <a:pt x="235607" y="16142"/>
                  </a:lnTo>
                  <a:lnTo>
                    <a:pt x="229865" y="16503"/>
                  </a:lnTo>
                  <a:lnTo>
                    <a:pt x="224273" y="16970"/>
                  </a:lnTo>
                  <a:lnTo>
                    <a:pt x="218566" y="17879"/>
                  </a:lnTo>
                  <a:lnTo>
                    <a:pt x="212860" y="18788"/>
                  </a:lnTo>
                  <a:lnTo>
                    <a:pt x="206897" y="20028"/>
                  </a:lnTo>
                  <a:lnTo>
                    <a:pt x="201368" y="21597"/>
                  </a:lnTo>
                  <a:lnTo>
                    <a:pt x="195840" y="23166"/>
                  </a:lnTo>
                  <a:lnTo>
                    <a:pt x="190705" y="24851"/>
                  </a:lnTo>
                  <a:lnTo>
                    <a:pt x="185395" y="27294"/>
                  </a:lnTo>
                  <a:lnTo>
                    <a:pt x="180086" y="29736"/>
                  </a:lnTo>
                  <a:lnTo>
                    <a:pt x="174348" y="33248"/>
                  </a:lnTo>
                  <a:lnTo>
                    <a:pt x="169511" y="36253"/>
                  </a:lnTo>
                  <a:lnTo>
                    <a:pt x="164674" y="39257"/>
                  </a:lnTo>
                  <a:lnTo>
                    <a:pt x="158561" y="43808"/>
                  </a:lnTo>
                  <a:lnTo>
                    <a:pt x="156371" y="4532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3" name="object 6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204525" y="4466858"/>
            <a:ext cx="691439" cy="278864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8297254" y="4943068"/>
            <a:ext cx="148590" cy="305179"/>
            <a:chOff x="8297254" y="4947222"/>
            <a:chExt cx="148590" cy="305435"/>
          </a:xfrm>
        </p:grpSpPr>
        <p:sp>
          <p:nvSpPr>
            <p:cNvPr id="65" name="object 65"/>
            <p:cNvSpPr/>
            <p:nvPr/>
          </p:nvSpPr>
          <p:spPr>
            <a:xfrm>
              <a:off x="8347667" y="4956747"/>
              <a:ext cx="19050" cy="286385"/>
            </a:xfrm>
            <a:custGeom>
              <a:avLst/>
              <a:gdLst/>
              <a:ahLst/>
              <a:cxnLst/>
              <a:rect l="l" t="t" r="r" b="b"/>
              <a:pathLst>
                <a:path w="19050" h="286385">
                  <a:moveTo>
                    <a:pt x="18444" y="0"/>
                  </a:moveTo>
                  <a:lnTo>
                    <a:pt x="18444" y="0"/>
                  </a:lnTo>
                  <a:lnTo>
                    <a:pt x="18444" y="40463"/>
                  </a:lnTo>
                  <a:lnTo>
                    <a:pt x="18482" y="48010"/>
                  </a:lnTo>
                  <a:lnTo>
                    <a:pt x="18545" y="56022"/>
                  </a:lnTo>
                  <a:lnTo>
                    <a:pt x="18558" y="64250"/>
                  </a:lnTo>
                  <a:lnTo>
                    <a:pt x="18444" y="72451"/>
                  </a:lnTo>
                  <a:lnTo>
                    <a:pt x="16321" y="113234"/>
                  </a:lnTo>
                  <a:lnTo>
                    <a:pt x="15214" y="128750"/>
                  </a:lnTo>
                  <a:lnTo>
                    <a:pt x="14669" y="136229"/>
                  </a:lnTo>
                  <a:lnTo>
                    <a:pt x="14139" y="143536"/>
                  </a:lnTo>
                  <a:lnTo>
                    <a:pt x="13611" y="150682"/>
                  </a:lnTo>
                  <a:lnTo>
                    <a:pt x="13098" y="157592"/>
                  </a:lnTo>
                  <a:lnTo>
                    <a:pt x="12614" y="164186"/>
                  </a:lnTo>
                  <a:lnTo>
                    <a:pt x="11996" y="172736"/>
                  </a:lnTo>
                  <a:lnTo>
                    <a:pt x="11430" y="180251"/>
                  </a:lnTo>
                  <a:lnTo>
                    <a:pt x="10958" y="187524"/>
                  </a:lnTo>
                  <a:lnTo>
                    <a:pt x="10486" y="194798"/>
                  </a:lnTo>
                  <a:lnTo>
                    <a:pt x="10100" y="201617"/>
                  </a:lnTo>
                  <a:lnTo>
                    <a:pt x="9783" y="207826"/>
                  </a:lnTo>
                  <a:lnTo>
                    <a:pt x="9464" y="214035"/>
                  </a:lnTo>
                  <a:lnTo>
                    <a:pt x="9504" y="219347"/>
                  </a:lnTo>
                  <a:lnTo>
                    <a:pt x="9047" y="224778"/>
                  </a:lnTo>
                  <a:lnTo>
                    <a:pt x="8590" y="230210"/>
                  </a:lnTo>
                  <a:lnTo>
                    <a:pt x="7756" y="235486"/>
                  </a:lnTo>
                  <a:lnTo>
                    <a:pt x="7037" y="240415"/>
                  </a:lnTo>
                  <a:lnTo>
                    <a:pt x="6318" y="245345"/>
                  </a:lnTo>
                  <a:lnTo>
                    <a:pt x="5460" y="249976"/>
                  </a:lnTo>
                  <a:lnTo>
                    <a:pt x="4732" y="254357"/>
                  </a:lnTo>
                  <a:lnTo>
                    <a:pt x="4004" y="258738"/>
                  </a:lnTo>
                  <a:lnTo>
                    <a:pt x="3278" y="262799"/>
                  </a:lnTo>
                  <a:lnTo>
                    <a:pt x="2671" y="266702"/>
                  </a:lnTo>
                  <a:lnTo>
                    <a:pt x="2062" y="270603"/>
                  </a:lnTo>
                  <a:lnTo>
                    <a:pt x="1527" y="274500"/>
                  </a:lnTo>
                  <a:lnTo>
                    <a:pt x="1082" y="277769"/>
                  </a:lnTo>
                  <a:lnTo>
                    <a:pt x="636" y="281039"/>
                  </a:lnTo>
                  <a:lnTo>
                    <a:pt x="179" y="284892"/>
                  </a:lnTo>
                  <a:lnTo>
                    <a:pt x="0" y="286317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97254" y="4968307"/>
              <a:ext cx="148324" cy="118530"/>
            </a:xfrm>
            <a:prstGeom prst="rect">
              <a:avLst/>
            </a:prstGeom>
          </p:spPr>
        </p:pic>
      </p:grpSp>
      <p:sp>
        <p:nvSpPr>
          <p:cNvPr id="67" name="object 67"/>
          <p:cNvSpPr/>
          <p:nvPr/>
        </p:nvSpPr>
        <p:spPr>
          <a:xfrm>
            <a:off x="8547638" y="4956747"/>
            <a:ext cx="493395" cy="178285"/>
          </a:xfrm>
          <a:custGeom>
            <a:avLst/>
            <a:gdLst/>
            <a:ahLst/>
            <a:cxnLst/>
            <a:rect l="l" t="t" r="r" b="b"/>
            <a:pathLst>
              <a:path w="493395" h="178435">
                <a:moveTo>
                  <a:pt x="75745" y="91157"/>
                </a:moveTo>
                <a:lnTo>
                  <a:pt x="75206" y="90887"/>
                </a:lnTo>
                <a:lnTo>
                  <a:pt x="76464" y="87465"/>
                </a:lnTo>
                <a:lnTo>
                  <a:pt x="72505" y="89536"/>
                </a:lnTo>
                <a:lnTo>
                  <a:pt x="40630" y="113706"/>
                </a:lnTo>
                <a:lnTo>
                  <a:pt x="11645" y="145763"/>
                </a:lnTo>
                <a:lnTo>
                  <a:pt x="2233" y="161594"/>
                </a:lnTo>
                <a:lnTo>
                  <a:pt x="343" y="165987"/>
                </a:lnTo>
                <a:lnTo>
                  <a:pt x="0" y="169622"/>
                </a:lnTo>
                <a:lnTo>
                  <a:pt x="305" y="172119"/>
                </a:lnTo>
                <a:lnTo>
                  <a:pt x="611" y="174618"/>
                </a:lnTo>
                <a:lnTo>
                  <a:pt x="2175" y="175726"/>
                </a:lnTo>
                <a:lnTo>
                  <a:pt x="4067" y="176582"/>
                </a:lnTo>
                <a:lnTo>
                  <a:pt x="5958" y="177439"/>
                </a:lnTo>
                <a:lnTo>
                  <a:pt x="21483" y="174298"/>
                </a:lnTo>
                <a:lnTo>
                  <a:pt x="24938" y="172824"/>
                </a:lnTo>
                <a:lnTo>
                  <a:pt x="58017" y="147940"/>
                </a:lnTo>
                <a:lnTo>
                  <a:pt x="60883" y="144273"/>
                </a:lnTo>
                <a:lnTo>
                  <a:pt x="63772" y="141171"/>
                </a:lnTo>
                <a:lnTo>
                  <a:pt x="66662" y="138070"/>
                </a:lnTo>
                <a:lnTo>
                  <a:pt x="69557" y="135331"/>
                </a:lnTo>
                <a:lnTo>
                  <a:pt x="71988" y="132541"/>
                </a:lnTo>
                <a:lnTo>
                  <a:pt x="74417" y="129751"/>
                </a:lnTo>
                <a:lnTo>
                  <a:pt x="76837" y="126321"/>
                </a:lnTo>
                <a:lnTo>
                  <a:pt x="78354" y="124431"/>
                </a:lnTo>
                <a:lnTo>
                  <a:pt x="79871" y="122541"/>
                </a:lnTo>
                <a:lnTo>
                  <a:pt x="80560" y="121510"/>
                </a:lnTo>
                <a:lnTo>
                  <a:pt x="81094" y="121202"/>
                </a:lnTo>
                <a:lnTo>
                  <a:pt x="81627" y="120894"/>
                </a:lnTo>
                <a:lnTo>
                  <a:pt x="81334" y="121506"/>
                </a:lnTo>
                <a:lnTo>
                  <a:pt x="81554" y="122582"/>
                </a:lnTo>
                <a:lnTo>
                  <a:pt x="81774" y="123657"/>
                </a:lnTo>
                <a:lnTo>
                  <a:pt x="81850" y="125528"/>
                </a:lnTo>
                <a:lnTo>
                  <a:pt x="82417" y="127652"/>
                </a:lnTo>
                <a:lnTo>
                  <a:pt x="82984" y="129776"/>
                </a:lnTo>
                <a:lnTo>
                  <a:pt x="84040" y="132499"/>
                </a:lnTo>
                <a:lnTo>
                  <a:pt x="84954" y="135326"/>
                </a:lnTo>
                <a:lnTo>
                  <a:pt x="85867" y="138154"/>
                </a:lnTo>
                <a:lnTo>
                  <a:pt x="86696" y="141650"/>
                </a:lnTo>
                <a:lnTo>
                  <a:pt x="87896" y="144619"/>
                </a:lnTo>
                <a:lnTo>
                  <a:pt x="105213" y="168237"/>
                </a:lnTo>
                <a:lnTo>
                  <a:pt x="107805" y="170180"/>
                </a:lnTo>
                <a:lnTo>
                  <a:pt x="110367" y="171784"/>
                </a:lnTo>
                <a:lnTo>
                  <a:pt x="113537" y="173111"/>
                </a:lnTo>
                <a:lnTo>
                  <a:pt x="116707" y="174439"/>
                </a:lnTo>
                <a:lnTo>
                  <a:pt x="135918" y="177872"/>
                </a:lnTo>
                <a:lnTo>
                  <a:pt x="140103" y="177994"/>
                </a:lnTo>
                <a:lnTo>
                  <a:pt x="144837" y="177435"/>
                </a:lnTo>
                <a:lnTo>
                  <a:pt x="149349" y="176930"/>
                </a:lnTo>
                <a:lnTo>
                  <a:pt x="153861" y="176425"/>
                </a:lnTo>
                <a:lnTo>
                  <a:pt x="158542" y="175844"/>
                </a:lnTo>
                <a:lnTo>
                  <a:pt x="162990" y="174842"/>
                </a:lnTo>
                <a:lnTo>
                  <a:pt x="167438" y="173838"/>
                </a:lnTo>
                <a:lnTo>
                  <a:pt x="171567" y="172265"/>
                </a:lnTo>
                <a:lnTo>
                  <a:pt x="176038" y="170914"/>
                </a:lnTo>
                <a:lnTo>
                  <a:pt x="180508" y="169563"/>
                </a:lnTo>
                <a:lnTo>
                  <a:pt x="185278" y="168300"/>
                </a:lnTo>
                <a:lnTo>
                  <a:pt x="189810" y="166735"/>
                </a:lnTo>
                <a:lnTo>
                  <a:pt x="215795" y="155053"/>
                </a:lnTo>
                <a:lnTo>
                  <a:pt x="219561" y="152706"/>
                </a:lnTo>
                <a:lnTo>
                  <a:pt x="242587" y="129789"/>
                </a:lnTo>
                <a:lnTo>
                  <a:pt x="245020" y="126680"/>
                </a:lnTo>
                <a:lnTo>
                  <a:pt x="257832" y="89062"/>
                </a:lnTo>
                <a:lnTo>
                  <a:pt x="257898" y="85194"/>
                </a:lnTo>
                <a:lnTo>
                  <a:pt x="257964" y="81328"/>
                </a:lnTo>
                <a:lnTo>
                  <a:pt x="257364" y="77519"/>
                </a:lnTo>
                <a:lnTo>
                  <a:pt x="256823" y="73815"/>
                </a:lnTo>
                <a:lnTo>
                  <a:pt x="256285" y="70111"/>
                </a:lnTo>
                <a:lnTo>
                  <a:pt x="255682" y="66504"/>
                </a:lnTo>
                <a:lnTo>
                  <a:pt x="254661" y="62971"/>
                </a:lnTo>
                <a:lnTo>
                  <a:pt x="253641" y="59438"/>
                </a:lnTo>
                <a:lnTo>
                  <a:pt x="252329" y="56005"/>
                </a:lnTo>
                <a:lnTo>
                  <a:pt x="250701" y="52618"/>
                </a:lnTo>
                <a:lnTo>
                  <a:pt x="249074" y="49231"/>
                </a:lnTo>
                <a:lnTo>
                  <a:pt x="246821" y="45927"/>
                </a:lnTo>
                <a:lnTo>
                  <a:pt x="244897" y="42649"/>
                </a:lnTo>
                <a:lnTo>
                  <a:pt x="242973" y="39371"/>
                </a:lnTo>
                <a:lnTo>
                  <a:pt x="241172" y="35885"/>
                </a:lnTo>
                <a:lnTo>
                  <a:pt x="239157" y="32947"/>
                </a:lnTo>
                <a:lnTo>
                  <a:pt x="237142" y="30010"/>
                </a:lnTo>
                <a:lnTo>
                  <a:pt x="234793" y="27565"/>
                </a:lnTo>
                <a:lnTo>
                  <a:pt x="232805" y="25029"/>
                </a:lnTo>
                <a:lnTo>
                  <a:pt x="230816" y="22492"/>
                </a:lnTo>
                <a:lnTo>
                  <a:pt x="228324" y="19632"/>
                </a:lnTo>
                <a:lnTo>
                  <a:pt x="227227" y="17726"/>
                </a:lnTo>
                <a:lnTo>
                  <a:pt x="226130" y="15821"/>
                </a:lnTo>
                <a:lnTo>
                  <a:pt x="225878" y="14321"/>
                </a:lnTo>
                <a:lnTo>
                  <a:pt x="226224" y="13594"/>
                </a:lnTo>
                <a:lnTo>
                  <a:pt x="226569" y="12869"/>
                </a:lnTo>
                <a:lnTo>
                  <a:pt x="227751" y="13113"/>
                </a:lnTo>
                <a:lnTo>
                  <a:pt x="229298" y="13371"/>
                </a:lnTo>
                <a:lnTo>
                  <a:pt x="230846" y="13628"/>
                </a:lnTo>
                <a:lnTo>
                  <a:pt x="233083" y="14434"/>
                </a:lnTo>
                <a:lnTo>
                  <a:pt x="235509" y="15139"/>
                </a:lnTo>
                <a:lnTo>
                  <a:pt x="237935" y="15845"/>
                </a:lnTo>
                <a:lnTo>
                  <a:pt x="240859" y="16524"/>
                </a:lnTo>
                <a:lnTo>
                  <a:pt x="243851" y="17603"/>
                </a:lnTo>
                <a:lnTo>
                  <a:pt x="246844" y="18683"/>
                </a:lnTo>
                <a:lnTo>
                  <a:pt x="250156" y="19993"/>
                </a:lnTo>
                <a:lnTo>
                  <a:pt x="253462" y="21616"/>
                </a:lnTo>
                <a:lnTo>
                  <a:pt x="256769" y="23240"/>
                </a:lnTo>
                <a:lnTo>
                  <a:pt x="260250" y="25453"/>
                </a:lnTo>
                <a:lnTo>
                  <a:pt x="263692" y="27342"/>
                </a:lnTo>
                <a:lnTo>
                  <a:pt x="267134" y="29231"/>
                </a:lnTo>
                <a:lnTo>
                  <a:pt x="270919" y="30981"/>
                </a:lnTo>
                <a:lnTo>
                  <a:pt x="274114" y="32952"/>
                </a:lnTo>
                <a:lnTo>
                  <a:pt x="293561" y="48757"/>
                </a:lnTo>
                <a:lnTo>
                  <a:pt x="296426" y="51429"/>
                </a:lnTo>
                <a:lnTo>
                  <a:pt x="298839" y="54189"/>
                </a:lnTo>
                <a:lnTo>
                  <a:pt x="301252" y="56950"/>
                </a:lnTo>
                <a:lnTo>
                  <a:pt x="303501" y="59860"/>
                </a:lnTo>
                <a:lnTo>
                  <a:pt x="305380" y="62820"/>
                </a:lnTo>
                <a:lnTo>
                  <a:pt x="307257" y="65782"/>
                </a:lnTo>
                <a:lnTo>
                  <a:pt x="308818" y="68856"/>
                </a:lnTo>
                <a:lnTo>
                  <a:pt x="310108" y="71954"/>
                </a:lnTo>
                <a:lnTo>
                  <a:pt x="311401" y="75051"/>
                </a:lnTo>
                <a:lnTo>
                  <a:pt x="312080" y="78225"/>
                </a:lnTo>
                <a:lnTo>
                  <a:pt x="313128" y="81405"/>
                </a:lnTo>
                <a:lnTo>
                  <a:pt x="314176" y="84585"/>
                </a:lnTo>
                <a:lnTo>
                  <a:pt x="315381" y="87810"/>
                </a:lnTo>
                <a:lnTo>
                  <a:pt x="316399" y="91029"/>
                </a:lnTo>
                <a:lnTo>
                  <a:pt x="317418" y="94250"/>
                </a:lnTo>
                <a:lnTo>
                  <a:pt x="318410" y="97492"/>
                </a:lnTo>
                <a:lnTo>
                  <a:pt x="319240" y="100725"/>
                </a:lnTo>
                <a:lnTo>
                  <a:pt x="320071" y="103958"/>
                </a:lnTo>
                <a:lnTo>
                  <a:pt x="320788" y="107198"/>
                </a:lnTo>
                <a:lnTo>
                  <a:pt x="321382" y="110428"/>
                </a:lnTo>
                <a:lnTo>
                  <a:pt x="321978" y="113658"/>
                </a:lnTo>
                <a:lnTo>
                  <a:pt x="335357" y="148922"/>
                </a:lnTo>
                <a:lnTo>
                  <a:pt x="337584" y="151839"/>
                </a:lnTo>
                <a:lnTo>
                  <a:pt x="351318" y="162613"/>
                </a:lnTo>
                <a:lnTo>
                  <a:pt x="354283" y="164189"/>
                </a:lnTo>
                <a:lnTo>
                  <a:pt x="370235" y="168345"/>
                </a:lnTo>
                <a:lnTo>
                  <a:pt x="373486" y="168828"/>
                </a:lnTo>
                <a:lnTo>
                  <a:pt x="376790" y="169041"/>
                </a:lnTo>
                <a:lnTo>
                  <a:pt x="380078" y="169205"/>
                </a:lnTo>
                <a:lnTo>
                  <a:pt x="383365" y="169369"/>
                </a:lnTo>
                <a:lnTo>
                  <a:pt x="386672" y="169623"/>
                </a:lnTo>
                <a:lnTo>
                  <a:pt x="389959" y="169331"/>
                </a:lnTo>
                <a:lnTo>
                  <a:pt x="393244" y="169038"/>
                </a:lnTo>
                <a:lnTo>
                  <a:pt x="396530" y="168189"/>
                </a:lnTo>
                <a:lnTo>
                  <a:pt x="399798" y="167447"/>
                </a:lnTo>
                <a:lnTo>
                  <a:pt x="403065" y="166705"/>
                </a:lnTo>
                <a:lnTo>
                  <a:pt x="406320" y="165989"/>
                </a:lnTo>
                <a:lnTo>
                  <a:pt x="409563" y="164879"/>
                </a:lnTo>
                <a:lnTo>
                  <a:pt x="442160" y="139352"/>
                </a:lnTo>
                <a:lnTo>
                  <a:pt x="451450" y="123846"/>
                </a:lnTo>
                <a:lnTo>
                  <a:pt x="452973" y="120614"/>
                </a:lnTo>
                <a:lnTo>
                  <a:pt x="454496" y="117381"/>
                </a:lnTo>
                <a:lnTo>
                  <a:pt x="456148" y="114088"/>
                </a:lnTo>
                <a:lnTo>
                  <a:pt x="457541" y="110811"/>
                </a:lnTo>
                <a:lnTo>
                  <a:pt x="458935" y="107532"/>
                </a:lnTo>
                <a:lnTo>
                  <a:pt x="460242" y="104230"/>
                </a:lnTo>
                <a:lnTo>
                  <a:pt x="461334" y="100947"/>
                </a:lnTo>
                <a:lnTo>
                  <a:pt x="462427" y="97663"/>
                </a:lnTo>
                <a:lnTo>
                  <a:pt x="463339" y="94378"/>
                </a:lnTo>
                <a:lnTo>
                  <a:pt x="464095" y="91110"/>
                </a:lnTo>
                <a:lnTo>
                  <a:pt x="464851" y="87842"/>
                </a:lnTo>
                <a:lnTo>
                  <a:pt x="467268" y="62005"/>
                </a:lnTo>
                <a:lnTo>
                  <a:pt x="467348" y="58803"/>
                </a:lnTo>
                <a:lnTo>
                  <a:pt x="467342" y="55610"/>
                </a:lnTo>
                <a:lnTo>
                  <a:pt x="467331" y="52421"/>
                </a:lnTo>
                <a:lnTo>
                  <a:pt x="467322" y="49232"/>
                </a:lnTo>
                <a:lnTo>
                  <a:pt x="467262" y="46051"/>
                </a:lnTo>
                <a:lnTo>
                  <a:pt x="467208" y="42871"/>
                </a:lnTo>
                <a:lnTo>
                  <a:pt x="467155" y="39691"/>
                </a:lnTo>
                <a:lnTo>
                  <a:pt x="467348" y="36786"/>
                </a:lnTo>
                <a:lnTo>
                  <a:pt x="467012" y="33341"/>
                </a:lnTo>
                <a:lnTo>
                  <a:pt x="453970" y="0"/>
                </a:lnTo>
                <a:lnTo>
                  <a:pt x="453129" y="185"/>
                </a:lnTo>
                <a:lnTo>
                  <a:pt x="452288" y="370"/>
                </a:lnTo>
                <a:lnTo>
                  <a:pt x="452045" y="1656"/>
                </a:lnTo>
                <a:lnTo>
                  <a:pt x="451873" y="3304"/>
                </a:lnTo>
                <a:lnTo>
                  <a:pt x="451701" y="4952"/>
                </a:lnTo>
                <a:lnTo>
                  <a:pt x="451636" y="7435"/>
                </a:lnTo>
                <a:lnTo>
                  <a:pt x="452097" y="10075"/>
                </a:lnTo>
                <a:lnTo>
                  <a:pt x="452559" y="12715"/>
                </a:lnTo>
                <a:lnTo>
                  <a:pt x="453674" y="15915"/>
                </a:lnTo>
                <a:lnTo>
                  <a:pt x="454645" y="19142"/>
                </a:lnTo>
                <a:lnTo>
                  <a:pt x="455614" y="22369"/>
                </a:lnTo>
                <a:lnTo>
                  <a:pt x="456590" y="25924"/>
                </a:lnTo>
                <a:lnTo>
                  <a:pt x="457920" y="29436"/>
                </a:lnTo>
                <a:lnTo>
                  <a:pt x="459249" y="32948"/>
                </a:lnTo>
                <a:lnTo>
                  <a:pt x="460799" y="36616"/>
                </a:lnTo>
                <a:lnTo>
                  <a:pt x="462622" y="40214"/>
                </a:lnTo>
                <a:lnTo>
                  <a:pt x="464444" y="43812"/>
                </a:lnTo>
                <a:lnTo>
                  <a:pt x="466828" y="47454"/>
                </a:lnTo>
                <a:lnTo>
                  <a:pt x="468858" y="51023"/>
                </a:lnTo>
                <a:lnTo>
                  <a:pt x="470888" y="54592"/>
                </a:lnTo>
                <a:lnTo>
                  <a:pt x="473012" y="58141"/>
                </a:lnTo>
                <a:lnTo>
                  <a:pt x="474801" y="61629"/>
                </a:lnTo>
                <a:lnTo>
                  <a:pt x="476589" y="65118"/>
                </a:lnTo>
                <a:lnTo>
                  <a:pt x="477954" y="68557"/>
                </a:lnTo>
                <a:lnTo>
                  <a:pt x="479587" y="71952"/>
                </a:lnTo>
                <a:lnTo>
                  <a:pt x="481221" y="75347"/>
                </a:lnTo>
                <a:lnTo>
                  <a:pt x="483053" y="78687"/>
                </a:lnTo>
                <a:lnTo>
                  <a:pt x="484601" y="81998"/>
                </a:lnTo>
                <a:lnTo>
                  <a:pt x="486150" y="85310"/>
                </a:lnTo>
                <a:lnTo>
                  <a:pt x="487634" y="88303"/>
                </a:lnTo>
                <a:lnTo>
                  <a:pt x="488877" y="91820"/>
                </a:lnTo>
                <a:lnTo>
                  <a:pt x="490119" y="95337"/>
                </a:lnTo>
                <a:lnTo>
                  <a:pt x="491448" y="99267"/>
                </a:lnTo>
                <a:lnTo>
                  <a:pt x="492056" y="103100"/>
                </a:lnTo>
                <a:lnTo>
                  <a:pt x="492664" y="106931"/>
                </a:lnTo>
                <a:lnTo>
                  <a:pt x="492879" y="111203"/>
                </a:lnTo>
                <a:lnTo>
                  <a:pt x="492527" y="114811"/>
                </a:lnTo>
                <a:lnTo>
                  <a:pt x="492175" y="118420"/>
                </a:lnTo>
                <a:lnTo>
                  <a:pt x="491256" y="121596"/>
                </a:lnTo>
                <a:lnTo>
                  <a:pt x="489943" y="124748"/>
                </a:lnTo>
                <a:lnTo>
                  <a:pt x="488632" y="127901"/>
                </a:lnTo>
                <a:lnTo>
                  <a:pt x="477287" y="140705"/>
                </a:lnTo>
                <a:lnTo>
                  <a:pt x="474598" y="142666"/>
                </a:lnTo>
                <a:lnTo>
                  <a:pt x="471579" y="143945"/>
                </a:lnTo>
                <a:lnTo>
                  <a:pt x="468517" y="145493"/>
                </a:lnTo>
                <a:lnTo>
                  <a:pt x="465456" y="147041"/>
                </a:lnTo>
                <a:lnTo>
                  <a:pt x="462184" y="148644"/>
                </a:lnTo>
                <a:lnTo>
                  <a:pt x="458916" y="149993"/>
                </a:lnTo>
                <a:lnTo>
                  <a:pt x="455648" y="151341"/>
                </a:lnTo>
                <a:lnTo>
                  <a:pt x="452266" y="152834"/>
                </a:lnTo>
                <a:lnTo>
                  <a:pt x="448911" y="153584"/>
                </a:lnTo>
                <a:lnTo>
                  <a:pt x="445556" y="154333"/>
                </a:lnTo>
                <a:lnTo>
                  <a:pt x="441883" y="154707"/>
                </a:lnTo>
                <a:lnTo>
                  <a:pt x="438785" y="154490"/>
                </a:lnTo>
                <a:lnTo>
                  <a:pt x="435688" y="154272"/>
                </a:lnTo>
                <a:lnTo>
                  <a:pt x="432765" y="153213"/>
                </a:lnTo>
                <a:lnTo>
                  <a:pt x="430321" y="152278"/>
                </a:lnTo>
                <a:lnTo>
                  <a:pt x="427878" y="151345"/>
                </a:lnTo>
                <a:lnTo>
                  <a:pt x="425159" y="149450"/>
                </a:lnTo>
                <a:lnTo>
                  <a:pt x="424126" y="148885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56072" y="4926871"/>
            <a:ext cx="326390" cy="181458"/>
          </a:xfrm>
          <a:custGeom>
            <a:avLst/>
            <a:gdLst/>
            <a:ahLst/>
            <a:cxnLst/>
            <a:rect l="l" t="t" r="r" b="b"/>
            <a:pathLst>
              <a:path w="326390" h="181610">
                <a:moveTo>
                  <a:pt x="67613" y="54332"/>
                </a:moveTo>
                <a:lnTo>
                  <a:pt x="68693" y="54872"/>
                </a:lnTo>
                <a:lnTo>
                  <a:pt x="72116" y="57935"/>
                </a:lnTo>
                <a:lnTo>
                  <a:pt x="74093" y="57573"/>
                </a:lnTo>
                <a:lnTo>
                  <a:pt x="76068" y="57212"/>
                </a:lnTo>
                <a:lnTo>
                  <a:pt x="78192" y="54533"/>
                </a:lnTo>
                <a:lnTo>
                  <a:pt x="79471" y="52161"/>
                </a:lnTo>
                <a:lnTo>
                  <a:pt x="80750" y="49789"/>
                </a:lnTo>
                <a:lnTo>
                  <a:pt x="81591" y="46585"/>
                </a:lnTo>
                <a:lnTo>
                  <a:pt x="81763" y="43342"/>
                </a:lnTo>
                <a:lnTo>
                  <a:pt x="81936" y="40098"/>
                </a:lnTo>
                <a:lnTo>
                  <a:pt x="81455" y="36367"/>
                </a:lnTo>
                <a:lnTo>
                  <a:pt x="80505" y="32698"/>
                </a:lnTo>
                <a:lnTo>
                  <a:pt x="79554" y="29030"/>
                </a:lnTo>
                <a:lnTo>
                  <a:pt x="77953" y="24859"/>
                </a:lnTo>
                <a:lnTo>
                  <a:pt x="76063" y="21331"/>
                </a:lnTo>
                <a:lnTo>
                  <a:pt x="74174" y="17804"/>
                </a:lnTo>
                <a:lnTo>
                  <a:pt x="71746" y="14392"/>
                </a:lnTo>
                <a:lnTo>
                  <a:pt x="69167" y="11536"/>
                </a:lnTo>
                <a:lnTo>
                  <a:pt x="66589" y="8678"/>
                </a:lnTo>
                <a:lnTo>
                  <a:pt x="44068" y="0"/>
                </a:lnTo>
                <a:lnTo>
                  <a:pt x="40957" y="288"/>
                </a:lnTo>
                <a:lnTo>
                  <a:pt x="37846" y="576"/>
                </a:lnTo>
                <a:lnTo>
                  <a:pt x="35128" y="1419"/>
                </a:lnTo>
                <a:lnTo>
                  <a:pt x="32357" y="2668"/>
                </a:lnTo>
                <a:lnTo>
                  <a:pt x="29586" y="3917"/>
                </a:lnTo>
                <a:lnTo>
                  <a:pt x="27001" y="5723"/>
                </a:lnTo>
                <a:lnTo>
                  <a:pt x="24331" y="7779"/>
                </a:lnTo>
                <a:lnTo>
                  <a:pt x="21661" y="9836"/>
                </a:lnTo>
                <a:lnTo>
                  <a:pt x="18773" y="12357"/>
                </a:lnTo>
                <a:lnTo>
                  <a:pt x="16337" y="15008"/>
                </a:lnTo>
                <a:lnTo>
                  <a:pt x="13901" y="17660"/>
                </a:lnTo>
                <a:lnTo>
                  <a:pt x="11622" y="20649"/>
                </a:lnTo>
                <a:lnTo>
                  <a:pt x="9718" y="23687"/>
                </a:lnTo>
                <a:lnTo>
                  <a:pt x="7814" y="26725"/>
                </a:lnTo>
                <a:lnTo>
                  <a:pt x="6226" y="29981"/>
                </a:lnTo>
                <a:lnTo>
                  <a:pt x="4912" y="33237"/>
                </a:lnTo>
                <a:lnTo>
                  <a:pt x="3597" y="36491"/>
                </a:lnTo>
                <a:lnTo>
                  <a:pt x="0" y="56708"/>
                </a:lnTo>
                <a:lnTo>
                  <a:pt x="273" y="60084"/>
                </a:lnTo>
                <a:lnTo>
                  <a:pt x="1036" y="63430"/>
                </a:lnTo>
                <a:lnTo>
                  <a:pt x="1798" y="66775"/>
                </a:lnTo>
                <a:lnTo>
                  <a:pt x="3356" y="70105"/>
                </a:lnTo>
                <a:lnTo>
                  <a:pt x="4706" y="73411"/>
                </a:lnTo>
                <a:lnTo>
                  <a:pt x="6057" y="76715"/>
                </a:lnTo>
                <a:lnTo>
                  <a:pt x="7182" y="79997"/>
                </a:lnTo>
                <a:lnTo>
                  <a:pt x="9137" y="83260"/>
                </a:lnTo>
                <a:lnTo>
                  <a:pt x="11091" y="86523"/>
                </a:lnTo>
                <a:lnTo>
                  <a:pt x="13699" y="89762"/>
                </a:lnTo>
                <a:lnTo>
                  <a:pt x="16433" y="92990"/>
                </a:lnTo>
                <a:lnTo>
                  <a:pt x="19167" y="96218"/>
                </a:lnTo>
                <a:lnTo>
                  <a:pt x="35629" y="110578"/>
                </a:lnTo>
                <a:lnTo>
                  <a:pt x="39327" y="113133"/>
                </a:lnTo>
                <a:lnTo>
                  <a:pt x="43601" y="115753"/>
                </a:lnTo>
                <a:lnTo>
                  <a:pt x="47729" y="117955"/>
                </a:lnTo>
                <a:lnTo>
                  <a:pt x="51858" y="120158"/>
                </a:lnTo>
                <a:lnTo>
                  <a:pt x="55948" y="121870"/>
                </a:lnTo>
                <a:lnTo>
                  <a:pt x="60400" y="123792"/>
                </a:lnTo>
                <a:lnTo>
                  <a:pt x="64852" y="125714"/>
                </a:lnTo>
                <a:lnTo>
                  <a:pt x="69774" y="127761"/>
                </a:lnTo>
                <a:lnTo>
                  <a:pt x="74441" y="129487"/>
                </a:lnTo>
                <a:lnTo>
                  <a:pt x="79107" y="131212"/>
                </a:lnTo>
                <a:lnTo>
                  <a:pt x="83609" y="132809"/>
                </a:lnTo>
                <a:lnTo>
                  <a:pt x="88400" y="134142"/>
                </a:lnTo>
                <a:lnTo>
                  <a:pt x="93191" y="135475"/>
                </a:lnTo>
                <a:lnTo>
                  <a:pt x="98336" y="136575"/>
                </a:lnTo>
                <a:lnTo>
                  <a:pt x="103184" y="137486"/>
                </a:lnTo>
                <a:lnTo>
                  <a:pt x="108033" y="138397"/>
                </a:lnTo>
                <a:lnTo>
                  <a:pt x="130740" y="140754"/>
                </a:lnTo>
                <a:lnTo>
                  <a:pt x="134965" y="141023"/>
                </a:lnTo>
                <a:lnTo>
                  <a:pt x="138972" y="141405"/>
                </a:lnTo>
                <a:lnTo>
                  <a:pt x="142833" y="141220"/>
                </a:lnTo>
                <a:lnTo>
                  <a:pt x="146695" y="141036"/>
                </a:lnTo>
                <a:lnTo>
                  <a:pt x="150347" y="140296"/>
                </a:lnTo>
                <a:lnTo>
                  <a:pt x="153911" y="139646"/>
                </a:lnTo>
                <a:lnTo>
                  <a:pt x="157475" y="138996"/>
                </a:lnTo>
                <a:lnTo>
                  <a:pt x="160868" y="138092"/>
                </a:lnTo>
                <a:lnTo>
                  <a:pt x="164217" y="137320"/>
                </a:lnTo>
                <a:lnTo>
                  <a:pt x="167567" y="136547"/>
                </a:lnTo>
                <a:lnTo>
                  <a:pt x="170794" y="135985"/>
                </a:lnTo>
                <a:lnTo>
                  <a:pt x="174006" y="135013"/>
                </a:lnTo>
                <a:lnTo>
                  <a:pt x="188735" y="128039"/>
                </a:lnTo>
                <a:lnTo>
                  <a:pt x="191213" y="126330"/>
                </a:lnTo>
                <a:lnTo>
                  <a:pt x="193692" y="124622"/>
                </a:lnTo>
                <a:lnTo>
                  <a:pt x="196229" y="123054"/>
                </a:lnTo>
                <a:lnTo>
                  <a:pt x="198359" y="121235"/>
                </a:lnTo>
                <a:lnTo>
                  <a:pt x="200492" y="119416"/>
                </a:lnTo>
                <a:lnTo>
                  <a:pt x="202408" y="117521"/>
                </a:lnTo>
                <a:lnTo>
                  <a:pt x="204004" y="115416"/>
                </a:lnTo>
                <a:lnTo>
                  <a:pt x="205600" y="113312"/>
                </a:lnTo>
                <a:lnTo>
                  <a:pt x="210347" y="100834"/>
                </a:lnTo>
                <a:lnTo>
                  <a:pt x="210955" y="98114"/>
                </a:lnTo>
                <a:lnTo>
                  <a:pt x="211575" y="95227"/>
                </a:lnTo>
                <a:lnTo>
                  <a:pt x="211586" y="92284"/>
                </a:lnTo>
                <a:lnTo>
                  <a:pt x="211595" y="89341"/>
                </a:lnTo>
                <a:lnTo>
                  <a:pt x="210968" y="86272"/>
                </a:lnTo>
                <a:lnTo>
                  <a:pt x="210407" y="83178"/>
                </a:lnTo>
                <a:lnTo>
                  <a:pt x="209846" y="80084"/>
                </a:lnTo>
                <a:lnTo>
                  <a:pt x="208972" y="76905"/>
                </a:lnTo>
                <a:lnTo>
                  <a:pt x="208221" y="73721"/>
                </a:lnTo>
                <a:lnTo>
                  <a:pt x="207471" y="70537"/>
                </a:lnTo>
                <a:lnTo>
                  <a:pt x="206891" y="67303"/>
                </a:lnTo>
                <a:lnTo>
                  <a:pt x="205903" y="64076"/>
                </a:lnTo>
                <a:lnTo>
                  <a:pt x="204915" y="60848"/>
                </a:lnTo>
                <a:lnTo>
                  <a:pt x="203502" y="57597"/>
                </a:lnTo>
                <a:lnTo>
                  <a:pt x="202293" y="54356"/>
                </a:lnTo>
                <a:lnTo>
                  <a:pt x="201084" y="51115"/>
                </a:lnTo>
                <a:lnTo>
                  <a:pt x="200034" y="47597"/>
                </a:lnTo>
                <a:lnTo>
                  <a:pt x="198650" y="44631"/>
                </a:lnTo>
                <a:lnTo>
                  <a:pt x="197267" y="41664"/>
                </a:lnTo>
                <a:lnTo>
                  <a:pt x="195497" y="39151"/>
                </a:lnTo>
                <a:lnTo>
                  <a:pt x="193991" y="36556"/>
                </a:lnTo>
                <a:lnTo>
                  <a:pt x="192485" y="33960"/>
                </a:lnTo>
                <a:lnTo>
                  <a:pt x="191196" y="31567"/>
                </a:lnTo>
                <a:lnTo>
                  <a:pt x="189616" y="29058"/>
                </a:lnTo>
                <a:lnTo>
                  <a:pt x="188035" y="26549"/>
                </a:lnTo>
                <a:lnTo>
                  <a:pt x="185585" y="23813"/>
                </a:lnTo>
                <a:lnTo>
                  <a:pt x="184506" y="21504"/>
                </a:lnTo>
                <a:lnTo>
                  <a:pt x="183426" y="19195"/>
                </a:lnTo>
                <a:lnTo>
                  <a:pt x="182973" y="17021"/>
                </a:lnTo>
                <a:lnTo>
                  <a:pt x="183137" y="15205"/>
                </a:lnTo>
                <a:lnTo>
                  <a:pt x="183302" y="13389"/>
                </a:lnTo>
                <a:lnTo>
                  <a:pt x="184194" y="11596"/>
                </a:lnTo>
                <a:lnTo>
                  <a:pt x="185492" y="10605"/>
                </a:lnTo>
                <a:lnTo>
                  <a:pt x="186790" y="9613"/>
                </a:lnTo>
                <a:lnTo>
                  <a:pt x="188743" y="9397"/>
                </a:lnTo>
                <a:lnTo>
                  <a:pt x="190928" y="9257"/>
                </a:lnTo>
                <a:lnTo>
                  <a:pt x="193113" y="9116"/>
                </a:lnTo>
                <a:lnTo>
                  <a:pt x="195804" y="9454"/>
                </a:lnTo>
                <a:lnTo>
                  <a:pt x="198600" y="9763"/>
                </a:lnTo>
                <a:lnTo>
                  <a:pt x="201397" y="10072"/>
                </a:lnTo>
                <a:lnTo>
                  <a:pt x="204809" y="10360"/>
                </a:lnTo>
                <a:lnTo>
                  <a:pt x="207706" y="11111"/>
                </a:lnTo>
                <a:lnTo>
                  <a:pt x="210603" y="11863"/>
                </a:lnTo>
                <a:lnTo>
                  <a:pt x="213256" y="13157"/>
                </a:lnTo>
                <a:lnTo>
                  <a:pt x="215981" y="14271"/>
                </a:lnTo>
                <a:lnTo>
                  <a:pt x="218706" y="15387"/>
                </a:lnTo>
                <a:lnTo>
                  <a:pt x="221608" y="16423"/>
                </a:lnTo>
                <a:lnTo>
                  <a:pt x="224053" y="17800"/>
                </a:lnTo>
                <a:lnTo>
                  <a:pt x="237012" y="28687"/>
                </a:lnTo>
                <a:lnTo>
                  <a:pt x="238932" y="30951"/>
                </a:lnTo>
                <a:lnTo>
                  <a:pt x="240428" y="33477"/>
                </a:lnTo>
                <a:lnTo>
                  <a:pt x="242172" y="36122"/>
                </a:lnTo>
                <a:lnTo>
                  <a:pt x="243916" y="38767"/>
                </a:lnTo>
                <a:lnTo>
                  <a:pt x="245845" y="41631"/>
                </a:lnTo>
                <a:lnTo>
                  <a:pt x="247474" y="44556"/>
                </a:lnTo>
                <a:lnTo>
                  <a:pt x="249103" y="47482"/>
                </a:lnTo>
                <a:lnTo>
                  <a:pt x="250652" y="50567"/>
                </a:lnTo>
                <a:lnTo>
                  <a:pt x="251946" y="53676"/>
                </a:lnTo>
                <a:lnTo>
                  <a:pt x="253241" y="56785"/>
                </a:lnTo>
                <a:lnTo>
                  <a:pt x="254065" y="60267"/>
                </a:lnTo>
                <a:lnTo>
                  <a:pt x="255242" y="63209"/>
                </a:lnTo>
                <a:lnTo>
                  <a:pt x="256420" y="66151"/>
                </a:lnTo>
                <a:lnTo>
                  <a:pt x="257823" y="68699"/>
                </a:lnTo>
                <a:lnTo>
                  <a:pt x="259011" y="71328"/>
                </a:lnTo>
                <a:lnTo>
                  <a:pt x="260200" y="73956"/>
                </a:lnTo>
                <a:lnTo>
                  <a:pt x="261383" y="76415"/>
                </a:lnTo>
                <a:lnTo>
                  <a:pt x="262375" y="78980"/>
                </a:lnTo>
                <a:lnTo>
                  <a:pt x="266726" y="94805"/>
                </a:lnTo>
                <a:lnTo>
                  <a:pt x="267195" y="97570"/>
                </a:lnTo>
                <a:lnTo>
                  <a:pt x="267515" y="100411"/>
                </a:lnTo>
                <a:lnTo>
                  <a:pt x="267775" y="103311"/>
                </a:lnTo>
                <a:lnTo>
                  <a:pt x="268036" y="106210"/>
                </a:lnTo>
                <a:lnTo>
                  <a:pt x="267907" y="109458"/>
                </a:lnTo>
                <a:lnTo>
                  <a:pt x="268289" y="112201"/>
                </a:lnTo>
                <a:lnTo>
                  <a:pt x="268671" y="114944"/>
                </a:lnTo>
                <a:lnTo>
                  <a:pt x="269420" y="117303"/>
                </a:lnTo>
                <a:lnTo>
                  <a:pt x="270068" y="119772"/>
                </a:lnTo>
                <a:lnTo>
                  <a:pt x="270716" y="122242"/>
                </a:lnTo>
                <a:lnTo>
                  <a:pt x="271507" y="124565"/>
                </a:lnTo>
                <a:lnTo>
                  <a:pt x="272177" y="127017"/>
                </a:lnTo>
                <a:lnTo>
                  <a:pt x="272848" y="129470"/>
                </a:lnTo>
                <a:lnTo>
                  <a:pt x="273255" y="131921"/>
                </a:lnTo>
                <a:lnTo>
                  <a:pt x="274093" y="134488"/>
                </a:lnTo>
                <a:lnTo>
                  <a:pt x="274931" y="137056"/>
                </a:lnTo>
                <a:lnTo>
                  <a:pt x="275887" y="139694"/>
                </a:lnTo>
                <a:lnTo>
                  <a:pt x="277207" y="142422"/>
                </a:lnTo>
                <a:lnTo>
                  <a:pt x="278525" y="145151"/>
                </a:lnTo>
                <a:lnTo>
                  <a:pt x="280133" y="148244"/>
                </a:lnTo>
                <a:lnTo>
                  <a:pt x="282009" y="150860"/>
                </a:lnTo>
                <a:lnTo>
                  <a:pt x="283884" y="153475"/>
                </a:lnTo>
                <a:lnTo>
                  <a:pt x="286084" y="155730"/>
                </a:lnTo>
                <a:lnTo>
                  <a:pt x="288459" y="158115"/>
                </a:lnTo>
                <a:lnTo>
                  <a:pt x="290834" y="160499"/>
                </a:lnTo>
                <a:lnTo>
                  <a:pt x="293496" y="163031"/>
                </a:lnTo>
                <a:lnTo>
                  <a:pt x="296257" y="165165"/>
                </a:lnTo>
                <a:lnTo>
                  <a:pt x="299017" y="167298"/>
                </a:lnTo>
                <a:lnTo>
                  <a:pt x="301728" y="169000"/>
                </a:lnTo>
                <a:lnTo>
                  <a:pt x="305023" y="170915"/>
                </a:lnTo>
                <a:lnTo>
                  <a:pt x="308316" y="172830"/>
                </a:lnTo>
                <a:lnTo>
                  <a:pt x="312480" y="174907"/>
                </a:lnTo>
                <a:lnTo>
                  <a:pt x="316022" y="176657"/>
                </a:lnTo>
                <a:lnTo>
                  <a:pt x="319563" y="178408"/>
                </a:lnTo>
                <a:lnTo>
                  <a:pt x="324560" y="180626"/>
                </a:lnTo>
                <a:lnTo>
                  <a:pt x="326268" y="18142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8275497" y="5313115"/>
            <a:ext cx="1001394" cy="277896"/>
            <a:chOff x="8275497" y="5317580"/>
            <a:chExt cx="1001394" cy="278130"/>
          </a:xfrm>
        </p:grpSpPr>
        <p:sp>
          <p:nvSpPr>
            <p:cNvPr id="70" name="object 70"/>
            <p:cNvSpPr/>
            <p:nvPr/>
          </p:nvSpPr>
          <p:spPr>
            <a:xfrm>
              <a:off x="8285022" y="5327105"/>
              <a:ext cx="434340" cy="97155"/>
            </a:xfrm>
            <a:custGeom>
              <a:avLst/>
              <a:gdLst/>
              <a:ahLst/>
              <a:cxnLst/>
              <a:rect l="l" t="t" r="r" b="b"/>
              <a:pathLst>
                <a:path w="434340" h="97154">
                  <a:moveTo>
                    <a:pt x="4860" y="96720"/>
                  </a:moveTo>
                  <a:lnTo>
                    <a:pt x="4860" y="96450"/>
                  </a:lnTo>
                  <a:lnTo>
                    <a:pt x="0" y="96809"/>
                  </a:lnTo>
                  <a:lnTo>
                    <a:pt x="4860" y="95100"/>
                  </a:lnTo>
                  <a:lnTo>
                    <a:pt x="45191" y="83361"/>
                  </a:lnTo>
                  <a:lnTo>
                    <a:pt x="85756" y="72545"/>
                  </a:lnTo>
                  <a:lnTo>
                    <a:pt x="129894" y="61861"/>
                  </a:lnTo>
                  <a:lnTo>
                    <a:pt x="174765" y="51378"/>
                  </a:lnTo>
                  <a:lnTo>
                    <a:pt x="218128" y="41866"/>
                  </a:lnTo>
                  <a:lnTo>
                    <a:pt x="245313" y="36463"/>
                  </a:lnTo>
                  <a:lnTo>
                    <a:pt x="258106" y="33906"/>
                  </a:lnTo>
                  <a:lnTo>
                    <a:pt x="270293" y="31402"/>
                  </a:lnTo>
                  <a:lnTo>
                    <a:pt x="281952" y="28981"/>
                  </a:lnTo>
                  <a:lnTo>
                    <a:pt x="293069" y="26683"/>
                  </a:lnTo>
                  <a:lnTo>
                    <a:pt x="303636" y="24546"/>
                  </a:lnTo>
                  <a:lnTo>
                    <a:pt x="313617" y="22613"/>
                  </a:lnTo>
                  <a:lnTo>
                    <a:pt x="323029" y="20854"/>
                  </a:lnTo>
                  <a:lnTo>
                    <a:pt x="331937" y="19192"/>
                  </a:lnTo>
                  <a:lnTo>
                    <a:pt x="340404" y="17552"/>
                  </a:lnTo>
                  <a:lnTo>
                    <a:pt x="348433" y="15904"/>
                  </a:lnTo>
                  <a:lnTo>
                    <a:pt x="355995" y="14293"/>
                  </a:lnTo>
                  <a:lnTo>
                    <a:pt x="363105" y="12750"/>
                  </a:lnTo>
                  <a:lnTo>
                    <a:pt x="369779" y="11308"/>
                  </a:lnTo>
                  <a:lnTo>
                    <a:pt x="378392" y="9466"/>
                  </a:lnTo>
                  <a:lnTo>
                    <a:pt x="385600" y="7847"/>
                  </a:lnTo>
                  <a:lnTo>
                    <a:pt x="392084" y="6502"/>
                  </a:lnTo>
                  <a:lnTo>
                    <a:pt x="398568" y="5155"/>
                  </a:lnTo>
                  <a:lnTo>
                    <a:pt x="403826" y="4101"/>
                  </a:lnTo>
                  <a:lnTo>
                    <a:pt x="408682" y="3231"/>
                  </a:lnTo>
                  <a:lnTo>
                    <a:pt x="413539" y="2361"/>
                  </a:lnTo>
                  <a:lnTo>
                    <a:pt x="417468" y="1768"/>
                  </a:lnTo>
                  <a:lnTo>
                    <a:pt x="421226" y="1284"/>
                  </a:lnTo>
                  <a:lnTo>
                    <a:pt x="424983" y="801"/>
                  </a:lnTo>
                  <a:lnTo>
                    <a:pt x="429200" y="538"/>
                  </a:lnTo>
                  <a:lnTo>
                    <a:pt x="431229" y="330"/>
                  </a:lnTo>
                  <a:lnTo>
                    <a:pt x="433258" y="122"/>
                  </a:lnTo>
                  <a:lnTo>
                    <a:pt x="433931" y="70"/>
                  </a:lnTo>
                  <a:lnTo>
                    <a:pt x="433402" y="34"/>
                  </a:lnTo>
                  <a:lnTo>
                    <a:pt x="432872" y="0"/>
                  </a:lnTo>
                  <a:lnTo>
                    <a:pt x="430310" y="61"/>
                  </a:lnTo>
                  <a:lnTo>
                    <a:pt x="428050" y="119"/>
                  </a:lnTo>
                  <a:lnTo>
                    <a:pt x="425791" y="176"/>
                  </a:lnTo>
                  <a:lnTo>
                    <a:pt x="421213" y="335"/>
                  </a:lnTo>
                  <a:lnTo>
                    <a:pt x="419846" y="379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513176" y="5345137"/>
              <a:ext cx="43815" cy="241300"/>
            </a:xfrm>
            <a:custGeom>
              <a:avLst/>
              <a:gdLst/>
              <a:ahLst/>
              <a:cxnLst/>
              <a:rect l="l" t="t" r="r" b="b"/>
              <a:pathLst>
                <a:path w="43815" h="241300">
                  <a:moveTo>
                    <a:pt x="43507" y="2430"/>
                  </a:moveTo>
                  <a:lnTo>
                    <a:pt x="43237" y="2430"/>
                  </a:lnTo>
                  <a:lnTo>
                    <a:pt x="43326" y="0"/>
                  </a:lnTo>
                  <a:lnTo>
                    <a:pt x="41887" y="2430"/>
                  </a:lnTo>
                  <a:lnTo>
                    <a:pt x="26354" y="42893"/>
                  </a:lnTo>
                  <a:lnTo>
                    <a:pt x="15236" y="86130"/>
                  </a:lnTo>
                  <a:lnTo>
                    <a:pt x="8125" y="125376"/>
                  </a:lnTo>
                  <a:lnTo>
                    <a:pt x="4209" y="166793"/>
                  </a:lnTo>
                  <a:lnTo>
                    <a:pt x="3912" y="172541"/>
                  </a:lnTo>
                  <a:lnTo>
                    <a:pt x="4087" y="177614"/>
                  </a:lnTo>
                  <a:lnTo>
                    <a:pt x="3750" y="182346"/>
                  </a:lnTo>
                  <a:lnTo>
                    <a:pt x="3411" y="187079"/>
                  </a:lnTo>
                  <a:lnTo>
                    <a:pt x="2750" y="191227"/>
                  </a:lnTo>
                  <a:lnTo>
                    <a:pt x="2179" y="195188"/>
                  </a:lnTo>
                  <a:lnTo>
                    <a:pt x="1607" y="199149"/>
                  </a:lnTo>
                  <a:lnTo>
                    <a:pt x="641" y="202669"/>
                  </a:lnTo>
                  <a:lnTo>
                    <a:pt x="320" y="206111"/>
                  </a:lnTo>
                  <a:lnTo>
                    <a:pt x="0" y="209552"/>
                  </a:lnTo>
                  <a:lnTo>
                    <a:pt x="124" y="212700"/>
                  </a:lnTo>
                  <a:lnTo>
                    <a:pt x="254" y="215838"/>
                  </a:lnTo>
                  <a:lnTo>
                    <a:pt x="382" y="218975"/>
                  </a:lnTo>
                  <a:lnTo>
                    <a:pt x="761" y="221942"/>
                  </a:lnTo>
                  <a:lnTo>
                    <a:pt x="1093" y="224934"/>
                  </a:lnTo>
                  <a:lnTo>
                    <a:pt x="1425" y="227926"/>
                  </a:lnTo>
                  <a:lnTo>
                    <a:pt x="1868" y="231109"/>
                  </a:lnTo>
                  <a:lnTo>
                    <a:pt x="2244" y="233789"/>
                  </a:lnTo>
                  <a:lnTo>
                    <a:pt x="2621" y="236469"/>
                  </a:lnTo>
                  <a:lnTo>
                    <a:pt x="3170" y="239813"/>
                  </a:lnTo>
                  <a:lnTo>
                    <a:pt x="3355" y="241018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613858" y="5368980"/>
              <a:ext cx="251285" cy="20565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8882648" y="5392506"/>
              <a:ext cx="384810" cy="156845"/>
            </a:xfrm>
            <a:custGeom>
              <a:avLst/>
              <a:gdLst/>
              <a:ahLst/>
              <a:cxnLst/>
              <a:rect l="l" t="t" r="r" b="b"/>
              <a:pathLst>
                <a:path w="384809" h="156845">
                  <a:moveTo>
                    <a:pt x="7535" y="107577"/>
                  </a:moveTo>
                  <a:lnTo>
                    <a:pt x="8076" y="107846"/>
                  </a:lnTo>
                  <a:lnTo>
                    <a:pt x="7628" y="110728"/>
                  </a:lnTo>
                  <a:lnTo>
                    <a:pt x="10776" y="109197"/>
                  </a:lnTo>
                  <a:lnTo>
                    <a:pt x="13923" y="107665"/>
                  </a:lnTo>
                  <a:lnTo>
                    <a:pt x="20887" y="102991"/>
                  </a:lnTo>
                  <a:lnTo>
                    <a:pt x="26423" y="98388"/>
                  </a:lnTo>
                  <a:lnTo>
                    <a:pt x="31960" y="93786"/>
                  </a:lnTo>
                  <a:lnTo>
                    <a:pt x="57922" y="64634"/>
                  </a:lnTo>
                  <a:lnTo>
                    <a:pt x="68339" y="43001"/>
                  </a:lnTo>
                  <a:lnTo>
                    <a:pt x="68251" y="40168"/>
                  </a:lnTo>
                  <a:lnTo>
                    <a:pt x="68164" y="37335"/>
                  </a:lnTo>
                  <a:lnTo>
                    <a:pt x="67032" y="34958"/>
                  </a:lnTo>
                  <a:lnTo>
                    <a:pt x="65515" y="33499"/>
                  </a:lnTo>
                  <a:lnTo>
                    <a:pt x="63999" y="32040"/>
                  </a:lnTo>
                  <a:lnTo>
                    <a:pt x="61664" y="31668"/>
                  </a:lnTo>
                  <a:lnTo>
                    <a:pt x="59150" y="31414"/>
                  </a:lnTo>
                  <a:lnTo>
                    <a:pt x="56636" y="31161"/>
                  </a:lnTo>
                  <a:lnTo>
                    <a:pt x="53288" y="31314"/>
                  </a:lnTo>
                  <a:lnTo>
                    <a:pt x="50433" y="31976"/>
                  </a:lnTo>
                  <a:lnTo>
                    <a:pt x="47578" y="32639"/>
                  </a:lnTo>
                  <a:lnTo>
                    <a:pt x="44831" y="33839"/>
                  </a:lnTo>
                  <a:lnTo>
                    <a:pt x="42022" y="35386"/>
                  </a:lnTo>
                  <a:lnTo>
                    <a:pt x="39211" y="36934"/>
                  </a:lnTo>
                  <a:lnTo>
                    <a:pt x="36153" y="38994"/>
                  </a:lnTo>
                  <a:lnTo>
                    <a:pt x="33573" y="41261"/>
                  </a:lnTo>
                  <a:lnTo>
                    <a:pt x="30993" y="43529"/>
                  </a:lnTo>
                  <a:lnTo>
                    <a:pt x="28838" y="46479"/>
                  </a:lnTo>
                  <a:lnTo>
                    <a:pt x="26542" y="48990"/>
                  </a:lnTo>
                  <a:lnTo>
                    <a:pt x="24246" y="51503"/>
                  </a:lnTo>
                  <a:lnTo>
                    <a:pt x="21830" y="53856"/>
                  </a:lnTo>
                  <a:lnTo>
                    <a:pt x="19796" y="56333"/>
                  </a:lnTo>
                  <a:lnTo>
                    <a:pt x="17761" y="58810"/>
                  </a:lnTo>
                  <a:lnTo>
                    <a:pt x="16166" y="61275"/>
                  </a:lnTo>
                  <a:lnTo>
                    <a:pt x="14338" y="63854"/>
                  </a:lnTo>
                  <a:lnTo>
                    <a:pt x="12511" y="66433"/>
                  </a:lnTo>
                  <a:lnTo>
                    <a:pt x="10516" y="69075"/>
                  </a:lnTo>
                  <a:lnTo>
                    <a:pt x="8833" y="71806"/>
                  </a:lnTo>
                  <a:lnTo>
                    <a:pt x="7150" y="74538"/>
                  </a:lnTo>
                  <a:lnTo>
                    <a:pt x="5565" y="77360"/>
                  </a:lnTo>
                  <a:lnTo>
                    <a:pt x="4240" y="80243"/>
                  </a:lnTo>
                  <a:lnTo>
                    <a:pt x="2916" y="83127"/>
                  </a:lnTo>
                  <a:lnTo>
                    <a:pt x="1535" y="86099"/>
                  </a:lnTo>
                  <a:lnTo>
                    <a:pt x="884" y="89108"/>
                  </a:lnTo>
                  <a:lnTo>
                    <a:pt x="234" y="92118"/>
                  </a:lnTo>
                  <a:lnTo>
                    <a:pt x="0" y="95200"/>
                  </a:lnTo>
                  <a:lnTo>
                    <a:pt x="337" y="98301"/>
                  </a:lnTo>
                  <a:lnTo>
                    <a:pt x="674" y="101402"/>
                  </a:lnTo>
                  <a:lnTo>
                    <a:pt x="1863" y="104555"/>
                  </a:lnTo>
                  <a:lnTo>
                    <a:pt x="2907" y="107715"/>
                  </a:lnTo>
                  <a:lnTo>
                    <a:pt x="3950" y="110875"/>
                  </a:lnTo>
                  <a:lnTo>
                    <a:pt x="5109" y="114337"/>
                  </a:lnTo>
                  <a:lnTo>
                    <a:pt x="6599" y="117260"/>
                  </a:lnTo>
                  <a:lnTo>
                    <a:pt x="8088" y="120182"/>
                  </a:lnTo>
                  <a:lnTo>
                    <a:pt x="18593" y="132719"/>
                  </a:lnTo>
                  <a:lnTo>
                    <a:pt x="21048" y="134956"/>
                  </a:lnTo>
                  <a:lnTo>
                    <a:pt x="23763" y="136707"/>
                  </a:lnTo>
                  <a:lnTo>
                    <a:pt x="26568" y="138663"/>
                  </a:lnTo>
                  <a:lnTo>
                    <a:pt x="29372" y="140618"/>
                  </a:lnTo>
                  <a:lnTo>
                    <a:pt x="32376" y="142699"/>
                  </a:lnTo>
                  <a:lnTo>
                    <a:pt x="35419" y="144452"/>
                  </a:lnTo>
                  <a:lnTo>
                    <a:pt x="38461" y="146205"/>
                  </a:lnTo>
                  <a:lnTo>
                    <a:pt x="41369" y="147827"/>
                  </a:lnTo>
                  <a:lnTo>
                    <a:pt x="44824" y="149180"/>
                  </a:lnTo>
                  <a:lnTo>
                    <a:pt x="48278" y="150535"/>
                  </a:lnTo>
                  <a:lnTo>
                    <a:pt x="52263" y="151650"/>
                  </a:lnTo>
                  <a:lnTo>
                    <a:pt x="56146" y="152574"/>
                  </a:lnTo>
                  <a:lnTo>
                    <a:pt x="60029" y="153498"/>
                  </a:lnTo>
                  <a:lnTo>
                    <a:pt x="63875" y="154442"/>
                  </a:lnTo>
                  <a:lnTo>
                    <a:pt x="68122" y="154724"/>
                  </a:lnTo>
                  <a:lnTo>
                    <a:pt x="72369" y="155006"/>
                  </a:lnTo>
                  <a:lnTo>
                    <a:pt x="77112" y="154623"/>
                  </a:lnTo>
                  <a:lnTo>
                    <a:pt x="81629" y="154265"/>
                  </a:lnTo>
                  <a:lnTo>
                    <a:pt x="86146" y="153909"/>
                  </a:lnTo>
                  <a:lnTo>
                    <a:pt x="90530" y="153197"/>
                  </a:lnTo>
                  <a:lnTo>
                    <a:pt x="95225" y="152581"/>
                  </a:lnTo>
                  <a:lnTo>
                    <a:pt x="99919" y="151965"/>
                  </a:lnTo>
                  <a:lnTo>
                    <a:pt x="104730" y="151481"/>
                  </a:lnTo>
                  <a:lnTo>
                    <a:pt x="109794" y="150571"/>
                  </a:lnTo>
                  <a:lnTo>
                    <a:pt x="114858" y="149659"/>
                  </a:lnTo>
                  <a:lnTo>
                    <a:pt x="120143" y="148560"/>
                  </a:lnTo>
                  <a:lnTo>
                    <a:pt x="125612" y="147117"/>
                  </a:lnTo>
                  <a:lnTo>
                    <a:pt x="131081" y="145674"/>
                  </a:lnTo>
                  <a:lnTo>
                    <a:pt x="136785" y="143644"/>
                  </a:lnTo>
                  <a:lnTo>
                    <a:pt x="142606" y="141910"/>
                  </a:lnTo>
                  <a:lnTo>
                    <a:pt x="148427" y="140175"/>
                  </a:lnTo>
                  <a:lnTo>
                    <a:pt x="154451" y="138565"/>
                  </a:lnTo>
                  <a:lnTo>
                    <a:pt x="160539" y="136710"/>
                  </a:lnTo>
                  <a:lnTo>
                    <a:pt x="166626" y="134855"/>
                  </a:lnTo>
                  <a:lnTo>
                    <a:pt x="173135" y="132919"/>
                  </a:lnTo>
                  <a:lnTo>
                    <a:pt x="179130" y="130778"/>
                  </a:lnTo>
                  <a:lnTo>
                    <a:pt x="216772" y="113012"/>
                  </a:lnTo>
                  <a:lnTo>
                    <a:pt x="244693" y="86791"/>
                  </a:lnTo>
                  <a:lnTo>
                    <a:pt x="253441" y="75380"/>
                  </a:lnTo>
                  <a:lnTo>
                    <a:pt x="256006" y="71680"/>
                  </a:lnTo>
                  <a:lnTo>
                    <a:pt x="258571" y="67980"/>
                  </a:lnTo>
                  <a:lnTo>
                    <a:pt x="261098" y="64345"/>
                  </a:lnTo>
                  <a:lnTo>
                    <a:pt x="263214" y="60786"/>
                  </a:lnTo>
                  <a:lnTo>
                    <a:pt x="272413" y="40249"/>
                  </a:lnTo>
                  <a:lnTo>
                    <a:pt x="273394" y="36666"/>
                  </a:lnTo>
                  <a:lnTo>
                    <a:pt x="274325" y="32424"/>
                  </a:lnTo>
                  <a:lnTo>
                    <a:pt x="274592" y="28830"/>
                  </a:lnTo>
                  <a:lnTo>
                    <a:pt x="274860" y="25235"/>
                  </a:lnTo>
                  <a:lnTo>
                    <a:pt x="274693" y="21941"/>
                  </a:lnTo>
                  <a:lnTo>
                    <a:pt x="274018" y="18682"/>
                  </a:lnTo>
                  <a:lnTo>
                    <a:pt x="273344" y="15422"/>
                  </a:lnTo>
                  <a:lnTo>
                    <a:pt x="272117" y="11811"/>
                  </a:lnTo>
                  <a:lnTo>
                    <a:pt x="270546" y="9274"/>
                  </a:lnTo>
                  <a:lnTo>
                    <a:pt x="268975" y="6736"/>
                  </a:lnTo>
                  <a:lnTo>
                    <a:pt x="253993" y="0"/>
                  </a:lnTo>
                  <a:lnTo>
                    <a:pt x="250630" y="203"/>
                  </a:lnTo>
                  <a:lnTo>
                    <a:pt x="247779" y="918"/>
                  </a:lnTo>
                  <a:lnTo>
                    <a:pt x="244927" y="1632"/>
                  </a:lnTo>
                  <a:lnTo>
                    <a:pt x="242347" y="3010"/>
                  </a:lnTo>
                  <a:lnTo>
                    <a:pt x="239686" y="4713"/>
                  </a:lnTo>
                  <a:lnTo>
                    <a:pt x="237024" y="6415"/>
                  </a:lnTo>
                  <a:lnTo>
                    <a:pt x="234464" y="8686"/>
                  </a:lnTo>
                  <a:lnTo>
                    <a:pt x="231811" y="11133"/>
                  </a:lnTo>
                  <a:lnTo>
                    <a:pt x="229157" y="13580"/>
                  </a:lnTo>
                  <a:lnTo>
                    <a:pt x="226232" y="16452"/>
                  </a:lnTo>
                  <a:lnTo>
                    <a:pt x="223763" y="19396"/>
                  </a:lnTo>
                  <a:lnTo>
                    <a:pt x="221295" y="22339"/>
                  </a:lnTo>
                  <a:lnTo>
                    <a:pt x="219225" y="25563"/>
                  </a:lnTo>
                  <a:lnTo>
                    <a:pt x="216999" y="28795"/>
                  </a:lnTo>
                  <a:lnTo>
                    <a:pt x="214772" y="32026"/>
                  </a:lnTo>
                  <a:lnTo>
                    <a:pt x="212401" y="35418"/>
                  </a:lnTo>
                  <a:lnTo>
                    <a:pt x="210404" y="38785"/>
                  </a:lnTo>
                  <a:lnTo>
                    <a:pt x="208408" y="42151"/>
                  </a:lnTo>
                  <a:lnTo>
                    <a:pt x="206830" y="45591"/>
                  </a:lnTo>
                  <a:lnTo>
                    <a:pt x="205017" y="48992"/>
                  </a:lnTo>
                  <a:lnTo>
                    <a:pt x="203204" y="52394"/>
                  </a:lnTo>
                  <a:lnTo>
                    <a:pt x="201211" y="55813"/>
                  </a:lnTo>
                  <a:lnTo>
                    <a:pt x="199528" y="59194"/>
                  </a:lnTo>
                  <a:lnTo>
                    <a:pt x="197846" y="62576"/>
                  </a:lnTo>
                  <a:lnTo>
                    <a:pt x="195984" y="65943"/>
                  </a:lnTo>
                  <a:lnTo>
                    <a:pt x="194923" y="69279"/>
                  </a:lnTo>
                  <a:lnTo>
                    <a:pt x="192720" y="85757"/>
                  </a:lnTo>
                  <a:lnTo>
                    <a:pt x="193122" y="89000"/>
                  </a:lnTo>
                  <a:lnTo>
                    <a:pt x="193523" y="92243"/>
                  </a:lnTo>
                  <a:lnTo>
                    <a:pt x="194616" y="95462"/>
                  </a:lnTo>
                  <a:lnTo>
                    <a:pt x="195570" y="98673"/>
                  </a:lnTo>
                  <a:lnTo>
                    <a:pt x="196523" y="101883"/>
                  </a:lnTo>
                  <a:lnTo>
                    <a:pt x="197507" y="105075"/>
                  </a:lnTo>
                  <a:lnTo>
                    <a:pt x="198845" y="108264"/>
                  </a:lnTo>
                  <a:lnTo>
                    <a:pt x="200182" y="111452"/>
                  </a:lnTo>
                  <a:lnTo>
                    <a:pt x="201484" y="114628"/>
                  </a:lnTo>
                  <a:lnTo>
                    <a:pt x="203596" y="117804"/>
                  </a:lnTo>
                  <a:lnTo>
                    <a:pt x="205709" y="120979"/>
                  </a:lnTo>
                  <a:lnTo>
                    <a:pt x="208569" y="124418"/>
                  </a:lnTo>
                  <a:lnTo>
                    <a:pt x="211519" y="127317"/>
                  </a:lnTo>
                  <a:lnTo>
                    <a:pt x="214469" y="130216"/>
                  </a:lnTo>
                  <a:lnTo>
                    <a:pt x="217621" y="132662"/>
                  </a:lnTo>
                  <a:lnTo>
                    <a:pt x="221299" y="135200"/>
                  </a:lnTo>
                  <a:lnTo>
                    <a:pt x="224977" y="137738"/>
                  </a:lnTo>
                  <a:lnTo>
                    <a:pt x="246657" y="148379"/>
                  </a:lnTo>
                  <a:lnTo>
                    <a:pt x="251249" y="150031"/>
                  </a:lnTo>
                  <a:lnTo>
                    <a:pt x="256064" y="151361"/>
                  </a:lnTo>
                  <a:lnTo>
                    <a:pt x="261138" y="152460"/>
                  </a:lnTo>
                  <a:lnTo>
                    <a:pt x="266212" y="153560"/>
                  </a:lnTo>
                  <a:lnTo>
                    <a:pt x="271839" y="154337"/>
                  </a:lnTo>
                  <a:lnTo>
                    <a:pt x="277101" y="154973"/>
                  </a:lnTo>
                  <a:lnTo>
                    <a:pt x="282364" y="155609"/>
                  </a:lnTo>
                  <a:lnTo>
                    <a:pt x="287441" y="156249"/>
                  </a:lnTo>
                  <a:lnTo>
                    <a:pt x="292713" y="156275"/>
                  </a:lnTo>
                  <a:lnTo>
                    <a:pt x="297984" y="156300"/>
                  </a:lnTo>
                  <a:lnTo>
                    <a:pt x="303543" y="155682"/>
                  </a:lnTo>
                  <a:lnTo>
                    <a:pt x="308733" y="155129"/>
                  </a:lnTo>
                  <a:lnTo>
                    <a:pt x="334229" y="150362"/>
                  </a:lnTo>
                  <a:lnTo>
                    <a:pt x="339196" y="149014"/>
                  </a:lnTo>
                  <a:lnTo>
                    <a:pt x="344164" y="147665"/>
                  </a:lnTo>
                  <a:lnTo>
                    <a:pt x="348511" y="146685"/>
                  </a:lnTo>
                  <a:lnTo>
                    <a:pt x="353659" y="144860"/>
                  </a:lnTo>
                  <a:lnTo>
                    <a:pt x="358808" y="143036"/>
                  </a:lnTo>
                  <a:lnTo>
                    <a:pt x="364911" y="140359"/>
                  </a:lnTo>
                  <a:lnTo>
                    <a:pt x="370085" y="138066"/>
                  </a:lnTo>
                  <a:lnTo>
                    <a:pt x="375257" y="135774"/>
                  </a:lnTo>
                  <a:lnTo>
                    <a:pt x="382262" y="132266"/>
                  </a:lnTo>
                  <a:lnTo>
                    <a:pt x="384698" y="131106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388" y="6834793"/>
            <a:ext cx="541655" cy="539297"/>
            <a:chOff x="179387" y="6840537"/>
            <a:chExt cx="541655" cy="539750"/>
          </a:xfrm>
        </p:grpSpPr>
        <p:sp>
          <p:nvSpPr>
            <p:cNvPr id="3" name="object 3"/>
            <p:cNvSpPr/>
            <p:nvPr/>
          </p:nvSpPr>
          <p:spPr>
            <a:xfrm>
              <a:off x="179387" y="6840537"/>
              <a:ext cx="541655" cy="539750"/>
            </a:xfrm>
            <a:custGeom>
              <a:avLst/>
              <a:gdLst/>
              <a:ahLst/>
              <a:cxnLst/>
              <a:rect l="l" t="t" r="r" b="b"/>
              <a:pathLst>
                <a:path w="541655" h="539750">
                  <a:moveTo>
                    <a:pt x="541337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541337" y="539750"/>
                  </a:lnTo>
                  <a:lnTo>
                    <a:pt x="541337" y="0"/>
                  </a:lnTo>
                  <a:close/>
                </a:path>
              </a:pathLst>
            </a:custGeom>
            <a:solidFill>
              <a:srgbClr val="F44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387" y="6840537"/>
              <a:ext cx="541655" cy="539750"/>
            </a:xfrm>
            <a:custGeom>
              <a:avLst/>
              <a:gdLst/>
              <a:ahLst/>
              <a:cxnLst/>
              <a:rect l="l" t="t" r="r" b="b"/>
              <a:pathLst>
                <a:path w="541655" h="539750">
                  <a:moveTo>
                    <a:pt x="541337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541337" y="539750"/>
                  </a:lnTo>
                  <a:lnTo>
                    <a:pt x="541337" y="0"/>
                  </a:lnTo>
                  <a:close/>
                </a:path>
              </a:pathLst>
            </a:custGeom>
            <a:solidFill>
              <a:srgbClr val="E74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0524" y="507776"/>
            <a:ext cx="468249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</a:t>
            </a:r>
            <a:r>
              <a:rPr spc="-45" dirty="0"/>
              <a:t> </a:t>
            </a:r>
            <a:r>
              <a:rPr spc="-30" dirty="0"/>
              <a:t>Role </a:t>
            </a:r>
            <a:r>
              <a:rPr dirty="0"/>
              <a:t>of</a:t>
            </a:r>
            <a:r>
              <a:rPr spc="-45" dirty="0"/>
              <a:t> </a:t>
            </a:r>
            <a:r>
              <a:rPr spc="-35" dirty="0"/>
              <a:t>Parser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6621" y="2149574"/>
            <a:ext cx="8932545" cy="34470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0384"/>
              <a:buFont typeface="Segoe UI Symbol"/>
              <a:buChar char="⚫"/>
              <a:tabLst>
                <a:tab pos="187960" algn="l"/>
              </a:tabLst>
            </a:pPr>
            <a:r>
              <a:rPr sz="2600" spc="-35" dirty="0">
                <a:latin typeface="Constantia"/>
                <a:cs typeface="Constantia"/>
              </a:rPr>
              <a:t>It </a:t>
            </a:r>
            <a:r>
              <a:rPr sz="2600" spc="-5" dirty="0">
                <a:latin typeface="Constantia"/>
                <a:cs typeface="Constantia"/>
              </a:rPr>
              <a:t>obtains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string of </a:t>
            </a:r>
            <a:r>
              <a:rPr sz="2600" spc="-20" dirty="0">
                <a:latin typeface="Constantia"/>
                <a:cs typeface="Constantia"/>
              </a:rPr>
              <a:t>tokens </a:t>
            </a:r>
            <a:r>
              <a:rPr sz="2600" spc="-15" dirty="0">
                <a:latin typeface="Constantia"/>
                <a:cs typeface="Constantia"/>
              </a:rPr>
              <a:t>from </a:t>
            </a:r>
            <a:r>
              <a:rPr sz="2600" spc="-5" dirty="0">
                <a:latin typeface="Constantia"/>
                <a:cs typeface="Constantia"/>
              </a:rPr>
              <a:t>the the </a:t>
            </a:r>
            <a:r>
              <a:rPr sz="2600" dirty="0">
                <a:latin typeface="Constantia"/>
                <a:cs typeface="Constantia"/>
              </a:rPr>
              <a:t>lexical </a:t>
            </a:r>
            <a:r>
              <a:rPr sz="2600" spc="-10" dirty="0">
                <a:latin typeface="Constantia"/>
                <a:cs typeface="Constantia"/>
              </a:rPr>
              <a:t>analyzer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verifies that the string can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-20" dirty="0">
                <a:latin typeface="Constantia"/>
                <a:cs typeface="Constantia"/>
              </a:rPr>
              <a:t>generated </a:t>
            </a:r>
            <a:r>
              <a:rPr sz="2600" spc="-15" dirty="0">
                <a:latin typeface="Constantia"/>
                <a:cs typeface="Constantia"/>
              </a:rPr>
              <a:t>by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grammar for </a:t>
            </a:r>
            <a:r>
              <a:rPr sz="2600" spc="-5" dirty="0">
                <a:latin typeface="Constantia"/>
                <a:cs typeface="Constantia"/>
              </a:rPr>
              <a:t> 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source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language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Segoe UI Symbol"/>
              <a:buChar char="⚫"/>
            </a:pPr>
            <a:endParaRPr sz="3350">
              <a:latin typeface="Constantia"/>
              <a:cs typeface="Constantia"/>
            </a:endParaRPr>
          </a:p>
          <a:p>
            <a:pPr marL="187960" indent="-175260" algn="just">
              <a:lnSpc>
                <a:spcPct val="100000"/>
              </a:lnSpc>
              <a:buClr>
                <a:srgbClr val="0AD0D9"/>
              </a:buClr>
              <a:buSzPct val="90384"/>
              <a:buFont typeface="Segoe UI Symbol"/>
              <a:buChar char="⚫"/>
              <a:tabLst>
                <a:tab pos="187960" algn="l"/>
              </a:tabLst>
            </a:pPr>
            <a:r>
              <a:rPr sz="2600" spc="-6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also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ep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rt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syntax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ors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AD0D9"/>
              </a:buClr>
              <a:buFont typeface="Segoe UI Symbol"/>
              <a:buChar char="⚫"/>
            </a:pPr>
            <a:endParaRPr sz="3350">
              <a:latin typeface="Constantia"/>
              <a:cs typeface="Constantia"/>
            </a:endParaRPr>
          </a:p>
          <a:p>
            <a:pPr marL="12700" marR="12065" algn="just">
              <a:lnSpc>
                <a:spcPct val="100000"/>
              </a:lnSpc>
              <a:buClr>
                <a:srgbClr val="0AD0D9"/>
              </a:buClr>
              <a:buSzPct val="90384"/>
              <a:buFont typeface="Segoe UI Symbol"/>
              <a:buChar char="⚫"/>
              <a:tabLst>
                <a:tab pos="187960" algn="l"/>
              </a:tabLst>
            </a:pPr>
            <a:r>
              <a:rPr sz="2600" spc="-35" dirty="0">
                <a:latin typeface="Constantia"/>
                <a:cs typeface="Constantia"/>
              </a:rPr>
              <a:t>It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also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recovers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from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commonly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occurring errors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it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 </a:t>
            </a:r>
            <a:r>
              <a:rPr sz="2600" spc="-6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continue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processing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remaining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input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254002" y="6964578"/>
            <a:ext cx="393065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7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13</a:t>
            </a:fld>
            <a:endParaRPr spc="-17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388" y="6834793"/>
            <a:ext cx="541655" cy="539297"/>
            <a:chOff x="179387" y="6840537"/>
            <a:chExt cx="541655" cy="539750"/>
          </a:xfrm>
        </p:grpSpPr>
        <p:sp>
          <p:nvSpPr>
            <p:cNvPr id="3" name="object 3"/>
            <p:cNvSpPr/>
            <p:nvPr/>
          </p:nvSpPr>
          <p:spPr>
            <a:xfrm>
              <a:off x="179387" y="6840537"/>
              <a:ext cx="541655" cy="539750"/>
            </a:xfrm>
            <a:custGeom>
              <a:avLst/>
              <a:gdLst/>
              <a:ahLst/>
              <a:cxnLst/>
              <a:rect l="l" t="t" r="r" b="b"/>
              <a:pathLst>
                <a:path w="541655" h="539750">
                  <a:moveTo>
                    <a:pt x="541337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541337" y="539750"/>
                  </a:lnTo>
                  <a:lnTo>
                    <a:pt x="541337" y="0"/>
                  </a:lnTo>
                  <a:close/>
                </a:path>
              </a:pathLst>
            </a:custGeom>
            <a:solidFill>
              <a:srgbClr val="F44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387" y="6840537"/>
              <a:ext cx="541655" cy="539750"/>
            </a:xfrm>
            <a:custGeom>
              <a:avLst/>
              <a:gdLst/>
              <a:ahLst/>
              <a:cxnLst/>
              <a:rect l="l" t="t" r="r" b="b"/>
              <a:pathLst>
                <a:path w="541655" h="539750">
                  <a:moveTo>
                    <a:pt x="541337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541337" y="539750"/>
                  </a:lnTo>
                  <a:lnTo>
                    <a:pt x="541337" y="0"/>
                  </a:lnTo>
                  <a:close/>
                </a:path>
              </a:pathLst>
            </a:custGeom>
            <a:solidFill>
              <a:srgbClr val="E74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202" y="479098"/>
            <a:ext cx="557720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Syntax</a:t>
            </a:r>
            <a:r>
              <a:rPr spc="-45" dirty="0"/>
              <a:t> </a:t>
            </a:r>
            <a:r>
              <a:rPr spc="-25" dirty="0"/>
              <a:t>Error</a:t>
            </a:r>
            <a:r>
              <a:rPr spc="-60" dirty="0"/>
              <a:t> </a:t>
            </a:r>
            <a:r>
              <a:rPr spc="-5" dirty="0"/>
              <a:t>Handling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3700" y="1720850"/>
            <a:ext cx="8763000" cy="30803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300"/>
              </a:spcBef>
              <a:buSzPct val="40384"/>
              <a:buFont typeface="Microsoft Sans Serif"/>
              <a:buChar char="●"/>
              <a:tabLst>
                <a:tab pos="102870" algn="l"/>
                <a:tab pos="2268220" algn="l"/>
              </a:tabLst>
            </a:pPr>
            <a:r>
              <a:rPr sz="2600" spc="5" dirty="0">
                <a:latin typeface="Constantia"/>
                <a:cs typeface="Constantia"/>
              </a:rPr>
              <a:t>Lexical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errors:	</a:t>
            </a:r>
            <a:r>
              <a:rPr sz="2600" dirty="0">
                <a:latin typeface="Constantia"/>
                <a:cs typeface="Constantia"/>
              </a:rPr>
              <a:t>such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u="heavy" spc="-5" dirty="0">
                <a:uFill>
                  <a:solidFill>
                    <a:srgbClr val="3C00B8"/>
                  </a:solidFill>
                </a:uFill>
                <a:latin typeface="Constantia"/>
                <a:cs typeface="Constantia"/>
              </a:rPr>
              <a:t>isspellin</a:t>
            </a:r>
            <a:r>
              <a:rPr sz="2600" spc="-5" dirty="0">
                <a:latin typeface="Constantia"/>
                <a:cs typeface="Constantia"/>
              </a:rPr>
              <a:t>g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keyword.</a:t>
            </a:r>
            <a:endParaRPr sz="2600" dirty="0">
              <a:latin typeface="Constantia"/>
              <a:cs typeface="Constantia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  <a:buSzPct val="40384"/>
              <a:buFont typeface="Microsoft Sans Serif"/>
              <a:buChar char="●"/>
              <a:tabLst>
                <a:tab pos="102870" algn="l"/>
                <a:tab pos="2560320" algn="l"/>
              </a:tabLst>
            </a:pPr>
            <a:r>
              <a:rPr sz="2600" spc="-10" dirty="0">
                <a:latin typeface="Constantia"/>
                <a:cs typeface="Constantia"/>
              </a:rPr>
              <a:t>Syntactic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errors:	</a:t>
            </a:r>
            <a:r>
              <a:rPr sz="2600" dirty="0">
                <a:latin typeface="Constantia"/>
                <a:cs typeface="Constantia"/>
              </a:rPr>
              <a:t>such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arithmetic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expression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unbalanced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parentheses.</a:t>
            </a:r>
            <a:endParaRPr sz="2600" dirty="0">
              <a:latin typeface="Constantia"/>
              <a:cs typeface="Constantia"/>
            </a:endParaRPr>
          </a:p>
          <a:p>
            <a:pPr marL="12700" marR="637540">
              <a:lnSpc>
                <a:spcPct val="100000"/>
              </a:lnSpc>
              <a:spcBef>
                <a:spcPts val="1390"/>
              </a:spcBef>
              <a:buSzPct val="40384"/>
              <a:buFont typeface="Microsoft Sans Serif"/>
              <a:buChar char="●"/>
              <a:tabLst>
                <a:tab pos="102870" algn="l"/>
                <a:tab pos="2585720" algn="l"/>
              </a:tabLst>
            </a:pPr>
            <a:r>
              <a:rPr sz="2600" dirty="0">
                <a:latin typeface="Constantia"/>
                <a:cs typeface="Constantia"/>
              </a:rPr>
              <a:t>Semantic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ors:	such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pl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  </a:t>
            </a:r>
            <a:r>
              <a:rPr sz="2600" spc="-5" dirty="0">
                <a:latin typeface="Constantia"/>
                <a:cs typeface="Constantia"/>
              </a:rPr>
              <a:t>incompatible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operand.</a:t>
            </a:r>
            <a:endParaRPr sz="2600" dirty="0">
              <a:latin typeface="Constantia"/>
              <a:cs typeface="Constantia"/>
            </a:endParaRPr>
          </a:p>
          <a:p>
            <a:pPr marL="102235" indent="-90170">
              <a:lnSpc>
                <a:spcPct val="100000"/>
              </a:lnSpc>
              <a:spcBef>
                <a:spcPts val="1410"/>
              </a:spcBef>
              <a:buSzPct val="40384"/>
              <a:buFont typeface="Microsoft Sans Serif"/>
              <a:buChar char="●"/>
              <a:tabLst>
                <a:tab pos="102870" algn="l"/>
              </a:tabLst>
            </a:pPr>
            <a:r>
              <a:rPr sz="2600" spc="3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ca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ors: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such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45" dirty="0">
                <a:latin typeface="Constantia"/>
                <a:cs typeface="Constantia"/>
              </a:rPr>
              <a:t>f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ecurs</a:t>
            </a:r>
            <a:r>
              <a:rPr sz="2600" spc="-25" dirty="0">
                <a:latin typeface="Constantia"/>
                <a:cs typeface="Constantia"/>
              </a:rPr>
              <a:t>i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call.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254002" y="6964578"/>
            <a:ext cx="393065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7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14</a:t>
            </a:fld>
            <a:endParaRPr spc="-17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388" y="6834793"/>
            <a:ext cx="541655" cy="539297"/>
            <a:chOff x="179387" y="6840537"/>
            <a:chExt cx="541655" cy="539750"/>
          </a:xfrm>
        </p:grpSpPr>
        <p:sp>
          <p:nvSpPr>
            <p:cNvPr id="3" name="object 3"/>
            <p:cNvSpPr/>
            <p:nvPr/>
          </p:nvSpPr>
          <p:spPr>
            <a:xfrm>
              <a:off x="179387" y="6840537"/>
              <a:ext cx="541655" cy="539750"/>
            </a:xfrm>
            <a:custGeom>
              <a:avLst/>
              <a:gdLst/>
              <a:ahLst/>
              <a:cxnLst/>
              <a:rect l="l" t="t" r="r" b="b"/>
              <a:pathLst>
                <a:path w="541655" h="539750">
                  <a:moveTo>
                    <a:pt x="541337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541337" y="539750"/>
                  </a:lnTo>
                  <a:lnTo>
                    <a:pt x="541337" y="0"/>
                  </a:lnTo>
                  <a:close/>
                </a:path>
              </a:pathLst>
            </a:custGeom>
            <a:solidFill>
              <a:srgbClr val="F44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387" y="6840537"/>
              <a:ext cx="541655" cy="539750"/>
            </a:xfrm>
            <a:custGeom>
              <a:avLst/>
              <a:gdLst/>
              <a:ahLst/>
              <a:cxnLst/>
              <a:rect l="l" t="t" r="r" b="b"/>
              <a:pathLst>
                <a:path w="541655" h="539750">
                  <a:moveTo>
                    <a:pt x="541337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541337" y="539750"/>
                  </a:lnTo>
                  <a:lnTo>
                    <a:pt x="541337" y="0"/>
                  </a:lnTo>
                  <a:close/>
                </a:path>
              </a:pathLst>
            </a:custGeom>
            <a:solidFill>
              <a:srgbClr val="E74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202" y="434991"/>
            <a:ext cx="68446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Error</a:t>
            </a:r>
            <a:r>
              <a:rPr spc="-50" dirty="0"/>
              <a:t> </a:t>
            </a:r>
            <a:r>
              <a:rPr spc="-30" dirty="0"/>
              <a:t>Recovery</a:t>
            </a:r>
            <a:r>
              <a:rPr spc="-10" dirty="0"/>
              <a:t> </a:t>
            </a:r>
            <a:r>
              <a:rPr spc="-45" dirty="0"/>
              <a:t>Techniques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0745" y="1787161"/>
            <a:ext cx="7066915" cy="2209848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660"/>
              </a:spcBef>
              <a:buClr>
                <a:srgbClr val="0AD0D9"/>
              </a:buClr>
              <a:buSzPct val="90384"/>
              <a:buFont typeface="Segoe UI Symbol"/>
              <a:buChar char="⚫"/>
              <a:tabLst>
                <a:tab pos="187960" algn="l"/>
              </a:tabLst>
            </a:pP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main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error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recovery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strategies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follows:</a:t>
            </a:r>
            <a:endParaRPr sz="2600" dirty="0">
              <a:latin typeface="Constantia"/>
              <a:cs typeface="Constantia"/>
            </a:endParaRPr>
          </a:p>
          <a:p>
            <a:pPr marL="156845" indent="-144780">
              <a:lnSpc>
                <a:spcPct val="100000"/>
              </a:lnSpc>
              <a:spcBef>
                <a:spcPts val="509"/>
              </a:spcBef>
              <a:buClr>
                <a:srgbClr val="0E6EC5"/>
              </a:buClr>
              <a:buSzPct val="81250"/>
              <a:buFont typeface="Segoe UI Symbol"/>
              <a:buChar char="⚫"/>
              <a:tabLst>
                <a:tab pos="157480" algn="l"/>
              </a:tabLst>
            </a:pPr>
            <a:r>
              <a:rPr sz="2400" spc="-10" dirty="0">
                <a:latin typeface="Constantia"/>
                <a:cs typeface="Constantia"/>
              </a:rPr>
              <a:t>Panic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Mode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recovery</a:t>
            </a:r>
            <a:endParaRPr sz="2400" dirty="0">
              <a:latin typeface="Constantia"/>
              <a:cs typeface="Constantia"/>
            </a:endParaRPr>
          </a:p>
          <a:p>
            <a:pPr marL="156845" indent="-144780">
              <a:lnSpc>
                <a:spcPct val="100000"/>
              </a:lnSpc>
              <a:spcBef>
                <a:spcPts val="505"/>
              </a:spcBef>
              <a:buClr>
                <a:srgbClr val="0E6EC5"/>
              </a:buClr>
              <a:buSzPct val="81250"/>
              <a:buFont typeface="Segoe UI Symbol"/>
              <a:buChar char="⚫"/>
              <a:tabLst>
                <a:tab pos="157480" algn="l"/>
              </a:tabLst>
            </a:pPr>
            <a:r>
              <a:rPr sz="2400" spc="-10" dirty="0">
                <a:latin typeface="Constantia"/>
                <a:cs typeface="Constantia"/>
              </a:rPr>
              <a:t>Phrase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Level</a:t>
            </a:r>
            <a:endParaRPr sz="2400" dirty="0">
              <a:latin typeface="Constantia"/>
              <a:cs typeface="Constantia"/>
            </a:endParaRPr>
          </a:p>
          <a:p>
            <a:pPr marL="156845" indent="-144780">
              <a:lnSpc>
                <a:spcPct val="100000"/>
              </a:lnSpc>
              <a:spcBef>
                <a:spcPts val="495"/>
              </a:spcBef>
              <a:buClr>
                <a:srgbClr val="0E6EC5"/>
              </a:buClr>
              <a:buSzPct val="81250"/>
              <a:buFont typeface="Segoe UI Symbol"/>
              <a:buChar char="⚫"/>
              <a:tabLst>
                <a:tab pos="157480" algn="l"/>
              </a:tabLst>
            </a:pPr>
            <a:r>
              <a:rPr sz="2400" spc="-10" dirty="0">
                <a:latin typeface="Constantia"/>
                <a:cs typeface="Constantia"/>
              </a:rPr>
              <a:t>Error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Production</a:t>
            </a:r>
            <a:endParaRPr sz="2400" dirty="0">
              <a:latin typeface="Constantia"/>
              <a:cs typeface="Constantia"/>
            </a:endParaRPr>
          </a:p>
          <a:p>
            <a:pPr marL="156845" indent="-144780">
              <a:lnSpc>
                <a:spcPct val="100000"/>
              </a:lnSpc>
              <a:spcBef>
                <a:spcPts val="505"/>
              </a:spcBef>
              <a:buClr>
                <a:srgbClr val="0E6EC5"/>
              </a:buClr>
              <a:buSzPct val="81250"/>
              <a:buFont typeface="Segoe UI Symbol"/>
              <a:buChar char="⚫"/>
              <a:tabLst>
                <a:tab pos="157480" algn="l"/>
              </a:tabLst>
            </a:pPr>
            <a:r>
              <a:rPr sz="2400" spc="-5" dirty="0">
                <a:latin typeface="Constantia"/>
                <a:cs typeface="Constantia"/>
              </a:rPr>
              <a:t>Global</a:t>
            </a:r>
            <a:r>
              <a:rPr sz="2400" spc="-10" dirty="0">
                <a:latin typeface="Constantia"/>
                <a:cs typeface="Constantia"/>
              </a:rPr>
              <a:t> Correction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254002" y="6964578"/>
            <a:ext cx="393065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7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15</a:t>
            </a:fld>
            <a:endParaRPr spc="-17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388" y="6834793"/>
            <a:ext cx="541655" cy="539297"/>
            <a:chOff x="179387" y="6840537"/>
            <a:chExt cx="541655" cy="539750"/>
          </a:xfrm>
        </p:grpSpPr>
        <p:sp>
          <p:nvSpPr>
            <p:cNvPr id="3" name="object 3"/>
            <p:cNvSpPr/>
            <p:nvPr/>
          </p:nvSpPr>
          <p:spPr>
            <a:xfrm>
              <a:off x="179387" y="6840537"/>
              <a:ext cx="541655" cy="539750"/>
            </a:xfrm>
            <a:custGeom>
              <a:avLst/>
              <a:gdLst/>
              <a:ahLst/>
              <a:cxnLst/>
              <a:rect l="l" t="t" r="r" b="b"/>
              <a:pathLst>
                <a:path w="541655" h="539750">
                  <a:moveTo>
                    <a:pt x="541337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541337" y="539750"/>
                  </a:lnTo>
                  <a:lnTo>
                    <a:pt x="541337" y="0"/>
                  </a:lnTo>
                  <a:close/>
                </a:path>
              </a:pathLst>
            </a:custGeom>
            <a:solidFill>
              <a:srgbClr val="F44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387" y="6840537"/>
              <a:ext cx="541655" cy="539750"/>
            </a:xfrm>
            <a:custGeom>
              <a:avLst/>
              <a:gdLst/>
              <a:ahLst/>
              <a:cxnLst/>
              <a:rect l="l" t="t" r="r" b="b"/>
              <a:pathLst>
                <a:path w="541655" h="539750">
                  <a:moveTo>
                    <a:pt x="541337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541337" y="539750"/>
                  </a:lnTo>
                  <a:lnTo>
                    <a:pt x="541337" y="0"/>
                  </a:lnTo>
                  <a:close/>
                </a:path>
              </a:pathLst>
            </a:custGeom>
            <a:solidFill>
              <a:srgbClr val="E74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0525" y="479098"/>
            <a:ext cx="55594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Panic</a:t>
            </a:r>
            <a:r>
              <a:rPr spc="-30" dirty="0"/>
              <a:t> </a:t>
            </a:r>
            <a:r>
              <a:rPr dirty="0"/>
              <a:t>Mode</a:t>
            </a:r>
            <a:r>
              <a:rPr spc="-50" dirty="0"/>
              <a:t> </a:t>
            </a:r>
            <a:r>
              <a:rPr spc="-25" dirty="0"/>
              <a:t>Recovery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8385" y="1573941"/>
            <a:ext cx="9363075" cy="5030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375">
              <a:lnSpc>
                <a:spcPct val="114999"/>
              </a:lnSpc>
              <a:spcBef>
                <a:spcPts val="100"/>
              </a:spcBef>
              <a:buClr>
                <a:srgbClr val="0AD0D9"/>
              </a:buClr>
              <a:buSzPct val="89583"/>
              <a:buFont typeface="Segoe UI Symbol"/>
              <a:buChar char="⚫"/>
              <a:tabLst>
                <a:tab pos="173990" algn="l"/>
              </a:tabLst>
            </a:pPr>
            <a:r>
              <a:rPr sz="2400" spc="-10" dirty="0">
                <a:latin typeface="Constantia"/>
                <a:cs typeface="Constantia"/>
              </a:rPr>
              <a:t>Panic </a:t>
            </a:r>
            <a:r>
              <a:rPr sz="2400" spc="-5" dirty="0">
                <a:latin typeface="Constantia"/>
                <a:cs typeface="Constantia"/>
              </a:rPr>
              <a:t>mode error </a:t>
            </a:r>
            <a:r>
              <a:rPr sz="2400" spc="-20" dirty="0">
                <a:latin typeface="Constantia"/>
                <a:cs typeface="Constantia"/>
              </a:rPr>
              <a:t>recovery </a:t>
            </a:r>
            <a:r>
              <a:rPr sz="2400" spc="-5" dirty="0">
                <a:latin typeface="Constantia"/>
                <a:cs typeface="Constantia"/>
              </a:rPr>
              <a:t>is based </a:t>
            </a:r>
            <a:r>
              <a:rPr sz="2400" dirty="0">
                <a:latin typeface="Constantia"/>
                <a:cs typeface="Constantia"/>
              </a:rPr>
              <a:t>on </a:t>
            </a:r>
            <a:r>
              <a:rPr sz="2400" spc="-5" dirty="0">
                <a:latin typeface="Constantia"/>
                <a:cs typeface="Constantia"/>
              </a:rPr>
              <a:t>the idea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10" dirty="0">
                <a:latin typeface="Constantia"/>
                <a:cs typeface="Constantia"/>
              </a:rPr>
              <a:t>discarding </a:t>
            </a:r>
            <a:r>
              <a:rPr sz="2400" spc="-5" dirty="0">
                <a:latin typeface="Constantia"/>
                <a:cs typeface="Constantia"/>
              </a:rPr>
              <a:t>input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symbols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until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designated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synchronized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tokens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found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AD0D9"/>
              </a:buClr>
              <a:buFont typeface="Segoe UI Symbol"/>
              <a:buChar char="⚫"/>
            </a:pPr>
            <a:endParaRPr sz="3500" dirty="0">
              <a:latin typeface="Constantia"/>
              <a:cs typeface="Constantia"/>
            </a:endParaRPr>
          </a:p>
          <a:p>
            <a:pPr marL="12700" marR="85090">
              <a:lnSpc>
                <a:spcPct val="114999"/>
              </a:lnSpc>
              <a:buClr>
                <a:srgbClr val="0AD0D9"/>
              </a:buClr>
              <a:buSzPct val="89583"/>
              <a:buFont typeface="Segoe UI Symbol"/>
              <a:buChar char="⚫"/>
              <a:tabLst>
                <a:tab pos="173990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synchronizing </a:t>
            </a:r>
            <a:r>
              <a:rPr sz="2400" spc="-15" dirty="0">
                <a:latin typeface="Constantia"/>
                <a:cs typeface="Constantia"/>
              </a:rPr>
              <a:t>tokens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usually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delimiters,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such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semicolon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end,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whose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role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source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program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clear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Segoe UI Symbol"/>
              <a:buChar char="⚫"/>
            </a:pPr>
            <a:endParaRPr sz="2400" dirty="0">
              <a:latin typeface="Constantia"/>
              <a:cs typeface="Constantia"/>
            </a:endParaRPr>
          </a:p>
          <a:p>
            <a:pPr marL="173355" indent="-161290">
              <a:lnSpc>
                <a:spcPct val="100000"/>
              </a:lnSpc>
              <a:spcBef>
                <a:spcPts val="1825"/>
              </a:spcBef>
              <a:buClr>
                <a:srgbClr val="0AD0D9"/>
              </a:buClr>
              <a:buSzPct val="89583"/>
              <a:buFont typeface="Segoe UI Symbol"/>
              <a:buChar char="⚫"/>
              <a:tabLst>
                <a:tab pos="173990" algn="l"/>
              </a:tabLst>
            </a:pPr>
            <a:r>
              <a:rPr sz="2400" spc="-30" dirty="0">
                <a:latin typeface="Constantia"/>
                <a:cs typeface="Constantia"/>
              </a:rPr>
              <a:t>It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advantage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 simplicity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does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go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into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infinite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loop.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AD0D9"/>
              </a:buClr>
              <a:buFont typeface="Segoe UI Symbol"/>
              <a:buChar char="⚫"/>
            </a:pPr>
            <a:endParaRPr sz="3500" dirty="0">
              <a:latin typeface="Constantia"/>
              <a:cs typeface="Constantia"/>
            </a:endParaRPr>
          </a:p>
          <a:p>
            <a:pPr marL="12700" marR="297180">
              <a:lnSpc>
                <a:spcPct val="115100"/>
              </a:lnSpc>
              <a:buClr>
                <a:srgbClr val="0AD0D9"/>
              </a:buClr>
              <a:buSzPct val="89583"/>
              <a:buFont typeface="Segoe UI Symbol"/>
              <a:buChar char="⚫"/>
              <a:tabLst>
                <a:tab pos="173990" algn="l"/>
              </a:tabLst>
            </a:pPr>
            <a:r>
              <a:rPr sz="2400" dirty="0">
                <a:latin typeface="Constantia"/>
                <a:cs typeface="Constantia"/>
              </a:rPr>
              <a:t>When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multiple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errors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same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statement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rare,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method is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quite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useful.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254002" y="6964578"/>
            <a:ext cx="393065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7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16</a:t>
            </a:fld>
            <a:endParaRPr spc="-17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388" y="6834793"/>
            <a:ext cx="541655" cy="539297"/>
            <a:chOff x="179387" y="6840537"/>
            <a:chExt cx="541655" cy="539750"/>
          </a:xfrm>
        </p:grpSpPr>
        <p:sp>
          <p:nvSpPr>
            <p:cNvPr id="3" name="object 3"/>
            <p:cNvSpPr/>
            <p:nvPr/>
          </p:nvSpPr>
          <p:spPr>
            <a:xfrm>
              <a:off x="179387" y="6840537"/>
              <a:ext cx="541655" cy="539750"/>
            </a:xfrm>
            <a:custGeom>
              <a:avLst/>
              <a:gdLst/>
              <a:ahLst/>
              <a:cxnLst/>
              <a:rect l="l" t="t" r="r" b="b"/>
              <a:pathLst>
                <a:path w="541655" h="539750">
                  <a:moveTo>
                    <a:pt x="541337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541337" y="539750"/>
                  </a:lnTo>
                  <a:lnTo>
                    <a:pt x="541337" y="0"/>
                  </a:lnTo>
                  <a:close/>
                </a:path>
              </a:pathLst>
            </a:custGeom>
            <a:solidFill>
              <a:srgbClr val="F44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387" y="6840537"/>
              <a:ext cx="541655" cy="539750"/>
            </a:xfrm>
            <a:custGeom>
              <a:avLst/>
              <a:gdLst/>
              <a:ahLst/>
              <a:cxnLst/>
              <a:rect l="l" t="t" r="r" b="b"/>
              <a:pathLst>
                <a:path w="541655" h="539750">
                  <a:moveTo>
                    <a:pt x="541337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541337" y="539750"/>
                  </a:lnTo>
                  <a:lnTo>
                    <a:pt x="541337" y="0"/>
                  </a:lnTo>
                  <a:close/>
                </a:path>
              </a:pathLst>
            </a:custGeom>
            <a:solidFill>
              <a:srgbClr val="E74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0524" y="695123"/>
            <a:ext cx="57251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Phrase</a:t>
            </a:r>
            <a:r>
              <a:rPr spc="-45" dirty="0"/>
              <a:t> </a:t>
            </a:r>
            <a:r>
              <a:rPr spc="-20" dirty="0"/>
              <a:t>Level</a:t>
            </a:r>
            <a:r>
              <a:rPr spc="-35" dirty="0"/>
              <a:t> </a:t>
            </a:r>
            <a:r>
              <a:rPr spc="-25" dirty="0"/>
              <a:t>Recovery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1115" y="1644650"/>
            <a:ext cx="8840470" cy="44913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525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89583"/>
              <a:buFont typeface="Segoe UI Symbol"/>
              <a:buChar char="⚫"/>
              <a:tabLst>
                <a:tab pos="173990" algn="l"/>
              </a:tabLst>
            </a:pPr>
            <a:r>
              <a:rPr sz="2400" spc="-5" dirty="0">
                <a:latin typeface="Constantia"/>
                <a:cs typeface="Constantia"/>
              </a:rPr>
              <a:t>On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discovering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error,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parser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may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perform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local </a:t>
            </a:r>
            <a:r>
              <a:rPr sz="2400" spc="15" dirty="0">
                <a:latin typeface="Constantia"/>
                <a:cs typeface="Constantia"/>
              </a:rPr>
              <a:t>fix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allow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parser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nu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simultane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us</a:t>
            </a:r>
            <a:r>
              <a:rPr sz="2400" spc="-3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eport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or</a:t>
            </a:r>
          </a:p>
          <a:p>
            <a:pPr>
              <a:lnSpc>
                <a:spcPct val="100000"/>
              </a:lnSpc>
              <a:spcBef>
                <a:spcPts val="45"/>
              </a:spcBef>
              <a:buChar char="⚫"/>
            </a:pPr>
            <a:endParaRPr sz="3150" dirty="0">
              <a:latin typeface="Constantia"/>
              <a:cs typeface="Constantia"/>
            </a:endParaRPr>
          </a:p>
          <a:p>
            <a:pPr marL="12700" marR="5080">
              <a:lnSpc>
                <a:spcPct val="100000"/>
              </a:lnSpc>
              <a:buClr>
                <a:srgbClr val="0AD0D9"/>
              </a:buClr>
              <a:buSzPct val="89583"/>
              <a:buFont typeface="Segoe UI Symbol"/>
              <a:buChar char="⚫"/>
              <a:tabLst>
                <a:tab pos="173990" algn="l"/>
              </a:tabLst>
            </a:pPr>
            <a:r>
              <a:rPr sz="2400" dirty="0">
                <a:latin typeface="Constantia"/>
                <a:cs typeface="Constantia"/>
              </a:rPr>
              <a:t>In </a:t>
            </a:r>
            <a:r>
              <a:rPr sz="2400" spc="-10" dirty="0">
                <a:latin typeface="Constantia"/>
                <a:cs typeface="Constantia"/>
              </a:rPr>
              <a:t>phrase </a:t>
            </a:r>
            <a:r>
              <a:rPr sz="2400" spc="-15" dirty="0">
                <a:latin typeface="Constantia"/>
                <a:cs typeface="Constantia"/>
              </a:rPr>
              <a:t>level </a:t>
            </a:r>
            <a:r>
              <a:rPr sz="2400" spc="-20" dirty="0">
                <a:latin typeface="Constantia"/>
                <a:cs typeface="Constantia"/>
              </a:rPr>
              <a:t>recovery </a:t>
            </a:r>
            <a:r>
              <a:rPr sz="2400" spc="-10" dirty="0">
                <a:latin typeface="Constantia"/>
                <a:cs typeface="Constantia"/>
              </a:rPr>
              <a:t>mode </a:t>
            </a:r>
            <a:r>
              <a:rPr sz="2400" dirty="0">
                <a:latin typeface="Constantia"/>
                <a:cs typeface="Constantia"/>
              </a:rPr>
              <a:t>each empty </a:t>
            </a:r>
            <a:r>
              <a:rPr sz="2400" spc="5" dirty="0">
                <a:latin typeface="Constantia"/>
                <a:cs typeface="Constantia"/>
              </a:rPr>
              <a:t>entry </a:t>
            </a:r>
            <a:r>
              <a:rPr sz="2400" spc="-5" dirty="0">
                <a:latin typeface="Constantia"/>
                <a:cs typeface="Constantia"/>
              </a:rPr>
              <a:t>in the parsing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tabl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55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ille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poin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speci</a:t>
            </a:r>
            <a:r>
              <a:rPr sz="2400" spc="60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out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ta</a:t>
            </a:r>
            <a:r>
              <a:rPr sz="2400" spc="-45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 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error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⚫"/>
            </a:pPr>
            <a:endParaRPr sz="3150" dirty="0">
              <a:latin typeface="Constantia"/>
              <a:cs typeface="Constantia"/>
            </a:endParaRPr>
          </a:p>
          <a:p>
            <a:pPr marL="173355" indent="-161290">
              <a:lnSpc>
                <a:spcPct val="100000"/>
              </a:lnSpc>
              <a:buClr>
                <a:srgbClr val="0AD0D9"/>
              </a:buClr>
              <a:buSzPct val="89583"/>
              <a:buFont typeface="Segoe UI Symbol"/>
              <a:buChar char="⚫"/>
              <a:tabLst>
                <a:tab pos="173990" algn="l"/>
              </a:tabLst>
            </a:pPr>
            <a:r>
              <a:rPr sz="2400" spc="-5" dirty="0">
                <a:latin typeface="Constantia"/>
                <a:cs typeface="Constantia"/>
              </a:rPr>
              <a:t>These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error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routine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may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be:</a:t>
            </a:r>
            <a:endParaRPr sz="2400" dirty="0">
              <a:latin typeface="Constantia"/>
              <a:cs typeface="Constantia"/>
            </a:endParaRPr>
          </a:p>
          <a:p>
            <a:pPr marL="156845" indent="-144780">
              <a:lnSpc>
                <a:spcPct val="100000"/>
              </a:lnSpc>
              <a:spcBef>
                <a:spcPts val="509"/>
              </a:spcBef>
              <a:buClr>
                <a:srgbClr val="0E6EC5"/>
              </a:buClr>
              <a:buSzPct val="81250"/>
              <a:buFont typeface="Segoe UI Symbol"/>
              <a:buChar char="⚫"/>
              <a:tabLst>
                <a:tab pos="157480" algn="l"/>
              </a:tabLst>
            </a:pPr>
            <a:r>
              <a:rPr sz="2400" spc="-15" dirty="0">
                <a:latin typeface="Constantia"/>
                <a:cs typeface="Constantia"/>
              </a:rPr>
              <a:t>Change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5" dirty="0">
                <a:latin typeface="Constantia"/>
                <a:cs typeface="Constantia"/>
              </a:rPr>
              <a:t> insert,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delete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input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symbol</a:t>
            </a:r>
            <a:endParaRPr sz="2400" dirty="0">
              <a:latin typeface="Constantia"/>
              <a:cs typeface="Constantia"/>
            </a:endParaRPr>
          </a:p>
          <a:p>
            <a:pPr marL="156845" indent="-144780">
              <a:lnSpc>
                <a:spcPct val="100000"/>
              </a:lnSpc>
              <a:spcBef>
                <a:spcPts val="490"/>
              </a:spcBef>
              <a:buClr>
                <a:srgbClr val="0E6EC5"/>
              </a:buClr>
              <a:buSzPct val="81250"/>
              <a:buFont typeface="Segoe UI Symbol"/>
              <a:buChar char="⚫"/>
              <a:tabLst>
                <a:tab pos="157480" algn="l"/>
              </a:tabLst>
            </a:pPr>
            <a:r>
              <a:rPr sz="2400" spc="-2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ssue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app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opri</a:t>
            </a:r>
            <a:r>
              <a:rPr sz="2400" spc="5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messa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</a:t>
            </a:r>
          </a:p>
          <a:p>
            <a:pPr marL="156845" indent="-144780">
              <a:lnSpc>
                <a:spcPct val="100000"/>
              </a:lnSpc>
              <a:spcBef>
                <a:spcPts val="505"/>
              </a:spcBef>
              <a:buClr>
                <a:srgbClr val="0E6EC5"/>
              </a:buClr>
              <a:buSzPct val="81250"/>
              <a:buFont typeface="Segoe UI Symbol"/>
              <a:buChar char="⚫"/>
              <a:tabLst>
                <a:tab pos="157480" algn="l"/>
              </a:tabLst>
            </a:pPr>
            <a:r>
              <a:rPr sz="2400" spc="-30" dirty="0">
                <a:latin typeface="Constantia"/>
                <a:cs typeface="Constantia"/>
              </a:rPr>
              <a:t>Pop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items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from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stack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254002" y="6964578"/>
            <a:ext cx="393065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7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17</a:t>
            </a:fld>
            <a:endParaRPr spc="-17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388" y="6834793"/>
            <a:ext cx="541655" cy="539297"/>
            <a:chOff x="179387" y="6840537"/>
            <a:chExt cx="541655" cy="539750"/>
          </a:xfrm>
        </p:grpSpPr>
        <p:sp>
          <p:nvSpPr>
            <p:cNvPr id="3" name="object 3"/>
            <p:cNvSpPr/>
            <p:nvPr/>
          </p:nvSpPr>
          <p:spPr>
            <a:xfrm>
              <a:off x="179387" y="6840537"/>
              <a:ext cx="541655" cy="539750"/>
            </a:xfrm>
            <a:custGeom>
              <a:avLst/>
              <a:gdLst/>
              <a:ahLst/>
              <a:cxnLst/>
              <a:rect l="l" t="t" r="r" b="b"/>
              <a:pathLst>
                <a:path w="541655" h="539750">
                  <a:moveTo>
                    <a:pt x="541337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541337" y="539750"/>
                  </a:lnTo>
                  <a:lnTo>
                    <a:pt x="541337" y="0"/>
                  </a:lnTo>
                  <a:close/>
                </a:path>
              </a:pathLst>
            </a:custGeom>
            <a:solidFill>
              <a:srgbClr val="F44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387" y="6840537"/>
              <a:ext cx="541655" cy="539750"/>
            </a:xfrm>
            <a:custGeom>
              <a:avLst/>
              <a:gdLst/>
              <a:ahLst/>
              <a:cxnLst/>
              <a:rect l="l" t="t" r="r" b="b"/>
              <a:pathLst>
                <a:path w="541655" h="539750">
                  <a:moveTo>
                    <a:pt x="541337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541337" y="539750"/>
                  </a:lnTo>
                  <a:lnTo>
                    <a:pt x="541337" y="0"/>
                  </a:lnTo>
                  <a:close/>
                </a:path>
              </a:pathLst>
            </a:custGeom>
            <a:solidFill>
              <a:srgbClr val="E74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0524" y="618987"/>
            <a:ext cx="42989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Error</a:t>
            </a:r>
            <a:r>
              <a:rPr spc="-75" dirty="0"/>
              <a:t> </a:t>
            </a:r>
            <a:r>
              <a:rPr spc="-15" dirty="0"/>
              <a:t>Production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924" y="1461938"/>
            <a:ext cx="9405620" cy="5051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89583"/>
              <a:buFont typeface="Segoe UI Symbol"/>
              <a:buChar char="⚫"/>
              <a:tabLst>
                <a:tab pos="173990" algn="l"/>
              </a:tabLst>
            </a:pPr>
            <a:r>
              <a:rPr sz="2400" spc="-10" dirty="0">
                <a:latin typeface="Constantia"/>
                <a:cs typeface="Constantia"/>
              </a:rPr>
              <a:t>Error production </a:t>
            </a:r>
            <a:r>
              <a:rPr sz="2400" spc="-5" dirty="0">
                <a:latin typeface="Constantia"/>
                <a:cs typeface="Constantia"/>
              </a:rPr>
              <a:t>adds rules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5" dirty="0">
                <a:latin typeface="Constantia"/>
                <a:cs typeface="Constantia"/>
              </a:rPr>
              <a:t>the grammar that describes the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erroneous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syntax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strategy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resolve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many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5" dirty="0">
                <a:latin typeface="Constantia"/>
                <a:cs typeface="Constantia"/>
              </a:rPr>
              <a:t> but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all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potential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errors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⚫"/>
            </a:pPr>
            <a:endParaRPr sz="1900" dirty="0">
              <a:latin typeface="Constantia"/>
              <a:cs typeface="Constantia"/>
            </a:endParaRPr>
          </a:p>
          <a:p>
            <a:pPr marL="12700" marR="556895">
              <a:lnSpc>
                <a:spcPct val="100000"/>
              </a:lnSpc>
              <a:buClr>
                <a:srgbClr val="0E6EC5"/>
              </a:buClr>
              <a:buSzPct val="81250"/>
              <a:buFont typeface="Segoe UI Symbol"/>
              <a:buChar char="⚫"/>
              <a:tabLst>
                <a:tab pos="157480" algn="l"/>
              </a:tabLst>
            </a:pPr>
            <a:r>
              <a:rPr sz="2400" spc="-30" dirty="0">
                <a:latin typeface="Constantia"/>
                <a:cs typeface="Constantia"/>
              </a:rPr>
              <a:t>It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includes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production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common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errors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augment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grammar for the </a:t>
            </a:r>
            <a:r>
              <a:rPr sz="2400" spc="-10" dirty="0">
                <a:latin typeface="Constantia"/>
                <a:cs typeface="Constantia"/>
              </a:rPr>
              <a:t>production </a:t>
            </a:r>
            <a:r>
              <a:rPr sz="2400" spc="-5" dirty="0">
                <a:latin typeface="Constantia"/>
                <a:cs typeface="Constantia"/>
              </a:rPr>
              <a:t>rules that </a:t>
            </a:r>
            <a:r>
              <a:rPr sz="2400" spc="-15" dirty="0">
                <a:latin typeface="Constantia"/>
                <a:cs typeface="Constantia"/>
              </a:rPr>
              <a:t>generates </a:t>
            </a:r>
            <a:r>
              <a:rPr sz="2400" spc="-5" dirty="0">
                <a:latin typeface="Constantia"/>
                <a:cs typeface="Constantia"/>
              </a:rPr>
              <a:t>the erroneous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constructs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⚫"/>
            </a:pPr>
            <a:endParaRPr sz="2150" dirty="0">
              <a:latin typeface="Constantia"/>
              <a:cs typeface="Constantia"/>
            </a:endParaRPr>
          </a:p>
          <a:p>
            <a:pPr marL="12700" marR="568960">
              <a:lnSpc>
                <a:spcPct val="100000"/>
              </a:lnSpc>
              <a:buClr>
                <a:srgbClr val="0E6EC5"/>
              </a:buClr>
              <a:buSzPct val="81250"/>
              <a:buFont typeface="Segoe UI Symbol"/>
              <a:buChar char="⚫"/>
              <a:tabLst>
                <a:tab pos="157480" algn="l"/>
              </a:tabLst>
            </a:pP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pars</a:t>
            </a:r>
            <a:r>
              <a:rPr sz="2400" spc="5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st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uc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ed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aug</a:t>
            </a:r>
            <a:r>
              <a:rPr sz="2400" spc="-5" dirty="0">
                <a:latin typeface="Constantia"/>
                <a:cs typeface="Constantia"/>
              </a:rPr>
              <a:t>men</a:t>
            </a:r>
            <a:r>
              <a:rPr sz="2400" spc="-4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ammar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ese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or  </a:t>
            </a:r>
            <a:r>
              <a:rPr sz="2400" spc="-10" dirty="0">
                <a:latin typeface="Constantia"/>
                <a:cs typeface="Constantia"/>
              </a:rPr>
              <a:t>productions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detects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anticipated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error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production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during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parsing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⚫"/>
            </a:pPr>
            <a:endParaRPr sz="2350" dirty="0">
              <a:latin typeface="Constantia"/>
              <a:cs typeface="Constanti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1250"/>
              <a:buFont typeface="Segoe UI Symbol"/>
              <a:buChar char="⚫"/>
              <a:tabLst>
                <a:tab pos="157480" algn="l"/>
              </a:tabLst>
            </a:pPr>
            <a:r>
              <a:rPr sz="2400" spc="-10" dirty="0">
                <a:latin typeface="Constantia"/>
                <a:cs typeface="Constantia"/>
              </a:rPr>
              <a:t>Since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almost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impossible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know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all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errors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made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programmers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method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practical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254002" y="6964578"/>
            <a:ext cx="393065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7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18</a:t>
            </a:fld>
            <a:endParaRPr spc="-17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388" y="6834793"/>
            <a:ext cx="541655" cy="539297"/>
            <a:chOff x="179387" y="6840537"/>
            <a:chExt cx="541655" cy="539750"/>
          </a:xfrm>
        </p:grpSpPr>
        <p:sp>
          <p:nvSpPr>
            <p:cNvPr id="3" name="object 3"/>
            <p:cNvSpPr/>
            <p:nvPr/>
          </p:nvSpPr>
          <p:spPr>
            <a:xfrm>
              <a:off x="179387" y="6840537"/>
              <a:ext cx="541655" cy="539750"/>
            </a:xfrm>
            <a:custGeom>
              <a:avLst/>
              <a:gdLst/>
              <a:ahLst/>
              <a:cxnLst/>
              <a:rect l="l" t="t" r="r" b="b"/>
              <a:pathLst>
                <a:path w="541655" h="539750">
                  <a:moveTo>
                    <a:pt x="541337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541337" y="539750"/>
                  </a:lnTo>
                  <a:lnTo>
                    <a:pt x="541337" y="0"/>
                  </a:lnTo>
                  <a:close/>
                </a:path>
              </a:pathLst>
            </a:custGeom>
            <a:solidFill>
              <a:srgbClr val="F44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387" y="6840537"/>
              <a:ext cx="541655" cy="539750"/>
            </a:xfrm>
            <a:custGeom>
              <a:avLst/>
              <a:gdLst/>
              <a:ahLst/>
              <a:cxnLst/>
              <a:rect l="l" t="t" r="r" b="b"/>
              <a:pathLst>
                <a:path w="541655" h="539750">
                  <a:moveTo>
                    <a:pt x="541337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541337" y="539750"/>
                  </a:lnTo>
                  <a:lnTo>
                    <a:pt x="541337" y="0"/>
                  </a:lnTo>
                  <a:close/>
                </a:path>
              </a:pathLst>
            </a:custGeom>
            <a:solidFill>
              <a:srgbClr val="E74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6250" y="507776"/>
            <a:ext cx="45567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Global</a:t>
            </a:r>
            <a:r>
              <a:rPr spc="-70" dirty="0"/>
              <a:t> </a:t>
            </a:r>
            <a:r>
              <a:rPr spc="-10" dirty="0"/>
              <a:t>Correction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0745" y="1690981"/>
            <a:ext cx="8794750" cy="4856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208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89583"/>
              <a:buFont typeface="Segoe UI Symbol"/>
              <a:buChar char="⚫"/>
              <a:tabLst>
                <a:tab pos="173990" algn="l"/>
              </a:tabLst>
            </a:pPr>
            <a:r>
              <a:rPr sz="2400" spc="-15" dirty="0">
                <a:latin typeface="Constantia"/>
                <a:cs typeface="Constantia"/>
              </a:rPr>
              <a:t>Replace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incorrect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input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input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correct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require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cha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55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ea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</a:t>
            </a:r>
          </a:p>
          <a:p>
            <a:pPr>
              <a:lnSpc>
                <a:spcPct val="100000"/>
              </a:lnSpc>
              <a:spcBef>
                <a:spcPts val="40"/>
              </a:spcBef>
              <a:buChar char="⚫"/>
            </a:pPr>
            <a:endParaRPr sz="3150" dirty="0">
              <a:latin typeface="Constantia"/>
              <a:cs typeface="Constanti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89583"/>
              <a:buFont typeface="Segoe UI Symbol"/>
              <a:buChar char="⚫"/>
              <a:tabLst>
                <a:tab pos="173990" algn="l"/>
              </a:tabLst>
            </a:pP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requires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expensive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techniques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costly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terms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space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⚫"/>
            </a:pPr>
            <a:endParaRPr sz="3150" dirty="0">
              <a:latin typeface="Constantia"/>
              <a:cs typeface="Constantia"/>
            </a:endParaRPr>
          </a:p>
          <a:p>
            <a:pPr marL="173355" indent="-161290">
              <a:lnSpc>
                <a:spcPct val="100000"/>
              </a:lnSpc>
              <a:buClr>
                <a:srgbClr val="0AD0D9"/>
              </a:buClr>
              <a:buSzPct val="89583"/>
              <a:buFont typeface="Segoe UI Symbol"/>
              <a:buChar char="⚫"/>
              <a:tabLst>
                <a:tab pos="173990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algorithm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states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that: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⚫"/>
            </a:pPr>
            <a:endParaRPr sz="3150" dirty="0">
              <a:latin typeface="Constantia"/>
              <a:cs typeface="Constantia"/>
            </a:endParaRPr>
          </a:p>
          <a:p>
            <a:pPr marL="156845" indent="-144780">
              <a:lnSpc>
                <a:spcPct val="100000"/>
              </a:lnSpc>
              <a:buClr>
                <a:srgbClr val="0E6EC5"/>
              </a:buClr>
              <a:buSzPct val="81250"/>
              <a:buFont typeface="Segoe UI Symbol"/>
              <a:buChar char="⚫"/>
              <a:tabLst>
                <a:tab pos="157480" algn="l"/>
              </a:tabLst>
            </a:pPr>
            <a:r>
              <a:rPr sz="2400" spc="-30" dirty="0">
                <a:latin typeface="Constantia"/>
                <a:cs typeface="Constantia"/>
              </a:rPr>
              <a:t>For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given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grammar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give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incorrect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input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string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X</a:t>
            </a:r>
          </a:p>
          <a:p>
            <a:pPr marL="12700" marR="347980">
              <a:lnSpc>
                <a:spcPct val="100000"/>
              </a:lnSpc>
              <a:spcBef>
                <a:spcPts val="505"/>
              </a:spcBef>
              <a:buClr>
                <a:srgbClr val="0E6EC5"/>
              </a:buClr>
              <a:buSzPct val="81250"/>
              <a:buFont typeface="Segoe UI Symbol"/>
              <a:buChar char="⚫"/>
              <a:tabLst>
                <a:tab pos="157480" algn="l"/>
              </a:tabLst>
            </a:pPr>
            <a:r>
              <a:rPr sz="2400" spc="-35" dirty="0">
                <a:latin typeface="Constantia"/>
                <a:cs typeface="Constantia"/>
              </a:rPr>
              <a:t>N</a:t>
            </a:r>
            <a:r>
              <a:rPr sz="2400" spc="-5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w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55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parse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ela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help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  </a:t>
            </a:r>
            <a:r>
              <a:rPr sz="2400" spc="-10" dirty="0">
                <a:latin typeface="Constantia"/>
                <a:cs typeface="Constantia"/>
              </a:rPr>
              <a:t>algorithm </a:t>
            </a:r>
            <a:r>
              <a:rPr sz="2400" dirty="0">
                <a:latin typeface="Constantia"/>
                <a:cs typeface="Constantia"/>
              </a:rPr>
              <a:t>such </a:t>
            </a:r>
            <a:r>
              <a:rPr sz="2400" spc="-5" dirty="0">
                <a:latin typeface="Constantia"/>
                <a:cs typeface="Constantia"/>
              </a:rPr>
              <a:t>that the number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insertions </a:t>
            </a:r>
            <a:r>
              <a:rPr sz="2400" dirty="0">
                <a:latin typeface="Constantia"/>
                <a:cs typeface="Constantia"/>
              </a:rPr>
              <a:t>, </a:t>
            </a:r>
            <a:r>
              <a:rPr sz="2400" spc="-5" dirty="0">
                <a:latin typeface="Constantia"/>
                <a:cs typeface="Constantia"/>
              </a:rPr>
              <a:t>deletion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changes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token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require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change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x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into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small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possible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10333" y="36763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254002" y="6964578"/>
            <a:ext cx="393065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7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19</a:t>
            </a:fld>
            <a:endParaRPr spc="-17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1" y="744220"/>
            <a:ext cx="3010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5" dirty="0">
                <a:latin typeface="Trebuchet MS"/>
                <a:cs typeface="Trebuchet MS"/>
              </a:rPr>
              <a:t>Lex</a:t>
            </a:r>
            <a:r>
              <a:rPr spc="60" dirty="0">
                <a:latin typeface="Trebuchet MS"/>
                <a:cs typeface="Trebuchet MS"/>
              </a:rPr>
              <a:t> </a:t>
            </a:r>
            <a:r>
              <a:rPr spc="325" dirty="0">
                <a:latin typeface="Trebuchet MS"/>
                <a:cs typeface="Trebuchet MS"/>
              </a:rPr>
              <a:t>Compiler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490" y="1918970"/>
            <a:ext cx="8398510" cy="47739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2742" y="6964577"/>
            <a:ext cx="235585" cy="26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30"/>
              </a:lnSpc>
            </a:pPr>
            <a:fld id="{81D60167-4931-47E6-BA6A-407CBD079E47}" type="slidenum">
              <a:rPr sz="1800" b="1" spc="195" dirty="0">
                <a:solidFill>
                  <a:srgbClr val="FFFFFF"/>
                </a:solidFill>
                <a:latin typeface="Trebuchet MS"/>
                <a:cs typeface="Trebuchet MS"/>
              </a:rPr>
              <a:pPr marL="38100">
                <a:lnSpc>
                  <a:spcPts val="2130"/>
                </a:lnSpc>
              </a:pPr>
              <a:t>2</a:t>
            </a:fld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388" y="6834793"/>
            <a:ext cx="541655" cy="539297"/>
            <a:chOff x="179387" y="6840537"/>
            <a:chExt cx="541655" cy="539750"/>
          </a:xfrm>
        </p:grpSpPr>
        <p:sp>
          <p:nvSpPr>
            <p:cNvPr id="3" name="object 3"/>
            <p:cNvSpPr/>
            <p:nvPr/>
          </p:nvSpPr>
          <p:spPr>
            <a:xfrm>
              <a:off x="179387" y="6840537"/>
              <a:ext cx="541655" cy="539750"/>
            </a:xfrm>
            <a:custGeom>
              <a:avLst/>
              <a:gdLst/>
              <a:ahLst/>
              <a:cxnLst/>
              <a:rect l="l" t="t" r="r" b="b"/>
              <a:pathLst>
                <a:path w="541655" h="539750">
                  <a:moveTo>
                    <a:pt x="541337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541337" y="539750"/>
                  </a:lnTo>
                  <a:lnTo>
                    <a:pt x="541337" y="0"/>
                  </a:lnTo>
                  <a:close/>
                </a:path>
              </a:pathLst>
            </a:custGeom>
            <a:solidFill>
              <a:srgbClr val="F44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387" y="6840537"/>
              <a:ext cx="541655" cy="539750"/>
            </a:xfrm>
            <a:custGeom>
              <a:avLst/>
              <a:gdLst/>
              <a:ahLst/>
              <a:cxnLst/>
              <a:rect l="l" t="t" r="r" b="b"/>
              <a:pathLst>
                <a:path w="541655" h="539750">
                  <a:moveTo>
                    <a:pt x="541337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541337" y="539750"/>
                  </a:lnTo>
                  <a:lnTo>
                    <a:pt x="541337" y="0"/>
                  </a:lnTo>
                  <a:close/>
                </a:path>
              </a:pathLst>
            </a:custGeom>
            <a:solidFill>
              <a:srgbClr val="E74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6251" y="292108"/>
            <a:ext cx="59023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Context</a:t>
            </a:r>
            <a:r>
              <a:rPr spc="-70" dirty="0"/>
              <a:t> </a:t>
            </a:r>
            <a:r>
              <a:rPr spc="-20" dirty="0"/>
              <a:t>Free</a:t>
            </a:r>
            <a:r>
              <a:rPr spc="-55" dirty="0"/>
              <a:t> </a:t>
            </a:r>
            <a:r>
              <a:rPr spc="-15" dirty="0"/>
              <a:t>Grammar</a:t>
            </a:r>
          </a:p>
        </p:txBody>
      </p:sp>
      <p:sp>
        <p:nvSpPr>
          <p:cNvPr id="6" name="object 6"/>
          <p:cNvSpPr/>
          <p:nvPr/>
        </p:nvSpPr>
        <p:spPr>
          <a:xfrm>
            <a:off x="284333" y="1629125"/>
            <a:ext cx="187960" cy="239194"/>
          </a:xfrm>
          <a:custGeom>
            <a:avLst/>
            <a:gdLst/>
            <a:ahLst/>
            <a:cxnLst/>
            <a:rect l="l" t="t" r="r" b="b"/>
            <a:pathLst>
              <a:path w="187959" h="239394">
                <a:moveTo>
                  <a:pt x="182568" y="75770"/>
                </a:moveTo>
                <a:lnTo>
                  <a:pt x="182838" y="74960"/>
                </a:lnTo>
                <a:lnTo>
                  <a:pt x="183559" y="73067"/>
                </a:lnTo>
                <a:lnTo>
                  <a:pt x="184188" y="70909"/>
                </a:lnTo>
                <a:lnTo>
                  <a:pt x="184817" y="68751"/>
                </a:lnTo>
                <a:lnTo>
                  <a:pt x="187800" y="67448"/>
                </a:lnTo>
                <a:lnTo>
                  <a:pt x="186342" y="62823"/>
                </a:lnTo>
                <a:lnTo>
                  <a:pt x="158373" y="27361"/>
                </a:lnTo>
                <a:lnTo>
                  <a:pt x="122481" y="8480"/>
                </a:lnTo>
                <a:lnTo>
                  <a:pt x="84774" y="220"/>
                </a:lnTo>
                <a:lnTo>
                  <a:pt x="76231" y="0"/>
                </a:lnTo>
                <a:lnTo>
                  <a:pt x="68576" y="892"/>
                </a:lnTo>
                <a:lnTo>
                  <a:pt x="31200" y="16676"/>
                </a:lnTo>
                <a:lnTo>
                  <a:pt x="19462" y="28397"/>
                </a:lnTo>
                <a:lnTo>
                  <a:pt x="16289" y="32669"/>
                </a:lnTo>
                <a:lnTo>
                  <a:pt x="14289" y="37614"/>
                </a:lnTo>
                <a:lnTo>
                  <a:pt x="12163" y="42311"/>
                </a:lnTo>
                <a:lnTo>
                  <a:pt x="10037" y="47007"/>
                </a:lnTo>
                <a:lnTo>
                  <a:pt x="8217" y="51656"/>
                </a:lnTo>
                <a:lnTo>
                  <a:pt x="6705" y="56577"/>
                </a:lnTo>
                <a:lnTo>
                  <a:pt x="5194" y="61497"/>
                </a:lnTo>
                <a:lnTo>
                  <a:pt x="4043" y="66827"/>
                </a:lnTo>
                <a:lnTo>
                  <a:pt x="3096" y="71833"/>
                </a:lnTo>
                <a:lnTo>
                  <a:pt x="2149" y="76840"/>
                </a:lnTo>
                <a:lnTo>
                  <a:pt x="1528" y="81605"/>
                </a:lnTo>
                <a:lnTo>
                  <a:pt x="1024" y="86614"/>
                </a:lnTo>
                <a:lnTo>
                  <a:pt x="520" y="91621"/>
                </a:lnTo>
                <a:lnTo>
                  <a:pt x="0" y="96915"/>
                </a:lnTo>
                <a:lnTo>
                  <a:pt x="73" y="101883"/>
                </a:lnTo>
                <a:lnTo>
                  <a:pt x="146" y="106851"/>
                </a:lnTo>
                <a:lnTo>
                  <a:pt x="845" y="111778"/>
                </a:lnTo>
                <a:lnTo>
                  <a:pt x="1464" y="116422"/>
                </a:lnTo>
                <a:lnTo>
                  <a:pt x="2084" y="121065"/>
                </a:lnTo>
                <a:lnTo>
                  <a:pt x="3003" y="125242"/>
                </a:lnTo>
                <a:lnTo>
                  <a:pt x="3790" y="129744"/>
                </a:lnTo>
                <a:lnTo>
                  <a:pt x="4577" y="134246"/>
                </a:lnTo>
                <a:lnTo>
                  <a:pt x="5180" y="138958"/>
                </a:lnTo>
                <a:lnTo>
                  <a:pt x="6187" y="143435"/>
                </a:lnTo>
                <a:lnTo>
                  <a:pt x="7195" y="147911"/>
                </a:lnTo>
                <a:lnTo>
                  <a:pt x="8617" y="152360"/>
                </a:lnTo>
                <a:lnTo>
                  <a:pt x="9833" y="156602"/>
                </a:lnTo>
                <a:lnTo>
                  <a:pt x="11049" y="160845"/>
                </a:lnTo>
                <a:lnTo>
                  <a:pt x="12100" y="164945"/>
                </a:lnTo>
                <a:lnTo>
                  <a:pt x="13483" y="168890"/>
                </a:lnTo>
                <a:lnTo>
                  <a:pt x="14867" y="172835"/>
                </a:lnTo>
                <a:lnTo>
                  <a:pt x="16633" y="176605"/>
                </a:lnTo>
                <a:lnTo>
                  <a:pt x="18135" y="180270"/>
                </a:lnTo>
                <a:lnTo>
                  <a:pt x="19637" y="183936"/>
                </a:lnTo>
                <a:lnTo>
                  <a:pt x="20921" y="187439"/>
                </a:lnTo>
                <a:lnTo>
                  <a:pt x="22497" y="190882"/>
                </a:lnTo>
                <a:lnTo>
                  <a:pt x="24073" y="194324"/>
                </a:lnTo>
                <a:lnTo>
                  <a:pt x="25707" y="197910"/>
                </a:lnTo>
                <a:lnTo>
                  <a:pt x="27592" y="200926"/>
                </a:lnTo>
                <a:lnTo>
                  <a:pt x="46548" y="220109"/>
                </a:lnTo>
                <a:lnTo>
                  <a:pt x="49419" y="221981"/>
                </a:lnTo>
                <a:lnTo>
                  <a:pt x="52290" y="223853"/>
                </a:lnTo>
                <a:lnTo>
                  <a:pt x="55315" y="225844"/>
                </a:lnTo>
                <a:lnTo>
                  <a:pt x="58372" y="227520"/>
                </a:lnTo>
                <a:lnTo>
                  <a:pt x="61429" y="229197"/>
                </a:lnTo>
                <a:lnTo>
                  <a:pt x="64592" y="230747"/>
                </a:lnTo>
                <a:lnTo>
                  <a:pt x="67763" y="232040"/>
                </a:lnTo>
                <a:lnTo>
                  <a:pt x="70934" y="233334"/>
                </a:lnTo>
                <a:lnTo>
                  <a:pt x="87134" y="237335"/>
                </a:lnTo>
                <a:lnTo>
                  <a:pt x="90382" y="237862"/>
                </a:lnTo>
                <a:lnTo>
                  <a:pt x="109843" y="238973"/>
                </a:lnTo>
                <a:lnTo>
                  <a:pt x="113069" y="239224"/>
                </a:lnTo>
                <a:lnTo>
                  <a:pt x="116285" y="238932"/>
                </a:lnTo>
                <a:lnTo>
                  <a:pt x="119502" y="238641"/>
                </a:lnTo>
                <a:lnTo>
                  <a:pt x="122710" y="237842"/>
                </a:lnTo>
                <a:lnTo>
                  <a:pt x="125912" y="237143"/>
                </a:lnTo>
                <a:lnTo>
                  <a:pt x="129113" y="236445"/>
                </a:lnTo>
                <a:lnTo>
                  <a:pt x="132307" y="235526"/>
                </a:lnTo>
                <a:lnTo>
                  <a:pt x="135497" y="234743"/>
                </a:lnTo>
                <a:lnTo>
                  <a:pt x="138687" y="233960"/>
                </a:lnTo>
                <a:lnTo>
                  <a:pt x="141870" y="233407"/>
                </a:lnTo>
                <a:lnTo>
                  <a:pt x="145051" y="232445"/>
                </a:lnTo>
                <a:lnTo>
                  <a:pt x="148233" y="231482"/>
                </a:lnTo>
                <a:lnTo>
                  <a:pt x="151410" y="230127"/>
                </a:lnTo>
                <a:lnTo>
                  <a:pt x="154587" y="228968"/>
                </a:lnTo>
                <a:lnTo>
                  <a:pt x="170695" y="223091"/>
                </a:lnTo>
                <a:lnTo>
                  <a:pt x="172011" y="222610"/>
                </a:lnTo>
              </a:path>
            </a:pathLst>
          </a:custGeom>
          <a:ln w="19049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5762" y="1626307"/>
            <a:ext cx="958215" cy="949162"/>
            <a:chOff x="85761" y="1627673"/>
            <a:chExt cx="958215" cy="949960"/>
          </a:xfrm>
        </p:grpSpPr>
        <p:sp>
          <p:nvSpPr>
            <p:cNvPr id="8" name="object 8"/>
            <p:cNvSpPr/>
            <p:nvPr/>
          </p:nvSpPr>
          <p:spPr>
            <a:xfrm>
              <a:off x="580704" y="1687022"/>
              <a:ext cx="43815" cy="201295"/>
            </a:xfrm>
            <a:custGeom>
              <a:avLst/>
              <a:gdLst/>
              <a:ahLst/>
              <a:cxnLst/>
              <a:rect l="l" t="t" r="r" b="b"/>
              <a:pathLst>
                <a:path w="43815" h="201294">
                  <a:moveTo>
                    <a:pt x="539" y="178"/>
                  </a:moveTo>
                  <a:lnTo>
                    <a:pt x="539" y="718"/>
                  </a:lnTo>
                  <a:lnTo>
                    <a:pt x="0" y="0"/>
                  </a:lnTo>
                  <a:lnTo>
                    <a:pt x="539" y="3419"/>
                  </a:lnTo>
                  <a:lnTo>
                    <a:pt x="1079" y="6838"/>
                  </a:lnTo>
                  <a:lnTo>
                    <a:pt x="2521" y="13444"/>
                  </a:lnTo>
                  <a:lnTo>
                    <a:pt x="3779" y="20693"/>
                  </a:lnTo>
                  <a:lnTo>
                    <a:pt x="4748" y="26580"/>
                  </a:lnTo>
                  <a:lnTo>
                    <a:pt x="5778" y="33140"/>
                  </a:lnTo>
                  <a:lnTo>
                    <a:pt x="6886" y="40030"/>
                  </a:lnTo>
                  <a:lnTo>
                    <a:pt x="15229" y="81399"/>
                  </a:lnTo>
                  <a:lnTo>
                    <a:pt x="18000" y="94250"/>
                  </a:lnTo>
                  <a:lnTo>
                    <a:pt x="19286" y="100312"/>
                  </a:lnTo>
                  <a:lnTo>
                    <a:pt x="20932" y="108185"/>
                  </a:lnTo>
                  <a:lnTo>
                    <a:pt x="22437" y="115434"/>
                  </a:lnTo>
                  <a:lnTo>
                    <a:pt x="23693" y="121994"/>
                  </a:lnTo>
                  <a:lnTo>
                    <a:pt x="24948" y="128554"/>
                  </a:lnTo>
                  <a:lnTo>
                    <a:pt x="25702" y="134345"/>
                  </a:lnTo>
                  <a:lnTo>
                    <a:pt x="26819" y="139674"/>
                  </a:lnTo>
                  <a:lnTo>
                    <a:pt x="27936" y="145003"/>
                  </a:lnTo>
                  <a:lnTo>
                    <a:pt x="29267" y="149620"/>
                  </a:lnTo>
                  <a:lnTo>
                    <a:pt x="30395" y="153968"/>
                  </a:lnTo>
                  <a:lnTo>
                    <a:pt x="31522" y="158315"/>
                  </a:lnTo>
                  <a:lnTo>
                    <a:pt x="32645" y="162102"/>
                  </a:lnTo>
                  <a:lnTo>
                    <a:pt x="33586" y="165760"/>
                  </a:lnTo>
                  <a:lnTo>
                    <a:pt x="37001" y="182410"/>
                  </a:lnTo>
                  <a:lnTo>
                    <a:pt x="37716" y="185149"/>
                  </a:lnTo>
                  <a:lnTo>
                    <a:pt x="38431" y="187888"/>
                  </a:lnTo>
                  <a:lnTo>
                    <a:pt x="39455" y="190053"/>
                  </a:lnTo>
                  <a:lnTo>
                    <a:pt x="40331" y="192350"/>
                  </a:lnTo>
                  <a:lnTo>
                    <a:pt x="41208" y="194647"/>
                  </a:lnTo>
                  <a:lnTo>
                    <a:pt x="42436" y="197516"/>
                  </a:lnTo>
                  <a:lnTo>
                    <a:pt x="42974" y="198932"/>
                  </a:lnTo>
                  <a:lnTo>
                    <a:pt x="43512" y="200347"/>
                  </a:lnTo>
                  <a:lnTo>
                    <a:pt x="43553" y="200650"/>
                  </a:lnTo>
                  <a:lnTo>
                    <a:pt x="43561" y="200844"/>
                  </a:lnTo>
                  <a:lnTo>
                    <a:pt x="43568" y="201038"/>
                  </a:lnTo>
                  <a:lnTo>
                    <a:pt x="43110" y="200221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8746" y="1654847"/>
              <a:ext cx="123189" cy="60960"/>
            </a:xfrm>
            <a:custGeom>
              <a:avLst/>
              <a:gdLst/>
              <a:ahLst/>
              <a:cxnLst/>
              <a:rect l="l" t="t" r="r" b="b"/>
              <a:pathLst>
                <a:path w="123190" h="60960">
                  <a:moveTo>
                    <a:pt x="2969" y="60949"/>
                  </a:moveTo>
                  <a:lnTo>
                    <a:pt x="2969" y="60409"/>
                  </a:lnTo>
                  <a:lnTo>
                    <a:pt x="0" y="60047"/>
                  </a:lnTo>
                  <a:lnTo>
                    <a:pt x="2969" y="57708"/>
                  </a:lnTo>
                  <a:lnTo>
                    <a:pt x="40665" y="36188"/>
                  </a:lnTo>
                  <a:lnTo>
                    <a:pt x="76265" y="18868"/>
                  </a:lnTo>
                  <a:lnTo>
                    <a:pt x="119416" y="1305"/>
                  </a:lnTo>
                  <a:lnTo>
                    <a:pt x="122825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1244" y="1753926"/>
              <a:ext cx="7620" cy="12065"/>
            </a:xfrm>
            <a:custGeom>
              <a:avLst/>
              <a:gdLst/>
              <a:ahLst/>
              <a:cxnLst/>
              <a:rect l="l" t="t" r="r" b="b"/>
              <a:pathLst>
                <a:path w="7620" h="12064">
                  <a:moveTo>
                    <a:pt x="0" y="0"/>
                  </a:moveTo>
                  <a:lnTo>
                    <a:pt x="0" y="3240"/>
                  </a:lnTo>
                  <a:lnTo>
                    <a:pt x="3239" y="7551"/>
                  </a:lnTo>
                  <a:lnTo>
                    <a:pt x="7548" y="11663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686" y="1627673"/>
              <a:ext cx="180826" cy="23908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9830" y="1782522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3239" y="0"/>
                  </a:lnTo>
                  <a:lnTo>
                    <a:pt x="7548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1716" y="1769214"/>
              <a:ext cx="5715" cy="3810"/>
            </a:xfrm>
            <a:custGeom>
              <a:avLst/>
              <a:gdLst/>
              <a:ahLst/>
              <a:cxnLst/>
              <a:rect l="l" t="t" r="r" b="b"/>
              <a:pathLst>
                <a:path w="5715" h="3810">
                  <a:moveTo>
                    <a:pt x="0" y="3775"/>
                  </a:moveTo>
                  <a:lnTo>
                    <a:pt x="1619" y="2155"/>
                  </a:lnTo>
                  <a:lnTo>
                    <a:pt x="5394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9443" y="1744393"/>
              <a:ext cx="106045" cy="20320"/>
            </a:xfrm>
            <a:custGeom>
              <a:avLst/>
              <a:gdLst/>
              <a:ahLst/>
              <a:cxnLst/>
              <a:rect l="l" t="t" r="r" b="b"/>
              <a:pathLst>
                <a:path w="106045" h="20319">
                  <a:moveTo>
                    <a:pt x="1800" y="0"/>
                  </a:moveTo>
                  <a:lnTo>
                    <a:pt x="1530" y="540"/>
                  </a:lnTo>
                  <a:lnTo>
                    <a:pt x="0" y="1982"/>
                  </a:lnTo>
                  <a:lnTo>
                    <a:pt x="180" y="3240"/>
                  </a:lnTo>
                  <a:lnTo>
                    <a:pt x="20972" y="14978"/>
                  </a:lnTo>
                  <a:lnTo>
                    <a:pt x="24658" y="15922"/>
                  </a:lnTo>
                  <a:lnTo>
                    <a:pt x="28715" y="16692"/>
                  </a:lnTo>
                  <a:lnTo>
                    <a:pt x="32651" y="17329"/>
                  </a:lnTo>
                  <a:lnTo>
                    <a:pt x="36586" y="17967"/>
                  </a:lnTo>
                  <a:lnTo>
                    <a:pt x="40654" y="18425"/>
                  </a:lnTo>
                  <a:lnTo>
                    <a:pt x="44585" y="18800"/>
                  </a:lnTo>
                  <a:lnTo>
                    <a:pt x="48516" y="19175"/>
                  </a:lnTo>
                  <a:lnTo>
                    <a:pt x="52437" y="19400"/>
                  </a:lnTo>
                  <a:lnTo>
                    <a:pt x="56237" y="19580"/>
                  </a:lnTo>
                  <a:lnTo>
                    <a:pt x="60038" y="19761"/>
                  </a:lnTo>
                  <a:lnTo>
                    <a:pt x="63759" y="19830"/>
                  </a:lnTo>
                  <a:lnTo>
                    <a:pt x="67388" y="19883"/>
                  </a:lnTo>
                  <a:lnTo>
                    <a:pt x="71017" y="19935"/>
                  </a:lnTo>
                  <a:lnTo>
                    <a:pt x="74546" y="20185"/>
                  </a:lnTo>
                  <a:lnTo>
                    <a:pt x="78012" y="19895"/>
                  </a:lnTo>
                  <a:lnTo>
                    <a:pt x="81479" y="19604"/>
                  </a:lnTo>
                  <a:lnTo>
                    <a:pt x="84851" y="18822"/>
                  </a:lnTo>
                  <a:lnTo>
                    <a:pt x="88187" y="18139"/>
                  </a:lnTo>
                  <a:lnTo>
                    <a:pt x="91522" y="17456"/>
                  </a:lnTo>
                  <a:lnTo>
                    <a:pt x="95053" y="16561"/>
                  </a:lnTo>
                  <a:lnTo>
                    <a:pt x="98027" y="15798"/>
                  </a:lnTo>
                  <a:lnTo>
                    <a:pt x="101000" y="15035"/>
                  </a:lnTo>
                  <a:lnTo>
                    <a:pt x="104693" y="13935"/>
                  </a:lnTo>
                  <a:lnTo>
                    <a:pt x="106026" y="13562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5709" y="1944570"/>
              <a:ext cx="767715" cy="10160"/>
            </a:xfrm>
            <a:custGeom>
              <a:avLst/>
              <a:gdLst/>
              <a:ahLst/>
              <a:cxnLst/>
              <a:rect l="l" t="t" r="r" b="b"/>
              <a:pathLst>
                <a:path w="767715" h="10160">
                  <a:moveTo>
                    <a:pt x="4862" y="0"/>
                  </a:moveTo>
                  <a:lnTo>
                    <a:pt x="4052" y="269"/>
                  </a:lnTo>
                  <a:lnTo>
                    <a:pt x="0" y="991"/>
                  </a:lnTo>
                  <a:lnTo>
                    <a:pt x="2" y="1620"/>
                  </a:lnTo>
                  <a:lnTo>
                    <a:pt x="42784" y="6715"/>
                  </a:lnTo>
                  <a:lnTo>
                    <a:pt x="82342" y="8134"/>
                  </a:lnTo>
                  <a:lnTo>
                    <a:pt x="128738" y="9081"/>
                  </a:lnTo>
                  <a:lnTo>
                    <a:pt x="177853" y="9631"/>
                  </a:lnTo>
                  <a:lnTo>
                    <a:pt x="227166" y="9889"/>
                  </a:lnTo>
                  <a:lnTo>
                    <a:pt x="276497" y="9958"/>
                  </a:lnTo>
                  <a:lnTo>
                    <a:pt x="288775" y="9954"/>
                  </a:lnTo>
                  <a:lnTo>
                    <a:pt x="336460" y="9900"/>
                  </a:lnTo>
                  <a:lnTo>
                    <a:pt x="381569" y="9810"/>
                  </a:lnTo>
                  <a:lnTo>
                    <a:pt x="392607" y="9787"/>
                  </a:lnTo>
                  <a:lnTo>
                    <a:pt x="403653" y="9763"/>
                  </a:lnTo>
                  <a:lnTo>
                    <a:pt x="414663" y="9740"/>
                  </a:lnTo>
                  <a:lnTo>
                    <a:pt x="425608" y="9718"/>
                  </a:lnTo>
                  <a:lnTo>
                    <a:pt x="468470" y="9640"/>
                  </a:lnTo>
                  <a:lnTo>
                    <a:pt x="510014" y="9583"/>
                  </a:lnTo>
                  <a:lnTo>
                    <a:pt x="549024" y="9545"/>
                  </a:lnTo>
                  <a:lnTo>
                    <a:pt x="593496" y="9521"/>
                  </a:lnTo>
                  <a:lnTo>
                    <a:pt x="638268" y="9513"/>
                  </a:lnTo>
                  <a:lnTo>
                    <a:pt x="644824" y="9513"/>
                  </a:lnTo>
                  <a:lnTo>
                    <a:pt x="651180" y="9514"/>
                  </a:lnTo>
                  <a:lnTo>
                    <a:pt x="659537" y="9514"/>
                  </a:lnTo>
                  <a:lnTo>
                    <a:pt x="667440" y="9515"/>
                  </a:lnTo>
                  <a:lnTo>
                    <a:pt x="674558" y="9516"/>
                  </a:lnTo>
                  <a:lnTo>
                    <a:pt x="681676" y="9518"/>
                  </a:lnTo>
                  <a:lnTo>
                    <a:pt x="687790" y="9519"/>
                  </a:lnTo>
                  <a:lnTo>
                    <a:pt x="693888" y="9520"/>
                  </a:lnTo>
                  <a:lnTo>
                    <a:pt x="699987" y="9521"/>
                  </a:lnTo>
                  <a:lnTo>
                    <a:pt x="705787" y="9523"/>
                  </a:lnTo>
                  <a:lnTo>
                    <a:pt x="711149" y="9524"/>
                  </a:lnTo>
                  <a:lnTo>
                    <a:pt x="716510" y="9525"/>
                  </a:lnTo>
                  <a:lnTo>
                    <a:pt x="721437" y="9526"/>
                  </a:lnTo>
                  <a:lnTo>
                    <a:pt x="726059" y="9527"/>
                  </a:lnTo>
                  <a:lnTo>
                    <a:pt x="730681" y="9528"/>
                  </a:lnTo>
                  <a:lnTo>
                    <a:pt x="734874" y="9529"/>
                  </a:lnTo>
                  <a:lnTo>
                    <a:pt x="738880" y="9530"/>
                  </a:lnTo>
                  <a:lnTo>
                    <a:pt x="742886" y="9530"/>
                  </a:lnTo>
                  <a:lnTo>
                    <a:pt x="746269" y="9531"/>
                  </a:lnTo>
                  <a:lnTo>
                    <a:pt x="750096" y="9531"/>
                  </a:lnTo>
                  <a:lnTo>
                    <a:pt x="753923" y="9531"/>
                  </a:lnTo>
                  <a:lnTo>
                    <a:pt x="759026" y="9532"/>
                  </a:lnTo>
                  <a:lnTo>
                    <a:pt x="761843" y="9532"/>
                  </a:lnTo>
                  <a:lnTo>
                    <a:pt x="764660" y="9532"/>
                  </a:lnTo>
                  <a:lnTo>
                    <a:pt x="766786" y="9532"/>
                  </a:lnTo>
                  <a:lnTo>
                    <a:pt x="766999" y="9532"/>
                  </a:lnTo>
                  <a:lnTo>
                    <a:pt x="767212" y="9532"/>
                  </a:lnTo>
                  <a:lnTo>
                    <a:pt x="765058" y="9532"/>
                  </a:lnTo>
                  <a:lnTo>
                    <a:pt x="763123" y="9532"/>
                  </a:lnTo>
                  <a:lnTo>
                    <a:pt x="761188" y="9532"/>
                  </a:lnTo>
                  <a:lnTo>
                    <a:pt x="756679" y="9532"/>
                  </a:lnTo>
                  <a:lnTo>
                    <a:pt x="755390" y="9532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2532" y="2040184"/>
              <a:ext cx="272415" cy="527685"/>
            </a:xfrm>
            <a:custGeom>
              <a:avLst/>
              <a:gdLst/>
              <a:ahLst/>
              <a:cxnLst/>
              <a:rect l="l" t="t" r="r" b="b"/>
              <a:pathLst>
                <a:path w="272415" h="527685">
                  <a:moveTo>
                    <a:pt x="71439" y="190351"/>
                  </a:moveTo>
                  <a:lnTo>
                    <a:pt x="70629" y="190351"/>
                  </a:lnTo>
                  <a:lnTo>
                    <a:pt x="70086" y="187650"/>
                  </a:lnTo>
                  <a:lnTo>
                    <a:pt x="66579" y="190351"/>
                  </a:lnTo>
                  <a:lnTo>
                    <a:pt x="35906" y="224830"/>
                  </a:lnTo>
                  <a:lnTo>
                    <a:pt x="15622" y="257843"/>
                  </a:lnTo>
                  <a:lnTo>
                    <a:pt x="1765" y="294054"/>
                  </a:lnTo>
                  <a:lnTo>
                    <a:pt x="0" y="304810"/>
                  </a:lnTo>
                  <a:lnTo>
                    <a:pt x="40" y="308993"/>
                  </a:lnTo>
                  <a:lnTo>
                    <a:pt x="12883" y="330013"/>
                  </a:lnTo>
                  <a:lnTo>
                    <a:pt x="16111" y="331818"/>
                  </a:lnTo>
                  <a:lnTo>
                    <a:pt x="20003" y="333021"/>
                  </a:lnTo>
                  <a:lnTo>
                    <a:pt x="23815" y="333998"/>
                  </a:lnTo>
                  <a:lnTo>
                    <a:pt x="27628" y="334975"/>
                  </a:lnTo>
                  <a:lnTo>
                    <a:pt x="31761" y="335479"/>
                  </a:lnTo>
                  <a:lnTo>
                    <a:pt x="35758" y="335877"/>
                  </a:lnTo>
                  <a:lnTo>
                    <a:pt x="39755" y="336275"/>
                  </a:lnTo>
                  <a:lnTo>
                    <a:pt x="43846" y="336614"/>
                  </a:lnTo>
                  <a:lnTo>
                    <a:pt x="47795" y="336384"/>
                  </a:lnTo>
                  <a:lnTo>
                    <a:pt x="51744" y="336155"/>
                  </a:lnTo>
                  <a:lnTo>
                    <a:pt x="55659" y="335274"/>
                  </a:lnTo>
                  <a:lnTo>
                    <a:pt x="59453" y="334499"/>
                  </a:lnTo>
                  <a:lnTo>
                    <a:pt x="63247" y="333725"/>
                  </a:lnTo>
                  <a:lnTo>
                    <a:pt x="67218" y="332923"/>
                  </a:lnTo>
                  <a:lnTo>
                    <a:pt x="70559" y="331738"/>
                  </a:lnTo>
                  <a:lnTo>
                    <a:pt x="73901" y="330553"/>
                  </a:lnTo>
                  <a:lnTo>
                    <a:pt x="76685" y="328847"/>
                  </a:lnTo>
                  <a:lnTo>
                    <a:pt x="79502" y="327388"/>
                  </a:lnTo>
                  <a:lnTo>
                    <a:pt x="82319" y="325928"/>
                  </a:lnTo>
                  <a:lnTo>
                    <a:pt x="85386" y="324601"/>
                  </a:lnTo>
                  <a:lnTo>
                    <a:pt x="87462" y="322983"/>
                  </a:lnTo>
                  <a:lnTo>
                    <a:pt x="93957" y="309586"/>
                  </a:lnTo>
                  <a:lnTo>
                    <a:pt x="94089" y="306885"/>
                  </a:lnTo>
                  <a:lnTo>
                    <a:pt x="93385" y="304220"/>
                  </a:lnTo>
                  <a:lnTo>
                    <a:pt x="92749" y="301474"/>
                  </a:lnTo>
                  <a:lnTo>
                    <a:pt x="92113" y="298729"/>
                  </a:lnTo>
                  <a:lnTo>
                    <a:pt x="91323" y="295953"/>
                  </a:lnTo>
                  <a:lnTo>
                    <a:pt x="90142" y="293112"/>
                  </a:lnTo>
                  <a:lnTo>
                    <a:pt x="88960" y="290270"/>
                  </a:lnTo>
                  <a:lnTo>
                    <a:pt x="87452" y="287101"/>
                  </a:lnTo>
                  <a:lnTo>
                    <a:pt x="85659" y="284425"/>
                  </a:lnTo>
                  <a:lnTo>
                    <a:pt x="83865" y="281748"/>
                  </a:lnTo>
                  <a:lnTo>
                    <a:pt x="81445" y="279462"/>
                  </a:lnTo>
                  <a:lnTo>
                    <a:pt x="79380" y="277053"/>
                  </a:lnTo>
                  <a:lnTo>
                    <a:pt x="77315" y="274644"/>
                  </a:lnTo>
                  <a:lnTo>
                    <a:pt x="75390" y="272377"/>
                  </a:lnTo>
                  <a:lnTo>
                    <a:pt x="73271" y="269971"/>
                  </a:lnTo>
                  <a:lnTo>
                    <a:pt x="71152" y="267565"/>
                  </a:lnTo>
                  <a:lnTo>
                    <a:pt x="68721" y="265153"/>
                  </a:lnTo>
                  <a:lnTo>
                    <a:pt x="66665" y="262618"/>
                  </a:lnTo>
                  <a:lnTo>
                    <a:pt x="64609" y="260082"/>
                  </a:lnTo>
                  <a:lnTo>
                    <a:pt x="62339" y="257467"/>
                  </a:lnTo>
                  <a:lnTo>
                    <a:pt x="60934" y="254758"/>
                  </a:lnTo>
                  <a:lnTo>
                    <a:pt x="59529" y="252048"/>
                  </a:lnTo>
                  <a:lnTo>
                    <a:pt x="58535" y="249237"/>
                  </a:lnTo>
                  <a:lnTo>
                    <a:pt x="58235" y="246361"/>
                  </a:lnTo>
                  <a:lnTo>
                    <a:pt x="57934" y="243485"/>
                  </a:lnTo>
                  <a:lnTo>
                    <a:pt x="58017" y="240242"/>
                  </a:lnTo>
                  <a:lnTo>
                    <a:pt x="59130" y="237502"/>
                  </a:lnTo>
                  <a:lnTo>
                    <a:pt x="60242" y="234762"/>
                  </a:lnTo>
                  <a:lnTo>
                    <a:pt x="62470" y="232395"/>
                  </a:lnTo>
                  <a:lnTo>
                    <a:pt x="64909" y="229919"/>
                  </a:lnTo>
                  <a:lnTo>
                    <a:pt x="67349" y="227441"/>
                  </a:lnTo>
                  <a:lnTo>
                    <a:pt x="70270" y="225105"/>
                  </a:lnTo>
                  <a:lnTo>
                    <a:pt x="73769" y="222641"/>
                  </a:lnTo>
                  <a:lnTo>
                    <a:pt x="77268" y="220177"/>
                  </a:lnTo>
                  <a:lnTo>
                    <a:pt x="81389" y="217713"/>
                  </a:lnTo>
                  <a:lnTo>
                    <a:pt x="85902" y="215134"/>
                  </a:lnTo>
                  <a:lnTo>
                    <a:pt x="90415" y="212555"/>
                  </a:lnTo>
                  <a:lnTo>
                    <a:pt x="95786" y="209905"/>
                  </a:lnTo>
                  <a:lnTo>
                    <a:pt x="100849" y="207167"/>
                  </a:lnTo>
                  <a:lnTo>
                    <a:pt x="105912" y="204429"/>
                  </a:lnTo>
                  <a:lnTo>
                    <a:pt x="110994" y="201597"/>
                  </a:lnTo>
                  <a:lnTo>
                    <a:pt x="116281" y="198704"/>
                  </a:lnTo>
                  <a:lnTo>
                    <a:pt x="121569" y="195812"/>
                  </a:lnTo>
                  <a:lnTo>
                    <a:pt x="126993" y="192830"/>
                  </a:lnTo>
                  <a:lnTo>
                    <a:pt x="132573" y="189812"/>
                  </a:lnTo>
                  <a:lnTo>
                    <a:pt x="138154" y="186794"/>
                  </a:lnTo>
                  <a:lnTo>
                    <a:pt x="144176" y="183704"/>
                  </a:lnTo>
                  <a:lnTo>
                    <a:pt x="149765" y="180596"/>
                  </a:lnTo>
                  <a:lnTo>
                    <a:pt x="155353" y="177488"/>
                  </a:lnTo>
                  <a:lnTo>
                    <a:pt x="160651" y="174330"/>
                  </a:lnTo>
                  <a:lnTo>
                    <a:pt x="166103" y="171165"/>
                  </a:lnTo>
                  <a:lnTo>
                    <a:pt x="171555" y="168000"/>
                  </a:lnTo>
                  <a:lnTo>
                    <a:pt x="177210" y="164803"/>
                  </a:lnTo>
                  <a:lnTo>
                    <a:pt x="182478" y="161608"/>
                  </a:lnTo>
                  <a:lnTo>
                    <a:pt x="187745" y="158413"/>
                  </a:lnTo>
                  <a:lnTo>
                    <a:pt x="192887" y="155201"/>
                  </a:lnTo>
                  <a:lnTo>
                    <a:pt x="197706" y="151993"/>
                  </a:lnTo>
                  <a:lnTo>
                    <a:pt x="202525" y="148786"/>
                  </a:lnTo>
                  <a:lnTo>
                    <a:pt x="230095" y="126069"/>
                  </a:lnTo>
                  <a:lnTo>
                    <a:pt x="232995" y="123142"/>
                  </a:lnTo>
                  <a:lnTo>
                    <a:pt x="235896" y="120215"/>
                  </a:lnTo>
                  <a:lnTo>
                    <a:pt x="238678" y="117743"/>
                  </a:lnTo>
                  <a:lnTo>
                    <a:pt x="241005" y="115182"/>
                  </a:lnTo>
                  <a:lnTo>
                    <a:pt x="243333" y="112621"/>
                  </a:lnTo>
                  <a:lnTo>
                    <a:pt x="245316" y="110259"/>
                  </a:lnTo>
                  <a:lnTo>
                    <a:pt x="246961" y="107777"/>
                  </a:lnTo>
                  <a:lnTo>
                    <a:pt x="248607" y="105294"/>
                  </a:lnTo>
                  <a:lnTo>
                    <a:pt x="253109" y="92406"/>
                  </a:lnTo>
                  <a:lnTo>
                    <a:pt x="253649" y="89700"/>
                  </a:lnTo>
                  <a:lnTo>
                    <a:pt x="253912" y="86909"/>
                  </a:lnTo>
                  <a:lnTo>
                    <a:pt x="254118" y="84051"/>
                  </a:lnTo>
                  <a:lnTo>
                    <a:pt x="254324" y="81193"/>
                  </a:lnTo>
                  <a:lnTo>
                    <a:pt x="254611" y="78246"/>
                  </a:lnTo>
                  <a:lnTo>
                    <a:pt x="254345" y="75258"/>
                  </a:lnTo>
                  <a:lnTo>
                    <a:pt x="254078" y="72269"/>
                  </a:lnTo>
                  <a:lnTo>
                    <a:pt x="253248" y="69205"/>
                  </a:lnTo>
                  <a:lnTo>
                    <a:pt x="252521" y="66119"/>
                  </a:lnTo>
                  <a:lnTo>
                    <a:pt x="251795" y="63034"/>
                  </a:lnTo>
                  <a:lnTo>
                    <a:pt x="250817" y="59893"/>
                  </a:lnTo>
                  <a:lnTo>
                    <a:pt x="249983" y="56743"/>
                  </a:lnTo>
                  <a:lnTo>
                    <a:pt x="249150" y="53592"/>
                  </a:lnTo>
                  <a:lnTo>
                    <a:pt x="248535" y="50406"/>
                  </a:lnTo>
                  <a:lnTo>
                    <a:pt x="247519" y="47219"/>
                  </a:lnTo>
                  <a:lnTo>
                    <a:pt x="246504" y="44032"/>
                  </a:lnTo>
                  <a:lnTo>
                    <a:pt x="245365" y="40825"/>
                  </a:lnTo>
                  <a:lnTo>
                    <a:pt x="243891" y="37622"/>
                  </a:lnTo>
                  <a:lnTo>
                    <a:pt x="242418" y="34418"/>
                  </a:lnTo>
                  <a:lnTo>
                    <a:pt x="240670" y="31205"/>
                  </a:lnTo>
                  <a:lnTo>
                    <a:pt x="238678" y="27998"/>
                  </a:lnTo>
                  <a:lnTo>
                    <a:pt x="236686" y="24790"/>
                  </a:lnTo>
                  <a:lnTo>
                    <a:pt x="234392" y="21311"/>
                  </a:lnTo>
                  <a:lnTo>
                    <a:pt x="231939" y="18377"/>
                  </a:lnTo>
                  <a:lnTo>
                    <a:pt x="229486" y="15442"/>
                  </a:lnTo>
                  <a:lnTo>
                    <a:pt x="199956" y="0"/>
                  </a:lnTo>
                  <a:lnTo>
                    <a:pt x="197598" y="410"/>
                  </a:lnTo>
                  <a:lnTo>
                    <a:pt x="195240" y="820"/>
                  </a:lnTo>
                  <a:lnTo>
                    <a:pt x="193221" y="1607"/>
                  </a:lnTo>
                  <a:lnTo>
                    <a:pt x="191544" y="3311"/>
                  </a:lnTo>
                  <a:lnTo>
                    <a:pt x="189867" y="5014"/>
                  </a:lnTo>
                  <a:lnTo>
                    <a:pt x="185236" y="20536"/>
                  </a:lnTo>
                  <a:lnTo>
                    <a:pt x="184676" y="24313"/>
                  </a:lnTo>
                  <a:lnTo>
                    <a:pt x="184397" y="28623"/>
                  </a:lnTo>
                  <a:lnTo>
                    <a:pt x="184178" y="33291"/>
                  </a:lnTo>
                  <a:lnTo>
                    <a:pt x="183959" y="37959"/>
                  </a:lnTo>
                  <a:lnTo>
                    <a:pt x="183663" y="43143"/>
                  </a:lnTo>
                  <a:lnTo>
                    <a:pt x="183922" y="48544"/>
                  </a:lnTo>
                  <a:lnTo>
                    <a:pt x="184180" y="53944"/>
                  </a:lnTo>
                  <a:lnTo>
                    <a:pt x="185006" y="59494"/>
                  </a:lnTo>
                  <a:lnTo>
                    <a:pt x="185730" y="65693"/>
                  </a:lnTo>
                  <a:lnTo>
                    <a:pt x="186453" y="71892"/>
                  </a:lnTo>
                  <a:lnTo>
                    <a:pt x="187160" y="78842"/>
                  </a:lnTo>
                  <a:lnTo>
                    <a:pt x="188262" y="85737"/>
                  </a:lnTo>
                  <a:lnTo>
                    <a:pt x="189365" y="92631"/>
                  </a:lnTo>
                  <a:lnTo>
                    <a:pt x="190972" y="99640"/>
                  </a:lnTo>
                  <a:lnTo>
                    <a:pt x="192347" y="107061"/>
                  </a:lnTo>
                  <a:lnTo>
                    <a:pt x="193722" y="114482"/>
                  </a:lnTo>
                  <a:lnTo>
                    <a:pt x="194966" y="122219"/>
                  </a:lnTo>
                  <a:lnTo>
                    <a:pt x="196513" y="130262"/>
                  </a:lnTo>
                  <a:lnTo>
                    <a:pt x="204655" y="168447"/>
                  </a:lnTo>
                  <a:lnTo>
                    <a:pt x="211696" y="195638"/>
                  </a:lnTo>
                  <a:lnTo>
                    <a:pt x="213622" y="202599"/>
                  </a:lnTo>
                  <a:lnTo>
                    <a:pt x="215474" y="209598"/>
                  </a:lnTo>
                  <a:lnTo>
                    <a:pt x="217221" y="216639"/>
                  </a:lnTo>
                  <a:lnTo>
                    <a:pt x="218911" y="223729"/>
                  </a:lnTo>
                  <a:lnTo>
                    <a:pt x="220583" y="230854"/>
                  </a:lnTo>
                  <a:lnTo>
                    <a:pt x="222275" y="237997"/>
                  </a:lnTo>
                  <a:lnTo>
                    <a:pt x="223984" y="245201"/>
                  </a:lnTo>
                  <a:lnTo>
                    <a:pt x="225695" y="252458"/>
                  </a:lnTo>
                  <a:lnTo>
                    <a:pt x="227424" y="259681"/>
                  </a:lnTo>
                  <a:lnTo>
                    <a:pt x="229191" y="266784"/>
                  </a:lnTo>
                  <a:lnTo>
                    <a:pt x="231034" y="273768"/>
                  </a:lnTo>
                  <a:lnTo>
                    <a:pt x="232932" y="280672"/>
                  </a:lnTo>
                  <a:lnTo>
                    <a:pt x="234813" y="287464"/>
                  </a:lnTo>
                  <a:lnTo>
                    <a:pt x="236609" y="294111"/>
                  </a:lnTo>
                  <a:lnTo>
                    <a:pt x="238281" y="300609"/>
                  </a:lnTo>
                  <a:lnTo>
                    <a:pt x="239874" y="306973"/>
                  </a:lnTo>
                  <a:lnTo>
                    <a:pt x="241436" y="313204"/>
                  </a:lnTo>
                  <a:lnTo>
                    <a:pt x="243016" y="319304"/>
                  </a:lnTo>
                  <a:lnTo>
                    <a:pt x="245156" y="327350"/>
                  </a:lnTo>
                  <a:lnTo>
                    <a:pt x="247485" y="334983"/>
                  </a:lnTo>
                  <a:lnTo>
                    <a:pt x="249449" y="342389"/>
                  </a:lnTo>
                  <a:lnTo>
                    <a:pt x="251413" y="349794"/>
                  </a:lnTo>
                  <a:lnTo>
                    <a:pt x="253258" y="357099"/>
                  </a:lnTo>
                  <a:lnTo>
                    <a:pt x="254801" y="363735"/>
                  </a:lnTo>
                  <a:lnTo>
                    <a:pt x="256343" y="370370"/>
                  </a:lnTo>
                  <a:lnTo>
                    <a:pt x="257633" y="376270"/>
                  </a:lnTo>
                  <a:lnTo>
                    <a:pt x="258702" y="382203"/>
                  </a:lnTo>
                  <a:lnTo>
                    <a:pt x="259772" y="388137"/>
                  </a:lnTo>
                  <a:lnTo>
                    <a:pt x="260295" y="393681"/>
                  </a:lnTo>
                  <a:lnTo>
                    <a:pt x="261216" y="399335"/>
                  </a:lnTo>
                  <a:lnTo>
                    <a:pt x="262137" y="404989"/>
                  </a:lnTo>
                  <a:lnTo>
                    <a:pt x="263267" y="410763"/>
                  </a:lnTo>
                  <a:lnTo>
                    <a:pt x="264228" y="416126"/>
                  </a:lnTo>
                  <a:lnTo>
                    <a:pt x="265188" y="421489"/>
                  </a:lnTo>
                  <a:lnTo>
                    <a:pt x="266160" y="426667"/>
                  </a:lnTo>
                  <a:lnTo>
                    <a:pt x="266976" y="431513"/>
                  </a:lnTo>
                  <a:lnTo>
                    <a:pt x="267793" y="436360"/>
                  </a:lnTo>
                  <a:lnTo>
                    <a:pt x="268521" y="440899"/>
                  </a:lnTo>
                  <a:lnTo>
                    <a:pt x="269127" y="445203"/>
                  </a:lnTo>
                  <a:lnTo>
                    <a:pt x="269733" y="449507"/>
                  </a:lnTo>
                  <a:lnTo>
                    <a:pt x="270214" y="453226"/>
                  </a:lnTo>
                  <a:lnTo>
                    <a:pt x="270612" y="457337"/>
                  </a:lnTo>
                  <a:lnTo>
                    <a:pt x="271010" y="461449"/>
                  </a:lnTo>
                  <a:lnTo>
                    <a:pt x="271286" y="465746"/>
                  </a:lnTo>
                  <a:lnTo>
                    <a:pt x="271512" y="469872"/>
                  </a:lnTo>
                  <a:lnTo>
                    <a:pt x="271738" y="473998"/>
                  </a:lnTo>
                  <a:lnTo>
                    <a:pt x="272136" y="478124"/>
                  </a:lnTo>
                  <a:lnTo>
                    <a:pt x="271967" y="482097"/>
                  </a:lnTo>
                  <a:lnTo>
                    <a:pt x="271799" y="486069"/>
                  </a:lnTo>
                  <a:lnTo>
                    <a:pt x="271109" y="489948"/>
                  </a:lnTo>
                  <a:lnTo>
                    <a:pt x="270502" y="493708"/>
                  </a:lnTo>
                  <a:lnTo>
                    <a:pt x="269895" y="497469"/>
                  </a:lnTo>
                  <a:lnTo>
                    <a:pt x="269319" y="501375"/>
                  </a:lnTo>
                  <a:lnTo>
                    <a:pt x="268326" y="504660"/>
                  </a:lnTo>
                  <a:lnTo>
                    <a:pt x="251858" y="525583"/>
                  </a:lnTo>
                  <a:lnTo>
                    <a:pt x="249014" y="526629"/>
                  </a:lnTo>
                  <a:lnTo>
                    <a:pt x="245457" y="527386"/>
                  </a:lnTo>
                  <a:lnTo>
                    <a:pt x="241922" y="527494"/>
                  </a:lnTo>
                  <a:lnTo>
                    <a:pt x="238387" y="527602"/>
                  </a:lnTo>
                  <a:lnTo>
                    <a:pt x="234469" y="527151"/>
                  </a:lnTo>
                  <a:lnTo>
                    <a:pt x="230650" y="526231"/>
                  </a:lnTo>
                  <a:lnTo>
                    <a:pt x="226831" y="525312"/>
                  </a:lnTo>
                  <a:lnTo>
                    <a:pt x="196260" y="509732"/>
                  </a:lnTo>
                  <a:lnTo>
                    <a:pt x="194329" y="508612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9258" y="2350387"/>
              <a:ext cx="236220" cy="71120"/>
            </a:xfrm>
            <a:custGeom>
              <a:avLst/>
              <a:gdLst/>
              <a:ahLst/>
              <a:cxnLst/>
              <a:rect l="l" t="t" r="r" b="b"/>
              <a:pathLst>
                <a:path w="236220" h="71119">
                  <a:moveTo>
                    <a:pt x="0" y="70793"/>
                  </a:moveTo>
                  <a:lnTo>
                    <a:pt x="3779" y="69443"/>
                  </a:lnTo>
                  <a:lnTo>
                    <a:pt x="12791" y="66107"/>
                  </a:lnTo>
                  <a:lnTo>
                    <a:pt x="22678" y="62691"/>
                  </a:lnTo>
                  <a:lnTo>
                    <a:pt x="59319" y="50294"/>
                  </a:lnTo>
                  <a:lnTo>
                    <a:pt x="103192" y="36237"/>
                  </a:lnTo>
                  <a:lnTo>
                    <a:pt x="144843" y="23740"/>
                  </a:lnTo>
                  <a:lnTo>
                    <a:pt x="172868" y="16374"/>
                  </a:lnTo>
                  <a:lnTo>
                    <a:pt x="181541" y="14147"/>
                  </a:lnTo>
                  <a:lnTo>
                    <a:pt x="221832" y="3659"/>
                  </a:lnTo>
                  <a:lnTo>
                    <a:pt x="232080" y="1002"/>
                  </a:lnTo>
                  <a:lnTo>
                    <a:pt x="235943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286" y="1972927"/>
              <a:ext cx="939165" cy="38735"/>
            </a:xfrm>
            <a:custGeom>
              <a:avLst/>
              <a:gdLst/>
              <a:ahLst/>
              <a:cxnLst/>
              <a:rect l="l" t="t" r="r" b="b"/>
              <a:pathLst>
                <a:path w="939165" h="38735">
                  <a:moveTo>
                    <a:pt x="0" y="38368"/>
                  </a:moveTo>
                  <a:lnTo>
                    <a:pt x="4039" y="38089"/>
                  </a:lnTo>
                  <a:lnTo>
                    <a:pt x="9690" y="37692"/>
                  </a:lnTo>
                  <a:lnTo>
                    <a:pt x="16976" y="37228"/>
                  </a:lnTo>
                  <a:lnTo>
                    <a:pt x="63531" y="35137"/>
                  </a:lnTo>
                  <a:lnTo>
                    <a:pt x="110142" y="33634"/>
                  </a:lnTo>
                  <a:lnTo>
                    <a:pt x="127223" y="33134"/>
                  </a:lnTo>
                  <a:lnTo>
                    <a:pt x="144511" y="32536"/>
                  </a:lnTo>
                  <a:lnTo>
                    <a:pt x="162100" y="31804"/>
                  </a:lnTo>
                  <a:lnTo>
                    <a:pt x="180136" y="30977"/>
                  </a:lnTo>
                  <a:lnTo>
                    <a:pt x="198300" y="30110"/>
                  </a:lnTo>
                  <a:lnTo>
                    <a:pt x="216271" y="29259"/>
                  </a:lnTo>
                  <a:lnTo>
                    <a:pt x="234071" y="28417"/>
                  </a:lnTo>
                  <a:lnTo>
                    <a:pt x="251836" y="27563"/>
                  </a:lnTo>
                  <a:lnTo>
                    <a:pt x="269414" y="26723"/>
                  </a:lnTo>
                  <a:lnTo>
                    <a:pt x="320197" y="24451"/>
                  </a:lnTo>
                  <a:lnTo>
                    <a:pt x="368140" y="22555"/>
                  </a:lnTo>
                  <a:lnTo>
                    <a:pt x="412960" y="21089"/>
                  </a:lnTo>
                  <a:lnTo>
                    <a:pt x="453788" y="20035"/>
                  </a:lnTo>
                  <a:lnTo>
                    <a:pt x="492874" y="19429"/>
                  </a:lnTo>
                  <a:lnTo>
                    <a:pt x="505605" y="19276"/>
                  </a:lnTo>
                  <a:lnTo>
                    <a:pt x="555458" y="17610"/>
                  </a:lnTo>
                  <a:lnTo>
                    <a:pt x="602624" y="15406"/>
                  </a:lnTo>
                  <a:lnTo>
                    <a:pt x="613962" y="14863"/>
                  </a:lnTo>
                  <a:lnTo>
                    <a:pt x="657530" y="12891"/>
                  </a:lnTo>
                  <a:lnTo>
                    <a:pt x="698743" y="11374"/>
                  </a:lnTo>
                  <a:lnTo>
                    <a:pt x="738251" y="10344"/>
                  </a:lnTo>
                  <a:lnTo>
                    <a:pt x="783570" y="9629"/>
                  </a:lnTo>
                  <a:lnTo>
                    <a:pt x="821977" y="9365"/>
                  </a:lnTo>
                  <a:lnTo>
                    <a:pt x="844148" y="9329"/>
                  </a:lnTo>
                  <a:lnTo>
                    <a:pt x="852328" y="9349"/>
                  </a:lnTo>
                  <a:lnTo>
                    <a:pt x="859675" y="9367"/>
                  </a:lnTo>
                  <a:lnTo>
                    <a:pt x="867022" y="9385"/>
                  </a:lnTo>
                  <a:lnTo>
                    <a:pt x="873568" y="9690"/>
                  </a:lnTo>
                  <a:lnTo>
                    <a:pt x="879530" y="9450"/>
                  </a:lnTo>
                  <a:lnTo>
                    <a:pt x="885491" y="9209"/>
                  </a:lnTo>
                  <a:lnTo>
                    <a:pt x="890648" y="8524"/>
                  </a:lnTo>
                  <a:lnTo>
                    <a:pt x="895444" y="7925"/>
                  </a:lnTo>
                  <a:lnTo>
                    <a:pt x="900239" y="7326"/>
                  </a:lnTo>
                  <a:lnTo>
                    <a:pt x="904365" y="6532"/>
                  </a:lnTo>
                  <a:lnTo>
                    <a:pt x="908302" y="5856"/>
                  </a:lnTo>
                  <a:lnTo>
                    <a:pt x="912239" y="5179"/>
                  </a:lnTo>
                  <a:lnTo>
                    <a:pt x="915688" y="4467"/>
                  </a:lnTo>
                  <a:lnTo>
                    <a:pt x="919066" y="3867"/>
                  </a:lnTo>
                  <a:lnTo>
                    <a:pt x="922445" y="3267"/>
                  </a:lnTo>
                  <a:lnTo>
                    <a:pt x="925508" y="2715"/>
                  </a:lnTo>
                  <a:lnTo>
                    <a:pt x="928573" y="2256"/>
                  </a:lnTo>
                  <a:lnTo>
                    <a:pt x="931638" y="1796"/>
                  </a:lnTo>
                  <a:lnTo>
                    <a:pt x="935878" y="1419"/>
                  </a:lnTo>
                  <a:lnTo>
                    <a:pt x="937455" y="1107"/>
                  </a:lnTo>
                  <a:lnTo>
                    <a:pt x="939033" y="795"/>
                  </a:lnTo>
                  <a:lnTo>
                    <a:pt x="938551" y="570"/>
                  </a:lnTo>
                  <a:lnTo>
                    <a:pt x="938036" y="385"/>
                  </a:lnTo>
                  <a:lnTo>
                    <a:pt x="937521" y="201"/>
                  </a:lnTo>
                  <a:lnTo>
                    <a:pt x="934978" y="64"/>
                  </a:lnTo>
                  <a:lnTo>
                    <a:pt x="934367" y="0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513747" y="417904"/>
            <a:ext cx="330835" cy="588151"/>
            <a:chOff x="6513746" y="418255"/>
            <a:chExt cx="330835" cy="588645"/>
          </a:xfrm>
        </p:grpSpPr>
        <p:sp>
          <p:nvSpPr>
            <p:cNvPr id="20" name="object 20"/>
            <p:cNvSpPr/>
            <p:nvPr/>
          </p:nvSpPr>
          <p:spPr>
            <a:xfrm>
              <a:off x="6523271" y="427780"/>
              <a:ext cx="213995" cy="569595"/>
            </a:xfrm>
            <a:custGeom>
              <a:avLst/>
              <a:gdLst/>
              <a:ahLst/>
              <a:cxnLst/>
              <a:rect l="l" t="t" r="r" b="b"/>
              <a:pathLst>
                <a:path w="213995" h="569594">
                  <a:moveTo>
                    <a:pt x="213448" y="1168"/>
                  </a:moveTo>
                  <a:lnTo>
                    <a:pt x="212099" y="1168"/>
                  </a:lnTo>
                  <a:lnTo>
                    <a:pt x="209035" y="899"/>
                  </a:lnTo>
                  <a:lnTo>
                    <a:pt x="205350" y="1168"/>
                  </a:lnTo>
                  <a:lnTo>
                    <a:pt x="201664" y="1439"/>
                  </a:lnTo>
                  <a:lnTo>
                    <a:pt x="198263" y="0"/>
                  </a:lnTo>
                  <a:lnTo>
                    <a:pt x="191337" y="2789"/>
                  </a:lnTo>
                  <a:lnTo>
                    <a:pt x="155957" y="23746"/>
                  </a:lnTo>
                  <a:lnTo>
                    <a:pt x="122560" y="53245"/>
                  </a:lnTo>
                  <a:lnTo>
                    <a:pt x="89978" y="87904"/>
                  </a:lnTo>
                  <a:lnTo>
                    <a:pt x="62204" y="124114"/>
                  </a:lnTo>
                  <a:lnTo>
                    <a:pt x="41340" y="159805"/>
                  </a:lnTo>
                  <a:lnTo>
                    <a:pt x="22399" y="202314"/>
                  </a:lnTo>
                  <a:lnTo>
                    <a:pt x="9827" y="242233"/>
                  </a:lnTo>
                  <a:lnTo>
                    <a:pt x="3067" y="280057"/>
                  </a:lnTo>
                  <a:lnTo>
                    <a:pt x="111" y="324645"/>
                  </a:lnTo>
                  <a:lnTo>
                    <a:pt x="0" y="340461"/>
                  </a:lnTo>
                  <a:lnTo>
                    <a:pt x="193" y="347881"/>
                  </a:lnTo>
                  <a:lnTo>
                    <a:pt x="369" y="355105"/>
                  </a:lnTo>
                  <a:lnTo>
                    <a:pt x="546" y="362328"/>
                  </a:lnTo>
                  <a:lnTo>
                    <a:pt x="851" y="369159"/>
                  </a:lnTo>
                  <a:lnTo>
                    <a:pt x="1113" y="375892"/>
                  </a:lnTo>
                  <a:lnTo>
                    <a:pt x="1375" y="382625"/>
                  </a:lnTo>
                  <a:lnTo>
                    <a:pt x="1414" y="389080"/>
                  </a:lnTo>
                  <a:lnTo>
                    <a:pt x="1945" y="395504"/>
                  </a:lnTo>
                  <a:lnTo>
                    <a:pt x="2476" y="401928"/>
                  </a:lnTo>
                  <a:lnTo>
                    <a:pt x="3185" y="408178"/>
                  </a:lnTo>
                  <a:lnTo>
                    <a:pt x="4300" y="414435"/>
                  </a:lnTo>
                  <a:lnTo>
                    <a:pt x="5415" y="420693"/>
                  </a:lnTo>
                  <a:lnTo>
                    <a:pt x="7148" y="426858"/>
                  </a:lnTo>
                  <a:lnTo>
                    <a:pt x="8635" y="433049"/>
                  </a:lnTo>
                  <a:lnTo>
                    <a:pt x="10122" y="439240"/>
                  </a:lnTo>
                  <a:lnTo>
                    <a:pt x="11533" y="445665"/>
                  </a:lnTo>
                  <a:lnTo>
                    <a:pt x="13223" y="451580"/>
                  </a:lnTo>
                  <a:lnTo>
                    <a:pt x="14914" y="457496"/>
                  </a:lnTo>
                  <a:lnTo>
                    <a:pt x="16464" y="462959"/>
                  </a:lnTo>
                  <a:lnTo>
                    <a:pt x="18779" y="468541"/>
                  </a:lnTo>
                  <a:lnTo>
                    <a:pt x="21094" y="474123"/>
                  </a:lnTo>
                  <a:lnTo>
                    <a:pt x="24069" y="479797"/>
                  </a:lnTo>
                  <a:lnTo>
                    <a:pt x="27113" y="485074"/>
                  </a:lnTo>
                  <a:lnTo>
                    <a:pt x="30157" y="490350"/>
                  </a:lnTo>
                  <a:lnTo>
                    <a:pt x="33608" y="495435"/>
                  </a:lnTo>
                  <a:lnTo>
                    <a:pt x="37039" y="500202"/>
                  </a:lnTo>
                  <a:lnTo>
                    <a:pt x="40470" y="504969"/>
                  </a:lnTo>
                  <a:lnTo>
                    <a:pt x="43843" y="509435"/>
                  </a:lnTo>
                  <a:lnTo>
                    <a:pt x="47694" y="513677"/>
                  </a:lnTo>
                  <a:lnTo>
                    <a:pt x="51544" y="517920"/>
                  </a:lnTo>
                  <a:lnTo>
                    <a:pt x="55926" y="521857"/>
                  </a:lnTo>
                  <a:lnTo>
                    <a:pt x="60142" y="525656"/>
                  </a:lnTo>
                  <a:lnTo>
                    <a:pt x="64358" y="529454"/>
                  </a:lnTo>
                  <a:lnTo>
                    <a:pt x="68767" y="533269"/>
                  </a:lnTo>
                  <a:lnTo>
                    <a:pt x="72989" y="536470"/>
                  </a:lnTo>
                  <a:lnTo>
                    <a:pt x="77211" y="539670"/>
                  </a:lnTo>
                  <a:lnTo>
                    <a:pt x="81426" y="542235"/>
                  </a:lnTo>
                  <a:lnTo>
                    <a:pt x="85473" y="544863"/>
                  </a:lnTo>
                  <a:lnTo>
                    <a:pt x="89520" y="547491"/>
                  </a:lnTo>
                  <a:lnTo>
                    <a:pt x="93190" y="550074"/>
                  </a:lnTo>
                  <a:lnTo>
                    <a:pt x="97272" y="552239"/>
                  </a:lnTo>
                  <a:lnTo>
                    <a:pt x="101353" y="554405"/>
                  </a:lnTo>
                  <a:lnTo>
                    <a:pt x="105747" y="556018"/>
                  </a:lnTo>
                  <a:lnTo>
                    <a:pt x="109963" y="557854"/>
                  </a:lnTo>
                  <a:lnTo>
                    <a:pt x="114177" y="559689"/>
                  </a:lnTo>
                  <a:lnTo>
                    <a:pt x="118457" y="561624"/>
                  </a:lnTo>
                  <a:lnTo>
                    <a:pt x="122561" y="563253"/>
                  </a:lnTo>
                  <a:lnTo>
                    <a:pt x="126667" y="564882"/>
                  </a:lnTo>
                  <a:lnTo>
                    <a:pt x="130701" y="566649"/>
                  </a:lnTo>
                  <a:lnTo>
                    <a:pt x="134592" y="567627"/>
                  </a:lnTo>
                  <a:lnTo>
                    <a:pt x="138485" y="568605"/>
                  </a:lnTo>
                  <a:lnTo>
                    <a:pt x="142250" y="568907"/>
                  </a:lnTo>
                  <a:lnTo>
                    <a:pt x="145915" y="569124"/>
                  </a:lnTo>
                  <a:lnTo>
                    <a:pt x="149579" y="569341"/>
                  </a:lnTo>
                  <a:lnTo>
                    <a:pt x="176927" y="563466"/>
                  </a:lnTo>
                  <a:lnTo>
                    <a:pt x="178646" y="562899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8390" y="615638"/>
              <a:ext cx="156003" cy="232729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89678" y="593713"/>
            <a:ext cx="193223" cy="236954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7271989" y="399664"/>
            <a:ext cx="450215" cy="559600"/>
            <a:chOff x="7271988" y="400000"/>
            <a:chExt cx="450215" cy="560070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1988" y="609220"/>
              <a:ext cx="164228" cy="22468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444437" y="409525"/>
              <a:ext cx="267970" cy="541020"/>
            </a:xfrm>
            <a:custGeom>
              <a:avLst/>
              <a:gdLst/>
              <a:ahLst/>
              <a:cxnLst/>
              <a:rect l="l" t="t" r="r" b="b"/>
              <a:pathLst>
                <a:path w="267970" h="541019">
                  <a:moveTo>
                    <a:pt x="130799" y="359"/>
                  </a:moveTo>
                  <a:lnTo>
                    <a:pt x="131339" y="629"/>
                  </a:lnTo>
                  <a:lnTo>
                    <a:pt x="130892" y="0"/>
                  </a:lnTo>
                  <a:lnTo>
                    <a:pt x="134039" y="1979"/>
                  </a:lnTo>
                  <a:lnTo>
                    <a:pt x="137187" y="3959"/>
                  </a:lnTo>
                  <a:lnTo>
                    <a:pt x="143340" y="7579"/>
                  </a:lnTo>
                  <a:lnTo>
                    <a:pt x="149686" y="12237"/>
                  </a:lnTo>
                  <a:lnTo>
                    <a:pt x="184646" y="42336"/>
                  </a:lnTo>
                  <a:lnTo>
                    <a:pt x="209735" y="71653"/>
                  </a:lnTo>
                  <a:lnTo>
                    <a:pt x="231639" y="104171"/>
                  </a:lnTo>
                  <a:lnTo>
                    <a:pt x="251358" y="146093"/>
                  </a:lnTo>
                  <a:lnTo>
                    <a:pt x="262786" y="185310"/>
                  </a:lnTo>
                  <a:lnTo>
                    <a:pt x="267847" y="229101"/>
                  </a:lnTo>
                  <a:lnTo>
                    <a:pt x="267732" y="236196"/>
                  </a:lnTo>
                  <a:lnTo>
                    <a:pt x="262247" y="278316"/>
                  </a:lnTo>
                  <a:lnTo>
                    <a:pt x="250832" y="320328"/>
                  </a:lnTo>
                  <a:lnTo>
                    <a:pt x="233855" y="360278"/>
                  </a:lnTo>
                  <a:lnTo>
                    <a:pt x="211097" y="398467"/>
                  </a:lnTo>
                  <a:lnTo>
                    <a:pt x="184455" y="433106"/>
                  </a:lnTo>
                  <a:lnTo>
                    <a:pt x="155778" y="463322"/>
                  </a:lnTo>
                  <a:lnTo>
                    <a:pt x="131336" y="485259"/>
                  </a:lnTo>
                  <a:lnTo>
                    <a:pt x="125078" y="490727"/>
                  </a:lnTo>
                  <a:lnTo>
                    <a:pt x="119249" y="496128"/>
                  </a:lnTo>
                  <a:lnTo>
                    <a:pt x="113358" y="500657"/>
                  </a:lnTo>
                  <a:lnTo>
                    <a:pt x="107468" y="505186"/>
                  </a:lnTo>
                  <a:lnTo>
                    <a:pt x="101510" y="508872"/>
                  </a:lnTo>
                  <a:lnTo>
                    <a:pt x="95995" y="512431"/>
                  </a:lnTo>
                  <a:lnTo>
                    <a:pt x="90481" y="515990"/>
                  </a:lnTo>
                  <a:lnTo>
                    <a:pt x="85201" y="519273"/>
                  </a:lnTo>
                  <a:lnTo>
                    <a:pt x="80271" y="522013"/>
                  </a:lnTo>
                  <a:lnTo>
                    <a:pt x="75342" y="524752"/>
                  </a:lnTo>
                  <a:lnTo>
                    <a:pt x="71029" y="526735"/>
                  </a:lnTo>
                  <a:lnTo>
                    <a:pt x="66420" y="528869"/>
                  </a:lnTo>
                  <a:lnTo>
                    <a:pt x="61812" y="531003"/>
                  </a:lnTo>
                  <a:lnTo>
                    <a:pt x="57096" y="533079"/>
                  </a:lnTo>
                  <a:lnTo>
                    <a:pt x="52621" y="534817"/>
                  </a:lnTo>
                  <a:lnTo>
                    <a:pt x="48146" y="536556"/>
                  </a:lnTo>
                  <a:lnTo>
                    <a:pt x="43760" y="538326"/>
                  </a:lnTo>
                  <a:lnTo>
                    <a:pt x="39573" y="539301"/>
                  </a:lnTo>
                  <a:lnTo>
                    <a:pt x="35386" y="540276"/>
                  </a:lnTo>
                  <a:lnTo>
                    <a:pt x="31911" y="540511"/>
                  </a:lnTo>
                  <a:lnTo>
                    <a:pt x="27500" y="540669"/>
                  </a:lnTo>
                  <a:lnTo>
                    <a:pt x="23089" y="540827"/>
                  </a:lnTo>
                  <a:lnTo>
                    <a:pt x="17689" y="540525"/>
                  </a:lnTo>
                  <a:lnTo>
                    <a:pt x="13106" y="540247"/>
                  </a:lnTo>
                  <a:lnTo>
                    <a:pt x="8522" y="539969"/>
                  </a:lnTo>
                  <a:lnTo>
                    <a:pt x="2184" y="539209"/>
                  </a:lnTo>
                  <a:lnTo>
                    <a:pt x="0" y="539001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285893" y="1657218"/>
            <a:ext cx="224154" cy="154810"/>
            <a:chOff x="1285893" y="1658611"/>
            <a:chExt cx="224154" cy="154940"/>
          </a:xfrm>
        </p:grpSpPr>
        <p:sp>
          <p:nvSpPr>
            <p:cNvPr id="27" name="object 27"/>
            <p:cNvSpPr/>
            <p:nvPr/>
          </p:nvSpPr>
          <p:spPr>
            <a:xfrm>
              <a:off x="1295418" y="1668136"/>
              <a:ext cx="10160" cy="135890"/>
            </a:xfrm>
            <a:custGeom>
              <a:avLst/>
              <a:gdLst/>
              <a:ahLst/>
              <a:cxnLst/>
              <a:rect l="l" t="t" r="r" b="b"/>
              <a:pathLst>
                <a:path w="10159" h="135889">
                  <a:moveTo>
                    <a:pt x="10000" y="0"/>
                  </a:moveTo>
                  <a:lnTo>
                    <a:pt x="9730" y="2700"/>
                  </a:lnTo>
                  <a:lnTo>
                    <a:pt x="9009" y="9371"/>
                  </a:lnTo>
                  <a:lnTo>
                    <a:pt x="8380" y="16204"/>
                  </a:lnTo>
                  <a:lnTo>
                    <a:pt x="5166" y="54265"/>
                  </a:lnTo>
                  <a:lnTo>
                    <a:pt x="3551" y="75983"/>
                  </a:lnTo>
                  <a:lnTo>
                    <a:pt x="2715" y="84660"/>
                  </a:lnTo>
                  <a:lnTo>
                    <a:pt x="2513" y="91950"/>
                  </a:lnTo>
                  <a:lnTo>
                    <a:pt x="2311" y="99242"/>
                  </a:lnTo>
                  <a:lnTo>
                    <a:pt x="2647" y="105515"/>
                  </a:lnTo>
                  <a:lnTo>
                    <a:pt x="2958" y="111235"/>
                  </a:lnTo>
                  <a:lnTo>
                    <a:pt x="3268" y="116956"/>
                  </a:lnTo>
                  <a:lnTo>
                    <a:pt x="4403" y="122582"/>
                  </a:lnTo>
                  <a:lnTo>
                    <a:pt x="4377" y="126275"/>
                  </a:lnTo>
                  <a:lnTo>
                    <a:pt x="4351" y="129968"/>
                  </a:lnTo>
                  <a:lnTo>
                    <a:pt x="3532" y="131883"/>
                  </a:lnTo>
                  <a:lnTo>
                    <a:pt x="2803" y="133394"/>
                  </a:lnTo>
                  <a:lnTo>
                    <a:pt x="2073" y="134905"/>
                  </a:lnTo>
                  <a:lnTo>
                    <a:pt x="467" y="135018"/>
                  </a:lnTo>
                  <a:lnTo>
                    <a:pt x="0" y="135342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0095" y="1680690"/>
              <a:ext cx="159763" cy="131833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1276832" y="1579224"/>
            <a:ext cx="3810" cy="11420"/>
          </a:xfrm>
          <a:custGeom>
            <a:avLst/>
            <a:gdLst/>
            <a:ahLst/>
            <a:cxnLst/>
            <a:rect l="l" t="t" r="r" b="b"/>
            <a:pathLst>
              <a:path w="3809" h="11430">
                <a:moveTo>
                  <a:pt x="0" y="11327"/>
                </a:moveTo>
                <a:lnTo>
                  <a:pt x="1619" y="6465"/>
                </a:lnTo>
                <a:lnTo>
                  <a:pt x="3774" y="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29225" y="1651851"/>
            <a:ext cx="248975" cy="169072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2153463" y="1559648"/>
            <a:ext cx="236854" cy="234753"/>
          </a:xfrm>
          <a:custGeom>
            <a:avLst/>
            <a:gdLst/>
            <a:ahLst/>
            <a:cxnLst/>
            <a:rect l="l" t="t" r="r" b="b"/>
            <a:pathLst>
              <a:path w="236855" h="234950">
                <a:moveTo>
                  <a:pt x="0" y="164369"/>
                </a:moveTo>
                <a:lnTo>
                  <a:pt x="539" y="164639"/>
                </a:lnTo>
                <a:lnTo>
                  <a:pt x="901" y="165901"/>
                </a:lnTo>
                <a:lnTo>
                  <a:pt x="3239" y="165990"/>
                </a:lnTo>
                <a:lnTo>
                  <a:pt x="5577" y="166079"/>
                </a:lnTo>
                <a:lnTo>
                  <a:pt x="9838" y="166271"/>
                </a:lnTo>
                <a:lnTo>
                  <a:pt x="14027" y="164904"/>
                </a:lnTo>
                <a:lnTo>
                  <a:pt x="18217" y="163537"/>
                </a:lnTo>
                <a:lnTo>
                  <a:pt x="23973" y="160731"/>
                </a:lnTo>
                <a:lnTo>
                  <a:pt x="28376" y="157788"/>
                </a:lnTo>
                <a:lnTo>
                  <a:pt x="32779" y="154845"/>
                </a:lnTo>
                <a:lnTo>
                  <a:pt x="47704" y="136785"/>
                </a:lnTo>
                <a:lnTo>
                  <a:pt x="49246" y="133600"/>
                </a:lnTo>
                <a:lnTo>
                  <a:pt x="49801" y="130355"/>
                </a:lnTo>
                <a:lnTo>
                  <a:pt x="49702" y="128141"/>
                </a:lnTo>
                <a:lnTo>
                  <a:pt x="49604" y="125926"/>
                </a:lnTo>
                <a:lnTo>
                  <a:pt x="48554" y="124309"/>
                </a:lnTo>
                <a:lnTo>
                  <a:pt x="47112" y="123495"/>
                </a:lnTo>
                <a:lnTo>
                  <a:pt x="45669" y="122682"/>
                </a:lnTo>
                <a:lnTo>
                  <a:pt x="43456" y="122694"/>
                </a:lnTo>
                <a:lnTo>
                  <a:pt x="41047" y="123260"/>
                </a:lnTo>
                <a:lnTo>
                  <a:pt x="38638" y="123826"/>
                </a:lnTo>
                <a:lnTo>
                  <a:pt x="35410" y="125190"/>
                </a:lnTo>
                <a:lnTo>
                  <a:pt x="32657" y="126890"/>
                </a:lnTo>
                <a:lnTo>
                  <a:pt x="29904" y="128589"/>
                </a:lnTo>
                <a:lnTo>
                  <a:pt x="26986" y="130938"/>
                </a:lnTo>
                <a:lnTo>
                  <a:pt x="24529" y="133456"/>
                </a:lnTo>
                <a:lnTo>
                  <a:pt x="22073" y="135973"/>
                </a:lnTo>
                <a:lnTo>
                  <a:pt x="20077" y="138955"/>
                </a:lnTo>
                <a:lnTo>
                  <a:pt x="17916" y="141994"/>
                </a:lnTo>
                <a:lnTo>
                  <a:pt x="6421" y="161931"/>
                </a:lnTo>
                <a:lnTo>
                  <a:pt x="4953" y="165371"/>
                </a:lnTo>
                <a:lnTo>
                  <a:pt x="3482" y="168874"/>
                </a:lnTo>
                <a:lnTo>
                  <a:pt x="2758" y="172329"/>
                </a:lnTo>
                <a:lnTo>
                  <a:pt x="2034" y="175783"/>
                </a:lnTo>
                <a:lnTo>
                  <a:pt x="2037" y="179242"/>
                </a:lnTo>
                <a:lnTo>
                  <a:pt x="5034" y="198495"/>
                </a:lnTo>
                <a:lnTo>
                  <a:pt x="6196" y="201159"/>
                </a:lnTo>
                <a:lnTo>
                  <a:pt x="15033" y="216411"/>
                </a:lnTo>
                <a:lnTo>
                  <a:pt x="16950" y="218730"/>
                </a:lnTo>
                <a:lnTo>
                  <a:pt x="29156" y="227288"/>
                </a:lnTo>
                <a:lnTo>
                  <a:pt x="31868" y="228540"/>
                </a:lnTo>
                <a:lnTo>
                  <a:pt x="34515" y="229195"/>
                </a:lnTo>
                <a:lnTo>
                  <a:pt x="37755" y="230223"/>
                </a:lnTo>
                <a:lnTo>
                  <a:pt x="40995" y="231252"/>
                </a:lnTo>
                <a:lnTo>
                  <a:pt x="60332" y="234675"/>
                </a:lnTo>
                <a:lnTo>
                  <a:pt x="64257" y="234878"/>
                </a:lnTo>
                <a:lnTo>
                  <a:pt x="68265" y="234776"/>
                </a:lnTo>
                <a:lnTo>
                  <a:pt x="72143" y="234675"/>
                </a:lnTo>
                <a:lnTo>
                  <a:pt x="76021" y="234573"/>
                </a:lnTo>
                <a:lnTo>
                  <a:pt x="79597" y="234302"/>
                </a:lnTo>
                <a:lnTo>
                  <a:pt x="83603" y="234066"/>
                </a:lnTo>
                <a:lnTo>
                  <a:pt x="87608" y="233829"/>
                </a:lnTo>
                <a:lnTo>
                  <a:pt x="91979" y="233520"/>
                </a:lnTo>
                <a:lnTo>
                  <a:pt x="96178" y="233256"/>
                </a:lnTo>
                <a:lnTo>
                  <a:pt x="100377" y="232992"/>
                </a:lnTo>
                <a:lnTo>
                  <a:pt x="104672" y="232986"/>
                </a:lnTo>
                <a:lnTo>
                  <a:pt x="108793" y="232484"/>
                </a:lnTo>
                <a:lnTo>
                  <a:pt x="112914" y="231981"/>
                </a:lnTo>
                <a:lnTo>
                  <a:pt x="116982" y="231048"/>
                </a:lnTo>
                <a:lnTo>
                  <a:pt x="120904" y="230241"/>
                </a:lnTo>
                <a:lnTo>
                  <a:pt x="124826" y="229435"/>
                </a:lnTo>
                <a:lnTo>
                  <a:pt x="128358" y="228736"/>
                </a:lnTo>
                <a:lnTo>
                  <a:pt x="132323" y="227645"/>
                </a:lnTo>
                <a:lnTo>
                  <a:pt x="168940" y="211048"/>
                </a:lnTo>
                <a:lnTo>
                  <a:pt x="186352" y="196883"/>
                </a:lnTo>
                <a:lnTo>
                  <a:pt x="189182" y="193792"/>
                </a:lnTo>
                <a:lnTo>
                  <a:pt x="207405" y="164665"/>
                </a:lnTo>
                <a:lnTo>
                  <a:pt x="208232" y="161385"/>
                </a:lnTo>
                <a:lnTo>
                  <a:pt x="205642" y="145053"/>
                </a:lnTo>
                <a:lnTo>
                  <a:pt x="204297" y="141805"/>
                </a:lnTo>
                <a:lnTo>
                  <a:pt x="192557" y="128944"/>
                </a:lnTo>
                <a:lnTo>
                  <a:pt x="189788" y="127267"/>
                </a:lnTo>
                <a:lnTo>
                  <a:pt x="173768" y="123616"/>
                </a:lnTo>
                <a:lnTo>
                  <a:pt x="170447" y="123544"/>
                </a:lnTo>
                <a:lnTo>
                  <a:pt x="167022" y="124231"/>
                </a:lnTo>
                <a:lnTo>
                  <a:pt x="163631" y="124848"/>
                </a:lnTo>
                <a:lnTo>
                  <a:pt x="160241" y="125466"/>
                </a:lnTo>
                <a:lnTo>
                  <a:pt x="156543" y="126195"/>
                </a:lnTo>
                <a:lnTo>
                  <a:pt x="153424" y="127322"/>
                </a:lnTo>
                <a:lnTo>
                  <a:pt x="150304" y="128450"/>
                </a:lnTo>
                <a:lnTo>
                  <a:pt x="147639" y="129885"/>
                </a:lnTo>
                <a:lnTo>
                  <a:pt x="144916" y="131616"/>
                </a:lnTo>
                <a:lnTo>
                  <a:pt x="142193" y="133347"/>
                </a:lnTo>
                <a:lnTo>
                  <a:pt x="139417" y="135432"/>
                </a:lnTo>
                <a:lnTo>
                  <a:pt x="137084" y="137710"/>
                </a:lnTo>
                <a:lnTo>
                  <a:pt x="134752" y="139989"/>
                </a:lnTo>
                <a:lnTo>
                  <a:pt x="132933" y="142854"/>
                </a:lnTo>
                <a:lnTo>
                  <a:pt x="130923" y="145290"/>
                </a:lnTo>
                <a:lnTo>
                  <a:pt x="128912" y="147725"/>
                </a:lnTo>
                <a:lnTo>
                  <a:pt x="126800" y="149953"/>
                </a:lnTo>
                <a:lnTo>
                  <a:pt x="125023" y="152323"/>
                </a:lnTo>
                <a:lnTo>
                  <a:pt x="114473" y="178206"/>
                </a:lnTo>
                <a:lnTo>
                  <a:pt x="114868" y="181130"/>
                </a:lnTo>
                <a:lnTo>
                  <a:pt x="115235" y="184101"/>
                </a:lnTo>
                <a:lnTo>
                  <a:pt x="115602" y="187071"/>
                </a:lnTo>
                <a:lnTo>
                  <a:pt x="116054" y="190127"/>
                </a:lnTo>
                <a:lnTo>
                  <a:pt x="116948" y="193207"/>
                </a:lnTo>
                <a:lnTo>
                  <a:pt x="117842" y="196288"/>
                </a:lnTo>
                <a:lnTo>
                  <a:pt x="143593" y="220141"/>
                </a:lnTo>
                <a:lnTo>
                  <a:pt x="147179" y="220864"/>
                </a:lnTo>
                <a:lnTo>
                  <a:pt x="151147" y="221050"/>
                </a:lnTo>
                <a:lnTo>
                  <a:pt x="155009" y="220667"/>
                </a:lnTo>
                <a:lnTo>
                  <a:pt x="158871" y="220283"/>
                </a:lnTo>
                <a:lnTo>
                  <a:pt x="162879" y="218981"/>
                </a:lnTo>
                <a:lnTo>
                  <a:pt x="166763" y="217840"/>
                </a:lnTo>
                <a:lnTo>
                  <a:pt x="201908" y="194974"/>
                </a:lnTo>
                <a:lnTo>
                  <a:pt x="210936" y="180375"/>
                </a:lnTo>
                <a:lnTo>
                  <a:pt x="212813" y="176603"/>
                </a:lnTo>
                <a:lnTo>
                  <a:pt x="214080" y="172942"/>
                </a:lnTo>
                <a:lnTo>
                  <a:pt x="215622" y="168855"/>
                </a:lnTo>
                <a:lnTo>
                  <a:pt x="217164" y="164767"/>
                </a:lnTo>
                <a:lnTo>
                  <a:pt x="218804" y="160210"/>
                </a:lnTo>
                <a:lnTo>
                  <a:pt x="220186" y="155850"/>
                </a:lnTo>
                <a:lnTo>
                  <a:pt x="221568" y="151490"/>
                </a:lnTo>
                <a:lnTo>
                  <a:pt x="222846" y="147259"/>
                </a:lnTo>
                <a:lnTo>
                  <a:pt x="223913" y="142693"/>
                </a:lnTo>
                <a:lnTo>
                  <a:pt x="224980" y="138128"/>
                </a:lnTo>
                <a:lnTo>
                  <a:pt x="229198" y="99768"/>
                </a:lnTo>
                <a:lnTo>
                  <a:pt x="229412" y="94949"/>
                </a:lnTo>
                <a:lnTo>
                  <a:pt x="229771" y="90127"/>
                </a:lnTo>
                <a:lnTo>
                  <a:pt x="229568" y="85569"/>
                </a:lnTo>
                <a:lnTo>
                  <a:pt x="229366" y="81011"/>
                </a:lnTo>
                <a:lnTo>
                  <a:pt x="228630" y="76883"/>
                </a:lnTo>
                <a:lnTo>
                  <a:pt x="227984" y="72419"/>
                </a:lnTo>
                <a:lnTo>
                  <a:pt x="227338" y="67957"/>
                </a:lnTo>
                <a:lnTo>
                  <a:pt x="226449" y="63257"/>
                </a:lnTo>
                <a:lnTo>
                  <a:pt x="225691" y="58790"/>
                </a:lnTo>
                <a:lnTo>
                  <a:pt x="224933" y="54323"/>
                </a:lnTo>
                <a:lnTo>
                  <a:pt x="224120" y="49866"/>
                </a:lnTo>
                <a:lnTo>
                  <a:pt x="223434" y="45616"/>
                </a:lnTo>
                <a:lnTo>
                  <a:pt x="222749" y="41366"/>
                </a:lnTo>
                <a:lnTo>
                  <a:pt x="222111" y="37249"/>
                </a:lnTo>
                <a:lnTo>
                  <a:pt x="221578" y="33290"/>
                </a:lnTo>
                <a:lnTo>
                  <a:pt x="221046" y="29331"/>
                </a:lnTo>
                <a:lnTo>
                  <a:pt x="220604" y="25543"/>
                </a:lnTo>
                <a:lnTo>
                  <a:pt x="220239" y="21862"/>
                </a:lnTo>
                <a:lnTo>
                  <a:pt x="219873" y="18181"/>
                </a:lnTo>
                <a:lnTo>
                  <a:pt x="217300" y="2747"/>
                </a:lnTo>
                <a:lnTo>
                  <a:pt x="216561" y="890"/>
                </a:lnTo>
                <a:lnTo>
                  <a:pt x="215691" y="132"/>
                </a:lnTo>
                <a:lnTo>
                  <a:pt x="214953" y="66"/>
                </a:lnTo>
                <a:lnTo>
                  <a:pt x="214215" y="0"/>
                </a:lnTo>
                <a:lnTo>
                  <a:pt x="213756" y="969"/>
                </a:lnTo>
                <a:lnTo>
                  <a:pt x="212874" y="2349"/>
                </a:lnTo>
                <a:lnTo>
                  <a:pt x="211993" y="3730"/>
                </a:lnTo>
                <a:lnTo>
                  <a:pt x="207440" y="32591"/>
                </a:lnTo>
                <a:lnTo>
                  <a:pt x="207525" y="37724"/>
                </a:lnTo>
                <a:lnTo>
                  <a:pt x="207605" y="42587"/>
                </a:lnTo>
                <a:lnTo>
                  <a:pt x="207685" y="47450"/>
                </a:lnTo>
                <a:lnTo>
                  <a:pt x="207851" y="52343"/>
                </a:lnTo>
                <a:lnTo>
                  <a:pt x="207994" y="57473"/>
                </a:lnTo>
                <a:lnTo>
                  <a:pt x="208138" y="62603"/>
                </a:lnTo>
                <a:lnTo>
                  <a:pt x="208316" y="68164"/>
                </a:lnTo>
                <a:lnTo>
                  <a:pt x="208467" y="73365"/>
                </a:lnTo>
                <a:lnTo>
                  <a:pt x="208618" y="78566"/>
                </a:lnTo>
                <a:lnTo>
                  <a:pt x="208771" y="83517"/>
                </a:lnTo>
                <a:lnTo>
                  <a:pt x="208901" y="88680"/>
                </a:lnTo>
                <a:lnTo>
                  <a:pt x="209030" y="93843"/>
                </a:lnTo>
                <a:lnTo>
                  <a:pt x="209145" y="98997"/>
                </a:lnTo>
                <a:lnTo>
                  <a:pt x="209241" y="104343"/>
                </a:lnTo>
                <a:lnTo>
                  <a:pt x="209337" y="109689"/>
                </a:lnTo>
                <a:lnTo>
                  <a:pt x="209657" y="141348"/>
                </a:lnTo>
                <a:lnTo>
                  <a:pt x="209408" y="146091"/>
                </a:lnTo>
                <a:lnTo>
                  <a:pt x="209694" y="150569"/>
                </a:lnTo>
                <a:lnTo>
                  <a:pt x="209981" y="155048"/>
                </a:lnTo>
                <a:lnTo>
                  <a:pt x="210707" y="159239"/>
                </a:lnTo>
                <a:lnTo>
                  <a:pt x="211340" y="163251"/>
                </a:lnTo>
                <a:lnTo>
                  <a:pt x="211972" y="167263"/>
                </a:lnTo>
                <a:lnTo>
                  <a:pt x="212793" y="171006"/>
                </a:lnTo>
                <a:lnTo>
                  <a:pt x="213491" y="174643"/>
                </a:lnTo>
                <a:lnTo>
                  <a:pt x="214190" y="178281"/>
                </a:lnTo>
                <a:lnTo>
                  <a:pt x="214918" y="181703"/>
                </a:lnTo>
                <a:lnTo>
                  <a:pt x="215530" y="185075"/>
                </a:lnTo>
                <a:lnTo>
                  <a:pt x="216143" y="188447"/>
                </a:lnTo>
                <a:lnTo>
                  <a:pt x="216431" y="191667"/>
                </a:lnTo>
                <a:lnTo>
                  <a:pt x="217166" y="194873"/>
                </a:lnTo>
                <a:lnTo>
                  <a:pt x="217902" y="198079"/>
                </a:lnTo>
                <a:lnTo>
                  <a:pt x="218731" y="201462"/>
                </a:lnTo>
                <a:lnTo>
                  <a:pt x="219943" y="204310"/>
                </a:lnTo>
                <a:lnTo>
                  <a:pt x="221155" y="207157"/>
                </a:lnTo>
                <a:lnTo>
                  <a:pt x="222653" y="209776"/>
                </a:lnTo>
                <a:lnTo>
                  <a:pt x="224437" y="211960"/>
                </a:lnTo>
                <a:lnTo>
                  <a:pt x="226221" y="214145"/>
                </a:lnTo>
                <a:lnTo>
                  <a:pt x="228610" y="215937"/>
                </a:lnTo>
                <a:lnTo>
                  <a:pt x="230646" y="217418"/>
                </a:lnTo>
                <a:lnTo>
                  <a:pt x="232683" y="218900"/>
                </a:lnTo>
                <a:lnTo>
                  <a:pt x="235655" y="220280"/>
                </a:lnTo>
                <a:lnTo>
                  <a:pt x="236657" y="220852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2676553" y="1578595"/>
            <a:ext cx="346075" cy="251249"/>
            <a:chOff x="2676552" y="1579922"/>
            <a:chExt cx="346075" cy="251460"/>
          </a:xfrm>
        </p:grpSpPr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0502" y="1579922"/>
              <a:ext cx="103266" cy="25093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686077" y="1647410"/>
              <a:ext cx="327025" cy="125730"/>
            </a:xfrm>
            <a:custGeom>
              <a:avLst/>
              <a:gdLst/>
              <a:ahLst/>
              <a:cxnLst/>
              <a:rect l="l" t="t" r="r" b="b"/>
              <a:pathLst>
                <a:path w="327025" h="125730">
                  <a:moveTo>
                    <a:pt x="988" y="58854"/>
                  </a:moveTo>
                  <a:lnTo>
                    <a:pt x="1528" y="58854"/>
                  </a:lnTo>
                  <a:lnTo>
                    <a:pt x="0" y="59665"/>
                  </a:lnTo>
                  <a:lnTo>
                    <a:pt x="4227" y="58854"/>
                  </a:lnTo>
                  <a:lnTo>
                    <a:pt x="43871" y="49491"/>
                  </a:lnTo>
                  <a:lnTo>
                    <a:pt x="53820" y="46881"/>
                  </a:lnTo>
                  <a:lnTo>
                    <a:pt x="63883" y="44286"/>
                  </a:lnTo>
                  <a:lnTo>
                    <a:pt x="74161" y="41726"/>
                  </a:lnTo>
                  <a:lnTo>
                    <a:pt x="84846" y="39109"/>
                  </a:lnTo>
                  <a:lnTo>
                    <a:pt x="95572" y="36461"/>
                  </a:lnTo>
                  <a:lnTo>
                    <a:pt x="105972" y="33807"/>
                  </a:lnTo>
                  <a:lnTo>
                    <a:pt x="116065" y="31107"/>
                  </a:lnTo>
                  <a:lnTo>
                    <a:pt x="126006" y="28362"/>
                  </a:lnTo>
                  <a:lnTo>
                    <a:pt x="135639" y="25664"/>
                  </a:lnTo>
                  <a:lnTo>
                    <a:pt x="144807" y="23103"/>
                  </a:lnTo>
                  <a:lnTo>
                    <a:pt x="153495" y="20678"/>
                  </a:lnTo>
                  <a:lnTo>
                    <a:pt x="161780" y="18348"/>
                  </a:lnTo>
                  <a:lnTo>
                    <a:pt x="169634" y="16147"/>
                  </a:lnTo>
                  <a:lnTo>
                    <a:pt x="177031" y="14106"/>
                  </a:lnTo>
                  <a:lnTo>
                    <a:pt x="183946" y="12268"/>
                  </a:lnTo>
                  <a:lnTo>
                    <a:pt x="190399" y="10606"/>
                  </a:lnTo>
                  <a:lnTo>
                    <a:pt x="196433" y="9040"/>
                  </a:lnTo>
                  <a:lnTo>
                    <a:pt x="202093" y="7491"/>
                  </a:lnTo>
                  <a:lnTo>
                    <a:pt x="209410" y="5402"/>
                  </a:lnTo>
                  <a:lnTo>
                    <a:pt x="215705" y="2780"/>
                  </a:lnTo>
                  <a:lnTo>
                    <a:pt x="220932" y="1573"/>
                  </a:lnTo>
                  <a:lnTo>
                    <a:pt x="226160" y="365"/>
                  </a:lnTo>
                  <a:lnTo>
                    <a:pt x="230434" y="0"/>
                  </a:lnTo>
                  <a:lnTo>
                    <a:pt x="233458" y="249"/>
                  </a:lnTo>
                  <a:lnTo>
                    <a:pt x="236482" y="498"/>
                  </a:lnTo>
                  <a:lnTo>
                    <a:pt x="237939" y="1592"/>
                  </a:lnTo>
                  <a:lnTo>
                    <a:pt x="239078" y="3068"/>
                  </a:lnTo>
                  <a:lnTo>
                    <a:pt x="240216" y="4543"/>
                  </a:lnTo>
                  <a:lnTo>
                    <a:pt x="240287" y="6722"/>
                  </a:lnTo>
                  <a:lnTo>
                    <a:pt x="240289" y="9100"/>
                  </a:lnTo>
                  <a:lnTo>
                    <a:pt x="240291" y="11477"/>
                  </a:lnTo>
                  <a:lnTo>
                    <a:pt x="239656" y="14368"/>
                  </a:lnTo>
                  <a:lnTo>
                    <a:pt x="239090" y="17333"/>
                  </a:lnTo>
                  <a:lnTo>
                    <a:pt x="238523" y="20297"/>
                  </a:lnTo>
                  <a:lnTo>
                    <a:pt x="237644" y="23593"/>
                  </a:lnTo>
                  <a:lnTo>
                    <a:pt x="236890" y="26888"/>
                  </a:lnTo>
                  <a:lnTo>
                    <a:pt x="236135" y="30182"/>
                  </a:lnTo>
                  <a:lnTo>
                    <a:pt x="235013" y="33660"/>
                  </a:lnTo>
                  <a:lnTo>
                    <a:pt x="234563" y="37100"/>
                  </a:lnTo>
                  <a:lnTo>
                    <a:pt x="234113" y="40539"/>
                  </a:lnTo>
                  <a:lnTo>
                    <a:pt x="234140" y="44057"/>
                  </a:lnTo>
                  <a:lnTo>
                    <a:pt x="234188" y="47524"/>
                  </a:lnTo>
                  <a:lnTo>
                    <a:pt x="234237" y="50991"/>
                  </a:lnTo>
                  <a:lnTo>
                    <a:pt x="234564" y="54471"/>
                  </a:lnTo>
                  <a:lnTo>
                    <a:pt x="234854" y="57904"/>
                  </a:lnTo>
                  <a:lnTo>
                    <a:pt x="235143" y="61335"/>
                  </a:lnTo>
                  <a:lnTo>
                    <a:pt x="235295" y="65015"/>
                  </a:lnTo>
                  <a:lnTo>
                    <a:pt x="235925" y="68116"/>
                  </a:lnTo>
                  <a:lnTo>
                    <a:pt x="236556" y="71217"/>
                  </a:lnTo>
                  <a:lnTo>
                    <a:pt x="237674" y="73831"/>
                  </a:lnTo>
                  <a:lnTo>
                    <a:pt x="238638" y="76510"/>
                  </a:lnTo>
                  <a:lnTo>
                    <a:pt x="239603" y="79188"/>
                  </a:lnTo>
                  <a:lnTo>
                    <a:pt x="240474" y="81635"/>
                  </a:lnTo>
                  <a:lnTo>
                    <a:pt x="241711" y="84187"/>
                  </a:lnTo>
                  <a:lnTo>
                    <a:pt x="251929" y="99757"/>
                  </a:lnTo>
                  <a:lnTo>
                    <a:pt x="254115" y="102203"/>
                  </a:lnTo>
                  <a:lnTo>
                    <a:pt x="256852" y="104269"/>
                  </a:lnTo>
                  <a:lnTo>
                    <a:pt x="259179" y="106494"/>
                  </a:lnTo>
                  <a:lnTo>
                    <a:pt x="261505" y="108719"/>
                  </a:lnTo>
                  <a:lnTo>
                    <a:pt x="263617" y="111100"/>
                  </a:lnTo>
                  <a:lnTo>
                    <a:pt x="265888" y="113107"/>
                  </a:lnTo>
                  <a:lnTo>
                    <a:pt x="268159" y="115114"/>
                  </a:lnTo>
                  <a:lnTo>
                    <a:pt x="270408" y="116978"/>
                  </a:lnTo>
                  <a:lnTo>
                    <a:pt x="272805" y="118534"/>
                  </a:lnTo>
                  <a:lnTo>
                    <a:pt x="275202" y="120091"/>
                  </a:lnTo>
                  <a:lnTo>
                    <a:pt x="277678" y="121379"/>
                  </a:lnTo>
                  <a:lnTo>
                    <a:pt x="280270" y="122446"/>
                  </a:lnTo>
                  <a:lnTo>
                    <a:pt x="282863" y="123512"/>
                  </a:lnTo>
                  <a:lnTo>
                    <a:pt x="285571" y="124563"/>
                  </a:lnTo>
                  <a:lnTo>
                    <a:pt x="288360" y="124934"/>
                  </a:lnTo>
                  <a:lnTo>
                    <a:pt x="291150" y="125304"/>
                  </a:lnTo>
                  <a:lnTo>
                    <a:pt x="294054" y="124978"/>
                  </a:lnTo>
                  <a:lnTo>
                    <a:pt x="297008" y="124667"/>
                  </a:lnTo>
                  <a:lnTo>
                    <a:pt x="299961" y="124356"/>
                  </a:lnTo>
                  <a:lnTo>
                    <a:pt x="303279" y="123938"/>
                  </a:lnTo>
                  <a:lnTo>
                    <a:pt x="306083" y="123069"/>
                  </a:lnTo>
                  <a:lnTo>
                    <a:pt x="308887" y="122200"/>
                  </a:lnTo>
                  <a:lnTo>
                    <a:pt x="311578" y="120995"/>
                  </a:lnTo>
                  <a:lnTo>
                    <a:pt x="325554" y="98018"/>
                  </a:lnTo>
                  <a:lnTo>
                    <a:pt x="326079" y="95050"/>
                  </a:lnTo>
                  <a:lnTo>
                    <a:pt x="326335" y="91894"/>
                  </a:lnTo>
                  <a:lnTo>
                    <a:pt x="326536" y="88724"/>
                  </a:lnTo>
                  <a:lnTo>
                    <a:pt x="326736" y="85554"/>
                  </a:lnTo>
                  <a:lnTo>
                    <a:pt x="327024" y="82001"/>
                  </a:lnTo>
                  <a:lnTo>
                    <a:pt x="326758" y="78999"/>
                  </a:lnTo>
                  <a:lnTo>
                    <a:pt x="326493" y="75997"/>
                  </a:lnTo>
                  <a:lnTo>
                    <a:pt x="325667" y="73390"/>
                  </a:lnTo>
                  <a:lnTo>
                    <a:pt x="324944" y="70712"/>
                  </a:lnTo>
                  <a:lnTo>
                    <a:pt x="324221" y="68034"/>
                  </a:lnTo>
                  <a:lnTo>
                    <a:pt x="323519" y="65533"/>
                  </a:lnTo>
                  <a:lnTo>
                    <a:pt x="322420" y="62932"/>
                  </a:lnTo>
                  <a:lnTo>
                    <a:pt x="321321" y="60332"/>
                  </a:lnTo>
                  <a:lnTo>
                    <a:pt x="319990" y="57498"/>
                  </a:lnTo>
                  <a:lnTo>
                    <a:pt x="318350" y="55108"/>
                  </a:lnTo>
                  <a:lnTo>
                    <a:pt x="316710" y="52718"/>
                  </a:lnTo>
                  <a:lnTo>
                    <a:pt x="280180" y="38938"/>
                  </a:lnTo>
                  <a:lnTo>
                    <a:pt x="275938" y="39477"/>
                  </a:lnTo>
                  <a:lnTo>
                    <a:pt x="272357" y="39965"/>
                  </a:lnTo>
                  <a:lnTo>
                    <a:pt x="268775" y="40454"/>
                  </a:lnTo>
                  <a:lnTo>
                    <a:pt x="264156" y="41663"/>
                  </a:lnTo>
                  <a:lnTo>
                    <a:pt x="262516" y="42002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420220" y="1516529"/>
            <a:ext cx="671830" cy="374970"/>
            <a:chOff x="3420220" y="1517803"/>
            <a:chExt cx="671830" cy="375285"/>
          </a:xfrm>
        </p:grpSpPr>
        <p:sp>
          <p:nvSpPr>
            <p:cNvPr id="36" name="object 36"/>
            <p:cNvSpPr/>
            <p:nvPr/>
          </p:nvSpPr>
          <p:spPr>
            <a:xfrm>
              <a:off x="3429745" y="1534964"/>
              <a:ext cx="428625" cy="268605"/>
            </a:xfrm>
            <a:custGeom>
              <a:avLst/>
              <a:gdLst/>
              <a:ahLst/>
              <a:cxnLst/>
              <a:rect l="l" t="t" r="r" b="b"/>
              <a:pathLst>
                <a:path w="428625" h="268605">
                  <a:moveTo>
                    <a:pt x="210179" y="228494"/>
                  </a:moveTo>
                  <a:lnTo>
                    <a:pt x="208289" y="226873"/>
                  </a:lnTo>
                  <a:lnTo>
                    <a:pt x="206213" y="221466"/>
                  </a:lnTo>
                  <a:lnTo>
                    <a:pt x="198840" y="218771"/>
                  </a:lnTo>
                  <a:lnTo>
                    <a:pt x="156174" y="211711"/>
                  </a:lnTo>
                  <a:lnTo>
                    <a:pt x="145730" y="211519"/>
                  </a:lnTo>
                  <a:lnTo>
                    <a:pt x="135060" y="211609"/>
                  </a:lnTo>
                  <a:lnTo>
                    <a:pt x="93964" y="213527"/>
                  </a:lnTo>
                  <a:lnTo>
                    <a:pt x="51765" y="219745"/>
                  </a:lnTo>
                  <a:lnTo>
                    <a:pt x="34968" y="224702"/>
                  </a:lnTo>
                  <a:lnTo>
                    <a:pt x="28321" y="227126"/>
                  </a:lnTo>
                  <a:lnTo>
                    <a:pt x="0" y="252174"/>
                  </a:lnTo>
                  <a:lnTo>
                    <a:pt x="761" y="254562"/>
                  </a:lnTo>
                  <a:lnTo>
                    <a:pt x="1964" y="256561"/>
                  </a:lnTo>
                  <a:lnTo>
                    <a:pt x="3168" y="258559"/>
                  </a:lnTo>
                  <a:lnTo>
                    <a:pt x="5195" y="260275"/>
                  </a:lnTo>
                  <a:lnTo>
                    <a:pt x="7451" y="261699"/>
                  </a:lnTo>
                  <a:lnTo>
                    <a:pt x="9707" y="263123"/>
                  </a:lnTo>
                  <a:lnTo>
                    <a:pt x="28403" y="267543"/>
                  </a:lnTo>
                  <a:lnTo>
                    <a:pt x="31936" y="268053"/>
                  </a:lnTo>
                  <a:lnTo>
                    <a:pt x="35423" y="267971"/>
                  </a:lnTo>
                  <a:lnTo>
                    <a:pt x="38910" y="267889"/>
                  </a:lnTo>
                  <a:lnTo>
                    <a:pt x="42486" y="267192"/>
                  </a:lnTo>
                  <a:lnTo>
                    <a:pt x="46003" y="266574"/>
                  </a:lnTo>
                  <a:lnTo>
                    <a:pt x="49521" y="265956"/>
                  </a:lnTo>
                  <a:lnTo>
                    <a:pt x="53051" y="265314"/>
                  </a:lnTo>
                  <a:lnTo>
                    <a:pt x="56526" y="264263"/>
                  </a:lnTo>
                  <a:lnTo>
                    <a:pt x="60000" y="263212"/>
                  </a:lnTo>
                  <a:lnTo>
                    <a:pt x="63447" y="261627"/>
                  </a:lnTo>
                  <a:lnTo>
                    <a:pt x="66850" y="260268"/>
                  </a:lnTo>
                  <a:lnTo>
                    <a:pt x="70252" y="258909"/>
                  </a:lnTo>
                  <a:lnTo>
                    <a:pt x="86816" y="250956"/>
                  </a:lnTo>
                  <a:lnTo>
                    <a:pt x="90082" y="249032"/>
                  </a:lnTo>
                  <a:lnTo>
                    <a:pt x="93310" y="246885"/>
                  </a:lnTo>
                  <a:lnTo>
                    <a:pt x="96528" y="244561"/>
                  </a:lnTo>
                  <a:lnTo>
                    <a:pt x="99747" y="242237"/>
                  </a:lnTo>
                  <a:lnTo>
                    <a:pt x="102938" y="239681"/>
                  </a:lnTo>
                  <a:lnTo>
                    <a:pt x="106126" y="237011"/>
                  </a:lnTo>
                  <a:lnTo>
                    <a:pt x="109314" y="234343"/>
                  </a:lnTo>
                  <a:lnTo>
                    <a:pt x="131472" y="213149"/>
                  </a:lnTo>
                  <a:lnTo>
                    <a:pt x="134633" y="209951"/>
                  </a:lnTo>
                  <a:lnTo>
                    <a:pt x="137794" y="206752"/>
                  </a:lnTo>
                  <a:lnTo>
                    <a:pt x="141225" y="203498"/>
                  </a:lnTo>
                  <a:lnTo>
                    <a:pt x="144118" y="200253"/>
                  </a:lnTo>
                  <a:lnTo>
                    <a:pt x="147011" y="197008"/>
                  </a:lnTo>
                  <a:lnTo>
                    <a:pt x="149455" y="194009"/>
                  </a:lnTo>
                  <a:lnTo>
                    <a:pt x="151992" y="190482"/>
                  </a:lnTo>
                  <a:lnTo>
                    <a:pt x="154529" y="186956"/>
                  </a:lnTo>
                  <a:lnTo>
                    <a:pt x="167897" y="158331"/>
                  </a:lnTo>
                  <a:lnTo>
                    <a:pt x="169268" y="153867"/>
                  </a:lnTo>
                  <a:lnTo>
                    <a:pt x="170640" y="149404"/>
                  </a:lnTo>
                  <a:lnTo>
                    <a:pt x="172141" y="145079"/>
                  </a:lnTo>
                  <a:lnTo>
                    <a:pt x="173408" y="140434"/>
                  </a:lnTo>
                  <a:lnTo>
                    <a:pt x="180618" y="101957"/>
                  </a:lnTo>
                  <a:lnTo>
                    <a:pt x="181043" y="97124"/>
                  </a:lnTo>
                  <a:lnTo>
                    <a:pt x="181468" y="92290"/>
                  </a:lnTo>
                  <a:lnTo>
                    <a:pt x="182428" y="65558"/>
                  </a:lnTo>
                  <a:lnTo>
                    <a:pt x="182426" y="61585"/>
                  </a:lnTo>
                  <a:lnTo>
                    <a:pt x="182420" y="57751"/>
                  </a:lnTo>
                  <a:lnTo>
                    <a:pt x="182414" y="53918"/>
                  </a:lnTo>
                  <a:lnTo>
                    <a:pt x="182361" y="50291"/>
                  </a:lnTo>
                  <a:lnTo>
                    <a:pt x="182314" y="46749"/>
                  </a:lnTo>
                  <a:lnTo>
                    <a:pt x="182267" y="43205"/>
                  </a:lnTo>
                  <a:lnTo>
                    <a:pt x="182467" y="39829"/>
                  </a:lnTo>
                  <a:lnTo>
                    <a:pt x="182138" y="36493"/>
                  </a:lnTo>
                  <a:lnTo>
                    <a:pt x="181809" y="33158"/>
                  </a:lnTo>
                  <a:lnTo>
                    <a:pt x="181023" y="29940"/>
                  </a:lnTo>
                  <a:lnTo>
                    <a:pt x="180338" y="26735"/>
                  </a:lnTo>
                  <a:lnTo>
                    <a:pt x="179654" y="23530"/>
                  </a:lnTo>
                  <a:lnTo>
                    <a:pt x="179047" y="20398"/>
                  </a:lnTo>
                  <a:lnTo>
                    <a:pt x="178031" y="17263"/>
                  </a:lnTo>
                  <a:lnTo>
                    <a:pt x="168740" y="1861"/>
                  </a:lnTo>
                  <a:lnTo>
                    <a:pt x="166648" y="555"/>
                  </a:lnTo>
                  <a:lnTo>
                    <a:pt x="163971" y="0"/>
                  </a:lnTo>
                  <a:lnTo>
                    <a:pt x="161694" y="86"/>
                  </a:lnTo>
                  <a:lnTo>
                    <a:pt x="159416" y="172"/>
                  </a:lnTo>
                  <a:lnTo>
                    <a:pt x="157058" y="1069"/>
                  </a:lnTo>
                  <a:lnTo>
                    <a:pt x="155074" y="2377"/>
                  </a:lnTo>
                  <a:lnTo>
                    <a:pt x="153091" y="3685"/>
                  </a:lnTo>
                  <a:lnTo>
                    <a:pt x="151292" y="5696"/>
                  </a:lnTo>
                  <a:lnTo>
                    <a:pt x="149793" y="7932"/>
                  </a:lnTo>
                  <a:lnTo>
                    <a:pt x="148294" y="10169"/>
                  </a:lnTo>
                  <a:lnTo>
                    <a:pt x="147082" y="12665"/>
                  </a:lnTo>
                  <a:lnTo>
                    <a:pt x="146079" y="15796"/>
                  </a:lnTo>
                  <a:lnTo>
                    <a:pt x="145077" y="18927"/>
                  </a:lnTo>
                  <a:lnTo>
                    <a:pt x="142580" y="38933"/>
                  </a:lnTo>
                  <a:lnTo>
                    <a:pt x="142305" y="43306"/>
                  </a:lnTo>
                  <a:lnTo>
                    <a:pt x="142206" y="48260"/>
                  </a:lnTo>
                  <a:lnTo>
                    <a:pt x="142132" y="52958"/>
                  </a:lnTo>
                  <a:lnTo>
                    <a:pt x="142059" y="57657"/>
                  </a:lnTo>
                  <a:lnTo>
                    <a:pt x="142098" y="62253"/>
                  </a:lnTo>
                  <a:lnTo>
                    <a:pt x="142137" y="67126"/>
                  </a:lnTo>
                  <a:lnTo>
                    <a:pt x="142177" y="71999"/>
                  </a:lnTo>
                  <a:lnTo>
                    <a:pt x="144292" y="98397"/>
                  </a:lnTo>
                  <a:lnTo>
                    <a:pt x="145290" y="103703"/>
                  </a:lnTo>
                  <a:lnTo>
                    <a:pt x="159333" y="139920"/>
                  </a:lnTo>
                  <a:lnTo>
                    <a:pt x="162069" y="144955"/>
                  </a:lnTo>
                  <a:lnTo>
                    <a:pt x="164805" y="149990"/>
                  </a:lnTo>
                  <a:lnTo>
                    <a:pt x="167798" y="155242"/>
                  </a:lnTo>
                  <a:lnTo>
                    <a:pt x="170834" y="160172"/>
                  </a:lnTo>
                  <a:lnTo>
                    <a:pt x="173870" y="165101"/>
                  </a:lnTo>
                  <a:lnTo>
                    <a:pt x="200031" y="197906"/>
                  </a:lnTo>
                  <a:lnTo>
                    <a:pt x="216556" y="211018"/>
                  </a:lnTo>
                  <a:lnTo>
                    <a:pt x="219828" y="213069"/>
                  </a:lnTo>
                  <a:lnTo>
                    <a:pt x="223101" y="215119"/>
                  </a:lnTo>
                  <a:lnTo>
                    <a:pt x="226087" y="217184"/>
                  </a:lnTo>
                  <a:lnTo>
                    <a:pt x="229599" y="218918"/>
                  </a:lnTo>
                  <a:lnTo>
                    <a:pt x="233111" y="220652"/>
                  </a:lnTo>
                  <a:lnTo>
                    <a:pt x="237057" y="222190"/>
                  </a:lnTo>
                  <a:lnTo>
                    <a:pt x="240902" y="223470"/>
                  </a:lnTo>
                  <a:lnTo>
                    <a:pt x="244747" y="224750"/>
                  </a:lnTo>
                  <a:lnTo>
                    <a:pt x="248772" y="225764"/>
                  </a:lnTo>
                  <a:lnTo>
                    <a:pt x="252670" y="226600"/>
                  </a:lnTo>
                  <a:lnTo>
                    <a:pt x="256568" y="227436"/>
                  </a:lnTo>
                  <a:lnTo>
                    <a:pt x="260488" y="228286"/>
                  </a:lnTo>
                  <a:lnTo>
                    <a:pt x="264289" y="228487"/>
                  </a:lnTo>
                  <a:lnTo>
                    <a:pt x="268091" y="228689"/>
                  </a:lnTo>
                  <a:lnTo>
                    <a:pt x="271562" y="228231"/>
                  </a:lnTo>
                  <a:lnTo>
                    <a:pt x="275479" y="227812"/>
                  </a:lnTo>
                  <a:lnTo>
                    <a:pt x="296133" y="223532"/>
                  </a:lnTo>
                  <a:lnTo>
                    <a:pt x="300192" y="222236"/>
                  </a:lnTo>
                  <a:lnTo>
                    <a:pt x="304251" y="220940"/>
                  </a:lnTo>
                  <a:lnTo>
                    <a:pt x="308269" y="219722"/>
                  </a:lnTo>
                  <a:lnTo>
                    <a:pt x="312148" y="218192"/>
                  </a:lnTo>
                  <a:lnTo>
                    <a:pt x="335789" y="206636"/>
                  </a:lnTo>
                  <a:lnTo>
                    <a:pt x="339900" y="204299"/>
                  </a:lnTo>
                  <a:lnTo>
                    <a:pt x="344366" y="201723"/>
                  </a:lnTo>
                  <a:lnTo>
                    <a:pt x="348133" y="199037"/>
                  </a:lnTo>
                  <a:lnTo>
                    <a:pt x="351900" y="196352"/>
                  </a:lnTo>
                  <a:lnTo>
                    <a:pt x="355165" y="193736"/>
                  </a:lnTo>
                  <a:lnTo>
                    <a:pt x="358390" y="190523"/>
                  </a:lnTo>
                  <a:lnTo>
                    <a:pt x="361615" y="187309"/>
                  </a:lnTo>
                  <a:lnTo>
                    <a:pt x="364535" y="183498"/>
                  </a:lnTo>
                  <a:lnTo>
                    <a:pt x="367481" y="179757"/>
                  </a:lnTo>
                  <a:lnTo>
                    <a:pt x="380708" y="160169"/>
                  </a:lnTo>
                  <a:lnTo>
                    <a:pt x="382930" y="156300"/>
                  </a:lnTo>
                  <a:lnTo>
                    <a:pt x="385152" y="152431"/>
                  </a:lnTo>
                  <a:lnTo>
                    <a:pt x="387456" y="148592"/>
                  </a:lnTo>
                  <a:lnTo>
                    <a:pt x="389394" y="144861"/>
                  </a:lnTo>
                  <a:lnTo>
                    <a:pt x="398191" y="123451"/>
                  </a:lnTo>
                  <a:lnTo>
                    <a:pt x="399172" y="120031"/>
                  </a:lnTo>
                  <a:lnTo>
                    <a:pt x="399601" y="116696"/>
                  </a:lnTo>
                  <a:lnTo>
                    <a:pt x="400443" y="113391"/>
                  </a:lnTo>
                  <a:lnTo>
                    <a:pt x="401285" y="110086"/>
                  </a:lnTo>
                  <a:lnTo>
                    <a:pt x="402343" y="106847"/>
                  </a:lnTo>
                  <a:lnTo>
                    <a:pt x="403242" y="103621"/>
                  </a:lnTo>
                  <a:lnTo>
                    <a:pt x="404141" y="100396"/>
                  </a:lnTo>
                  <a:lnTo>
                    <a:pt x="405063" y="97215"/>
                  </a:lnTo>
                  <a:lnTo>
                    <a:pt x="405838" y="94038"/>
                  </a:lnTo>
                  <a:lnTo>
                    <a:pt x="406612" y="90859"/>
                  </a:lnTo>
                  <a:lnTo>
                    <a:pt x="407310" y="87708"/>
                  </a:lnTo>
                  <a:lnTo>
                    <a:pt x="407890" y="84555"/>
                  </a:lnTo>
                  <a:lnTo>
                    <a:pt x="408471" y="81401"/>
                  </a:lnTo>
                  <a:lnTo>
                    <a:pt x="409208" y="78260"/>
                  </a:lnTo>
                  <a:lnTo>
                    <a:pt x="409323" y="75115"/>
                  </a:lnTo>
                  <a:lnTo>
                    <a:pt x="409439" y="71969"/>
                  </a:lnTo>
                  <a:lnTo>
                    <a:pt x="409260" y="68827"/>
                  </a:lnTo>
                  <a:lnTo>
                    <a:pt x="408583" y="65680"/>
                  </a:lnTo>
                  <a:lnTo>
                    <a:pt x="407905" y="62532"/>
                  </a:lnTo>
                  <a:lnTo>
                    <a:pt x="406759" y="59114"/>
                  </a:lnTo>
                  <a:lnTo>
                    <a:pt x="405261" y="56231"/>
                  </a:lnTo>
                  <a:lnTo>
                    <a:pt x="403763" y="53349"/>
                  </a:lnTo>
                  <a:lnTo>
                    <a:pt x="401788" y="50643"/>
                  </a:lnTo>
                  <a:lnTo>
                    <a:pt x="399594" y="48382"/>
                  </a:lnTo>
                  <a:lnTo>
                    <a:pt x="397400" y="46121"/>
                  </a:lnTo>
                  <a:lnTo>
                    <a:pt x="383341" y="38991"/>
                  </a:lnTo>
                  <a:lnTo>
                    <a:pt x="380295" y="38309"/>
                  </a:lnTo>
                  <a:lnTo>
                    <a:pt x="377059" y="38432"/>
                  </a:lnTo>
                  <a:lnTo>
                    <a:pt x="373823" y="38579"/>
                  </a:lnTo>
                  <a:lnTo>
                    <a:pt x="370587" y="38725"/>
                  </a:lnTo>
                  <a:lnTo>
                    <a:pt x="367244" y="39064"/>
                  </a:lnTo>
                  <a:lnTo>
                    <a:pt x="363923" y="39870"/>
                  </a:lnTo>
                  <a:lnTo>
                    <a:pt x="360602" y="40675"/>
                  </a:lnTo>
                  <a:lnTo>
                    <a:pt x="357234" y="42144"/>
                  </a:lnTo>
                  <a:lnTo>
                    <a:pt x="353895" y="43412"/>
                  </a:lnTo>
                  <a:lnTo>
                    <a:pt x="350555" y="44681"/>
                  </a:lnTo>
                  <a:lnTo>
                    <a:pt x="346938" y="45925"/>
                  </a:lnTo>
                  <a:lnTo>
                    <a:pt x="343887" y="47479"/>
                  </a:lnTo>
                  <a:lnTo>
                    <a:pt x="340837" y="49033"/>
                  </a:lnTo>
                  <a:lnTo>
                    <a:pt x="338249" y="51034"/>
                  </a:lnTo>
                  <a:lnTo>
                    <a:pt x="335591" y="52737"/>
                  </a:lnTo>
                  <a:lnTo>
                    <a:pt x="332934" y="54440"/>
                  </a:lnTo>
                  <a:lnTo>
                    <a:pt x="330221" y="55938"/>
                  </a:lnTo>
                  <a:lnTo>
                    <a:pt x="327942" y="57696"/>
                  </a:lnTo>
                  <a:lnTo>
                    <a:pt x="325663" y="59454"/>
                  </a:lnTo>
                  <a:lnTo>
                    <a:pt x="323889" y="61257"/>
                  </a:lnTo>
                  <a:lnTo>
                    <a:pt x="321916" y="63284"/>
                  </a:lnTo>
                  <a:lnTo>
                    <a:pt x="319944" y="65311"/>
                  </a:lnTo>
                  <a:lnTo>
                    <a:pt x="311393" y="77424"/>
                  </a:lnTo>
                  <a:lnTo>
                    <a:pt x="310316" y="80086"/>
                  </a:lnTo>
                  <a:lnTo>
                    <a:pt x="309663" y="82923"/>
                  </a:lnTo>
                  <a:lnTo>
                    <a:pt x="309648" y="85824"/>
                  </a:lnTo>
                  <a:lnTo>
                    <a:pt x="309633" y="88725"/>
                  </a:lnTo>
                  <a:lnTo>
                    <a:pt x="331666" y="123568"/>
                  </a:lnTo>
                  <a:lnTo>
                    <a:pt x="337975" y="129068"/>
                  </a:lnTo>
                  <a:lnTo>
                    <a:pt x="341246" y="131679"/>
                  </a:lnTo>
                  <a:lnTo>
                    <a:pt x="358094" y="143249"/>
                  </a:lnTo>
                  <a:lnTo>
                    <a:pt x="361484" y="145215"/>
                  </a:lnTo>
                  <a:lnTo>
                    <a:pt x="364875" y="147180"/>
                  </a:lnTo>
                  <a:lnTo>
                    <a:pt x="368273" y="149266"/>
                  </a:lnTo>
                  <a:lnTo>
                    <a:pt x="371635" y="151022"/>
                  </a:lnTo>
                  <a:lnTo>
                    <a:pt x="374998" y="152778"/>
                  </a:lnTo>
                  <a:lnTo>
                    <a:pt x="378344" y="154670"/>
                  </a:lnTo>
                  <a:lnTo>
                    <a:pt x="381661" y="155752"/>
                  </a:lnTo>
                  <a:lnTo>
                    <a:pt x="384978" y="156835"/>
                  </a:lnTo>
                  <a:lnTo>
                    <a:pt x="388268" y="157228"/>
                  </a:lnTo>
                  <a:lnTo>
                    <a:pt x="391539" y="157520"/>
                  </a:lnTo>
                  <a:lnTo>
                    <a:pt x="394809" y="157812"/>
                  </a:lnTo>
                  <a:lnTo>
                    <a:pt x="398053" y="157658"/>
                  </a:lnTo>
                  <a:lnTo>
                    <a:pt x="401284" y="157505"/>
                  </a:lnTo>
                  <a:lnTo>
                    <a:pt x="404515" y="157352"/>
                  </a:lnTo>
                  <a:lnTo>
                    <a:pt x="407723" y="156952"/>
                  </a:lnTo>
                  <a:lnTo>
                    <a:pt x="410925" y="156602"/>
                  </a:lnTo>
                  <a:lnTo>
                    <a:pt x="414127" y="156253"/>
                  </a:lnTo>
                  <a:lnTo>
                    <a:pt x="417583" y="155797"/>
                  </a:lnTo>
                  <a:lnTo>
                    <a:pt x="420496" y="155409"/>
                  </a:lnTo>
                  <a:lnTo>
                    <a:pt x="423409" y="155020"/>
                  </a:lnTo>
                  <a:lnTo>
                    <a:pt x="427086" y="154462"/>
                  </a:lnTo>
                  <a:lnTo>
                    <a:pt x="428404" y="154273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70376" y="1527328"/>
              <a:ext cx="132080" cy="356235"/>
            </a:xfrm>
            <a:custGeom>
              <a:avLst/>
              <a:gdLst/>
              <a:ahLst/>
              <a:cxnLst/>
              <a:rect l="l" t="t" r="r" b="b"/>
              <a:pathLst>
                <a:path w="132079" h="356235">
                  <a:moveTo>
                    <a:pt x="131636" y="7356"/>
                  </a:moveTo>
                  <a:lnTo>
                    <a:pt x="131366" y="7086"/>
                  </a:lnTo>
                  <a:lnTo>
                    <a:pt x="131725" y="6905"/>
                  </a:lnTo>
                  <a:lnTo>
                    <a:pt x="130016" y="5736"/>
                  </a:lnTo>
                  <a:lnTo>
                    <a:pt x="128307" y="4567"/>
                  </a:lnTo>
                  <a:lnTo>
                    <a:pt x="125950" y="680"/>
                  </a:lnTo>
                  <a:lnTo>
                    <a:pt x="121382" y="340"/>
                  </a:lnTo>
                  <a:lnTo>
                    <a:pt x="81959" y="15719"/>
                  </a:lnTo>
                  <a:lnTo>
                    <a:pt x="53982" y="43707"/>
                  </a:lnTo>
                  <a:lnTo>
                    <a:pt x="40953" y="69846"/>
                  </a:lnTo>
                  <a:lnTo>
                    <a:pt x="38521" y="76530"/>
                  </a:lnTo>
                  <a:lnTo>
                    <a:pt x="36621" y="83389"/>
                  </a:lnTo>
                  <a:lnTo>
                    <a:pt x="35567" y="90176"/>
                  </a:lnTo>
                  <a:lnTo>
                    <a:pt x="34512" y="96963"/>
                  </a:lnTo>
                  <a:lnTo>
                    <a:pt x="34543" y="103804"/>
                  </a:lnTo>
                  <a:lnTo>
                    <a:pt x="34626" y="110569"/>
                  </a:lnTo>
                  <a:lnTo>
                    <a:pt x="34710" y="117334"/>
                  </a:lnTo>
                  <a:lnTo>
                    <a:pt x="35431" y="124083"/>
                  </a:lnTo>
                  <a:lnTo>
                    <a:pt x="36069" y="130767"/>
                  </a:lnTo>
                  <a:lnTo>
                    <a:pt x="41150" y="163795"/>
                  </a:lnTo>
                  <a:lnTo>
                    <a:pt x="42534" y="170295"/>
                  </a:lnTo>
                  <a:lnTo>
                    <a:pt x="43917" y="176796"/>
                  </a:lnTo>
                  <a:lnTo>
                    <a:pt x="45189" y="183515"/>
                  </a:lnTo>
                  <a:lnTo>
                    <a:pt x="46760" y="189676"/>
                  </a:lnTo>
                  <a:lnTo>
                    <a:pt x="48332" y="195838"/>
                  </a:lnTo>
                  <a:lnTo>
                    <a:pt x="50295" y="201509"/>
                  </a:lnTo>
                  <a:lnTo>
                    <a:pt x="51963" y="207264"/>
                  </a:lnTo>
                  <a:lnTo>
                    <a:pt x="53631" y="213019"/>
                  </a:lnTo>
                  <a:lnTo>
                    <a:pt x="55337" y="218823"/>
                  </a:lnTo>
                  <a:lnTo>
                    <a:pt x="56770" y="224206"/>
                  </a:lnTo>
                  <a:lnTo>
                    <a:pt x="58203" y="229589"/>
                  </a:lnTo>
                  <a:lnTo>
                    <a:pt x="59490" y="234472"/>
                  </a:lnTo>
                  <a:lnTo>
                    <a:pt x="60561" y="239565"/>
                  </a:lnTo>
                  <a:lnTo>
                    <a:pt x="61633" y="244658"/>
                  </a:lnTo>
                  <a:lnTo>
                    <a:pt x="62492" y="249871"/>
                  </a:lnTo>
                  <a:lnTo>
                    <a:pt x="63201" y="254763"/>
                  </a:lnTo>
                  <a:lnTo>
                    <a:pt x="63910" y="259655"/>
                  </a:lnTo>
                  <a:lnTo>
                    <a:pt x="64139" y="264417"/>
                  </a:lnTo>
                  <a:lnTo>
                    <a:pt x="64815" y="268917"/>
                  </a:lnTo>
                  <a:lnTo>
                    <a:pt x="65492" y="273417"/>
                  </a:lnTo>
                  <a:lnTo>
                    <a:pt x="66447" y="277684"/>
                  </a:lnTo>
                  <a:lnTo>
                    <a:pt x="67263" y="281764"/>
                  </a:lnTo>
                  <a:lnTo>
                    <a:pt x="68079" y="285843"/>
                  </a:lnTo>
                  <a:lnTo>
                    <a:pt x="68964" y="289677"/>
                  </a:lnTo>
                  <a:lnTo>
                    <a:pt x="69711" y="293393"/>
                  </a:lnTo>
                  <a:lnTo>
                    <a:pt x="70458" y="297108"/>
                  </a:lnTo>
                  <a:lnTo>
                    <a:pt x="71158" y="300614"/>
                  </a:lnTo>
                  <a:lnTo>
                    <a:pt x="71743" y="304057"/>
                  </a:lnTo>
                  <a:lnTo>
                    <a:pt x="72328" y="307499"/>
                  </a:lnTo>
                  <a:lnTo>
                    <a:pt x="72817" y="310785"/>
                  </a:lnTo>
                  <a:lnTo>
                    <a:pt x="73222" y="314046"/>
                  </a:lnTo>
                  <a:lnTo>
                    <a:pt x="73626" y="317306"/>
                  </a:lnTo>
                  <a:lnTo>
                    <a:pt x="74196" y="320735"/>
                  </a:lnTo>
                  <a:lnTo>
                    <a:pt x="74172" y="323620"/>
                  </a:lnTo>
                  <a:lnTo>
                    <a:pt x="74148" y="326505"/>
                  </a:lnTo>
                  <a:lnTo>
                    <a:pt x="73581" y="328881"/>
                  </a:lnTo>
                  <a:lnTo>
                    <a:pt x="73077" y="331359"/>
                  </a:lnTo>
                  <a:lnTo>
                    <a:pt x="72573" y="333836"/>
                  </a:lnTo>
                  <a:lnTo>
                    <a:pt x="72075" y="336362"/>
                  </a:lnTo>
                  <a:lnTo>
                    <a:pt x="71146" y="338485"/>
                  </a:lnTo>
                  <a:lnTo>
                    <a:pt x="70217" y="340607"/>
                  </a:lnTo>
                  <a:lnTo>
                    <a:pt x="68757" y="342239"/>
                  </a:lnTo>
                  <a:lnTo>
                    <a:pt x="67504" y="344093"/>
                  </a:lnTo>
                  <a:lnTo>
                    <a:pt x="66251" y="345947"/>
                  </a:lnTo>
                  <a:lnTo>
                    <a:pt x="65099" y="347935"/>
                  </a:lnTo>
                  <a:lnTo>
                    <a:pt x="63627" y="349610"/>
                  </a:lnTo>
                  <a:lnTo>
                    <a:pt x="62155" y="351284"/>
                  </a:lnTo>
                  <a:lnTo>
                    <a:pt x="60543" y="353112"/>
                  </a:lnTo>
                  <a:lnTo>
                    <a:pt x="58671" y="354142"/>
                  </a:lnTo>
                  <a:lnTo>
                    <a:pt x="56800" y="355173"/>
                  </a:lnTo>
                  <a:lnTo>
                    <a:pt x="54691" y="355529"/>
                  </a:lnTo>
                  <a:lnTo>
                    <a:pt x="52398" y="355793"/>
                  </a:lnTo>
                  <a:lnTo>
                    <a:pt x="50106" y="356055"/>
                  </a:lnTo>
                  <a:lnTo>
                    <a:pt x="47568" y="355886"/>
                  </a:lnTo>
                  <a:lnTo>
                    <a:pt x="44914" y="355720"/>
                  </a:lnTo>
                  <a:lnTo>
                    <a:pt x="42260" y="355555"/>
                  </a:lnTo>
                  <a:lnTo>
                    <a:pt x="39399" y="355421"/>
                  </a:lnTo>
                  <a:lnTo>
                    <a:pt x="36476" y="354800"/>
                  </a:lnTo>
                  <a:lnTo>
                    <a:pt x="33553" y="354178"/>
                  </a:lnTo>
                  <a:lnTo>
                    <a:pt x="30477" y="353004"/>
                  </a:lnTo>
                  <a:lnTo>
                    <a:pt x="27376" y="351990"/>
                  </a:lnTo>
                  <a:lnTo>
                    <a:pt x="24276" y="350976"/>
                  </a:lnTo>
                  <a:lnTo>
                    <a:pt x="21075" y="350293"/>
                  </a:lnTo>
                  <a:lnTo>
                    <a:pt x="17872" y="348715"/>
                  </a:lnTo>
                  <a:lnTo>
                    <a:pt x="14670" y="347136"/>
                  </a:lnTo>
                  <a:lnTo>
                    <a:pt x="11141" y="344654"/>
                  </a:lnTo>
                  <a:lnTo>
                    <a:pt x="8162" y="342522"/>
                  </a:lnTo>
                  <a:lnTo>
                    <a:pt x="5183" y="340390"/>
                  </a:lnTo>
                  <a:lnTo>
                    <a:pt x="1360" y="337022"/>
                  </a:lnTo>
                  <a:lnTo>
                    <a:pt x="0" y="335923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40029" y="1648655"/>
              <a:ext cx="239022" cy="18631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078241" y="1559506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10" h="3809">
                  <a:moveTo>
                    <a:pt x="0" y="3775"/>
                  </a:moveTo>
                  <a:lnTo>
                    <a:pt x="1619" y="2155"/>
                  </a:lnTo>
                  <a:lnTo>
                    <a:pt x="3773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4182785" y="1669858"/>
            <a:ext cx="438150" cy="151638"/>
          </a:xfrm>
          <a:custGeom>
            <a:avLst/>
            <a:gdLst/>
            <a:ahLst/>
            <a:cxnLst/>
            <a:rect l="l" t="t" r="r" b="b"/>
            <a:pathLst>
              <a:path w="438150" h="151764">
                <a:moveTo>
                  <a:pt x="270" y="82664"/>
                </a:moveTo>
                <a:lnTo>
                  <a:pt x="270" y="82394"/>
                </a:lnTo>
                <a:lnTo>
                  <a:pt x="270" y="79512"/>
                </a:lnTo>
                <a:lnTo>
                  <a:pt x="270" y="81043"/>
                </a:lnTo>
                <a:lnTo>
                  <a:pt x="270" y="82575"/>
                </a:lnTo>
                <a:lnTo>
                  <a:pt x="270" y="87250"/>
                </a:lnTo>
                <a:lnTo>
                  <a:pt x="270" y="91852"/>
                </a:lnTo>
                <a:lnTo>
                  <a:pt x="270" y="96455"/>
                </a:lnTo>
                <a:lnTo>
                  <a:pt x="0" y="103573"/>
                </a:lnTo>
                <a:lnTo>
                  <a:pt x="270" y="108658"/>
                </a:lnTo>
                <a:lnTo>
                  <a:pt x="539" y="113744"/>
                </a:lnTo>
                <a:lnTo>
                  <a:pt x="1260" y="118713"/>
                </a:lnTo>
                <a:lnTo>
                  <a:pt x="1890" y="122365"/>
                </a:lnTo>
                <a:lnTo>
                  <a:pt x="2518" y="126017"/>
                </a:lnTo>
                <a:lnTo>
                  <a:pt x="3342" y="128797"/>
                </a:lnTo>
                <a:lnTo>
                  <a:pt x="6988" y="133277"/>
                </a:lnTo>
                <a:lnTo>
                  <a:pt x="8275" y="132962"/>
                </a:lnTo>
                <a:lnTo>
                  <a:pt x="14420" y="124146"/>
                </a:lnTo>
                <a:lnTo>
                  <a:pt x="15496" y="121689"/>
                </a:lnTo>
                <a:lnTo>
                  <a:pt x="16572" y="119232"/>
                </a:lnTo>
                <a:lnTo>
                  <a:pt x="17971" y="116368"/>
                </a:lnTo>
                <a:lnTo>
                  <a:pt x="19162" y="113432"/>
                </a:lnTo>
                <a:lnTo>
                  <a:pt x="20354" y="110496"/>
                </a:lnTo>
                <a:lnTo>
                  <a:pt x="21327" y="107019"/>
                </a:lnTo>
                <a:lnTo>
                  <a:pt x="22643" y="104073"/>
                </a:lnTo>
                <a:lnTo>
                  <a:pt x="23960" y="101127"/>
                </a:lnTo>
                <a:lnTo>
                  <a:pt x="25635" y="98475"/>
                </a:lnTo>
                <a:lnTo>
                  <a:pt x="27060" y="95754"/>
                </a:lnTo>
                <a:lnTo>
                  <a:pt x="28485" y="93033"/>
                </a:lnTo>
                <a:lnTo>
                  <a:pt x="29956" y="90434"/>
                </a:lnTo>
                <a:lnTo>
                  <a:pt x="31193" y="87749"/>
                </a:lnTo>
                <a:lnTo>
                  <a:pt x="32430" y="85063"/>
                </a:lnTo>
                <a:lnTo>
                  <a:pt x="33279" y="82122"/>
                </a:lnTo>
                <a:lnTo>
                  <a:pt x="34482" y="79641"/>
                </a:lnTo>
                <a:lnTo>
                  <a:pt x="35685" y="77159"/>
                </a:lnTo>
                <a:lnTo>
                  <a:pt x="36889" y="75087"/>
                </a:lnTo>
                <a:lnTo>
                  <a:pt x="38410" y="72860"/>
                </a:lnTo>
                <a:lnTo>
                  <a:pt x="39931" y="70632"/>
                </a:lnTo>
                <a:lnTo>
                  <a:pt x="41647" y="68267"/>
                </a:lnTo>
                <a:lnTo>
                  <a:pt x="43609" y="66275"/>
                </a:lnTo>
                <a:lnTo>
                  <a:pt x="45571" y="64282"/>
                </a:lnTo>
                <a:lnTo>
                  <a:pt x="63610" y="58056"/>
                </a:lnTo>
                <a:lnTo>
                  <a:pt x="66594" y="58404"/>
                </a:lnTo>
                <a:lnTo>
                  <a:pt x="69579" y="58752"/>
                </a:lnTo>
                <a:lnTo>
                  <a:pt x="72704" y="59557"/>
                </a:lnTo>
                <a:lnTo>
                  <a:pt x="75845" y="60769"/>
                </a:lnTo>
                <a:lnTo>
                  <a:pt x="78986" y="61981"/>
                </a:lnTo>
                <a:lnTo>
                  <a:pt x="95198" y="72635"/>
                </a:lnTo>
                <a:lnTo>
                  <a:pt x="98457" y="75200"/>
                </a:lnTo>
                <a:lnTo>
                  <a:pt x="102005" y="78099"/>
                </a:lnTo>
                <a:lnTo>
                  <a:pt x="104997" y="81062"/>
                </a:lnTo>
                <a:lnTo>
                  <a:pt x="107989" y="84024"/>
                </a:lnTo>
                <a:lnTo>
                  <a:pt x="110531" y="87481"/>
                </a:lnTo>
                <a:lnTo>
                  <a:pt x="113151" y="90409"/>
                </a:lnTo>
                <a:lnTo>
                  <a:pt x="115771" y="93336"/>
                </a:lnTo>
                <a:lnTo>
                  <a:pt x="118458" y="95945"/>
                </a:lnTo>
                <a:lnTo>
                  <a:pt x="120717" y="98627"/>
                </a:lnTo>
                <a:lnTo>
                  <a:pt x="122975" y="101310"/>
                </a:lnTo>
                <a:lnTo>
                  <a:pt x="124738" y="103860"/>
                </a:lnTo>
                <a:lnTo>
                  <a:pt x="126701" y="106505"/>
                </a:lnTo>
                <a:lnTo>
                  <a:pt x="128665" y="109149"/>
                </a:lnTo>
                <a:lnTo>
                  <a:pt x="130745" y="111777"/>
                </a:lnTo>
                <a:lnTo>
                  <a:pt x="132498" y="114493"/>
                </a:lnTo>
                <a:lnTo>
                  <a:pt x="134250" y="117209"/>
                </a:lnTo>
                <a:lnTo>
                  <a:pt x="135597" y="120239"/>
                </a:lnTo>
                <a:lnTo>
                  <a:pt x="137216" y="122799"/>
                </a:lnTo>
                <a:lnTo>
                  <a:pt x="148117" y="135079"/>
                </a:lnTo>
                <a:lnTo>
                  <a:pt x="150264" y="136521"/>
                </a:lnTo>
                <a:lnTo>
                  <a:pt x="152606" y="137610"/>
                </a:lnTo>
                <a:lnTo>
                  <a:pt x="155093" y="138505"/>
                </a:lnTo>
                <a:lnTo>
                  <a:pt x="157580" y="139400"/>
                </a:lnTo>
                <a:lnTo>
                  <a:pt x="160265" y="140249"/>
                </a:lnTo>
                <a:lnTo>
                  <a:pt x="163038" y="140448"/>
                </a:lnTo>
                <a:lnTo>
                  <a:pt x="165813" y="140647"/>
                </a:lnTo>
                <a:lnTo>
                  <a:pt x="168752" y="140422"/>
                </a:lnTo>
                <a:lnTo>
                  <a:pt x="171738" y="139699"/>
                </a:lnTo>
                <a:lnTo>
                  <a:pt x="174724" y="138976"/>
                </a:lnTo>
                <a:lnTo>
                  <a:pt x="177831" y="137441"/>
                </a:lnTo>
                <a:lnTo>
                  <a:pt x="180955" y="136110"/>
                </a:lnTo>
                <a:lnTo>
                  <a:pt x="184079" y="134779"/>
                </a:lnTo>
                <a:lnTo>
                  <a:pt x="187282" y="133391"/>
                </a:lnTo>
                <a:lnTo>
                  <a:pt x="190484" y="131712"/>
                </a:lnTo>
                <a:lnTo>
                  <a:pt x="193687" y="130033"/>
                </a:lnTo>
                <a:lnTo>
                  <a:pt x="218012" y="111013"/>
                </a:lnTo>
                <a:lnTo>
                  <a:pt x="220619" y="107926"/>
                </a:lnTo>
                <a:lnTo>
                  <a:pt x="223025" y="104210"/>
                </a:lnTo>
                <a:lnTo>
                  <a:pt x="225545" y="100547"/>
                </a:lnTo>
                <a:lnTo>
                  <a:pt x="228065" y="96884"/>
                </a:lnTo>
                <a:lnTo>
                  <a:pt x="242535" y="69908"/>
                </a:lnTo>
                <a:lnTo>
                  <a:pt x="244071" y="65906"/>
                </a:lnTo>
                <a:lnTo>
                  <a:pt x="245607" y="61903"/>
                </a:lnTo>
                <a:lnTo>
                  <a:pt x="247269" y="57525"/>
                </a:lnTo>
                <a:lnTo>
                  <a:pt x="248670" y="53319"/>
                </a:lnTo>
                <a:lnTo>
                  <a:pt x="250071" y="49113"/>
                </a:lnTo>
                <a:lnTo>
                  <a:pt x="257015" y="17067"/>
                </a:lnTo>
                <a:lnTo>
                  <a:pt x="257473" y="13361"/>
                </a:lnTo>
                <a:lnTo>
                  <a:pt x="258300" y="8978"/>
                </a:lnTo>
                <a:lnTo>
                  <a:pt x="257992" y="6287"/>
                </a:lnTo>
                <a:lnTo>
                  <a:pt x="257683" y="3595"/>
                </a:lnTo>
                <a:lnTo>
                  <a:pt x="256343" y="1833"/>
                </a:lnTo>
                <a:lnTo>
                  <a:pt x="255163" y="916"/>
                </a:lnTo>
                <a:lnTo>
                  <a:pt x="253984" y="0"/>
                </a:lnTo>
                <a:lnTo>
                  <a:pt x="252598" y="389"/>
                </a:lnTo>
                <a:lnTo>
                  <a:pt x="250914" y="785"/>
                </a:lnTo>
                <a:lnTo>
                  <a:pt x="249229" y="1182"/>
                </a:lnTo>
                <a:lnTo>
                  <a:pt x="246977" y="2040"/>
                </a:lnTo>
                <a:lnTo>
                  <a:pt x="245056" y="3296"/>
                </a:lnTo>
                <a:lnTo>
                  <a:pt x="243136" y="4552"/>
                </a:lnTo>
                <a:lnTo>
                  <a:pt x="232655" y="23949"/>
                </a:lnTo>
                <a:lnTo>
                  <a:pt x="231490" y="27627"/>
                </a:lnTo>
                <a:lnTo>
                  <a:pt x="230325" y="31306"/>
                </a:lnTo>
                <a:lnTo>
                  <a:pt x="228953" y="35238"/>
                </a:lnTo>
                <a:lnTo>
                  <a:pt x="227792" y="39061"/>
                </a:lnTo>
                <a:lnTo>
                  <a:pt x="226631" y="42885"/>
                </a:lnTo>
                <a:lnTo>
                  <a:pt x="225483" y="46514"/>
                </a:lnTo>
                <a:lnTo>
                  <a:pt x="224521" y="50571"/>
                </a:lnTo>
                <a:lnTo>
                  <a:pt x="223559" y="54627"/>
                </a:lnTo>
                <a:lnTo>
                  <a:pt x="222449" y="59108"/>
                </a:lnTo>
                <a:lnTo>
                  <a:pt x="222020" y="63401"/>
                </a:lnTo>
                <a:lnTo>
                  <a:pt x="221591" y="67695"/>
                </a:lnTo>
                <a:lnTo>
                  <a:pt x="221768" y="72110"/>
                </a:lnTo>
                <a:lnTo>
                  <a:pt x="221948" y="76332"/>
                </a:lnTo>
                <a:lnTo>
                  <a:pt x="222129" y="80555"/>
                </a:lnTo>
                <a:lnTo>
                  <a:pt x="222379" y="84727"/>
                </a:lnTo>
                <a:lnTo>
                  <a:pt x="223104" y="88736"/>
                </a:lnTo>
                <a:lnTo>
                  <a:pt x="223828" y="92745"/>
                </a:lnTo>
                <a:lnTo>
                  <a:pt x="225153" y="96626"/>
                </a:lnTo>
                <a:lnTo>
                  <a:pt x="226297" y="100387"/>
                </a:lnTo>
                <a:lnTo>
                  <a:pt x="227440" y="104148"/>
                </a:lnTo>
                <a:lnTo>
                  <a:pt x="228536" y="107764"/>
                </a:lnTo>
                <a:lnTo>
                  <a:pt x="229965" y="111302"/>
                </a:lnTo>
                <a:lnTo>
                  <a:pt x="257099" y="141471"/>
                </a:lnTo>
                <a:lnTo>
                  <a:pt x="288848" y="149428"/>
                </a:lnTo>
                <a:lnTo>
                  <a:pt x="294137" y="150021"/>
                </a:lnTo>
                <a:lnTo>
                  <a:pt x="299802" y="150349"/>
                </a:lnTo>
                <a:lnTo>
                  <a:pt x="305598" y="150610"/>
                </a:lnTo>
                <a:lnTo>
                  <a:pt x="311393" y="150871"/>
                </a:lnTo>
                <a:lnTo>
                  <a:pt x="317479" y="150943"/>
                </a:lnTo>
                <a:lnTo>
                  <a:pt x="323622" y="150993"/>
                </a:lnTo>
                <a:lnTo>
                  <a:pt x="329765" y="151044"/>
                </a:lnTo>
                <a:lnTo>
                  <a:pt x="336106" y="151246"/>
                </a:lnTo>
                <a:lnTo>
                  <a:pt x="342458" y="150912"/>
                </a:lnTo>
                <a:lnTo>
                  <a:pt x="348811" y="150579"/>
                </a:lnTo>
                <a:lnTo>
                  <a:pt x="355281" y="149731"/>
                </a:lnTo>
                <a:lnTo>
                  <a:pt x="361739" y="148993"/>
                </a:lnTo>
                <a:lnTo>
                  <a:pt x="368196" y="148254"/>
                </a:lnTo>
                <a:lnTo>
                  <a:pt x="374981" y="147566"/>
                </a:lnTo>
                <a:lnTo>
                  <a:pt x="381203" y="146480"/>
                </a:lnTo>
                <a:lnTo>
                  <a:pt x="387425" y="145394"/>
                </a:lnTo>
                <a:lnTo>
                  <a:pt x="392674" y="144092"/>
                </a:lnTo>
                <a:lnTo>
                  <a:pt x="434869" y="132153"/>
                </a:lnTo>
                <a:lnTo>
                  <a:pt x="437927" y="131226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4942739" y="1552638"/>
            <a:ext cx="664210" cy="277896"/>
            <a:chOff x="4942739" y="1553943"/>
            <a:chExt cx="664210" cy="278130"/>
          </a:xfrm>
        </p:grpSpPr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73819" y="1572821"/>
              <a:ext cx="178511" cy="2491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952264" y="1563468"/>
              <a:ext cx="645160" cy="259079"/>
            </a:xfrm>
            <a:custGeom>
              <a:avLst/>
              <a:gdLst/>
              <a:ahLst/>
              <a:cxnLst/>
              <a:rect l="l" t="t" r="r" b="b"/>
              <a:pathLst>
                <a:path w="645160" h="259080">
                  <a:moveTo>
                    <a:pt x="2607" y="95135"/>
                  </a:moveTo>
                  <a:lnTo>
                    <a:pt x="3147" y="95135"/>
                  </a:lnTo>
                  <a:lnTo>
                    <a:pt x="0" y="97026"/>
                  </a:lnTo>
                  <a:lnTo>
                    <a:pt x="5847" y="95135"/>
                  </a:lnTo>
                  <a:lnTo>
                    <a:pt x="47589" y="80026"/>
                  </a:lnTo>
                  <a:lnTo>
                    <a:pt x="90472" y="62628"/>
                  </a:lnTo>
                  <a:lnTo>
                    <a:pt x="129336" y="44427"/>
                  </a:lnTo>
                  <a:lnTo>
                    <a:pt x="153026" y="31483"/>
                  </a:lnTo>
                  <a:lnTo>
                    <a:pt x="159950" y="27667"/>
                  </a:lnTo>
                  <a:lnTo>
                    <a:pt x="189975" y="8538"/>
                  </a:lnTo>
                  <a:lnTo>
                    <a:pt x="194363" y="5726"/>
                  </a:lnTo>
                  <a:lnTo>
                    <a:pt x="198751" y="2914"/>
                  </a:lnTo>
                  <a:lnTo>
                    <a:pt x="201693" y="1025"/>
                  </a:lnTo>
                  <a:lnTo>
                    <a:pt x="204084" y="512"/>
                  </a:lnTo>
                  <a:lnTo>
                    <a:pt x="206476" y="0"/>
                  </a:lnTo>
                  <a:lnTo>
                    <a:pt x="207725" y="1114"/>
                  </a:lnTo>
                  <a:lnTo>
                    <a:pt x="208712" y="2648"/>
                  </a:lnTo>
                  <a:lnTo>
                    <a:pt x="209698" y="4182"/>
                  </a:lnTo>
                  <a:lnTo>
                    <a:pt x="209888" y="6879"/>
                  </a:lnTo>
                  <a:lnTo>
                    <a:pt x="210005" y="9716"/>
                  </a:lnTo>
                  <a:lnTo>
                    <a:pt x="210121" y="12553"/>
                  </a:lnTo>
                  <a:lnTo>
                    <a:pt x="209749" y="15852"/>
                  </a:lnTo>
                  <a:lnTo>
                    <a:pt x="209410" y="19669"/>
                  </a:lnTo>
                  <a:lnTo>
                    <a:pt x="209072" y="23485"/>
                  </a:lnTo>
                  <a:lnTo>
                    <a:pt x="208483" y="28145"/>
                  </a:lnTo>
                  <a:lnTo>
                    <a:pt x="207974" y="32613"/>
                  </a:lnTo>
                  <a:lnTo>
                    <a:pt x="207466" y="37080"/>
                  </a:lnTo>
                  <a:lnTo>
                    <a:pt x="206867" y="41629"/>
                  </a:lnTo>
                  <a:lnTo>
                    <a:pt x="206361" y="46473"/>
                  </a:lnTo>
                  <a:lnTo>
                    <a:pt x="205854" y="51317"/>
                  </a:lnTo>
                  <a:lnTo>
                    <a:pt x="205353" y="56386"/>
                  </a:lnTo>
                  <a:lnTo>
                    <a:pt x="204933" y="61676"/>
                  </a:lnTo>
                  <a:lnTo>
                    <a:pt x="204513" y="66964"/>
                  </a:lnTo>
                  <a:lnTo>
                    <a:pt x="204146" y="72783"/>
                  </a:lnTo>
                  <a:lnTo>
                    <a:pt x="203841" y="78206"/>
                  </a:lnTo>
                  <a:lnTo>
                    <a:pt x="203536" y="83628"/>
                  </a:lnTo>
                  <a:lnTo>
                    <a:pt x="203298" y="89103"/>
                  </a:lnTo>
                  <a:lnTo>
                    <a:pt x="203102" y="94210"/>
                  </a:lnTo>
                  <a:lnTo>
                    <a:pt x="202906" y="99318"/>
                  </a:lnTo>
                  <a:lnTo>
                    <a:pt x="202774" y="104230"/>
                  </a:lnTo>
                  <a:lnTo>
                    <a:pt x="202666" y="108852"/>
                  </a:lnTo>
                  <a:lnTo>
                    <a:pt x="202558" y="113474"/>
                  </a:lnTo>
                  <a:lnTo>
                    <a:pt x="202500" y="117809"/>
                  </a:lnTo>
                  <a:lnTo>
                    <a:pt x="202455" y="121943"/>
                  </a:lnTo>
                  <a:lnTo>
                    <a:pt x="202409" y="126077"/>
                  </a:lnTo>
                  <a:lnTo>
                    <a:pt x="202399" y="129927"/>
                  </a:lnTo>
                  <a:lnTo>
                    <a:pt x="202392" y="133654"/>
                  </a:lnTo>
                  <a:lnTo>
                    <a:pt x="202386" y="137381"/>
                  </a:lnTo>
                  <a:lnTo>
                    <a:pt x="202401" y="140875"/>
                  </a:lnTo>
                  <a:lnTo>
                    <a:pt x="202415" y="144305"/>
                  </a:lnTo>
                  <a:lnTo>
                    <a:pt x="202429" y="147735"/>
                  </a:lnTo>
                  <a:lnTo>
                    <a:pt x="202454" y="150996"/>
                  </a:lnTo>
                  <a:lnTo>
                    <a:pt x="202476" y="154235"/>
                  </a:lnTo>
                  <a:lnTo>
                    <a:pt x="202497" y="157474"/>
                  </a:lnTo>
                  <a:lnTo>
                    <a:pt x="202524" y="160605"/>
                  </a:lnTo>
                  <a:lnTo>
                    <a:pt x="202546" y="163737"/>
                  </a:lnTo>
                  <a:lnTo>
                    <a:pt x="202568" y="166870"/>
                  </a:lnTo>
                  <a:lnTo>
                    <a:pt x="202050" y="170754"/>
                  </a:lnTo>
                  <a:lnTo>
                    <a:pt x="202608" y="173031"/>
                  </a:lnTo>
                  <a:lnTo>
                    <a:pt x="203167" y="175308"/>
                  </a:lnTo>
                  <a:lnTo>
                    <a:pt x="204625" y="176747"/>
                  </a:lnTo>
                  <a:lnTo>
                    <a:pt x="205896" y="177399"/>
                  </a:lnTo>
                  <a:lnTo>
                    <a:pt x="207168" y="178051"/>
                  </a:lnTo>
                  <a:lnTo>
                    <a:pt x="208556" y="177753"/>
                  </a:lnTo>
                  <a:lnTo>
                    <a:pt x="219547" y="167720"/>
                  </a:lnTo>
                  <a:lnTo>
                    <a:pt x="221465" y="165268"/>
                  </a:lnTo>
                  <a:lnTo>
                    <a:pt x="223383" y="162816"/>
                  </a:lnTo>
                  <a:lnTo>
                    <a:pt x="225609" y="160375"/>
                  </a:lnTo>
                  <a:lnTo>
                    <a:pt x="227495" y="157817"/>
                  </a:lnTo>
                  <a:lnTo>
                    <a:pt x="229380" y="155259"/>
                  </a:lnTo>
                  <a:lnTo>
                    <a:pt x="230957" y="152634"/>
                  </a:lnTo>
                  <a:lnTo>
                    <a:pt x="232775" y="149918"/>
                  </a:lnTo>
                  <a:lnTo>
                    <a:pt x="234593" y="147201"/>
                  </a:lnTo>
                  <a:lnTo>
                    <a:pt x="236387" y="144121"/>
                  </a:lnTo>
                  <a:lnTo>
                    <a:pt x="238403" y="141516"/>
                  </a:lnTo>
                  <a:lnTo>
                    <a:pt x="240419" y="138912"/>
                  </a:lnTo>
                  <a:lnTo>
                    <a:pt x="242827" y="136668"/>
                  </a:lnTo>
                  <a:lnTo>
                    <a:pt x="244868" y="134292"/>
                  </a:lnTo>
                  <a:lnTo>
                    <a:pt x="246910" y="131917"/>
                  </a:lnTo>
                  <a:lnTo>
                    <a:pt x="248675" y="129392"/>
                  </a:lnTo>
                  <a:lnTo>
                    <a:pt x="250653" y="127264"/>
                  </a:lnTo>
                  <a:lnTo>
                    <a:pt x="252630" y="125137"/>
                  </a:lnTo>
                  <a:lnTo>
                    <a:pt x="254584" y="123171"/>
                  </a:lnTo>
                  <a:lnTo>
                    <a:pt x="256733" y="121530"/>
                  </a:lnTo>
                  <a:lnTo>
                    <a:pt x="258883" y="119888"/>
                  </a:lnTo>
                  <a:lnTo>
                    <a:pt x="261139" y="118266"/>
                  </a:lnTo>
                  <a:lnTo>
                    <a:pt x="263548" y="117416"/>
                  </a:lnTo>
                  <a:lnTo>
                    <a:pt x="265958" y="116566"/>
                  </a:lnTo>
                  <a:lnTo>
                    <a:pt x="268521" y="116202"/>
                  </a:lnTo>
                  <a:lnTo>
                    <a:pt x="271192" y="116433"/>
                  </a:lnTo>
                  <a:lnTo>
                    <a:pt x="273862" y="116664"/>
                  </a:lnTo>
                  <a:lnTo>
                    <a:pt x="276683" y="117530"/>
                  </a:lnTo>
                  <a:lnTo>
                    <a:pt x="279569" y="118803"/>
                  </a:lnTo>
                  <a:lnTo>
                    <a:pt x="282456" y="120075"/>
                  </a:lnTo>
                  <a:lnTo>
                    <a:pt x="300116" y="137283"/>
                  </a:lnTo>
                  <a:lnTo>
                    <a:pt x="301987" y="140382"/>
                  </a:lnTo>
                  <a:lnTo>
                    <a:pt x="303857" y="143480"/>
                  </a:lnTo>
                  <a:lnTo>
                    <a:pt x="305800" y="146792"/>
                  </a:lnTo>
                  <a:lnTo>
                    <a:pt x="307435" y="150093"/>
                  </a:lnTo>
                  <a:lnTo>
                    <a:pt x="309069" y="153394"/>
                  </a:lnTo>
                  <a:lnTo>
                    <a:pt x="310285" y="156808"/>
                  </a:lnTo>
                  <a:lnTo>
                    <a:pt x="311794" y="160190"/>
                  </a:lnTo>
                  <a:lnTo>
                    <a:pt x="313302" y="163572"/>
                  </a:lnTo>
                  <a:lnTo>
                    <a:pt x="315027" y="166997"/>
                  </a:lnTo>
                  <a:lnTo>
                    <a:pt x="316486" y="170384"/>
                  </a:lnTo>
                  <a:lnTo>
                    <a:pt x="317946" y="173771"/>
                  </a:lnTo>
                  <a:lnTo>
                    <a:pt x="319092" y="177430"/>
                  </a:lnTo>
                  <a:lnTo>
                    <a:pt x="320549" y="180514"/>
                  </a:lnTo>
                  <a:lnTo>
                    <a:pt x="322005" y="183598"/>
                  </a:lnTo>
                  <a:lnTo>
                    <a:pt x="323747" y="186211"/>
                  </a:lnTo>
                  <a:lnTo>
                    <a:pt x="325225" y="188890"/>
                  </a:lnTo>
                  <a:lnTo>
                    <a:pt x="326702" y="191568"/>
                  </a:lnTo>
                  <a:lnTo>
                    <a:pt x="327907" y="194295"/>
                  </a:lnTo>
                  <a:lnTo>
                    <a:pt x="329413" y="196585"/>
                  </a:lnTo>
                  <a:lnTo>
                    <a:pt x="330920" y="198875"/>
                  </a:lnTo>
                  <a:lnTo>
                    <a:pt x="332460" y="200655"/>
                  </a:lnTo>
                  <a:lnTo>
                    <a:pt x="334265" y="202632"/>
                  </a:lnTo>
                  <a:lnTo>
                    <a:pt x="336070" y="204609"/>
                  </a:lnTo>
                  <a:lnTo>
                    <a:pt x="338057" y="206693"/>
                  </a:lnTo>
                  <a:lnTo>
                    <a:pt x="340245" y="208447"/>
                  </a:lnTo>
                  <a:lnTo>
                    <a:pt x="342432" y="210201"/>
                  </a:lnTo>
                  <a:lnTo>
                    <a:pt x="344844" y="211813"/>
                  </a:lnTo>
                  <a:lnTo>
                    <a:pt x="347390" y="213157"/>
                  </a:lnTo>
                  <a:lnTo>
                    <a:pt x="349937" y="214502"/>
                  </a:lnTo>
                  <a:lnTo>
                    <a:pt x="352692" y="215604"/>
                  </a:lnTo>
                  <a:lnTo>
                    <a:pt x="355525" y="216515"/>
                  </a:lnTo>
                  <a:lnTo>
                    <a:pt x="358358" y="217427"/>
                  </a:lnTo>
                  <a:lnTo>
                    <a:pt x="361356" y="218086"/>
                  </a:lnTo>
                  <a:lnTo>
                    <a:pt x="364390" y="218626"/>
                  </a:lnTo>
                  <a:lnTo>
                    <a:pt x="367426" y="219166"/>
                  </a:lnTo>
                  <a:lnTo>
                    <a:pt x="370575" y="219762"/>
                  </a:lnTo>
                  <a:lnTo>
                    <a:pt x="373735" y="219754"/>
                  </a:lnTo>
                  <a:lnTo>
                    <a:pt x="376894" y="219746"/>
                  </a:lnTo>
                  <a:lnTo>
                    <a:pt x="379854" y="219128"/>
                  </a:lnTo>
                  <a:lnTo>
                    <a:pt x="383349" y="218578"/>
                  </a:lnTo>
                  <a:lnTo>
                    <a:pt x="386844" y="218028"/>
                  </a:lnTo>
                  <a:lnTo>
                    <a:pt x="390826" y="217449"/>
                  </a:lnTo>
                  <a:lnTo>
                    <a:pt x="394704" y="216451"/>
                  </a:lnTo>
                  <a:lnTo>
                    <a:pt x="398583" y="215453"/>
                  </a:lnTo>
                  <a:lnTo>
                    <a:pt x="402668" y="213911"/>
                  </a:lnTo>
                  <a:lnTo>
                    <a:pt x="406619" y="212588"/>
                  </a:lnTo>
                  <a:lnTo>
                    <a:pt x="410570" y="211266"/>
                  </a:lnTo>
                  <a:lnTo>
                    <a:pt x="414553" y="210046"/>
                  </a:lnTo>
                  <a:lnTo>
                    <a:pt x="418408" y="208516"/>
                  </a:lnTo>
                  <a:lnTo>
                    <a:pt x="422264" y="206986"/>
                  </a:lnTo>
                  <a:lnTo>
                    <a:pt x="426058" y="205593"/>
                  </a:lnTo>
                  <a:lnTo>
                    <a:pt x="429750" y="203409"/>
                  </a:lnTo>
                  <a:lnTo>
                    <a:pt x="433442" y="201226"/>
                  </a:lnTo>
                  <a:lnTo>
                    <a:pt x="437037" y="198363"/>
                  </a:lnTo>
                  <a:lnTo>
                    <a:pt x="440560" y="195413"/>
                  </a:lnTo>
                  <a:lnTo>
                    <a:pt x="444082" y="192463"/>
                  </a:lnTo>
                  <a:lnTo>
                    <a:pt x="447507" y="189083"/>
                  </a:lnTo>
                  <a:lnTo>
                    <a:pt x="450886" y="185711"/>
                  </a:lnTo>
                  <a:lnTo>
                    <a:pt x="454266" y="182340"/>
                  </a:lnTo>
                  <a:lnTo>
                    <a:pt x="457562" y="178734"/>
                  </a:lnTo>
                  <a:lnTo>
                    <a:pt x="460835" y="175185"/>
                  </a:lnTo>
                  <a:lnTo>
                    <a:pt x="464108" y="171636"/>
                  </a:lnTo>
                  <a:lnTo>
                    <a:pt x="467591" y="167991"/>
                  </a:lnTo>
                  <a:lnTo>
                    <a:pt x="470523" y="164416"/>
                  </a:lnTo>
                  <a:lnTo>
                    <a:pt x="488632" y="129780"/>
                  </a:lnTo>
                  <a:lnTo>
                    <a:pt x="490440" y="113474"/>
                  </a:lnTo>
                  <a:lnTo>
                    <a:pt x="490584" y="110251"/>
                  </a:lnTo>
                  <a:lnTo>
                    <a:pt x="490821" y="106788"/>
                  </a:lnTo>
                  <a:lnTo>
                    <a:pt x="490515" y="103869"/>
                  </a:lnTo>
                  <a:lnTo>
                    <a:pt x="490208" y="100950"/>
                  </a:lnTo>
                  <a:lnTo>
                    <a:pt x="489350" y="98502"/>
                  </a:lnTo>
                  <a:lnTo>
                    <a:pt x="488601" y="95961"/>
                  </a:lnTo>
                  <a:lnTo>
                    <a:pt x="487852" y="93421"/>
                  </a:lnTo>
                  <a:lnTo>
                    <a:pt x="487402" y="90546"/>
                  </a:lnTo>
                  <a:lnTo>
                    <a:pt x="486019" y="88626"/>
                  </a:lnTo>
                  <a:lnTo>
                    <a:pt x="484635" y="86707"/>
                  </a:lnTo>
                  <a:lnTo>
                    <a:pt x="482575" y="85187"/>
                  </a:lnTo>
                  <a:lnTo>
                    <a:pt x="480300" y="84445"/>
                  </a:lnTo>
                  <a:lnTo>
                    <a:pt x="478025" y="83702"/>
                  </a:lnTo>
                  <a:lnTo>
                    <a:pt x="475241" y="83929"/>
                  </a:lnTo>
                  <a:lnTo>
                    <a:pt x="472367" y="84171"/>
                  </a:lnTo>
                  <a:lnTo>
                    <a:pt x="469493" y="84413"/>
                  </a:lnTo>
                  <a:lnTo>
                    <a:pt x="453017" y="89953"/>
                  </a:lnTo>
                  <a:lnTo>
                    <a:pt x="449894" y="91653"/>
                  </a:lnTo>
                  <a:lnTo>
                    <a:pt x="447132" y="93511"/>
                  </a:lnTo>
                  <a:lnTo>
                    <a:pt x="444322" y="96102"/>
                  </a:lnTo>
                  <a:lnTo>
                    <a:pt x="441511" y="98692"/>
                  </a:lnTo>
                  <a:lnTo>
                    <a:pt x="438603" y="102089"/>
                  </a:lnTo>
                  <a:lnTo>
                    <a:pt x="436157" y="105494"/>
                  </a:lnTo>
                  <a:lnTo>
                    <a:pt x="433711" y="108899"/>
                  </a:lnTo>
                  <a:lnTo>
                    <a:pt x="431493" y="112757"/>
                  </a:lnTo>
                  <a:lnTo>
                    <a:pt x="429645" y="116532"/>
                  </a:lnTo>
                  <a:lnTo>
                    <a:pt x="427796" y="120305"/>
                  </a:lnTo>
                  <a:lnTo>
                    <a:pt x="420416" y="156724"/>
                  </a:lnTo>
                  <a:lnTo>
                    <a:pt x="420024" y="161107"/>
                  </a:lnTo>
                  <a:lnTo>
                    <a:pt x="420204" y="165303"/>
                  </a:lnTo>
                  <a:lnTo>
                    <a:pt x="420383" y="169499"/>
                  </a:lnTo>
                  <a:lnTo>
                    <a:pt x="420883" y="173641"/>
                  </a:lnTo>
                  <a:lnTo>
                    <a:pt x="421831" y="177625"/>
                  </a:lnTo>
                  <a:lnTo>
                    <a:pt x="422778" y="181610"/>
                  </a:lnTo>
                  <a:lnTo>
                    <a:pt x="424179" y="185468"/>
                  </a:lnTo>
                  <a:lnTo>
                    <a:pt x="439938" y="210354"/>
                  </a:lnTo>
                  <a:lnTo>
                    <a:pt x="443007" y="213710"/>
                  </a:lnTo>
                  <a:lnTo>
                    <a:pt x="463881" y="229808"/>
                  </a:lnTo>
                  <a:lnTo>
                    <a:pt x="468733" y="232712"/>
                  </a:lnTo>
                  <a:lnTo>
                    <a:pt x="474085" y="235127"/>
                  </a:lnTo>
                  <a:lnTo>
                    <a:pt x="479623" y="237638"/>
                  </a:lnTo>
                  <a:lnTo>
                    <a:pt x="485163" y="240150"/>
                  </a:lnTo>
                  <a:lnTo>
                    <a:pt x="522064" y="252202"/>
                  </a:lnTo>
                  <a:lnTo>
                    <a:pt x="535020" y="254563"/>
                  </a:lnTo>
                  <a:lnTo>
                    <a:pt x="541492" y="255632"/>
                  </a:lnTo>
                  <a:lnTo>
                    <a:pt x="580451" y="258528"/>
                  </a:lnTo>
                  <a:lnTo>
                    <a:pt x="586254" y="258891"/>
                  </a:lnTo>
                  <a:lnTo>
                    <a:pt x="592123" y="258689"/>
                  </a:lnTo>
                  <a:lnTo>
                    <a:pt x="597990" y="258487"/>
                  </a:lnTo>
                  <a:lnTo>
                    <a:pt x="603375" y="257714"/>
                  </a:lnTo>
                  <a:lnTo>
                    <a:pt x="609400" y="257034"/>
                  </a:lnTo>
                  <a:lnTo>
                    <a:pt x="615425" y="256355"/>
                  </a:lnTo>
                  <a:lnTo>
                    <a:pt x="622384" y="255415"/>
                  </a:lnTo>
                  <a:lnTo>
                    <a:pt x="628275" y="254611"/>
                  </a:lnTo>
                  <a:lnTo>
                    <a:pt x="634164" y="253808"/>
                  </a:lnTo>
                  <a:lnTo>
                    <a:pt x="641995" y="252616"/>
                  </a:lnTo>
                  <a:lnTo>
                    <a:pt x="644738" y="252217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74689" y="1645009"/>
            <a:ext cx="177049" cy="213044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6107833" y="1731966"/>
            <a:ext cx="124460" cy="276628"/>
          </a:xfrm>
          <a:custGeom>
            <a:avLst/>
            <a:gdLst/>
            <a:ahLst/>
            <a:cxnLst/>
            <a:rect l="l" t="t" r="r" b="b"/>
            <a:pathLst>
              <a:path w="124460" h="276860">
                <a:moveTo>
                  <a:pt x="0" y="1439"/>
                </a:moveTo>
                <a:lnTo>
                  <a:pt x="269" y="1439"/>
                </a:lnTo>
                <a:lnTo>
                  <a:pt x="991" y="1169"/>
                </a:lnTo>
                <a:lnTo>
                  <a:pt x="1619" y="1439"/>
                </a:lnTo>
                <a:lnTo>
                  <a:pt x="2248" y="1709"/>
                </a:lnTo>
                <a:lnTo>
                  <a:pt x="1452" y="0"/>
                </a:lnTo>
                <a:lnTo>
                  <a:pt x="3774" y="3060"/>
                </a:lnTo>
                <a:lnTo>
                  <a:pt x="6095" y="6119"/>
                </a:lnTo>
                <a:lnTo>
                  <a:pt x="10885" y="13434"/>
                </a:lnTo>
                <a:lnTo>
                  <a:pt x="15549" y="19799"/>
                </a:lnTo>
                <a:lnTo>
                  <a:pt x="37062" y="47918"/>
                </a:lnTo>
                <a:lnTo>
                  <a:pt x="42412" y="54652"/>
                </a:lnTo>
                <a:lnTo>
                  <a:pt x="74637" y="77596"/>
                </a:lnTo>
                <a:lnTo>
                  <a:pt x="78710" y="78431"/>
                </a:lnTo>
                <a:lnTo>
                  <a:pt x="99367" y="67052"/>
                </a:lnTo>
                <a:lnTo>
                  <a:pt x="101267" y="64079"/>
                </a:lnTo>
                <a:lnTo>
                  <a:pt x="103167" y="61106"/>
                </a:lnTo>
                <a:lnTo>
                  <a:pt x="105007" y="57682"/>
                </a:lnTo>
                <a:lnTo>
                  <a:pt x="106548" y="54274"/>
                </a:lnTo>
                <a:lnTo>
                  <a:pt x="108089" y="50867"/>
                </a:lnTo>
                <a:lnTo>
                  <a:pt x="109414" y="47218"/>
                </a:lnTo>
                <a:lnTo>
                  <a:pt x="110513" y="43631"/>
                </a:lnTo>
                <a:lnTo>
                  <a:pt x="111614" y="40045"/>
                </a:lnTo>
                <a:lnTo>
                  <a:pt x="112455" y="36363"/>
                </a:lnTo>
                <a:lnTo>
                  <a:pt x="113147" y="32757"/>
                </a:lnTo>
                <a:lnTo>
                  <a:pt x="113839" y="29152"/>
                </a:lnTo>
                <a:lnTo>
                  <a:pt x="114296" y="25539"/>
                </a:lnTo>
                <a:lnTo>
                  <a:pt x="114668" y="21997"/>
                </a:lnTo>
                <a:lnTo>
                  <a:pt x="115038" y="18453"/>
                </a:lnTo>
                <a:lnTo>
                  <a:pt x="115225" y="14140"/>
                </a:lnTo>
                <a:lnTo>
                  <a:pt x="115372" y="11500"/>
                </a:lnTo>
                <a:lnTo>
                  <a:pt x="115519" y="8862"/>
                </a:lnTo>
                <a:lnTo>
                  <a:pt x="115539" y="7091"/>
                </a:lnTo>
                <a:lnTo>
                  <a:pt x="115549" y="6163"/>
                </a:lnTo>
                <a:lnTo>
                  <a:pt x="115560" y="5235"/>
                </a:lnTo>
                <a:lnTo>
                  <a:pt x="115493" y="5036"/>
                </a:lnTo>
                <a:lnTo>
                  <a:pt x="115433" y="5932"/>
                </a:lnTo>
                <a:lnTo>
                  <a:pt x="115373" y="6827"/>
                </a:lnTo>
                <a:lnTo>
                  <a:pt x="114692" y="33381"/>
                </a:lnTo>
                <a:lnTo>
                  <a:pt x="114624" y="38072"/>
                </a:lnTo>
                <a:lnTo>
                  <a:pt x="114295" y="43367"/>
                </a:lnTo>
                <a:lnTo>
                  <a:pt x="114517" y="48865"/>
                </a:lnTo>
                <a:lnTo>
                  <a:pt x="114738" y="54363"/>
                </a:lnTo>
                <a:lnTo>
                  <a:pt x="115422" y="60322"/>
                </a:lnTo>
                <a:lnTo>
                  <a:pt x="116019" y="66369"/>
                </a:lnTo>
                <a:lnTo>
                  <a:pt x="116618" y="72417"/>
                </a:lnTo>
                <a:lnTo>
                  <a:pt x="117421" y="78775"/>
                </a:lnTo>
                <a:lnTo>
                  <a:pt x="118105" y="85150"/>
                </a:lnTo>
                <a:lnTo>
                  <a:pt x="118790" y="91524"/>
                </a:lnTo>
                <a:lnTo>
                  <a:pt x="119517" y="98081"/>
                </a:lnTo>
                <a:lnTo>
                  <a:pt x="120129" y="104616"/>
                </a:lnTo>
                <a:lnTo>
                  <a:pt x="120741" y="111151"/>
                </a:lnTo>
                <a:lnTo>
                  <a:pt x="121305" y="118043"/>
                </a:lnTo>
                <a:lnTo>
                  <a:pt x="121776" y="124358"/>
                </a:lnTo>
                <a:lnTo>
                  <a:pt x="122248" y="130671"/>
                </a:lnTo>
                <a:lnTo>
                  <a:pt x="122636" y="136560"/>
                </a:lnTo>
                <a:lnTo>
                  <a:pt x="122956" y="142500"/>
                </a:lnTo>
                <a:lnTo>
                  <a:pt x="123277" y="148441"/>
                </a:lnTo>
                <a:lnTo>
                  <a:pt x="124265" y="191363"/>
                </a:lnTo>
                <a:lnTo>
                  <a:pt x="124294" y="196348"/>
                </a:lnTo>
                <a:lnTo>
                  <a:pt x="124286" y="201179"/>
                </a:lnTo>
                <a:lnTo>
                  <a:pt x="124278" y="205737"/>
                </a:lnTo>
                <a:lnTo>
                  <a:pt x="124270" y="210293"/>
                </a:lnTo>
                <a:lnTo>
                  <a:pt x="124242" y="214596"/>
                </a:lnTo>
                <a:lnTo>
                  <a:pt x="124216" y="218704"/>
                </a:lnTo>
                <a:lnTo>
                  <a:pt x="124190" y="222812"/>
                </a:lnTo>
                <a:lnTo>
                  <a:pt x="124156" y="226660"/>
                </a:lnTo>
                <a:lnTo>
                  <a:pt x="124126" y="230385"/>
                </a:lnTo>
                <a:lnTo>
                  <a:pt x="124097" y="234111"/>
                </a:lnTo>
                <a:lnTo>
                  <a:pt x="124335" y="237617"/>
                </a:lnTo>
                <a:lnTo>
                  <a:pt x="124038" y="241058"/>
                </a:lnTo>
                <a:lnTo>
                  <a:pt x="118519" y="258962"/>
                </a:lnTo>
                <a:lnTo>
                  <a:pt x="116904" y="261480"/>
                </a:lnTo>
                <a:lnTo>
                  <a:pt x="114884" y="264014"/>
                </a:lnTo>
                <a:lnTo>
                  <a:pt x="112656" y="266142"/>
                </a:lnTo>
                <a:lnTo>
                  <a:pt x="110428" y="268269"/>
                </a:lnTo>
                <a:lnTo>
                  <a:pt x="93471" y="276318"/>
                </a:lnTo>
                <a:lnTo>
                  <a:pt x="90282" y="276305"/>
                </a:lnTo>
                <a:lnTo>
                  <a:pt x="87084" y="276254"/>
                </a:lnTo>
                <a:lnTo>
                  <a:pt x="83887" y="276202"/>
                </a:lnTo>
                <a:lnTo>
                  <a:pt x="80587" y="275700"/>
                </a:lnTo>
                <a:lnTo>
                  <a:pt x="77301" y="275254"/>
                </a:lnTo>
                <a:lnTo>
                  <a:pt x="74014" y="274808"/>
                </a:lnTo>
                <a:lnTo>
                  <a:pt x="70679" y="274146"/>
                </a:lnTo>
                <a:lnTo>
                  <a:pt x="67367" y="273579"/>
                </a:lnTo>
                <a:lnTo>
                  <a:pt x="64055" y="273012"/>
                </a:lnTo>
                <a:lnTo>
                  <a:pt x="60729" y="272653"/>
                </a:lnTo>
                <a:lnTo>
                  <a:pt x="57427" y="271851"/>
                </a:lnTo>
                <a:lnTo>
                  <a:pt x="54124" y="271050"/>
                </a:lnTo>
                <a:lnTo>
                  <a:pt x="50829" y="269822"/>
                </a:lnTo>
                <a:lnTo>
                  <a:pt x="47553" y="268770"/>
                </a:lnTo>
                <a:lnTo>
                  <a:pt x="44278" y="267717"/>
                </a:lnTo>
                <a:lnTo>
                  <a:pt x="40748" y="266805"/>
                </a:lnTo>
                <a:lnTo>
                  <a:pt x="37772" y="265536"/>
                </a:lnTo>
                <a:lnTo>
                  <a:pt x="34797" y="264266"/>
                </a:lnTo>
                <a:lnTo>
                  <a:pt x="32290" y="262587"/>
                </a:lnTo>
                <a:lnTo>
                  <a:pt x="29700" y="261155"/>
                </a:lnTo>
                <a:lnTo>
                  <a:pt x="27111" y="259723"/>
                </a:lnTo>
                <a:lnTo>
                  <a:pt x="24461" y="258484"/>
                </a:lnTo>
                <a:lnTo>
                  <a:pt x="22235" y="256945"/>
                </a:lnTo>
                <a:lnTo>
                  <a:pt x="9724" y="238354"/>
                </a:lnTo>
                <a:lnTo>
                  <a:pt x="9090" y="236014"/>
                </a:lnTo>
                <a:lnTo>
                  <a:pt x="8649" y="232785"/>
                </a:lnTo>
                <a:lnTo>
                  <a:pt x="8435" y="231671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6364839" y="1563948"/>
            <a:ext cx="971550" cy="303910"/>
            <a:chOff x="6364839" y="1565262"/>
            <a:chExt cx="971550" cy="304165"/>
          </a:xfrm>
        </p:grpSpPr>
        <p:sp>
          <p:nvSpPr>
            <p:cNvPr id="47" name="object 47"/>
            <p:cNvSpPr/>
            <p:nvPr/>
          </p:nvSpPr>
          <p:spPr>
            <a:xfrm>
              <a:off x="6374364" y="1588995"/>
              <a:ext cx="346710" cy="270510"/>
            </a:xfrm>
            <a:custGeom>
              <a:avLst/>
              <a:gdLst/>
              <a:ahLst/>
              <a:cxnLst/>
              <a:rect l="l" t="t" r="r" b="b"/>
              <a:pathLst>
                <a:path w="346709" h="270510">
                  <a:moveTo>
                    <a:pt x="270" y="193527"/>
                  </a:moveTo>
                  <a:lnTo>
                    <a:pt x="270" y="192987"/>
                  </a:lnTo>
                  <a:lnTo>
                    <a:pt x="0" y="191004"/>
                  </a:lnTo>
                  <a:lnTo>
                    <a:pt x="270" y="190286"/>
                  </a:lnTo>
                  <a:lnTo>
                    <a:pt x="539" y="189567"/>
                  </a:lnTo>
                  <a:lnTo>
                    <a:pt x="990" y="187201"/>
                  </a:lnTo>
                  <a:lnTo>
                    <a:pt x="1889" y="189216"/>
                  </a:lnTo>
                  <a:lnTo>
                    <a:pt x="2788" y="191232"/>
                  </a:lnTo>
                  <a:lnTo>
                    <a:pt x="4063" y="197448"/>
                  </a:lnTo>
                  <a:lnTo>
                    <a:pt x="5663" y="202378"/>
                  </a:lnTo>
                  <a:lnTo>
                    <a:pt x="7264" y="207308"/>
                  </a:lnTo>
                  <a:lnTo>
                    <a:pt x="9544" y="213788"/>
                  </a:lnTo>
                  <a:lnTo>
                    <a:pt x="11493" y="218797"/>
                  </a:lnTo>
                  <a:lnTo>
                    <a:pt x="13443" y="223807"/>
                  </a:lnTo>
                  <a:lnTo>
                    <a:pt x="15297" y="228777"/>
                  </a:lnTo>
                  <a:lnTo>
                    <a:pt x="17360" y="232434"/>
                  </a:lnTo>
                  <a:lnTo>
                    <a:pt x="19422" y="236091"/>
                  </a:lnTo>
                  <a:lnTo>
                    <a:pt x="21829" y="239191"/>
                  </a:lnTo>
                  <a:lnTo>
                    <a:pt x="23867" y="240740"/>
                  </a:lnTo>
                  <a:lnTo>
                    <a:pt x="25905" y="242290"/>
                  </a:lnTo>
                  <a:lnTo>
                    <a:pt x="27639" y="242307"/>
                  </a:lnTo>
                  <a:lnTo>
                    <a:pt x="29589" y="241729"/>
                  </a:lnTo>
                  <a:lnTo>
                    <a:pt x="31538" y="241150"/>
                  </a:lnTo>
                  <a:lnTo>
                    <a:pt x="33721" y="239353"/>
                  </a:lnTo>
                  <a:lnTo>
                    <a:pt x="35564" y="237269"/>
                  </a:lnTo>
                  <a:lnTo>
                    <a:pt x="37408" y="235186"/>
                  </a:lnTo>
                  <a:lnTo>
                    <a:pt x="38904" y="231977"/>
                  </a:lnTo>
                  <a:lnTo>
                    <a:pt x="40652" y="229224"/>
                  </a:lnTo>
                  <a:lnTo>
                    <a:pt x="42399" y="226471"/>
                  </a:lnTo>
                  <a:lnTo>
                    <a:pt x="53925" y="213510"/>
                  </a:lnTo>
                  <a:lnTo>
                    <a:pt x="56533" y="211673"/>
                  </a:lnTo>
                  <a:lnTo>
                    <a:pt x="59067" y="210596"/>
                  </a:lnTo>
                  <a:lnTo>
                    <a:pt x="61700" y="209732"/>
                  </a:lnTo>
                  <a:lnTo>
                    <a:pt x="64333" y="208869"/>
                  </a:lnTo>
                  <a:lnTo>
                    <a:pt x="67255" y="208289"/>
                  </a:lnTo>
                  <a:lnTo>
                    <a:pt x="69723" y="208329"/>
                  </a:lnTo>
                  <a:lnTo>
                    <a:pt x="72190" y="208369"/>
                  </a:lnTo>
                  <a:lnTo>
                    <a:pt x="83136" y="214481"/>
                  </a:lnTo>
                  <a:lnTo>
                    <a:pt x="85416" y="216364"/>
                  </a:lnTo>
                  <a:lnTo>
                    <a:pt x="87998" y="218742"/>
                  </a:lnTo>
                  <a:lnTo>
                    <a:pt x="90182" y="221275"/>
                  </a:lnTo>
                  <a:lnTo>
                    <a:pt x="92366" y="223807"/>
                  </a:lnTo>
                  <a:lnTo>
                    <a:pt x="94204" y="226981"/>
                  </a:lnTo>
                  <a:lnTo>
                    <a:pt x="96239" y="229677"/>
                  </a:lnTo>
                  <a:lnTo>
                    <a:pt x="98273" y="232374"/>
                  </a:lnTo>
                  <a:lnTo>
                    <a:pt x="100507" y="234865"/>
                  </a:lnTo>
                  <a:lnTo>
                    <a:pt x="102390" y="237456"/>
                  </a:lnTo>
                  <a:lnTo>
                    <a:pt x="104275" y="240046"/>
                  </a:lnTo>
                  <a:lnTo>
                    <a:pt x="105786" y="242854"/>
                  </a:lnTo>
                  <a:lnTo>
                    <a:pt x="107544" y="245221"/>
                  </a:lnTo>
                  <a:lnTo>
                    <a:pt x="109303" y="247588"/>
                  </a:lnTo>
                  <a:lnTo>
                    <a:pt x="111276" y="249535"/>
                  </a:lnTo>
                  <a:lnTo>
                    <a:pt x="112943" y="251658"/>
                  </a:lnTo>
                  <a:lnTo>
                    <a:pt x="114609" y="253781"/>
                  </a:lnTo>
                  <a:lnTo>
                    <a:pt x="115938" y="256049"/>
                  </a:lnTo>
                  <a:lnTo>
                    <a:pt x="117546" y="257959"/>
                  </a:lnTo>
                  <a:lnTo>
                    <a:pt x="135725" y="269191"/>
                  </a:lnTo>
                  <a:lnTo>
                    <a:pt x="138254" y="269797"/>
                  </a:lnTo>
                  <a:lnTo>
                    <a:pt x="140981" y="270441"/>
                  </a:lnTo>
                  <a:lnTo>
                    <a:pt x="143791" y="270471"/>
                  </a:lnTo>
                  <a:lnTo>
                    <a:pt x="146601" y="270501"/>
                  </a:lnTo>
                  <a:lnTo>
                    <a:pt x="149571" y="269907"/>
                  </a:lnTo>
                  <a:lnTo>
                    <a:pt x="152583" y="269374"/>
                  </a:lnTo>
                  <a:lnTo>
                    <a:pt x="155595" y="268841"/>
                  </a:lnTo>
                  <a:lnTo>
                    <a:pt x="158992" y="268268"/>
                  </a:lnTo>
                  <a:lnTo>
                    <a:pt x="161863" y="267274"/>
                  </a:lnTo>
                  <a:lnTo>
                    <a:pt x="174819" y="259596"/>
                  </a:lnTo>
                  <a:lnTo>
                    <a:pt x="177358" y="257700"/>
                  </a:lnTo>
                  <a:lnTo>
                    <a:pt x="179897" y="255805"/>
                  </a:lnTo>
                  <a:lnTo>
                    <a:pt x="182419" y="254032"/>
                  </a:lnTo>
                  <a:lnTo>
                    <a:pt x="185044" y="252039"/>
                  </a:lnTo>
                  <a:lnTo>
                    <a:pt x="187670" y="250045"/>
                  </a:lnTo>
                  <a:lnTo>
                    <a:pt x="190621" y="248256"/>
                  </a:lnTo>
                  <a:lnTo>
                    <a:pt x="193113" y="245742"/>
                  </a:lnTo>
                  <a:lnTo>
                    <a:pt x="195606" y="243229"/>
                  </a:lnTo>
                  <a:lnTo>
                    <a:pt x="197729" y="240115"/>
                  </a:lnTo>
                  <a:lnTo>
                    <a:pt x="200001" y="236958"/>
                  </a:lnTo>
                  <a:lnTo>
                    <a:pt x="202273" y="233802"/>
                  </a:lnTo>
                  <a:lnTo>
                    <a:pt x="204701" y="230555"/>
                  </a:lnTo>
                  <a:lnTo>
                    <a:pt x="206747" y="226804"/>
                  </a:lnTo>
                  <a:lnTo>
                    <a:pt x="208793" y="223052"/>
                  </a:lnTo>
                  <a:lnTo>
                    <a:pt x="210692" y="218670"/>
                  </a:lnTo>
                  <a:lnTo>
                    <a:pt x="212276" y="214449"/>
                  </a:lnTo>
                  <a:lnTo>
                    <a:pt x="213861" y="210227"/>
                  </a:lnTo>
                  <a:lnTo>
                    <a:pt x="214901" y="206023"/>
                  </a:lnTo>
                  <a:lnTo>
                    <a:pt x="216256" y="201474"/>
                  </a:lnTo>
                  <a:lnTo>
                    <a:pt x="217611" y="196924"/>
                  </a:lnTo>
                  <a:lnTo>
                    <a:pt x="219125" y="192173"/>
                  </a:lnTo>
                  <a:lnTo>
                    <a:pt x="220405" y="187153"/>
                  </a:lnTo>
                  <a:lnTo>
                    <a:pt x="221685" y="182133"/>
                  </a:lnTo>
                  <a:lnTo>
                    <a:pt x="222910" y="176836"/>
                  </a:lnTo>
                  <a:lnTo>
                    <a:pt x="223933" y="171353"/>
                  </a:lnTo>
                  <a:lnTo>
                    <a:pt x="224957" y="165871"/>
                  </a:lnTo>
                  <a:lnTo>
                    <a:pt x="225829" y="160121"/>
                  </a:lnTo>
                  <a:lnTo>
                    <a:pt x="226551" y="154259"/>
                  </a:lnTo>
                  <a:lnTo>
                    <a:pt x="227274" y="148398"/>
                  </a:lnTo>
                  <a:lnTo>
                    <a:pt x="229244" y="119068"/>
                  </a:lnTo>
                  <a:lnTo>
                    <a:pt x="229480" y="113388"/>
                  </a:lnTo>
                  <a:lnTo>
                    <a:pt x="229594" y="107805"/>
                  </a:lnTo>
                  <a:lnTo>
                    <a:pt x="229684" y="102102"/>
                  </a:lnTo>
                  <a:lnTo>
                    <a:pt x="229773" y="96400"/>
                  </a:lnTo>
                  <a:lnTo>
                    <a:pt x="229778" y="90408"/>
                  </a:lnTo>
                  <a:lnTo>
                    <a:pt x="229779" y="84854"/>
                  </a:lnTo>
                  <a:lnTo>
                    <a:pt x="229780" y="79300"/>
                  </a:lnTo>
                  <a:lnTo>
                    <a:pt x="229731" y="73854"/>
                  </a:lnTo>
                  <a:lnTo>
                    <a:pt x="229687" y="68777"/>
                  </a:lnTo>
                  <a:lnTo>
                    <a:pt x="229643" y="63701"/>
                  </a:lnTo>
                  <a:lnTo>
                    <a:pt x="229575" y="58912"/>
                  </a:lnTo>
                  <a:lnTo>
                    <a:pt x="229517" y="54398"/>
                  </a:lnTo>
                  <a:lnTo>
                    <a:pt x="229459" y="49884"/>
                  </a:lnTo>
                  <a:lnTo>
                    <a:pt x="229392" y="45698"/>
                  </a:lnTo>
                  <a:lnTo>
                    <a:pt x="229336" y="41692"/>
                  </a:lnTo>
                  <a:lnTo>
                    <a:pt x="229280" y="37685"/>
                  </a:lnTo>
                  <a:lnTo>
                    <a:pt x="229226" y="33972"/>
                  </a:lnTo>
                  <a:lnTo>
                    <a:pt x="229181" y="30361"/>
                  </a:lnTo>
                  <a:lnTo>
                    <a:pt x="229136" y="26750"/>
                  </a:lnTo>
                  <a:lnTo>
                    <a:pt x="229368" y="23635"/>
                  </a:lnTo>
                  <a:lnTo>
                    <a:pt x="229065" y="20025"/>
                  </a:lnTo>
                  <a:lnTo>
                    <a:pt x="225171" y="2051"/>
                  </a:lnTo>
                  <a:lnTo>
                    <a:pt x="224458" y="681"/>
                  </a:lnTo>
                  <a:lnTo>
                    <a:pt x="223718" y="0"/>
                  </a:lnTo>
                  <a:lnTo>
                    <a:pt x="223096" y="487"/>
                  </a:lnTo>
                  <a:lnTo>
                    <a:pt x="222472" y="974"/>
                  </a:lnTo>
                  <a:lnTo>
                    <a:pt x="221906" y="2831"/>
                  </a:lnTo>
                  <a:lnTo>
                    <a:pt x="221434" y="4974"/>
                  </a:lnTo>
                  <a:lnTo>
                    <a:pt x="220962" y="7117"/>
                  </a:lnTo>
                  <a:lnTo>
                    <a:pt x="219535" y="25473"/>
                  </a:lnTo>
                  <a:lnTo>
                    <a:pt x="219349" y="30026"/>
                  </a:lnTo>
                  <a:lnTo>
                    <a:pt x="219008" y="58037"/>
                  </a:lnTo>
                  <a:lnTo>
                    <a:pt x="218983" y="64060"/>
                  </a:lnTo>
                  <a:lnTo>
                    <a:pt x="218995" y="70419"/>
                  </a:lnTo>
                  <a:lnTo>
                    <a:pt x="219007" y="76795"/>
                  </a:lnTo>
                  <a:lnTo>
                    <a:pt x="219019" y="83172"/>
                  </a:lnTo>
                  <a:lnTo>
                    <a:pt x="219051" y="89746"/>
                  </a:lnTo>
                  <a:lnTo>
                    <a:pt x="219079" y="96296"/>
                  </a:lnTo>
                  <a:lnTo>
                    <a:pt x="219106" y="102845"/>
                  </a:lnTo>
                  <a:lnTo>
                    <a:pt x="219142" y="109490"/>
                  </a:lnTo>
                  <a:lnTo>
                    <a:pt x="219173" y="116093"/>
                  </a:lnTo>
                  <a:lnTo>
                    <a:pt x="219204" y="122696"/>
                  </a:lnTo>
                  <a:lnTo>
                    <a:pt x="218966" y="129327"/>
                  </a:lnTo>
                  <a:lnTo>
                    <a:pt x="219264" y="135914"/>
                  </a:lnTo>
                  <a:lnTo>
                    <a:pt x="219561" y="142502"/>
                  </a:lnTo>
                  <a:lnTo>
                    <a:pt x="220307" y="149349"/>
                  </a:lnTo>
                  <a:lnTo>
                    <a:pt x="220957" y="155619"/>
                  </a:lnTo>
                  <a:lnTo>
                    <a:pt x="221607" y="161890"/>
                  </a:lnTo>
                  <a:lnTo>
                    <a:pt x="222178" y="167951"/>
                  </a:lnTo>
                  <a:lnTo>
                    <a:pt x="223163" y="173537"/>
                  </a:lnTo>
                  <a:lnTo>
                    <a:pt x="224148" y="179122"/>
                  </a:lnTo>
                  <a:lnTo>
                    <a:pt x="225615" y="184030"/>
                  </a:lnTo>
                  <a:lnTo>
                    <a:pt x="226871" y="189134"/>
                  </a:lnTo>
                  <a:lnTo>
                    <a:pt x="228127" y="194238"/>
                  </a:lnTo>
                  <a:lnTo>
                    <a:pt x="229251" y="199356"/>
                  </a:lnTo>
                  <a:lnTo>
                    <a:pt x="230699" y="204162"/>
                  </a:lnTo>
                  <a:lnTo>
                    <a:pt x="232146" y="208968"/>
                  </a:lnTo>
                  <a:lnTo>
                    <a:pt x="233719" y="213590"/>
                  </a:lnTo>
                  <a:lnTo>
                    <a:pt x="235557" y="217970"/>
                  </a:lnTo>
                  <a:lnTo>
                    <a:pt x="237394" y="222350"/>
                  </a:lnTo>
                  <a:lnTo>
                    <a:pt x="257483" y="248388"/>
                  </a:lnTo>
                  <a:lnTo>
                    <a:pt x="260387" y="250790"/>
                  </a:lnTo>
                  <a:lnTo>
                    <a:pt x="263178" y="252837"/>
                  </a:lnTo>
                  <a:lnTo>
                    <a:pt x="266537" y="254536"/>
                  </a:lnTo>
                  <a:lnTo>
                    <a:pt x="269896" y="256235"/>
                  </a:lnTo>
                  <a:lnTo>
                    <a:pt x="273809" y="257793"/>
                  </a:lnTo>
                  <a:lnTo>
                    <a:pt x="277634" y="258583"/>
                  </a:lnTo>
                  <a:lnTo>
                    <a:pt x="281459" y="259371"/>
                  </a:lnTo>
                  <a:lnTo>
                    <a:pt x="285538" y="259339"/>
                  </a:lnTo>
                  <a:lnTo>
                    <a:pt x="309030" y="255962"/>
                  </a:lnTo>
                  <a:lnTo>
                    <a:pt x="312754" y="254718"/>
                  </a:lnTo>
                  <a:lnTo>
                    <a:pt x="316478" y="253475"/>
                  </a:lnTo>
                  <a:lnTo>
                    <a:pt x="319840" y="252513"/>
                  </a:lnTo>
                  <a:lnTo>
                    <a:pt x="323664" y="250698"/>
                  </a:lnTo>
                  <a:lnTo>
                    <a:pt x="327487" y="248883"/>
                  </a:lnTo>
                  <a:lnTo>
                    <a:pt x="331933" y="246162"/>
                  </a:lnTo>
                  <a:lnTo>
                    <a:pt x="335696" y="243830"/>
                  </a:lnTo>
                  <a:lnTo>
                    <a:pt x="339460" y="241498"/>
                  </a:lnTo>
                  <a:lnTo>
                    <a:pt x="344487" y="237894"/>
                  </a:lnTo>
                  <a:lnTo>
                    <a:pt x="346245" y="236706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57062" y="1704695"/>
              <a:ext cx="443865" cy="135255"/>
            </a:xfrm>
            <a:custGeom>
              <a:avLst/>
              <a:gdLst/>
              <a:ahLst/>
              <a:cxnLst/>
              <a:rect l="l" t="t" r="r" b="b"/>
              <a:pathLst>
                <a:path w="443865" h="135255">
                  <a:moveTo>
                    <a:pt x="3328" y="49230"/>
                  </a:moveTo>
                  <a:lnTo>
                    <a:pt x="3599" y="49500"/>
                  </a:lnTo>
                  <a:lnTo>
                    <a:pt x="0" y="50761"/>
                  </a:lnTo>
                  <a:lnTo>
                    <a:pt x="4948" y="50850"/>
                  </a:lnTo>
                  <a:lnTo>
                    <a:pt x="54053" y="48047"/>
                  </a:lnTo>
                  <a:lnTo>
                    <a:pt x="77646" y="45890"/>
                  </a:lnTo>
                  <a:lnTo>
                    <a:pt x="89580" y="44817"/>
                  </a:lnTo>
                  <a:lnTo>
                    <a:pt x="137933" y="39901"/>
                  </a:lnTo>
                  <a:lnTo>
                    <a:pt x="171708" y="35464"/>
                  </a:lnTo>
                  <a:lnTo>
                    <a:pt x="182154" y="34092"/>
                  </a:lnTo>
                  <a:lnTo>
                    <a:pt x="220068" y="28570"/>
                  </a:lnTo>
                  <a:lnTo>
                    <a:pt x="257928" y="21387"/>
                  </a:lnTo>
                  <a:lnTo>
                    <a:pt x="264138" y="20113"/>
                  </a:lnTo>
                  <a:lnTo>
                    <a:pt x="269962" y="18925"/>
                  </a:lnTo>
                  <a:lnTo>
                    <a:pt x="277490" y="17409"/>
                  </a:lnTo>
                  <a:lnTo>
                    <a:pt x="283702" y="16367"/>
                  </a:lnTo>
                  <a:lnTo>
                    <a:pt x="289355" y="15006"/>
                  </a:lnTo>
                  <a:lnTo>
                    <a:pt x="295009" y="13646"/>
                  </a:lnTo>
                  <a:lnTo>
                    <a:pt x="299587" y="12084"/>
                  </a:lnTo>
                  <a:lnTo>
                    <a:pt x="303882" y="10763"/>
                  </a:lnTo>
                  <a:lnTo>
                    <a:pt x="308178" y="9442"/>
                  </a:lnTo>
                  <a:lnTo>
                    <a:pt x="311701" y="8425"/>
                  </a:lnTo>
                  <a:lnTo>
                    <a:pt x="315128" y="7078"/>
                  </a:lnTo>
                  <a:lnTo>
                    <a:pt x="318554" y="5731"/>
                  </a:lnTo>
                  <a:lnTo>
                    <a:pt x="322300" y="3810"/>
                  </a:lnTo>
                  <a:lnTo>
                    <a:pt x="324439" y="2678"/>
                  </a:lnTo>
                  <a:lnTo>
                    <a:pt x="326578" y="1547"/>
                  </a:lnTo>
                  <a:lnTo>
                    <a:pt x="327639" y="581"/>
                  </a:lnTo>
                  <a:lnTo>
                    <a:pt x="327962" y="290"/>
                  </a:lnTo>
                  <a:lnTo>
                    <a:pt x="328283" y="0"/>
                  </a:lnTo>
                  <a:lnTo>
                    <a:pt x="327282" y="215"/>
                  </a:lnTo>
                  <a:lnTo>
                    <a:pt x="326371" y="934"/>
                  </a:lnTo>
                  <a:lnTo>
                    <a:pt x="325459" y="1653"/>
                  </a:lnTo>
                  <a:lnTo>
                    <a:pt x="324136" y="2962"/>
                  </a:lnTo>
                  <a:lnTo>
                    <a:pt x="322494" y="4604"/>
                  </a:lnTo>
                  <a:lnTo>
                    <a:pt x="320850" y="6246"/>
                  </a:lnTo>
                  <a:lnTo>
                    <a:pt x="318782" y="8151"/>
                  </a:lnTo>
                  <a:lnTo>
                    <a:pt x="316514" y="10785"/>
                  </a:lnTo>
                  <a:lnTo>
                    <a:pt x="314243" y="13420"/>
                  </a:lnTo>
                  <a:lnTo>
                    <a:pt x="311614" y="16918"/>
                  </a:lnTo>
                  <a:lnTo>
                    <a:pt x="308877" y="20411"/>
                  </a:lnTo>
                  <a:lnTo>
                    <a:pt x="306141" y="23904"/>
                  </a:lnTo>
                  <a:lnTo>
                    <a:pt x="303137" y="27875"/>
                  </a:lnTo>
                  <a:lnTo>
                    <a:pt x="300092" y="31744"/>
                  </a:lnTo>
                  <a:lnTo>
                    <a:pt x="297046" y="35612"/>
                  </a:lnTo>
                  <a:lnTo>
                    <a:pt x="293557" y="39685"/>
                  </a:lnTo>
                  <a:lnTo>
                    <a:pt x="290606" y="43623"/>
                  </a:lnTo>
                  <a:lnTo>
                    <a:pt x="287654" y="47562"/>
                  </a:lnTo>
                  <a:lnTo>
                    <a:pt x="285054" y="51533"/>
                  </a:lnTo>
                  <a:lnTo>
                    <a:pt x="282381" y="55378"/>
                  </a:lnTo>
                  <a:lnTo>
                    <a:pt x="279709" y="59223"/>
                  </a:lnTo>
                  <a:lnTo>
                    <a:pt x="276917" y="63008"/>
                  </a:lnTo>
                  <a:lnTo>
                    <a:pt x="274566" y="66692"/>
                  </a:lnTo>
                  <a:lnTo>
                    <a:pt x="272217" y="70376"/>
                  </a:lnTo>
                  <a:lnTo>
                    <a:pt x="270074" y="73965"/>
                  </a:lnTo>
                  <a:lnTo>
                    <a:pt x="268285" y="77482"/>
                  </a:lnTo>
                  <a:lnTo>
                    <a:pt x="266496" y="81000"/>
                  </a:lnTo>
                  <a:lnTo>
                    <a:pt x="261064" y="97742"/>
                  </a:lnTo>
                  <a:lnTo>
                    <a:pt x="260628" y="101014"/>
                  </a:lnTo>
                  <a:lnTo>
                    <a:pt x="260657" y="104227"/>
                  </a:lnTo>
                  <a:lnTo>
                    <a:pt x="261218" y="107431"/>
                  </a:lnTo>
                  <a:lnTo>
                    <a:pt x="261779" y="110635"/>
                  </a:lnTo>
                  <a:lnTo>
                    <a:pt x="277992" y="130457"/>
                  </a:lnTo>
                  <a:lnTo>
                    <a:pt x="281055" y="132000"/>
                  </a:lnTo>
                  <a:lnTo>
                    <a:pt x="284874" y="133402"/>
                  </a:lnTo>
                  <a:lnTo>
                    <a:pt x="288628" y="134060"/>
                  </a:lnTo>
                  <a:lnTo>
                    <a:pt x="292383" y="134718"/>
                  </a:lnTo>
                  <a:lnTo>
                    <a:pt x="296519" y="134841"/>
                  </a:lnTo>
                  <a:lnTo>
                    <a:pt x="300521" y="134404"/>
                  </a:lnTo>
                  <a:lnTo>
                    <a:pt x="304523" y="133968"/>
                  </a:lnTo>
                  <a:lnTo>
                    <a:pt x="331030" y="120477"/>
                  </a:lnTo>
                  <a:lnTo>
                    <a:pt x="334054" y="117939"/>
                  </a:lnTo>
                  <a:lnTo>
                    <a:pt x="337079" y="115401"/>
                  </a:lnTo>
                  <a:lnTo>
                    <a:pt x="340069" y="112998"/>
                  </a:lnTo>
                  <a:lnTo>
                    <a:pt x="342578" y="110478"/>
                  </a:lnTo>
                  <a:lnTo>
                    <a:pt x="357392" y="77271"/>
                  </a:lnTo>
                  <a:lnTo>
                    <a:pt x="357666" y="74243"/>
                  </a:lnTo>
                  <a:lnTo>
                    <a:pt x="357727" y="71419"/>
                  </a:lnTo>
                  <a:lnTo>
                    <a:pt x="357768" y="68038"/>
                  </a:lnTo>
                  <a:lnTo>
                    <a:pt x="357809" y="64656"/>
                  </a:lnTo>
                  <a:lnTo>
                    <a:pt x="357720" y="60776"/>
                  </a:lnTo>
                  <a:lnTo>
                    <a:pt x="357637" y="56983"/>
                  </a:lnTo>
                  <a:lnTo>
                    <a:pt x="357554" y="53189"/>
                  </a:lnTo>
                  <a:lnTo>
                    <a:pt x="357134" y="48090"/>
                  </a:lnTo>
                  <a:lnTo>
                    <a:pt x="357273" y="45276"/>
                  </a:lnTo>
                  <a:lnTo>
                    <a:pt x="357413" y="42461"/>
                  </a:lnTo>
                  <a:lnTo>
                    <a:pt x="357978" y="40861"/>
                  </a:lnTo>
                  <a:lnTo>
                    <a:pt x="358476" y="40094"/>
                  </a:lnTo>
                  <a:lnTo>
                    <a:pt x="358973" y="39328"/>
                  </a:lnTo>
                  <a:lnTo>
                    <a:pt x="359665" y="39749"/>
                  </a:lnTo>
                  <a:lnTo>
                    <a:pt x="360257" y="40678"/>
                  </a:lnTo>
                  <a:lnTo>
                    <a:pt x="360848" y="41605"/>
                  </a:lnTo>
                  <a:lnTo>
                    <a:pt x="361216" y="43506"/>
                  </a:lnTo>
                  <a:lnTo>
                    <a:pt x="362024" y="45663"/>
                  </a:lnTo>
                  <a:lnTo>
                    <a:pt x="362832" y="47821"/>
                  </a:lnTo>
                  <a:lnTo>
                    <a:pt x="364056" y="50679"/>
                  </a:lnTo>
                  <a:lnTo>
                    <a:pt x="365104" y="53624"/>
                  </a:lnTo>
                  <a:lnTo>
                    <a:pt x="366153" y="56570"/>
                  </a:lnTo>
                  <a:lnTo>
                    <a:pt x="367056" y="59960"/>
                  </a:lnTo>
                  <a:lnTo>
                    <a:pt x="368317" y="63340"/>
                  </a:lnTo>
                  <a:lnTo>
                    <a:pt x="369578" y="66719"/>
                  </a:lnTo>
                  <a:lnTo>
                    <a:pt x="371247" y="70339"/>
                  </a:lnTo>
                  <a:lnTo>
                    <a:pt x="372670" y="73901"/>
                  </a:lnTo>
                  <a:lnTo>
                    <a:pt x="374092" y="77463"/>
                  </a:lnTo>
                  <a:lnTo>
                    <a:pt x="375322" y="81393"/>
                  </a:lnTo>
                  <a:lnTo>
                    <a:pt x="376852" y="84710"/>
                  </a:lnTo>
                  <a:lnTo>
                    <a:pt x="378385" y="88028"/>
                  </a:lnTo>
                  <a:lnTo>
                    <a:pt x="380264" y="90905"/>
                  </a:lnTo>
                  <a:lnTo>
                    <a:pt x="381859" y="93806"/>
                  </a:lnTo>
                  <a:lnTo>
                    <a:pt x="383455" y="96708"/>
                  </a:lnTo>
                  <a:lnTo>
                    <a:pt x="384801" y="99379"/>
                  </a:lnTo>
                  <a:lnTo>
                    <a:pt x="386426" y="102120"/>
                  </a:lnTo>
                  <a:lnTo>
                    <a:pt x="388053" y="104860"/>
                  </a:lnTo>
                  <a:lnTo>
                    <a:pt x="389713" y="107784"/>
                  </a:lnTo>
                  <a:lnTo>
                    <a:pt x="391617" y="110249"/>
                  </a:lnTo>
                  <a:lnTo>
                    <a:pt x="393523" y="112713"/>
                  </a:lnTo>
                  <a:lnTo>
                    <a:pt x="395598" y="114997"/>
                  </a:lnTo>
                  <a:lnTo>
                    <a:pt x="397859" y="116904"/>
                  </a:lnTo>
                  <a:lnTo>
                    <a:pt x="400119" y="118811"/>
                  </a:lnTo>
                  <a:lnTo>
                    <a:pt x="402588" y="120386"/>
                  </a:lnTo>
                  <a:lnTo>
                    <a:pt x="405183" y="121691"/>
                  </a:lnTo>
                  <a:lnTo>
                    <a:pt x="407776" y="122995"/>
                  </a:lnTo>
                  <a:lnTo>
                    <a:pt x="410564" y="123948"/>
                  </a:lnTo>
                  <a:lnTo>
                    <a:pt x="413423" y="124729"/>
                  </a:lnTo>
                  <a:lnTo>
                    <a:pt x="416283" y="125510"/>
                  </a:lnTo>
                  <a:lnTo>
                    <a:pt x="419025" y="126261"/>
                  </a:lnTo>
                  <a:lnTo>
                    <a:pt x="422341" y="126378"/>
                  </a:lnTo>
                  <a:lnTo>
                    <a:pt x="425658" y="126494"/>
                  </a:lnTo>
                  <a:lnTo>
                    <a:pt x="429800" y="125935"/>
                  </a:lnTo>
                  <a:lnTo>
                    <a:pt x="433321" y="125430"/>
                  </a:lnTo>
                  <a:lnTo>
                    <a:pt x="436842" y="124924"/>
                  </a:lnTo>
                  <a:lnTo>
                    <a:pt x="441775" y="123693"/>
                  </a:lnTo>
                  <a:lnTo>
                    <a:pt x="443466" y="123345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62322" y="1606541"/>
              <a:ext cx="291465" cy="235585"/>
            </a:xfrm>
            <a:custGeom>
              <a:avLst/>
              <a:gdLst/>
              <a:ahLst/>
              <a:cxnLst/>
              <a:rect l="l" t="t" r="r" b="b"/>
              <a:pathLst>
                <a:path w="291465" h="235585">
                  <a:moveTo>
                    <a:pt x="50727" y="80659"/>
                  </a:moveTo>
                  <a:lnTo>
                    <a:pt x="48568" y="83359"/>
                  </a:lnTo>
                  <a:lnTo>
                    <a:pt x="42531" y="90030"/>
                  </a:lnTo>
                  <a:lnTo>
                    <a:pt x="37769" y="96863"/>
                  </a:lnTo>
                  <a:lnTo>
                    <a:pt x="15306" y="134924"/>
                  </a:lnTo>
                  <a:lnTo>
                    <a:pt x="2061" y="172609"/>
                  </a:lnTo>
                  <a:lnTo>
                    <a:pt x="0" y="187435"/>
                  </a:lnTo>
                  <a:lnTo>
                    <a:pt x="144" y="193514"/>
                  </a:lnTo>
                  <a:lnTo>
                    <a:pt x="288" y="199595"/>
                  </a:lnTo>
                  <a:lnTo>
                    <a:pt x="17780" y="226830"/>
                  </a:lnTo>
                  <a:lnTo>
                    <a:pt x="21128" y="228880"/>
                  </a:lnTo>
                  <a:lnTo>
                    <a:pt x="25265" y="230401"/>
                  </a:lnTo>
                  <a:lnTo>
                    <a:pt x="29290" y="231649"/>
                  </a:lnTo>
                  <a:lnTo>
                    <a:pt x="33315" y="232897"/>
                  </a:lnTo>
                  <a:lnTo>
                    <a:pt x="37710" y="233683"/>
                  </a:lnTo>
                  <a:lnTo>
                    <a:pt x="41930" y="234317"/>
                  </a:lnTo>
                  <a:lnTo>
                    <a:pt x="46148" y="234952"/>
                  </a:lnTo>
                  <a:lnTo>
                    <a:pt x="50465" y="235507"/>
                  </a:lnTo>
                  <a:lnTo>
                    <a:pt x="54604" y="235458"/>
                  </a:lnTo>
                  <a:lnTo>
                    <a:pt x="58743" y="235407"/>
                  </a:lnTo>
                  <a:lnTo>
                    <a:pt x="62557" y="234672"/>
                  </a:lnTo>
                  <a:lnTo>
                    <a:pt x="66761" y="234019"/>
                  </a:lnTo>
                  <a:lnTo>
                    <a:pt x="70967" y="233365"/>
                  </a:lnTo>
                  <a:lnTo>
                    <a:pt x="75501" y="232650"/>
                  </a:lnTo>
                  <a:lnTo>
                    <a:pt x="79834" y="231535"/>
                  </a:lnTo>
                  <a:lnTo>
                    <a:pt x="84167" y="230420"/>
                  </a:lnTo>
                  <a:lnTo>
                    <a:pt x="88561" y="228756"/>
                  </a:lnTo>
                  <a:lnTo>
                    <a:pt x="92761" y="227331"/>
                  </a:lnTo>
                  <a:lnTo>
                    <a:pt x="96962" y="225905"/>
                  </a:lnTo>
                  <a:lnTo>
                    <a:pt x="101078" y="224590"/>
                  </a:lnTo>
                  <a:lnTo>
                    <a:pt x="105038" y="222981"/>
                  </a:lnTo>
                  <a:lnTo>
                    <a:pt x="108998" y="221372"/>
                  </a:lnTo>
                  <a:lnTo>
                    <a:pt x="112816" y="219645"/>
                  </a:lnTo>
                  <a:lnTo>
                    <a:pt x="116522" y="217677"/>
                  </a:lnTo>
                  <a:lnTo>
                    <a:pt x="120229" y="215710"/>
                  </a:lnTo>
                  <a:lnTo>
                    <a:pt x="147246" y="195069"/>
                  </a:lnTo>
                  <a:lnTo>
                    <a:pt x="150467" y="192135"/>
                  </a:lnTo>
                  <a:lnTo>
                    <a:pt x="164587" y="176462"/>
                  </a:lnTo>
                  <a:lnTo>
                    <a:pt x="166821" y="173265"/>
                  </a:lnTo>
                  <a:lnTo>
                    <a:pt x="168394" y="170284"/>
                  </a:lnTo>
                  <a:lnTo>
                    <a:pt x="170189" y="166772"/>
                  </a:lnTo>
                  <a:lnTo>
                    <a:pt x="171984" y="163260"/>
                  </a:lnTo>
                  <a:lnTo>
                    <a:pt x="179435" y="141856"/>
                  </a:lnTo>
                  <a:lnTo>
                    <a:pt x="180587" y="137279"/>
                  </a:lnTo>
                  <a:lnTo>
                    <a:pt x="181240" y="132748"/>
                  </a:lnTo>
                  <a:lnTo>
                    <a:pt x="182271" y="127927"/>
                  </a:lnTo>
                  <a:lnTo>
                    <a:pt x="183302" y="123105"/>
                  </a:lnTo>
                  <a:lnTo>
                    <a:pt x="184558" y="117861"/>
                  </a:lnTo>
                  <a:lnTo>
                    <a:pt x="185625" y="112926"/>
                  </a:lnTo>
                  <a:lnTo>
                    <a:pt x="186690" y="107992"/>
                  </a:lnTo>
                  <a:lnTo>
                    <a:pt x="187765" y="103012"/>
                  </a:lnTo>
                  <a:lnTo>
                    <a:pt x="188666" y="98320"/>
                  </a:lnTo>
                  <a:lnTo>
                    <a:pt x="189569" y="93628"/>
                  </a:lnTo>
                  <a:lnTo>
                    <a:pt x="190369" y="89087"/>
                  </a:lnTo>
                  <a:lnTo>
                    <a:pt x="191036" y="84773"/>
                  </a:lnTo>
                  <a:lnTo>
                    <a:pt x="191703" y="80460"/>
                  </a:lnTo>
                  <a:lnTo>
                    <a:pt x="192230" y="76640"/>
                  </a:lnTo>
                  <a:lnTo>
                    <a:pt x="192666" y="72439"/>
                  </a:lnTo>
                  <a:lnTo>
                    <a:pt x="193102" y="68238"/>
                  </a:lnTo>
                  <a:lnTo>
                    <a:pt x="194306" y="35086"/>
                  </a:lnTo>
                  <a:lnTo>
                    <a:pt x="194329" y="31240"/>
                  </a:lnTo>
                  <a:lnTo>
                    <a:pt x="194302" y="27532"/>
                  </a:lnTo>
                  <a:lnTo>
                    <a:pt x="194278" y="23916"/>
                  </a:lnTo>
                  <a:lnTo>
                    <a:pt x="194254" y="20301"/>
                  </a:lnTo>
                  <a:lnTo>
                    <a:pt x="194202" y="16819"/>
                  </a:lnTo>
                  <a:lnTo>
                    <a:pt x="194158" y="13393"/>
                  </a:lnTo>
                  <a:lnTo>
                    <a:pt x="194113" y="9968"/>
                  </a:lnTo>
                  <a:lnTo>
                    <a:pt x="194059" y="5570"/>
                  </a:lnTo>
                  <a:lnTo>
                    <a:pt x="194012" y="3362"/>
                  </a:lnTo>
                  <a:lnTo>
                    <a:pt x="193967" y="1154"/>
                  </a:lnTo>
                  <a:lnTo>
                    <a:pt x="193649" y="287"/>
                  </a:lnTo>
                  <a:lnTo>
                    <a:pt x="193880" y="143"/>
                  </a:lnTo>
                  <a:lnTo>
                    <a:pt x="194110" y="0"/>
                  </a:lnTo>
                  <a:lnTo>
                    <a:pt x="194795" y="776"/>
                  </a:lnTo>
                  <a:lnTo>
                    <a:pt x="195395" y="2499"/>
                  </a:lnTo>
                  <a:lnTo>
                    <a:pt x="195995" y="4222"/>
                  </a:lnTo>
                  <a:lnTo>
                    <a:pt x="196794" y="7308"/>
                  </a:lnTo>
                  <a:lnTo>
                    <a:pt x="201122" y="35501"/>
                  </a:lnTo>
                  <a:lnTo>
                    <a:pt x="201590" y="40540"/>
                  </a:lnTo>
                  <a:lnTo>
                    <a:pt x="201703" y="46351"/>
                  </a:lnTo>
                  <a:lnTo>
                    <a:pt x="202290" y="51778"/>
                  </a:lnTo>
                  <a:lnTo>
                    <a:pt x="202878" y="57206"/>
                  </a:lnTo>
                  <a:lnTo>
                    <a:pt x="203828" y="62558"/>
                  </a:lnTo>
                  <a:lnTo>
                    <a:pt x="204646" y="68067"/>
                  </a:lnTo>
                  <a:lnTo>
                    <a:pt x="205464" y="73576"/>
                  </a:lnTo>
                  <a:lnTo>
                    <a:pt x="206402" y="79140"/>
                  </a:lnTo>
                  <a:lnTo>
                    <a:pt x="207195" y="84834"/>
                  </a:lnTo>
                  <a:lnTo>
                    <a:pt x="207989" y="90528"/>
                  </a:lnTo>
                  <a:lnTo>
                    <a:pt x="208761" y="96602"/>
                  </a:lnTo>
                  <a:lnTo>
                    <a:pt x="209408" y="102230"/>
                  </a:lnTo>
                  <a:lnTo>
                    <a:pt x="210056" y="107859"/>
                  </a:lnTo>
                  <a:lnTo>
                    <a:pt x="210343" y="113156"/>
                  </a:lnTo>
                  <a:lnTo>
                    <a:pt x="211077" y="118605"/>
                  </a:lnTo>
                  <a:lnTo>
                    <a:pt x="211810" y="124054"/>
                  </a:lnTo>
                  <a:lnTo>
                    <a:pt x="212887" y="129682"/>
                  </a:lnTo>
                  <a:lnTo>
                    <a:pt x="213809" y="134925"/>
                  </a:lnTo>
                  <a:lnTo>
                    <a:pt x="214731" y="140169"/>
                  </a:lnTo>
                  <a:lnTo>
                    <a:pt x="215749" y="145276"/>
                  </a:lnTo>
                  <a:lnTo>
                    <a:pt x="216609" y="150065"/>
                  </a:lnTo>
                  <a:lnTo>
                    <a:pt x="217468" y="154854"/>
                  </a:lnTo>
                  <a:lnTo>
                    <a:pt x="218014" y="159372"/>
                  </a:lnTo>
                  <a:lnTo>
                    <a:pt x="218966" y="163661"/>
                  </a:lnTo>
                  <a:lnTo>
                    <a:pt x="219919" y="167949"/>
                  </a:lnTo>
                  <a:lnTo>
                    <a:pt x="221215" y="171945"/>
                  </a:lnTo>
                  <a:lnTo>
                    <a:pt x="222322" y="175794"/>
                  </a:lnTo>
                  <a:lnTo>
                    <a:pt x="223429" y="179643"/>
                  </a:lnTo>
                  <a:lnTo>
                    <a:pt x="224341" y="183239"/>
                  </a:lnTo>
                  <a:lnTo>
                    <a:pt x="225606" y="186754"/>
                  </a:lnTo>
                  <a:lnTo>
                    <a:pt x="226872" y="190269"/>
                  </a:lnTo>
                  <a:lnTo>
                    <a:pt x="228246" y="193863"/>
                  </a:lnTo>
                  <a:lnTo>
                    <a:pt x="229916" y="196884"/>
                  </a:lnTo>
                  <a:lnTo>
                    <a:pt x="231586" y="199905"/>
                  </a:lnTo>
                  <a:lnTo>
                    <a:pt x="233498" y="202618"/>
                  </a:lnTo>
                  <a:lnTo>
                    <a:pt x="235626" y="204877"/>
                  </a:lnTo>
                  <a:lnTo>
                    <a:pt x="237754" y="207138"/>
                  </a:lnTo>
                  <a:lnTo>
                    <a:pt x="240150" y="209218"/>
                  </a:lnTo>
                  <a:lnTo>
                    <a:pt x="242685" y="210444"/>
                  </a:lnTo>
                  <a:lnTo>
                    <a:pt x="245220" y="211669"/>
                  </a:lnTo>
                  <a:lnTo>
                    <a:pt x="247991" y="212000"/>
                  </a:lnTo>
                  <a:lnTo>
                    <a:pt x="250839" y="212229"/>
                  </a:lnTo>
                  <a:lnTo>
                    <a:pt x="253687" y="212459"/>
                  </a:lnTo>
                  <a:lnTo>
                    <a:pt x="256713" y="212399"/>
                  </a:lnTo>
                  <a:lnTo>
                    <a:pt x="259774" y="211821"/>
                  </a:lnTo>
                  <a:lnTo>
                    <a:pt x="262834" y="211244"/>
                  </a:lnTo>
                  <a:lnTo>
                    <a:pt x="289115" y="198483"/>
                  </a:lnTo>
                  <a:lnTo>
                    <a:pt x="290837" y="197523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77863" y="1693149"/>
              <a:ext cx="248920" cy="117475"/>
            </a:xfrm>
            <a:custGeom>
              <a:avLst/>
              <a:gdLst/>
              <a:ahLst/>
              <a:cxnLst/>
              <a:rect l="l" t="t" r="r" b="b"/>
              <a:pathLst>
                <a:path w="248920" h="117475">
                  <a:moveTo>
                    <a:pt x="1887" y="41711"/>
                  </a:moveTo>
                  <a:lnTo>
                    <a:pt x="2697" y="41442"/>
                  </a:lnTo>
                  <a:lnTo>
                    <a:pt x="0" y="42071"/>
                  </a:lnTo>
                  <a:lnTo>
                    <a:pt x="6746" y="40091"/>
                  </a:lnTo>
                  <a:lnTo>
                    <a:pt x="53258" y="26747"/>
                  </a:lnTo>
                  <a:lnTo>
                    <a:pt x="100618" y="14136"/>
                  </a:lnTo>
                  <a:lnTo>
                    <a:pt x="144885" y="4821"/>
                  </a:lnTo>
                  <a:lnTo>
                    <a:pt x="186935" y="37"/>
                  </a:lnTo>
                  <a:lnTo>
                    <a:pt x="193359" y="0"/>
                  </a:lnTo>
                  <a:lnTo>
                    <a:pt x="199304" y="214"/>
                  </a:lnTo>
                  <a:lnTo>
                    <a:pt x="229695" y="10200"/>
                  </a:lnTo>
                  <a:lnTo>
                    <a:pt x="232604" y="12733"/>
                  </a:lnTo>
                  <a:lnTo>
                    <a:pt x="234276" y="15760"/>
                  </a:lnTo>
                  <a:lnTo>
                    <a:pt x="235613" y="18838"/>
                  </a:lnTo>
                  <a:lnTo>
                    <a:pt x="236949" y="21916"/>
                  </a:lnTo>
                  <a:lnTo>
                    <a:pt x="237122" y="25300"/>
                  </a:lnTo>
                  <a:lnTo>
                    <a:pt x="237715" y="28666"/>
                  </a:lnTo>
                  <a:lnTo>
                    <a:pt x="238308" y="32034"/>
                  </a:lnTo>
                  <a:lnTo>
                    <a:pt x="238782" y="35560"/>
                  </a:lnTo>
                  <a:lnTo>
                    <a:pt x="239172" y="39039"/>
                  </a:lnTo>
                  <a:lnTo>
                    <a:pt x="239562" y="42518"/>
                  </a:lnTo>
                  <a:lnTo>
                    <a:pt x="239836" y="46058"/>
                  </a:lnTo>
                  <a:lnTo>
                    <a:pt x="240058" y="49541"/>
                  </a:lnTo>
                  <a:lnTo>
                    <a:pt x="240282" y="53025"/>
                  </a:lnTo>
                  <a:lnTo>
                    <a:pt x="240408" y="56509"/>
                  </a:lnTo>
                  <a:lnTo>
                    <a:pt x="240509" y="59943"/>
                  </a:lnTo>
                  <a:lnTo>
                    <a:pt x="240610" y="63378"/>
                  </a:lnTo>
                  <a:lnTo>
                    <a:pt x="240372" y="66781"/>
                  </a:lnTo>
                  <a:lnTo>
                    <a:pt x="240665" y="70147"/>
                  </a:lnTo>
                  <a:lnTo>
                    <a:pt x="240958" y="73513"/>
                  </a:lnTo>
                  <a:lnTo>
                    <a:pt x="241658" y="76839"/>
                  </a:lnTo>
                  <a:lnTo>
                    <a:pt x="242267" y="80138"/>
                  </a:lnTo>
                  <a:lnTo>
                    <a:pt x="242876" y="83438"/>
                  </a:lnTo>
                  <a:lnTo>
                    <a:pt x="243656" y="86699"/>
                  </a:lnTo>
                  <a:lnTo>
                    <a:pt x="244320" y="89944"/>
                  </a:lnTo>
                  <a:lnTo>
                    <a:pt x="244984" y="93190"/>
                  </a:lnTo>
                  <a:lnTo>
                    <a:pt x="245671" y="96405"/>
                  </a:lnTo>
                  <a:lnTo>
                    <a:pt x="246249" y="99612"/>
                  </a:lnTo>
                  <a:lnTo>
                    <a:pt x="246827" y="102819"/>
                  </a:lnTo>
                  <a:lnTo>
                    <a:pt x="247352" y="106274"/>
                  </a:lnTo>
                  <a:lnTo>
                    <a:pt x="247788" y="109186"/>
                  </a:lnTo>
                  <a:lnTo>
                    <a:pt x="248225" y="112099"/>
                  </a:lnTo>
                  <a:lnTo>
                    <a:pt x="248691" y="115771"/>
                  </a:lnTo>
                  <a:lnTo>
                    <a:pt x="248871" y="117087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08436" y="156526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9525" y="3775"/>
                  </a:moveTo>
                  <a:lnTo>
                    <a:pt x="9525" y="3775"/>
                  </a:lnTo>
                </a:path>
              </a:pathLst>
            </a:custGeom>
            <a:ln w="7551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2" name="object 5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488243" y="1671588"/>
            <a:ext cx="114221" cy="122027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7896745" y="1578326"/>
            <a:ext cx="523240" cy="243000"/>
            <a:chOff x="7896745" y="1579652"/>
            <a:chExt cx="523240" cy="243204"/>
          </a:xfrm>
        </p:grpSpPr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96745" y="1582353"/>
              <a:ext cx="231147" cy="20166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85071" y="1579652"/>
              <a:ext cx="145671" cy="24264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8106501" y="1665065"/>
              <a:ext cx="303530" cy="124460"/>
            </a:xfrm>
            <a:custGeom>
              <a:avLst/>
              <a:gdLst/>
              <a:ahLst/>
              <a:cxnLst/>
              <a:rect l="l" t="t" r="r" b="b"/>
              <a:pathLst>
                <a:path w="303529" h="124460">
                  <a:moveTo>
                    <a:pt x="2337" y="12602"/>
                  </a:moveTo>
                  <a:lnTo>
                    <a:pt x="2878" y="12332"/>
                  </a:lnTo>
                  <a:lnTo>
                    <a:pt x="0" y="10801"/>
                  </a:lnTo>
                  <a:lnTo>
                    <a:pt x="5577" y="10982"/>
                  </a:lnTo>
                  <a:lnTo>
                    <a:pt x="45121" y="14871"/>
                  </a:lnTo>
                  <a:lnTo>
                    <a:pt x="86417" y="21878"/>
                  </a:lnTo>
                  <a:lnTo>
                    <a:pt x="127309" y="32426"/>
                  </a:lnTo>
                  <a:lnTo>
                    <a:pt x="170324" y="47555"/>
                  </a:lnTo>
                  <a:lnTo>
                    <a:pt x="205499" y="65884"/>
                  </a:lnTo>
                  <a:lnTo>
                    <a:pt x="227579" y="88453"/>
                  </a:lnTo>
                  <a:lnTo>
                    <a:pt x="229862" y="92018"/>
                  </a:lnTo>
                  <a:lnTo>
                    <a:pt x="234756" y="108859"/>
                  </a:lnTo>
                  <a:lnTo>
                    <a:pt x="234936" y="112140"/>
                  </a:lnTo>
                  <a:lnTo>
                    <a:pt x="234243" y="116163"/>
                  </a:lnTo>
                  <a:lnTo>
                    <a:pt x="233612" y="118556"/>
                  </a:lnTo>
                  <a:lnTo>
                    <a:pt x="232984" y="120949"/>
                  </a:lnTo>
                  <a:lnTo>
                    <a:pt x="231908" y="122485"/>
                  </a:lnTo>
                  <a:lnTo>
                    <a:pt x="230981" y="123218"/>
                  </a:lnTo>
                  <a:lnTo>
                    <a:pt x="230054" y="123949"/>
                  </a:lnTo>
                  <a:lnTo>
                    <a:pt x="225473" y="118639"/>
                  </a:lnTo>
                  <a:lnTo>
                    <a:pt x="224986" y="116718"/>
                  </a:lnTo>
                  <a:lnTo>
                    <a:pt x="227797" y="92640"/>
                  </a:lnTo>
                  <a:lnTo>
                    <a:pt x="228853" y="88514"/>
                  </a:lnTo>
                  <a:lnTo>
                    <a:pt x="229909" y="84388"/>
                  </a:lnTo>
                  <a:lnTo>
                    <a:pt x="230927" y="80098"/>
                  </a:lnTo>
                  <a:lnTo>
                    <a:pt x="232290" y="75979"/>
                  </a:lnTo>
                  <a:lnTo>
                    <a:pt x="233653" y="71860"/>
                  </a:lnTo>
                  <a:lnTo>
                    <a:pt x="235208" y="67755"/>
                  </a:lnTo>
                  <a:lnTo>
                    <a:pt x="237033" y="63799"/>
                  </a:lnTo>
                  <a:lnTo>
                    <a:pt x="238859" y="59844"/>
                  </a:lnTo>
                  <a:lnTo>
                    <a:pt x="240956" y="55988"/>
                  </a:lnTo>
                  <a:lnTo>
                    <a:pt x="243243" y="52247"/>
                  </a:lnTo>
                  <a:lnTo>
                    <a:pt x="245529" y="48505"/>
                  </a:lnTo>
                  <a:lnTo>
                    <a:pt x="259250" y="31016"/>
                  </a:lnTo>
                  <a:lnTo>
                    <a:pt x="262194" y="27640"/>
                  </a:lnTo>
                  <a:lnTo>
                    <a:pt x="290986" y="5741"/>
                  </a:lnTo>
                  <a:lnTo>
                    <a:pt x="295236" y="3562"/>
                  </a:lnTo>
                  <a:lnTo>
                    <a:pt x="301406" y="957"/>
                  </a:lnTo>
                  <a:lnTo>
                    <a:pt x="303490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7" name="object 5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531962" y="1565547"/>
            <a:ext cx="1247576" cy="283906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919935" y="2237927"/>
            <a:ext cx="264795" cy="135776"/>
          </a:xfrm>
          <a:custGeom>
            <a:avLst/>
            <a:gdLst/>
            <a:ahLst/>
            <a:cxnLst/>
            <a:rect l="l" t="t" r="r" b="b"/>
            <a:pathLst>
              <a:path w="264794" h="135889">
                <a:moveTo>
                  <a:pt x="109154" y="9792"/>
                </a:moveTo>
                <a:lnTo>
                  <a:pt x="106994" y="8172"/>
                </a:lnTo>
                <a:lnTo>
                  <a:pt x="102847" y="874"/>
                </a:lnTo>
                <a:lnTo>
                  <a:pt x="96195" y="69"/>
                </a:lnTo>
                <a:lnTo>
                  <a:pt x="55044" y="12087"/>
                </a:lnTo>
                <a:lnTo>
                  <a:pt x="24409" y="36635"/>
                </a:lnTo>
                <a:lnTo>
                  <a:pt x="6166" y="63074"/>
                </a:lnTo>
                <a:lnTo>
                  <a:pt x="3006" y="69815"/>
                </a:lnTo>
                <a:lnTo>
                  <a:pt x="1438" y="76385"/>
                </a:lnTo>
                <a:lnTo>
                  <a:pt x="719" y="82400"/>
                </a:lnTo>
                <a:lnTo>
                  <a:pt x="0" y="88416"/>
                </a:lnTo>
                <a:lnTo>
                  <a:pt x="687" y="94266"/>
                </a:lnTo>
                <a:lnTo>
                  <a:pt x="1850" y="99166"/>
                </a:lnTo>
                <a:lnTo>
                  <a:pt x="3014" y="104066"/>
                </a:lnTo>
                <a:lnTo>
                  <a:pt x="5252" y="108292"/>
                </a:lnTo>
                <a:lnTo>
                  <a:pt x="7699" y="111801"/>
                </a:lnTo>
                <a:lnTo>
                  <a:pt x="10145" y="115310"/>
                </a:lnTo>
                <a:lnTo>
                  <a:pt x="38067" y="127390"/>
                </a:lnTo>
                <a:lnTo>
                  <a:pt x="41774" y="127870"/>
                </a:lnTo>
                <a:lnTo>
                  <a:pt x="45542" y="128215"/>
                </a:lnTo>
                <a:lnTo>
                  <a:pt x="49218" y="127986"/>
                </a:lnTo>
                <a:lnTo>
                  <a:pt x="52894" y="127757"/>
                </a:lnTo>
                <a:lnTo>
                  <a:pt x="56548" y="126831"/>
                </a:lnTo>
                <a:lnTo>
                  <a:pt x="60124" y="126017"/>
                </a:lnTo>
                <a:lnTo>
                  <a:pt x="63699" y="125202"/>
                </a:lnTo>
                <a:lnTo>
                  <a:pt x="67484" y="124338"/>
                </a:lnTo>
                <a:lnTo>
                  <a:pt x="70672" y="123099"/>
                </a:lnTo>
                <a:lnTo>
                  <a:pt x="73859" y="121860"/>
                </a:lnTo>
                <a:lnTo>
                  <a:pt x="76526" y="120093"/>
                </a:lnTo>
                <a:lnTo>
                  <a:pt x="79248" y="118582"/>
                </a:lnTo>
                <a:lnTo>
                  <a:pt x="81969" y="117072"/>
                </a:lnTo>
                <a:lnTo>
                  <a:pt x="84434" y="115695"/>
                </a:lnTo>
                <a:lnTo>
                  <a:pt x="87000" y="114035"/>
                </a:lnTo>
                <a:lnTo>
                  <a:pt x="89566" y="112375"/>
                </a:lnTo>
                <a:lnTo>
                  <a:pt x="92321" y="110616"/>
                </a:lnTo>
                <a:lnTo>
                  <a:pt x="94642" y="108624"/>
                </a:lnTo>
                <a:lnTo>
                  <a:pt x="96964" y="106632"/>
                </a:lnTo>
                <a:lnTo>
                  <a:pt x="99125" y="104441"/>
                </a:lnTo>
                <a:lnTo>
                  <a:pt x="100930" y="102081"/>
                </a:lnTo>
                <a:lnTo>
                  <a:pt x="102735" y="99721"/>
                </a:lnTo>
                <a:lnTo>
                  <a:pt x="103962" y="97146"/>
                </a:lnTo>
                <a:lnTo>
                  <a:pt x="105472" y="94464"/>
                </a:lnTo>
                <a:lnTo>
                  <a:pt x="106982" y="91781"/>
                </a:lnTo>
                <a:lnTo>
                  <a:pt x="108613" y="88912"/>
                </a:lnTo>
                <a:lnTo>
                  <a:pt x="109989" y="85984"/>
                </a:lnTo>
                <a:lnTo>
                  <a:pt x="111364" y="83056"/>
                </a:lnTo>
                <a:lnTo>
                  <a:pt x="118173" y="57752"/>
                </a:lnTo>
                <a:lnTo>
                  <a:pt x="118622" y="54516"/>
                </a:lnTo>
                <a:lnTo>
                  <a:pt x="118902" y="51254"/>
                </a:lnTo>
                <a:lnTo>
                  <a:pt x="119128" y="48004"/>
                </a:lnTo>
                <a:lnTo>
                  <a:pt x="119355" y="44755"/>
                </a:lnTo>
                <a:lnTo>
                  <a:pt x="119454" y="41499"/>
                </a:lnTo>
                <a:lnTo>
                  <a:pt x="119530" y="38255"/>
                </a:lnTo>
                <a:lnTo>
                  <a:pt x="119606" y="35011"/>
                </a:lnTo>
                <a:lnTo>
                  <a:pt x="119461" y="18877"/>
                </a:lnTo>
                <a:lnTo>
                  <a:pt x="119408" y="16744"/>
                </a:lnTo>
                <a:lnTo>
                  <a:pt x="119062" y="15884"/>
                </a:lnTo>
                <a:lnTo>
                  <a:pt x="119266" y="15741"/>
                </a:lnTo>
                <a:lnTo>
                  <a:pt x="119471" y="15599"/>
                </a:lnTo>
                <a:lnTo>
                  <a:pt x="120120" y="16606"/>
                </a:lnTo>
                <a:lnTo>
                  <a:pt x="120689" y="18023"/>
                </a:lnTo>
                <a:lnTo>
                  <a:pt x="121258" y="19441"/>
                </a:lnTo>
                <a:lnTo>
                  <a:pt x="121755" y="21750"/>
                </a:lnTo>
                <a:lnTo>
                  <a:pt x="122679" y="24247"/>
                </a:lnTo>
                <a:lnTo>
                  <a:pt x="123604" y="26744"/>
                </a:lnTo>
                <a:lnTo>
                  <a:pt x="125020" y="29852"/>
                </a:lnTo>
                <a:lnTo>
                  <a:pt x="126235" y="33004"/>
                </a:lnTo>
                <a:lnTo>
                  <a:pt x="127449" y="36156"/>
                </a:lnTo>
                <a:lnTo>
                  <a:pt x="128545" y="39676"/>
                </a:lnTo>
                <a:lnTo>
                  <a:pt x="129968" y="43159"/>
                </a:lnTo>
                <a:lnTo>
                  <a:pt x="131392" y="46643"/>
                </a:lnTo>
                <a:lnTo>
                  <a:pt x="132950" y="50310"/>
                </a:lnTo>
                <a:lnTo>
                  <a:pt x="134776" y="53908"/>
                </a:lnTo>
                <a:lnTo>
                  <a:pt x="136602" y="57506"/>
                </a:lnTo>
                <a:lnTo>
                  <a:pt x="138937" y="61163"/>
                </a:lnTo>
                <a:lnTo>
                  <a:pt x="140923" y="64746"/>
                </a:lnTo>
                <a:lnTo>
                  <a:pt x="142910" y="68330"/>
                </a:lnTo>
                <a:lnTo>
                  <a:pt x="144696" y="71901"/>
                </a:lnTo>
                <a:lnTo>
                  <a:pt x="146695" y="75407"/>
                </a:lnTo>
                <a:lnTo>
                  <a:pt x="148695" y="78915"/>
                </a:lnTo>
                <a:lnTo>
                  <a:pt x="150713" y="82376"/>
                </a:lnTo>
                <a:lnTo>
                  <a:pt x="152919" y="85788"/>
                </a:lnTo>
                <a:lnTo>
                  <a:pt x="155124" y="89201"/>
                </a:lnTo>
                <a:lnTo>
                  <a:pt x="157455" y="92559"/>
                </a:lnTo>
                <a:lnTo>
                  <a:pt x="159929" y="95885"/>
                </a:lnTo>
                <a:lnTo>
                  <a:pt x="162403" y="99211"/>
                </a:lnTo>
                <a:lnTo>
                  <a:pt x="165034" y="102756"/>
                </a:lnTo>
                <a:lnTo>
                  <a:pt x="167761" y="105743"/>
                </a:lnTo>
                <a:lnTo>
                  <a:pt x="170489" y="108729"/>
                </a:lnTo>
                <a:lnTo>
                  <a:pt x="173363" y="111226"/>
                </a:lnTo>
                <a:lnTo>
                  <a:pt x="176293" y="113806"/>
                </a:lnTo>
                <a:lnTo>
                  <a:pt x="194735" y="127052"/>
                </a:lnTo>
                <a:lnTo>
                  <a:pt x="197898" y="128699"/>
                </a:lnTo>
                <a:lnTo>
                  <a:pt x="201111" y="130014"/>
                </a:lnTo>
                <a:lnTo>
                  <a:pt x="204320" y="131100"/>
                </a:lnTo>
                <a:lnTo>
                  <a:pt x="207530" y="132185"/>
                </a:lnTo>
                <a:lnTo>
                  <a:pt x="239366" y="135331"/>
                </a:lnTo>
                <a:lnTo>
                  <a:pt x="245115" y="135275"/>
                </a:lnTo>
                <a:lnTo>
                  <a:pt x="250012" y="135221"/>
                </a:lnTo>
                <a:lnTo>
                  <a:pt x="254909" y="135167"/>
                </a:lnTo>
                <a:lnTo>
                  <a:pt x="261969" y="134988"/>
                </a:lnTo>
                <a:lnTo>
                  <a:pt x="264360" y="134942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object 59"/>
          <p:cNvGrpSpPr/>
          <p:nvPr/>
        </p:nvGrpSpPr>
        <p:grpSpPr>
          <a:xfrm>
            <a:off x="3087271" y="2104855"/>
            <a:ext cx="2097405" cy="946624"/>
            <a:chOff x="3087270" y="2106624"/>
            <a:chExt cx="2097405" cy="947419"/>
          </a:xfrm>
        </p:grpSpPr>
        <p:sp>
          <p:nvSpPr>
            <p:cNvPr id="60" name="object 60"/>
            <p:cNvSpPr/>
            <p:nvPr/>
          </p:nvSpPr>
          <p:spPr>
            <a:xfrm>
              <a:off x="3096795" y="2164812"/>
              <a:ext cx="401955" cy="143510"/>
            </a:xfrm>
            <a:custGeom>
              <a:avLst/>
              <a:gdLst/>
              <a:ahLst/>
              <a:cxnLst/>
              <a:rect l="l" t="t" r="r" b="b"/>
              <a:pathLst>
                <a:path w="401954" h="143510">
                  <a:moveTo>
                    <a:pt x="0" y="56191"/>
                  </a:moveTo>
                  <a:lnTo>
                    <a:pt x="269" y="58081"/>
                  </a:lnTo>
                  <a:lnTo>
                    <a:pt x="990" y="63669"/>
                  </a:lnTo>
                  <a:lnTo>
                    <a:pt x="1620" y="67534"/>
                  </a:lnTo>
                  <a:lnTo>
                    <a:pt x="2249" y="71399"/>
                  </a:lnTo>
                  <a:lnTo>
                    <a:pt x="3072" y="75995"/>
                  </a:lnTo>
                  <a:lnTo>
                    <a:pt x="3774" y="79380"/>
                  </a:lnTo>
                  <a:lnTo>
                    <a:pt x="4475" y="82765"/>
                  </a:lnTo>
                  <a:lnTo>
                    <a:pt x="4941" y="85814"/>
                  </a:lnTo>
                  <a:lnTo>
                    <a:pt x="5829" y="87843"/>
                  </a:lnTo>
                  <a:lnTo>
                    <a:pt x="6718" y="89872"/>
                  </a:lnTo>
                  <a:lnTo>
                    <a:pt x="8005" y="91089"/>
                  </a:lnTo>
                  <a:lnTo>
                    <a:pt x="9106" y="91554"/>
                  </a:lnTo>
                  <a:lnTo>
                    <a:pt x="10207" y="92021"/>
                  </a:lnTo>
                  <a:lnTo>
                    <a:pt x="11146" y="91844"/>
                  </a:lnTo>
                  <a:lnTo>
                    <a:pt x="12435" y="90640"/>
                  </a:lnTo>
                  <a:lnTo>
                    <a:pt x="13726" y="89435"/>
                  </a:lnTo>
                  <a:lnTo>
                    <a:pt x="15411" y="86972"/>
                  </a:lnTo>
                  <a:lnTo>
                    <a:pt x="16846" y="84326"/>
                  </a:lnTo>
                  <a:lnTo>
                    <a:pt x="18281" y="81681"/>
                  </a:lnTo>
                  <a:lnTo>
                    <a:pt x="19513" y="78222"/>
                  </a:lnTo>
                  <a:lnTo>
                    <a:pt x="21047" y="74765"/>
                  </a:lnTo>
                  <a:lnTo>
                    <a:pt x="22580" y="71309"/>
                  </a:lnTo>
                  <a:lnTo>
                    <a:pt x="24186" y="67402"/>
                  </a:lnTo>
                  <a:lnTo>
                    <a:pt x="26049" y="63587"/>
                  </a:lnTo>
                  <a:lnTo>
                    <a:pt x="27911" y="59773"/>
                  </a:lnTo>
                  <a:lnTo>
                    <a:pt x="29971" y="55764"/>
                  </a:lnTo>
                  <a:lnTo>
                    <a:pt x="32220" y="51879"/>
                  </a:lnTo>
                  <a:lnTo>
                    <a:pt x="34470" y="47993"/>
                  </a:lnTo>
                  <a:lnTo>
                    <a:pt x="36947" y="44076"/>
                  </a:lnTo>
                  <a:lnTo>
                    <a:pt x="39548" y="40276"/>
                  </a:lnTo>
                  <a:lnTo>
                    <a:pt x="42149" y="36476"/>
                  </a:lnTo>
                  <a:lnTo>
                    <a:pt x="44953" y="32460"/>
                  </a:lnTo>
                  <a:lnTo>
                    <a:pt x="47828" y="29078"/>
                  </a:lnTo>
                  <a:lnTo>
                    <a:pt x="50702" y="25696"/>
                  </a:lnTo>
                  <a:lnTo>
                    <a:pt x="53733" y="22583"/>
                  </a:lnTo>
                  <a:lnTo>
                    <a:pt x="56795" y="19985"/>
                  </a:lnTo>
                  <a:lnTo>
                    <a:pt x="59858" y="17388"/>
                  </a:lnTo>
                  <a:lnTo>
                    <a:pt x="63027" y="15526"/>
                  </a:lnTo>
                  <a:lnTo>
                    <a:pt x="66203" y="13492"/>
                  </a:lnTo>
                  <a:lnTo>
                    <a:pt x="69379" y="11458"/>
                  </a:lnTo>
                  <a:lnTo>
                    <a:pt x="72618" y="9458"/>
                  </a:lnTo>
                  <a:lnTo>
                    <a:pt x="75851" y="7781"/>
                  </a:lnTo>
                  <a:lnTo>
                    <a:pt x="79083" y="6105"/>
                  </a:lnTo>
                  <a:lnTo>
                    <a:pt x="82347" y="4645"/>
                  </a:lnTo>
                  <a:lnTo>
                    <a:pt x="85599" y="3433"/>
                  </a:lnTo>
                  <a:lnTo>
                    <a:pt x="88850" y="2220"/>
                  </a:lnTo>
                  <a:lnTo>
                    <a:pt x="92111" y="1009"/>
                  </a:lnTo>
                  <a:lnTo>
                    <a:pt x="95359" y="504"/>
                  </a:lnTo>
                  <a:lnTo>
                    <a:pt x="98607" y="0"/>
                  </a:lnTo>
                  <a:lnTo>
                    <a:pt x="101852" y="199"/>
                  </a:lnTo>
                  <a:lnTo>
                    <a:pt x="105086" y="405"/>
                  </a:lnTo>
                  <a:lnTo>
                    <a:pt x="108320" y="610"/>
                  </a:lnTo>
                  <a:lnTo>
                    <a:pt x="111546" y="941"/>
                  </a:lnTo>
                  <a:lnTo>
                    <a:pt x="114763" y="1736"/>
                  </a:lnTo>
                  <a:lnTo>
                    <a:pt x="117980" y="2531"/>
                  </a:lnTo>
                  <a:lnTo>
                    <a:pt x="133974" y="10709"/>
                  </a:lnTo>
                  <a:lnTo>
                    <a:pt x="136894" y="12840"/>
                  </a:lnTo>
                  <a:lnTo>
                    <a:pt x="153212" y="32602"/>
                  </a:lnTo>
                  <a:lnTo>
                    <a:pt x="155138" y="35777"/>
                  </a:lnTo>
                  <a:lnTo>
                    <a:pt x="157064" y="38952"/>
                  </a:lnTo>
                  <a:lnTo>
                    <a:pt x="159117" y="42242"/>
                  </a:lnTo>
                  <a:lnTo>
                    <a:pt x="160846" y="45521"/>
                  </a:lnTo>
                  <a:lnTo>
                    <a:pt x="168868" y="67019"/>
                  </a:lnTo>
                  <a:lnTo>
                    <a:pt x="169511" y="70956"/>
                  </a:lnTo>
                  <a:lnTo>
                    <a:pt x="169457" y="75082"/>
                  </a:lnTo>
                  <a:lnTo>
                    <a:pt x="169375" y="79066"/>
                  </a:lnTo>
                  <a:lnTo>
                    <a:pt x="169292" y="83051"/>
                  </a:lnTo>
                  <a:lnTo>
                    <a:pt x="168804" y="87053"/>
                  </a:lnTo>
                  <a:lnTo>
                    <a:pt x="168372" y="90924"/>
                  </a:lnTo>
                  <a:lnTo>
                    <a:pt x="167941" y="94795"/>
                  </a:lnTo>
                  <a:lnTo>
                    <a:pt x="167588" y="98866"/>
                  </a:lnTo>
                  <a:lnTo>
                    <a:pt x="166785" y="102292"/>
                  </a:lnTo>
                  <a:lnTo>
                    <a:pt x="165982" y="105718"/>
                  </a:lnTo>
                  <a:lnTo>
                    <a:pt x="164678" y="108590"/>
                  </a:lnTo>
                  <a:lnTo>
                    <a:pt x="163556" y="111482"/>
                  </a:lnTo>
                  <a:lnTo>
                    <a:pt x="162434" y="114373"/>
                  </a:lnTo>
                  <a:lnTo>
                    <a:pt x="161415" y="117238"/>
                  </a:lnTo>
                  <a:lnTo>
                    <a:pt x="160055" y="119641"/>
                  </a:lnTo>
                  <a:lnTo>
                    <a:pt x="158694" y="122044"/>
                  </a:lnTo>
                  <a:lnTo>
                    <a:pt x="156911" y="123878"/>
                  </a:lnTo>
                  <a:lnTo>
                    <a:pt x="155393" y="125898"/>
                  </a:lnTo>
                  <a:lnTo>
                    <a:pt x="153874" y="127918"/>
                  </a:lnTo>
                  <a:lnTo>
                    <a:pt x="152552" y="130006"/>
                  </a:lnTo>
                  <a:lnTo>
                    <a:pt x="150942" y="131760"/>
                  </a:lnTo>
                  <a:lnTo>
                    <a:pt x="149333" y="133516"/>
                  </a:lnTo>
                  <a:lnTo>
                    <a:pt x="147657" y="135105"/>
                  </a:lnTo>
                  <a:lnTo>
                    <a:pt x="145735" y="136429"/>
                  </a:lnTo>
                  <a:lnTo>
                    <a:pt x="143814" y="137754"/>
                  </a:lnTo>
                  <a:lnTo>
                    <a:pt x="141705" y="139093"/>
                  </a:lnTo>
                  <a:lnTo>
                    <a:pt x="139415" y="139707"/>
                  </a:lnTo>
                  <a:lnTo>
                    <a:pt x="137124" y="140321"/>
                  </a:lnTo>
                  <a:lnTo>
                    <a:pt x="134618" y="140499"/>
                  </a:lnTo>
                  <a:lnTo>
                    <a:pt x="131992" y="140113"/>
                  </a:lnTo>
                  <a:lnTo>
                    <a:pt x="116291" y="131950"/>
                  </a:lnTo>
                  <a:lnTo>
                    <a:pt x="114124" y="129794"/>
                  </a:lnTo>
                  <a:lnTo>
                    <a:pt x="112230" y="127181"/>
                  </a:lnTo>
                  <a:lnTo>
                    <a:pt x="110655" y="124452"/>
                  </a:lnTo>
                  <a:lnTo>
                    <a:pt x="109081" y="121725"/>
                  </a:lnTo>
                  <a:lnTo>
                    <a:pt x="104594" y="104290"/>
                  </a:lnTo>
                  <a:lnTo>
                    <a:pt x="104307" y="100375"/>
                  </a:lnTo>
                  <a:lnTo>
                    <a:pt x="104731" y="96156"/>
                  </a:lnTo>
                  <a:lnTo>
                    <a:pt x="105126" y="92088"/>
                  </a:lnTo>
                  <a:lnTo>
                    <a:pt x="105520" y="88020"/>
                  </a:lnTo>
                  <a:lnTo>
                    <a:pt x="106021" y="83877"/>
                  </a:lnTo>
                  <a:lnTo>
                    <a:pt x="106959" y="79885"/>
                  </a:lnTo>
                  <a:lnTo>
                    <a:pt x="107896" y="75893"/>
                  </a:lnTo>
                  <a:lnTo>
                    <a:pt x="109161" y="71951"/>
                  </a:lnTo>
                  <a:lnTo>
                    <a:pt x="110750" y="68134"/>
                  </a:lnTo>
                  <a:lnTo>
                    <a:pt x="112340" y="64318"/>
                  </a:lnTo>
                  <a:lnTo>
                    <a:pt x="114311" y="60607"/>
                  </a:lnTo>
                  <a:lnTo>
                    <a:pt x="116497" y="56988"/>
                  </a:lnTo>
                  <a:lnTo>
                    <a:pt x="118682" y="53369"/>
                  </a:lnTo>
                  <a:lnTo>
                    <a:pt x="121211" y="49594"/>
                  </a:lnTo>
                  <a:lnTo>
                    <a:pt x="123863" y="46418"/>
                  </a:lnTo>
                  <a:lnTo>
                    <a:pt x="126515" y="43242"/>
                  </a:lnTo>
                  <a:lnTo>
                    <a:pt x="129433" y="40617"/>
                  </a:lnTo>
                  <a:lnTo>
                    <a:pt x="132408" y="37933"/>
                  </a:lnTo>
                  <a:lnTo>
                    <a:pt x="135381" y="35249"/>
                  </a:lnTo>
                  <a:lnTo>
                    <a:pt x="138538" y="32565"/>
                  </a:lnTo>
                  <a:lnTo>
                    <a:pt x="141708" y="30312"/>
                  </a:lnTo>
                  <a:lnTo>
                    <a:pt x="144877" y="28060"/>
                  </a:lnTo>
                  <a:lnTo>
                    <a:pt x="148157" y="26073"/>
                  </a:lnTo>
                  <a:lnTo>
                    <a:pt x="151425" y="24420"/>
                  </a:lnTo>
                  <a:lnTo>
                    <a:pt x="154694" y="22766"/>
                  </a:lnTo>
                  <a:lnTo>
                    <a:pt x="158017" y="21465"/>
                  </a:lnTo>
                  <a:lnTo>
                    <a:pt x="161319" y="20392"/>
                  </a:lnTo>
                  <a:lnTo>
                    <a:pt x="164621" y="19319"/>
                  </a:lnTo>
                  <a:lnTo>
                    <a:pt x="167941" y="18583"/>
                  </a:lnTo>
                  <a:lnTo>
                    <a:pt x="171239" y="17983"/>
                  </a:lnTo>
                  <a:lnTo>
                    <a:pt x="174536" y="17382"/>
                  </a:lnTo>
                  <a:lnTo>
                    <a:pt x="177830" y="17053"/>
                  </a:lnTo>
                  <a:lnTo>
                    <a:pt x="181105" y="16792"/>
                  </a:lnTo>
                  <a:lnTo>
                    <a:pt x="184380" y="16530"/>
                  </a:lnTo>
                  <a:lnTo>
                    <a:pt x="187641" y="16460"/>
                  </a:lnTo>
                  <a:lnTo>
                    <a:pt x="190887" y="16412"/>
                  </a:lnTo>
                  <a:lnTo>
                    <a:pt x="194134" y="16364"/>
                  </a:lnTo>
                  <a:lnTo>
                    <a:pt x="197364" y="16165"/>
                  </a:lnTo>
                  <a:lnTo>
                    <a:pt x="200584" y="16502"/>
                  </a:lnTo>
                  <a:lnTo>
                    <a:pt x="219784" y="22577"/>
                  </a:lnTo>
                  <a:lnTo>
                    <a:pt x="222969" y="24295"/>
                  </a:lnTo>
                  <a:lnTo>
                    <a:pt x="226417" y="26423"/>
                  </a:lnTo>
                  <a:lnTo>
                    <a:pt x="229324" y="28742"/>
                  </a:lnTo>
                  <a:lnTo>
                    <a:pt x="232230" y="31061"/>
                  </a:lnTo>
                  <a:lnTo>
                    <a:pt x="254503" y="64689"/>
                  </a:lnTo>
                  <a:lnTo>
                    <a:pt x="255602" y="67989"/>
                  </a:lnTo>
                  <a:lnTo>
                    <a:pt x="256110" y="71601"/>
                  </a:lnTo>
                  <a:lnTo>
                    <a:pt x="257015" y="74648"/>
                  </a:lnTo>
                  <a:lnTo>
                    <a:pt x="257920" y="77696"/>
                  </a:lnTo>
                  <a:lnTo>
                    <a:pt x="259010" y="80299"/>
                  </a:lnTo>
                  <a:lnTo>
                    <a:pt x="259935" y="82972"/>
                  </a:lnTo>
                  <a:lnTo>
                    <a:pt x="260859" y="85645"/>
                  </a:lnTo>
                  <a:lnTo>
                    <a:pt x="261785" y="88113"/>
                  </a:lnTo>
                  <a:lnTo>
                    <a:pt x="262562" y="90684"/>
                  </a:lnTo>
                  <a:lnTo>
                    <a:pt x="263339" y="93255"/>
                  </a:lnTo>
                  <a:lnTo>
                    <a:pt x="263755" y="95775"/>
                  </a:lnTo>
                  <a:lnTo>
                    <a:pt x="264596" y="98399"/>
                  </a:lnTo>
                  <a:lnTo>
                    <a:pt x="265437" y="101022"/>
                  </a:lnTo>
                  <a:lnTo>
                    <a:pt x="266607" y="103680"/>
                  </a:lnTo>
                  <a:lnTo>
                    <a:pt x="267607" y="106424"/>
                  </a:lnTo>
                  <a:lnTo>
                    <a:pt x="268607" y="109168"/>
                  </a:lnTo>
                  <a:lnTo>
                    <a:pt x="269416" y="112254"/>
                  </a:lnTo>
                  <a:lnTo>
                    <a:pt x="270596" y="114861"/>
                  </a:lnTo>
                  <a:lnTo>
                    <a:pt x="301204" y="140739"/>
                  </a:lnTo>
                  <a:lnTo>
                    <a:pt x="304263" y="141399"/>
                  </a:lnTo>
                  <a:lnTo>
                    <a:pt x="307323" y="142059"/>
                  </a:lnTo>
                  <a:lnTo>
                    <a:pt x="310507" y="142461"/>
                  </a:lnTo>
                  <a:lnTo>
                    <a:pt x="313696" y="142785"/>
                  </a:lnTo>
                  <a:lnTo>
                    <a:pt x="316886" y="143109"/>
                  </a:lnTo>
                  <a:lnTo>
                    <a:pt x="320148" y="143511"/>
                  </a:lnTo>
                  <a:lnTo>
                    <a:pt x="323399" y="143341"/>
                  </a:lnTo>
                  <a:lnTo>
                    <a:pt x="326651" y="143171"/>
                  </a:lnTo>
                  <a:lnTo>
                    <a:pt x="329938" y="142425"/>
                  </a:lnTo>
                  <a:lnTo>
                    <a:pt x="333208" y="141768"/>
                  </a:lnTo>
                  <a:lnTo>
                    <a:pt x="336478" y="141110"/>
                  </a:lnTo>
                  <a:lnTo>
                    <a:pt x="339758" y="140456"/>
                  </a:lnTo>
                  <a:lnTo>
                    <a:pt x="343021" y="139396"/>
                  </a:lnTo>
                  <a:lnTo>
                    <a:pt x="362493" y="129671"/>
                  </a:lnTo>
                  <a:lnTo>
                    <a:pt x="365718" y="127506"/>
                  </a:lnTo>
                  <a:lnTo>
                    <a:pt x="369200" y="125294"/>
                  </a:lnTo>
                  <a:lnTo>
                    <a:pt x="372136" y="122413"/>
                  </a:lnTo>
                  <a:lnTo>
                    <a:pt x="375072" y="119533"/>
                  </a:lnTo>
                  <a:lnTo>
                    <a:pt x="377816" y="115946"/>
                  </a:lnTo>
                  <a:lnTo>
                    <a:pt x="380108" y="112388"/>
                  </a:lnTo>
                  <a:lnTo>
                    <a:pt x="382401" y="108829"/>
                  </a:lnTo>
                  <a:lnTo>
                    <a:pt x="384039" y="104895"/>
                  </a:lnTo>
                  <a:lnTo>
                    <a:pt x="385890" y="101062"/>
                  </a:lnTo>
                  <a:lnTo>
                    <a:pt x="387741" y="97230"/>
                  </a:lnTo>
                  <a:lnTo>
                    <a:pt x="389629" y="93250"/>
                  </a:lnTo>
                  <a:lnTo>
                    <a:pt x="391214" y="89393"/>
                  </a:lnTo>
                  <a:lnTo>
                    <a:pt x="392800" y="85534"/>
                  </a:lnTo>
                  <a:lnTo>
                    <a:pt x="394220" y="81668"/>
                  </a:lnTo>
                  <a:lnTo>
                    <a:pt x="395403" y="77913"/>
                  </a:lnTo>
                  <a:lnTo>
                    <a:pt x="396587" y="74158"/>
                  </a:lnTo>
                  <a:lnTo>
                    <a:pt x="397533" y="70466"/>
                  </a:lnTo>
                  <a:lnTo>
                    <a:pt x="398314" y="66860"/>
                  </a:lnTo>
                  <a:lnTo>
                    <a:pt x="399095" y="63255"/>
                  </a:lnTo>
                  <a:lnTo>
                    <a:pt x="399643" y="59737"/>
                  </a:lnTo>
                  <a:lnTo>
                    <a:pt x="400090" y="56279"/>
                  </a:lnTo>
                  <a:lnTo>
                    <a:pt x="400537" y="52821"/>
                  </a:lnTo>
                  <a:lnTo>
                    <a:pt x="400793" y="49448"/>
                  </a:lnTo>
                  <a:lnTo>
                    <a:pt x="400997" y="46112"/>
                  </a:lnTo>
                  <a:lnTo>
                    <a:pt x="401201" y="42775"/>
                  </a:lnTo>
                  <a:lnTo>
                    <a:pt x="401267" y="39509"/>
                  </a:lnTo>
                  <a:lnTo>
                    <a:pt x="401315" y="36260"/>
                  </a:lnTo>
                  <a:lnTo>
                    <a:pt x="401363" y="33011"/>
                  </a:lnTo>
                  <a:lnTo>
                    <a:pt x="401322" y="29812"/>
                  </a:lnTo>
                  <a:lnTo>
                    <a:pt x="401284" y="26620"/>
                  </a:lnTo>
                  <a:lnTo>
                    <a:pt x="401246" y="23427"/>
                  </a:lnTo>
                  <a:lnTo>
                    <a:pt x="401160" y="20266"/>
                  </a:lnTo>
                  <a:lnTo>
                    <a:pt x="401085" y="17104"/>
                  </a:lnTo>
                  <a:lnTo>
                    <a:pt x="401010" y="13942"/>
                  </a:lnTo>
                  <a:lnTo>
                    <a:pt x="401185" y="9986"/>
                  </a:lnTo>
                  <a:lnTo>
                    <a:pt x="400835" y="7648"/>
                  </a:lnTo>
                  <a:lnTo>
                    <a:pt x="397397" y="2306"/>
                  </a:lnTo>
                  <a:lnTo>
                    <a:pt x="396643" y="3329"/>
                  </a:lnTo>
                  <a:lnTo>
                    <a:pt x="395889" y="4352"/>
                  </a:lnTo>
                  <a:lnTo>
                    <a:pt x="395112" y="6674"/>
                  </a:lnTo>
                  <a:lnTo>
                    <a:pt x="394459" y="9204"/>
                  </a:lnTo>
                  <a:lnTo>
                    <a:pt x="393805" y="11734"/>
                  </a:lnTo>
                  <a:lnTo>
                    <a:pt x="391506" y="29567"/>
                  </a:lnTo>
                  <a:lnTo>
                    <a:pt x="391178" y="33356"/>
                  </a:lnTo>
                  <a:lnTo>
                    <a:pt x="390946" y="37361"/>
                  </a:lnTo>
                  <a:lnTo>
                    <a:pt x="390756" y="41243"/>
                  </a:lnTo>
                  <a:lnTo>
                    <a:pt x="390566" y="45126"/>
                  </a:lnTo>
                  <a:lnTo>
                    <a:pt x="390455" y="48783"/>
                  </a:lnTo>
                  <a:lnTo>
                    <a:pt x="390367" y="52863"/>
                  </a:lnTo>
                  <a:lnTo>
                    <a:pt x="390278" y="56943"/>
                  </a:lnTo>
                  <a:lnTo>
                    <a:pt x="390247" y="61426"/>
                  </a:lnTo>
                  <a:lnTo>
                    <a:pt x="390224" y="65721"/>
                  </a:lnTo>
                  <a:lnTo>
                    <a:pt x="390201" y="70015"/>
                  </a:lnTo>
                  <a:lnTo>
                    <a:pt x="390215" y="74419"/>
                  </a:lnTo>
                  <a:lnTo>
                    <a:pt x="390229" y="78632"/>
                  </a:lnTo>
                  <a:lnTo>
                    <a:pt x="390243" y="82844"/>
                  </a:lnTo>
                  <a:lnTo>
                    <a:pt x="390277" y="87000"/>
                  </a:lnTo>
                  <a:lnTo>
                    <a:pt x="390306" y="90995"/>
                  </a:lnTo>
                  <a:lnTo>
                    <a:pt x="390336" y="94991"/>
                  </a:lnTo>
                  <a:lnTo>
                    <a:pt x="390375" y="98856"/>
                  </a:lnTo>
                  <a:lnTo>
                    <a:pt x="390408" y="102603"/>
                  </a:lnTo>
                  <a:lnTo>
                    <a:pt x="390441" y="106351"/>
                  </a:lnTo>
                  <a:lnTo>
                    <a:pt x="390205" y="110225"/>
                  </a:lnTo>
                  <a:lnTo>
                    <a:pt x="390503" y="113481"/>
                  </a:lnTo>
                  <a:lnTo>
                    <a:pt x="399564" y="127944"/>
                  </a:lnTo>
                  <a:lnTo>
                    <a:pt x="400271" y="128211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91627" y="2106624"/>
              <a:ext cx="1792739" cy="947305"/>
            </a:xfrm>
            <a:prstGeom prst="rect">
              <a:avLst/>
            </a:prstGeom>
          </p:spPr>
        </p:pic>
      </p:grpSp>
      <p:sp>
        <p:nvSpPr>
          <p:cNvPr id="62" name="object 62"/>
          <p:cNvSpPr/>
          <p:nvPr/>
        </p:nvSpPr>
        <p:spPr>
          <a:xfrm>
            <a:off x="3487468" y="2032352"/>
            <a:ext cx="7620" cy="6345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0" y="5832"/>
                </a:moveTo>
                <a:lnTo>
                  <a:pt x="0" y="4211"/>
                </a:lnTo>
                <a:lnTo>
                  <a:pt x="3239" y="2056"/>
                </a:lnTo>
                <a:lnTo>
                  <a:pt x="7548" y="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object 6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341227" y="2108558"/>
            <a:ext cx="643355" cy="532857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087574" y="2084957"/>
            <a:ext cx="129883" cy="179900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6355576" y="22000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66"/>
          <p:cNvGrpSpPr/>
          <p:nvPr/>
        </p:nvGrpSpPr>
        <p:grpSpPr>
          <a:xfrm>
            <a:off x="6727195" y="1983226"/>
            <a:ext cx="526415" cy="302641"/>
            <a:chOff x="6727195" y="1984892"/>
            <a:chExt cx="526415" cy="302895"/>
          </a:xfrm>
        </p:grpSpPr>
        <p:sp>
          <p:nvSpPr>
            <p:cNvPr id="67" name="object 67"/>
            <p:cNvSpPr/>
            <p:nvPr/>
          </p:nvSpPr>
          <p:spPr>
            <a:xfrm>
              <a:off x="6917494" y="2039892"/>
              <a:ext cx="14604" cy="212090"/>
            </a:xfrm>
            <a:custGeom>
              <a:avLst/>
              <a:gdLst/>
              <a:ahLst/>
              <a:cxnLst/>
              <a:rect l="l" t="t" r="r" b="b"/>
              <a:pathLst>
                <a:path w="14604" h="212089">
                  <a:moveTo>
                    <a:pt x="269" y="0"/>
                  </a:moveTo>
                  <a:lnTo>
                    <a:pt x="269" y="0"/>
                  </a:lnTo>
                  <a:lnTo>
                    <a:pt x="269" y="138095"/>
                  </a:lnTo>
                  <a:lnTo>
                    <a:pt x="0" y="145422"/>
                  </a:lnTo>
                  <a:lnTo>
                    <a:pt x="269" y="152036"/>
                  </a:lnTo>
                  <a:lnTo>
                    <a:pt x="539" y="158651"/>
                  </a:lnTo>
                  <a:lnTo>
                    <a:pt x="1260" y="164375"/>
                  </a:lnTo>
                  <a:lnTo>
                    <a:pt x="1889" y="169641"/>
                  </a:lnTo>
                  <a:lnTo>
                    <a:pt x="2518" y="174908"/>
                  </a:lnTo>
                  <a:lnTo>
                    <a:pt x="3341" y="179398"/>
                  </a:lnTo>
                  <a:lnTo>
                    <a:pt x="4043" y="183635"/>
                  </a:lnTo>
                  <a:lnTo>
                    <a:pt x="4745" y="187872"/>
                  </a:lnTo>
                  <a:lnTo>
                    <a:pt x="5480" y="191522"/>
                  </a:lnTo>
                  <a:lnTo>
                    <a:pt x="6098" y="195064"/>
                  </a:lnTo>
                  <a:lnTo>
                    <a:pt x="6718" y="198606"/>
                  </a:lnTo>
                  <a:lnTo>
                    <a:pt x="7013" y="202296"/>
                  </a:lnTo>
                  <a:lnTo>
                    <a:pt x="7755" y="204889"/>
                  </a:lnTo>
                  <a:lnTo>
                    <a:pt x="8497" y="207481"/>
                  </a:lnTo>
                  <a:lnTo>
                    <a:pt x="9604" y="209753"/>
                  </a:lnTo>
                  <a:lnTo>
                    <a:pt x="10551" y="210620"/>
                  </a:lnTo>
                  <a:lnTo>
                    <a:pt x="11498" y="211487"/>
                  </a:lnTo>
                  <a:lnTo>
                    <a:pt x="12820" y="211314"/>
                  </a:lnTo>
                  <a:lnTo>
                    <a:pt x="13440" y="210090"/>
                  </a:lnTo>
                  <a:lnTo>
                    <a:pt x="14059" y="208866"/>
                  </a:lnTo>
                  <a:lnTo>
                    <a:pt x="14185" y="205879"/>
                  </a:lnTo>
                  <a:lnTo>
                    <a:pt x="14266" y="203278"/>
                  </a:lnTo>
                  <a:lnTo>
                    <a:pt x="14346" y="200677"/>
                  </a:lnTo>
                  <a:lnTo>
                    <a:pt x="13977" y="195949"/>
                  </a:lnTo>
                  <a:lnTo>
                    <a:pt x="13919" y="194483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61708" y="1994417"/>
              <a:ext cx="227965" cy="74295"/>
            </a:xfrm>
            <a:custGeom>
              <a:avLst/>
              <a:gdLst/>
              <a:ahLst/>
              <a:cxnLst/>
              <a:rect l="l" t="t" r="r" b="b"/>
              <a:pathLst>
                <a:path w="227965" h="74294">
                  <a:moveTo>
                    <a:pt x="3598" y="74072"/>
                  </a:moveTo>
                  <a:lnTo>
                    <a:pt x="3867" y="73531"/>
                  </a:lnTo>
                  <a:lnTo>
                    <a:pt x="0" y="73439"/>
                  </a:lnTo>
                  <a:lnTo>
                    <a:pt x="5218" y="70830"/>
                  </a:lnTo>
                  <a:lnTo>
                    <a:pt x="44756" y="54877"/>
                  </a:lnTo>
                  <a:lnTo>
                    <a:pt x="78451" y="43529"/>
                  </a:lnTo>
                  <a:lnTo>
                    <a:pt x="89946" y="39691"/>
                  </a:lnTo>
                  <a:lnTo>
                    <a:pt x="135599" y="24865"/>
                  </a:lnTo>
                  <a:lnTo>
                    <a:pt x="175634" y="12853"/>
                  </a:lnTo>
                  <a:lnTo>
                    <a:pt x="216621" y="2469"/>
                  </a:lnTo>
                  <a:lnTo>
                    <a:pt x="222992" y="1021"/>
                  </a:lnTo>
                  <a:lnTo>
                    <a:pt x="227466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36720" y="2216904"/>
              <a:ext cx="331470" cy="61594"/>
            </a:xfrm>
            <a:custGeom>
              <a:avLst/>
              <a:gdLst/>
              <a:ahLst/>
              <a:cxnLst/>
              <a:rect l="l" t="t" r="r" b="b"/>
              <a:pathLst>
                <a:path w="331470" h="61594">
                  <a:moveTo>
                    <a:pt x="0" y="61292"/>
                  </a:moveTo>
                  <a:lnTo>
                    <a:pt x="4545" y="60773"/>
                  </a:lnTo>
                  <a:lnTo>
                    <a:pt x="10974" y="60042"/>
                  </a:lnTo>
                  <a:lnTo>
                    <a:pt x="18799" y="59126"/>
                  </a:lnTo>
                  <a:lnTo>
                    <a:pt x="60380" y="53804"/>
                  </a:lnTo>
                  <a:lnTo>
                    <a:pt x="109087" y="46224"/>
                  </a:lnTo>
                  <a:lnTo>
                    <a:pt x="121216" y="44232"/>
                  </a:lnTo>
                  <a:lnTo>
                    <a:pt x="133064" y="42291"/>
                  </a:lnTo>
                  <a:lnTo>
                    <a:pt x="144774" y="40355"/>
                  </a:lnTo>
                  <a:lnTo>
                    <a:pt x="156202" y="38477"/>
                  </a:lnTo>
                  <a:lnTo>
                    <a:pt x="167202" y="36706"/>
                  </a:lnTo>
                  <a:lnTo>
                    <a:pt x="177802" y="35084"/>
                  </a:lnTo>
                  <a:lnTo>
                    <a:pt x="188057" y="33573"/>
                  </a:lnTo>
                  <a:lnTo>
                    <a:pt x="197865" y="32113"/>
                  </a:lnTo>
                  <a:lnTo>
                    <a:pt x="207128" y="30641"/>
                  </a:lnTo>
                  <a:lnTo>
                    <a:pt x="215783" y="29125"/>
                  </a:lnTo>
                  <a:lnTo>
                    <a:pt x="223894" y="27603"/>
                  </a:lnTo>
                  <a:lnTo>
                    <a:pt x="231555" y="26119"/>
                  </a:lnTo>
                  <a:lnTo>
                    <a:pt x="238855" y="24717"/>
                  </a:lnTo>
                  <a:lnTo>
                    <a:pt x="245800" y="23435"/>
                  </a:lnTo>
                  <a:lnTo>
                    <a:pt x="252347" y="22242"/>
                  </a:lnTo>
                  <a:lnTo>
                    <a:pt x="258517" y="21074"/>
                  </a:lnTo>
                  <a:lnTo>
                    <a:pt x="264328" y="19870"/>
                  </a:lnTo>
                  <a:lnTo>
                    <a:pt x="271847" y="18212"/>
                  </a:lnTo>
                  <a:lnTo>
                    <a:pt x="278193" y="16344"/>
                  </a:lnTo>
                  <a:lnTo>
                    <a:pt x="283965" y="14765"/>
                  </a:lnTo>
                  <a:lnTo>
                    <a:pt x="289738" y="13187"/>
                  </a:lnTo>
                  <a:lnTo>
                    <a:pt x="294506" y="11670"/>
                  </a:lnTo>
                  <a:lnTo>
                    <a:pt x="298965" y="10400"/>
                  </a:lnTo>
                  <a:lnTo>
                    <a:pt x="303424" y="9130"/>
                  </a:lnTo>
                  <a:lnTo>
                    <a:pt x="306863" y="8316"/>
                  </a:lnTo>
                  <a:lnTo>
                    <a:pt x="310715" y="7146"/>
                  </a:lnTo>
                  <a:lnTo>
                    <a:pt x="329789" y="563"/>
                  </a:lnTo>
                  <a:lnTo>
                    <a:pt x="331330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063215" y="1999062"/>
              <a:ext cx="147320" cy="273050"/>
            </a:xfrm>
            <a:custGeom>
              <a:avLst/>
              <a:gdLst/>
              <a:ahLst/>
              <a:cxnLst/>
              <a:rect l="l" t="t" r="r" b="b"/>
              <a:pathLst>
                <a:path w="147320" h="273050">
                  <a:moveTo>
                    <a:pt x="16534" y="2700"/>
                  </a:moveTo>
                  <a:lnTo>
                    <a:pt x="16264" y="2700"/>
                  </a:lnTo>
                  <a:lnTo>
                    <a:pt x="15814" y="0"/>
                  </a:lnTo>
                  <a:lnTo>
                    <a:pt x="14914" y="2700"/>
                  </a:lnTo>
                  <a:lnTo>
                    <a:pt x="6930" y="46940"/>
                  </a:lnTo>
                  <a:lnTo>
                    <a:pt x="2389" y="87510"/>
                  </a:lnTo>
                  <a:lnTo>
                    <a:pt x="0" y="127069"/>
                  </a:lnTo>
                  <a:lnTo>
                    <a:pt x="16" y="134516"/>
                  </a:lnTo>
                  <a:lnTo>
                    <a:pt x="1549" y="177063"/>
                  </a:lnTo>
                  <a:lnTo>
                    <a:pt x="1866" y="184306"/>
                  </a:lnTo>
                  <a:lnTo>
                    <a:pt x="2639" y="191351"/>
                  </a:lnTo>
                  <a:lnTo>
                    <a:pt x="3411" y="198396"/>
                  </a:lnTo>
                  <a:lnTo>
                    <a:pt x="4673" y="205020"/>
                  </a:lnTo>
                  <a:lnTo>
                    <a:pt x="5758" y="211068"/>
                  </a:lnTo>
                  <a:lnTo>
                    <a:pt x="6844" y="217116"/>
                  </a:lnTo>
                  <a:lnTo>
                    <a:pt x="7823" y="222576"/>
                  </a:lnTo>
                  <a:lnTo>
                    <a:pt x="19725" y="253122"/>
                  </a:lnTo>
                  <a:lnTo>
                    <a:pt x="21945" y="256511"/>
                  </a:lnTo>
                  <a:lnTo>
                    <a:pt x="24432" y="259384"/>
                  </a:lnTo>
                  <a:lnTo>
                    <a:pt x="27043" y="261767"/>
                  </a:lnTo>
                  <a:lnTo>
                    <a:pt x="29655" y="264151"/>
                  </a:lnTo>
                  <a:lnTo>
                    <a:pt x="32492" y="265947"/>
                  </a:lnTo>
                  <a:lnTo>
                    <a:pt x="35396" y="267422"/>
                  </a:lnTo>
                  <a:lnTo>
                    <a:pt x="38299" y="268897"/>
                  </a:lnTo>
                  <a:lnTo>
                    <a:pt x="60172" y="272347"/>
                  </a:lnTo>
                  <a:lnTo>
                    <a:pt x="63698" y="272344"/>
                  </a:lnTo>
                  <a:lnTo>
                    <a:pt x="67224" y="272340"/>
                  </a:lnTo>
                  <a:lnTo>
                    <a:pt x="71226" y="272444"/>
                  </a:lnTo>
                  <a:lnTo>
                    <a:pt x="75122" y="272026"/>
                  </a:lnTo>
                  <a:lnTo>
                    <a:pt x="79018" y="271609"/>
                  </a:lnTo>
                  <a:lnTo>
                    <a:pt x="83115" y="270929"/>
                  </a:lnTo>
                  <a:lnTo>
                    <a:pt x="87074" y="269835"/>
                  </a:lnTo>
                  <a:lnTo>
                    <a:pt x="91032" y="268740"/>
                  </a:lnTo>
                  <a:lnTo>
                    <a:pt x="94748" y="266976"/>
                  </a:lnTo>
                  <a:lnTo>
                    <a:pt x="98876" y="265459"/>
                  </a:lnTo>
                  <a:lnTo>
                    <a:pt x="103003" y="263942"/>
                  </a:lnTo>
                  <a:lnTo>
                    <a:pt x="107517" y="262475"/>
                  </a:lnTo>
                  <a:lnTo>
                    <a:pt x="111837" y="260734"/>
                  </a:lnTo>
                  <a:lnTo>
                    <a:pt x="116157" y="258994"/>
                  </a:lnTo>
                  <a:lnTo>
                    <a:pt x="120573" y="257385"/>
                  </a:lnTo>
                  <a:lnTo>
                    <a:pt x="124794" y="255018"/>
                  </a:lnTo>
                  <a:lnTo>
                    <a:pt x="129016" y="252652"/>
                  </a:lnTo>
                  <a:lnTo>
                    <a:pt x="133441" y="249354"/>
                  </a:lnTo>
                  <a:lnTo>
                    <a:pt x="137167" y="246537"/>
                  </a:lnTo>
                  <a:lnTo>
                    <a:pt x="140891" y="243720"/>
                  </a:lnTo>
                  <a:lnTo>
                    <a:pt x="145480" y="239519"/>
                  </a:lnTo>
                  <a:lnTo>
                    <a:pt x="147143" y="238115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74936" y="2096615"/>
              <a:ext cx="269240" cy="49530"/>
            </a:xfrm>
            <a:custGeom>
              <a:avLst/>
              <a:gdLst/>
              <a:ahLst/>
              <a:cxnLst/>
              <a:rect l="l" t="t" r="r" b="b"/>
              <a:pathLst>
                <a:path w="269240" h="49530">
                  <a:moveTo>
                    <a:pt x="0" y="48131"/>
                  </a:moveTo>
                  <a:lnTo>
                    <a:pt x="1079" y="48131"/>
                  </a:lnTo>
                  <a:lnTo>
                    <a:pt x="183" y="48941"/>
                  </a:lnTo>
                  <a:lnTo>
                    <a:pt x="6478" y="48131"/>
                  </a:lnTo>
                  <a:lnTo>
                    <a:pt x="48221" y="41518"/>
                  </a:lnTo>
                  <a:lnTo>
                    <a:pt x="96732" y="32810"/>
                  </a:lnTo>
                  <a:lnTo>
                    <a:pt x="122534" y="27715"/>
                  </a:lnTo>
                  <a:lnTo>
                    <a:pt x="135291" y="25239"/>
                  </a:lnTo>
                  <a:lnTo>
                    <a:pt x="147836" y="22882"/>
                  </a:lnTo>
                  <a:lnTo>
                    <a:pt x="160303" y="20580"/>
                  </a:lnTo>
                  <a:lnTo>
                    <a:pt x="172637" y="18311"/>
                  </a:lnTo>
                  <a:lnTo>
                    <a:pt x="184784" y="16056"/>
                  </a:lnTo>
                  <a:lnTo>
                    <a:pt x="231573" y="7194"/>
                  </a:lnTo>
                  <a:lnTo>
                    <a:pt x="262538" y="1253"/>
                  </a:lnTo>
                  <a:lnTo>
                    <a:pt x="269055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2" name="object 7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22228" y="2133178"/>
            <a:ext cx="478616" cy="878448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7560436" y="1966461"/>
            <a:ext cx="482600" cy="273455"/>
          </a:xfrm>
          <a:custGeom>
            <a:avLst/>
            <a:gdLst/>
            <a:ahLst/>
            <a:cxnLst/>
            <a:rect l="l" t="t" r="r" b="b"/>
            <a:pathLst>
              <a:path w="482600" h="273685">
                <a:moveTo>
                  <a:pt x="119615" y="157568"/>
                </a:moveTo>
                <a:lnTo>
                  <a:pt x="118535" y="157028"/>
                </a:lnTo>
                <a:lnTo>
                  <a:pt x="117542" y="154775"/>
                </a:lnTo>
                <a:lnTo>
                  <a:pt x="113135" y="154327"/>
                </a:lnTo>
                <a:lnTo>
                  <a:pt x="108729" y="153878"/>
                </a:lnTo>
                <a:lnTo>
                  <a:pt x="101468" y="151963"/>
                </a:lnTo>
                <a:lnTo>
                  <a:pt x="93178" y="154878"/>
                </a:lnTo>
                <a:lnTo>
                  <a:pt x="56099" y="177272"/>
                </a:lnTo>
                <a:lnTo>
                  <a:pt x="24009" y="208306"/>
                </a:lnTo>
                <a:lnTo>
                  <a:pt x="2675" y="241772"/>
                </a:lnTo>
                <a:lnTo>
                  <a:pt x="0" y="253153"/>
                </a:lnTo>
                <a:lnTo>
                  <a:pt x="373" y="257494"/>
                </a:lnTo>
                <a:lnTo>
                  <a:pt x="747" y="261834"/>
                </a:lnTo>
                <a:lnTo>
                  <a:pt x="13726" y="272057"/>
                </a:lnTo>
                <a:lnTo>
                  <a:pt x="17039" y="272844"/>
                </a:lnTo>
                <a:lnTo>
                  <a:pt x="36727" y="271062"/>
                </a:lnTo>
                <a:lnTo>
                  <a:pt x="40709" y="270178"/>
                </a:lnTo>
                <a:lnTo>
                  <a:pt x="44767" y="268868"/>
                </a:lnTo>
                <a:lnTo>
                  <a:pt x="48686" y="267234"/>
                </a:lnTo>
                <a:lnTo>
                  <a:pt x="52606" y="265600"/>
                </a:lnTo>
                <a:lnTo>
                  <a:pt x="71256" y="253610"/>
                </a:lnTo>
                <a:lnTo>
                  <a:pt x="74840" y="250867"/>
                </a:lnTo>
                <a:lnTo>
                  <a:pt x="78319" y="247584"/>
                </a:lnTo>
                <a:lnTo>
                  <a:pt x="81743" y="244801"/>
                </a:lnTo>
                <a:lnTo>
                  <a:pt x="85169" y="242017"/>
                </a:lnTo>
                <a:lnTo>
                  <a:pt x="88772" y="239510"/>
                </a:lnTo>
                <a:lnTo>
                  <a:pt x="91806" y="236910"/>
                </a:lnTo>
                <a:lnTo>
                  <a:pt x="94839" y="234310"/>
                </a:lnTo>
                <a:lnTo>
                  <a:pt x="97352" y="231806"/>
                </a:lnTo>
                <a:lnTo>
                  <a:pt x="99944" y="229199"/>
                </a:lnTo>
                <a:lnTo>
                  <a:pt x="102536" y="226592"/>
                </a:lnTo>
                <a:lnTo>
                  <a:pt x="105157" y="223976"/>
                </a:lnTo>
                <a:lnTo>
                  <a:pt x="107357" y="221269"/>
                </a:lnTo>
                <a:lnTo>
                  <a:pt x="109558" y="218562"/>
                </a:lnTo>
                <a:lnTo>
                  <a:pt x="111247" y="215794"/>
                </a:lnTo>
                <a:lnTo>
                  <a:pt x="113148" y="212956"/>
                </a:lnTo>
                <a:lnTo>
                  <a:pt x="115049" y="210119"/>
                </a:lnTo>
                <a:lnTo>
                  <a:pt x="117064" y="207205"/>
                </a:lnTo>
                <a:lnTo>
                  <a:pt x="118762" y="204246"/>
                </a:lnTo>
                <a:lnTo>
                  <a:pt x="120460" y="201286"/>
                </a:lnTo>
                <a:lnTo>
                  <a:pt x="122027" y="198254"/>
                </a:lnTo>
                <a:lnTo>
                  <a:pt x="123335" y="195196"/>
                </a:lnTo>
                <a:lnTo>
                  <a:pt x="124642" y="192137"/>
                </a:lnTo>
                <a:lnTo>
                  <a:pt x="125448" y="188752"/>
                </a:lnTo>
                <a:lnTo>
                  <a:pt x="126608" y="185895"/>
                </a:lnTo>
                <a:lnTo>
                  <a:pt x="127768" y="183037"/>
                </a:lnTo>
                <a:lnTo>
                  <a:pt x="134525" y="175442"/>
                </a:lnTo>
                <a:lnTo>
                  <a:pt x="135366" y="176345"/>
                </a:lnTo>
                <a:lnTo>
                  <a:pt x="139010" y="194619"/>
                </a:lnTo>
                <a:lnTo>
                  <a:pt x="138872" y="197961"/>
                </a:lnTo>
                <a:lnTo>
                  <a:pt x="139248" y="201297"/>
                </a:lnTo>
                <a:lnTo>
                  <a:pt x="139623" y="204632"/>
                </a:lnTo>
                <a:lnTo>
                  <a:pt x="140368" y="208167"/>
                </a:lnTo>
                <a:lnTo>
                  <a:pt x="141013" y="211654"/>
                </a:lnTo>
                <a:lnTo>
                  <a:pt x="141658" y="215142"/>
                </a:lnTo>
                <a:lnTo>
                  <a:pt x="142178" y="218711"/>
                </a:lnTo>
                <a:lnTo>
                  <a:pt x="143117" y="222222"/>
                </a:lnTo>
                <a:lnTo>
                  <a:pt x="156561" y="248773"/>
                </a:lnTo>
                <a:lnTo>
                  <a:pt x="158786" y="251466"/>
                </a:lnTo>
                <a:lnTo>
                  <a:pt x="161011" y="254158"/>
                </a:lnTo>
                <a:lnTo>
                  <a:pt x="163059" y="256884"/>
                </a:lnTo>
                <a:lnTo>
                  <a:pt x="165278" y="259173"/>
                </a:lnTo>
                <a:lnTo>
                  <a:pt x="167496" y="261462"/>
                </a:lnTo>
                <a:lnTo>
                  <a:pt x="169721" y="263501"/>
                </a:lnTo>
                <a:lnTo>
                  <a:pt x="172100" y="265199"/>
                </a:lnTo>
                <a:lnTo>
                  <a:pt x="174478" y="266897"/>
                </a:lnTo>
                <a:lnTo>
                  <a:pt x="187661" y="271882"/>
                </a:lnTo>
                <a:lnTo>
                  <a:pt x="190462" y="272515"/>
                </a:lnTo>
                <a:lnTo>
                  <a:pt x="193112" y="273141"/>
                </a:lnTo>
                <a:lnTo>
                  <a:pt x="196349" y="273155"/>
                </a:lnTo>
                <a:lnTo>
                  <a:pt x="199587" y="273170"/>
                </a:lnTo>
                <a:lnTo>
                  <a:pt x="203371" y="272805"/>
                </a:lnTo>
                <a:lnTo>
                  <a:pt x="241563" y="254145"/>
                </a:lnTo>
                <a:lnTo>
                  <a:pt x="245253" y="251336"/>
                </a:lnTo>
                <a:lnTo>
                  <a:pt x="248863" y="248525"/>
                </a:lnTo>
                <a:lnTo>
                  <a:pt x="252399" y="245143"/>
                </a:lnTo>
                <a:lnTo>
                  <a:pt x="255935" y="241761"/>
                </a:lnTo>
                <a:lnTo>
                  <a:pt x="259382" y="237759"/>
                </a:lnTo>
                <a:lnTo>
                  <a:pt x="262781" y="233857"/>
                </a:lnTo>
                <a:lnTo>
                  <a:pt x="266180" y="229954"/>
                </a:lnTo>
                <a:lnTo>
                  <a:pt x="290486" y="194177"/>
                </a:lnTo>
                <a:lnTo>
                  <a:pt x="293033" y="189415"/>
                </a:lnTo>
                <a:lnTo>
                  <a:pt x="295630" y="184542"/>
                </a:lnTo>
                <a:lnTo>
                  <a:pt x="297812" y="179424"/>
                </a:lnTo>
                <a:lnTo>
                  <a:pt x="299994" y="174306"/>
                </a:lnTo>
                <a:lnTo>
                  <a:pt x="301680" y="168977"/>
                </a:lnTo>
                <a:lnTo>
                  <a:pt x="303579" y="163471"/>
                </a:lnTo>
                <a:lnTo>
                  <a:pt x="305477" y="157965"/>
                </a:lnTo>
                <a:lnTo>
                  <a:pt x="316210" y="117048"/>
                </a:lnTo>
                <a:lnTo>
                  <a:pt x="319205" y="94550"/>
                </a:lnTo>
                <a:lnTo>
                  <a:pt x="319744" y="88880"/>
                </a:lnTo>
                <a:lnTo>
                  <a:pt x="320801" y="61373"/>
                </a:lnTo>
                <a:lnTo>
                  <a:pt x="320885" y="56313"/>
                </a:lnTo>
                <a:lnTo>
                  <a:pt x="320868" y="51536"/>
                </a:lnTo>
                <a:lnTo>
                  <a:pt x="320847" y="47031"/>
                </a:lnTo>
                <a:lnTo>
                  <a:pt x="320826" y="42526"/>
                </a:lnTo>
                <a:lnTo>
                  <a:pt x="320747" y="38346"/>
                </a:lnTo>
                <a:lnTo>
                  <a:pt x="320678" y="34345"/>
                </a:lnTo>
                <a:lnTo>
                  <a:pt x="320609" y="30343"/>
                </a:lnTo>
                <a:lnTo>
                  <a:pt x="320781" y="26631"/>
                </a:lnTo>
                <a:lnTo>
                  <a:pt x="320429" y="23021"/>
                </a:lnTo>
                <a:lnTo>
                  <a:pt x="320078" y="19412"/>
                </a:lnTo>
                <a:lnTo>
                  <a:pt x="319537" y="15755"/>
                </a:lnTo>
                <a:lnTo>
                  <a:pt x="318564" y="12685"/>
                </a:lnTo>
                <a:lnTo>
                  <a:pt x="317590" y="9614"/>
                </a:lnTo>
                <a:lnTo>
                  <a:pt x="316246" y="6607"/>
                </a:lnTo>
                <a:lnTo>
                  <a:pt x="314587" y="4598"/>
                </a:lnTo>
                <a:lnTo>
                  <a:pt x="312928" y="2590"/>
                </a:lnTo>
                <a:lnTo>
                  <a:pt x="310601" y="1229"/>
                </a:lnTo>
                <a:lnTo>
                  <a:pt x="308612" y="632"/>
                </a:lnTo>
                <a:lnTo>
                  <a:pt x="306622" y="36"/>
                </a:lnTo>
                <a:lnTo>
                  <a:pt x="304737" y="0"/>
                </a:lnTo>
                <a:lnTo>
                  <a:pt x="302652" y="1021"/>
                </a:lnTo>
                <a:lnTo>
                  <a:pt x="300565" y="2043"/>
                </a:lnTo>
                <a:lnTo>
                  <a:pt x="298143" y="4295"/>
                </a:lnTo>
                <a:lnTo>
                  <a:pt x="296093" y="6763"/>
                </a:lnTo>
                <a:lnTo>
                  <a:pt x="294043" y="9230"/>
                </a:lnTo>
                <a:lnTo>
                  <a:pt x="292303" y="12513"/>
                </a:lnTo>
                <a:lnTo>
                  <a:pt x="290350" y="15824"/>
                </a:lnTo>
                <a:lnTo>
                  <a:pt x="288397" y="19135"/>
                </a:lnTo>
                <a:lnTo>
                  <a:pt x="286215" y="22647"/>
                </a:lnTo>
                <a:lnTo>
                  <a:pt x="284371" y="26627"/>
                </a:lnTo>
                <a:lnTo>
                  <a:pt x="282528" y="30606"/>
                </a:lnTo>
                <a:lnTo>
                  <a:pt x="275525" y="54935"/>
                </a:lnTo>
                <a:lnTo>
                  <a:pt x="274484" y="60571"/>
                </a:lnTo>
                <a:lnTo>
                  <a:pt x="271313" y="100745"/>
                </a:lnTo>
                <a:lnTo>
                  <a:pt x="270880" y="107855"/>
                </a:lnTo>
                <a:lnTo>
                  <a:pt x="271022" y="114856"/>
                </a:lnTo>
                <a:lnTo>
                  <a:pt x="271164" y="121856"/>
                </a:lnTo>
                <a:lnTo>
                  <a:pt x="271877" y="128912"/>
                </a:lnTo>
                <a:lnTo>
                  <a:pt x="272506" y="135858"/>
                </a:lnTo>
                <a:lnTo>
                  <a:pt x="273135" y="142804"/>
                </a:lnTo>
                <a:lnTo>
                  <a:pt x="273759" y="149713"/>
                </a:lnTo>
                <a:lnTo>
                  <a:pt x="274794" y="156532"/>
                </a:lnTo>
                <a:lnTo>
                  <a:pt x="275829" y="163350"/>
                </a:lnTo>
                <a:lnTo>
                  <a:pt x="277383" y="170362"/>
                </a:lnTo>
                <a:lnTo>
                  <a:pt x="278715" y="176767"/>
                </a:lnTo>
                <a:lnTo>
                  <a:pt x="280047" y="183173"/>
                </a:lnTo>
                <a:lnTo>
                  <a:pt x="281262" y="189314"/>
                </a:lnTo>
                <a:lnTo>
                  <a:pt x="282786" y="194965"/>
                </a:lnTo>
                <a:lnTo>
                  <a:pt x="284310" y="200615"/>
                </a:lnTo>
                <a:lnTo>
                  <a:pt x="285959" y="205817"/>
                </a:lnTo>
                <a:lnTo>
                  <a:pt x="287860" y="210670"/>
                </a:lnTo>
                <a:lnTo>
                  <a:pt x="289761" y="215522"/>
                </a:lnTo>
                <a:lnTo>
                  <a:pt x="292156" y="219911"/>
                </a:lnTo>
                <a:lnTo>
                  <a:pt x="294192" y="224079"/>
                </a:lnTo>
                <a:lnTo>
                  <a:pt x="296229" y="228248"/>
                </a:lnTo>
                <a:lnTo>
                  <a:pt x="298050" y="232023"/>
                </a:lnTo>
                <a:lnTo>
                  <a:pt x="300078" y="235682"/>
                </a:lnTo>
                <a:lnTo>
                  <a:pt x="302105" y="239340"/>
                </a:lnTo>
                <a:lnTo>
                  <a:pt x="304140" y="242978"/>
                </a:lnTo>
                <a:lnTo>
                  <a:pt x="306359" y="246029"/>
                </a:lnTo>
                <a:lnTo>
                  <a:pt x="308578" y="249080"/>
                </a:lnTo>
                <a:lnTo>
                  <a:pt x="310913" y="251490"/>
                </a:lnTo>
                <a:lnTo>
                  <a:pt x="313390" y="253989"/>
                </a:lnTo>
                <a:lnTo>
                  <a:pt x="315866" y="256488"/>
                </a:lnTo>
                <a:lnTo>
                  <a:pt x="318496" y="258955"/>
                </a:lnTo>
                <a:lnTo>
                  <a:pt x="321221" y="261023"/>
                </a:lnTo>
                <a:lnTo>
                  <a:pt x="323946" y="263092"/>
                </a:lnTo>
                <a:lnTo>
                  <a:pt x="326814" y="265168"/>
                </a:lnTo>
                <a:lnTo>
                  <a:pt x="329740" y="266399"/>
                </a:lnTo>
                <a:lnTo>
                  <a:pt x="332665" y="267630"/>
                </a:lnTo>
                <a:lnTo>
                  <a:pt x="335706" y="268077"/>
                </a:lnTo>
                <a:lnTo>
                  <a:pt x="338774" y="268410"/>
                </a:lnTo>
                <a:lnTo>
                  <a:pt x="341843" y="268744"/>
                </a:lnTo>
                <a:lnTo>
                  <a:pt x="344992" y="268571"/>
                </a:lnTo>
                <a:lnTo>
                  <a:pt x="348151" y="268398"/>
                </a:lnTo>
                <a:lnTo>
                  <a:pt x="351309" y="268226"/>
                </a:lnTo>
                <a:lnTo>
                  <a:pt x="386746" y="252469"/>
                </a:lnTo>
                <a:lnTo>
                  <a:pt x="389965" y="249683"/>
                </a:lnTo>
                <a:lnTo>
                  <a:pt x="393448" y="246144"/>
                </a:lnTo>
                <a:lnTo>
                  <a:pt x="396385" y="242623"/>
                </a:lnTo>
                <a:lnTo>
                  <a:pt x="399322" y="239103"/>
                </a:lnTo>
                <a:lnTo>
                  <a:pt x="415731" y="207815"/>
                </a:lnTo>
                <a:lnTo>
                  <a:pt x="417665" y="202707"/>
                </a:lnTo>
                <a:lnTo>
                  <a:pt x="419598" y="197598"/>
                </a:lnTo>
                <a:lnTo>
                  <a:pt x="421656" y="192592"/>
                </a:lnTo>
                <a:lnTo>
                  <a:pt x="423390" y="187374"/>
                </a:lnTo>
                <a:lnTo>
                  <a:pt x="425122" y="182157"/>
                </a:lnTo>
                <a:lnTo>
                  <a:pt x="426727" y="176596"/>
                </a:lnTo>
                <a:lnTo>
                  <a:pt x="428066" y="171400"/>
                </a:lnTo>
                <a:lnTo>
                  <a:pt x="429404" y="166204"/>
                </a:lnTo>
                <a:lnTo>
                  <a:pt x="430509" y="161042"/>
                </a:lnTo>
                <a:lnTo>
                  <a:pt x="431423" y="156200"/>
                </a:lnTo>
                <a:lnTo>
                  <a:pt x="432337" y="151358"/>
                </a:lnTo>
                <a:lnTo>
                  <a:pt x="433003" y="146732"/>
                </a:lnTo>
                <a:lnTo>
                  <a:pt x="433549" y="142351"/>
                </a:lnTo>
                <a:lnTo>
                  <a:pt x="434095" y="137969"/>
                </a:lnTo>
                <a:lnTo>
                  <a:pt x="435165" y="118669"/>
                </a:lnTo>
                <a:lnTo>
                  <a:pt x="435250" y="115071"/>
                </a:lnTo>
                <a:lnTo>
                  <a:pt x="434961" y="111671"/>
                </a:lnTo>
                <a:lnTo>
                  <a:pt x="435210" y="108318"/>
                </a:lnTo>
                <a:lnTo>
                  <a:pt x="435459" y="104965"/>
                </a:lnTo>
                <a:lnTo>
                  <a:pt x="440178" y="92357"/>
                </a:lnTo>
                <a:lnTo>
                  <a:pt x="441695" y="91036"/>
                </a:lnTo>
                <a:lnTo>
                  <a:pt x="443885" y="90510"/>
                </a:lnTo>
                <a:lnTo>
                  <a:pt x="445758" y="90623"/>
                </a:lnTo>
                <a:lnTo>
                  <a:pt x="447632" y="90736"/>
                </a:lnTo>
                <a:lnTo>
                  <a:pt x="457777" y="100349"/>
                </a:lnTo>
                <a:lnTo>
                  <a:pt x="459775" y="103259"/>
                </a:lnTo>
                <a:lnTo>
                  <a:pt x="461749" y="106893"/>
                </a:lnTo>
                <a:lnTo>
                  <a:pt x="463404" y="110493"/>
                </a:lnTo>
                <a:lnTo>
                  <a:pt x="465059" y="114093"/>
                </a:lnTo>
                <a:lnTo>
                  <a:pt x="466235" y="118074"/>
                </a:lnTo>
                <a:lnTo>
                  <a:pt x="467707" y="121947"/>
                </a:lnTo>
                <a:lnTo>
                  <a:pt x="469180" y="125820"/>
                </a:lnTo>
                <a:lnTo>
                  <a:pt x="470838" y="129838"/>
                </a:lnTo>
                <a:lnTo>
                  <a:pt x="472239" y="133729"/>
                </a:lnTo>
                <a:lnTo>
                  <a:pt x="473640" y="137621"/>
                </a:lnTo>
                <a:lnTo>
                  <a:pt x="474986" y="141244"/>
                </a:lnTo>
                <a:lnTo>
                  <a:pt x="476113" y="145294"/>
                </a:lnTo>
                <a:lnTo>
                  <a:pt x="477240" y="149343"/>
                </a:lnTo>
                <a:lnTo>
                  <a:pt x="478202" y="153774"/>
                </a:lnTo>
                <a:lnTo>
                  <a:pt x="479000" y="158024"/>
                </a:lnTo>
                <a:lnTo>
                  <a:pt x="479799" y="162274"/>
                </a:lnTo>
                <a:lnTo>
                  <a:pt x="480405" y="166625"/>
                </a:lnTo>
                <a:lnTo>
                  <a:pt x="480903" y="170793"/>
                </a:lnTo>
                <a:lnTo>
                  <a:pt x="481402" y="174961"/>
                </a:lnTo>
                <a:lnTo>
                  <a:pt x="481996" y="179073"/>
                </a:lnTo>
                <a:lnTo>
                  <a:pt x="481990" y="183032"/>
                </a:lnTo>
                <a:lnTo>
                  <a:pt x="481984" y="186990"/>
                </a:lnTo>
                <a:lnTo>
                  <a:pt x="481393" y="190824"/>
                </a:lnTo>
                <a:lnTo>
                  <a:pt x="480865" y="194545"/>
                </a:lnTo>
                <a:lnTo>
                  <a:pt x="480338" y="198266"/>
                </a:lnTo>
                <a:lnTo>
                  <a:pt x="479793" y="201849"/>
                </a:lnTo>
                <a:lnTo>
                  <a:pt x="478825" y="205359"/>
                </a:lnTo>
                <a:lnTo>
                  <a:pt x="477856" y="208869"/>
                </a:lnTo>
                <a:lnTo>
                  <a:pt x="476618" y="212257"/>
                </a:lnTo>
                <a:lnTo>
                  <a:pt x="475053" y="215605"/>
                </a:lnTo>
                <a:lnTo>
                  <a:pt x="473490" y="218953"/>
                </a:lnTo>
                <a:lnTo>
                  <a:pt x="471575" y="222479"/>
                </a:lnTo>
                <a:lnTo>
                  <a:pt x="469439" y="225446"/>
                </a:lnTo>
                <a:lnTo>
                  <a:pt x="467303" y="228414"/>
                </a:lnTo>
                <a:lnTo>
                  <a:pt x="464566" y="230868"/>
                </a:lnTo>
                <a:lnTo>
                  <a:pt x="462237" y="233412"/>
                </a:lnTo>
                <a:lnTo>
                  <a:pt x="459908" y="235955"/>
                </a:lnTo>
                <a:lnTo>
                  <a:pt x="423960" y="254008"/>
                </a:lnTo>
                <a:lnTo>
                  <a:pt x="414839" y="254428"/>
                </a:lnTo>
                <a:lnTo>
                  <a:pt x="411753" y="254489"/>
                </a:lnTo>
                <a:lnTo>
                  <a:pt x="408333" y="254701"/>
                </a:lnTo>
                <a:lnTo>
                  <a:pt x="405447" y="254376"/>
                </a:lnTo>
                <a:lnTo>
                  <a:pt x="402559" y="254051"/>
                </a:lnTo>
                <a:lnTo>
                  <a:pt x="400082" y="253210"/>
                </a:lnTo>
                <a:lnTo>
                  <a:pt x="397515" y="252478"/>
                </a:lnTo>
                <a:lnTo>
                  <a:pt x="394947" y="251744"/>
                </a:lnTo>
                <a:lnTo>
                  <a:pt x="377149" y="239178"/>
                </a:lnTo>
                <a:lnTo>
                  <a:pt x="376088" y="238142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4" name="object 7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101638" y="2008952"/>
            <a:ext cx="160475" cy="147300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105720" y="2133251"/>
            <a:ext cx="897640" cy="787447"/>
          </a:xfrm>
          <a:prstGeom prst="rect">
            <a:avLst/>
          </a:prstGeom>
        </p:spPr>
      </p:pic>
      <p:grpSp>
        <p:nvGrpSpPr>
          <p:cNvPr id="76" name="object 76"/>
          <p:cNvGrpSpPr/>
          <p:nvPr/>
        </p:nvGrpSpPr>
        <p:grpSpPr>
          <a:xfrm>
            <a:off x="8604750" y="1914372"/>
            <a:ext cx="876935" cy="302641"/>
            <a:chOff x="8604749" y="1915980"/>
            <a:chExt cx="876935" cy="302895"/>
          </a:xfrm>
        </p:grpSpPr>
        <p:pic>
          <p:nvPicPr>
            <p:cNvPr id="77" name="object 7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04749" y="1940445"/>
              <a:ext cx="876616" cy="278102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9461900" y="1925505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>
                  <a:moveTo>
                    <a:pt x="0" y="0"/>
                  </a:moveTo>
                  <a:lnTo>
                    <a:pt x="1620" y="0"/>
                  </a:lnTo>
                  <a:lnTo>
                    <a:pt x="3774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/>
          <p:nvPr/>
        </p:nvSpPr>
        <p:spPr>
          <a:xfrm>
            <a:off x="9547659" y="1924085"/>
            <a:ext cx="283845" cy="203664"/>
          </a:xfrm>
          <a:custGeom>
            <a:avLst/>
            <a:gdLst/>
            <a:ahLst/>
            <a:cxnLst/>
            <a:rect l="l" t="t" r="r" b="b"/>
            <a:pathLst>
              <a:path w="283845" h="203835">
                <a:moveTo>
                  <a:pt x="0" y="95125"/>
                </a:moveTo>
                <a:lnTo>
                  <a:pt x="269" y="95396"/>
                </a:lnTo>
                <a:lnTo>
                  <a:pt x="450" y="94226"/>
                </a:lnTo>
                <a:lnTo>
                  <a:pt x="1619" y="96746"/>
                </a:lnTo>
                <a:lnTo>
                  <a:pt x="2788" y="99266"/>
                </a:lnTo>
                <a:lnTo>
                  <a:pt x="4784" y="105408"/>
                </a:lnTo>
                <a:lnTo>
                  <a:pt x="7013" y="110245"/>
                </a:lnTo>
                <a:lnTo>
                  <a:pt x="9243" y="115082"/>
                </a:lnTo>
                <a:lnTo>
                  <a:pt x="12076" y="121134"/>
                </a:lnTo>
                <a:lnTo>
                  <a:pt x="14998" y="125767"/>
                </a:lnTo>
                <a:lnTo>
                  <a:pt x="17919" y="130400"/>
                </a:lnTo>
                <a:lnTo>
                  <a:pt x="33238" y="144986"/>
                </a:lnTo>
                <a:lnTo>
                  <a:pt x="36090" y="146390"/>
                </a:lnTo>
                <a:lnTo>
                  <a:pt x="39111" y="146739"/>
                </a:lnTo>
                <a:lnTo>
                  <a:pt x="41656" y="146464"/>
                </a:lnTo>
                <a:lnTo>
                  <a:pt x="44199" y="146189"/>
                </a:lnTo>
                <a:lnTo>
                  <a:pt x="46275" y="144944"/>
                </a:lnTo>
                <a:lnTo>
                  <a:pt x="48502" y="143336"/>
                </a:lnTo>
                <a:lnTo>
                  <a:pt x="50730" y="141729"/>
                </a:lnTo>
                <a:lnTo>
                  <a:pt x="53058" y="139359"/>
                </a:lnTo>
                <a:lnTo>
                  <a:pt x="55019" y="136818"/>
                </a:lnTo>
                <a:lnTo>
                  <a:pt x="56979" y="134277"/>
                </a:lnTo>
                <a:lnTo>
                  <a:pt x="58500" y="130937"/>
                </a:lnTo>
                <a:lnTo>
                  <a:pt x="60263" y="128092"/>
                </a:lnTo>
                <a:lnTo>
                  <a:pt x="62027" y="125246"/>
                </a:lnTo>
                <a:lnTo>
                  <a:pt x="63964" y="122529"/>
                </a:lnTo>
                <a:lnTo>
                  <a:pt x="65599" y="119745"/>
                </a:lnTo>
                <a:lnTo>
                  <a:pt x="67235" y="116960"/>
                </a:lnTo>
                <a:lnTo>
                  <a:pt x="68511" y="113936"/>
                </a:lnTo>
                <a:lnTo>
                  <a:pt x="70074" y="111386"/>
                </a:lnTo>
                <a:lnTo>
                  <a:pt x="71637" y="108835"/>
                </a:lnTo>
                <a:lnTo>
                  <a:pt x="73446" y="106712"/>
                </a:lnTo>
                <a:lnTo>
                  <a:pt x="74978" y="104442"/>
                </a:lnTo>
                <a:lnTo>
                  <a:pt x="76509" y="102172"/>
                </a:lnTo>
                <a:lnTo>
                  <a:pt x="77737" y="99780"/>
                </a:lnTo>
                <a:lnTo>
                  <a:pt x="79261" y="97766"/>
                </a:lnTo>
                <a:lnTo>
                  <a:pt x="90078" y="88505"/>
                </a:lnTo>
                <a:lnTo>
                  <a:pt x="91982" y="87729"/>
                </a:lnTo>
                <a:lnTo>
                  <a:pt x="93655" y="87693"/>
                </a:lnTo>
                <a:lnTo>
                  <a:pt x="95557" y="87703"/>
                </a:lnTo>
                <a:lnTo>
                  <a:pt x="97460" y="87714"/>
                </a:lnTo>
                <a:lnTo>
                  <a:pt x="99644" y="87893"/>
                </a:lnTo>
                <a:lnTo>
                  <a:pt x="101491" y="88565"/>
                </a:lnTo>
                <a:lnTo>
                  <a:pt x="103338" y="89236"/>
                </a:lnTo>
                <a:lnTo>
                  <a:pt x="112147" y="97132"/>
                </a:lnTo>
                <a:lnTo>
                  <a:pt x="113855" y="99236"/>
                </a:lnTo>
                <a:lnTo>
                  <a:pt x="115238" y="101729"/>
                </a:lnTo>
                <a:lnTo>
                  <a:pt x="116893" y="104353"/>
                </a:lnTo>
                <a:lnTo>
                  <a:pt x="118547" y="106977"/>
                </a:lnTo>
                <a:lnTo>
                  <a:pt x="120186" y="110169"/>
                </a:lnTo>
                <a:lnTo>
                  <a:pt x="122071" y="112877"/>
                </a:lnTo>
                <a:lnTo>
                  <a:pt x="123957" y="115585"/>
                </a:lnTo>
                <a:lnTo>
                  <a:pt x="126255" y="118043"/>
                </a:lnTo>
                <a:lnTo>
                  <a:pt x="128207" y="120603"/>
                </a:lnTo>
                <a:lnTo>
                  <a:pt x="130157" y="123163"/>
                </a:lnTo>
                <a:lnTo>
                  <a:pt x="131855" y="125916"/>
                </a:lnTo>
                <a:lnTo>
                  <a:pt x="133777" y="128237"/>
                </a:lnTo>
                <a:lnTo>
                  <a:pt x="135699" y="130558"/>
                </a:lnTo>
                <a:lnTo>
                  <a:pt x="137617" y="132451"/>
                </a:lnTo>
                <a:lnTo>
                  <a:pt x="139737" y="134528"/>
                </a:lnTo>
                <a:lnTo>
                  <a:pt x="141858" y="136604"/>
                </a:lnTo>
                <a:lnTo>
                  <a:pt x="144101" y="139096"/>
                </a:lnTo>
                <a:lnTo>
                  <a:pt x="146501" y="140697"/>
                </a:lnTo>
                <a:lnTo>
                  <a:pt x="148900" y="142299"/>
                </a:lnTo>
                <a:lnTo>
                  <a:pt x="151463" y="143316"/>
                </a:lnTo>
                <a:lnTo>
                  <a:pt x="154133" y="144137"/>
                </a:lnTo>
                <a:lnTo>
                  <a:pt x="156805" y="144959"/>
                </a:lnTo>
                <a:lnTo>
                  <a:pt x="159632" y="145336"/>
                </a:lnTo>
                <a:lnTo>
                  <a:pt x="162525" y="145628"/>
                </a:lnTo>
                <a:lnTo>
                  <a:pt x="165417" y="145920"/>
                </a:lnTo>
                <a:lnTo>
                  <a:pt x="168437" y="146182"/>
                </a:lnTo>
                <a:lnTo>
                  <a:pt x="171488" y="145890"/>
                </a:lnTo>
                <a:lnTo>
                  <a:pt x="174540" y="145598"/>
                </a:lnTo>
                <a:lnTo>
                  <a:pt x="177682" y="144678"/>
                </a:lnTo>
                <a:lnTo>
                  <a:pt x="180834" y="143873"/>
                </a:lnTo>
                <a:lnTo>
                  <a:pt x="183987" y="143068"/>
                </a:lnTo>
                <a:lnTo>
                  <a:pt x="187195" y="142254"/>
                </a:lnTo>
                <a:lnTo>
                  <a:pt x="190402" y="141059"/>
                </a:lnTo>
                <a:lnTo>
                  <a:pt x="193609" y="139865"/>
                </a:lnTo>
                <a:lnTo>
                  <a:pt x="197116" y="138432"/>
                </a:lnTo>
                <a:lnTo>
                  <a:pt x="200074" y="136705"/>
                </a:lnTo>
                <a:lnTo>
                  <a:pt x="203034" y="134979"/>
                </a:lnTo>
                <a:lnTo>
                  <a:pt x="215685" y="123271"/>
                </a:lnTo>
                <a:lnTo>
                  <a:pt x="218206" y="120616"/>
                </a:lnTo>
                <a:lnTo>
                  <a:pt x="220688" y="117723"/>
                </a:lnTo>
                <a:lnTo>
                  <a:pt x="223280" y="114772"/>
                </a:lnTo>
                <a:lnTo>
                  <a:pt x="225872" y="111820"/>
                </a:lnTo>
                <a:lnTo>
                  <a:pt x="228780" y="108700"/>
                </a:lnTo>
                <a:lnTo>
                  <a:pt x="231237" y="105561"/>
                </a:lnTo>
                <a:lnTo>
                  <a:pt x="233693" y="102423"/>
                </a:lnTo>
                <a:lnTo>
                  <a:pt x="235779" y="99179"/>
                </a:lnTo>
                <a:lnTo>
                  <a:pt x="238021" y="95942"/>
                </a:lnTo>
                <a:lnTo>
                  <a:pt x="240262" y="92703"/>
                </a:lnTo>
                <a:lnTo>
                  <a:pt x="242392" y="89679"/>
                </a:lnTo>
                <a:lnTo>
                  <a:pt x="244685" y="86131"/>
                </a:lnTo>
                <a:lnTo>
                  <a:pt x="246979" y="82583"/>
                </a:lnTo>
                <a:lnTo>
                  <a:pt x="249578" y="78563"/>
                </a:lnTo>
                <a:lnTo>
                  <a:pt x="251777" y="74653"/>
                </a:lnTo>
                <a:lnTo>
                  <a:pt x="253976" y="70743"/>
                </a:lnTo>
                <a:lnTo>
                  <a:pt x="255830" y="66638"/>
                </a:lnTo>
                <a:lnTo>
                  <a:pt x="257878" y="62671"/>
                </a:lnTo>
                <a:lnTo>
                  <a:pt x="259925" y="58705"/>
                </a:lnTo>
                <a:lnTo>
                  <a:pt x="273036" y="28706"/>
                </a:lnTo>
                <a:lnTo>
                  <a:pt x="274078" y="25186"/>
                </a:lnTo>
                <a:lnTo>
                  <a:pt x="274855" y="21766"/>
                </a:lnTo>
                <a:lnTo>
                  <a:pt x="275493" y="18391"/>
                </a:lnTo>
                <a:lnTo>
                  <a:pt x="276131" y="15016"/>
                </a:lnTo>
                <a:lnTo>
                  <a:pt x="277076" y="11183"/>
                </a:lnTo>
                <a:lnTo>
                  <a:pt x="276864" y="8454"/>
                </a:lnTo>
                <a:lnTo>
                  <a:pt x="276651" y="5724"/>
                </a:lnTo>
                <a:lnTo>
                  <a:pt x="275360" y="3417"/>
                </a:lnTo>
                <a:lnTo>
                  <a:pt x="274218" y="2014"/>
                </a:lnTo>
                <a:lnTo>
                  <a:pt x="273077" y="612"/>
                </a:lnTo>
                <a:lnTo>
                  <a:pt x="271426" y="0"/>
                </a:lnTo>
                <a:lnTo>
                  <a:pt x="270014" y="39"/>
                </a:lnTo>
                <a:lnTo>
                  <a:pt x="268602" y="79"/>
                </a:lnTo>
                <a:lnTo>
                  <a:pt x="267323" y="1228"/>
                </a:lnTo>
                <a:lnTo>
                  <a:pt x="265746" y="2253"/>
                </a:lnTo>
                <a:lnTo>
                  <a:pt x="264169" y="3277"/>
                </a:lnTo>
                <a:lnTo>
                  <a:pt x="248991" y="30609"/>
                </a:lnTo>
                <a:lnTo>
                  <a:pt x="249222" y="33734"/>
                </a:lnTo>
                <a:lnTo>
                  <a:pt x="249452" y="36876"/>
                </a:lnTo>
                <a:lnTo>
                  <a:pt x="249682" y="40020"/>
                </a:lnTo>
                <a:lnTo>
                  <a:pt x="250277" y="43274"/>
                </a:lnTo>
                <a:lnTo>
                  <a:pt x="250797" y="46523"/>
                </a:lnTo>
                <a:lnTo>
                  <a:pt x="251317" y="49771"/>
                </a:lnTo>
                <a:lnTo>
                  <a:pt x="251724" y="53078"/>
                </a:lnTo>
                <a:lnTo>
                  <a:pt x="252571" y="56367"/>
                </a:lnTo>
                <a:lnTo>
                  <a:pt x="253418" y="59656"/>
                </a:lnTo>
                <a:lnTo>
                  <a:pt x="254741" y="62967"/>
                </a:lnTo>
                <a:lnTo>
                  <a:pt x="255877" y="66258"/>
                </a:lnTo>
                <a:lnTo>
                  <a:pt x="257012" y="69549"/>
                </a:lnTo>
                <a:lnTo>
                  <a:pt x="258298" y="72838"/>
                </a:lnTo>
                <a:lnTo>
                  <a:pt x="259386" y="76111"/>
                </a:lnTo>
                <a:lnTo>
                  <a:pt x="260474" y="79383"/>
                </a:lnTo>
                <a:lnTo>
                  <a:pt x="261253" y="82643"/>
                </a:lnTo>
                <a:lnTo>
                  <a:pt x="262402" y="85890"/>
                </a:lnTo>
                <a:lnTo>
                  <a:pt x="263550" y="89137"/>
                </a:lnTo>
                <a:lnTo>
                  <a:pt x="265023" y="92369"/>
                </a:lnTo>
                <a:lnTo>
                  <a:pt x="266277" y="95591"/>
                </a:lnTo>
                <a:lnTo>
                  <a:pt x="267530" y="98813"/>
                </a:lnTo>
                <a:lnTo>
                  <a:pt x="268830" y="102021"/>
                </a:lnTo>
                <a:lnTo>
                  <a:pt x="269923" y="105223"/>
                </a:lnTo>
                <a:lnTo>
                  <a:pt x="271016" y="108426"/>
                </a:lnTo>
                <a:lnTo>
                  <a:pt x="271739" y="111887"/>
                </a:lnTo>
                <a:lnTo>
                  <a:pt x="272836" y="114805"/>
                </a:lnTo>
                <a:lnTo>
                  <a:pt x="273932" y="117723"/>
                </a:lnTo>
                <a:lnTo>
                  <a:pt x="275323" y="120182"/>
                </a:lnTo>
                <a:lnTo>
                  <a:pt x="276506" y="122732"/>
                </a:lnTo>
                <a:lnTo>
                  <a:pt x="277687" y="125283"/>
                </a:lnTo>
                <a:lnTo>
                  <a:pt x="278906" y="127632"/>
                </a:lnTo>
                <a:lnTo>
                  <a:pt x="279930" y="130105"/>
                </a:lnTo>
                <a:lnTo>
                  <a:pt x="280954" y="132578"/>
                </a:lnTo>
                <a:lnTo>
                  <a:pt x="282149" y="134744"/>
                </a:lnTo>
                <a:lnTo>
                  <a:pt x="282650" y="137568"/>
                </a:lnTo>
                <a:lnTo>
                  <a:pt x="283150" y="140392"/>
                </a:lnTo>
                <a:lnTo>
                  <a:pt x="283322" y="143988"/>
                </a:lnTo>
                <a:lnTo>
                  <a:pt x="282936" y="147048"/>
                </a:lnTo>
                <a:lnTo>
                  <a:pt x="282550" y="150107"/>
                </a:lnTo>
                <a:lnTo>
                  <a:pt x="281639" y="152998"/>
                </a:lnTo>
                <a:lnTo>
                  <a:pt x="280334" y="155925"/>
                </a:lnTo>
                <a:lnTo>
                  <a:pt x="279032" y="158852"/>
                </a:lnTo>
                <a:lnTo>
                  <a:pt x="277195" y="161708"/>
                </a:lnTo>
                <a:lnTo>
                  <a:pt x="275114" y="164612"/>
                </a:lnTo>
                <a:lnTo>
                  <a:pt x="273033" y="167516"/>
                </a:lnTo>
                <a:lnTo>
                  <a:pt x="271046" y="170679"/>
                </a:lnTo>
                <a:lnTo>
                  <a:pt x="267851" y="173347"/>
                </a:lnTo>
                <a:lnTo>
                  <a:pt x="264655" y="176016"/>
                </a:lnTo>
                <a:lnTo>
                  <a:pt x="260770" y="178255"/>
                </a:lnTo>
                <a:lnTo>
                  <a:pt x="255941" y="180622"/>
                </a:lnTo>
                <a:lnTo>
                  <a:pt x="251111" y="182989"/>
                </a:lnTo>
                <a:lnTo>
                  <a:pt x="245589" y="185466"/>
                </a:lnTo>
                <a:lnTo>
                  <a:pt x="238873" y="187550"/>
                </a:lnTo>
                <a:lnTo>
                  <a:pt x="232157" y="189634"/>
                </a:lnTo>
                <a:lnTo>
                  <a:pt x="187171" y="197375"/>
                </a:lnTo>
                <a:lnTo>
                  <a:pt x="144584" y="202517"/>
                </a:lnTo>
                <a:lnTo>
                  <a:pt x="137431" y="203326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0" name="object 8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43771" y="2741310"/>
            <a:ext cx="242177" cy="188465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00577" y="2771551"/>
            <a:ext cx="180865" cy="161399"/>
          </a:xfrm>
          <a:prstGeom prst="rect">
            <a:avLst/>
          </a:prstGeom>
        </p:spPr>
      </p:pic>
      <p:grpSp>
        <p:nvGrpSpPr>
          <p:cNvPr id="82" name="object 82"/>
          <p:cNvGrpSpPr/>
          <p:nvPr/>
        </p:nvGrpSpPr>
        <p:grpSpPr>
          <a:xfrm>
            <a:off x="1057241" y="2608995"/>
            <a:ext cx="415290" cy="307082"/>
            <a:chOff x="1057241" y="2611187"/>
            <a:chExt cx="415290" cy="307340"/>
          </a:xfrm>
        </p:grpSpPr>
        <p:sp>
          <p:nvSpPr>
            <p:cNvPr id="83" name="object 83"/>
            <p:cNvSpPr/>
            <p:nvPr/>
          </p:nvSpPr>
          <p:spPr>
            <a:xfrm>
              <a:off x="1066766" y="2620712"/>
              <a:ext cx="283210" cy="288290"/>
            </a:xfrm>
            <a:custGeom>
              <a:avLst/>
              <a:gdLst/>
              <a:ahLst/>
              <a:cxnLst/>
              <a:rect l="l" t="t" r="r" b="b"/>
              <a:pathLst>
                <a:path w="283209" h="288289">
                  <a:moveTo>
                    <a:pt x="19494" y="258014"/>
                  </a:moveTo>
                  <a:lnTo>
                    <a:pt x="21114" y="257744"/>
                  </a:lnTo>
                  <a:lnTo>
                    <a:pt x="24899" y="257563"/>
                  </a:lnTo>
                  <a:lnTo>
                    <a:pt x="29213" y="256393"/>
                  </a:lnTo>
                  <a:lnTo>
                    <a:pt x="33527" y="255224"/>
                  </a:lnTo>
                  <a:lnTo>
                    <a:pt x="40991" y="254308"/>
                  </a:lnTo>
                  <a:lnTo>
                    <a:pt x="45379" y="250997"/>
                  </a:lnTo>
                  <a:lnTo>
                    <a:pt x="58269" y="224932"/>
                  </a:lnTo>
                  <a:lnTo>
                    <a:pt x="57734" y="219983"/>
                  </a:lnTo>
                  <a:lnTo>
                    <a:pt x="57199" y="215033"/>
                  </a:lnTo>
                  <a:lnTo>
                    <a:pt x="54881" y="210290"/>
                  </a:lnTo>
                  <a:lnTo>
                    <a:pt x="52330" y="206832"/>
                  </a:lnTo>
                  <a:lnTo>
                    <a:pt x="49778" y="203374"/>
                  </a:lnTo>
                  <a:lnTo>
                    <a:pt x="46091" y="200819"/>
                  </a:lnTo>
                  <a:lnTo>
                    <a:pt x="42425" y="199235"/>
                  </a:lnTo>
                  <a:lnTo>
                    <a:pt x="38760" y="197650"/>
                  </a:lnTo>
                  <a:lnTo>
                    <a:pt x="34205" y="197164"/>
                  </a:lnTo>
                  <a:lnTo>
                    <a:pt x="30335" y="197326"/>
                  </a:lnTo>
                  <a:lnTo>
                    <a:pt x="26466" y="197488"/>
                  </a:lnTo>
                  <a:lnTo>
                    <a:pt x="22521" y="198659"/>
                  </a:lnTo>
                  <a:lnTo>
                    <a:pt x="19207" y="200207"/>
                  </a:lnTo>
                  <a:lnTo>
                    <a:pt x="15894" y="201755"/>
                  </a:lnTo>
                  <a:lnTo>
                    <a:pt x="12925" y="204095"/>
                  </a:lnTo>
                  <a:lnTo>
                    <a:pt x="10452" y="206613"/>
                  </a:lnTo>
                  <a:lnTo>
                    <a:pt x="7980" y="209131"/>
                  </a:lnTo>
                  <a:lnTo>
                    <a:pt x="6004" y="212198"/>
                  </a:lnTo>
                  <a:lnTo>
                    <a:pt x="4372" y="215313"/>
                  </a:lnTo>
                  <a:lnTo>
                    <a:pt x="2741" y="218428"/>
                  </a:lnTo>
                  <a:lnTo>
                    <a:pt x="1327" y="221878"/>
                  </a:lnTo>
                  <a:lnTo>
                    <a:pt x="663" y="225302"/>
                  </a:lnTo>
                  <a:lnTo>
                    <a:pt x="0" y="228726"/>
                  </a:lnTo>
                  <a:lnTo>
                    <a:pt x="187" y="232321"/>
                  </a:lnTo>
                  <a:lnTo>
                    <a:pt x="390" y="235858"/>
                  </a:lnTo>
                  <a:lnTo>
                    <a:pt x="593" y="239394"/>
                  </a:lnTo>
                  <a:lnTo>
                    <a:pt x="1009" y="243261"/>
                  </a:lnTo>
                  <a:lnTo>
                    <a:pt x="1881" y="246522"/>
                  </a:lnTo>
                  <a:lnTo>
                    <a:pt x="2753" y="249784"/>
                  </a:lnTo>
                  <a:lnTo>
                    <a:pt x="11469" y="263562"/>
                  </a:lnTo>
                  <a:lnTo>
                    <a:pt x="13698" y="265979"/>
                  </a:lnTo>
                  <a:lnTo>
                    <a:pt x="16291" y="267863"/>
                  </a:lnTo>
                  <a:lnTo>
                    <a:pt x="18997" y="269927"/>
                  </a:lnTo>
                  <a:lnTo>
                    <a:pt x="21703" y="271991"/>
                  </a:lnTo>
                  <a:lnTo>
                    <a:pt x="24681" y="274139"/>
                  </a:lnTo>
                  <a:lnTo>
                    <a:pt x="27705" y="275945"/>
                  </a:lnTo>
                  <a:lnTo>
                    <a:pt x="30729" y="277752"/>
                  </a:lnTo>
                  <a:lnTo>
                    <a:pt x="33934" y="279396"/>
                  </a:lnTo>
                  <a:lnTo>
                    <a:pt x="37143" y="280768"/>
                  </a:lnTo>
                  <a:lnTo>
                    <a:pt x="40352" y="282139"/>
                  </a:lnTo>
                  <a:lnTo>
                    <a:pt x="43664" y="283252"/>
                  </a:lnTo>
                  <a:lnTo>
                    <a:pt x="46961" y="284172"/>
                  </a:lnTo>
                  <a:lnTo>
                    <a:pt x="50257" y="285092"/>
                  </a:lnTo>
                  <a:lnTo>
                    <a:pt x="66875" y="287402"/>
                  </a:lnTo>
                  <a:lnTo>
                    <a:pt x="70452" y="287658"/>
                  </a:lnTo>
                  <a:lnTo>
                    <a:pt x="74470" y="287753"/>
                  </a:lnTo>
                  <a:lnTo>
                    <a:pt x="78377" y="287824"/>
                  </a:lnTo>
                  <a:lnTo>
                    <a:pt x="82284" y="287895"/>
                  </a:lnTo>
                  <a:lnTo>
                    <a:pt x="86369" y="287862"/>
                  </a:lnTo>
                  <a:lnTo>
                    <a:pt x="90317" y="287828"/>
                  </a:lnTo>
                  <a:lnTo>
                    <a:pt x="94265" y="287796"/>
                  </a:lnTo>
                  <a:lnTo>
                    <a:pt x="98228" y="287974"/>
                  </a:lnTo>
                  <a:lnTo>
                    <a:pt x="102065" y="287624"/>
                  </a:lnTo>
                  <a:lnTo>
                    <a:pt x="105902" y="287274"/>
                  </a:lnTo>
                  <a:lnTo>
                    <a:pt x="109671" y="286448"/>
                  </a:lnTo>
                  <a:lnTo>
                    <a:pt x="113340" y="285729"/>
                  </a:lnTo>
                  <a:lnTo>
                    <a:pt x="117010" y="285010"/>
                  </a:lnTo>
                  <a:lnTo>
                    <a:pt x="120581" y="284362"/>
                  </a:lnTo>
                  <a:lnTo>
                    <a:pt x="124082" y="283311"/>
                  </a:lnTo>
                  <a:lnTo>
                    <a:pt x="127584" y="282260"/>
                  </a:lnTo>
                  <a:lnTo>
                    <a:pt x="130989" y="281001"/>
                  </a:lnTo>
                  <a:lnTo>
                    <a:pt x="134351" y="279422"/>
                  </a:lnTo>
                  <a:lnTo>
                    <a:pt x="137714" y="277843"/>
                  </a:lnTo>
                  <a:lnTo>
                    <a:pt x="140997" y="275682"/>
                  </a:lnTo>
                  <a:lnTo>
                    <a:pt x="144258" y="273838"/>
                  </a:lnTo>
                  <a:lnTo>
                    <a:pt x="147519" y="271993"/>
                  </a:lnTo>
                  <a:lnTo>
                    <a:pt x="166595" y="260046"/>
                  </a:lnTo>
                  <a:lnTo>
                    <a:pt x="169736" y="257974"/>
                  </a:lnTo>
                  <a:lnTo>
                    <a:pt x="172881" y="255218"/>
                  </a:lnTo>
                  <a:lnTo>
                    <a:pt x="176026" y="252462"/>
                  </a:lnTo>
                  <a:lnTo>
                    <a:pt x="179432" y="249082"/>
                  </a:lnTo>
                  <a:lnTo>
                    <a:pt x="197414" y="222131"/>
                  </a:lnTo>
                  <a:lnTo>
                    <a:pt x="199597" y="217516"/>
                  </a:lnTo>
                  <a:lnTo>
                    <a:pt x="201299" y="212499"/>
                  </a:lnTo>
                  <a:lnTo>
                    <a:pt x="203213" y="207245"/>
                  </a:lnTo>
                  <a:lnTo>
                    <a:pt x="205127" y="201991"/>
                  </a:lnTo>
                  <a:lnTo>
                    <a:pt x="207174" y="196368"/>
                  </a:lnTo>
                  <a:lnTo>
                    <a:pt x="208898" y="190608"/>
                  </a:lnTo>
                  <a:lnTo>
                    <a:pt x="210622" y="184847"/>
                  </a:lnTo>
                  <a:lnTo>
                    <a:pt x="218500" y="141130"/>
                  </a:lnTo>
                  <a:lnTo>
                    <a:pt x="219049" y="134685"/>
                  </a:lnTo>
                  <a:lnTo>
                    <a:pt x="219598" y="128239"/>
                  </a:lnTo>
                  <a:lnTo>
                    <a:pt x="219936" y="121461"/>
                  </a:lnTo>
                  <a:lnTo>
                    <a:pt x="220208" y="115244"/>
                  </a:lnTo>
                  <a:lnTo>
                    <a:pt x="220481" y="109029"/>
                  </a:lnTo>
                  <a:lnTo>
                    <a:pt x="220596" y="103241"/>
                  </a:lnTo>
                  <a:lnTo>
                    <a:pt x="220684" y="97386"/>
                  </a:lnTo>
                  <a:lnTo>
                    <a:pt x="220772" y="91531"/>
                  </a:lnTo>
                  <a:lnTo>
                    <a:pt x="221026" y="85603"/>
                  </a:lnTo>
                  <a:lnTo>
                    <a:pt x="220737" y="80113"/>
                  </a:lnTo>
                  <a:lnTo>
                    <a:pt x="220447" y="74624"/>
                  </a:lnTo>
                  <a:lnTo>
                    <a:pt x="219647" y="69363"/>
                  </a:lnTo>
                  <a:lnTo>
                    <a:pt x="218949" y="64449"/>
                  </a:lnTo>
                  <a:lnTo>
                    <a:pt x="218250" y="59535"/>
                  </a:lnTo>
                  <a:lnTo>
                    <a:pt x="217329" y="54962"/>
                  </a:lnTo>
                  <a:lnTo>
                    <a:pt x="216545" y="50631"/>
                  </a:lnTo>
                  <a:lnTo>
                    <a:pt x="215760" y="46301"/>
                  </a:lnTo>
                  <a:lnTo>
                    <a:pt x="214936" y="42309"/>
                  </a:lnTo>
                  <a:lnTo>
                    <a:pt x="214241" y="38466"/>
                  </a:lnTo>
                  <a:lnTo>
                    <a:pt x="213547" y="34623"/>
                  </a:lnTo>
                  <a:lnTo>
                    <a:pt x="212911" y="31060"/>
                  </a:lnTo>
                  <a:lnTo>
                    <a:pt x="212380" y="27574"/>
                  </a:lnTo>
                  <a:lnTo>
                    <a:pt x="211849" y="24088"/>
                  </a:lnTo>
                  <a:lnTo>
                    <a:pt x="211415" y="20805"/>
                  </a:lnTo>
                  <a:lnTo>
                    <a:pt x="211056" y="17550"/>
                  </a:lnTo>
                  <a:lnTo>
                    <a:pt x="210697" y="14295"/>
                  </a:lnTo>
                  <a:lnTo>
                    <a:pt x="208163" y="2033"/>
                  </a:lnTo>
                  <a:lnTo>
                    <a:pt x="207162" y="761"/>
                  </a:lnTo>
                  <a:lnTo>
                    <a:pt x="205577" y="0"/>
                  </a:lnTo>
                  <a:lnTo>
                    <a:pt x="204216" y="411"/>
                  </a:lnTo>
                  <a:lnTo>
                    <a:pt x="202855" y="823"/>
                  </a:lnTo>
                  <a:lnTo>
                    <a:pt x="201306" y="2508"/>
                  </a:lnTo>
                  <a:lnTo>
                    <a:pt x="199997" y="4502"/>
                  </a:lnTo>
                  <a:lnTo>
                    <a:pt x="198688" y="6495"/>
                  </a:lnTo>
                  <a:lnTo>
                    <a:pt x="193631" y="24038"/>
                  </a:lnTo>
                  <a:lnTo>
                    <a:pt x="192875" y="28182"/>
                  </a:lnTo>
                  <a:lnTo>
                    <a:pt x="192297" y="32543"/>
                  </a:lnTo>
                  <a:lnTo>
                    <a:pt x="191821" y="37237"/>
                  </a:lnTo>
                  <a:lnTo>
                    <a:pt x="191346" y="41930"/>
                  </a:lnTo>
                  <a:lnTo>
                    <a:pt x="191032" y="46949"/>
                  </a:lnTo>
                  <a:lnTo>
                    <a:pt x="190778" y="52199"/>
                  </a:lnTo>
                  <a:lnTo>
                    <a:pt x="190524" y="57450"/>
                  </a:lnTo>
                  <a:lnTo>
                    <a:pt x="190396" y="63025"/>
                  </a:lnTo>
                  <a:lnTo>
                    <a:pt x="190296" y="68742"/>
                  </a:lnTo>
                  <a:lnTo>
                    <a:pt x="190195" y="74459"/>
                  </a:lnTo>
                  <a:lnTo>
                    <a:pt x="190182" y="80714"/>
                  </a:lnTo>
                  <a:lnTo>
                    <a:pt x="190176" y="86503"/>
                  </a:lnTo>
                  <a:lnTo>
                    <a:pt x="190169" y="92291"/>
                  </a:lnTo>
                  <a:lnTo>
                    <a:pt x="190216" y="97823"/>
                  </a:lnTo>
                  <a:lnTo>
                    <a:pt x="190257" y="103474"/>
                  </a:lnTo>
                  <a:lnTo>
                    <a:pt x="190299" y="109125"/>
                  </a:lnTo>
                  <a:lnTo>
                    <a:pt x="190367" y="114705"/>
                  </a:lnTo>
                  <a:lnTo>
                    <a:pt x="190426" y="120406"/>
                  </a:lnTo>
                  <a:lnTo>
                    <a:pt x="190485" y="126107"/>
                  </a:lnTo>
                  <a:lnTo>
                    <a:pt x="190552" y="131843"/>
                  </a:lnTo>
                  <a:lnTo>
                    <a:pt x="190815" y="161156"/>
                  </a:lnTo>
                  <a:lnTo>
                    <a:pt x="190586" y="166789"/>
                  </a:lnTo>
                  <a:lnTo>
                    <a:pt x="190889" y="172023"/>
                  </a:lnTo>
                  <a:lnTo>
                    <a:pt x="191193" y="177257"/>
                  </a:lnTo>
                  <a:lnTo>
                    <a:pt x="191940" y="181926"/>
                  </a:lnTo>
                  <a:lnTo>
                    <a:pt x="192590" y="186835"/>
                  </a:lnTo>
                  <a:lnTo>
                    <a:pt x="193240" y="191744"/>
                  </a:lnTo>
                  <a:lnTo>
                    <a:pt x="193808" y="196757"/>
                  </a:lnTo>
                  <a:lnTo>
                    <a:pt x="194791" y="201480"/>
                  </a:lnTo>
                  <a:lnTo>
                    <a:pt x="195774" y="206203"/>
                  </a:lnTo>
                  <a:lnTo>
                    <a:pt x="197236" y="210806"/>
                  </a:lnTo>
                  <a:lnTo>
                    <a:pt x="198488" y="215172"/>
                  </a:lnTo>
                  <a:lnTo>
                    <a:pt x="199741" y="219539"/>
                  </a:lnTo>
                  <a:lnTo>
                    <a:pt x="200861" y="223694"/>
                  </a:lnTo>
                  <a:lnTo>
                    <a:pt x="202305" y="227681"/>
                  </a:lnTo>
                  <a:lnTo>
                    <a:pt x="203749" y="231668"/>
                  </a:lnTo>
                  <a:lnTo>
                    <a:pt x="205318" y="235433"/>
                  </a:lnTo>
                  <a:lnTo>
                    <a:pt x="207153" y="239092"/>
                  </a:lnTo>
                  <a:lnTo>
                    <a:pt x="208987" y="242751"/>
                  </a:lnTo>
                  <a:lnTo>
                    <a:pt x="220699" y="257951"/>
                  </a:lnTo>
                  <a:lnTo>
                    <a:pt x="223324" y="260572"/>
                  </a:lnTo>
                  <a:lnTo>
                    <a:pt x="226161" y="263176"/>
                  </a:lnTo>
                  <a:lnTo>
                    <a:pt x="229064" y="265361"/>
                  </a:lnTo>
                  <a:lnTo>
                    <a:pt x="231967" y="267545"/>
                  </a:lnTo>
                  <a:lnTo>
                    <a:pt x="235028" y="269463"/>
                  </a:lnTo>
                  <a:lnTo>
                    <a:pt x="238117" y="271057"/>
                  </a:lnTo>
                  <a:lnTo>
                    <a:pt x="241205" y="272653"/>
                  </a:lnTo>
                  <a:lnTo>
                    <a:pt x="244398" y="273901"/>
                  </a:lnTo>
                  <a:lnTo>
                    <a:pt x="247593" y="274930"/>
                  </a:lnTo>
                  <a:lnTo>
                    <a:pt x="250789" y="275959"/>
                  </a:lnTo>
                  <a:lnTo>
                    <a:pt x="253505" y="276930"/>
                  </a:lnTo>
                  <a:lnTo>
                    <a:pt x="257291" y="277231"/>
                  </a:lnTo>
                  <a:lnTo>
                    <a:pt x="261077" y="277532"/>
                  </a:lnTo>
                  <a:lnTo>
                    <a:pt x="266063" y="277119"/>
                  </a:lnTo>
                  <a:lnTo>
                    <a:pt x="270310" y="276735"/>
                  </a:lnTo>
                  <a:lnTo>
                    <a:pt x="274558" y="276351"/>
                  </a:lnTo>
                  <a:lnTo>
                    <a:pt x="280699" y="275227"/>
                  </a:lnTo>
                  <a:lnTo>
                    <a:pt x="282777" y="274925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91075" y="2766526"/>
              <a:ext cx="271780" cy="64769"/>
            </a:xfrm>
            <a:custGeom>
              <a:avLst/>
              <a:gdLst/>
              <a:ahLst/>
              <a:cxnLst/>
              <a:rect l="l" t="t" r="r" b="b"/>
              <a:pathLst>
                <a:path w="271780" h="64769">
                  <a:moveTo>
                    <a:pt x="0" y="64539"/>
                  </a:moveTo>
                  <a:lnTo>
                    <a:pt x="4747" y="63500"/>
                  </a:lnTo>
                  <a:lnTo>
                    <a:pt x="11446" y="62039"/>
                  </a:lnTo>
                  <a:lnTo>
                    <a:pt x="19710" y="60207"/>
                  </a:lnTo>
                  <a:lnTo>
                    <a:pt x="29157" y="58057"/>
                  </a:lnTo>
                  <a:lnTo>
                    <a:pt x="40091" y="55485"/>
                  </a:lnTo>
                  <a:lnTo>
                    <a:pt x="52581" y="52504"/>
                  </a:lnTo>
                  <a:lnTo>
                    <a:pt x="65889" y="49334"/>
                  </a:lnTo>
                  <a:lnTo>
                    <a:pt x="79275" y="46195"/>
                  </a:lnTo>
                  <a:lnTo>
                    <a:pt x="92823" y="43104"/>
                  </a:lnTo>
                  <a:lnTo>
                    <a:pt x="106833" y="39958"/>
                  </a:lnTo>
                  <a:lnTo>
                    <a:pt x="120893" y="36797"/>
                  </a:lnTo>
                  <a:lnTo>
                    <a:pt x="160950" y="27432"/>
                  </a:lnTo>
                  <a:lnTo>
                    <a:pt x="198788" y="18256"/>
                  </a:lnTo>
                  <a:lnTo>
                    <a:pt x="244970" y="6744"/>
                  </a:lnTo>
                  <a:lnTo>
                    <a:pt x="265003" y="1654"/>
                  </a:lnTo>
                  <a:lnTo>
                    <a:pt x="271503" y="0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/>
          <p:nvPr/>
        </p:nvSpPr>
        <p:spPr>
          <a:xfrm>
            <a:off x="5554904" y="2760380"/>
            <a:ext cx="131445" cy="369894"/>
          </a:xfrm>
          <a:custGeom>
            <a:avLst/>
            <a:gdLst/>
            <a:ahLst/>
            <a:cxnLst/>
            <a:rect l="l" t="t" r="r" b="b"/>
            <a:pathLst>
              <a:path w="131445" h="370205">
                <a:moveTo>
                  <a:pt x="270" y="49301"/>
                </a:moveTo>
                <a:lnTo>
                  <a:pt x="270" y="49570"/>
                </a:lnTo>
                <a:lnTo>
                  <a:pt x="0" y="47861"/>
                </a:lnTo>
                <a:lnTo>
                  <a:pt x="270" y="50921"/>
                </a:lnTo>
                <a:lnTo>
                  <a:pt x="539" y="53981"/>
                </a:lnTo>
                <a:lnTo>
                  <a:pt x="1261" y="59945"/>
                </a:lnTo>
                <a:lnTo>
                  <a:pt x="1889" y="67660"/>
                </a:lnTo>
                <a:lnTo>
                  <a:pt x="2355" y="74002"/>
                </a:lnTo>
                <a:lnTo>
                  <a:pt x="2838" y="81247"/>
                </a:lnTo>
                <a:lnTo>
                  <a:pt x="3386" y="89088"/>
                </a:lnTo>
                <a:lnTo>
                  <a:pt x="4044" y="97216"/>
                </a:lnTo>
                <a:lnTo>
                  <a:pt x="4852" y="105683"/>
                </a:lnTo>
                <a:lnTo>
                  <a:pt x="5778" y="114608"/>
                </a:lnTo>
                <a:lnTo>
                  <a:pt x="6755" y="123787"/>
                </a:lnTo>
                <a:lnTo>
                  <a:pt x="7719" y="133017"/>
                </a:lnTo>
                <a:lnTo>
                  <a:pt x="8676" y="142360"/>
                </a:lnTo>
                <a:lnTo>
                  <a:pt x="9652" y="151886"/>
                </a:lnTo>
                <a:lnTo>
                  <a:pt x="10615" y="161403"/>
                </a:lnTo>
                <a:lnTo>
                  <a:pt x="14761" y="206195"/>
                </a:lnTo>
                <a:lnTo>
                  <a:pt x="17618" y="245019"/>
                </a:lnTo>
                <a:lnTo>
                  <a:pt x="19127" y="273865"/>
                </a:lnTo>
                <a:lnTo>
                  <a:pt x="19120" y="281997"/>
                </a:lnTo>
                <a:lnTo>
                  <a:pt x="19604" y="289306"/>
                </a:lnTo>
                <a:lnTo>
                  <a:pt x="20088" y="296615"/>
                </a:lnTo>
                <a:lnTo>
                  <a:pt x="20911" y="303166"/>
                </a:lnTo>
                <a:lnTo>
                  <a:pt x="21620" y="309134"/>
                </a:lnTo>
                <a:lnTo>
                  <a:pt x="22329" y="315101"/>
                </a:lnTo>
                <a:lnTo>
                  <a:pt x="23157" y="320288"/>
                </a:lnTo>
                <a:lnTo>
                  <a:pt x="23858" y="325111"/>
                </a:lnTo>
                <a:lnTo>
                  <a:pt x="24559" y="329932"/>
                </a:lnTo>
                <a:lnTo>
                  <a:pt x="25248" y="334097"/>
                </a:lnTo>
                <a:lnTo>
                  <a:pt x="25827" y="338066"/>
                </a:lnTo>
                <a:lnTo>
                  <a:pt x="26404" y="342037"/>
                </a:lnTo>
                <a:lnTo>
                  <a:pt x="26908" y="345521"/>
                </a:lnTo>
                <a:lnTo>
                  <a:pt x="27326" y="348930"/>
                </a:lnTo>
                <a:lnTo>
                  <a:pt x="27744" y="352339"/>
                </a:lnTo>
                <a:lnTo>
                  <a:pt x="28068" y="355432"/>
                </a:lnTo>
                <a:lnTo>
                  <a:pt x="28335" y="358521"/>
                </a:lnTo>
                <a:lnTo>
                  <a:pt x="28602" y="361610"/>
                </a:lnTo>
                <a:lnTo>
                  <a:pt x="28782" y="365602"/>
                </a:lnTo>
                <a:lnTo>
                  <a:pt x="28929" y="367466"/>
                </a:lnTo>
                <a:lnTo>
                  <a:pt x="29074" y="369329"/>
                </a:lnTo>
                <a:lnTo>
                  <a:pt x="29152" y="369851"/>
                </a:lnTo>
                <a:lnTo>
                  <a:pt x="29212" y="369705"/>
                </a:lnTo>
                <a:lnTo>
                  <a:pt x="29273" y="369559"/>
                </a:lnTo>
                <a:lnTo>
                  <a:pt x="29286" y="368257"/>
                </a:lnTo>
                <a:lnTo>
                  <a:pt x="29294" y="366591"/>
                </a:lnTo>
                <a:lnTo>
                  <a:pt x="29302" y="364925"/>
                </a:lnTo>
                <a:lnTo>
                  <a:pt x="29550" y="362662"/>
                </a:lnTo>
                <a:lnTo>
                  <a:pt x="29260" y="359709"/>
                </a:lnTo>
                <a:lnTo>
                  <a:pt x="28970" y="356756"/>
                </a:lnTo>
                <a:lnTo>
                  <a:pt x="28214" y="353047"/>
                </a:lnTo>
                <a:lnTo>
                  <a:pt x="27554" y="348872"/>
                </a:lnTo>
                <a:lnTo>
                  <a:pt x="26895" y="344696"/>
                </a:lnTo>
                <a:lnTo>
                  <a:pt x="26035" y="339815"/>
                </a:lnTo>
                <a:lnTo>
                  <a:pt x="25303" y="334659"/>
                </a:lnTo>
                <a:lnTo>
                  <a:pt x="20948" y="293268"/>
                </a:lnTo>
                <a:lnTo>
                  <a:pt x="20218" y="280229"/>
                </a:lnTo>
                <a:lnTo>
                  <a:pt x="19888" y="273447"/>
                </a:lnTo>
                <a:lnTo>
                  <a:pt x="18960" y="229280"/>
                </a:lnTo>
                <a:lnTo>
                  <a:pt x="18899" y="213414"/>
                </a:lnTo>
                <a:lnTo>
                  <a:pt x="18872" y="205605"/>
                </a:lnTo>
                <a:lnTo>
                  <a:pt x="18883" y="197679"/>
                </a:lnTo>
                <a:lnTo>
                  <a:pt x="18894" y="190000"/>
                </a:lnTo>
                <a:lnTo>
                  <a:pt x="18905" y="182320"/>
                </a:lnTo>
                <a:lnTo>
                  <a:pt x="18937" y="174727"/>
                </a:lnTo>
                <a:lnTo>
                  <a:pt x="18965" y="167337"/>
                </a:lnTo>
                <a:lnTo>
                  <a:pt x="18993" y="159948"/>
                </a:lnTo>
                <a:lnTo>
                  <a:pt x="19030" y="152732"/>
                </a:lnTo>
                <a:lnTo>
                  <a:pt x="19062" y="145663"/>
                </a:lnTo>
                <a:lnTo>
                  <a:pt x="19094" y="138594"/>
                </a:lnTo>
                <a:lnTo>
                  <a:pt x="18857" y="131713"/>
                </a:lnTo>
                <a:lnTo>
                  <a:pt x="19156" y="124926"/>
                </a:lnTo>
                <a:lnTo>
                  <a:pt x="19454" y="118139"/>
                </a:lnTo>
                <a:lnTo>
                  <a:pt x="20201" y="111245"/>
                </a:lnTo>
                <a:lnTo>
                  <a:pt x="20852" y="104942"/>
                </a:lnTo>
                <a:lnTo>
                  <a:pt x="21502" y="98640"/>
                </a:lnTo>
                <a:lnTo>
                  <a:pt x="22073" y="92910"/>
                </a:lnTo>
                <a:lnTo>
                  <a:pt x="23060" y="87112"/>
                </a:lnTo>
                <a:lnTo>
                  <a:pt x="24046" y="81312"/>
                </a:lnTo>
                <a:lnTo>
                  <a:pt x="25513" y="75520"/>
                </a:lnTo>
                <a:lnTo>
                  <a:pt x="26769" y="70148"/>
                </a:lnTo>
                <a:lnTo>
                  <a:pt x="28025" y="64776"/>
                </a:lnTo>
                <a:lnTo>
                  <a:pt x="29151" y="59666"/>
                </a:lnTo>
                <a:lnTo>
                  <a:pt x="30598" y="54881"/>
                </a:lnTo>
                <a:lnTo>
                  <a:pt x="49015" y="20509"/>
                </a:lnTo>
                <a:lnTo>
                  <a:pt x="51642" y="17710"/>
                </a:lnTo>
                <a:lnTo>
                  <a:pt x="66437" y="7010"/>
                </a:lnTo>
                <a:lnTo>
                  <a:pt x="69525" y="5417"/>
                </a:lnTo>
                <a:lnTo>
                  <a:pt x="72718" y="4209"/>
                </a:lnTo>
                <a:lnTo>
                  <a:pt x="75914" y="3216"/>
                </a:lnTo>
                <a:lnTo>
                  <a:pt x="79110" y="2223"/>
                </a:lnTo>
                <a:lnTo>
                  <a:pt x="82365" y="1575"/>
                </a:lnTo>
                <a:lnTo>
                  <a:pt x="85611" y="1051"/>
                </a:lnTo>
                <a:lnTo>
                  <a:pt x="88858" y="526"/>
                </a:lnTo>
                <a:lnTo>
                  <a:pt x="92131" y="0"/>
                </a:lnTo>
                <a:lnTo>
                  <a:pt x="95390" y="69"/>
                </a:lnTo>
                <a:lnTo>
                  <a:pt x="98650" y="138"/>
                </a:lnTo>
                <a:lnTo>
                  <a:pt x="122959" y="11635"/>
                </a:lnTo>
                <a:lnTo>
                  <a:pt x="125277" y="13982"/>
                </a:lnTo>
                <a:lnTo>
                  <a:pt x="127479" y="16704"/>
                </a:lnTo>
                <a:lnTo>
                  <a:pt x="128808" y="19518"/>
                </a:lnTo>
                <a:lnTo>
                  <a:pt x="130139" y="22333"/>
                </a:lnTo>
                <a:lnTo>
                  <a:pt x="130600" y="25412"/>
                </a:lnTo>
                <a:lnTo>
                  <a:pt x="130940" y="28523"/>
                </a:lnTo>
                <a:lnTo>
                  <a:pt x="131280" y="31633"/>
                </a:lnTo>
                <a:lnTo>
                  <a:pt x="131063" y="34909"/>
                </a:lnTo>
                <a:lnTo>
                  <a:pt x="130850" y="38177"/>
                </a:lnTo>
                <a:lnTo>
                  <a:pt x="130638" y="41447"/>
                </a:lnTo>
                <a:lnTo>
                  <a:pt x="130388" y="44804"/>
                </a:lnTo>
                <a:lnTo>
                  <a:pt x="129664" y="48137"/>
                </a:lnTo>
                <a:lnTo>
                  <a:pt x="128942" y="51470"/>
                </a:lnTo>
                <a:lnTo>
                  <a:pt x="127908" y="54838"/>
                </a:lnTo>
                <a:lnTo>
                  <a:pt x="126513" y="58176"/>
                </a:lnTo>
                <a:lnTo>
                  <a:pt x="125118" y="61515"/>
                </a:lnTo>
                <a:lnTo>
                  <a:pt x="123328" y="64854"/>
                </a:lnTo>
                <a:lnTo>
                  <a:pt x="121294" y="68169"/>
                </a:lnTo>
                <a:lnTo>
                  <a:pt x="119260" y="71482"/>
                </a:lnTo>
                <a:lnTo>
                  <a:pt x="116857" y="74781"/>
                </a:lnTo>
                <a:lnTo>
                  <a:pt x="114309" y="78059"/>
                </a:lnTo>
                <a:lnTo>
                  <a:pt x="111762" y="81338"/>
                </a:lnTo>
                <a:lnTo>
                  <a:pt x="108920" y="84866"/>
                </a:lnTo>
                <a:lnTo>
                  <a:pt x="106009" y="87839"/>
                </a:lnTo>
                <a:lnTo>
                  <a:pt x="103097" y="90812"/>
                </a:lnTo>
                <a:lnTo>
                  <a:pt x="99980" y="93315"/>
                </a:lnTo>
                <a:lnTo>
                  <a:pt x="96842" y="95900"/>
                </a:lnTo>
                <a:lnTo>
                  <a:pt x="93704" y="98485"/>
                </a:lnTo>
                <a:lnTo>
                  <a:pt x="90438" y="100860"/>
                </a:lnTo>
                <a:lnTo>
                  <a:pt x="87180" y="103352"/>
                </a:lnTo>
                <a:lnTo>
                  <a:pt x="83922" y="105844"/>
                </a:lnTo>
                <a:lnTo>
                  <a:pt x="80598" y="108561"/>
                </a:lnTo>
                <a:lnTo>
                  <a:pt x="77293" y="110853"/>
                </a:lnTo>
                <a:lnTo>
                  <a:pt x="73990" y="113145"/>
                </a:lnTo>
                <a:lnTo>
                  <a:pt x="70661" y="115301"/>
                </a:lnTo>
                <a:lnTo>
                  <a:pt x="67355" y="117104"/>
                </a:lnTo>
                <a:lnTo>
                  <a:pt x="64050" y="118906"/>
                </a:lnTo>
                <a:lnTo>
                  <a:pt x="60746" y="120415"/>
                </a:lnTo>
                <a:lnTo>
                  <a:pt x="57462" y="121666"/>
                </a:lnTo>
                <a:lnTo>
                  <a:pt x="54177" y="122917"/>
                </a:lnTo>
                <a:lnTo>
                  <a:pt x="50906" y="123847"/>
                </a:lnTo>
                <a:lnTo>
                  <a:pt x="47651" y="124609"/>
                </a:lnTo>
                <a:lnTo>
                  <a:pt x="44396" y="125371"/>
                </a:lnTo>
                <a:lnTo>
                  <a:pt x="41158" y="125853"/>
                </a:lnTo>
                <a:lnTo>
                  <a:pt x="37931" y="126242"/>
                </a:lnTo>
                <a:lnTo>
                  <a:pt x="34704" y="126631"/>
                </a:lnTo>
                <a:lnTo>
                  <a:pt x="31493" y="126806"/>
                </a:lnTo>
                <a:lnTo>
                  <a:pt x="28288" y="126942"/>
                </a:lnTo>
                <a:lnTo>
                  <a:pt x="25084" y="127078"/>
                </a:lnTo>
                <a:lnTo>
                  <a:pt x="21622" y="127070"/>
                </a:lnTo>
                <a:lnTo>
                  <a:pt x="18704" y="127057"/>
                </a:lnTo>
                <a:lnTo>
                  <a:pt x="15785" y="127043"/>
                </a:lnTo>
                <a:lnTo>
                  <a:pt x="12099" y="126892"/>
                </a:lnTo>
                <a:lnTo>
                  <a:pt x="10778" y="126860"/>
                </a:lnTo>
              </a:path>
            </a:pathLst>
          </a:custGeom>
          <a:ln w="19049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6" name="object 8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773887" y="2750073"/>
            <a:ext cx="251550" cy="138138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128285" y="2738098"/>
            <a:ext cx="105383" cy="112061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343545" y="2555046"/>
            <a:ext cx="541698" cy="303552"/>
          </a:xfrm>
          <a:prstGeom prst="rect">
            <a:avLst/>
          </a:prstGeom>
        </p:spPr>
      </p:pic>
      <p:grpSp>
        <p:nvGrpSpPr>
          <p:cNvPr id="89" name="object 89"/>
          <p:cNvGrpSpPr/>
          <p:nvPr/>
        </p:nvGrpSpPr>
        <p:grpSpPr>
          <a:xfrm>
            <a:off x="6956572" y="2499981"/>
            <a:ext cx="591185" cy="322309"/>
            <a:chOff x="6956571" y="2502082"/>
            <a:chExt cx="591185" cy="322580"/>
          </a:xfrm>
        </p:grpSpPr>
        <p:sp>
          <p:nvSpPr>
            <p:cNvPr id="90" name="object 90"/>
            <p:cNvSpPr/>
            <p:nvPr/>
          </p:nvSpPr>
          <p:spPr>
            <a:xfrm>
              <a:off x="6966096" y="2511607"/>
              <a:ext cx="396240" cy="303530"/>
            </a:xfrm>
            <a:custGeom>
              <a:avLst/>
              <a:gdLst/>
              <a:ahLst/>
              <a:cxnLst/>
              <a:rect l="l" t="t" r="r" b="b"/>
              <a:pathLst>
                <a:path w="396240" h="303530">
                  <a:moveTo>
                    <a:pt x="85068" y="138346"/>
                  </a:moveTo>
                  <a:lnTo>
                    <a:pt x="82098" y="141047"/>
                  </a:lnTo>
                  <a:lnTo>
                    <a:pt x="74169" y="147718"/>
                  </a:lnTo>
                  <a:lnTo>
                    <a:pt x="67249" y="154551"/>
                  </a:lnTo>
                  <a:lnTo>
                    <a:pt x="37959" y="185895"/>
                  </a:lnTo>
                  <a:lnTo>
                    <a:pt x="14469" y="218416"/>
                  </a:lnTo>
                  <a:lnTo>
                    <a:pt x="0" y="257552"/>
                  </a:lnTo>
                  <a:lnTo>
                    <a:pt x="505" y="263462"/>
                  </a:lnTo>
                  <a:lnTo>
                    <a:pt x="2033" y="268397"/>
                  </a:lnTo>
                  <a:lnTo>
                    <a:pt x="3561" y="273332"/>
                  </a:lnTo>
                  <a:lnTo>
                    <a:pt x="6561" y="277154"/>
                  </a:lnTo>
                  <a:lnTo>
                    <a:pt x="10179" y="280813"/>
                  </a:lnTo>
                  <a:lnTo>
                    <a:pt x="13797" y="284472"/>
                  </a:lnTo>
                  <a:lnTo>
                    <a:pt x="53677" y="299717"/>
                  </a:lnTo>
                  <a:lnTo>
                    <a:pt x="80657" y="302545"/>
                  </a:lnTo>
                  <a:lnTo>
                    <a:pt x="87493" y="302953"/>
                  </a:lnTo>
                  <a:lnTo>
                    <a:pt x="94445" y="303052"/>
                  </a:lnTo>
                  <a:lnTo>
                    <a:pt x="101307" y="303117"/>
                  </a:lnTo>
                  <a:lnTo>
                    <a:pt x="108169" y="303183"/>
                  </a:lnTo>
                  <a:lnTo>
                    <a:pt x="115042" y="303056"/>
                  </a:lnTo>
                  <a:lnTo>
                    <a:pt x="121831" y="302940"/>
                  </a:lnTo>
                  <a:lnTo>
                    <a:pt x="128620" y="302824"/>
                  </a:lnTo>
                  <a:lnTo>
                    <a:pt x="135363" y="302876"/>
                  </a:lnTo>
                  <a:lnTo>
                    <a:pt x="142041" y="302418"/>
                  </a:lnTo>
                  <a:lnTo>
                    <a:pt x="148719" y="301961"/>
                  </a:lnTo>
                  <a:lnTo>
                    <a:pt x="155602" y="301014"/>
                  </a:lnTo>
                  <a:lnTo>
                    <a:pt x="161899" y="300193"/>
                  </a:lnTo>
                  <a:lnTo>
                    <a:pt x="168196" y="299372"/>
                  </a:lnTo>
                  <a:lnTo>
                    <a:pt x="173979" y="298627"/>
                  </a:lnTo>
                  <a:lnTo>
                    <a:pt x="179825" y="297494"/>
                  </a:lnTo>
                  <a:lnTo>
                    <a:pt x="185672" y="296361"/>
                  </a:lnTo>
                  <a:lnTo>
                    <a:pt x="191541" y="295033"/>
                  </a:lnTo>
                  <a:lnTo>
                    <a:pt x="196977" y="293396"/>
                  </a:lnTo>
                  <a:lnTo>
                    <a:pt x="202414" y="291760"/>
                  </a:lnTo>
                  <a:lnTo>
                    <a:pt x="237340" y="275354"/>
                  </a:lnTo>
                  <a:lnTo>
                    <a:pt x="241836" y="272185"/>
                  </a:lnTo>
                  <a:lnTo>
                    <a:pt x="246332" y="269017"/>
                  </a:lnTo>
                  <a:lnTo>
                    <a:pt x="272466" y="241120"/>
                  </a:lnTo>
                  <a:lnTo>
                    <a:pt x="275270" y="236331"/>
                  </a:lnTo>
                  <a:lnTo>
                    <a:pt x="278074" y="231543"/>
                  </a:lnTo>
                  <a:lnTo>
                    <a:pt x="294916" y="192341"/>
                  </a:lnTo>
                  <a:lnTo>
                    <a:pt x="299529" y="173783"/>
                  </a:lnTo>
                  <a:lnTo>
                    <a:pt x="300972" y="167459"/>
                  </a:lnTo>
                  <a:lnTo>
                    <a:pt x="302414" y="161135"/>
                  </a:lnTo>
                  <a:lnTo>
                    <a:pt x="303983" y="154699"/>
                  </a:lnTo>
                  <a:lnTo>
                    <a:pt x="305306" y="148270"/>
                  </a:lnTo>
                  <a:lnTo>
                    <a:pt x="306629" y="141842"/>
                  </a:lnTo>
                  <a:lnTo>
                    <a:pt x="307871" y="135355"/>
                  </a:lnTo>
                  <a:lnTo>
                    <a:pt x="308909" y="128886"/>
                  </a:lnTo>
                  <a:lnTo>
                    <a:pt x="309948" y="122418"/>
                  </a:lnTo>
                  <a:lnTo>
                    <a:pt x="313225" y="91692"/>
                  </a:lnTo>
                  <a:lnTo>
                    <a:pt x="313663" y="85872"/>
                  </a:lnTo>
                  <a:lnTo>
                    <a:pt x="313938" y="79988"/>
                  </a:lnTo>
                  <a:lnTo>
                    <a:pt x="314159" y="74536"/>
                  </a:lnTo>
                  <a:lnTo>
                    <a:pt x="314382" y="69083"/>
                  </a:lnTo>
                  <a:lnTo>
                    <a:pt x="314481" y="63861"/>
                  </a:lnTo>
                  <a:lnTo>
                    <a:pt x="314559" y="58980"/>
                  </a:lnTo>
                  <a:lnTo>
                    <a:pt x="314635" y="54099"/>
                  </a:lnTo>
                  <a:lnTo>
                    <a:pt x="314630" y="49554"/>
                  </a:lnTo>
                  <a:lnTo>
                    <a:pt x="314621" y="45248"/>
                  </a:lnTo>
                  <a:lnTo>
                    <a:pt x="314612" y="40942"/>
                  </a:lnTo>
                  <a:lnTo>
                    <a:pt x="314555" y="36970"/>
                  </a:lnTo>
                  <a:lnTo>
                    <a:pt x="314505" y="33143"/>
                  </a:lnTo>
                  <a:lnTo>
                    <a:pt x="314455" y="29316"/>
                  </a:lnTo>
                  <a:lnTo>
                    <a:pt x="314382" y="25765"/>
                  </a:lnTo>
                  <a:lnTo>
                    <a:pt x="314319" y="22288"/>
                  </a:lnTo>
                  <a:lnTo>
                    <a:pt x="314256" y="18812"/>
                  </a:lnTo>
                  <a:lnTo>
                    <a:pt x="314188" y="15534"/>
                  </a:lnTo>
                  <a:lnTo>
                    <a:pt x="314131" y="12283"/>
                  </a:lnTo>
                  <a:lnTo>
                    <a:pt x="314073" y="9033"/>
                  </a:lnTo>
                  <a:lnTo>
                    <a:pt x="314287" y="4829"/>
                  </a:lnTo>
                  <a:lnTo>
                    <a:pt x="313972" y="2784"/>
                  </a:lnTo>
                  <a:lnTo>
                    <a:pt x="313656" y="739"/>
                  </a:lnTo>
                  <a:lnTo>
                    <a:pt x="312897" y="28"/>
                  </a:lnTo>
                  <a:lnTo>
                    <a:pt x="312235" y="13"/>
                  </a:lnTo>
                  <a:lnTo>
                    <a:pt x="311575" y="0"/>
                  </a:lnTo>
                  <a:lnTo>
                    <a:pt x="310727" y="1155"/>
                  </a:lnTo>
                  <a:lnTo>
                    <a:pt x="310006" y="2699"/>
                  </a:lnTo>
                  <a:lnTo>
                    <a:pt x="309284" y="4243"/>
                  </a:lnTo>
                  <a:lnTo>
                    <a:pt x="308537" y="6406"/>
                  </a:lnTo>
                  <a:lnTo>
                    <a:pt x="307909" y="9277"/>
                  </a:lnTo>
                  <a:lnTo>
                    <a:pt x="307280" y="12148"/>
                  </a:lnTo>
                  <a:lnTo>
                    <a:pt x="304324" y="52342"/>
                  </a:lnTo>
                  <a:lnTo>
                    <a:pt x="304139" y="58815"/>
                  </a:lnTo>
                  <a:lnTo>
                    <a:pt x="303776" y="101410"/>
                  </a:lnTo>
                  <a:lnTo>
                    <a:pt x="303788" y="108353"/>
                  </a:lnTo>
                  <a:lnTo>
                    <a:pt x="303800" y="115703"/>
                  </a:lnTo>
                  <a:lnTo>
                    <a:pt x="303813" y="123053"/>
                  </a:lnTo>
                  <a:lnTo>
                    <a:pt x="303845" y="130814"/>
                  </a:lnTo>
                  <a:lnTo>
                    <a:pt x="303873" y="138371"/>
                  </a:lnTo>
                  <a:lnTo>
                    <a:pt x="303902" y="145928"/>
                  </a:lnTo>
                  <a:lnTo>
                    <a:pt x="303669" y="153588"/>
                  </a:lnTo>
                  <a:lnTo>
                    <a:pt x="303969" y="161044"/>
                  </a:lnTo>
                  <a:lnTo>
                    <a:pt x="304271" y="168500"/>
                  </a:lnTo>
                  <a:lnTo>
                    <a:pt x="305024" y="176158"/>
                  </a:lnTo>
                  <a:lnTo>
                    <a:pt x="305681" y="183106"/>
                  </a:lnTo>
                  <a:lnTo>
                    <a:pt x="306338" y="190054"/>
                  </a:lnTo>
                  <a:lnTo>
                    <a:pt x="307186" y="196409"/>
                  </a:lnTo>
                  <a:lnTo>
                    <a:pt x="307909" y="202732"/>
                  </a:lnTo>
                  <a:lnTo>
                    <a:pt x="308632" y="209056"/>
                  </a:lnTo>
                  <a:lnTo>
                    <a:pt x="309114" y="215300"/>
                  </a:lnTo>
                  <a:lnTo>
                    <a:pt x="310017" y="221046"/>
                  </a:lnTo>
                  <a:lnTo>
                    <a:pt x="310919" y="226792"/>
                  </a:lnTo>
                  <a:lnTo>
                    <a:pt x="312216" y="232189"/>
                  </a:lnTo>
                  <a:lnTo>
                    <a:pt x="313326" y="237210"/>
                  </a:lnTo>
                  <a:lnTo>
                    <a:pt x="314435" y="242230"/>
                  </a:lnTo>
                  <a:lnTo>
                    <a:pt x="315379" y="246826"/>
                  </a:lnTo>
                  <a:lnTo>
                    <a:pt x="316673" y="251171"/>
                  </a:lnTo>
                  <a:lnTo>
                    <a:pt x="317967" y="255516"/>
                  </a:lnTo>
                  <a:lnTo>
                    <a:pt x="319654" y="259470"/>
                  </a:lnTo>
                  <a:lnTo>
                    <a:pt x="321090" y="263279"/>
                  </a:lnTo>
                  <a:lnTo>
                    <a:pt x="322526" y="267087"/>
                  </a:lnTo>
                  <a:lnTo>
                    <a:pt x="323758" y="270859"/>
                  </a:lnTo>
                  <a:lnTo>
                    <a:pt x="325291" y="274022"/>
                  </a:lnTo>
                  <a:lnTo>
                    <a:pt x="336458" y="289456"/>
                  </a:lnTo>
                  <a:lnTo>
                    <a:pt x="338706" y="291566"/>
                  </a:lnTo>
                  <a:lnTo>
                    <a:pt x="341182" y="293396"/>
                  </a:lnTo>
                  <a:lnTo>
                    <a:pt x="343782" y="294916"/>
                  </a:lnTo>
                  <a:lnTo>
                    <a:pt x="346381" y="296436"/>
                  </a:lnTo>
                  <a:lnTo>
                    <a:pt x="349184" y="297610"/>
                  </a:lnTo>
                  <a:lnTo>
                    <a:pt x="352058" y="298577"/>
                  </a:lnTo>
                  <a:lnTo>
                    <a:pt x="354931" y="299543"/>
                  </a:lnTo>
                  <a:lnTo>
                    <a:pt x="357961" y="300190"/>
                  </a:lnTo>
                  <a:lnTo>
                    <a:pt x="361023" y="300716"/>
                  </a:lnTo>
                  <a:lnTo>
                    <a:pt x="364085" y="301242"/>
                  </a:lnTo>
                  <a:lnTo>
                    <a:pt x="366714" y="301785"/>
                  </a:lnTo>
                  <a:lnTo>
                    <a:pt x="370429" y="301731"/>
                  </a:lnTo>
                  <a:lnTo>
                    <a:pt x="374145" y="301676"/>
                  </a:lnTo>
                  <a:lnTo>
                    <a:pt x="379095" y="300996"/>
                  </a:lnTo>
                  <a:lnTo>
                    <a:pt x="383316" y="300390"/>
                  </a:lnTo>
                  <a:lnTo>
                    <a:pt x="387536" y="299785"/>
                  </a:lnTo>
                  <a:lnTo>
                    <a:pt x="393679" y="298482"/>
                  </a:lnTo>
                  <a:lnTo>
                    <a:pt x="395752" y="29810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232208" y="2613192"/>
              <a:ext cx="305435" cy="179705"/>
            </a:xfrm>
            <a:custGeom>
              <a:avLst/>
              <a:gdLst/>
              <a:ahLst/>
              <a:cxnLst/>
              <a:rect l="l" t="t" r="r" b="b"/>
              <a:pathLst>
                <a:path w="305434" h="179705">
                  <a:moveTo>
                    <a:pt x="0" y="113018"/>
                  </a:moveTo>
                  <a:lnTo>
                    <a:pt x="4899" y="111422"/>
                  </a:lnTo>
                  <a:lnTo>
                    <a:pt x="11851" y="109168"/>
                  </a:lnTo>
                  <a:lnTo>
                    <a:pt x="20166" y="106408"/>
                  </a:lnTo>
                  <a:lnTo>
                    <a:pt x="61332" y="91465"/>
                  </a:lnTo>
                  <a:lnTo>
                    <a:pt x="107973" y="73326"/>
                  </a:lnTo>
                  <a:lnTo>
                    <a:pt x="119497" y="68855"/>
                  </a:lnTo>
                  <a:lnTo>
                    <a:pt x="130775" y="64607"/>
                  </a:lnTo>
                  <a:lnTo>
                    <a:pt x="141921" y="60486"/>
                  </a:lnTo>
                  <a:lnTo>
                    <a:pt x="152739" y="56497"/>
                  </a:lnTo>
                  <a:lnTo>
                    <a:pt x="163030" y="52644"/>
                  </a:lnTo>
                  <a:lnTo>
                    <a:pt x="172782" y="48899"/>
                  </a:lnTo>
                  <a:lnTo>
                    <a:pt x="182087" y="45269"/>
                  </a:lnTo>
                  <a:lnTo>
                    <a:pt x="190905" y="41815"/>
                  </a:lnTo>
                  <a:lnTo>
                    <a:pt x="199197" y="38598"/>
                  </a:lnTo>
                  <a:lnTo>
                    <a:pt x="206933" y="35665"/>
                  </a:lnTo>
                  <a:lnTo>
                    <a:pt x="214141" y="32973"/>
                  </a:lnTo>
                  <a:lnTo>
                    <a:pt x="220866" y="30449"/>
                  </a:lnTo>
                  <a:lnTo>
                    <a:pt x="227153" y="28021"/>
                  </a:lnTo>
                  <a:lnTo>
                    <a:pt x="235266" y="24815"/>
                  </a:lnTo>
                  <a:lnTo>
                    <a:pt x="241886" y="22111"/>
                  </a:lnTo>
                  <a:lnTo>
                    <a:pt x="247872" y="19357"/>
                  </a:lnTo>
                  <a:lnTo>
                    <a:pt x="253857" y="16604"/>
                  </a:lnTo>
                  <a:lnTo>
                    <a:pt x="258624" y="13830"/>
                  </a:lnTo>
                  <a:lnTo>
                    <a:pt x="263068" y="11502"/>
                  </a:lnTo>
                  <a:lnTo>
                    <a:pt x="267513" y="9173"/>
                  </a:lnTo>
                  <a:lnTo>
                    <a:pt x="271082" y="7107"/>
                  </a:lnTo>
                  <a:lnTo>
                    <a:pt x="274541" y="5387"/>
                  </a:lnTo>
                  <a:lnTo>
                    <a:pt x="278000" y="3666"/>
                  </a:lnTo>
                  <a:lnTo>
                    <a:pt x="281174" y="2034"/>
                  </a:lnTo>
                  <a:lnTo>
                    <a:pt x="283821" y="1180"/>
                  </a:lnTo>
                  <a:lnTo>
                    <a:pt x="286469" y="327"/>
                  </a:lnTo>
                  <a:lnTo>
                    <a:pt x="288635" y="0"/>
                  </a:lnTo>
                  <a:lnTo>
                    <a:pt x="290427" y="265"/>
                  </a:lnTo>
                  <a:lnTo>
                    <a:pt x="292219" y="529"/>
                  </a:lnTo>
                  <a:lnTo>
                    <a:pt x="293513" y="1451"/>
                  </a:lnTo>
                  <a:lnTo>
                    <a:pt x="294573" y="2770"/>
                  </a:lnTo>
                  <a:lnTo>
                    <a:pt x="295633" y="4089"/>
                  </a:lnTo>
                  <a:lnTo>
                    <a:pt x="296002" y="6019"/>
                  </a:lnTo>
                  <a:lnTo>
                    <a:pt x="296784" y="8180"/>
                  </a:lnTo>
                  <a:lnTo>
                    <a:pt x="297567" y="10343"/>
                  </a:lnTo>
                  <a:lnTo>
                    <a:pt x="298491" y="12988"/>
                  </a:lnTo>
                  <a:lnTo>
                    <a:pt x="299272" y="15745"/>
                  </a:lnTo>
                  <a:lnTo>
                    <a:pt x="300054" y="18501"/>
                  </a:lnTo>
                  <a:lnTo>
                    <a:pt x="300827" y="21325"/>
                  </a:lnTo>
                  <a:lnTo>
                    <a:pt x="301475" y="24720"/>
                  </a:lnTo>
                  <a:lnTo>
                    <a:pt x="302124" y="28115"/>
                  </a:lnTo>
                  <a:lnTo>
                    <a:pt x="302690" y="32168"/>
                  </a:lnTo>
                  <a:lnTo>
                    <a:pt x="303161" y="36116"/>
                  </a:lnTo>
                  <a:lnTo>
                    <a:pt x="303633" y="40063"/>
                  </a:lnTo>
                  <a:lnTo>
                    <a:pt x="305375" y="80769"/>
                  </a:lnTo>
                  <a:lnTo>
                    <a:pt x="305411" y="93709"/>
                  </a:lnTo>
                  <a:lnTo>
                    <a:pt x="305388" y="97513"/>
                  </a:lnTo>
                  <a:lnTo>
                    <a:pt x="305367" y="101703"/>
                  </a:lnTo>
                  <a:lnTo>
                    <a:pt x="305346" y="105893"/>
                  </a:lnTo>
                  <a:lnTo>
                    <a:pt x="305306" y="110345"/>
                  </a:lnTo>
                  <a:lnTo>
                    <a:pt x="305273" y="114606"/>
                  </a:lnTo>
                  <a:lnTo>
                    <a:pt x="305239" y="118868"/>
                  </a:lnTo>
                  <a:lnTo>
                    <a:pt x="305199" y="123158"/>
                  </a:lnTo>
                  <a:lnTo>
                    <a:pt x="305165" y="127270"/>
                  </a:lnTo>
                  <a:lnTo>
                    <a:pt x="305131" y="131383"/>
                  </a:lnTo>
                  <a:lnTo>
                    <a:pt x="305097" y="135402"/>
                  </a:lnTo>
                  <a:lnTo>
                    <a:pt x="305068" y="139282"/>
                  </a:lnTo>
                  <a:lnTo>
                    <a:pt x="304901" y="177980"/>
                  </a:lnTo>
                  <a:lnTo>
                    <a:pt x="304899" y="179331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479951" y="2522259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20" h="3810">
                  <a:moveTo>
                    <a:pt x="0" y="3775"/>
                  </a:moveTo>
                  <a:lnTo>
                    <a:pt x="3240" y="2154"/>
                  </a:lnTo>
                  <a:lnTo>
                    <a:pt x="7548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/>
          <p:nvPr/>
        </p:nvSpPr>
        <p:spPr>
          <a:xfrm>
            <a:off x="7691706" y="2565190"/>
            <a:ext cx="310515" cy="189071"/>
          </a:xfrm>
          <a:custGeom>
            <a:avLst/>
            <a:gdLst/>
            <a:ahLst/>
            <a:cxnLst/>
            <a:rect l="l" t="t" r="r" b="b"/>
            <a:pathLst>
              <a:path w="310515" h="189230">
                <a:moveTo>
                  <a:pt x="45518" y="54010"/>
                </a:moveTo>
                <a:lnTo>
                  <a:pt x="45248" y="54280"/>
                </a:lnTo>
                <a:lnTo>
                  <a:pt x="45877" y="52571"/>
                </a:lnTo>
                <a:lnTo>
                  <a:pt x="43898" y="55631"/>
                </a:lnTo>
                <a:lnTo>
                  <a:pt x="41919" y="58690"/>
                </a:lnTo>
                <a:lnTo>
                  <a:pt x="37491" y="65464"/>
                </a:lnTo>
                <a:lnTo>
                  <a:pt x="33644" y="72370"/>
                </a:lnTo>
                <a:lnTo>
                  <a:pt x="15314" y="109481"/>
                </a:lnTo>
                <a:lnTo>
                  <a:pt x="1492" y="149797"/>
                </a:lnTo>
                <a:lnTo>
                  <a:pt x="262" y="160149"/>
                </a:lnTo>
                <a:lnTo>
                  <a:pt x="0" y="164850"/>
                </a:lnTo>
                <a:lnTo>
                  <a:pt x="852" y="168261"/>
                </a:lnTo>
                <a:lnTo>
                  <a:pt x="1627" y="171566"/>
                </a:lnTo>
                <a:lnTo>
                  <a:pt x="2402" y="174870"/>
                </a:lnTo>
                <a:lnTo>
                  <a:pt x="17251" y="188534"/>
                </a:lnTo>
                <a:lnTo>
                  <a:pt x="19811" y="189003"/>
                </a:lnTo>
                <a:lnTo>
                  <a:pt x="22659" y="188630"/>
                </a:lnTo>
                <a:lnTo>
                  <a:pt x="25574" y="188271"/>
                </a:lnTo>
                <a:lnTo>
                  <a:pt x="28489" y="187912"/>
                </a:lnTo>
                <a:lnTo>
                  <a:pt x="31877" y="187363"/>
                </a:lnTo>
                <a:lnTo>
                  <a:pt x="34745" y="186382"/>
                </a:lnTo>
                <a:lnTo>
                  <a:pt x="37613" y="185399"/>
                </a:lnTo>
                <a:lnTo>
                  <a:pt x="40156" y="184046"/>
                </a:lnTo>
                <a:lnTo>
                  <a:pt x="42782" y="182379"/>
                </a:lnTo>
                <a:lnTo>
                  <a:pt x="45409" y="180712"/>
                </a:lnTo>
                <a:lnTo>
                  <a:pt x="48176" y="178647"/>
                </a:lnTo>
                <a:lnTo>
                  <a:pt x="50506" y="176381"/>
                </a:lnTo>
                <a:lnTo>
                  <a:pt x="52834" y="174114"/>
                </a:lnTo>
                <a:lnTo>
                  <a:pt x="54704" y="171504"/>
                </a:lnTo>
                <a:lnTo>
                  <a:pt x="56759" y="168783"/>
                </a:lnTo>
                <a:lnTo>
                  <a:pt x="67788" y="150630"/>
                </a:lnTo>
                <a:lnTo>
                  <a:pt x="69205" y="147426"/>
                </a:lnTo>
                <a:lnTo>
                  <a:pt x="70372" y="144122"/>
                </a:lnTo>
                <a:lnTo>
                  <a:pt x="71338" y="140834"/>
                </a:lnTo>
                <a:lnTo>
                  <a:pt x="72304" y="137546"/>
                </a:lnTo>
                <a:lnTo>
                  <a:pt x="72738" y="134211"/>
                </a:lnTo>
                <a:lnTo>
                  <a:pt x="73583" y="130899"/>
                </a:lnTo>
                <a:lnTo>
                  <a:pt x="74429" y="127587"/>
                </a:lnTo>
                <a:lnTo>
                  <a:pt x="75503" y="124264"/>
                </a:lnTo>
                <a:lnTo>
                  <a:pt x="76414" y="120963"/>
                </a:lnTo>
                <a:lnTo>
                  <a:pt x="77327" y="117662"/>
                </a:lnTo>
                <a:lnTo>
                  <a:pt x="78267" y="114369"/>
                </a:lnTo>
                <a:lnTo>
                  <a:pt x="79057" y="111095"/>
                </a:lnTo>
                <a:lnTo>
                  <a:pt x="82626" y="91628"/>
                </a:lnTo>
                <a:lnTo>
                  <a:pt x="83022" y="88410"/>
                </a:lnTo>
                <a:lnTo>
                  <a:pt x="83303" y="85207"/>
                </a:lnTo>
                <a:lnTo>
                  <a:pt x="83532" y="82008"/>
                </a:lnTo>
                <a:lnTo>
                  <a:pt x="83762" y="78810"/>
                </a:lnTo>
                <a:lnTo>
                  <a:pt x="83625" y="75624"/>
                </a:lnTo>
                <a:lnTo>
                  <a:pt x="84003" y="72439"/>
                </a:lnTo>
                <a:lnTo>
                  <a:pt x="84380" y="69254"/>
                </a:lnTo>
                <a:lnTo>
                  <a:pt x="85138" y="66078"/>
                </a:lnTo>
                <a:lnTo>
                  <a:pt x="85794" y="62901"/>
                </a:lnTo>
                <a:lnTo>
                  <a:pt x="86451" y="59724"/>
                </a:lnTo>
                <a:lnTo>
                  <a:pt x="86988" y="56282"/>
                </a:lnTo>
                <a:lnTo>
                  <a:pt x="87943" y="53379"/>
                </a:lnTo>
                <a:lnTo>
                  <a:pt x="88898" y="50477"/>
                </a:lnTo>
                <a:lnTo>
                  <a:pt x="90312" y="48027"/>
                </a:lnTo>
                <a:lnTo>
                  <a:pt x="91523" y="45485"/>
                </a:lnTo>
                <a:lnTo>
                  <a:pt x="92736" y="42943"/>
                </a:lnTo>
                <a:lnTo>
                  <a:pt x="93809" y="40326"/>
                </a:lnTo>
                <a:lnTo>
                  <a:pt x="95212" y="38125"/>
                </a:lnTo>
                <a:lnTo>
                  <a:pt x="115961" y="27292"/>
                </a:lnTo>
                <a:lnTo>
                  <a:pt x="118788" y="27475"/>
                </a:lnTo>
                <a:lnTo>
                  <a:pt x="140192" y="36805"/>
                </a:lnTo>
                <a:lnTo>
                  <a:pt x="143116" y="38925"/>
                </a:lnTo>
                <a:lnTo>
                  <a:pt x="145653" y="41437"/>
                </a:lnTo>
                <a:lnTo>
                  <a:pt x="148271" y="44077"/>
                </a:lnTo>
                <a:lnTo>
                  <a:pt x="150890" y="46716"/>
                </a:lnTo>
                <a:lnTo>
                  <a:pt x="162009" y="62019"/>
                </a:lnTo>
                <a:lnTo>
                  <a:pt x="164016" y="65486"/>
                </a:lnTo>
                <a:lnTo>
                  <a:pt x="166145" y="69521"/>
                </a:lnTo>
                <a:lnTo>
                  <a:pt x="167938" y="73448"/>
                </a:lnTo>
                <a:lnTo>
                  <a:pt x="169731" y="77375"/>
                </a:lnTo>
                <a:lnTo>
                  <a:pt x="171387" y="81552"/>
                </a:lnTo>
                <a:lnTo>
                  <a:pt x="172769" y="85581"/>
                </a:lnTo>
                <a:lnTo>
                  <a:pt x="174151" y="89610"/>
                </a:lnTo>
                <a:lnTo>
                  <a:pt x="175289" y="93688"/>
                </a:lnTo>
                <a:lnTo>
                  <a:pt x="176230" y="97624"/>
                </a:lnTo>
                <a:lnTo>
                  <a:pt x="177171" y="101559"/>
                </a:lnTo>
                <a:lnTo>
                  <a:pt x="177856" y="105435"/>
                </a:lnTo>
                <a:lnTo>
                  <a:pt x="178417" y="109194"/>
                </a:lnTo>
                <a:lnTo>
                  <a:pt x="178978" y="112955"/>
                </a:lnTo>
                <a:lnTo>
                  <a:pt x="180157" y="134045"/>
                </a:lnTo>
                <a:lnTo>
                  <a:pt x="180405" y="137635"/>
                </a:lnTo>
                <a:lnTo>
                  <a:pt x="180112" y="140657"/>
                </a:lnTo>
                <a:lnTo>
                  <a:pt x="179818" y="143678"/>
                </a:lnTo>
                <a:lnTo>
                  <a:pt x="179013" y="146181"/>
                </a:lnTo>
                <a:lnTo>
                  <a:pt x="178310" y="148764"/>
                </a:lnTo>
                <a:lnTo>
                  <a:pt x="177606" y="151347"/>
                </a:lnTo>
                <a:lnTo>
                  <a:pt x="176951" y="154501"/>
                </a:lnTo>
                <a:lnTo>
                  <a:pt x="175892" y="156155"/>
                </a:lnTo>
                <a:lnTo>
                  <a:pt x="174833" y="157810"/>
                </a:lnTo>
                <a:lnTo>
                  <a:pt x="173284" y="158592"/>
                </a:lnTo>
                <a:lnTo>
                  <a:pt x="171958" y="158691"/>
                </a:lnTo>
                <a:lnTo>
                  <a:pt x="170632" y="158790"/>
                </a:lnTo>
                <a:lnTo>
                  <a:pt x="168899" y="157984"/>
                </a:lnTo>
                <a:lnTo>
                  <a:pt x="165548" y="145247"/>
                </a:lnTo>
                <a:lnTo>
                  <a:pt x="165835" y="141725"/>
                </a:lnTo>
                <a:lnTo>
                  <a:pt x="166122" y="138203"/>
                </a:lnTo>
                <a:lnTo>
                  <a:pt x="167065" y="134115"/>
                </a:lnTo>
                <a:lnTo>
                  <a:pt x="167892" y="130142"/>
                </a:lnTo>
                <a:lnTo>
                  <a:pt x="175247" y="104145"/>
                </a:lnTo>
                <a:lnTo>
                  <a:pt x="177004" y="99559"/>
                </a:lnTo>
                <a:lnTo>
                  <a:pt x="179073" y="95114"/>
                </a:lnTo>
                <a:lnTo>
                  <a:pt x="181337" y="90370"/>
                </a:lnTo>
                <a:lnTo>
                  <a:pt x="183601" y="85626"/>
                </a:lnTo>
                <a:lnTo>
                  <a:pt x="206264" y="52385"/>
                </a:lnTo>
                <a:lnTo>
                  <a:pt x="210379" y="48157"/>
                </a:lnTo>
                <a:lnTo>
                  <a:pt x="214494" y="43929"/>
                </a:lnTo>
                <a:lnTo>
                  <a:pt x="250235" y="21036"/>
                </a:lnTo>
                <a:lnTo>
                  <a:pt x="255782" y="18381"/>
                </a:lnTo>
                <a:lnTo>
                  <a:pt x="261328" y="15725"/>
                </a:lnTo>
                <a:lnTo>
                  <a:pt x="266150" y="12956"/>
                </a:lnTo>
                <a:lnTo>
                  <a:pt x="272201" y="10626"/>
                </a:lnTo>
                <a:lnTo>
                  <a:pt x="307294" y="733"/>
                </a:lnTo>
                <a:lnTo>
                  <a:pt x="310334" y="0"/>
                </a:lnTo>
              </a:path>
            </a:pathLst>
          </a:custGeom>
          <a:ln w="19049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4" name="object 9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337529" y="2392136"/>
            <a:ext cx="808586" cy="368113"/>
          </a:xfrm>
          <a:prstGeom prst="rect">
            <a:avLst/>
          </a:prstGeom>
        </p:spPr>
      </p:pic>
      <p:sp>
        <p:nvSpPr>
          <p:cNvPr id="95" name="object 95"/>
          <p:cNvSpPr/>
          <p:nvPr/>
        </p:nvSpPr>
        <p:spPr>
          <a:xfrm>
            <a:off x="258865" y="3264897"/>
            <a:ext cx="276860" cy="194781"/>
          </a:xfrm>
          <a:custGeom>
            <a:avLst/>
            <a:gdLst/>
            <a:ahLst/>
            <a:cxnLst/>
            <a:rect l="l" t="t" r="r" b="b"/>
            <a:pathLst>
              <a:path w="276859" h="194945">
                <a:moveTo>
                  <a:pt x="17463" y="11438"/>
                </a:moveTo>
                <a:lnTo>
                  <a:pt x="16923" y="11708"/>
                </a:lnTo>
                <a:lnTo>
                  <a:pt x="16021" y="9999"/>
                </a:lnTo>
                <a:lnTo>
                  <a:pt x="14223" y="13059"/>
                </a:lnTo>
                <a:lnTo>
                  <a:pt x="1495" y="56113"/>
                </a:lnTo>
                <a:lnTo>
                  <a:pt x="0" y="84362"/>
                </a:lnTo>
                <a:lnTo>
                  <a:pt x="221" y="91118"/>
                </a:lnTo>
                <a:lnTo>
                  <a:pt x="7542" y="132519"/>
                </a:lnTo>
                <a:lnTo>
                  <a:pt x="9964" y="139210"/>
                </a:lnTo>
                <a:lnTo>
                  <a:pt x="35907" y="172329"/>
                </a:lnTo>
                <a:lnTo>
                  <a:pt x="39872" y="175394"/>
                </a:lnTo>
                <a:lnTo>
                  <a:pt x="43836" y="178460"/>
                </a:lnTo>
                <a:lnTo>
                  <a:pt x="47854" y="181193"/>
                </a:lnTo>
                <a:lnTo>
                  <a:pt x="51740" y="183469"/>
                </a:lnTo>
                <a:lnTo>
                  <a:pt x="55626" y="185745"/>
                </a:lnTo>
                <a:lnTo>
                  <a:pt x="59461" y="187555"/>
                </a:lnTo>
                <a:lnTo>
                  <a:pt x="63187" y="189050"/>
                </a:lnTo>
                <a:lnTo>
                  <a:pt x="66912" y="190544"/>
                </a:lnTo>
                <a:lnTo>
                  <a:pt x="84501" y="194148"/>
                </a:lnTo>
                <a:lnTo>
                  <a:pt x="87903" y="194531"/>
                </a:lnTo>
                <a:lnTo>
                  <a:pt x="91488" y="194919"/>
                </a:lnTo>
                <a:lnTo>
                  <a:pt x="94506" y="194733"/>
                </a:lnTo>
                <a:lnTo>
                  <a:pt x="97524" y="194547"/>
                </a:lnTo>
                <a:lnTo>
                  <a:pt x="100027" y="193742"/>
                </a:lnTo>
                <a:lnTo>
                  <a:pt x="102610" y="193033"/>
                </a:lnTo>
                <a:lnTo>
                  <a:pt x="105193" y="192325"/>
                </a:lnTo>
                <a:lnTo>
                  <a:pt x="107809" y="191601"/>
                </a:lnTo>
                <a:lnTo>
                  <a:pt x="110005" y="190481"/>
                </a:lnTo>
                <a:lnTo>
                  <a:pt x="112202" y="189362"/>
                </a:lnTo>
                <a:lnTo>
                  <a:pt x="119784" y="180432"/>
                </a:lnTo>
                <a:lnTo>
                  <a:pt x="120584" y="178224"/>
                </a:lnTo>
                <a:lnTo>
                  <a:pt x="120608" y="175707"/>
                </a:lnTo>
                <a:lnTo>
                  <a:pt x="120586" y="173068"/>
                </a:lnTo>
                <a:lnTo>
                  <a:pt x="120564" y="170429"/>
                </a:lnTo>
                <a:lnTo>
                  <a:pt x="120083" y="167542"/>
                </a:lnTo>
                <a:lnTo>
                  <a:pt x="119654" y="164595"/>
                </a:lnTo>
                <a:lnTo>
                  <a:pt x="119226" y="161649"/>
                </a:lnTo>
                <a:lnTo>
                  <a:pt x="118844" y="158528"/>
                </a:lnTo>
                <a:lnTo>
                  <a:pt x="118015" y="155388"/>
                </a:lnTo>
                <a:lnTo>
                  <a:pt x="117186" y="152250"/>
                </a:lnTo>
                <a:lnTo>
                  <a:pt x="115838" y="149002"/>
                </a:lnTo>
                <a:lnTo>
                  <a:pt x="114680" y="145760"/>
                </a:lnTo>
                <a:lnTo>
                  <a:pt x="113521" y="142518"/>
                </a:lnTo>
                <a:lnTo>
                  <a:pt x="112190" y="139218"/>
                </a:lnTo>
                <a:lnTo>
                  <a:pt x="111064" y="135936"/>
                </a:lnTo>
                <a:lnTo>
                  <a:pt x="103971" y="106457"/>
                </a:lnTo>
                <a:lnTo>
                  <a:pt x="103555" y="103213"/>
                </a:lnTo>
                <a:lnTo>
                  <a:pt x="103278" y="99983"/>
                </a:lnTo>
                <a:lnTo>
                  <a:pt x="103053" y="96763"/>
                </a:lnTo>
                <a:lnTo>
                  <a:pt x="102828" y="93542"/>
                </a:lnTo>
                <a:lnTo>
                  <a:pt x="102443" y="90065"/>
                </a:lnTo>
                <a:lnTo>
                  <a:pt x="102622" y="87133"/>
                </a:lnTo>
                <a:lnTo>
                  <a:pt x="102801" y="84201"/>
                </a:lnTo>
                <a:lnTo>
                  <a:pt x="103238" y="81732"/>
                </a:lnTo>
                <a:lnTo>
                  <a:pt x="111670" y="67855"/>
                </a:lnTo>
                <a:lnTo>
                  <a:pt x="113939" y="65928"/>
                </a:lnTo>
                <a:lnTo>
                  <a:pt x="139883" y="53826"/>
                </a:lnTo>
                <a:lnTo>
                  <a:pt x="143110" y="53543"/>
                </a:lnTo>
                <a:lnTo>
                  <a:pt x="146434" y="53431"/>
                </a:lnTo>
                <a:lnTo>
                  <a:pt x="149740" y="53857"/>
                </a:lnTo>
                <a:lnTo>
                  <a:pt x="153046" y="54284"/>
                </a:lnTo>
                <a:lnTo>
                  <a:pt x="156396" y="55406"/>
                </a:lnTo>
                <a:lnTo>
                  <a:pt x="159719" y="56385"/>
                </a:lnTo>
                <a:lnTo>
                  <a:pt x="163043" y="57363"/>
                </a:lnTo>
                <a:lnTo>
                  <a:pt x="166645" y="58372"/>
                </a:lnTo>
                <a:lnTo>
                  <a:pt x="169683" y="59730"/>
                </a:lnTo>
                <a:lnTo>
                  <a:pt x="172720" y="61089"/>
                </a:lnTo>
                <a:lnTo>
                  <a:pt x="175297" y="62679"/>
                </a:lnTo>
                <a:lnTo>
                  <a:pt x="177945" y="64537"/>
                </a:lnTo>
                <a:lnTo>
                  <a:pt x="180593" y="66395"/>
                </a:lnTo>
                <a:lnTo>
                  <a:pt x="183298" y="68545"/>
                </a:lnTo>
                <a:lnTo>
                  <a:pt x="185571" y="70877"/>
                </a:lnTo>
                <a:lnTo>
                  <a:pt x="187844" y="73209"/>
                </a:lnTo>
                <a:lnTo>
                  <a:pt x="189614" y="75815"/>
                </a:lnTo>
                <a:lnTo>
                  <a:pt x="191583" y="78527"/>
                </a:lnTo>
                <a:lnTo>
                  <a:pt x="193553" y="81240"/>
                </a:lnTo>
                <a:lnTo>
                  <a:pt x="195634" y="84170"/>
                </a:lnTo>
                <a:lnTo>
                  <a:pt x="197386" y="87152"/>
                </a:lnTo>
                <a:lnTo>
                  <a:pt x="199139" y="90134"/>
                </a:lnTo>
                <a:lnTo>
                  <a:pt x="208720" y="125684"/>
                </a:lnTo>
                <a:lnTo>
                  <a:pt x="208985" y="128958"/>
                </a:lnTo>
                <a:lnTo>
                  <a:pt x="209091" y="132231"/>
                </a:lnTo>
                <a:lnTo>
                  <a:pt x="209172" y="135488"/>
                </a:lnTo>
                <a:lnTo>
                  <a:pt x="209252" y="138745"/>
                </a:lnTo>
                <a:lnTo>
                  <a:pt x="209499" y="142263"/>
                </a:lnTo>
                <a:lnTo>
                  <a:pt x="209204" y="145229"/>
                </a:lnTo>
                <a:lnTo>
                  <a:pt x="208910" y="148194"/>
                </a:lnTo>
                <a:lnTo>
                  <a:pt x="208105" y="150697"/>
                </a:lnTo>
                <a:lnTo>
                  <a:pt x="207402" y="153282"/>
                </a:lnTo>
                <a:lnTo>
                  <a:pt x="206700" y="155868"/>
                </a:lnTo>
                <a:lnTo>
                  <a:pt x="206046" y="158787"/>
                </a:lnTo>
                <a:lnTo>
                  <a:pt x="204989" y="160744"/>
                </a:lnTo>
                <a:lnTo>
                  <a:pt x="203932" y="162700"/>
                </a:lnTo>
                <a:lnTo>
                  <a:pt x="202385" y="164251"/>
                </a:lnTo>
                <a:lnTo>
                  <a:pt x="201060" y="165020"/>
                </a:lnTo>
                <a:lnTo>
                  <a:pt x="199736" y="165789"/>
                </a:lnTo>
                <a:lnTo>
                  <a:pt x="198275" y="165852"/>
                </a:lnTo>
                <a:lnTo>
                  <a:pt x="197042" y="165356"/>
                </a:lnTo>
                <a:lnTo>
                  <a:pt x="195809" y="164861"/>
                </a:lnTo>
                <a:lnTo>
                  <a:pt x="194640" y="163900"/>
                </a:lnTo>
                <a:lnTo>
                  <a:pt x="193662" y="162045"/>
                </a:lnTo>
                <a:lnTo>
                  <a:pt x="192684" y="160191"/>
                </a:lnTo>
                <a:lnTo>
                  <a:pt x="188254" y="119046"/>
                </a:lnTo>
                <a:lnTo>
                  <a:pt x="188175" y="114553"/>
                </a:lnTo>
                <a:lnTo>
                  <a:pt x="188174" y="109873"/>
                </a:lnTo>
                <a:lnTo>
                  <a:pt x="188178" y="105426"/>
                </a:lnTo>
                <a:lnTo>
                  <a:pt x="188181" y="100978"/>
                </a:lnTo>
                <a:lnTo>
                  <a:pt x="187961" y="96839"/>
                </a:lnTo>
                <a:lnTo>
                  <a:pt x="188276" y="92360"/>
                </a:lnTo>
                <a:lnTo>
                  <a:pt x="188590" y="87882"/>
                </a:lnTo>
                <a:lnTo>
                  <a:pt x="189378" y="83096"/>
                </a:lnTo>
                <a:lnTo>
                  <a:pt x="190064" y="78553"/>
                </a:lnTo>
                <a:lnTo>
                  <a:pt x="190750" y="74009"/>
                </a:lnTo>
                <a:lnTo>
                  <a:pt x="191368" y="69444"/>
                </a:lnTo>
                <a:lnTo>
                  <a:pt x="192393" y="65101"/>
                </a:lnTo>
                <a:lnTo>
                  <a:pt x="193419" y="60758"/>
                </a:lnTo>
                <a:lnTo>
                  <a:pt x="194926" y="56538"/>
                </a:lnTo>
                <a:lnTo>
                  <a:pt x="196217" y="52493"/>
                </a:lnTo>
                <a:lnTo>
                  <a:pt x="197508" y="48448"/>
                </a:lnTo>
                <a:lnTo>
                  <a:pt x="198664" y="44579"/>
                </a:lnTo>
                <a:lnTo>
                  <a:pt x="200138" y="40831"/>
                </a:lnTo>
                <a:lnTo>
                  <a:pt x="209268" y="24129"/>
                </a:lnTo>
                <a:lnTo>
                  <a:pt x="211268" y="21433"/>
                </a:lnTo>
                <a:lnTo>
                  <a:pt x="213268" y="18737"/>
                </a:lnTo>
                <a:lnTo>
                  <a:pt x="215059" y="16067"/>
                </a:lnTo>
                <a:lnTo>
                  <a:pt x="217061" y="13828"/>
                </a:lnTo>
                <a:lnTo>
                  <a:pt x="219064" y="11589"/>
                </a:lnTo>
                <a:lnTo>
                  <a:pt x="221080" y="9629"/>
                </a:lnTo>
                <a:lnTo>
                  <a:pt x="223283" y="7999"/>
                </a:lnTo>
                <a:lnTo>
                  <a:pt x="225486" y="6369"/>
                </a:lnTo>
                <a:lnTo>
                  <a:pt x="227812" y="5097"/>
                </a:lnTo>
                <a:lnTo>
                  <a:pt x="230281" y="4049"/>
                </a:lnTo>
                <a:lnTo>
                  <a:pt x="232750" y="3000"/>
                </a:lnTo>
                <a:lnTo>
                  <a:pt x="235376" y="2289"/>
                </a:lnTo>
                <a:lnTo>
                  <a:pt x="238098" y="1709"/>
                </a:lnTo>
                <a:lnTo>
                  <a:pt x="240820" y="1130"/>
                </a:lnTo>
                <a:lnTo>
                  <a:pt x="243689" y="820"/>
                </a:lnTo>
                <a:lnTo>
                  <a:pt x="246615" y="573"/>
                </a:lnTo>
                <a:lnTo>
                  <a:pt x="249541" y="327"/>
                </a:lnTo>
                <a:lnTo>
                  <a:pt x="252313" y="0"/>
                </a:lnTo>
                <a:lnTo>
                  <a:pt x="255654" y="232"/>
                </a:lnTo>
                <a:lnTo>
                  <a:pt x="258994" y="464"/>
                </a:lnTo>
                <a:lnTo>
                  <a:pt x="263137" y="1264"/>
                </a:lnTo>
                <a:lnTo>
                  <a:pt x="266657" y="1966"/>
                </a:lnTo>
                <a:lnTo>
                  <a:pt x="270176" y="2668"/>
                </a:lnTo>
                <a:lnTo>
                  <a:pt x="275085" y="4031"/>
                </a:lnTo>
                <a:lnTo>
                  <a:pt x="276771" y="4443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33377" y="3255370"/>
            <a:ext cx="121920" cy="347053"/>
          </a:xfrm>
          <a:custGeom>
            <a:avLst/>
            <a:gdLst/>
            <a:ahLst/>
            <a:cxnLst/>
            <a:rect l="l" t="t" r="r" b="b"/>
            <a:pathLst>
              <a:path w="121919" h="347345">
                <a:moveTo>
                  <a:pt x="5139" y="78167"/>
                </a:moveTo>
                <a:lnTo>
                  <a:pt x="5409" y="80598"/>
                </a:lnTo>
                <a:lnTo>
                  <a:pt x="5860" y="86007"/>
                </a:lnTo>
                <a:lnTo>
                  <a:pt x="6759" y="92751"/>
                </a:lnTo>
                <a:lnTo>
                  <a:pt x="7541" y="98322"/>
                </a:lnTo>
                <a:lnTo>
                  <a:pt x="8484" y="104704"/>
                </a:lnTo>
                <a:lnTo>
                  <a:pt x="9509" y="111580"/>
                </a:lnTo>
                <a:lnTo>
                  <a:pt x="10533" y="118630"/>
                </a:lnTo>
                <a:lnTo>
                  <a:pt x="15689" y="156653"/>
                </a:lnTo>
                <a:lnTo>
                  <a:pt x="16584" y="164336"/>
                </a:lnTo>
                <a:lnTo>
                  <a:pt x="17487" y="172022"/>
                </a:lnTo>
                <a:lnTo>
                  <a:pt x="18455" y="179689"/>
                </a:lnTo>
                <a:lnTo>
                  <a:pt x="19525" y="187374"/>
                </a:lnTo>
                <a:lnTo>
                  <a:pt x="20659" y="195077"/>
                </a:lnTo>
                <a:lnTo>
                  <a:pt x="21804" y="202709"/>
                </a:lnTo>
                <a:lnTo>
                  <a:pt x="22907" y="210185"/>
                </a:lnTo>
                <a:lnTo>
                  <a:pt x="29256" y="255285"/>
                </a:lnTo>
                <a:lnTo>
                  <a:pt x="30153" y="262859"/>
                </a:lnTo>
                <a:lnTo>
                  <a:pt x="31049" y="270432"/>
                </a:lnTo>
                <a:lnTo>
                  <a:pt x="34206" y="311960"/>
                </a:lnTo>
                <a:lnTo>
                  <a:pt x="34356" y="316422"/>
                </a:lnTo>
                <a:lnTo>
                  <a:pt x="34507" y="320883"/>
                </a:lnTo>
                <a:lnTo>
                  <a:pt x="34283" y="325082"/>
                </a:lnTo>
                <a:lnTo>
                  <a:pt x="34586" y="328592"/>
                </a:lnTo>
                <a:lnTo>
                  <a:pt x="34888" y="332102"/>
                </a:lnTo>
                <a:lnTo>
                  <a:pt x="35576" y="334772"/>
                </a:lnTo>
                <a:lnTo>
                  <a:pt x="36174" y="337479"/>
                </a:lnTo>
                <a:lnTo>
                  <a:pt x="36771" y="340185"/>
                </a:lnTo>
                <a:lnTo>
                  <a:pt x="38068" y="343257"/>
                </a:lnTo>
                <a:lnTo>
                  <a:pt x="38172" y="344832"/>
                </a:lnTo>
                <a:lnTo>
                  <a:pt x="38275" y="346407"/>
                </a:lnTo>
                <a:lnTo>
                  <a:pt x="37496" y="346998"/>
                </a:lnTo>
                <a:lnTo>
                  <a:pt x="36795" y="346929"/>
                </a:lnTo>
                <a:lnTo>
                  <a:pt x="36093" y="346861"/>
                </a:lnTo>
                <a:lnTo>
                  <a:pt x="29269" y="336794"/>
                </a:lnTo>
                <a:lnTo>
                  <a:pt x="27681" y="333772"/>
                </a:lnTo>
                <a:lnTo>
                  <a:pt x="25923" y="330271"/>
                </a:lnTo>
                <a:lnTo>
                  <a:pt x="24439" y="326285"/>
                </a:lnTo>
                <a:lnTo>
                  <a:pt x="22955" y="322300"/>
                </a:lnTo>
                <a:lnTo>
                  <a:pt x="21813" y="317751"/>
                </a:lnTo>
                <a:lnTo>
                  <a:pt x="20363" y="312881"/>
                </a:lnTo>
                <a:lnTo>
                  <a:pt x="18913" y="308011"/>
                </a:lnTo>
                <a:lnTo>
                  <a:pt x="17194" y="302631"/>
                </a:lnTo>
                <a:lnTo>
                  <a:pt x="15737" y="297066"/>
                </a:lnTo>
                <a:lnTo>
                  <a:pt x="14280" y="291502"/>
                </a:lnTo>
                <a:lnTo>
                  <a:pt x="8463" y="260790"/>
                </a:lnTo>
                <a:lnTo>
                  <a:pt x="7579" y="254450"/>
                </a:lnTo>
                <a:lnTo>
                  <a:pt x="4730" y="213067"/>
                </a:lnTo>
                <a:lnTo>
                  <a:pt x="4425" y="198439"/>
                </a:lnTo>
                <a:lnTo>
                  <a:pt x="4290" y="190932"/>
                </a:lnTo>
                <a:lnTo>
                  <a:pt x="4258" y="182945"/>
                </a:lnTo>
                <a:lnTo>
                  <a:pt x="4236" y="175195"/>
                </a:lnTo>
                <a:lnTo>
                  <a:pt x="4215" y="167446"/>
                </a:lnTo>
                <a:lnTo>
                  <a:pt x="4257" y="159575"/>
                </a:lnTo>
                <a:lnTo>
                  <a:pt x="4295" y="151941"/>
                </a:lnTo>
                <a:lnTo>
                  <a:pt x="4334" y="144307"/>
                </a:lnTo>
                <a:lnTo>
                  <a:pt x="4136" y="136751"/>
                </a:lnTo>
                <a:lnTo>
                  <a:pt x="4468" y="129392"/>
                </a:lnTo>
                <a:lnTo>
                  <a:pt x="4801" y="122034"/>
                </a:lnTo>
                <a:lnTo>
                  <a:pt x="5596" y="114569"/>
                </a:lnTo>
                <a:lnTo>
                  <a:pt x="6289" y="107789"/>
                </a:lnTo>
                <a:lnTo>
                  <a:pt x="6981" y="101009"/>
                </a:lnTo>
                <a:lnTo>
                  <a:pt x="7599" y="94860"/>
                </a:lnTo>
                <a:lnTo>
                  <a:pt x="8623" y="88711"/>
                </a:lnTo>
                <a:lnTo>
                  <a:pt x="9648" y="82562"/>
                </a:lnTo>
                <a:lnTo>
                  <a:pt x="10881" y="76495"/>
                </a:lnTo>
                <a:lnTo>
                  <a:pt x="12438" y="70897"/>
                </a:lnTo>
                <a:lnTo>
                  <a:pt x="13995" y="65300"/>
                </a:lnTo>
                <a:lnTo>
                  <a:pt x="15866" y="60035"/>
                </a:lnTo>
                <a:lnTo>
                  <a:pt x="17964" y="55124"/>
                </a:lnTo>
                <a:lnTo>
                  <a:pt x="20062" y="50213"/>
                </a:lnTo>
                <a:lnTo>
                  <a:pt x="22475" y="45704"/>
                </a:lnTo>
                <a:lnTo>
                  <a:pt x="25027" y="41432"/>
                </a:lnTo>
                <a:lnTo>
                  <a:pt x="27579" y="37159"/>
                </a:lnTo>
                <a:lnTo>
                  <a:pt x="30391" y="33255"/>
                </a:lnTo>
                <a:lnTo>
                  <a:pt x="33276" y="29488"/>
                </a:lnTo>
                <a:lnTo>
                  <a:pt x="36161" y="25720"/>
                </a:lnTo>
                <a:lnTo>
                  <a:pt x="39236" y="21971"/>
                </a:lnTo>
                <a:lnTo>
                  <a:pt x="42337" y="18827"/>
                </a:lnTo>
                <a:lnTo>
                  <a:pt x="45438" y="15683"/>
                </a:lnTo>
                <a:lnTo>
                  <a:pt x="71530" y="1713"/>
                </a:lnTo>
                <a:lnTo>
                  <a:pt x="74814" y="888"/>
                </a:lnTo>
                <a:lnTo>
                  <a:pt x="78102" y="170"/>
                </a:lnTo>
                <a:lnTo>
                  <a:pt x="81373" y="84"/>
                </a:lnTo>
                <a:lnTo>
                  <a:pt x="84643" y="0"/>
                </a:lnTo>
                <a:lnTo>
                  <a:pt x="87905" y="362"/>
                </a:lnTo>
                <a:lnTo>
                  <a:pt x="114690" y="19403"/>
                </a:lnTo>
                <a:lnTo>
                  <a:pt x="116279" y="22259"/>
                </a:lnTo>
                <a:lnTo>
                  <a:pt x="120454" y="39918"/>
                </a:lnTo>
                <a:lnTo>
                  <a:pt x="120937" y="43847"/>
                </a:lnTo>
                <a:lnTo>
                  <a:pt x="121418" y="48055"/>
                </a:lnTo>
                <a:lnTo>
                  <a:pt x="121310" y="52111"/>
                </a:lnTo>
                <a:lnTo>
                  <a:pt x="121202" y="56168"/>
                </a:lnTo>
                <a:lnTo>
                  <a:pt x="120732" y="60018"/>
                </a:lnTo>
                <a:lnTo>
                  <a:pt x="119807" y="64258"/>
                </a:lnTo>
                <a:lnTo>
                  <a:pt x="118883" y="68500"/>
                </a:lnTo>
                <a:lnTo>
                  <a:pt x="117477" y="73135"/>
                </a:lnTo>
                <a:lnTo>
                  <a:pt x="115761" y="77558"/>
                </a:lnTo>
                <a:lnTo>
                  <a:pt x="114045" y="81980"/>
                </a:lnTo>
                <a:lnTo>
                  <a:pt x="101602" y="103366"/>
                </a:lnTo>
                <a:lnTo>
                  <a:pt x="98511" y="107417"/>
                </a:lnTo>
                <a:lnTo>
                  <a:pt x="94708" y="111316"/>
                </a:lnTo>
                <a:lnTo>
                  <a:pt x="90968" y="115092"/>
                </a:lnTo>
                <a:lnTo>
                  <a:pt x="87227" y="118868"/>
                </a:lnTo>
                <a:lnTo>
                  <a:pt x="83129" y="122484"/>
                </a:lnTo>
                <a:lnTo>
                  <a:pt x="79159" y="126021"/>
                </a:lnTo>
                <a:lnTo>
                  <a:pt x="75190" y="129558"/>
                </a:lnTo>
                <a:lnTo>
                  <a:pt x="71100" y="133228"/>
                </a:lnTo>
                <a:lnTo>
                  <a:pt x="67151" y="136314"/>
                </a:lnTo>
                <a:lnTo>
                  <a:pt x="63202" y="139401"/>
                </a:lnTo>
                <a:lnTo>
                  <a:pt x="59272" y="141933"/>
                </a:lnTo>
                <a:lnTo>
                  <a:pt x="55464" y="144540"/>
                </a:lnTo>
                <a:lnTo>
                  <a:pt x="51657" y="147146"/>
                </a:lnTo>
                <a:lnTo>
                  <a:pt x="47935" y="149759"/>
                </a:lnTo>
                <a:lnTo>
                  <a:pt x="44306" y="151953"/>
                </a:lnTo>
                <a:lnTo>
                  <a:pt x="40676" y="154147"/>
                </a:lnTo>
                <a:lnTo>
                  <a:pt x="37151" y="156086"/>
                </a:lnTo>
                <a:lnTo>
                  <a:pt x="33688" y="157700"/>
                </a:lnTo>
                <a:lnTo>
                  <a:pt x="30224" y="159315"/>
                </a:lnTo>
                <a:lnTo>
                  <a:pt x="26857" y="160588"/>
                </a:lnTo>
                <a:lnTo>
                  <a:pt x="23526" y="161638"/>
                </a:lnTo>
                <a:lnTo>
                  <a:pt x="20194" y="162688"/>
                </a:lnTo>
                <a:lnTo>
                  <a:pt x="16668" y="163681"/>
                </a:lnTo>
                <a:lnTo>
                  <a:pt x="13699" y="164001"/>
                </a:lnTo>
                <a:lnTo>
                  <a:pt x="10730" y="164320"/>
                </a:lnTo>
                <a:lnTo>
                  <a:pt x="7994" y="163925"/>
                </a:lnTo>
                <a:lnTo>
                  <a:pt x="5711" y="163554"/>
                </a:lnTo>
                <a:lnTo>
                  <a:pt x="3427" y="163184"/>
                </a:lnTo>
                <a:lnTo>
                  <a:pt x="951" y="162075"/>
                </a:lnTo>
                <a:lnTo>
                  <a:pt x="0" y="161779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7" name="object 97"/>
          <p:cNvGrpSpPr/>
          <p:nvPr/>
        </p:nvGrpSpPr>
        <p:grpSpPr>
          <a:xfrm>
            <a:off x="1057589" y="3183292"/>
            <a:ext cx="811530" cy="278531"/>
            <a:chOff x="1057589" y="3185967"/>
            <a:chExt cx="811530" cy="278765"/>
          </a:xfrm>
        </p:grpSpPr>
        <p:pic>
          <p:nvPicPr>
            <p:cNvPr id="98" name="object 9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57589" y="3269014"/>
              <a:ext cx="145575" cy="136909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38865" y="3292106"/>
              <a:ext cx="102930" cy="135557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1394051" y="3195492"/>
              <a:ext cx="466090" cy="259715"/>
            </a:xfrm>
            <a:custGeom>
              <a:avLst/>
              <a:gdLst/>
              <a:ahLst/>
              <a:cxnLst/>
              <a:rect l="l" t="t" r="r" b="b"/>
              <a:pathLst>
                <a:path w="466089" h="259714">
                  <a:moveTo>
                    <a:pt x="63824" y="121715"/>
                  </a:moveTo>
                  <a:lnTo>
                    <a:pt x="61934" y="123066"/>
                  </a:lnTo>
                  <a:lnTo>
                    <a:pt x="57158" y="126131"/>
                  </a:lnTo>
                  <a:lnTo>
                    <a:pt x="52485" y="129818"/>
                  </a:lnTo>
                  <a:lnTo>
                    <a:pt x="47812" y="133505"/>
                  </a:lnTo>
                  <a:lnTo>
                    <a:pt x="41325" y="138257"/>
                  </a:lnTo>
                  <a:lnTo>
                    <a:pt x="35784" y="143835"/>
                  </a:lnTo>
                  <a:lnTo>
                    <a:pt x="10234" y="178160"/>
                  </a:lnTo>
                  <a:lnTo>
                    <a:pt x="7210" y="185393"/>
                  </a:lnTo>
                  <a:lnTo>
                    <a:pt x="4187" y="192626"/>
                  </a:lnTo>
                  <a:lnTo>
                    <a:pt x="2200" y="199989"/>
                  </a:lnTo>
                  <a:lnTo>
                    <a:pt x="1100" y="206686"/>
                  </a:lnTo>
                  <a:lnTo>
                    <a:pt x="0" y="213383"/>
                  </a:lnTo>
                  <a:lnTo>
                    <a:pt x="20" y="220014"/>
                  </a:lnTo>
                  <a:lnTo>
                    <a:pt x="608" y="225574"/>
                  </a:lnTo>
                  <a:lnTo>
                    <a:pt x="1197" y="231135"/>
                  </a:lnTo>
                  <a:lnTo>
                    <a:pt x="11844" y="249857"/>
                  </a:lnTo>
                  <a:lnTo>
                    <a:pt x="14580" y="252459"/>
                  </a:lnTo>
                  <a:lnTo>
                    <a:pt x="39395" y="259504"/>
                  </a:lnTo>
                  <a:lnTo>
                    <a:pt x="43578" y="259327"/>
                  </a:lnTo>
                  <a:lnTo>
                    <a:pt x="47760" y="259151"/>
                  </a:lnTo>
                  <a:lnTo>
                    <a:pt x="52172" y="258233"/>
                  </a:lnTo>
                  <a:lnTo>
                    <a:pt x="56397" y="257423"/>
                  </a:lnTo>
                  <a:lnTo>
                    <a:pt x="60622" y="256612"/>
                  </a:lnTo>
                  <a:lnTo>
                    <a:pt x="64861" y="255725"/>
                  </a:lnTo>
                  <a:lnTo>
                    <a:pt x="68929" y="254466"/>
                  </a:lnTo>
                  <a:lnTo>
                    <a:pt x="72997" y="253207"/>
                  </a:lnTo>
                  <a:lnTo>
                    <a:pt x="102469" y="235959"/>
                  </a:lnTo>
                  <a:lnTo>
                    <a:pt x="105892" y="233241"/>
                  </a:lnTo>
                  <a:lnTo>
                    <a:pt x="109208" y="230564"/>
                  </a:lnTo>
                  <a:lnTo>
                    <a:pt x="112495" y="227298"/>
                  </a:lnTo>
                  <a:lnTo>
                    <a:pt x="115782" y="224032"/>
                  </a:lnTo>
                  <a:lnTo>
                    <a:pt x="130077" y="204527"/>
                  </a:lnTo>
                  <a:lnTo>
                    <a:pt x="132601" y="200302"/>
                  </a:lnTo>
                  <a:lnTo>
                    <a:pt x="134904" y="195545"/>
                  </a:lnTo>
                  <a:lnTo>
                    <a:pt x="137335" y="191013"/>
                  </a:lnTo>
                  <a:lnTo>
                    <a:pt x="139767" y="186482"/>
                  </a:lnTo>
                  <a:lnTo>
                    <a:pt x="142424" y="182062"/>
                  </a:lnTo>
                  <a:lnTo>
                    <a:pt x="144666" y="177338"/>
                  </a:lnTo>
                  <a:lnTo>
                    <a:pt x="146908" y="172613"/>
                  </a:lnTo>
                  <a:lnTo>
                    <a:pt x="148751" y="167493"/>
                  </a:lnTo>
                  <a:lnTo>
                    <a:pt x="150787" y="162664"/>
                  </a:lnTo>
                  <a:lnTo>
                    <a:pt x="152823" y="157836"/>
                  </a:lnTo>
                  <a:lnTo>
                    <a:pt x="155025" y="153236"/>
                  </a:lnTo>
                  <a:lnTo>
                    <a:pt x="156882" y="148366"/>
                  </a:lnTo>
                  <a:lnTo>
                    <a:pt x="167065" y="106068"/>
                  </a:lnTo>
                  <a:lnTo>
                    <a:pt x="167942" y="100533"/>
                  </a:lnTo>
                  <a:lnTo>
                    <a:pt x="168819" y="94999"/>
                  </a:lnTo>
                  <a:lnTo>
                    <a:pt x="169920" y="89731"/>
                  </a:lnTo>
                  <a:lnTo>
                    <a:pt x="170855" y="84303"/>
                  </a:lnTo>
                  <a:lnTo>
                    <a:pt x="171791" y="78875"/>
                  </a:lnTo>
                  <a:lnTo>
                    <a:pt x="172749" y="73226"/>
                  </a:lnTo>
                  <a:lnTo>
                    <a:pt x="173555" y="67964"/>
                  </a:lnTo>
                  <a:lnTo>
                    <a:pt x="174360" y="62701"/>
                  </a:lnTo>
                  <a:lnTo>
                    <a:pt x="175355" y="57553"/>
                  </a:lnTo>
                  <a:lnTo>
                    <a:pt x="175689" y="52727"/>
                  </a:lnTo>
                  <a:lnTo>
                    <a:pt x="176022" y="47902"/>
                  </a:lnTo>
                  <a:lnTo>
                    <a:pt x="175786" y="43338"/>
                  </a:lnTo>
                  <a:lnTo>
                    <a:pt x="175557" y="39011"/>
                  </a:lnTo>
                  <a:lnTo>
                    <a:pt x="175328" y="34685"/>
                  </a:lnTo>
                  <a:lnTo>
                    <a:pt x="174787" y="30650"/>
                  </a:lnTo>
                  <a:lnTo>
                    <a:pt x="174315" y="26768"/>
                  </a:lnTo>
                  <a:lnTo>
                    <a:pt x="173844" y="22886"/>
                  </a:lnTo>
                  <a:lnTo>
                    <a:pt x="173242" y="19261"/>
                  </a:lnTo>
                  <a:lnTo>
                    <a:pt x="172729" y="15721"/>
                  </a:lnTo>
                  <a:lnTo>
                    <a:pt x="172217" y="12181"/>
                  </a:lnTo>
                  <a:lnTo>
                    <a:pt x="171957" y="8027"/>
                  </a:lnTo>
                  <a:lnTo>
                    <a:pt x="171241" y="5530"/>
                  </a:lnTo>
                  <a:lnTo>
                    <a:pt x="170525" y="3033"/>
                  </a:lnTo>
                  <a:lnTo>
                    <a:pt x="169400" y="1480"/>
                  </a:lnTo>
                  <a:lnTo>
                    <a:pt x="168434" y="740"/>
                  </a:lnTo>
                  <a:lnTo>
                    <a:pt x="167469" y="0"/>
                  </a:lnTo>
                  <a:lnTo>
                    <a:pt x="160949" y="16736"/>
                  </a:lnTo>
                  <a:lnTo>
                    <a:pt x="160415" y="20479"/>
                  </a:lnTo>
                  <a:lnTo>
                    <a:pt x="160008" y="24883"/>
                  </a:lnTo>
                  <a:lnTo>
                    <a:pt x="159673" y="29637"/>
                  </a:lnTo>
                  <a:lnTo>
                    <a:pt x="159339" y="34391"/>
                  </a:lnTo>
                  <a:lnTo>
                    <a:pt x="158849" y="39728"/>
                  </a:lnTo>
                  <a:lnTo>
                    <a:pt x="158940" y="45259"/>
                  </a:lnTo>
                  <a:lnTo>
                    <a:pt x="159031" y="50791"/>
                  </a:lnTo>
                  <a:lnTo>
                    <a:pt x="159663" y="56766"/>
                  </a:lnTo>
                  <a:lnTo>
                    <a:pt x="160222" y="62827"/>
                  </a:lnTo>
                  <a:lnTo>
                    <a:pt x="160781" y="68887"/>
                  </a:lnTo>
                  <a:lnTo>
                    <a:pt x="161596" y="75247"/>
                  </a:lnTo>
                  <a:lnTo>
                    <a:pt x="162294" y="81622"/>
                  </a:lnTo>
                  <a:lnTo>
                    <a:pt x="162991" y="87996"/>
                  </a:lnTo>
                  <a:lnTo>
                    <a:pt x="163490" y="94547"/>
                  </a:lnTo>
                  <a:lnTo>
                    <a:pt x="164408" y="101076"/>
                  </a:lnTo>
                  <a:lnTo>
                    <a:pt x="165327" y="107605"/>
                  </a:lnTo>
                  <a:lnTo>
                    <a:pt x="166662" y="114218"/>
                  </a:lnTo>
                  <a:lnTo>
                    <a:pt x="167805" y="120794"/>
                  </a:lnTo>
                  <a:lnTo>
                    <a:pt x="168947" y="127370"/>
                  </a:lnTo>
                  <a:lnTo>
                    <a:pt x="169934" y="133970"/>
                  </a:lnTo>
                  <a:lnTo>
                    <a:pt x="171264" y="140532"/>
                  </a:lnTo>
                  <a:lnTo>
                    <a:pt x="172595" y="147094"/>
                  </a:lnTo>
                  <a:lnTo>
                    <a:pt x="174049" y="153916"/>
                  </a:lnTo>
                  <a:lnTo>
                    <a:pt x="175788" y="160166"/>
                  </a:lnTo>
                  <a:lnTo>
                    <a:pt x="177526" y="166416"/>
                  </a:lnTo>
                  <a:lnTo>
                    <a:pt x="179777" y="172460"/>
                  </a:lnTo>
                  <a:lnTo>
                    <a:pt x="181693" y="178031"/>
                  </a:lnTo>
                  <a:lnTo>
                    <a:pt x="183610" y="183602"/>
                  </a:lnTo>
                  <a:lnTo>
                    <a:pt x="185337" y="188769"/>
                  </a:lnTo>
                  <a:lnTo>
                    <a:pt x="187287" y="193595"/>
                  </a:lnTo>
                  <a:lnTo>
                    <a:pt x="189236" y="198420"/>
                  </a:lnTo>
                  <a:lnTo>
                    <a:pt x="191488" y="202810"/>
                  </a:lnTo>
                  <a:lnTo>
                    <a:pt x="193392" y="206982"/>
                  </a:lnTo>
                  <a:lnTo>
                    <a:pt x="195297" y="211154"/>
                  </a:lnTo>
                  <a:lnTo>
                    <a:pt x="196888" y="215220"/>
                  </a:lnTo>
                  <a:lnTo>
                    <a:pt x="198717" y="218626"/>
                  </a:lnTo>
                  <a:lnTo>
                    <a:pt x="226463" y="244142"/>
                  </a:lnTo>
                  <a:lnTo>
                    <a:pt x="229311" y="245100"/>
                  </a:lnTo>
                  <a:lnTo>
                    <a:pt x="232299" y="245992"/>
                  </a:lnTo>
                  <a:lnTo>
                    <a:pt x="235325" y="246226"/>
                  </a:lnTo>
                  <a:lnTo>
                    <a:pt x="238351" y="246460"/>
                  </a:lnTo>
                  <a:lnTo>
                    <a:pt x="254167" y="241981"/>
                  </a:lnTo>
                  <a:lnTo>
                    <a:pt x="257100" y="240383"/>
                  </a:lnTo>
                  <a:lnTo>
                    <a:pt x="273820" y="222191"/>
                  </a:lnTo>
                  <a:lnTo>
                    <a:pt x="275799" y="219062"/>
                  </a:lnTo>
                  <a:lnTo>
                    <a:pt x="277778" y="215932"/>
                  </a:lnTo>
                  <a:lnTo>
                    <a:pt x="279880" y="212627"/>
                  </a:lnTo>
                  <a:lnTo>
                    <a:pt x="281651" y="209333"/>
                  </a:lnTo>
                  <a:lnTo>
                    <a:pt x="289844" y="189191"/>
                  </a:lnTo>
                  <a:lnTo>
                    <a:pt x="290775" y="185834"/>
                  </a:lnTo>
                  <a:lnTo>
                    <a:pt x="291453" y="181667"/>
                  </a:lnTo>
                  <a:lnTo>
                    <a:pt x="292008" y="179150"/>
                  </a:lnTo>
                  <a:lnTo>
                    <a:pt x="292563" y="176633"/>
                  </a:lnTo>
                  <a:lnTo>
                    <a:pt x="292902" y="174947"/>
                  </a:lnTo>
                  <a:lnTo>
                    <a:pt x="293175" y="174088"/>
                  </a:lnTo>
                  <a:lnTo>
                    <a:pt x="293448" y="173230"/>
                  </a:lnTo>
                  <a:lnTo>
                    <a:pt x="293290" y="173341"/>
                  </a:lnTo>
                  <a:lnTo>
                    <a:pt x="297283" y="185054"/>
                  </a:lnTo>
                  <a:lnTo>
                    <a:pt x="297912" y="187717"/>
                  </a:lnTo>
                  <a:lnTo>
                    <a:pt x="298277" y="190844"/>
                  </a:lnTo>
                  <a:lnTo>
                    <a:pt x="299079" y="194005"/>
                  </a:lnTo>
                  <a:lnTo>
                    <a:pt x="299882" y="197165"/>
                  </a:lnTo>
                  <a:lnTo>
                    <a:pt x="301077" y="200604"/>
                  </a:lnTo>
                  <a:lnTo>
                    <a:pt x="302100" y="204016"/>
                  </a:lnTo>
                  <a:lnTo>
                    <a:pt x="303124" y="207428"/>
                  </a:lnTo>
                  <a:lnTo>
                    <a:pt x="303991" y="211248"/>
                  </a:lnTo>
                  <a:lnTo>
                    <a:pt x="305220" y="214476"/>
                  </a:lnTo>
                  <a:lnTo>
                    <a:pt x="306450" y="217704"/>
                  </a:lnTo>
                  <a:lnTo>
                    <a:pt x="308085" y="220526"/>
                  </a:lnTo>
                  <a:lnTo>
                    <a:pt x="309479" y="223383"/>
                  </a:lnTo>
                  <a:lnTo>
                    <a:pt x="310873" y="226240"/>
                  </a:lnTo>
                  <a:lnTo>
                    <a:pt x="312075" y="229163"/>
                  </a:lnTo>
                  <a:lnTo>
                    <a:pt x="313584" y="231619"/>
                  </a:lnTo>
                  <a:lnTo>
                    <a:pt x="324683" y="242647"/>
                  </a:lnTo>
                  <a:lnTo>
                    <a:pt x="326929" y="243864"/>
                  </a:lnTo>
                  <a:lnTo>
                    <a:pt x="342902" y="246893"/>
                  </a:lnTo>
                  <a:lnTo>
                    <a:pt x="345217" y="246278"/>
                  </a:lnTo>
                  <a:lnTo>
                    <a:pt x="347654" y="245727"/>
                  </a:lnTo>
                  <a:lnTo>
                    <a:pt x="350091" y="245175"/>
                  </a:lnTo>
                  <a:lnTo>
                    <a:pt x="352710" y="244562"/>
                  </a:lnTo>
                  <a:lnTo>
                    <a:pt x="354918" y="243533"/>
                  </a:lnTo>
                  <a:lnTo>
                    <a:pt x="357126" y="242504"/>
                  </a:lnTo>
                  <a:lnTo>
                    <a:pt x="358912" y="240916"/>
                  </a:lnTo>
                  <a:lnTo>
                    <a:pt x="360900" y="239553"/>
                  </a:lnTo>
                  <a:lnTo>
                    <a:pt x="362887" y="238190"/>
                  </a:lnTo>
                  <a:lnTo>
                    <a:pt x="365033" y="236924"/>
                  </a:lnTo>
                  <a:lnTo>
                    <a:pt x="366843" y="235355"/>
                  </a:lnTo>
                  <a:lnTo>
                    <a:pt x="368653" y="233787"/>
                  </a:lnTo>
                  <a:lnTo>
                    <a:pt x="370074" y="232087"/>
                  </a:lnTo>
                  <a:lnTo>
                    <a:pt x="371757" y="230142"/>
                  </a:lnTo>
                  <a:lnTo>
                    <a:pt x="373440" y="228198"/>
                  </a:lnTo>
                  <a:lnTo>
                    <a:pt x="375337" y="226030"/>
                  </a:lnTo>
                  <a:lnTo>
                    <a:pt x="376941" y="223688"/>
                  </a:lnTo>
                  <a:lnTo>
                    <a:pt x="383502" y="210257"/>
                  </a:lnTo>
                  <a:lnTo>
                    <a:pt x="384688" y="207590"/>
                  </a:lnTo>
                  <a:lnTo>
                    <a:pt x="385873" y="204922"/>
                  </a:lnTo>
                  <a:lnTo>
                    <a:pt x="387290" y="202561"/>
                  </a:lnTo>
                  <a:lnTo>
                    <a:pt x="388491" y="200085"/>
                  </a:lnTo>
                  <a:lnTo>
                    <a:pt x="389692" y="197608"/>
                  </a:lnTo>
                  <a:lnTo>
                    <a:pt x="390890" y="195232"/>
                  </a:lnTo>
                  <a:lnTo>
                    <a:pt x="391894" y="192732"/>
                  </a:lnTo>
                  <a:lnTo>
                    <a:pt x="392899" y="190232"/>
                  </a:lnTo>
                  <a:lnTo>
                    <a:pt x="393513" y="187172"/>
                  </a:lnTo>
                  <a:lnTo>
                    <a:pt x="394519" y="185085"/>
                  </a:lnTo>
                  <a:lnTo>
                    <a:pt x="400183" y="178901"/>
                  </a:lnTo>
                  <a:lnTo>
                    <a:pt x="401150" y="179174"/>
                  </a:lnTo>
                  <a:lnTo>
                    <a:pt x="402117" y="179447"/>
                  </a:lnTo>
                  <a:lnTo>
                    <a:pt x="402997" y="180455"/>
                  </a:lnTo>
                  <a:lnTo>
                    <a:pt x="403731" y="181851"/>
                  </a:lnTo>
                  <a:lnTo>
                    <a:pt x="404465" y="183247"/>
                  </a:lnTo>
                  <a:lnTo>
                    <a:pt x="404790" y="185291"/>
                  </a:lnTo>
                  <a:lnTo>
                    <a:pt x="405552" y="187551"/>
                  </a:lnTo>
                  <a:lnTo>
                    <a:pt x="406314" y="189811"/>
                  </a:lnTo>
                  <a:lnTo>
                    <a:pt x="407387" y="192565"/>
                  </a:lnTo>
                  <a:lnTo>
                    <a:pt x="408304" y="195414"/>
                  </a:lnTo>
                  <a:lnTo>
                    <a:pt x="412407" y="211504"/>
                  </a:lnTo>
                  <a:lnTo>
                    <a:pt x="413333" y="214603"/>
                  </a:lnTo>
                  <a:lnTo>
                    <a:pt x="414260" y="217703"/>
                  </a:lnTo>
                  <a:lnTo>
                    <a:pt x="415529" y="220446"/>
                  </a:lnTo>
                  <a:lnTo>
                    <a:pt x="416612" y="223239"/>
                  </a:lnTo>
                  <a:lnTo>
                    <a:pt x="417695" y="226033"/>
                  </a:lnTo>
                  <a:lnTo>
                    <a:pt x="418585" y="228929"/>
                  </a:lnTo>
                  <a:lnTo>
                    <a:pt x="419832" y="231364"/>
                  </a:lnTo>
                  <a:lnTo>
                    <a:pt x="436818" y="249025"/>
                  </a:lnTo>
                  <a:lnTo>
                    <a:pt x="439349" y="250445"/>
                  </a:lnTo>
                  <a:lnTo>
                    <a:pt x="463820" y="255750"/>
                  </a:lnTo>
                  <a:lnTo>
                    <a:pt x="465480" y="255945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1948734" y="3143810"/>
            <a:ext cx="356870" cy="303910"/>
            <a:chOff x="1948734" y="3146452"/>
            <a:chExt cx="356870" cy="304165"/>
          </a:xfrm>
        </p:grpSpPr>
        <p:pic>
          <p:nvPicPr>
            <p:cNvPr id="102" name="object 10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948734" y="3314514"/>
              <a:ext cx="94773" cy="135877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2104656" y="3155977"/>
              <a:ext cx="40005" cy="276225"/>
            </a:xfrm>
            <a:custGeom>
              <a:avLst/>
              <a:gdLst/>
              <a:ahLst/>
              <a:cxnLst/>
              <a:rect l="l" t="t" r="r" b="b"/>
              <a:pathLst>
                <a:path w="40005" h="276225">
                  <a:moveTo>
                    <a:pt x="39278" y="199359"/>
                  </a:moveTo>
                  <a:lnTo>
                    <a:pt x="39278" y="199359"/>
                  </a:lnTo>
                  <a:lnTo>
                    <a:pt x="39278" y="122260"/>
                  </a:lnTo>
                  <a:lnTo>
                    <a:pt x="39316" y="114935"/>
                  </a:lnTo>
                  <a:lnTo>
                    <a:pt x="39379" y="107738"/>
                  </a:lnTo>
                  <a:lnTo>
                    <a:pt x="39392" y="100759"/>
                  </a:lnTo>
                  <a:lnTo>
                    <a:pt x="39278" y="94087"/>
                  </a:lnTo>
                  <a:lnTo>
                    <a:pt x="39008" y="85435"/>
                  </a:lnTo>
                  <a:lnTo>
                    <a:pt x="38287" y="77489"/>
                  </a:lnTo>
                  <a:lnTo>
                    <a:pt x="37658" y="70349"/>
                  </a:lnTo>
                  <a:lnTo>
                    <a:pt x="37029" y="63208"/>
                  </a:lnTo>
                  <a:lnTo>
                    <a:pt x="36205" y="56954"/>
                  </a:lnTo>
                  <a:lnTo>
                    <a:pt x="35504" y="51242"/>
                  </a:lnTo>
                  <a:lnTo>
                    <a:pt x="34802" y="45531"/>
                  </a:lnTo>
                  <a:lnTo>
                    <a:pt x="34067" y="40646"/>
                  </a:lnTo>
                  <a:lnTo>
                    <a:pt x="33448" y="36080"/>
                  </a:lnTo>
                  <a:lnTo>
                    <a:pt x="32830" y="31514"/>
                  </a:lnTo>
                  <a:lnTo>
                    <a:pt x="32534" y="27604"/>
                  </a:lnTo>
                  <a:lnTo>
                    <a:pt x="31792" y="23847"/>
                  </a:lnTo>
                  <a:lnTo>
                    <a:pt x="31050" y="20090"/>
                  </a:lnTo>
                  <a:lnTo>
                    <a:pt x="29944" y="16792"/>
                  </a:lnTo>
                  <a:lnTo>
                    <a:pt x="28997" y="13538"/>
                  </a:lnTo>
                  <a:lnTo>
                    <a:pt x="28049" y="10283"/>
                  </a:lnTo>
                  <a:lnTo>
                    <a:pt x="27266" y="6501"/>
                  </a:lnTo>
                  <a:lnTo>
                    <a:pt x="26107" y="4322"/>
                  </a:lnTo>
                  <a:lnTo>
                    <a:pt x="24948" y="2142"/>
                  </a:lnTo>
                  <a:lnTo>
                    <a:pt x="23380" y="922"/>
                  </a:lnTo>
                  <a:lnTo>
                    <a:pt x="22042" y="461"/>
                  </a:lnTo>
                  <a:lnTo>
                    <a:pt x="20704" y="0"/>
                  </a:lnTo>
                  <a:lnTo>
                    <a:pt x="19549" y="268"/>
                  </a:lnTo>
                  <a:lnTo>
                    <a:pt x="8745" y="19686"/>
                  </a:lnTo>
                  <a:lnTo>
                    <a:pt x="7410" y="24141"/>
                  </a:lnTo>
                  <a:lnTo>
                    <a:pt x="2764" y="52663"/>
                  </a:lnTo>
                  <a:lnTo>
                    <a:pt x="2105" y="59095"/>
                  </a:lnTo>
                  <a:lnTo>
                    <a:pt x="499" y="95605"/>
                  </a:lnTo>
                  <a:lnTo>
                    <a:pt x="326" y="102988"/>
                  </a:lnTo>
                  <a:lnTo>
                    <a:pt x="0" y="110488"/>
                  </a:lnTo>
                  <a:lnTo>
                    <a:pt x="229" y="117809"/>
                  </a:lnTo>
                  <a:lnTo>
                    <a:pt x="457" y="125130"/>
                  </a:lnTo>
                  <a:lnTo>
                    <a:pt x="1211" y="132407"/>
                  </a:lnTo>
                  <a:lnTo>
                    <a:pt x="1872" y="139533"/>
                  </a:lnTo>
                  <a:lnTo>
                    <a:pt x="2533" y="146660"/>
                  </a:lnTo>
                  <a:lnTo>
                    <a:pt x="3429" y="153939"/>
                  </a:lnTo>
                  <a:lnTo>
                    <a:pt x="4194" y="160566"/>
                  </a:lnTo>
                  <a:lnTo>
                    <a:pt x="4958" y="167193"/>
                  </a:lnTo>
                  <a:lnTo>
                    <a:pt x="5773" y="173236"/>
                  </a:lnTo>
                  <a:lnTo>
                    <a:pt x="9010" y="207746"/>
                  </a:lnTo>
                  <a:lnTo>
                    <a:pt x="9642" y="212648"/>
                  </a:lnTo>
                  <a:lnTo>
                    <a:pt x="10275" y="217550"/>
                  </a:lnTo>
                  <a:lnTo>
                    <a:pt x="11260" y="222067"/>
                  </a:lnTo>
                  <a:lnTo>
                    <a:pt x="12106" y="226347"/>
                  </a:lnTo>
                  <a:lnTo>
                    <a:pt x="12952" y="230628"/>
                  </a:lnTo>
                  <a:lnTo>
                    <a:pt x="13909" y="234550"/>
                  </a:lnTo>
                  <a:lnTo>
                    <a:pt x="14718" y="238332"/>
                  </a:lnTo>
                  <a:lnTo>
                    <a:pt x="15526" y="242115"/>
                  </a:lnTo>
                  <a:lnTo>
                    <a:pt x="16306" y="245612"/>
                  </a:lnTo>
                  <a:lnTo>
                    <a:pt x="16959" y="249042"/>
                  </a:lnTo>
                  <a:lnTo>
                    <a:pt x="17612" y="252473"/>
                  </a:lnTo>
                  <a:lnTo>
                    <a:pt x="17900" y="255704"/>
                  </a:lnTo>
                  <a:lnTo>
                    <a:pt x="18634" y="258915"/>
                  </a:lnTo>
                  <a:lnTo>
                    <a:pt x="19368" y="262127"/>
                  </a:lnTo>
                  <a:lnTo>
                    <a:pt x="20442" y="265485"/>
                  </a:lnTo>
                  <a:lnTo>
                    <a:pt x="21361" y="268311"/>
                  </a:lnTo>
                  <a:lnTo>
                    <a:pt x="22281" y="271137"/>
                  </a:lnTo>
                  <a:lnTo>
                    <a:pt x="23686" y="274611"/>
                  </a:lnTo>
                  <a:lnTo>
                    <a:pt x="24151" y="275872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058177" y="3271353"/>
              <a:ext cx="238125" cy="121920"/>
            </a:xfrm>
            <a:custGeom>
              <a:avLst/>
              <a:gdLst/>
              <a:ahLst/>
              <a:cxnLst/>
              <a:rect l="l" t="t" r="r" b="b"/>
              <a:pathLst>
                <a:path w="238125" h="121920">
                  <a:moveTo>
                    <a:pt x="0" y="36322"/>
                  </a:moveTo>
                  <a:lnTo>
                    <a:pt x="4049" y="35512"/>
                  </a:lnTo>
                  <a:lnTo>
                    <a:pt x="14052" y="33619"/>
                  </a:lnTo>
                  <a:lnTo>
                    <a:pt x="24297" y="31461"/>
                  </a:lnTo>
                  <a:lnTo>
                    <a:pt x="71455" y="21001"/>
                  </a:lnTo>
                  <a:lnTo>
                    <a:pt x="92048" y="15907"/>
                  </a:lnTo>
                  <a:lnTo>
                    <a:pt x="102008" y="13430"/>
                  </a:lnTo>
                  <a:lnTo>
                    <a:pt x="111647" y="10960"/>
                  </a:lnTo>
                  <a:lnTo>
                    <a:pt x="121107" y="8467"/>
                  </a:lnTo>
                  <a:lnTo>
                    <a:pt x="130253" y="6161"/>
                  </a:lnTo>
                  <a:lnTo>
                    <a:pt x="169438" y="247"/>
                  </a:lnTo>
                  <a:lnTo>
                    <a:pt x="178468" y="0"/>
                  </a:lnTo>
                  <a:lnTo>
                    <a:pt x="186472" y="1180"/>
                  </a:lnTo>
                  <a:lnTo>
                    <a:pt x="193133" y="2759"/>
                  </a:lnTo>
                  <a:lnTo>
                    <a:pt x="199795" y="4338"/>
                  </a:lnTo>
                  <a:lnTo>
                    <a:pt x="205061" y="6957"/>
                  </a:lnTo>
                  <a:lnTo>
                    <a:pt x="209405" y="9721"/>
                  </a:lnTo>
                  <a:lnTo>
                    <a:pt x="213749" y="12486"/>
                  </a:lnTo>
                  <a:lnTo>
                    <a:pt x="216752" y="15918"/>
                  </a:lnTo>
                  <a:lnTo>
                    <a:pt x="219199" y="19345"/>
                  </a:lnTo>
                  <a:lnTo>
                    <a:pt x="221646" y="22772"/>
                  </a:lnTo>
                  <a:lnTo>
                    <a:pt x="222736" y="26298"/>
                  </a:lnTo>
                  <a:lnTo>
                    <a:pt x="224089" y="30284"/>
                  </a:lnTo>
                  <a:lnTo>
                    <a:pt x="229610" y="61070"/>
                  </a:lnTo>
                  <a:lnTo>
                    <a:pt x="229560" y="65454"/>
                  </a:lnTo>
                  <a:lnTo>
                    <a:pt x="230004" y="69642"/>
                  </a:lnTo>
                  <a:lnTo>
                    <a:pt x="230447" y="73831"/>
                  </a:lnTo>
                  <a:lnTo>
                    <a:pt x="231185" y="77893"/>
                  </a:lnTo>
                  <a:lnTo>
                    <a:pt x="231821" y="81806"/>
                  </a:lnTo>
                  <a:lnTo>
                    <a:pt x="232456" y="85719"/>
                  </a:lnTo>
                  <a:lnTo>
                    <a:pt x="233193" y="89469"/>
                  </a:lnTo>
                  <a:lnTo>
                    <a:pt x="233816" y="93119"/>
                  </a:lnTo>
                  <a:lnTo>
                    <a:pt x="234440" y="96769"/>
                  </a:lnTo>
                  <a:lnTo>
                    <a:pt x="235050" y="100267"/>
                  </a:lnTo>
                  <a:lnTo>
                    <a:pt x="235562" y="103705"/>
                  </a:lnTo>
                  <a:lnTo>
                    <a:pt x="236073" y="107143"/>
                  </a:lnTo>
                  <a:lnTo>
                    <a:pt x="236517" y="110729"/>
                  </a:lnTo>
                  <a:lnTo>
                    <a:pt x="236885" y="113747"/>
                  </a:lnTo>
                  <a:lnTo>
                    <a:pt x="237254" y="116765"/>
                  </a:lnTo>
                  <a:lnTo>
                    <a:pt x="237625" y="120467"/>
                  </a:lnTo>
                  <a:lnTo>
                    <a:pt x="237773" y="121811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/>
          <p:nvPr/>
        </p:nvSpPr>
        <p:spPr>
          <a:xfrm>
            <a:off x="2258278" y="3063021"/>
            <a:ext cx="0" cy="3807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-9525" y="1887"/>
                </a:moveTo>
                <a:lnTo>
                  <a:pt x="9525" y="1887"/>
                </a:lnTo>
              </a:path>
            </a:pathLst>
          </a:custGeom>
          <a:ln w="3775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6" name="object 106"/>
          <p:cNvGrpSpPr/>
          <p:nvPr/>
        </p:nvGrpSpPr>
        <p:grpSpPr>
          <a:xfrm>
            <a:off x="2394765" y="3168084"/>
            <a:ext cx="551180" cy="241097"/>
            <a:chOff x="2394765" y="3170746"/>
            <a:chExt cx="551180" cy="241300"/>
          </a:xfrm>
        </p:grpSpPr>
        <p:sp>
          <p:nvSpPr>
            <p:cNvPr id="107" name="object 107"/>
            <p:cNvSpPr/>
            <p:nvPr/>
          </p:nvSpPr>
          <p:spPr>
            <a:xfrm>
              <a:off x="2404290" y="3248736"/>
              <a:ext cx="342900" cy="153670"/>
            </a:xfrm>
            <a:custGeom>
              <a:avLst/>
              <a:gdLst/>
              <a:ahLst/>
              <a:cxnLst/>
              <a:rect l="l" t="t" r="r" b="b"/>
              <a:pathLst>
                <a:path w="342900" h="153670">
                  <a:moveTo>
                    <a:pt x="35031" y="20810"/>
                  </a:moveTo>
                  <a:lnTo>
                    <a:pt x="33411" y="22431"/>
                  </a:lnTo>
                  <a:lnTo>
                    <a:pt x="28816" y="25677"/>
                  </a:lnTo>
                  <a:lnTo>
                    <a:pt x="25312" y="30533"/>
                  </a:lnTo>
                  <a:lnTo>
                    <a:pt x="7558" y="65104"/>
                  </a:lnTo>
                  <a:lnTo>
                    <a:pt x="1338" y="94469"/>
                  </a:lnTo>
                  <a:lnTo>
                    <a:pt x="455" y="101378"/>
                  </a:lnTo>
                  <a:lnTo>
                    <a:pt x="0" y="108234"/>
                  </a:lnTo>
                  <a:lnTo>
                    <a:pt x="151" y="113984"/>
                  </a:lnTo>
                  <a:lnTo>
                    <a:pt x="303" y="119734"/>
                  </a:lnTo>
                  <a:lnTo>
                    <a:pt x="1065" y="124776"/>
                  </a:lnTo>
                  <a:lnTo>
                    <a:pt x="2248" y="128969"/>
                  </a:lnTo>
                  <a:lnTo>
                    <a:pt x="3431" y="133162"/>
                  </a:lnTo>
                  <a:lnTo>
                    <a:pt x="5482" y="136169"/>
                  </a:lnTo>
                  <a:lnTo>
                    <a:pt x="7249" y="139141"/>
                  </a:lnTo>
                  <a:lnTo>
                    <a:pt x="9017" y="142112"/>
                  </a:lnTo>
                  <a:lnTo>
                    <a:pt x="10824" y="144671"/>
                  </a:lnTo>
                  <a:lnTo>
                    <a:pt x="12854" y="146797"/>
                  </a:lnTo>
                  <a:lnTo>
                    <a:pt x="14883" y="148922"/>
                  </a:lnTo>
                  <a:lnTo>
                    <a:pt x="16800" y="150822"/>
                  </a:lnTo>
                  <a:lnTo>
                    <a:pt x="19426" y="151894"/>
                  </a:lnTo>
                  <a:lnTo>
                    <a:pt x="22051" y="152965"/>
                  </a:lnTo>
                  <a:lnTo>
                    <a:pt x="25318" y="153402"/>
                  </a:lnTo>
                  <a:lnTo>
                    <a:pt x="28604" y="153224"/>
                  </a:lnTo>
                  <a:lnTo>
                    <a:pt x="31891" y="153046"/>
                  </a:lnTo>
                  <a:lnTo>
                    <a:pt x="35547" y="151867"/>
                  </a:lnTo>
                  <a:lnTo>
                    <a:pt x="39146" y="150824"/>
                  </a:lnTo>
                  <a:lnTo>
                    <a:pt x="42745" y="149782"/>
                  </a:lnTo>
                  <a:lnTo>
                    <a:pt x="46784" y="148536"/>
                  </a:lnTo>
                  <a:lnTo>
                    <a:pt x="50197" y="146968"/>
                  </a:lnTo>
                  <a:lnTo>
                    <a:pt x="53610" y="145400"/>
                  </a:lnTo>
                  <a:lnTo>
                    <a:pt x="72844" y="128977"/>
                  </a:lnTo>
                  <a:lnTo>
                    <a:pt x="75022" y="126091"/>
                  </a:lnTo>
                  <a:lnTo>
                    <a:pt x="77201" y="123206"/>
                  </a:lnTo>
                  <a:lnTo>
                    <a:pt x="79443" y="120131"/>
                  </a:lnTo>
                  <a:lnTo>
                    <a:pt x="81327" y="117030"/>
                  </a:lnTo>
                  <a:lnTo>
                    <a:pt x="83211" y="113930"/>
                  </a:lnTo>
                  <a:lnTo>
                    <a:pt x="84641" y="110707"/>
                  </a:lnTo>
                  <a:lnTo>
                    <a:pt x="86328" y="107486"/>
                  </a:lnTo>
                  <a:lnTo>
                    <a:pt x="88015" y="104264"/>
                  </a:lnTo>
                  <a:lnTo>
                    <a:pt x="89876" y="100976"/>
                  </a:lnTo>
                  <a:lnTo>
                    <a:pt x="91447" y="97702"/>
                  </a:lnTo>
                  <a:lnTo>
                    <a:pt x="97783" y="80997"/>
                  </a:lnTo>
                  <a:lnTo>
                    <a:pt x="98925" y="77996"/>
                  </a:lnTo>
                  <a:lnTo>
                    <a:pt x="100067" y="74995"/>
                  </a:lnTo>
                  <a:lnTo>
                    <a:pt x="101441" y="72454"/>
                  </a:lnTo>
                  <a:lnTo>
                    <a:pt x="102607" y="69834"/>
                  </a:lnTo>
                  <a:lnTo>
                    <a:pt x="103773" y="67216"/>
                  </a:lnTo>
                  <a:lnTo>
                    <a:pt x="104939" y="64804"/>
                  </a:lnTo>
                  <a:lnTo>
                    <a:pt x="105919" y="62281"/>
                  </a:lnTo>
                  <a:lnTo>
                    <a:pt x="106898" y="59758"/>
                  </a:lnTo>
                  <a:lnTo>
                    <a:pt x="107493" y="57282"/>
                  </a:lnTo>
                  <a:lnTo>
                    <a:pt x="108483" y="54695"/>
                  </a:lnTo>
                  <a:lnTo>
                    <a:pt x="109473" y="52108"/>
                  </a:lnTo>
                  <a:lnTo>
                    <a:pt x="110760" y="49481"/>
                  </a:lnTo>
                  <a:lnTo>
                    <a:pt x="111857" y="46762"/>
                  </a:lnTo>
                  <a:lnTo>
                    <a:pt x="112953" y="44044"/>
                  </a:lnTo>
                  <a:lnTo>
                    <a:pt x="113829" y="40976"/>
                  </a:lnTo>
                  <a:lnTo>
                    <a:pt x="115062" y="38384"/>
                  </a:lnTo>
                  <a:lnTo>
                    <a:pt x="124856" y="25851"/>
                  </a:lnTo>
                  <a:lnTo>
                    <a:pt x="126950" y="24369"/>
                  </a:lnTo>
                  <a:lnTo>
                    <a:pt x="129314" y="22973"/>
                  </a:lnTo>
                  <a:lnTo>
                    <a:pt x="131823" y="22316"/>
                  </a:lnTo>
                  <a:lnTo>
                    <a:pt x="134332" y="21660"/>
                  </a:lnTo>
                  <a:lnTo>
                    <a:pt x="148802" y="23145"/>
                  </a:lnTo>
                  <a:lnTo>
                    <a:pt x="151582" y="23926"/>
                  </a:lnTo>
                  <a:lnTo>
                    <a:pt x="154034" y="25093"/>
                  </a:lnTo>
                  <a:lnTo>
                    <a:pt x="156585" y="26604"/>
                  </a:lnTo>
                  <a:lnTo>
                    <a:pt x="159137" y="28115"/>
                  </a:lnTo>
                  <a:lnTo>
                    <a:pt x="171848" y="39558"/>
                  </a:lnTo>
                  <a:lnTo>
                    <a:pt x="174225" y="42214"/>
                  </a:lnTo>
                  <a:lnTo>
                    <a:pt x="176215" y="45153"/>
                  </a:lnTo>
                  <a:lnTo>
                    <a:pt x="178375" y="48147"/>
                  </a:lnTo>
                  <a:lnTo>
                    <a:pt x="180535" y="51139"/>
                  </a:lnTo>
                  <a:lnTo>
                    <a:pt x="182854" y="54323"/>
                  </a:lnTo>
                  <a:lnTo>
                    <a:pt x="184808" y="57516"/>
                  </a:lnTo>
                  <a:lnTo>
                    <a:pt x="186762" y="60709"/>
                  </a:lnTo>
                  <a:lnTo>
                    <a:pt x="188311" y="64014"/>
                  </a:lnTo>
                  <a:lnTo>
                    <a:pt x="190100" y="67305"/>
                  </a:lnTo>
                  <a:lnTo>
                    <a:pt x="191889" y="70595"/>
                  </a:lnTo>
                  <a:lnTo>
                    <a:pt x="193870" y="73939"/>
                  </a:lnTo>
                  <a:lnTo>
                    <a:pt x="195542" y="77258"/>
                  </a:lnTo>
                  <a:lnTo>
                    <a:pt x="197214" y="80578"/>
                  </a:lnTo>
                  <a:lnTo>
                    <a:pt x="198804" y="83913"/>
                  </a:lnTo>
                  <a:lnTo>
                    <a:pt x="200134" y="87223"/>
                  </a:lnTo>
                  <a:lnTo>
                    <a:pt x="201463" y="90534"/>
                  </a:lnTo>
                  <a:lnTo>
                    <a:pt x="202857" y="93567"/>
                  </a:lnTo>
                  <a:lnTo>
                    <a:pt x="203520" y="97120"/>
                  </a:lnTo>
                  <a:lnTo>
                    <a:pt x="204182" y="100673"/>
                  </a:lnTo>
                  <a:lnTo>
                    <a:pt x="204431" y="104661"/>
                  </a:lnTo>
                  <a:lnTo>
                    <a:pt x="204107" y="108542"/>
                  </a:lnTo>
                  <a:lnTo>
                    <a:pt x="203783" y="112422"/>
                  </a:lnTo>
                  <a:lnTo>
                    <a:pt x="202878" y="116749"/>
                  </a:lnTo>
                  <a:lnTo>
                    <a:pt x="201576" y="120404"/>
                  </a:lnTo>
                  <a:lnTo>
                    <a:pt x="200274" y="124059"/>
                  </a:lnTo>
                  <a:lnTo>
                    <a:pt x="190538" y="136307"/>
                  </a:lnTo>
                  <a:lnTo>
                    <a:pt x="188473" y="137465"/>
                  </a:lnTo>
                  <a:lnTo>
                    <a:pt x="177953" y="134352"/>
                  </a:lnTo>
                  <a:lnTo>
                    <a:pt x="176197" y="132800"/>
                  </a:lnTo>
                  <a:lnTo>
                    <a:pt x="171846" y="119701"/>
                  </a:lnTo>
                  <a:lnTo>
                    <a:pt x="171641" y="116420"/>
                  </a:lnTo>
                  <a:lnTo>
                    <a:pt x="171623" y="112367"/>
                  </a:lnTo>
                  <a:lnTo>
                    <a:pt x="172128" y="108412"/>
                  </a:lnTo>
                  <a:lnTo>
                    <a:pt x="172634" y="104459"/>
                  </a:lnTo>
                  <a:lnTo>
                    <a:pt x="173835" y="100136"/>
                  </a:lnTo>
                  <a:lnTo>
                    <a:pt x="174881" y="95978"/>
                  </a:lnTo>
                  <a:lnTo>
                    <a:pt x="175926" y="91820"/>
                  </a:lnTo>
                  <a:lnTo>
                    <a:pt x="176993" y="87557"/>
                  </a:lnTo>
                  <a:lnTo>
                    <a:pt x="178400" y="83464"/>
                  </a:lnTo>
                  <a:lnTo>
                    <a:pt x="179808" y="79371"/>
                  </a:lnTo>
                  <a:lnTo>
                    <a:pt x="181436" y="75322"/>
                  </a:lnTo>
                  <a:lnTo>
                    <a:pt x="183325" y="71417"/>
                  </a:lnTo>
                  <a:lnTo>
                    <a:pt x="185214" y="67512"/>
                  </a:lnTo>
                  <a:lnTo>
                    <a:pt x="206051" y="39080"/>
                  </a:lnTo>
                  <a:lnTo>
                    <a:pt x="209033" y="35739"/>
                  </a:lnTo>
                  <a:lnTo>
                    <a:pt x="212164" y="32215"/>
                  </a:lnTo>
                  <a:lnTo>
                    <a:pt x="215311" y="29248"/>
                  </a:lnTo>
                  <a:lnTo>
                    <a:pt x="218457" y="26280"/>
                  </a:lnTo>
                  <a:lnTo>
                    <a:pt x="221967" y="23822"/>
                  </a:lnTo>
                  <a:lnTo>
                    <a:pt x="224930" y="21276"/>
                  </a:lnTo>
                  <a:lnTo>
                    <a:pt x="227895" y="18731"/>
                  </a:lnTo>
                  <a:lnTo>
                    <a:pt x="230456" y="16143"/>
                  </a:lnTo>
                  <a:lnTo>
                    <a:pt x="233094" y="13971"/>
                  </a:lnTo>
                  <a:lnTo>
                    <a:pt x="235733" y="11798"/>
                  </a:lnTo>
                  <a:lnTo>
                    <a:pt x="238195" y="9856"/>
                  </a:lnTo>
                  <a:lnTo>
                    <a:pt x="240763" y="8240"/>
                  </a:lnTo>
                  <a:lnTo>
                    <a:pt x="243330" y="6623"/>
                  </a:lnTo>
                  <a:lnTo>
                    <a:pt x="245864" y="5334"/>
                  </a:lnTo>
                  <a:lnTo>
                    <a:pt x="248499" y="4270"/>
                  </a:lnTo>
                  <a:lnTo>
                    <a:pt x="251134" y="3206"/>
                  </a:lnTo>
                  <a:lnTo>
                    <a:pt x="265066" y="630"/>
                  </a:lnTo>
                  <a:lnTo>
                    <a:pt x="267961" y="355"/>
                  </a:lnTo>
                  <a:lnTo>
                    <a:pt x="271203" y="0"/>
                  </a:lnTo>
                  <a:lnTo>
                    <a:pt x="273942" y="207"/>
                  </a:lnTo>
                  <a:lnTo>
                    <a:pt x="276681" y="415"/>
                  </a:lnTo>
                  <a:lnTo>
                    <a:pt x="279036" y="1193"/>
                  </a:lnTo>
                  <a:lnTo>
                    <a:pt x="281502" y="1877"/>
                  </a:lnTo>
                  <a:lnTo>
                    <a:pt x="283968" y="2561"/>
                  </a:lnTo>
                  <a:lnTo>
                    <a:pt x="286288" y="3235"/>
                  </a:lnTo>
                  <a:lnTo>
                    <a:pt x="288738" y="4311"/>
                  </a:lnTo>
                  <a:lnTo>
                    <a:pt x="291188" y="5386"/>
                  </a:lnTo>
                  <a:lnTo>
                    <a:pt x="302511" y="14085"/>
                  </a:lnTo>
                  <a:lnTo>
                    <a:pt x="304609" y="16253"/>
                  </a:lnTo>
                  <a:lnTo>
                    <a:pt x="306877" y="18735"/>
                  </a:lnTo>
                  <a:lnTo>
                    <a:pt x="308790" y="21345"/>
                  </a:lnTo>
                  <a:lnTo>
                    <a:pt x="310702" y="23955"/>
                  </a:lnTo>
                  <a:lnTo>
                    <a:pt x="312221" y="26818"/>
                  </a:lnTo>
                  <a:lnTo>
                    <a:pt x="313986" y="29746"/>
                  </a:lnTo>
                  <a:lnTo>
                    <a:pt x="315750" y="32673"/>
                  </a:lnTo>
                  <a:lnTo>
                    <a:pt x="317717" y="35781"/>
                  </a:lnTo>
                  <a:lnTo>
                    <a:pt x="319377" y="38909"/>
                  </a:lnTo>
                  <a:lnTo>
                    <a:pt x="321038" y="42037"/>
                  </a:lnTo>
                  <a:lnTo>
                    <a:pt x="322354" y="45279"/>
                  </a:lnTo>
                  <a:lnTo>
                    <a:pt x="323950" y="48516"/>
                  </a:lnTo>
                  <a:lnTo>
                    <a:pt x="325547" y="51753"/>
                  </a:lnTo>
                  <a:lnTo>
                    <a:pt x="327393" y="55051"/>
                  </a:lnTo>
                  <a:lnTo>
                    <a:pt x="328956" y="58333"/>
                  </a:lnTo>
                  <a:lnTo>
                    <a:pt x="335446" y="74778"/>
                  </a:lnTo>
                  <a:lnTo>
                    <a:pt x="336638" y="78048"/>
                  </a:lnTo>
                  <a:lnTo>
                    <a:pt x="337829" y="81318"/>
                  </a:lnTo>
                  <a:lnTo>
                    <a:pt x="339531" y="84578"/>
                  </a:lnTo>
                  <a:lnTo>
                    <a:pt x="340476" y="87824"/>
                  </a:lnTo>
                  <a:lnTo>
                    <a:pt x="342733" y="104201"/>
                  </a:lnTo>
                  <a:lnTo>
                    <a:pt x="342818" y="105537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791883" y="3170746"/>
              <a:ext cx="153461" cy="222711"/>
            </a:xfrm>
            <a:prstGeom prst="rect">
              <a:avLst/>
            </a:prstGeom>
          </p:spPr>
        </p:pic>
      </p:grpSp>
      <p:sp>
        <p:nvSpPr>
          <p:cNvPr id="109" name="object 109"/>
          <p:cNvSpPr/>
          <p:nvPr/>
        </p:nvSpPr>
        <p:spPr>
          <a:xfrm>
            <a:off x="3220667" y="3348747"/>
            <a:ext cx="3810" cy="3807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0" y="3775"/>
                </a:moveTo>
                <a:lnTo>
                  <a:pt x="1619" y="2154"/>
                </a:lnTo>
                <a:lnTo>
                  <a:pt x="3774" y="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" name="object 110"/>
          <p:cNvGrpSpPr/>
          <p:nvPr/>
        </p:nvGrpSpPr>
        <p:grpSpPr>
          <a:xfrm>
            <a:off x="238218" y="3934039"/>
            <a:ext cx="628650" cy="334364"/>
            <a:chOff x="238218" y="3937344"/>
            <a:chExt cx="628650" cy="334645"/>
          </a:xfrm>
        </p:grpSpPr>
        <p:sp>
          <p:nvSpPr>
            <p:cNvPr id="111" name="object 111"/>
            <p:cNvSpPr/>
            <p:nvPr/>
          </p:nvSpPr>
          <p:spPr>
            <a:xfrm>
              <a:off x="247743" y="3946869"/>
              <a:ext cx="372745" cy="95250"/>
            </a:xfrm>
            <a:custGeom>
              <a:avLst/>
              <a:gdLst/>
              <a:ahLst/>
              <a:cxnLst/>
              <a:rect l="l" t="t" r="r" b="b"/>
              <a:pathLst>
                <a:path w="372745" h="95250">
                  <a:moveTo>
                    <a:pt x="0" y="94786"/>
                  </a:moveTo>
                  <a:lnTo>
                    <a:pt x="5102" y="93152"/>
                  </a:lnTo>
                  <a:lnTo>
                    <a:pt x="12324" y="90834"/>
                  </a:lnTo>
                  <a:lnTo>
                    <a:pt x="21078" y="88061"/>
                  </a:lnTo>
                  <a:lnTo>
                    <a:pt x="30777" y="85063"/>
                  </a:lnTo>
                  <a:lnTo>
                    <a:pt x="41657" y="81801"/>
                  </a:lnTo>
                  <a:lnTo>
                    <a:pt x="53901" y="78187"/>
                  </a:lnTo>
                  <a:lnTo>
                    <a:pt x="66840" y="74372"/>
                  </a:lnTo>
                  <a:lnTo>
                    <a:pt x="79810" y="70511"/>
                  </a:lnTo>
                  <a:lnTo>
                    <a:pt x="92881" y="66547"/>
                  </a:lnTo>
                  <a:lnTo>
                    <a:pt x="106326" y="62430"/>
                  </a:lnTo>
                  <a:lnTo>
                    <a:pt x="119779" y="58326"/>
                  </a:lnTo>
                  <a:lnTo>
                    <a:pt x="158301" y="46987"/>
                  </a:lnTo>
                  <a:lnTo>
                    <a:pt x="203543" y="34428"/>
                  </a:lnTo>
                  <a:lnTo>
                    <a:pt x="248073" y="23862"/>
                  </a:lnTo>
                  <a:lnTo>
                    <a:pt x="255494" y="22230"/>
                  </a:lnTo>
                  <a:lnTo>
                    <a:pt x="262350" y="20626"/>
                  </a:lnTo>
                  <a:lnTo>
                    <a:pt x="268664" y="19103"/>
                  </a:lnTo>
                  <a:lnTo>
                    <a:pt x="274576" y="17675"/>
                  </a:lnTo>
                  <a:lnTo>
                    <a:pt x="280226" y="16357"/>
                  </a:lnTo>
                  <a:lnTo>
                    <a:pt x="320296" y="8863"/>
                  </a:lnTo>
                  <a:lnTo>
                    <a:pt x="328076" y="8128"/>
                  </a:lnTo>
                  <a:lnTo>
                    <a:pt x="331884" y="7801"/>
                  </a:lnTo>
                  <a:lnTo>
                    <a:pt x="335469" y="7940"/>
                  </a:lnTo>
                  <a:lnTo>
                    <a:pt x="338466" y="7572"/>
                  </a:lnTo>
                  <a:lnTo>
                    <a:pt x="341462" y="7203"/>
                  </a:lnTo>
                  <a:lnTo>
                    <a:pt x="343704" y="6512"/>
                  </a:lnTo>
                  <a:lnTo>
                    <a:pt x="346056" y="5915"/>
                  </a:lnTo>
                  <a:lnTo>
                    <a:pt x="348408" y="5318"/>
                  </a:lnTo>
                  <a:lnTo>
                    <a:pt x="350407" y="4599"/>
                  </a:lnTo>
                  <a:lnTo>
                    <a:pt x="352576" y="3990"/>
                  </a:lnTo>
                  <a:lnTo>
                    <a:pt x="354746" y="3381"/>
                  </a:lnTo>
                  <a:lnTo>
                    <a:pt x="356824" y="2770"/>
                  </a:lnTo>
                  <a:lnTo>
                    <a:pt x="359073" y="2258"/>
                  </a:lnTo>
                  <a:lnTo>
                    <a:pt x="361323" y="1746"/>
                  </a:lnTo>
                  <a:lnTo>
                    <a:pt x="363896" y="1294"/>
                  </a:lnTo>
                  <a:lnTo>
                    <a:pt x="366073" y="917"/>
                  </a:lnTo>
                  <a:lnTo>
                    <a:pt x="368250" y="541"/>
                  </a:lnTo>
                  <a:lnTo>
                    <a:pt x="371125" y="153"/>
                  </a:lnTo>
                  <a:lnTo>
                    <a:pt x="372136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7102" y="3992555"/>
              <a:ext cx="8255" cy="269875"/>
            </a:xfrm>
            <a:custGeom>
              <a:avLst/>
              <a:gdLst/>
              <a:ahLst/>
              <a:cxnLst/>
              <a:rect l="l" t="t" r="r" b="b"/>
              <a:pathLst>
                <a:path w="8254" h="269875">
                  <a:moveTo>
                    <a:pt x="269" y="1439"/>
                  </a:moveTo>
                  <a:lnTo>
                    <a:pt x="269" y="1709"/>
                  </a:lnTo>
                  <a:lnTo>
                    <a:pt x="269" y="0"/>
                  </a:lnTo>
                  <a:lnTo>
                    <a:pt x="269" y="3060"/>
                  </a:lnTo>
                  <a:lnTo>
                    <a:pt x="269" y="236373"/>
                  </a:lnTo>
                  <a:lnTo>
                    <a:pt x="0" y="239633"/>
                  </a:lnTo>
                  <a:lnTo>
                    <a:pt x="269" y="242376"/>
                  </a:lnTo>
                  <a:lnTo>
                    <a:pt x="539" y="245119"/>
                  </a:lnTo>
                  <a:lnTo>
                    <a:pt x="1260" y="247361"/>
                  </a:lnTo>
                  <a:lnTo>
                    <a:pt x="1889" y="249726"/>
                  </a:lnTo>
                  <a:lnTo>
                    <a:pt x="2518" y="252090"/>
                  </a:lnTo>
                  <a:lnTo>
                    <a:pt x="3342" y="254251"/>
                  </a:lnTo>
                  <a:lnTo>
                    <a:pt x="4044" y="256565"/>
                  </a:lnTo>
                  <a:lnTo>
                    <a:pt x="7480" y="268562"/>
                  </a:lnTo>
                  <a:lnTo>
                    <a:pt x="7756" y="269554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70702" y="4052106"/>
              <a:ext cx="286385" cy="178435"/>
            </a:xfrm>
            <a:custGeom>
              <a:avLst/>
              <a:gdLst/>
              <a:ahLst/>
              <a:cxnLst/>
              <a:rect l="l" t="t" r="r" b="b"/>
              <a:pathLst>
                <a:path w="286384" h="178435">
                  <a:moveTo>
                    <a:pt x="39128" y="84871"/>
                  </a:moveTo>
                  <a:lnTo>
                    <a:pt x="40207" y="85952"/>
                  </a:lnTo>
                  <a:lnTo>
                    <a:pt x="42551" y="89646"/>
                  </a:lnTo>
                  <a:lnTo>
                    <a:pt x="45607" y="91353"/>
                  </a:lnTo>
                  <a:lnTo>
                    <a:pt x="48663" y="93060"/>
                  </a:lnTo>
                  <a:lnTo>
                    <a:pt x="53670" y="94733"/>
                  </a:lnTo>
                  <a:lnTo>
                    <a:pt x="57464" y="95113"/>
                  </a:lnTo>
                  <a:lnTo>
                    <a:pt x="61259" y="95493"/>
                  </a:lnTo>
                  <a:lnTo>
                    <a:pt x="65126" y="94790"/>
                  </a:lnTo>
                  <a:lnTo>
                    <a:pt x="68375" y="93631"/>
                  </a:lnTo>
                  <a:lnTo>
                    <a:pt x="71624" y="92472"/>
                  </a:lnTo>
                  <a:lnTo>
                    <a:pt x="74804" y="90431"/>
                  </a:lnTo>
                  <a:lnTo>
                    <a:pt x="76958" y="88160"/>
                  </a:lnTo>
                  <a:lnTo>
                    <a:pt x="79111" y="85889"/>
                  </a:lnTo>
                  <a:lnTo>
                    <a:pt x="80597" y="82986"/>
                  </a:lnTo>
                  <a:lnTo>
                    <a:pt x="81297" y="80004"/>
                  </a:lnTo>
                  <a:lnTo>
                    <a:pt x="81997" y="77022"/>
                  </a:lnTo>
                  <a:lnTo>
                    <a:pt x="81844" y="73371"/>
                  </a:lnTo>
                  <a:lnTo>
                    <a:pt x="81158" y="70272"/>
                  </a:lnTo>
                  <a:lnTo>
                    <a:pt x="80472" y="67172"/>
                  </a:lnTo>
                  <a:lnTo>
                    <a:pt x="78985" y="64037"/>
                  </a:lnTo>
                  <a:lnTo>
                    <a:pt x="77183" y="61405"/>
                  </a:lnTo>
                  <a:lnTo>
                    <a:pt x="75381" y="58773"/>
                  </a:lnTo>
                  <a:lnTo>
                    <a:pt x="72939" y="56430"/>
                  </a:lnTo>
                  <a:lnTo>
                    <a:pt x="70346" y="54480"/>
                  </a:lnTo>
                  <a:lnTo>
                    <a:pt x="67752" y="52529"/>
                  </a:lnTo>
                  <a:lnTo>
                    <a:pt x="64709" y="50710"/>
                  </a:lnTo>
                  <a:lnTo>
                    <a:pt x="61620" y="49702"/>
                  </a:lnTo>
                  <a:lnTo>
                    <a:pt x="58531" y="48693"/>
                  </a:lnTo>
                  <a:lnTo>
                    <a:pt x="55165" y="48255"/>
                  </a:lnTo>
                  <a:lnTo>
                    <a:pt x="51814" y="48429"/>
                  </a:lnTo>
                  <a:lnTo>
                    <a:pt x="48463" y="48604"/>
                  </a:lnTo>
                  <a:lnTo>
                    <a:pt x="44966" y="49472"/>
                  </a:lnTo>
                  <a:lnTo>
                    <a:pt x="41514" y="50748"/>
                  </a:lnTo>
                  <a:lnTo>
                    <a:pt x="38062" y="52024"/>
                  </a:lnTo>
                  <a:lnTo>
                    <a:pt x="22397" y="63651"/>
                  </a:lnTo>
                  <a:lnTo>
                    <a:pt x="19885" y="66413"/>
                  </a:lnTo>
                  <a:lnTo>
                    <a:pt x="18047" y="69792"/>
                  </a:lnTo>
                  <a:lnTo>
                    <a:pt x="16030" y="72660"/>
                  </a:lnTo>
                  <a:lnTo>
                    <a:pt x="14013" y="75529"/>
                  </a:lnTo>
                  <a:lnTo>
                    <a:pt x="11991" y="78157"/>
                  </a:lnTo>
                  <a:lnTo>
                    <a:pt x="10294" y="80861"/>
                  </a:lnTo>
                  <a:lnTo>
                    <a:pt x="2803" y="97075"/>
                  </a:lnTo>
                  <a:lnTo>
                    <a:pt x="1991" y="99858"/>
                  </a:lnTo>
                  <a:lnTo>
                    <a:pt x="1432" y="102689"/>
                  </a:lnTo>
                  <a:lnTo>
                    <a:pt x="977" y="105578"/>
                  </a:lnTo>
                  <a:lnTo>
                    <a:pt x="521" y="108467"/>
                  </a:lnTo>
                  <a:lnTo>
                    <a:pt x="0" y="111420"/>
                  </a:lnTo>
                  <a:lnTo>
                    <a:pt x="69" y="114412"/>
                  </a:lnTo>
                  <a:lnTo>
                    <a:pt x="139" y="117403"/>
                  </a:lnTo>
                  <a:lnTo>
                    <a:pt x="805" y="120455"/>
                  </a:lnTo>
                  <a:lnTo>
                    <a:pt x="1396" y="123529"/>
                  </a:lnTo>
                  <a:lnTo>
                    <a:pt x="1987" y="126604"/>
                  </a:lnTo>
                  <a:lnTo>
                    <a:pt x="2593" y="129726"/>
                  </a:lnTo>
                  <a:lnTo>
                    <a:pt x="3614" y="132860"/>
                  </a:lnTo>
                  <a:lnTo>
                    <a:pt x="4635" y="135993"/>
                  </a:lnTo>
                  <a:lnTo>
                    <a:pt x="28901" y="167293"/>
                  </a:lnTo>
                  <a:lnTo>
                    <a:pt x="31835" y="169519"/>
                  </a:lnTo>
                  <a:lnTo>
                    <a:pt x="47718" y="177352"/>
                  </a:lnTo>
                  <a:lnTo>
                    <a:pt x="50962" y="178199"/>
                  </a:lnTo>
                  <a:lnTo>
                    <a:pt x="54265" y="178269"/>
                  </a:lnTo>
                  <a:lnTo>
                    <a:pt x="57552" y="178287"/>
                  </a:lnTo>
                  <a:lnTo>
                    <a:pt x="60838" y="178305"/>
                  </a:lnTo>
                  <a:lnTo>
                    <a:pt x="64147" y="177858"/>
                  </a:lnTo>
                  <a:lnTo>
                    <a:pt x="67436" y="177458"/>
                  </a:lnTo>
                  <a:lnTo>
                    <a:pt x="70725" y="177058"/>
                  </a:lnTo>
                  <a:lnTo>
                    <a:pt x="74014" y="176699"/>
                  </a:lnTo>
                  <a:lnTo>
                    <a:pt x="77285" y="175888"/>
                  </a:lnTo>
                  <a:lnTo>
                    <a:pt x="80556" y="175078"/>
                  </a:lnTo>
                  <a:lnTo>
                    <a:pt x="83816" y="173742"/>
                  </a:lnTo>
                  <a:lnTo>
                    <a:pt x="87062" y="172594"/>
                  </a:lnTo>
                  <a:lnTo>
                    <a:pt x="90307" y="171446"/>
                  </a:lnTo>
                  <a:lnTo>
                    <a:pt x="93539" y="170390"/>
                  </a:lnTo>
                  <a:lnTo>
                    <a:pt x="96760" y="168998"/>
                  </a:lnTo>
                  <a:lnTo>
                    <a:pt x="114350" y="158093"/>
                  </a:lnTo>
                  <a:lnTo>
                    <a:pt x="116908" y="155832"/>
                  </a:lnTo>
                  <a:lnTo>
                    <a:pt x="119264" y="153313"/>
                  </a:lnTo>
                  <a:lnTo>
                    <a:pt x="121740" y="150674"/>
                  </a:lnTo>
                  <a:lnTo>
                    <a:pt x="124217" y="148035"/>
                  </a:lnTo>
                  <a:lnTo>
                    <a:pt x="145741" y="115954"/>
                  </a:lnTo>
                  <a:lnTo>
                    <a:pt x="147138" y="111952"/>
                  </a:lnTo>
                  <a:lnTo>
                    <a:pt x="148792" y="108078"/>
                  </a:lnTo>
                  <a:lnTo>
                    <a:pt x="150446" y="104204"/>
                  </a:lnTo>
                  <a:lnTo>
                    <a:pt x="152217" y="100357"/>
                  </a:lnTo>
                  <a:lnTo>
                    <a:pt x="153710" y="96620"/>
                  </a:lnTo>
                  <a:lnTo>
                    <a:pt x="155203" y="92882"/>
                  </a:lnTo>
                  <a:lnTo>
                    <a:pt x="156590" y="89226"/>
                  </a:lnTo>
                  <a:lnTo>
                    <a:pt x="157748" y="85652"/>
                  </a:lnTo>
                  <a:lnTo>
                    <a:pt x="158906" y="82078"/>
                  </a:lnTo>
                  <a:lnTo>
                    <a:pt x="159866" y="78599"/>
                  </a:lnTo>
                  <a:lnTo>
                    <a:pt x="160660" y="75174"/>
                  </a:lnTo>
                  <a:lnTo>
                    <a:pt x="161454" y="71749"/>
                  </a:lnTo>
                  <a:lnTo>
                    <a:pt x="162036" y="68410"/>
                  </a:lnTo>
                  <a:lnTo>
                    <a:pt x="162513" y="65102"/>
                  </a:lnTo>
                  <a:lnTo>
                    <a:pt x="162991" y="61794"/>
                  </a:lnTo>
                  <a:lnTo>
                    <a:pt x="163939" y="45735"/>
                  </a:lnTo>
                  <a:lnTo>
                    <a:pt x="164016" y="42557"/>
                  </a:lnTo>
                  <a:lnTo>
                    <a:pt x="164003" y="39405"/>
                  </a:lnTo>
                  <a:lnTo>
                    <a:pt x="163987" y="36251"/>
                  </a:lnTo>
                  <a:lnTo>
                    <a:pt x="163971" y="33097"/>
                  </a:lnTo>
                  <a:lnTo>
                    <a:pt x="164173" y="29686"/>
                  </a:lnTo>
                  <a:lnTo>
                    <a:pt x="163843" y="26810"/>
                  </a:lnTo>
                  <a:lnTo>
                    <a:pt x="163513" y="23934"/>
                  </a:lnTo>
                  <a:lnTo>
                    <a:pt x="162708" y="21514"/>
                  </a:lnTo>
                  <a:lnTo>
                    <a:pt x="162008" y="18996"/>
                  </a:lnTo>
                  <a:lnTo>
                    <a:pt x="161307" y="16479"/>
                  </a:lnTo>
                  <a:lnTo>
                    <a:pt x="160676" y="13885"/>
                  </a:lnTo>
                  <a:lnTo>
                    <a:pt x="159639" y="11704"/>
                  </a:lnTo>
                  <a:lnTo>
                    <a:pt x="158602" y="9523"/>
                  </a:lnTo>
                  <a:lnTo>
                    <a:pt x="157355" y="7554"/>
                  </a:lnTo>
                  <a:lnTo>
                    <a:pt x="145887" y="972"/>
                  </a:lnTo>
                  <a:lnTo>
                    <a:pt x="146339" y="1427"/>
                  </a:lnTo>
                  <a:lnTo>
                    <a:pt x="147280" y="1834"/>
                  </a:lnTo>
                  <a:lnTo>
                    <a:pt x="148220" y="2240"/>
                  </a:lnTo>
                  <a:lnTo>
                    <a:pt x="150256" y="3143"/>
                  </a:lnTo>
                  <a:lnTo>
                    <a:pt x="152023" y="3416"/>
                  </a:lnTo>
                  <a:lnTo>
                    <a:pt x="153789" y="3688"/>
                  </a:lnTo>
                  <a:lnTo>
                    <a:pt x="155731" y="3581"/>
                  </a:lnTo>
                  <a:lnTo>
                    <a:pt x="157880" y="3470"/>
                  </a:lnTo>
                  <a:lnTo>
                    <a:pt x="160029" y="3359"/>
                  </a:lnTo>
                  <a:lnTo>
                    <a:pt x="162403" y="3035"/>
                  </a:lnTo>
                  <a:lnTo>
                    <a:pt x="164919" y="2751"/>
                  </a:lnTo>
                  <a:lnTo>
                    <a:pt x="167434" y="2467"/>
                  </a:lnTo>
                  <a:lnTo>
                    <a:pt x="170161" y="2090"/>
                  </a:lnTo>
                  <a:lnTo>
                    <a:pt x="172971" y="1768"/>
                  </a:lnTo>
                  <a:lnTo>
                    <a:pt x="175782" y="1446"/>
                  </a:lnTo>
                  <a:lnTo>
                    <a:pt x="178762" y="1106"/>
                  </a:lnTo>
                  <a:lnTo>
                    <a:pt x="181782" y="819"/>
                  </a:lnTo>
                  <a:lnTo>
                    <a:pt x="184802" y="533"/>
                  </a:lnTo>
                  <a:lnTo>
                    <a:pt x="187942" y="0"/>
                  </a:lnTo>
                  <a:lnTo>
                    <a:pt x="191093" y="50"/>
                  </a:lnTo>
                  <a:lnTo>
                    <a:pt x="194245" y="100"/>
                  </a:lnTo>
                  <a:lnTo>
                    <a:pt x="197471" y="641"/>
                  </a:lnTo>
                  <a:lnTo>
                    <a:pt x="200692" y="1121"/>
                  </a:lnTo>
                  <a:lnTo>
                    <a:pt x="203914" y="1601"/>
                  </a:lnTo>
                  <a:lnTo>
                    <a:pt x="207174" y="2317"/>
                  </a:lnTo>
                  <a:lnTo>
                    <a:pt x="210423" y="2930"/>
                  </a:lnTo>
                  <a:lnTo>
                    <a:pt x="213672" y="3543"/>
                  </a:lnTo>
                  <a:lnTo>
                    <a:pt x="217205" y="3955"/>
                  </a:lnTo>
                  <a:lnTo>
                    <a:pt x="220185" y="4801"/>
                  </a:lnTo>
                  <a:lnTo>
                    <a:pt x="223165" y="5647"/>
                  </a:lnTo>
                  <a:lnTo>
                    <a:pt x="225695" y="6917"/>
                  </a:lnTo>
                  <a:lnTo>
                    <a:pt x="228304" y="8005"/>
                  </a:lnTo>
                  <a:lnTo>
                    <a:pt x="230913" y="9093"/>
                  </a:lnTo>
                  <a:lnTo>
                    <a:pt x="233590" y="10036"/>
                  </a:lnTo>
                  <a:lnTo>
                    <a:pt x="235840" y="11331"/>
                  </a:lnTo>
                  <a:lnTo>
                    <a:pt x="238090" y="12626"/>
                  </a:lnTo>
                  <a:lnTo>
                    <a:pt x="239846" y="14055"/>
                  </a:lnTo>
                  <a:lnTo>
                    <a:pt x="241804" y="15773"/>
                  </a:lnTo>
                  <a:lnTo>
                    <a:pt x="243762" y="17491"/>
                  </a:lnTo>
                  <a:lnTo>
                    <a:pt x="245839" y="19461"/>
                  </a:lnTo>
                  <a:lnTo>
                    <a:pt x="247588" y="21638"/>
                  </a:lnTo>
                  <a:lnTo>
                    <a:pt x="249337" y="23816"/>
                  </a:lnTo>
                  <a:lnTo>
                    <a:pt x="250681" y="26261"/>
                  </a:lnTo>
                  <a:lnTo>
                    <a:pt x="252298" y="28839"/>
                  </a:lnTo>
                  <a:lnTo>
                    <a:pt x="253915" y="31416"/>
                  </a:lnTo>
                  <a:lnTo>
                    <a:pt x="255745" y="34223"/>
                  </a:lnTo>
                  <a:lnTo>
                    <a:pt x="257291" y="37103"/>
                  </a:lnTo>
                  <a:lnTo>
                    <a:pt x="266897" y="65304"/>
                  </a:lnTo>
                  <a:lnTo>
                    <a:pt x="267452" y="68557"/>
                  </a:lnTo>
                  <a:lnTo>
                    <a:pt x="267816" y="71840"/>
                  </a:lnTo>
                  <a:lnTo>
                    <a:pt x="268111" y="75108"/>
                  </a:lnTo>
                  <a:lnTo>
                    <a:pt x="268407" y="78376"/>
                  </a:lnTo>
                  <a:lnTo>
                    <a:pt x="268801" y="94667"/>
                  </a:lnTo>
                  <a:lnTo>
                    <a:pt x="268807" y="97909"/>
                  </a:lnTo>
                  <a:lnTo>
                    <a:pt x="268750" y="101140"/>
                  </a:lnTo>
                  <a:lnTo>
                    <a:pt x="268700" y="104362"/>
                  </a:lnTo>
                  <a:lnTo>
                    <a:pt x="268650" y="107584"/>
                  </a:lnTo>
                  <a:lnTo>
                    <a:pt x="268298" y="110794"/>
                  </a:lnTo>
                  <a:lnTo>
                    <a:pt x="268499" y="113998"/>
                  </a:lnTo>
                  <a:lnTo>
                    <a:pt x="268699" y="117202"/>
                  </a:lnTo>
                  <a:lnTo>
                    <a:pt x="269340" y="120396"/>
                  </a:lnTo>
                  <a:lnTo>
                    <a:pt x="269902" y="123588"/>
                  </a:lnTo>
                  <a:lnTo>
                    <a:pt x="270463" y="126779"/>
                  </a:lnTo>
                  <a:lnTo>
                    <a:pt x="270951" y="129962"/>
                  </a:lnTo>
                  <a:lnTo>
                    <a:pt x="271868" y="133144"/>
                  </a:lnTo>
                  <a:lnTo>
                    <a:pt x="280738" y="150583"/>
                  </a:lnTo>
                  <a:lnTo>
                    <a:pt x="282516" y="152858"/>
                  </a:lnTo>
                  <a:lnTo>
                    <a:pt x="285180" y="155371"/>
                  </a:lnTo>
                  <a:lnTo>
                    <a:pt x="286069" y="156328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/>
          <p:nvPr/>
        </p:nvSpPr>
        <p:spPr>
          <a:xfrm>
            <a:off x="962118" y="4019213"/>
            <a:ext cx="303530" cy="159886"/>
          </a:xfrm>
          <a:custGeom>
            <a:avLst/>
            <a:gdLst/>
            <a:ahLst/>
            <a:cxnLst/>
            <a:rect l="l" t="t" r="r" b="b"/>
            <a:pathLst>
              <a:path w="303530" h="160020">
                <a:moveTo>
                  <a:pt x="270" y="0"/>
                </a:moveTo>
                <a:lnTo>
                  <a:pt x="270" y="540"/>
                </a:lnTo>
                <a:lnTo>
                  <a:pt x="270" y="1712"/>
                </a:lnTo>
                <a:lnTo>
                  <a:pt x="270" y="3240"/>
                </a:lnTo>
                <a:lnTo>
                  <a:pt x="270" y="4769"/>
                </a:lnTo>
                <a:lnTo>
                  <a:pt x="0" y="5248"/>
                </a:lnTo>
                <a:lnTo>
                  <a:pt x="270" y="9171"/>
                </a:lnTo>
                <a:lnTo>
                  <a:pt x="539" y="13095"/>
                </a:lnTo>
                <a:lnTo>
                  <a:pt x="1260" y="19898"/>
                </a:lnTo>
                <a:lnTo>
                  <a:pt x="1889" y="26782"/>
                </a:lnTo>
                <a:lnTo>
                  <a:pt x="2518" y="33668"/>
                </a:lnTo>
                <a:lnTo>
                  <a:pt x="3342" y="42475"/>
                </a:lnTo>
                <a:lnTo>
                  <a:pt x="4044" y="50481"/>
                </a:lnTo>
                <a:lnTo>
                  <a:pt x="4745" y="58486"/>
                </a:lnTo>
                <a:lnTo>
                  <a:pt x="5481" y="67069"/>
                </a:lnTo>
                <a:lnTo>
                  <a:pt x="6099" y="74814"/>
                </a:lnTo>
                <a:lnTo>
                  <a:pt x="6718" y="82559"/>
                </a:lnTo>
                <a:lnTo>
                  <a:pt x="7284" y="90111"/>
                </a:lnTo>
                <a:lnTo>
                  <a:pt x="7756" y="96949"/>
                </a:lnTo>
                <a:lnTo>
                  <a:pt x="8228" y="103787"/>
                </a:lnTo>
                <a:lnTo>
                  <a:pt x="8613" y="110080"/>
                </a:lnTo>
                <a:lnTo>
                  <a:pt x="8931" y="115842"/>
                </a:lnTo>
                <a:lnTo>
                  <a:pt x="9250" y="121604"/>
                </a:lnTo>
                <a:lnTo>
                  <a:pt x="9479" y="126738"/>
                </a:lnTo>
                <a:lnTo>
                  <a:pt x="9666" y="131523"/>
                </a:lnTo>
                <a:lnTo>
                  <a:pt x="9854" y="136308"/>
                </a:lnTo>
                <a:lnTo>
                  <a:pt x="9966" y="141340"/>
                </a:lnTo>
                <a:lnTo>
                  <a:pt x="10056" y="144553"/>
                </a:lnTo>
                <a:lnTo>
                  <a:pt x="10146" y="147766"/>
                </a:lnTo>
                <a:lnTo>
                  <a:pt x="10181" y="149730"/>
                </a:lnTo>
                <a:lnTo>
                  <a:pt x="10207" y="150801"/>
                </a:lnTo>
                <a:lnTo>
                  <a:pt x="10234" y="151871"/>
                </a:lnTo>
                <a:lnTo>
                  <a:pt x="10224" y="151698"/>
                </a:lnTo>
                <a:lnTo>
                  <a:pt x="10213" y="150975"/>
                </a:lnTo>
                <a:lnTo>
                  <a:pt x="10203" y="150252"/>
                </a:lnTo>
                <a:lnTo>
                  <a:pt x="10173" y="148500"/>
                </a:lnTo>
                <a:lnTo>
                  <a:pt x="10146" y="146463"/>
                </a:lnTo>
                <a:lnTo>
                  <a:pt x="10119" y="144426"/>
                </a:lnTo>
                <a:lnTo>
                  <a:pt x="10083" y="141641"/>
                </a:lnTo>
                <a:lnTo>
                  <a:pt x="10053" y="138753"/>
                </a:lnTo>
                <a:lnTo>
                  <a:pt x="10022" y="135866"/>
                </a:lnTo>
                <a:lnTo>
                  <a:pt x="9990" y="132498"/>
                </a:lnTo>
                <a:lnTo>
                  <a:pt x="9963" y="129136"/>
                </a:lnTo>
                <a:lnTo>
                  <a:pt x="9936" y="125773"/>
                </a:lnTo>
                <a:lnTo>
                  <a:pt x="9641" y="122147"/>
                </a:lnTo>
                <a:lnTo>
                  <a:pt x="9890" y="118579"/>
                </a:lnTo>
                <a:lnTo>
                  <a:pt x="10139" y="115010"/>
                </a:lnTo>
                <a:lnTo>
                  <a:pt x="10843" y="111331"/>
                </a:lnTo>
                <a:lnTo>
                  <a:pt x="11458" y="107726"/>
                </a:lnTo>
                <a:lnTo>
                  <a:pt x="12073" y="104121"/>
                </a:lnTo>
                <a:lnTo>
                  <a:pt x="12616" y="100230"/>
                </a:lnTo>
                <a:lnTo>
                  <a:pt x="13579" y="96950"/>
                </a:lnTo>
                <a:lnTo>
                  <a:pt x="14543" y="93670"/>
                </a:lnTo>
                <a:lnTo>
                  <a:pt x="15993" y="90875"/>
                </a:lnTo>
                <a:lnTo>
                  <a:pt x="17237" y="88044"/>
                </a:lnTo>
                <a:lnTo>
                  <a:pt x="18481" y="85214"/>
                </a:lnTo>
                <a:lnTo>
                  <a:pt x="19599" y="82362"/>
                </a:lnTo>
                <a:lnTo>
                  <a:pt x="21041" y="79967"/>
                </a:lnTo>
                <a:lnTo>
                  <a:pt x="42088" y="68338"/>
                </a:lnTo>
                <a:lnTo>
                  <a:pt x="44929" y="68527"/>
                </a:lnTo>
                <a:lnTo>
                  <a:pt x="47836" y="69209"/>
                </a:lnTo>
                <a:lnTo>
                  <a:pt x="50742" y="69891"/>
                </a:lnTo>
                <a:lnTo>
                  <a:pt x="54076" y="70993"/>
                </a:lnTo>
                <a:lnTo>
                  <a:pt x="56896" y="72451"/>
                </a:lnTo>
                <a:lnTo>
                  <a:pt x="59717" y="73910"/>
                </a:lnTo>
                <a:lnTo>
                  <a:pt x="62191" y="76091"/>
                </a:lnTo>
                <a:lnTo>
                  <a:pt x="64759" y="77961"/>
                </a:lnTo>
                <a:lnTo>
                  <a:pt x="67327" y="79830"/>
                </a:lnTo>
                <a:lnTo>
                  <a:pt x="70031" y="81640"/>
                </a:lnTo>
                <a:lnTo>
                  <a:pt x="72306" y="83667"/>
                </a:lnTo>
                <a:lnTo>
                  <a:pt x="74581" y="85693"/>
                </a:lnTo>
                <a:lnTo>
                  <a:pt x="76670" y="87820"/>
                </a:lnTo>
                <a:lnTo>
                  <a:pt x="78412" y="90122"/>
                </a:lnTo>
                <a:lnTo>
                  <a:pt x="80154" y="92423"/>
                </a:lnTo>
                <a:lnTo>
                  <a:pt x="81310" y="94886"/>
                </a:lnTo>
                <a:lnTo>
                  <a:pt x="82760" y="97474"/>
                </a:lnTo>
                <a:lnTo>
                  <a:pt x="84209" y="100061"/>
                </a:lnTo>
                <a:lnTo>
                  <a:pt x="85782" y="102815"/>
                </a:lnTo>
                <a:lnTo>
                  <a:pt x="87109" y="105646"/>
                </a:lnTo>
                <a:lnTo>
                  <a:pt x="95036" y="133238"/>
                </a:lnTo>
                <a:lnTo>
                  <a:pt x="95473" y="136435"/>
                </a:lnTo>
                <a:lnTo>
                  <a:pt x="95747" y="139670"/>
                </a:lnTo>
                <a:lnTo>
                  <a:pt x="95969" y="142897"/>
                </a:lnTo>
                <a:lnTo>
                  <a:pt x="96190" y="146125"/>
                </a:lnTo>
                <a:lnTo>
                  <a:pt x="96559" y="150179"/>
                </a:lnTo>
                <a:lnTo>
                  <a:pt x="94167" y="158241"/>
                </a:lnTo>
                <a:lnTo>
                  <a:pt x="93286" y="158090"/>
                </a:lnTo>
                <a:lnTo>
                  <a:pt x="92534" y="157402"/>
                </a:lnTo>
                <a:lnTo>
                  <a:pt x="91781" y="156714"/>
                </a:lnTo>
                <a:lnTo>
                  <a:pt x="90973" y="155166"/>
                </a:lnTo>
                <a:lnTo>
                  <a:pt x="90291" y="153311"/>
                </a:lnTo>
                <a:lnTo>
                  <a:pt x="89610" y="151455"/>
                </a:lnTo>
                <a:lnTo>
                  <a:pt x="88975" y="148932"/>
                </a:lnTo>
                <a:lnTo>
                  <a:pt x="88445" y="146268"/>
                </a:lnTo>
                <a:lnTo>
                  <a:pt x="87915" y="143604"/>
                </a:lnTo>
                <a:lnTo>
                  <a:pt x="87475" y="140483"/>
                </a:lnTo>
                <a:lnTo>
                  <a:pt x="87111" y="137328"/>
                </a:lnTo>
                <a:lnTo>
                  <a:pt x="86747" y="134172"/>
                </a:lnTo>
                <a:lnTo>
                  <a:pt x="86209" y="131011"/>
                </a:lnTo>
                <a:lnTo>
                  <a:pt x="86260" y="127336"/>
                </a:lnTo>
                <a:lnTo>
                  <a:pt x="86310" y="123661"/>
                </a:lnTo>
                <a:lnTo>
                  <a:pt x="86895" y="119398"/>
                </a:lnTo>
                <a:lnTo>
                  <a:pt x="87414" y="115278"/>
                </a:lnTo>
                <a:lnTo>
                  <a:pt x="87934" y="111157"/>
                </a:lnTo>
                <a:lnTo>
                  <a:pt x="88440" y="106798"/>
                </a:lnTo>
                <a:lnTo>
                  <a:pt x="89376" y="102615"/>
                </a:lnTo>
                <a:lnTo>
                  <a:pt x="90311" y="98433"/>
                </a:lnTo>
                <a:lnTo>
                  <a:pt x="91772" y="94225"/>
                </a:lnTo>
                <a:lnTo>
                  <a:pt x="93027" y="90182"/>
                </a:lnTo>
                <a:lnTo>
                  <a:pt x="94281" y="86140"/>
                </a:lnTo>
                <a:lnTo>
                  <a:pt x="95431" y="82184"/>
                </a:lnTo>
                <a:lnTo>
                  <a:pt x="96902" y="78358"/>
                </a:lnTo>
                <a:lnTo>
                  <a:pt x="98373" y="74532"/>
                </a:lnTo>
                <a:lnTo>
                  <a:pt x="100252" y="70834"/>
                </a:lnTo>
                <a:lnTo>
                  <a:pt x="101850" y="67227"/>
                </a:lnTo>
                <a:lnTo>
                  <a:pt x="103449" y="63620"/>
                </a:lnTo>
                <a:lnTo>
                  <a:pt x="104833" y="60140"/>
                </a:lnTo>
                <a:lnTo>
                  <a:pt x="106494" y="56715"/>
                </a:lnTo>
                <a:lnTo>
                  <a:pt x="118192" y="36966"/>
                </a:lnTo>
                <a:lnTo>
                  <a:pt x="120495" y="34031"/>
                </a:lnTo>
                <a:lnTo>
                  <a:pt x="152323" y="13723"/>
                </a:lnTo>
                <a:lnTo>
                  <a:pt x="155492" y="13557"/>
                </a:lnTo>
                <a:lnTo>
                  <a:pt x="158722" y="14084"/>
                </a:lnTo>
                <a:lnTo>
                  <a:pt x="161947" y="15076"/>
                </a:lnTo>
                <a:lnTo>
                  <a:pt x="165172" y="16067"/>
                </a:lnTo>
                <a:lnTo>
                  <a:pt x="183832" y="32370"/>
                </a:lnTo>
                <a:lnTo>
                  <a:pt x="185731" y="35434"/>
                </a:lnTo>
                <a:lnTo>
                  <a:pt x="187631" y="38497"/>
                </a:lnTo>
                <a:lnTo>
                  <a:pt x="189565" y="41806"/>
                </a:lnTo>
                <a:lnTo>
                  <a:pt x="191189" y="45107"/>
                </a:lnTo>
                <a:lnTo>
                  <a:pt x="192814" y="48408"/>
                </a:lnTo>
                <a:lnTo>
                  <a:pt x="194268" y="51841"/>
                </a:lnTo>
                <a:lnTo>
                  <a:pt x="195479" y="55239"/>
                </a:lnTo>
                <a:lnTo>
                  <a:pt x="196690" y="58638"/>
                </a:lnTo>
                <a:lnTo>
                  <a:pt x="197387" y="62089"/>
                </a:lnTo>
                <a:lnTo>
                  <a:pt x="198455" y="65499"/>
                </a:lnTo>
                <a:lnTo>
                  <a:pt x="199524" y="68908"/>
                </a:lnTo>
                <a:lnTo>
                  <a:pt x="200804" y="72322"/>
                </a:lnTo>
                <a:lnTo>
                  <a:pt x="201889" y="75698"/>
                </a:lnTo>
                <a:lnTo>
                  <a:pt x="202974" y="79075"/>
                </a:lnTo>
                <a:lnTo>
                  <a:pt x="204058" y="82429"/>
                </a:lnTo>
                <a:lnTo>
                  <a:pt x="204967" y="85755"/>
                </a:lnTo>
                <a:lnTo>
                  <a:pt x="205877" y="89080"/>
                </a:lnTo>
                <a:lnTo>
                  <a:pt x="206408" y="92376"/>
                </a:lnTo>
                <a:lnTo>
                  <a:pt x="207345" y="95650"/>
                </a:lnTo>
                <a:lnTo>
                  <a:pt x="208282" y="98925"/>
                </a:lnTo>
                <a:lnTo>
                  <a:pt x="209527" y="102171"/>
                </a:lnTo>
                <a:lnTo>
                  <a:pt x="210588" y="105404"/>
                </a:lnTo>
                <a:lnTo>
                  <a:pt x="211649" y="108637"/>
                </a:lnTo>
                <a:lnTo>
                  <a:pt x="212769" y="111845"/>
                </a:lnTo>
                <a:lnTo>
                  <a:pt x="213712" y="115048"/>
                </a:lnTo>
                <a:lnTo>
                  <a:pt x="214655" y="118251"/>
                </a:lnTo>
                <a:lnTo>
                  <a:pt x="215252" y="121436"/>
                </a:lnTo>
                <a:lnTo>
                  <a:pt x="216245" y="124619"/>
                </a:lnTo>
                <a:lnTo>
                  <a:pt x="217239" y="127803"/>
                </a:lnTo>
                <a:lnTo>
                  <a:pt x="218283" y="130975"/>
                </a:lnTo>
                <a:lnTo>
                  <a:pt x="219673" y="134147"/>
                </a:lnTo>
                <a:lnTo>
                  <a:pt x="221063" y="137320"/>
                </a:lnTo>
                <a:lnTo>
                  <a:pt x="231024" y="151534"/>
                </a:lnTo>
                <a:lnTo>
                  <a:pt x="233385" y="153803"/>
                </a:lnTo>
                <a:lnTo>
                  <a:pt x="247429" y="159318"/>
                </a:lnTo>
                <a:lnTo>
                  <a:pt x="250425" y="159640"/>
                </a:lnTo>
                <a:lnTo>
                  <a:pt x="253839" y="159682"/>
                </a:lnTo>
                <a:lnTo>
                  <a:pt x="256727" y="159190"/>
                </a:lnTo>
                <a:lnTo>
                  <a:pt x="259614" y="158699"/>
                </a:lnTo>
                <a:lnTo>
                  <a:pt x="262142" y="157455"/>
                </a:lnTo>
                <a:lnTo>
                  <a:pt x="264754" y="156371"/>
                </a:lnTo>
                <a:lnTo>
                  <a:pt x="267367" y="155287"/>
                </a:lnTo>
                <a:lnTo>
                  <a:pt x="270100" y="154152"/>
                </a:lnTo>
                <a:lnTo>
                  <a:pt x="272401" y="152685"/>
                </a:lnTo>
                <a:lnTo>
                  <a:pt x="274702" y="151219"/>
                </a:lnTo>
                <a:lnTo>
                  <a:pt x="276804" y="149521"/>
                </a:lnTo>
                <a:lnTo>
                  <a:pt x="278558" y="147573"/>
                </a:lnTo>
                <a:lnTo>
                  <a:pt x="280312" y="145624"/>
                </a:lnTo>
                <a:lnTo>
                  <a:pt x="281471" y="143393"/>
                </a:lnTo>
                <a:lnTo>
                  <a:pt x="282923" y="140995"/>
                </a:lnTo>
                <a:lnTo>
                  <a:pt x="284376" y="138596"/>
                </a:lnTo>
                <a:lnTo>
                  <a:pt x="285946" y="135938"/>
                </a:lnTo>
                <a:lnTo>
                  <a:pt x="287271" y="133182"/>
                </a:lnTo>
                <a:lnTo>
                  <a:pt x="288595" y="130427"/>
                </a:lnTo>
                <a:lnTo>
                  <a:pt x="289834" y="127467"/>
                </a:lnTo>
                <a:lnTo>
                  <a:pt x="290870" y="124461"/>
                </a:lnTo>
                <a:lnTo>
                  <a:pt x="291905" y="121454"/>
                </a:lnTo>
                <a:lnTo>
                  <a:pt x="295159" y="105498"/>
                </a:lnTo>
                <a:lnTo>
                  <a:pt x="295592" y="102258"/>
                </a:lnTo>
                <a:lnTo>
                  <a:pt x="295863" y="98973"/>
                </a:lnTo>
                <a:lnTo>
                  <a:pt x="296082" y="95703"/>
                </a:lnTo>
                <a:lnTo>
                  <a:pt x="296300" y="92433"/>
                </a:lnTo>
                <a:lnTo>
                  <a:pt x="296396" y="89148"/>
                </a:lnTo>
                <a:lnTo>
                  <a:pt x="296470" y="85880"/>
                </a:lnTo>
                <a:lnTo>
                  <a:pt x="296545" y="82611"/>
                </a:lnTo>
                <a:lnTo>
                  <a:pt x="296537" y="79343"/>
                </a:lnTo>
                <a:lnTo>
                  <a:pt x="296527" y="76091"/>
                </a:lnTo>
                <a:lnTo>
                  <a:pt x="296516" y="72838"/>
                </a:lnTo>
                <a:lnTo>
                  <a:pt x="296458" y="69595"/>
                </a:lnTo>
                <a:lnTo>
                  <a:pt x="296407" y="66364"/>
                </a:lnTo>
                <a:lnTo>
                  <a:pt x="296355" y="63132"/>
                </a:lnTo>
                <a:lnTo>
                  <a:pt x="296282" y="59912"/>
                </a:lnTo>
                <a:lnTo>
                  <a:pt x="296219" y="56700"/>
                </a:lnTo>
                <a:lnTo>
                  <a:pt x="296156" y="53488"/>
                </a:lnTo>
                <a:lnTo>
                  <a:pt x="296088" y="50287"/>
                </a:lnTo>
                <a:lnTo>
                  <a:pt x="296029" y="47090"/>
                </a:lnTo>
                <a:lnTo>
                  <a:pt x="295972" y="43894"/>
                </a:lnTo>
                <a:lnTo>
                  <a:pt x="295917" y="39626"/>
                </a:lnTo>
                <a:lnTo>
                  <a:pt x="295871" y="37521"/>
                </a:lnTo>
                <a:lnTo>
                  <a:pt x="295826" y="35416"/>
                </a:lnTo>
                <a:lnTo>
                  <a:pt x="295787" y="34581"/>
                </a:lnTo>
                <a:lnTo>
                  <a:pt x="295724" y="34339"/>
                </a:lnTo>
                <a:lnTo>
                  <a:pt x="295618" y="57228"/>
                </a:lnTo>
                <a:lnTo>
                  <a:pt x="295618" y="61572"/>
                </a:lnTo>
                <a:lnTo>
                  <a:pt x="295618" y="65759"/>
                </a:lnTo>
                <a:lnTo>
                  <a:pt x="295619" y="69946"/>
                </a:lnTo>
                <a:lnTo>
                  <a:pt x="295621" y="74347"/>
                </a:lnTo>
                <a:lnTo>
                  <a:pt x="295623" y="78563"/>
                </a:lnTo>
                <a:lnTo>
                  <a:pt x="295625" y="82779"/>
                </a:lnTo>
                <a:lnTo>
                  <a:pt x="295629" y="87001"/>
                </a:lnTo>
                <a:lnTo>
                  <a:pt x="295631" y="91056"/>
                </a:lnTo>
                <a:lnTo>
                  <a:pt x="295634" y="95109"/>
                </a:lnTo>
                <a:lnTo>
                  <a:pt x="295637" y="99064"/>
                </a:lnTo>
                <a:lnTo>
                  <a:pt x="295640" y="102888"/>
                </a:lnTo>
                <a:lnTo>
                  <a:pt x="295642" y="106712"/>
                </a:lnTo>
                <a:lnTo>
                  <a:pt x="295374" y="110401"/>
                </a:lnTo>
                <a:lnTo>
                  <a:pt x="295646" y="114000"/>
                </a:lnTo>
                <a:lnTo>
                  <a:pt x="295918" y="117599"/>
                </a:lnTo>
                <a:lnTo>
                  <a:pt x="296641" y="121068"/>
                </a:lnTo>
                <a:lnTo>
                  <a:pt x="297271" y="124483"/>
                </a:lnTo>
                <a:lnTo>
                  <a:pt x="297902" y="127898"/>
                </a:lnTo>
                <a:lnTo>
                  <a:pt x="298727" y="131207"/>
                </a:lnTo>
                <a:lnTo>
                  <a:pt x="299429" y="134490"/>
                </a:lnTo>
                <a:lnTo>
                  <a:pt x="300132" y="137772"/>
                </a:lnTo>
                <a:lnTo>
                  <a:pt x="300867" y="141250"/>
                </a:lnTo>
                <a:lnTo>
                  <a:pt x="301486" y="144178"/>
                </a:lnTo>
                <a:lnTo>
                  <a:pt x="302106" y="147106"/>
                </a:lnTo>
                <a:lnTo>
                  <a:pt x="302868" y="150746"/>
                </a:lnTo>
                <a:lnTo>
                  <a:pt x="303144" y="15206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200603" y="3923972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3239" y="0"/>
                </a:lnTo>
                <a:lnTo>
                  <a:pt x="7548" y="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6" name="object 11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389470" y="3861993"/>
            <a:ext cx="717248" cy="391340"/>
          </a:xfrm>
          <a:prstGeom prst="rect">
            <a:avLst/>
          </a:prstGeom>
        </p:spPr>
      </p:pic>
      <p:pic>
        <p:nvPicPr>
          <p:cNvPr id="117" name="object 117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239546" y="4257148"/>
            <a:ext cx="86238" cy="156971"/>
          </a:xfrm>
          <a:prstGeom prst="rect">
            <a:avLst/>
          </a:prstGeom>
        </p:spPr>
      </p:pic>
      <p:sp>
        <p:nvSpPr>
          <p:cNvPr id="118" name="object 118"/>
          <p:cNvSpPr/>
          <p:nvPr/>
        </p:nvSpPr>
        <p:spPr>
          <a:xfrm>
            <a:off x="2915799" y="3864556"/>
            <a:ext cx="201930" cy="316599"/>
          </a:xfrm>
          <a:custGeom>
            <a:avLst/>
            <a:gdLst/>
            <a:ahLst/>
            <a:cxnLst/>
            <a:rect l="l" t="t" r="r" b="b"/>
            <a:pathLst>
              <a:path w="201930" h="316864">
                <a:moveTo>
                  <a:pt x="28538" y="68998"/>
                </a:moveTo>
                <a:lnTo>
                  <a:pt x="27998" y="71698"/>
                </a:lnTo>
                <a:lnTo>
                  <a:pt x="26556" y="77829"/>
                </a:lnTo>
                <a:lnTo>
                  <a:pt x="25298" y="85202"/>
                </a:lnTo>
                <a:lnTo>
                  <a:pt x="18871" y="129179"/>
                </a:lnTo>
                <a:lnTo>
                  <a:pt x="14307" y="170085"/>
                </a:lnTo>
                <a:lnTo>
                  <a:pt x="11214" y="208060"/>
                </a:lnTo>
                <a:lnTo>
                  <a:pt x="9145" y="250873"/>
                </a:lnTo>
                <a:lnTo>
                  <a:pt x="8662" y="275745"/>
                </a:lnTo>
                <a:lnTo>
                  <a:pt x="8609" y="281163"/>
                </a:lnTo>
                <a:lnTo>
                  <a:pt x="8629" y="285799"/>
                </a:lnTo>
                <a:lnTo>
                  <a:pt x="8650" y="290158"/>
                </a:lnTo>
                <a:lnTo>
                  <a:pt x="8671" y="294517"/>
                </a:lnTo>
                <a:lnTo>
                  <a:pt x="8732" y="298271"/>
                </a:lnTo>
                <a:lnTo>
                  <a:pt x="8785" y="301900"/>
                </a:lnTo>
                <a:lnTo>
                  <a:pt x="8839" y="305529"/>
                </a:lnTo>
                <a:lnTo>
                  <a:pt x="8910" y="309554"/>
                </a:lnTo>
                <a:lnTo>
                  <a:pt x="8971" y="311930"/>
                </a:lnTo>
                <a:lnTo>
                  <a:pt x="9032" y="314307"/>
                </a:lnTo>
                <a:lnTo>
                  <a:pt x="9096" y="315622"/>
                </a:lnTo>
                <a:lnTo>
                  <a:pt x="9150" y="316159"/>
                </a:lnTo>
                <a:lnTo>
                  <a:pt x="9205" y="316695"/>
                </a:lnTo>
                <a:lnTo>
                  <a:pt x="9400" y="308446"/>
                </a:lnTo>
                <a:lnTo>
                  <a:pt x="9429" y="305388"/>
                </a:lnTo>
                <a:lnTo>
                  <a:pt x="9449" y="301304"/>
                </a:lnTo>
                <a:lnTo>
                  <a:pt x="9466" y="296799"/>
                </a:lnTo>
                <a:lnTo>
                  <a:pt x="9483" y="292294"/>
                </a:lnTo>
                <a:lnTo>
                  <a:pt x="9493" y="286960"/>
                </a:lnTo>
                <a:lnTo>
                  <a:pt x="9501" y="281418"/>
                </a:lnTo>
                <a:lnTo>
                  <a:pt x="9510" y="275875"/>
                </a:lnTo>
                <a:lnTo>
                  <a:pt x="9513" y="269743"/>
                </a:lnTo>
                <a:lnTo>
                  <a:pt x="9516" y="263543"/>
                </a:lnTo>
                <a:lnTo>
                  <a:pt x="9518" y="257343"/>
                </a:lnTo>
                <a:lnTo>
                  <a:pt x="9517" y="250775"/>
                </a:lnTo>
                <a:lnTo>
                  <a:pt x="9517" y="244220"/>
                </a:lnTo>
                <a:lnTo>
                  <a:pt x="9516" y="237666"/>
                </a:lnTo>
                <a:lnTo>
                  <a:pt x="9513" y="230914"/>
                </a:lnTo>
                <a:lnTo>
                  <a:pt x="9511" y="224216"/>
                </a:lnTo>
                <a:lnTo>
                  <a:pt x="9509" y="217518"/>
                </a:lnTo>
                <a:lnTo>
                  <a:pt x="9506" y="210743"/>
                </a:lnTo>
                <a:lnTo>
                  <a:pt x="9503" y="204032"/>
                </a:lnTo>
                <a:lnTo>
                  <a:pt x="9500" y="197320"/>
                </a:lnTo>
                <a:lnTo>
                  <a:pt x="9768" y="190605"/>
                </a:lnTo>
                <a:lnTo>
                  <a:pt x="9495" y="183948"/>
                </a:lnTo>
                <a:lnTo>
                  <a:pt x="9223" y="177290"/>
                </a:lnTo>
                <a:lnTo>
                  <a:pt x="8500" y="170396"/>
                </a:lnTo>
                <a:lnTo>
                  <a:pt x="7869" y="164087"/>
                </a:lnTo>
                <a:lnTo>
                  <a:pt x="7238" y="157778"/>
                </a:lnTo>
                <a:lnTo>
                  <a:pt x="6413" y="151966"/>
                </a:lnTo>
                <a:lnTo>
                  <a:pt x="5710" y="146094"/>
                </a:lnTo>
                <a:lnTo>
                  <a:pt x="5007" y="140221"/>
                </a:lnTo>
                <a:lnTo>
                  <a:pt x="4271" y="134318"/>
                </a:lnTo>
                <a:lnTo>
                  <a:pt x="3652" y="128852"/>
                </a:lnTo>
                <a:lnTo>
                  <a:pt x="3032" y="123386"/>
                </a:lnTo>
                <a:lnTo>
                  <a:pt x="2466" y="118171"/>
                </a:lnTo>
                <a:lnTo>
                  <a:pt x="1994" y="113297"/>
                </a:lnTo>
                <a:lnTo>
                  <a:pt x="1521" y="108423"/>
                </a:lnTo>
                <a:lnTo>
                  <a:pt x="1136" y="103899"/>
                </a:lnTo>
                <a:lnTo>
                  <a:pt x="817" y="99609"/>
                </a:lnTo>
                <a:lnTo>
                  <a:pt x="499" y="95320"/>
                </a:lnTo>
                <a:lnTo>
                  <a:pt x="0" y="91369"/>
                </a:lnTo>
                <a:lnTo>
                  <a:pt x="82" y="87561"/>
                </a:lnTo>
                <a:lnTo>
                  <a:pt x="164" y="83753"/>
                </a:lnTo>
                <a:lnTo>
                  <a:pt x="503" y="79681"/>
                </a:lnTo>
                <a:lnTo>
                  <a:pt x="1312" y="76761"/>
                </a:lnTo>
                <a:lnTo>
                  <a:pt x="2121" y="73841"/>
                </a:lnTo>
                <a:lnTo>
                  <a:pt x="3361" y="71480"/>
                </a:lnTo>
                <a:lnTo>
                  <a:pt x="4936" y="70041"/>
                </a:lnTo>
                <a:lnTo>
                  <a:pt x="6510" y="68602"/>
                </a:lnTo>
                <a:lnTo>
                  <a:pt x="8530" y="68038"/>
                </a:lnTo>
                <a:lnTo>
                  <a:pt x="10760" y="68124"/>
                </a:lnTo>
                <a:lnTo>
                  <a:pt x="38175" y="89899"/>
                </a:lnTo>
                <a:lnTo>
                  <a:pt x="42029" y="94445"/>
                </a:lnTo>
                <a:lnTo>
                  <a:pt x="46180" y="99750"/>
                </a:lnTo>
                <a:lnTo>
                  <a:pt x="50190" y="105265"/>
                </a:lnTo>
                <a:lnTo>
                  <a:pt x="54199" y="110779"/>
                </a:lnTo>
                <a:lnTo>
                  <a:pt x="58018" y="116575"/>
                </a:lnTo>
                <a:lnTo>
                  <a:pt x="62235" y="122987"/>
                </a:lnTo>
                <a:lnTo>
                  <a:pt x="66451" y="129399"/>
                </a:lnTo>
                <a:lnTo>
                  <a:pt x="71075" y="136615"/>
                </a:lnTo>
                <a:lnTo>
                  <a:pt x="75488" y="143736"/>
                </a:lnTo>
                <a:lnTo>
                  <a:pt x="78773" y="149179"/>
                </a:lnTo>
                <a:lnTo>
                  <a:pt x="82041" y="154741"/>
                </a:lnTo>
                <a:lnTo>
                  <a:pt x="85338" y="160295"/>
                </a:lnTo>
                <a:lnTo>
                  <a:pt x="88712" y="165712"/>
                </a:lnTo>
                <a:lnTo>
                  <a:pt x="93283" y="172787"/>
                </a:lnTo>
                <a:lnTo>
                  <a:pt x="98230" y="179527"/>
                </a:lnTo>
                <a:lnTo>
                  <a:pt x="102912" y="186187"/>
                </a:lnTo>
                <a:lnTo>
                  <a:pt x="107595" y="192846"/>
                </a:lnTo>
                <a:lnTo>
                  <a:pt x="112325" y="199540"/>
                </a:lnTo>
                <a:lnTo>
                  <a:pt x="116807" y="205670"/>
                </a:lnTo>
                <a:lnTo>
                  <a:pt x="121290" y="211800"/>
                </a:lnTo>
                <a:lnTo>
                  <a:pt x="125647" y="217603"/>
                </a:lnTo>
                <a:lnTo>
                  <a:pt x="129807" y="222967"/>
                </a:lnTo>
                <a:lnTo>
                  <a:pt x="133967" y="228330"/>
                </a:lnTo>
                <a:lnTo>
                  <a:pt x="137937" y="233241"/>
                </a:lnTo>
                <a:lnTo>
                  <a:pt x="141770" y="237850"/>
                </a:lnTo>
                <a:lnTo>
                  <a:pt x="145601" y="242458"/>
                </a:lnTo>
                <a:lnTo>
                  <a:pt x="149513" y="246629"/>
                </a:lnTo>
                <a:lnTo>
                  <a:pt x="152799" y="250616"/>
                </a:lnTo>
                <a:lnTo>
                  <a:pt x="156085" y="254604"/>
                </a:lnTo>
                <a:lnTo>
                  <a:pt x="158763" y="258235"/>
                </a:lnTo>
                <a:lnTo>
                  <a:pt x="161487" y="261775"/>
                </a:lnTo>
                <a:lnTo>
                  <a:pt x="164212" y="265314"/>
                </a:lnTo>
                <a:lnTo>
                  <a:pt x="166627" y="268599"/>
                </a:lnTo>
                <a:lnTo>
                  <a:pt x="169148" y="271853"/>
                </a:lnTo>
                <a:lnTo>
                  <a:pt x="171668" y="275107"/>
                </a:lnTo>
                <a:lnTo>
                  <a:pt x="174082" y="278740"/>
                </a:lnTo>
                <a:lnTo>
                  <a:pt x="176612" y="281298"/>
                </a:lnTo>
                <a:lnTo>
                  <a:pt x="188967" y="289154"/>
                </a:lnTo>
                <a:lnTo>
                  <a:pt x="190860" y="288707"/>
                </a:lnTo>
                <a:lnTo>
                  <a:pt x="192754" y="288261"/>
                </a:lnTo>
                <a:lnTo>
                  <a:pt x="198845" y="276576"/>
                </a:lnTo>
                <a:lnTo>
                  <a:pt x="199668" y="273300"/>
                </a:lnTo>
                <a:lnTo>
                  <a:pt x="200199" y="269291"/>
                </a:lnTo>
                <a:lnTo>
                  <a:pt x="200628" y="264864"/>
                </a:lnTo>
                <a:lnTo>
                  <a:pt x="201058" y="260438"/>
                </a:lnTo>
                <a:lnTo>
                  <a:pt x="201532" y="255618"/>
                </a:lnTo>
                <a:lnTo>
                  <a:pt x="201422" y="250018"/>
                </a:lnTo>
                <a:lnTo>
                  <a:pt x="201312" y="244418"/>
                </a:lnTo>
                <a:lnTo>
                  <a:pt x="200598" y="238122"/>
                </a:lnTo>
                <a:lnTo>
                  <a:pt x="199966" y="231267"/>
                </a:lnTo>
                <a:lnTo>
                  <a:pt x="199335" y="224413"/>
                </a:lnTo>
                <a:lnTo>
                  <a:pt x="198688" y="216827"/>
                </a:lnTo>
                <a:lnTo>
                  <a:pt x="197633" y="208890"/>
                </a:lnTo>
                <a:lnTo>
                  <a:pt x="190961" y="170118"/>
                </a:lnTo>
                <a:lnTo>
                  <a:pt x="182405" y="136128"/>
                </a:lnTo>
                <a:lnTo>
                  <a:pt x="180579" y="129528"/>
                </a:lnTo>
                <a:lnTo>
                  <a:pt x="178809" y="123005"/>
                </a:lnTo>
                <a:lnTo>
                  <a:pt x="177055" y="116547"/>
                </a:lnTo>
                <a:lnTo>
                  <a:pt x="175359" y="110244"/>
                </a:lnTo>
                <a:lnTo>
                  <a:pt x="173764" y="104187"/>
                </a:lnTo>
                <a:lnTo>
                  <a:pt x="171725" y="96314"/>
                </a:lnTo>
                <a:lnTo>
                  <a:pt x="170153" y="89223"/>
                </a:lnTo>
                <a:lnTo>
                  <a:pt x="168346" y="82293"/>
                </a:lnTo>
                <a:lnTo>
                  <a:pt x="166540" y="75362"/>
                </a:lnTo>
                <a:lnTo>
                  <a:pt x="164581" y="68695"/>
                </a:lnTo>
                <a:lnTo>
                  <a:pt x="162928" y="62604"/>
                </a:lnTo>
                <a:lnTo>
                  <a:pt x="161276" y="56512"/>
                </a:lnTo>
                <a:lnTo>
                  <a:pt x="159726" y="50920"/>
                </a:lnTo>
                <a:lnTo>
                  <a:pt x="158431" y="45744"/>
                </a:lnTo>
                <a:lnTo>
                  <a:pt x="157136" y="40567"/>
                </a:lnTo>
                <a:lnTo>
                  <a:pt x="156324" y="35653"/>
                </a:lnTo>
                <a:lnTo>
                  <a:pt x="155159" y="31544"/>
                </a:lnTo>
                <a:lnTo>
                  <a:pt x="153993" y="27435"/>
                </a:lnTo>
                <a:lnTo>
                  <a:pt x="152608" y="24235"/>
                </a:lnTo>
                <a:lnTo>
                  <a:pt x="151435" y="21089"/>
                </a:lnTo>
                <a:lnTo>
                  <a:pt x="150262" y="17941"/>
                </a:lnTo>
                <a:lnTo>
                  <a:pt x="149097" y="15333"/>
                </a:lnTo>
                <a:lnTo>
                  <a:pt x="148119" y="12662"/>
                </a:lnTo>
                <a:lnTo>
                  <a:pt x="147142" y="9991"/>
                </a:lnTo>
                <a:lnTo>
                  <a:pt x="145744" y="7041"/>
                </a:lnTo>
                <a:lnTo>
                  <a:pt x="145571" y="5062"/>
                </a:lnTo>
                <a:lnTo>
                  <a:pt x="145397" y="3083"/>
                </a:lnTo>
                <a:lnTo>
                  <a:pt x="146011" y="1544"/>
                </a:lnTo>
                <a:lnTo>
                  <a:pt x="147079" y="788"/>
                </a:lnTo>
                <a:lnTo>
                  <a:pt x="148147" y="31"/>
                </a:lnTo>
                <a:lnTo>
                  <a:pt x="149932" y="0"/>
                </a:lnTo>
                <a:lnTo>
                  <a:pt x="151979" y="523"/>
                </a:lnTo>
                <a:lnTo>
                  <a:pt x="154026" y="1047"/>
                </a:lnTo>
                <a:lnTo>
                  <a:pt x="156633" y="2314"/>
                </a:lnTo>
                <a:lnTo>
                  <a:pt x="159362" y="3930"/>
                </a:lnTo>
                <a:lnTo>
                  <a:pt x="162090" y="5544"/>
                </a:lnTo>
                <a:lnTo>
                  <a:pt x="164935" y="7786"/>
                </a:lnTo>
                <a:lnTo>
                  <a:pt x="168351" y="10212"/>
                </a:lnTo>
                <a:lnTo>
                  <a:pt x="171766" y="12638"/>
                </a:lnTo>
                <a:lnTo>
                  <a:pt x="176136" y="15796"/>
                </a:lnTo>
                <a:lnTo>
                  <a:pt x="179854" y="18486"/>
                </a:lnTo>
                <a:lnTo>
                  <a:pt x="183573" y="21175"/>
                </a:lnTo>
                <a:lnTo>
                  <a:pt x="188859" y="25038"/>
                </a:lnTo>
                <a:lnTo>
                  <a:pt x="190660" y="26348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289739" y="3979174"/>
            <a:ext cx="284480" cy="156713"/>
          </a:xfrm>
          <a:custGeom>
            <a:avLst/>
            <a:gdLst/>
            <a:ahLst/>
            <a:cxnLst/>
            <a:rect l="l" t="t" r="r" b="b"/>
            <a:pathLst>
              <a:path w="284479" h="156845">
                <a:moveTo>
                  <a:pt x="73856" y="30541"/>
                </a:moveTo>
                <a:lnTo>
                  <a:pt x="71966" y="30811"/>
                </a:lnTo>
                <a:lnTo>
                  <a:pt x="67460" y="30722"/>
                </a:lnTo>
                <a:lnTo>
                  <a:pt x="62517" y="32161"/>
                </a:lnTo>
                <a:lnTo>
                  <a:pt x="57574" y="33601"/>
                </a:lnTo>
                <a:lnTo>
                  <a:pt x="50366" y="34968"/>
                </a:lnTo>
                <a:lnTo>
                  <a:pt x="44196" y="39178"/>
                </a:lnTo>
                <a:lnTo>
                  <a:pt x="17773" y="69138"/>
                </a:lnTo>
                <a:lnTo>
                  <a:pt x="3645" y="104216"/>
                </a:lnTo>
                <a:lnTo>
                  <a:pt x="1803" y="111339"/>
                </a:lnTo>
                <a:lnTo>
                  <a:pt x="718" y="118312"/>
                </a:lnTo>
                <a:lnTo>
                  <a:pt x="359" y="124155"/>
                </a:lnTo>
                <a:lnTo>
                  <a:pt x="0" y="129999"/>
                </a:lnTo>
                <a:lnTo>
                  <a:pt x="6259" y="149418"/>
                </a:lnTo>
                <a:lnTo>
                  <a:pt x="8287" y="152096"/>
                </a:lnTo>
                <a:lnTo>
                  <a:pt x="10911" y="154159"/>
                </a:lnTo>
                <a:lnTo>
                  <a:pt x="13656" y="155346"/>
                </a:lnTo>
                <a:lnTo>
                  <a:pt x="16400" y="156533"/>
                </a:lnTo>
                <a:lnTo>
                  <a:pt x="19551" y="156570"/>
                </a:lnTo>
                <a:lnTo>
                  <a:pt x="22728" y="156539"/>
                </a:lnTo>
                <a:lnTo>
                  <a:pt x="49725" y="144795"/>
                </a:lnTo>
                <a:lnTo>
                  <a:pt x="52204" y="142410"/>
                </a:lnTo>
                <a:lnTo>
                  <a:pt x="54188" y="139647"/>
                </a:lnTo>
                <a:lnTo>
                  <a:pt x="56338" y="136798"/>
                </a:lnTo>
                <a:lnTo>
                  <a:pt x="58487" y="133949"/>
                </a:lnTo>
                <a:lnTo>
                  <a:pt x="67674" y="117976"/>
                </a:lnTo>
                <a:lnTo>
                  <a:pt x="69112" y="114689"/>
                </a:lnTo>
                <a:lnTo>
                  <a:pt x="74661" y="86288"/>
                </a:lnTo>
                <a:lnTo>
                  <a:pt x="74933" y="82344"/>
                </a:lnTo>
                <a:lnTo>
                  <a:pt x="75036" y="78221"/>
                </a:lnTo>
                <a:lnTo>
                  <a:pt x="75114" y="74241"/>
                </a:lnTo>
                <a:lnTo>
                  <a:pt x="75191" y="70261"/>
                </a:lnTo>
                <a:lnTo>
                  <a:pt x="75159" y="66269"/>
                </a:lnTo>
                <a:lnTo>
                  <a:pt x="75126" y="62409"/>
                </a:lnTo>
                <a:lnTo>
                  <a:pt x="75093" y="58547"/>
                </a:lnTo>
                <a:lnTo>
                  <a:pt x="74729" y="54490"/>
                </a:lnTo>
                <a:lnTo>
                  <a:pt x="74917" y="51075"/>
                </a:lnTo>
                <a:lnTo>
                  <a:pt x="75104" y="47660"/>
                </a:lnTo>
                <a:lnTo>
                  <a:pt x="75715" y="44799"/>
                </a:lnTo>
                <a:lnTo>
                  <a:pt x="76251" y="41917"/>
                </a:lnTo>
                <a:lnTo>
                  <a:pt x="76787" y="39035"/>
                </a:lnTo>
                <a:lnTo>
                  <a:pt x="77513" y="36450"/>
                </a:lnTo>
                <a:lnTo>
                  <a:pt x="78131" y="33784"/>
                </a:lnTo>
                <a:lnTo>
                  <a:pt x="78750" y="31119"/>
                </a:lnTo>
                <a:lnTo>
                  <a:pt x="79139" y="28299"/>
                </a:lnTo>
                <a:lnTo>
                  <a:pt x="79964" y="25925"/>
                </a:lnTo>
                <a:lnTo>
                  <a:pt x="80789" y="23551"/>
                </a:lnTo>
                <a:lnTo>
                  <a:pt x="82024" y="21635"/>
                </a:lnTo>
                <a:lnTo>
                  <a:pt x="83082" y="19539"/>
                </a:lnTo>
                <a:lnTo>
                  <a:pt x="84140" y="17444"/>
                </a:lnTo>
                <a:lnTo>
                  <a:pt x="85048" y="15225"/>
                </a:lnTo>
                <a:lnTo>
                  <a:pt x="86312" y="13356"/>
                </a:lnTo>
                <a:lnTo>
                  <a:pt x="103624" y="2451"/>
                </a:lnTo>
                <a:lnTo>
                  <a:pt x="106189" y="2138"/>
                </a:lnTo>
                <a:lnTo>
                  <a:pt x="108988" y="2235"/>
                </a:lnTo>
                <a:lnTo>
                  <a:pt x="111860" y="2849"/>
                </a:lnTo>
                <a:lnTo>
                  <a:pt x="114732" y="3463"/>
                </a:lnTo>
                <a:lnTo>
                  <a:pt x="118049" y="4622"/>
                </a:lnTo>
                <a:lnTo>
                  <a:pt x="120856" y="6135"/>
                </a:lnTo>
                <a:lnTo>
                  <a:pt x="123663" y="7648"/>
                </a:lnTo>
                <a:lnTo>
                  <a:pt x="126136" y="9682"/>
                </a:lnTo>
                <a:lnTo>
                  <a:pt x="128703" y="11927"/>
                </a:lnTo>
                <a:lnTo>
                  <a:pt x="131271" y="14173"/>
                </a:lnTo>
                <a:lnTo>
                  <a:pt x="133710" y="16838"/>
                </a:lnTo>
                <a:lnTo>
                  <a:pt x="136262" y="19608"/>
                </a:lnTo>
                <a:lnTo>
                  <a:pt x="138813" y="22378"/>
                </a:lnTo>
                <a:lnTo>
                  <a:pt x="141631" y="25446"/>
                </a:lnTo>
                <a:lnTo>
                  <a:pt x="144010" y="28548"/>
                </a:lnTo>
                <a:lnTo>
                  <a:pt x="146390" y="31650"/>
                </a:lnTo>
                <a:lnTo>
                  <a:pt x="148379" y="34668"/>
                </a:lnTo>
                <a:lnTo>
                  <a:pt x="150538" y="38218"/>
                </a:lnTo>
                <a:lnTo>
                  <a:pt x="152696" y="41769"/>
                </a:lnTo>
                <a:lnTo>
                  <a:pt x="162247" y="62107"/>
                </a:lnTo>
                <a:lnTo>
                  <a:pt x="163763" y="66167"/>
                </a:lnTo>
                <a:lnTo>
                  <a:pt x="165020" y="70263"/>
                </a:lnTo>
                <a:lnTo>
                  <a:pt x="166061" y="74212"/>
                </a:lnTo>
                <a:lnTo>
                  <a:pt x="167102" y="78162"/>
                </a:lnTo>
                <a:lnTo>
                  <a:pt x="167866" y="82042"/>
                </a:lnTo>
                <a:lnTo>
                  <a:pt x="168492" y="85805"/>
                </a:lnTo>
                <a:lnTo>
                  <a:pt x="169117" y="89568"/>
                </a:lnTo>
                <a:lnTo>
                  <a:pt x="169235" y="93220"/>
                </a:lnTo>
                <a:lnTo>
                  <a:pt x="169817" y="96790"/>
                </a:lnTo>
                <a:lnTo>
                  <a:pt x="170400" y="100360"/>
                </a:lnTo>
                <a:lnTo>
                  <a:pt x="171524" y="103818"/>
                </a:lnTo>
                <a:lnTo>
                  <a:pt x="171986" y="107226"/>
                </a:lnTo>
                <a:lnTo>
                  <a:pt x="172447" y="110632"/>
                </a:lnTo>
                <a:lnTo>
                  <a:pt x="172533" y="113945"/>
                </a:lnTo>
                <a:lnTo>
                  <a:pt x="172586" y="117232"/>
                </a:lnTo>
                <a:lnTo>
                  <a:pt x="172639" y="120518"/>
                </a:lnTo>
                <a:lnTo>
                  <a:pt x="172732" y="124276"/>
                </a:lnTo>
                <a:lnTo>
                  <a:pt x="172301" y="126943"/>
                </a:lnTo>
                <a:lnTo>
                  <a:pt x="171870" y="129611"/>
                </a:lnTo>
                <a:lnTo>
                  <a:pt x="171140" y="131872"/>
                </a:lnTo>
                <a:lnTo>
                  <a:pt x="170001" y="133236"/>
                </a:lnTo>
                <a:lnTo>
                  <a:pt x="168862" y="134600"/>
                </a:lnTo>
                <a:lnTo>
                  <a:pt x="167035" y="135188"/>
                </a:lnTo>
                <a:lnTo>
                  <a:pt x="165466" y="135129"/>
                </a:lnTo>
                <a:lnTo>
                  <a:pt x="163896" y="135070"/>
                </a:lnTo>
                <a:lnTo>
                  <a:pt x="162101" y="134181"/>
                </a:lnTo>
                <a:lnTo>
                  <a:pt x="160583" y="132879"/>
                </a:lnTo>
                <a:lnTo>
                  <a:pt x="159065" y="131578"/>
                </a:lnTo>
                <a:lnTo>
                  <a:pt x="157591" y="129832"/>
                </a:lnTo>
                <a:lnTo>
                  <a:pt x="151062" y="106324"/>
                </a:lnTo>
                <a:lnTo>
                  <a:pt x="150505" y="102385"/>
                </a:lnTo>
                <a:lnTo>
                  <a:pt x="150137" y="98208"/>
                </a:lnTo>
                <a:lnTo>
                  <a:pt x="149838" y="94179"/>
                </a:lnTo>
                <a:lnTo>
                  <a:pt x="149539" y="90149"/>
                </a:lnTo>
                <a:lnTo>
                  <a:pt x="149118" y="86078"/>
                </a:lnTo>
                <a:lnTo>
                  <a:pt x="149268" y="82149"/>
                </a:lnTo>
                <a:lnTo>
                  <a:pt x="149419" y="78220"/>
                </a:lnTo>
                <a:lnTo>
                  <a:pt x="150122" y="74354"/>
                </a:lnTo>
                <a:lnTo>
                  <a:pt x="150742" y="70602"/>
                </a:lnTo>
                <a:lnTo>
                  <a:pt x="151362" y="66850"/>
                </a:lnTo>
                <a:lnTo>
                  <a:pt x="152237" y="63203"/>
                </a:lnTo>
                <a:lnTo>
                  <a:pt x="152987" y="59638"/>
                </a:lnTo>
                <a:lnTo>
                  <a:pt x="153736" y="56073"/>
                </a:lnTo>
                <a:lnTo>
                  <a:pt x="154280" y="52616"/>
                </a:lnTo>
                <a:lnTo>
                  <a:pt x="155236" y="49210"/>
                </a:lnTo>
                <a:lnTo>
                  <a:pt x="156192" y="45804"/>
                </a:lnTo>
                <a:lnTo>
                  <a:pt x="157287" y="42490"/>
                </a:lnTo>
                <a:lnTo>
                  <a:pt x="158724" y="39202"/>
                </a:lnTo>
                <a:lnTo>
                  <a:pt x="160161" y="35914"/>
                </a:lnTo>
                <a:lnTo>
                  <a:pt x="162156" y="32694"/>
                </a:lnTo>
                <a:lnTo>
                  <a:pt x="163859" y="29484"/>
                </a:lnTo>
                <a:lnTo>
                  <a:pt x="165563" y="26275"/>
                </a:lnTo>
                <a:lnTo>
                  <a:pt x="194953" y="1384"/>
                </a:lnTo>
                <a:lnTo>
                  <a:pt x="197896" y="924"/>
                </a:lnTo>
                <a:lnTo>
                  <a:pt x="200839" y="464"/>
                </a:lnTo>
                <a:lnTo>
                  <a:pt x="204179" y="0"/>
                </a:lnTo>
                <a:lnTo>
                  <a:pt x="207003" y="120"/>
                </a:lnTo>
                <a:lnTo>
                  <a:pt x="209826" y="241"/>
                </a:lnTo>
                <a:lnTo>
                  <a:pt x="212285" y="718"/>
                </a:lnTo>
                <a:lnTo>
                  <a:pt x="214838" y="1649"/>
                </a:lnTo>
                <a:lnTo>
                  <a:pt x="217392" y="2580"/>
                </a:lnTo>
                <a:lnTo>
                  <a:pt x="219802" y="3987"/>
                </a:lnTo>
                <a:lnTo>
                  <a:pt x="222327" y="5705"/>
                </a:lnTo>
                <a:lnTo>
                  <a:pt x="224852" y="7422"/>
                </a:lnTo>
                <a:lnTo>
                  <a:pt x="227638" y="9595"/>
                </a:lnTo>
                <a:lnTo>
                  <a:pt x="229989" y="11955"/>
                </a:lnTo>
                <a:lnTo>
                  <a:pt x="232340" y="14314"/>
                </a:lnTo>
                <a:lnTo>
                  <a:pt x="234300" y="17041"/>
                </a:lnTo>
                <a:lnTo>
                  <a:pt x="236435" y="19860"/>
                </a:lnTo>
                <a:lnTo>
                  <a:pt x="238569" y="22679"/>
                </a:lnTo>
                <a:lnTo>
                  <a:pt x="240863" y="25759"/>
                </a:lnTo>
                <a:lnTo>
                  <a:pt x="242796" y="28869"/>
                </a:lnTo>
                <a:lnTo>
                  <a:pt x="244730" y="31979"/>
                </a:lnTo>
                <a:lnTo>
                  <a:pt x="246261" y="35252"/>
                </a:lnTo>
                <a:lnTo>
                  <a:pt x="248035" y="38519"/>
                </a:lnTo>
                <a:lnTo>
                  <a:pt x="249809" y="41786"/>
                </a:lnTo>
                <a:lnTo>
                  <a:pt x="251778" y="45140"/>
                </a:lnTo>
                <a:lnTo>
                  <a:pt x="253441" y="48470"/>
                </a:lnTo>
                <a:lnTo>
                  <a:pt x="262748" y="75093"/>
                </a:lnTo>
                <a:lnTo>
                  <a:pt x="263593" y="78370"/>
                </a:lnTo>
                <a:lnTo>
                  <a:pt x="264437" y="81646"/>
                </a:lnTo>
                <a:lnTo>
                  <a:pt x="265528" y="84903"/>
                </a:lnTo>
                <a:lnTo>
                  <a:pt x="266457" y="88146"/>
                </a:lnTo>
                <a:lnTo>
                  <a:pt x="267386" y="91388"/>
                </a:lnTo>
                <a:lnTo>
                  <a:pt x="268351" y="94610"/>
                </a:lnTo>
                <a:lnTo>
                  <a:pt x="269164" y="97825"/>
                </a:lnTo>
                <a:lnTo>
                  <a:pt x="272862" y="116988"/>
                </a:lnTo>
                <a:lnTo>
                  <a:pt x="273276" y="120169"/>
                </a:lnTo>
                <a:lnTo>
                  <a:pt x="279897" y="140145"/>
                </a:lnTo>
                <a:lnTo>
                  <a:pt x="281259" y="141714"/>
                </a:lnTo>
                <a:lnTo>
                  <a:pt x="283407" y="143212"/>
                </a:lnTo>
                <a:lnTo>
                  <a:pt x="284109" y="143826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0" name="object 120"/>
          <p:cNvGrpSpPr/>
          <p:nvPr/>
        </p:nvGrpSpPr>
        <p:grpSpPr>
          <a:xfrm>
            <a:off x="3899788" y="3821185"/>
            <a:ext cx="1065530" cy="348322"/>
            <a:chOff x="3899788" y="3824395"/>
            <a:chExt cx="1065530" cy="348615"/>
          </a:xfrm>
        </p:grpSpPr>
        <p:sp>
          <p:nvSpPr>
            <p:cNvPr id="121" name="object 121"/>
            <p:cNvSpPr/>
            <p:nvPr/>
          </p:nvSpPr>
          <p:spPr>
            <a:xfrm>
              <a:off x="3909313" y="3868887"/>
              <a:ext cx="299085" cy="30480"/>
            </a:xfrm>
            <a:custGeom>
              <a:avLst/>
              <a:gdLst/>
              <a:ahLst/>
              <a:cxnLst/>
              <a:rect l="l" t="t" r="r" b="b"/>
              <a:pathLst>
                <a:path w="299085" h="30479">
                  <a:moveTo>
                    <a:pt x="6941" y="29785"/>
                  </a:moveTo>
                  <a:lnTo>
                    <a:pt x="6671" y="29785"/>
                  </a:lnTo>
                  <a:lnTo>
                    <a:pt x="5680" y="30055"/>
                  </a:lnTo>
                  <a:lnTo>
                    <a:pt x="5321" y="29785"/>
                  </a:lnTo>
                  <a:lnTo>
                    <a:pt x="4962" y="29515"/>
                  </a:lnTo>
                  <a:lnTo>
                    <a:pt x="0" y="29064"/>
                  </a:lnTo>
                  <a:lnTo>
                    <a:pt x="4786" y="28164"/>
                  </a:lnTo>
                  <a:lnTo>
                    <a:pt x="9621" y="27420"/>
                  </a:lnTo>
                  <a:lnTo>
                    <a:pt x="16528" y="26540"/>
                  </a:lnTo>
                  <a:lnTo>
                    <a:pt x="24877" y="25528"/>
                  </a:lnTo>
                  <a:lnTo>
                    <a:pt x="34043" y="24389"/>
                  </a:lnTo>
                  <a:lnTo>
                    <a:pt x="44218" y="23076"/>
                  </a:lnTo>
                  <a:lnTo>
                    <a:pt x="55617" y="21604"/>
                  </a:lnTo>
                  <a:lnTo>
                    <a:pt x="67643" y="20066"/>
                  </a:lnTo>
                  <a:lnTo>
                    <a:pt x="116963" y="14088"/>
                  </a:lnTo>
                  <a:lnTo>
                    <a:pt x="162935" y="8906"/>
                  </a:lnTo>
                  <a:lnTo>
                    <a:pt x="202404" y="5003"/>
                  </a:lnTo>
                  <a:lnTo>
                    <a:pt x="240550" y="1929"/>
                  </a:lnTo>
                  <a:lnTo>
                    <a:pt x="278689" y="105"/>
                  </a:lnTo>
                  <a:lnTo>
                    <a:pt x="283394" y="0"/>
                  </a:lnTo>
                  <a:lnTo>
                    <a:pt x="287428" y="5"/>
                  </a:lnTo>
                  <a:lnTo>
                    <a:pt x="290778" y="16"/>
                  </a:lnTo>
                  <a:lnTo>
                    <a:pt x="294127" y="27"/>
                  </a:lnTo>
                  <a:lnTo>
                    <a:pt x="297451" y="145"/>
                  </a:lnTo>
                  <a:lnTo>
                    <a:pt x="298786" y="171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029925" y="3868906"/>
              <a:ext cx="20320" cy="294640"/>
            </a:xfrm>
            <a:custGeom>
              <a:avLst/>
              <a:gdLst/>
              <a:ahLst/>
              <a:cxnLst/>
              <a:rect l="l" t="t" r="r" b="b"/>
              <a:pathLst>
                <a:path w="20320" h="294639">
                  <a:moveTo>
                    <a:pt x="19730" y="1169"/>
                  </a:moveTo>
                  <a:lnTo>
                    <a:pt x="19460" y="1439"/>
                  </a:lnTo>
                  <a:lnTo>
                    <a:pt x="19009" y="0"/>
                  </a:lnTo>
                  <a:lnTo>
                    <a:pt x="18110" y="2789"/>
                  </a:lnTo>
                  <a:lnTo>
                    <a:pt x="17211" y="5579"/>
                  </a:lnTo>
                  <a:lnTo>
                    <a:pt x="15396" y="11091"/>
                  </a:lnTo>
                  <a:lnTo>
                    <a:pt x="14335" y="17908"/>
                  </a:lnTo>
                  <a:lnTo>
                    <a:pt x="10853" y="58497"/>
                  </a:lnTo>
                  <a:lnTo>
                    <a:pt x="9819" y="88182"/>
                  </a:lnTo>
                  <a:lnTo>
                    <a:pt x="9664" y="95293"/>
                  </a:lnTo>
                  <a:lnTo>
                    <a:pt x="7537" y="128526"/>
                  </a:lnTo>
                  <a:lnTo>
                    <a:pt x="6874" y="136889"/>
                  </a:lnTo>
                  <a:lnTo>
                    <a:pt x="6094" y="144794"/>
                  </a:lnTo>
                  <a:lnTo>
                    <a:pt x="5433" y="152425"/>
                  </a:lnTo>
                  <a:lnTo>
                    <a:pt x="4772" y="160056"/>
                  </a:lnTo>
                  <a:lnTo>
                    <a:pt x="4119" y="167533"/>
                  </a:lnTo>
                  <a:lnTo>
                    <a:pt x="3572" y="174311"/>
                  </a:lnTo>
                  <a:lnTo>
                    <a:pt x="3025" y="181088"/>
                  </a:lnTo>
                  <a:lnTo>
                    <a:pt x="2546" y="187082"/>
                  </a:lnTo>
                  <a:lnTo>
                    <a:pt x="2149" y="193091"/>
                  </a:lnTo>
                  <a:lnTo>
                    <a:pt x="1751" y="199100"/>
                  </a:lnTo>
                  <a:lnTo>
                    <a:pt x="1441" y="204952"/>
                  </a:lnTo>
                  <a:lnTo>
                    <a:pt x="1185" y="210366"/>
                  </a:lnTo>
                  <a:lnTo>
                    <a:pt x="930" y="215780"/>
                  </a:lnTo>
                  <a:lnTo>
                    <a:pt x="758" y="220837"/>
                  </a:lnTo>
                  <a:lnTo>
                    <a:pt x="617" y="225573"/>
                  </a:lnTo>
                  <a:lnTo>
                    <a:pt x="476" y="230308"/>
                  </a:lnTo>
                  <a:lnTo>
                    <a:pt x="401" y="234378"/>
                  </a:lnTo>
                  <a:lnTo>
                    <a:pt x="342" y="238780"/>
                  </a:lnTo>
                  <a:lnTo>
                    <a:pt x="283" y="243182"/>
                  </a:lnTo>
                  <a:lnTo>
                    <a:pt x="0" y="247687"/>
                  </a:lnTo>
                  <a:lnTo>
                    <a:pt x="261" y="251983"/>
                  </a:lnTo>
                  <a:lnTo>
                    <a:pt x="522" y="256280"/>
                  </a:lnTo>
                  <a:lnTo>
                    <a:pt x="1263" y="260507"/>
                  </a:lnTo>
                  <a:lnTo>
                    <a:pt x="1910" y="264561"/>
                  </a:lnTo>
                  <a:lnTo>
                    <a:pt x="2557" y="268615"/>
                  </a:lnTo>
                  <a:lnTo>
                    <a:pt x="3414" y="272524"/>
                  </a:lnTo>
                  <a:lnTo>
                    <a:pt x="4144" y="276308"/>
                  </a:lnTo>
                  <a:lnTo>
                    <a:pt x="4874" y="280091"/>
                  </a:lnTo>
                  <a:lnTo>
                    <a:pt x="5103" y="284527"/>
                  </a:lnTo>
                  <a:lnTo>
                    <a:pt x="6291" y="287263"/>
                  </a:lnTo>
                  <a:lnTo>
                    <a:pt x="15891" y="294201"/>
                  </a:lnTo>
                  <a:lnTo>
                    <a:pt x="16816" y="294497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070618" y="3941323"/>
              <a:ext cx="885190" cy="203835"/>
            </a:xfrm>
            <a:custGeom>
              <a:avLst/>
              <a:gdLst/>
              <a:ahLst/>
              <a:cxnLst/>
              <a:rect l="l" t="t" r="r" b="b"/>
              <a:pathLst>
                <a:path w="885189" h="203835">
                  <a:moveTo>
                    <a:pt x="26679" y="100332"/>
                  </a:moveTo>
                  <a:lnTo>
                    <a:pt x="29379" y="100872"/>
                  </a:lnTo>
                  <a:lnTo>
                    <a:pt x="36317" y="102314"/>
                  </a:lnTo>
                  <a:lnTo>
                    <a:pt x="42878" y="103573"/>
                  </a:lnTo>
                  <a:lnTo>
                    <a:pt x="49438" y="104831"/>
                  </a:lnTo>
                  <a:lnTo>
                    <a:pt x="58666" y="107289"/>
                  </a:lnTo>
                  <a:lnTo>
                    <a:pt x="66042" y="107883"/>
                  </a:lnTo>
                  <a:lnTo>
                    <a:pt x="73418" y="108477"/>
                  </a:lnTo>
                  <a:lnTo>
                    <a:pt x="81141" y="108054"/>
                  </a:lnTo>
                  <a:lnTo>
                    <a:pt x="87131" y="107134"/>
                  </a:lnTo>
                  <a:lnTo>
                    <a:pt x="93120" y="106214"/>
                  </a:lnTo>
                  <a:lnTo>
                    <a:pt x="97969" y="104423"/>
                  </a:lnTo>
                  <a:lnTo>
                    <a:pt x="101977" y="102362"/>
                  </a:lnTo>
                  <a:lnTo>
                    <a:pt x="105985" y="100302"/>
                  </a:lnTo>
                  <a:lnTo>
                    <a:pt x="114374" y="87057"/>
                  </a:lnTo>
                  <a:lnTo>
                    <a:pt x="114577" y="84425"/>
                  </a:lnTo>
                  <a:lnTo>
                    <a:pt x="98162" y="66958"/>
                  </a:lnTo>
                  <a:lnTo>
                    <a:pt x="95116" y="65542"/>
                  </a:lnTo>
                  <a:lnTo>
                    <a:pt x="91693" y="64469"/>
                  </a:lnTo>
                  <a:lnTo>
                    <a:pt x="88289" y="63587"/>
                  </a:lnTo>
                  <a:lnTo>
                    <a:pt x="84885" y="62705"/>
                  </a:lnTo>
                  <a:lnTo>
                    <a:pt x="81283" y="62131"/>
                  </a:lnTo>
                  <a:lnTo>
                    <a:pt x="77739" y="61666"/>
                  </a:lnTo>
                  <a:lnTo>
                    <a:pt x="74194" y="61200"/>
                  </a:lnTo>
                  <a:lnTo>
                    <a:pt x="70575" y="60704"/>
                  </a:lnTo>
                  <a:lnTo>
                    <a:pt x="67023" y="60797"/>
                  </a:lnTo>
                  <a:lnTo>
                    <a:pt x="63471" y="60889"/>
                  </a:lnTo>
                  <a:lnTo>
                    <a:pt x="59919" y="61596"/>
                  </a:lnTo>
                  <a:lnTo>
                    <a:pt x="56427" y="62221"/>
                  </a:lnTo>
                  <a:lnTo>
                    <a:pt x="52935" y="62847"/>
                  </a:lnTo>
                  <a:lnTo>
                    <a:pt x="49479" y="63495"/>
                  </a:lnTo>
                  <a:lnTo>
                    <a:pt x="46071" y="64551"/>
                  </a:lnTo>
                  <a:lnTo>
                    <a:pt x="42663" y="65608"/>
                  </a:lnTo>
                  <a:lnTo>
                    <a:pt x="27730" y="74342"/>
                  </a:lnTo>
                  <a:lnTo>
                    <a:pt x="25098" y="76525"/>
                  </a:lnTo>
                  <a:lnTo>
                    <a:pt x="22429" y="79026"/>
                  </a:lnTo>
                  <a:lnTo>
                    <a:pt x="20188" y="81653"/>
                  </a:lnTo>
                  <a:lnTo>
                    <a:pt x="17946" y="84280"/>
                  </a:lnTo>
                  <a:lnTo>
                    <a:pt x="16216" y="87161"/>
                  </a:lnTo>
                  <a:lnTo>
                    <a:pt x="14280" y="90104"/>
                  </a:lnTo>
                  <a:lnTo>
                    <a:pt x="12345" y="93046"/>
                  </a:lnTo>
                  <a:lnTo>
                    <a:pt x="2616" y="112192"/>
                  </a:lnTo>
                  <a:lnTo>
                    <a:pt x="1259" y="115496"/>
                  </a:lnTo>
                  <a:lnTo>
                    <a:pt x="629" y="118783"/>
                  </a:lnTo>
                  <a:lnTo>
                    <a:pt x="0" y="122070"/>
                  </a:lnTo>
                  <a:lnTo>
                    <a:pt x="68" y="125378"/>
                  </a:lnTo>
                  <a:lnTo>
                    <a:pt x="163" y="128667"/>
                  </a:lnTo>
                  <a:lnTo>
                    <a:pt x="257" y="131955"/>
                  </a:lnTo>
                  <a:lnTo>
                    <a:pt x="486" y="135244"/>
                  </a:lnTo>
                  <a:lnTo>
                    <a:pt x="17008" y="163845"/>
                  </a:lnTo>
                  <a:lnTo>
                    <a:pt x="19618" y="166346"/>
                  </a:lnTo>
                  <a:lnTo>
                    <a:pt x="22521" y="168802"/>
                  </a:lnTo>
                  <a:lnTo>
                    <a:pt x="25484" y="171371"/>
                  </a:lnTo>
                  <a:lnTo>
                    <a:pt x="28447" y="173940"/>
                  </a:lnTo>
                  <a:lnTo>
                    <a:pt x="31609" y="176824"/>
                  </a:lnTo>
                  <a:lnTo>
                    <a:pt x="34785" y="179261"/>
                  </a:lnTo>
                  <a:lnTo>
                    <a:pt x="37960" y="181698"/>
                  </a:lnTo>
                  <a:lnTo>
                    <a:pt x="40985" y="184037"/>
                  </a:lnTo>
                  <a:lnTo>
                    <a:pt x="44537" y="185994"/>
                  </a:lnTo>
                  <a:lnTo>
                    <a:pt x="48088" y="187950"/>
                  </a:lnTo>
                  <a:lnTo>
                    <a:pt x="52150" y="189348"/>
                  </a:lnTo>
                  <a:lnTo>
                    <a:pt x="56096" y="191001"/>
                  </a:lnTo>
                  <a:lnTo>
                    <a:pt x="60042" y="192656"/>
                  </a:lnTo>
                  <a:lnTo>
                    <a:pt x="63932" y="194426"/>
                  </a:lnTo>
                  <a:lnTo>
                    <a:pt x="68214" y="195917"/>
                  </a:lnTo>
                  <a:lnTo>
                    <a:pt x="97028" y="202857"/>
                  </a:lnTo>
                  <a:lnTo>
                    <a:pt x="102355" y="203380"/>
                  </a:lnTo>
                  <a:lnTo>
                    <a:pt x="144214" y="200115"/>
                  </a:lnTo>
                  <a:lnTo>
                    <a:pt x="184856" y="186135"/>
                  </a:lnTo>
                  <a:lnTo>
                    <a:pt x="190334" y="183537"/>
                  </a:lnTo>
                  <a:lnTo>
                    <a:pt x="195623" y="180647"/>
                  </a:lnTo>
                  <a:lnTo>
                    <a:pt x="200562" y="177696"/>
                  </a:lnTo>
                  <a:lnTo>
                    <a:pt x="205502" y="174744"/>
                  </a:lnTo>
                  <a:lnTo>
                    <a:pt x="209852" y="171593"/>
                  </a:lnTo>
                  <a:lnTo>
                    <a:pt x="214492" y="168426"/>
                  </a:lnTo>
                  <a:lnTo>
                    <a:pt x="219133" y="165260"/>
                  </a:lnTo>
                  <a:lnTo>
                    <a:pt x="224163" y="161973"/>
                  </a:lnTo>
                  <a:lnTo>
                    <a:pt x="228406" y="158697"/>
                  </a:lnTo>
                  <a:lnTo>
                    <a:pt x="232648" y="155422"/>
                  </a:lnTo>
                  <a:lnTo>
                    <a:pt x="236354" y="152086"/>
                  </a:lnTo>
                  <a:lnTo>
                    <a:pt x="239946" y="148772"/>
                  </a:lnTo>
                  <a:lnTo>
                    <a:pt x="243538" y="145458"/>
                  </a:lnTo>
                  <a:lnTo>
                    <a:pt x="247031" y="142395"/>
                  </a:lnTo>
                  <a:lnTo>
                    <a:pt x="249957" y="138815"/>
                  </a:lnTo>
                  <a:lnTo>
                    <a:pt x="252883" y="135236"/>
                  </a:lnTo>
                  <a:lnTo>
                    <a:pt x="262531" y="115330"/>
                  </a:lnTo>
                  <a:lnTo>
                    <a:pt x="263855" y="111374"/>
                  </a:lnTo>
                  <a:lnTo>
                    <a:pt x="264734" y="107403"/>
                  </a:lnTo>
                  <a:lnTo>
                    <a:pt x="265447" y="103558"/>
                  </a:lnTo>
                  <a:lnTo>
                    <a:pt x="266161" y="99712"/>
                  </a:lnTo>
                  <a:lnTo>
                    <a:pt x="266525" y="95937"/>
                  </a:lnTo>
                  <a:lnTo>
                    <a:pt x="266812" y="92261"/>
                  </a:lnTo>
                  <a:lnTo>
                    <a:pt x="267098" y="88585"/>
                  </a:lnTo>
                  <a:lnTo>
                    <a:pt x="267413" y="84739"/>
                  </a:lnTo>
                  <a:lnTo>
                    <a:pt x="267168" y="81503"/>
                  </a:lnTo>
                  <a:lnTo>
                    <a:pt x="266922" y="78266"/>
                  </a:lnTo>
                  <a:lnTo>
                    <a:pt x="266079" y="75579"/>
                  </a:lnTo>
                  <a:lnTo>
                    <a:pt x="265339" y="72843"/>
                  </a:lnTo>
                  <a:lnTo>
                    <a:pt x="264600" y="70106"/>
                  </a:lnTo>
                  <a:lnTo>
                    <a:pt x="263861" y="67645"/>
                  </a:lnTo>
                  <a:lnTo>
                    <a:pt x="262730" y="65084"/>
                  </a:lnTo>
                  <a:lnTo>
                    <a:pt x="261599" y="62522"/>
                  </a:lnTo>
                  <a:lnTo>
                    <a:pt x="260228" y="59782"/>
                  </a:lnTo>
                  <a:lnTo>
                    <a:pt x="258553" y="57473"/>
                  </a:lnTo>
                  <a:lnTo>
                    <a:pt x="256879" y="55164"/>
                  </a:lnTo>
                  <a:lnTo>
                    <a:pt x="220533" y="34513"/>
                  </a:lnTo>
                  <a:lnTo>
                    <a:pt x="215680" y="33872"/>
                  </a:lnTo>
                  <a:lnTo>
                    <a:pt x="214008" y="34229"/>
                  </a:lnTo>
                  <a:lnTo>
                    <a:pt x="213156" y="34565"/>
                  </a:lnTo>
                  <a:lnTo>
                    <a:pt x="212305" y="34902"/>
                  </a:lnTo>
                  <a:lnTo>
                    <a:pt x="212376" y="35332"/>
                  </a:lnTo>
                  <a:lnTo>
                    <a:pt x="212997" y="36209"/>
                  </a:lnTo>
                  <a:lnTo>
                    <a:pt x="213617" y="37087"/>
                  </a:lnTo>
                  <a:lnTo>
                    <a:pt x="215089" y="38561"/>
                  </a:lnTo>
                  <a:lnTo>
                    <a:pt x="216880" y="39830"/>
                  </a:lnTo>
                  <a:lnTo>
                    <a:pt x="218671" y="41099"/>
                  </a:lnTo>
                  <a:lnTo>
                    <a:pt x="232552" y="47323"/>
                  </a:lnTo>
                  <a:lnTo>
                    <a:pt x="235671" y="48350"/>
                  </a:lnTo>
                  <a:lnTo>
                    <a:pt x="238803" y="49242"/>
                  </a:lnTo>
                  <a:lnTo>
                    <a:pt x="242454" y="49983"/>
                  </a:lnTo>
                  <a:lnTo>
                    <a:pt x="246105" y="50724"/>
                  </a:lnTo>
                  <a:lnTo>
                    <a:pt x="250353" y="51027"/>
                  </a:lnTo>
                  <a:lnTo>
                    <a:pt x="254460" y="51769"/>
                  </a:lnTo>
                  <a:lnTo>
                    <a:pt x="258567" y="52512"/>
                  </a:lnTo>
                  <a:lnTo>
                    <a:pt x="262919" y="53550"/>
                  </a:lnTo>
                  <a:lnTo>
                    <a:pt x="267096" y="54436"/>
                  </a:lnTo>
                  <a:lnTo>
                    <a:pt x="271273" y="55323"/>
                  </a:lnTo>
                  <a:lnTo>
                    <a:pt x="275478" y="56282"/>
                  </a:lnTo>
                  <a:lnTo>
                    <a:pt x="279519" y="57090"/>
                  </a:lnTo>
                  <a:lnTo>
                    <a:pt x="283561" y="57898"/>
                  </a:lnTo>
                  <a:lnTo>
                    <a:pt x="287518" y="58655"/>
                  </a:lnTo>
                  <a:lnTo>
                    <a:pt x="291344" y="59286"/>
                  </a:lnTo>
                  <a:lnTo>
                    <a:pt x="295171" y="59918"/>
                  </a:lnTo>
                  <a:lnTo>
                    <a:pt x="298870" y="60174"/>
                  </a:lnTo>
                  <a:lnTo>
                    <a:pt x="302479" y="60880"/>
                  </a:lnTo>
                  <a:lnTo>
                    <a:pt x="306088" y="61586"/>
                  </a:lnTo>
                  <a:lnTo>
                    <a:pt x="309570" y="62629"/>
                  </a:lnTo>
                  <a:lnTo>
                    <a:pt x="312996" y="63522"/>
                  </a:lnTo>
                  <a:lnTo>
                    <a:pt x="316422" y="64416"/>
                  </a:lnTo>
                  <a:lnTo>
                    <a:pt x="319744" y="65134"/>
                  </a:lnTo>
                  <a:lnTo>
                    <a:pt x="323036" y="66240"/>
                  </a:lnTo>
                  <a:lnTo>
                    <a:pt x="351696" y="82554"/>
                  </a:lnTo>
                  <a:lnTo>
                    <a:pt x="354563" y="85061"/>
                  </a:lnTo>
                  <a:lnTo>
                    <a:pt x="357237" y="87822"/>
                  </a:lnTo>
                  <a:lnTo>
                    <a:pt x="359471" y="90664"/>
                  </a:lnTo>
                  <a:lnTo>
                    <a:pt x="361704" y="93505"/>
                  </a:lnTo>
                  <a:lnTo>
                    <a:pt x="363291" y="96807"/>
                  </a:lnTo>
                  <a:lnTo>
                    <a:pt x="365098" y="99603"/>
                  </a:lnTo>
                  <a:lnTo>
                    <a:pt x="366906" y="102399"/>
                  </a:lnTo>
                  <a:lnTo>
                    <a:pt x="368759" y="104870"/>
                  </a:lnTo>
                  <a:lnTo>
                    <a:pt x="370316" y="107438"/>
                  </a:lnTo>
                  <a:lnTo>
                    <a:pt x="377319" y="122780"/>
                  </a:lnTo>
                  <a:lnTo>
                    <a:pt x="378093" y="125438"/>
                  </a:lnTo>
                  <a:lnTo>
                    <a:pt x="378369" y="128427"/>
                  </a:lnTo>
                  <a:lnTo>
                    <a:pt x="379084" y="130953"/>
                  </a:lnTo>
                  <a:lnTo>
                    <a:pt x="379800" y="133479"/>
                  </a:lnTo>
                  <a:lnTo>
                    <a:pt x="380778" y="135635"/>
                  </a:lnTo>
                  <a:lnTo>
                    <a:pt x="381613" y="137936"/>
                  </a:lnTo>
                  <a:lnTo>
                    <a:pt x="382448" y="140236"/>
                  </a:lnTo>
                  <a:lnTo>
                    <a:pt x="383341" y="142420"/>
                  </a:lnTo>
                  <a:lnTo>
                    <a:pt x="384093" y="144757"/>
                  </a:lnTo>
                  <a:lnTo>
                    <a:pt x="384846" y="147094"/>
                  </a:lnTo>
                  <a:lnTo>
                    <a:pt x="385274" y="149731"/>
                  </a:lnTo>
                  <a:lnTo>
                    <a:pt x="386128" y="151959"/>
                  </a:lnTo>
                  <a:lnTo>
                    <a:pt x="386981" y="154187"/>
                  </a:lnTo>
                  <a:lnTo>
                    <a:pt x="388185" y="156062"/>
                  </a:lnTo>
                  <a:lnTo>
                    <a:pt x="389213" y="158126"/>
                  </a:lnTo>
                  <a:lnTo>
                    <a:pt x="390242" y="160192"/>
                  </a:lnTo>
                  <a:lnTo>
                    <a:pt x="391089" y="162447"/>
                  </a:lnTo>
                  <a:lnTo>
                    <a:pt x="392300" y="164349"/>
                  </a:lnTo>
                  <a:lnTo>
                    <a:pt x="393512" y="166251"/>
                  </a:lnTo>
                  <a:lnTo>
                    <a:pt x="395116" y="167773"/>
                  </a:lnTo>
                  <a:lnTo>
                    <a:pt x="396482" y="169541"/>
                  </a:lnTo>
                  <a:lnTo>
                    <a:pt x="397849" y="171309"/>
                  </a:lnTo>
                  <a:lnTo>
                    <a:pt x="399019" y="173286"/>
                  </a:lnTo>
                  <a:lnTo>
                    <a:pt x="400501" y="174956"/>
                  </a:lnTo>
                  <a:lnTo>
                    <a:pt x="411469" y="182979"/>
                  </a:lnTo>
                  <a:lnTo>
                    <a:pt x="413699" y="183923"/>
                  </a:lnTo>
                  <a:lnTo>
                    <a:pt x="416163" y="184636"/>
                  </a:lnTo>
                  <a:lnTo>
                    <a:pt x="418755" y="185223"/>
                  </a:lnTo>
                  <a:lnTo>
                    <a:pt x="421347" y="185809"/>
                  </a:lnTo>
                  <a:lnTo>
                    <a:pt x="424147" y="186459"/>
                  </a:lnTo>
                  <a:lnTo>
                    <a:pt x="427019" y="186497"/>
                  </a:lnTo>
                  <a:lnTo>
                    <a:pt x="429891" y="186535"/>
                  </a:lnTo>
                  <a:lnTo>
                    <a:pt x="432923" y="186233"/>
                  </a:lnTo>
                  <a:lnTo>
                    <a:pt x="435987" y="185450"/>
                  </a:lnTo>
                  <a:lnTo>
                    <a:pt x="439051" y="184667"/>
                  </a:lnTo>
                  <a:lnTo>
                    <a:pt x="442494" y="183400"/>
                  </a:lnTo>
                  <a:lnTo>
                    <a:pt x="445403" y="181800"/>
                  </a:lnTo>
                  <a:lnTo>
                    <a:pt x="448312" y="180199"/>
                  </a:lnTo>
                  <a:lnTo>
                    <a:pt x="450834" y="178125"/>
                  </a:lnTo>
                  <a:lnTo>
                    <a:pt x="453441" y="175848"/>
                  </a:lnTo>
                  <a:lnTo>
                    <a:pt x="456048" y="173571"/>
                  </a:lnTo>
                  <a:lnTo>
                    <a:pt x="458761" y="170905"/>
                  </a:lnTo>
                  <a:lnTo>
                    <a:pt x="461044" y="168136"/>
                  </a:lnTo>
                  <a:lnTo>
                    <a:pt x="463327" y="165368"/>
                  </a:lnTo>
                  <a:lnTo>
                    <a:pt x="465135" y="162320"/>
                  </a:lnTo>
                  <a:lnTo>
                    <a:pt x="467138" y="159236"/>
                  </a:lnTo>
                  <a:lnTo>
                    <a:pt x="469140" y="156152"/>
                  </a:lnTo>
                  <a:lnTo>
                    <a:pt x="482710" y="117751"/>
                  </a:lnTo>
                  <a:lnTo>
                    <a:pt x="483542" y="113813"/>
                  </a:lnTo>
                  <a:lnTo>
                    <a:pt x="484374" y="109876"/>
                  </a:lnTo>
                  <a:lnTo>
                    <a:pt x="485438" y="106005"/>
                  </a:lnTo>
                  <a:lnTo>
                    <a:pt x="486344" y="102250"/>
                  </a:lnTo>
                  <a:lnTo>
                    <a:pt x="487249" y="98495"/>
                  </a:lnTo>
                  <a:lnTo>
                    <a:pt x="488187" y="94847"/>
                  </a:lnTo>
                  <a:lnTo>
                    <a:pt x="488975" y="91280"/>
                  </a:lnTo>
                  <a:lnTo>
                    <a:pt x="489763" y="87714"/>
                  </a:lnTo>
                  <a:lnTo>
                    <a:pt x="490478" y="84258"/>
                  </a:lnTo>
                  <a:lnTo>
                    <a:pt x="491073" y="80853"/>
                  </a:lnTo>
                  <a:lnTo>
                    <a:pt x="491669" y="77447"/>
                  </a:lnTo>
                  <a:lnTo>
                    <a:pt x="492151" y="74134"/>
                  </a:lnTo>
                  <a:lnTo>
                    <a:pt x="492549" y="70848"/>
                  </a:lnTo>
                  <a:lnTo>
                    <a:pt x="492947" y="67561"/>
                  </a:lnTo>
                  <a:lnTo>
                    <a:pt x="493231" y="64343"/>
                  </a:lnTo>
                  <a:lnTo>
                    <a:pt x="493462" y="61135"/>
                  </a:lnTo>
                  <a:lnTo>
                    <a:pt x="493694" y="57927"/>
                  </a:lnTo>
                  <a:lnTo>
                    <a:pt x="493830" y="54762"/>
                  </a:lnTo>
                  <a:lnTo>
                    <a:pt x="493939" y="51598"/>
                  </a:lnTo>
                  <a:lnTo>
                    <a:pt x="494048" y="48435"/>
                  </a:lnTo>
                  <a:lnTo>
                    <a:pt x="493817" y="44485"/>
                  </a:lnTo>
                  <a:lnTo>
                    <a:pt x="494116" y="42151"/>
                  </a:lnTo>
                  <a:lnTo>
                    <a:pt x="494415" y="39817"/>
                  </a:lnTo>
                  <a:lnTo>
                    <a:pt x="495120" y="38307"/>
                  </a:lnTo>
                  <a:lnTo>
                    <a:pt x="495734" y="37595"/>
                  </a:lnTo>
                  <a:lnTo>
                    <a:pt x="496347" y="36883"/>
                  </a:lnTo>
                  <a:lnTo>
                    <a:pt x="497130" y="37120"/>
                  </a:lnTo>
                  <a:lnTo>
                    <a:pt x="497797" y="37880"/>
                  </a:lnTo>
                  <a:lnTo>
                    <a:pt x="498463" y="38641"/>
                  </a:lnTo>
                  <a:lnTo>
                    <a:pt x="501272" y="49324"/>
                  </a:lnTo>
                  <a:lnTo>
                    <a:pt x="501710" y="52021"/>
                  </a:lnTo>
                  <a:lnTo>
                    <a:pt x="503025" y="68363"/>
                  </a:lnTo>
                  <a:lnTo>
                    <a:pt x="503195" y="72045"/>
                  </a:lnTo>
                  <a:lnTo>
                    <a:pt x="503295" y="76310"/>
                  </a:lnTo>
                  <a:lnTo>
                    <a:pt x="503374" y="80431"/>
                  </a:lnTo>
                  <a:lnTo>
                    <a:pt x="503454" y="84552"/>
                  </a:lnTo>
                  <a:lnTo>
                    <a:pt x="503483" y="88909"/>
                  </a:lnTo>
                  <a:lnTo>
                    <a:pt x="503504" y="93089"/>
                  </a:lnTo>
                  <a:lnTo>
                    <a:pt x="503525" y="97269"/>
                  </a:lnTo>
                  <a:lnTo>
                    <a:pt x="503513" y="101472"/>
                  </a:lnTo>
                  <a:lnTo>
                    <a:pt x="503502" y="105511"/>
                  </a:lnTo>
                  <a:lnTo>
                    <a:pt x="503490" y="109550"/>
                  </a:lnTo>
                  <a:lnTo>
                    <a:pt x="503460" y="113501"/>
                  </a:lnTo>
                  <a:lnTo>
                    <a:pt x="503434" y="117323"/>
                  </a:lnTo>
                  <a:lnTo>
                    <a:pt x="503408" y="121145"/>
                  </a:lnTo>
                  <a:lnTo>
                    <a:pt x="503374" y="124839"/>
                  </a:lnTo>
                  <a:lnTo>
                    <a:pt x="503345" y="128443"/>
                  </a:lnTo>
                  <a:lnTo>
                    <a:pt x="503316" y="132047"/>
                  </a:lnTo>
                  <a:lnTo>
                    <a:pt x="503173" y="142728"/>
                  </a:lnTo>
                  <a:lnTo>
                    <a:pt x="502887" y="141745"/>
                  </a:lnTo>
                  <a:lnTo>
                    <a:pt x="503144" y="140343"/>
                  </a:lnTo>
                  <a:lnTo>
                    <a:pt x="503401" y="138941"/>
                  </a:lnTo>
                  <a:lnTo>
                    <a:pt x="504113" y="136606"/>
                  </a:lnTo>
                  <a:lnTo>
                    <a:pt x="504734" y="134085"/>
                  </a:lnTo>
                  <a:lnTo>
                    <a:pt x="505355" y="131565"/>
                  </a:lnTo>
                  <a:lnTo>
                    <a:pt x="506175" y="128410"/>
                  </a:lnTo>
                  <a:lnTo>
                    <a:pt x="506873" y="125218"/>
                  </a:lnTo>
                  <a:lnTo>
                    <a:pt x="507571" y="122026"/>
                  </a:lnTo>
                  <a:lnTo>
                    <a:pt x="508305" y="118459"/>
                  </a:lnTo>
                  <a:lnTo>
                    <a:pt x="508922" y="114934"/>
                  </a:lnTo>
                  <a:lnTo>
                    <a:pt x="509540" y="111409"/>
                  </a:lnTo>
                  <a:lnTo>
                    <a:pt x="509836" y="107700"/>
                  </a:lnTo>
                  <a:lnTo>
                    <a:pt x="510578" y="104068"/>
                  </a:lnTo>
                  <a:lnTo>
                    <a:pt x="511321" y="100436"/>
                  </a:lnTo>
                  <a:lnTo>
                    <a:pt x="512428" y="96747"/>
                  </a:lnTo>
                  <a:lnTo>
                    <a:pt x="513377" y="93138"/>
                  </a:lnTo>
                  <a:lnTo>
                    <a:pt x="514325" y="89530"/>
                  </a:lnTo>
                  <a:lnTo>
                    <a:pt x="515110" y="85938"/>
                  </a:lnTo>
                  <a:lnTo>
                    <a:pt x="516270" y="82415"/>
                  </a:lnTo>
                  <a:lnTo>
                    <a:pt x="517430" y="78891"/>
                  </a:lnTo>
                  <a:lnTo>
                    <a:pt x="519000" y="75419"/>
                  </a:lnTo>
                  <a:lnTo>
                    <a:pt x="520339" y="71996"/>
                  </a:lnTo>
                  <a:lnTo>
                    <a:pt x="521678" y="68574"/>
                  </a:lnTo>
                  <a:lnTo>
                    <a:pt x="522833" y="65211"/>
                  </a:lnTo>
                  <a:lnTo>
                    <a:pt x="524304" y="61881"/>
                  </a:lnTo>
                  <a:lnTo>
                    <a:pt x="525775" y="58551"/>
                  </a:lnTo>
                  <a:lnTo>
                    <a:pt x="527337" y="55005"/>
                  </a:lnTo>
                  <a:lnTo>
                    <a:pt x="529163" y="52017"/>
                  </a:lnTo>
                  <a:lnTo>
                    <a:pt x="530990" y="49029"/>
                  </a:lnTo>
                  <a:lnTo>
                    <a:pt x="533029" y="46264"/>
                  </a:lnTo>
                  <a:lnTo>
                    <a:pt x="535263" y="43955"/>
                  </a:lnTo>
                  <a:lnTo>
                    <a:pt x="537497" y="41646"/>
                  </a:lnTo>
                  <a:lnTo>
                    <a:pt x="550848" y="34495"/>
                  </a:lnTo>
                  <a:lnTo>
                    <a:pt x="553726" y="33552"/>
                  </a:lnTo>
                  <a:lnTo>
                    <a:pt x="557034" y="32704"/>
                  </a:lnTo>
                  <a:lnTo>
                    <a:pt x="559833" y="32509"/>
                  </a:lnTo>
                  <a:lnTo>
                    <a:pt x="562632" y="32313"/>
                  </a:lnTo>
                  <a:lnTo>
                    <a:pt x="565088" y="32841"/>
                  </a:lnTo>
                  <a:lnTo>
                    <a:pt x="567642" y="33323"/>
                  </a:lnTo>
                  <a:lnTo>
                    <a:pt x="570195" y="33804"/>
                  </a:lnTo>
                  <a:lnTo>
                    <a:pt x="572617" y="34390"/>
                  </a:lnTo>
                  <a:lnTo>
                    <a:pt x="575154" y="35399"/>
                  </a:lnTo>
                  <a:lnTo>
                    <a:pt x="577691" y="36407"/>
                  </a:lnTo>
                  <a:lnTo>
                    <a:pt x="580494" y="37732"/>
                  </a:lnTo>
                  <a:lnTo>
                    <a:pt x="582861" y="39372"/>
                  </a:lnTo>
                  <a:lnTo>
                    <a:pt x="585228" y="41013"/>
                  </a:lnTo>
                  <a:lnTo>
                    <a:pt x="587206" y="43293"/>
                  </a:lnTo>
                  <a:lnTo>
                    <a:pt x="589356" y="45241"/>
                  </a:lnTo>
                  <a:lnTo>
                    <a:pt x="591505" y="47188"/>
                  </a:lnTo>
                  <a:lnTo>
                    <a:pt x="593814" y="49018"/>
                  </a:lnTo>
                  <a:lnTo>
                    <a:pt x="595759" y="51058"/>
                  </a:lnTo>
                  <a:lnTo>
                    <a:pt x="604836" y="64738"/>
                  </a:lnTo>
                  <a:lnTo>
                    <a:pt x="605876" y="67290"/>
                  </a:lnTo>
                  <a:lnTo>
                    <a:pt x="606369" y="70001"/>
                  </a:lnTo>
                  <a:lnTo>
                    <a:pt x="607265" y="72796"/>
                  </a:lnTo>
                  <a:lnTo>
                    <a:pt x="608161" y="75591"/>
                  </a:lnTo>
                  <a:lnTo>
                    <a:pt x="609269" y="78525"/>
                  </a:lnTo>
                  <a:lnTo>
                    <a:pt x="610211" y="81506"/>
                  </a:lnTo>
                  <a:lnTo>
                    <a:pt x="611153" y="84487"/>
                  </a:lnTo>
                  <a:lnTo>
                    <a:pt x="612380" y="87574"/>
                  </a:lnTo>
                  <a:lnTo>
                    <a:pt x="612915" y="90682"/>
                  </a:lnTo>
                  <a:lnTo>
                    <a:pt x="613450" y="93790"/>
                  </a:lnTo>
                  <a:lnTo>
                    <a:pt x="613719" y="97779"/>
                  </a:lnTo>
                  <a:lnTo>
                    <a:pt x="613419" y="100151"/>
                  </a:lnTo>
                  <a:lnTo>
                    <a:pt x="613119" y="102524"/>
                  </a:lnTo>
                  <a:lnTo>
                    <a:pt x="612052" y="104125"/>
                  </a:lnTo>
                  <a:lnTo>
                    <a:pt x="611116" y="104916"/>
                  </a:lnTo>
                  <a:lnTo>
                    <a:pt x="610180" y="105708"/>
                  </a:lnTo>
                  <a:lnTo>
                    <a:pt x="608898" y="105573"/>
                  </a:lnTo>
                  <a:lnTo>
                    <a:pt x="607803" y="104899"/>
                  </a:lnTo>
                  <a:lnTo>
                    <a:pt x="606708" y="104226"/>
                  </a:lnTo>
                  <a:lnTo>
                    <a:pt x="603355" y="91267"/>
                  </a:lnTo>
                  <a:lnTo>
                    <a:pt x="603544" y="88169"/>
                  </a:lnTo>
                  <a:lnTo>
                    <a:pt x="603719" y="85034"/>
                  </a:lnTo>
                  <a:lnTo>
                    <a:pt x="603895" y="81898"/>
                  </a:lnTo>
                  <a:lnTo>
                    <a:pt x="603975" y="78485"/>
                  </a:lnTo>
                  <a:lnTo>
                    <a:pt x="604547" y="75095"/>
                  </a:lnTo>
                  <a:lnTo>
                    <a:pt x="605120" y="71706"/>
                  </a:lnTo>
                  <a:lnTo>
                    <a:pt x="606211" y="68175"/>
                  </a:lnTo>
                  <a:lnTo>
                    <a:pt x="607155" y="64694"/>
                  </a:lnTo>
                  <a:lnTo>
                    <a:pt x="608099" y="61212"/>
                  </a:lnTo>
                  <a:lnTo>
                    <a:pt x="608971" y="57413"/>
                  </a:lnTo>
                  <a:lnTo>
                    <a:pt x="610210" y="54208"/>
                  </a:lnTo>
                  <a:lnTo>
                    <a:pt x="611448" y="51003"/>
                  </a:lnTo>
                  <a:lnTo>
                    <a:pt x="613142" y="48255"/>
                  </a:lnTo>
                  <a:lnTo>
                    <a:pt x="614588" y="45463"/>
                  </a:lnTo>
                  <a:lnTo>
                    <a:pt x="616034" y="42670"/>
                  </a:lnTo>
                  <a:lnTo>
                    <a:pt x="617311" y="40106"/>
                  </a:lnTo>
                  <a:lnTo>
                    <a:pt x="618884" y="37454"/>
                  </a:lnTo>
                  <a:lnTo>
                    <a:pt x="620458" y="34802"/>
                  </a:lnTo>
                  <a:lnTo>
                    <a:pt x="622119" y="32225"/>
                  </a:lnTo>
                  <a:lnTo>
                    <a:pt x="624028" y="29555"/>
                  </a:lnTo>
                  <a:lnTo>
                    <a:pt x="625938" y="26884"/>
                  </a:lnTo>
                  <a:lnTo>
                    <a:pt x="628049" y="23928"/>
                  </a:lnTo>
                  <a:lnTo>
                    <a:pt x="630342" y="21432"/>
                  </a:lnTo>
                  <a:lnTo>
                    <a:pt x="632636" y="18936"/>
                  </a:lnTo>
                  <a:lnTo>
                    <a:pt x="635152" y="16834"/>
                  </a:lnTo>
                  <a:lnTo>
                    <a:pt x="637788" y="14579"/>
                  </a:lnTo>
                  <a:lnTo>
                    <a:pt x="640422" y="12325"/>
                  </a:lnTo>
                  <a:lnTo>
                    <a:pt x="643254" y="9926"/>
                  </a:lnTo>
                  <a:lnTo>
                    <a:pt x="646152" y="7906"/>
                  </a:lnTo>
                  <a:lnTo>
                    <a:pt x="649050" y="5885"/>
                  </a:lnTo>
                  <a:lnTo>
                    <a:pt x="651828" y="3745"/>
                  </a:lnTo>
                  <a:lnTo>
                    <a:pt x="655175" y="2456"/>
                  </a:lnTo>
                  <a:lnTo>
                    <a:pt x="658522" y="1166"/>
                  </a:lnTo>
                  <a:lnTo>
                    <a:pt x="662690" y="330"/>
                  </a:lnTo>
                  <a:lnTo>
                    <a:pt x="666232" y="165"/>
                  </a:lnTo>
                  <a:lnTo>
                    <a:pt x="669775" y="0"/>
                  </a:lnTo>
                  <a:lnTo>
                    <a:pt x="673120" y="768"/>
                  </a:lnTo>
                  <a:lnTo>
                    <a:pt x="676427" y="1464"/>
                  </a:lnTo>
                  <a:lnTo>
                    <a:pt x="679735" y="2159"/>
                  </a:lnTo>
                  <a:lnTo>
                    <a:pt x="683180" y="3059"/>
                  </a:lnTo>
                  <a:lnTo>
                    <a:pt x="686078" y="4336"/>
                  </a:lnTo>
                  <a:lnTo>
                    <a:pt x="688976" y="5614"/>
                  </a:lnTo>
                  <a:lnTo>
                    <a:pt x="691345" y="7237"/>
                  </a:lnTo>
                  <a:lnTo>
                    <a:pt x="693816" y="9128"/>
                  </a:lnTo>
                  <a:lnTo>
                    <a:pt x="696286" y="11019"/>
                  </a:lnTo>
                  <a:lnTo>
                    <a:pt x="698794" y="13268"/>
                  </a:lnTo>
                  <a:lnTo>
                    <a:pt x="700901" y="15685"/>
                  </a:lnTo>
                  <a:lnTo>
                    <a:pt x="703008" y="18102"/>
                  </a:lnTo>
                  <a:lnTo>
                    <a:pt x="704620" y="20551"/>
                  </a:lnTo>
                  <a:lnTo>
                    <a:pt x="706457" y="23631"/>
                  </a:lnTo>
                  <a:lnTo>
                    <a:pt x="708293" y="26710"/>
                  </a:lnTo>
                  <a:lnTo>
                    <a:pt x="710262" y="30464"/>
                  </a:lnTo>
                  <a:lnTo>
                    <a:pt x="711922" y="34161"/>
                  </a:lnTo>
                  <a:lnTo>
                    <a:pt x="713582" y="37858"/>
                  </a:lnTo>
                  <a:lnTo>
                    <a:pt x="714855" y="41896"/>
                  </a:lnTo>
                  <a:lnTo>
                    <a:pt x="716413" y="45813"/>
                  </a:lnTo>
                  <a:lnTo>
                    <a:pt x="717972" y="49731"/>
                  </a:lnTo>
                  <a:lnTo>
                    <a:pt x="719761" y="53495"/>
                  </a:lnTo>
                  <a:lnTo>
                    <a:pt x="721274" y="57667"/>
                  </a:lnTo>
                  <a:lnTo>
                    <a:pt x="722788" y="61839"/>
                  </a:lnTo>
                  <a:lnTo>
                    <a:pt x="723990" y="66446"/>
                  </a:lnTo>
                  <a:lnTo>
                    <a:pt x="725493" y="70847"/>
                  </a:lnTo>
                  <a:lnTo>
                    <a:pt x="726996" y="75247"/>
                  </a:lnTo>
                  <a:lnTo>
                    <a:pt x="728781" y="79762"/>
                  </a:lnTo>
                  <a:lnTo>
                    <a:pt x="730294" y="84070"/>
                  </a:lnTo>
                  <a:lnTo>
                    <a:pt x="731806" y="88376"/>
                  </a:lnTo>
                  <a:lnTo>
                    <a:pt x="733039" y="92619"/>
                  </a:lnTo>
                  <a:lnTo>
                    <a:pt x="734570" y="96686"/>
                  </a:lnTo>
                  <a:lnTo>
                    <a:pt x="736100" y="100754"/>
                  </a:lnTo>
                  <a:lnTo>
                    <a:pt x="737927" y="104679"/>
                  </a:lnTo>
                  <a:lnTo>
                    <a:pt x="739476" y="108476"/>
                  </a:lnTo>
                  <a:lnTo>
                    <a:pt x="741024" y="112273"/>
                  </a:lnTo>
                  <a:lnTo>
                    <a:pt x="742298" y="115912"/>
                  </a:lnTo>
                  <a:lnTo>
                    <a:pt x="743863" y="119468"/>
                  </a:lnTo>
                  <a:lnTo>
                    <a:pt x="745427" y="123025"/>
                  </a:lnTo>
                  <a:lnTo>
                    <a:pt x="747018" y="126442"/>
                  </a:lnTo>
                  <a:lnTo>
                    <a:pt x="748865" y="129813"/>
                  </a:lnTo>
                  <a:lnTo>
                    <a:pt x="750711" y="133185"/>
                  </a:lnTo>
                  <a:lnTo>
                    <a:pt x="752730" y="136721"/>
                  </a:lnTo>
                  <a:lnTo>
                    <a:pt x="754943" y="139697"/>
                  </a:lnTo>
                  <a:lnTo>
                    <a:pt x="757157" y="142673"/>
                  </a:lnTo>
                  <a:lnTo>
                    <a:pt x="788520" y="164589"/>
                  </a:lnTo>
                  <a:lnTo>
                    <a:pt x="793913" y="165387"/>
                  </a:lnTo>
                  <a:lnTo>
                    <a:pt x="796506" y="165358"/>
                  </a:lnTo>
                  <a:lnTo>
                    <a:pt x="799099" y="165328"/>
                  </a:lnTo>
                  <a:lnTo>
                    <a:pt x="801532" y="165112"/>
                  </a:lnTo>
                  <a:lnTo>
                    <a:pt x="804077" y="164410"/>
                  </a:lnTo>
                  <a:lnTo>
                    <a:pt x="806621" y="163708"/>
                  </a:lnTo>
                  <a:lnTo>
                    <a:pt x="809145" y="162874"/>
                  </a:lnTo>
                  <a:lnTo>
                    <a:pt x="811773" y="161145"/>
                  </a:lnTo>
                  <a:lnTo>
                    <a:pt x="814401" y="159417"/>
                  </a:lnTo>
                  <a:lnTo>
                    <a:pt x="833239" y="137576"/>
                  </a:lnTo>
                  <a:lnTo>
                    <a:pt x="835626" y="133967"/>
                  </a:lnTo>
                  <a:lnTo>
                    <a:pt x="838013" y="130358"/>
                  </a:lnTo>
                  <a:lnTo>
                    <a:pt x="840542" y="126605"/>
                  </a:lnTo>
                  <a:lnTo>
                    <a:pt x="842672" y="122936"/>
                  </a:lnTo>
                  <a:lnTo>
                    <a:pt x="844801" y="119268"/>
                  </a:lnTo>
                  <a:lnTo>
                    <a:pt x="846765" y="115842"/>
                  </a:lnTo>
                  <a:lnTo>
                    <a:pt x="848404" y="111957"/>
                  </a:lnTo>
                  <a:lnTo>
                    <a:pt x="850043" y="108073"/>
                  </a:lnTo>
                  <a:lnTo>
                    <a:pt x="851120" y="103773"/>
                  </a:lnTo>
                  <a:lnTo>
                    <a:pt x="852504" y="99630"/>
                  </a:lnTo>
                  <a:lnTo>
                    <a:pt x="853890" y="95488"/>
                  </a:lnTo>
                  <a:lnTo>
                    <a:pt x="855421" y="91211"/>
                  </a:lnTo>
                  <a:lnTo>
                    <a:pt x="856713" y="87104"/>
                  </a:lnTo>
                  <a:lnTo>
                    <a:pt x="858005" y="82997"/>
                  </a:lnTo>
                  <a:lnTo>
                    <a:pt x="859233" y="78919"/>
                  </a:lnTo>
                  <a:lnTo>
                    <a:pt x="860259" y="74987"/>
                  </a:lnTo>
                  <a:lnTo>
                    <a:pt x="861285" y="71056"/>
                  </a:lnTo>
                  <a:lnTo>
                    <a:pt x="862152" y="67230"/>
                  </a:lnTo>
                  <a:lnTo>
                    <a:pt x="862871" y="63515"/>
                  </a:lnTo>
                  <a:lnTo>
                    <a:pt x="863591" y="59799"/>
                  </a:lnTo>
                  <a:lnTo>
                    <a:pt x="864130" y="56210"/>
                  </a:lnTo>
                  <a:lnTo>
                    <a:pt x="864573" y="52694"/>
                  </a:lnTo>
                  <a:lnTo>
                    <a:pt x="865016" y="49178"/>
                  </a:lnTo>
                  <a:lnTo>
                    <a:pt x="865951" y="32541"/>
                  </a:lnTo>
                  <a:lnTo>
                    <a:pt x="866035" y="29292"/>
                  </a:lnTo>
                  <a:lnTo>
                    <a:pt x="865767" y="25294"/>
                  </a:lnTo>
                  <a:lnTo>
                    <a:pt x="866034" y="22922"/>
                  </a:lnTo>
                  <a:lnTo>
                    <a:pt x="866300" y="20550"/>
                  </a:lnTo>
                  <a:lnTo>
                    <a:pt x="866969" y="19029"/>
                  </a:lnTo>
                  <a:lnTo>
                    <a:pt x="867552" y="18308"/>
                  </a:lnTo>
                  <a:lnTo>
                    <a:pt x="868136" y="17589"/>
                  </a:lnTo>
                  <a:lnTo>
                    <a:pt x="868889" y="17834"/>
                  </a:lnTo>
                  <a:lnTo>
                    <a:pt x="869531" y="18602"/>
                  </a:lnTo>
                  <a:lnTo>
                    <a:pt x="870173" y="19371"/>
                  </a:lnTo>
                  <a:lnTo>
                    <a:pt x="870571" y="20998"/>
                  </a:lnTo>
                  <a:lnTo>
                    <a:pt x="871403" y="22921"/>
                  </a:lnTo>
                  <a:lnTo>
                    <a:pt x="872236" y="24843"/>
                  </a:lnTo>
                  <a:lnTo>
                    <a:pt x="873468" y="27424"/>
                  </a:lnTo>
                  <a:lnTo>
                    <a:pt x="874524" y="30137"/>
                  </a:lnTo>
                  <a:lnTo>
                    <a:pt x="880453" y="49258"/>
                  </a:lnTo>
                  <a:lnTo>
                    <a:pt x="881240" y="52680"/>
                  </a:lnTo>
                  <a:lnTo>
                    <a:pt x="881905" y="56231"/>
                  </a:lnTo>
                  <a:lnTo>
                    <a:pt x="882456" y="59730"/>
                  </a:lnTo>
                  <a:lnTo>
                    <a:pt x="883008" y="63228"/>
                  </a:lnTo>
                  <a:lnTo>
                    <a:pt x="883423" y="66766"/>
                  </a:lnTo>
                  <a:lnTo>
                    <a:pt x="883764" y="70248"/>
                  </a:lnTo>
                  <a:lnTo>
                    <a:pt x="884104" y="73729"/>
                  </a:lnTo>
                  <a:lnTo>
                    <a:pt x="884827" y="90779"/>
                  </a:lnTo>
                  <a:lnTo>
                    <a:pt x="884892" y="94129"/>
                  </a:lnTo>
                  <a:lnTo>
                    <a:pt x="884894" y="97438"/>
                  </a:lnTo>
                  <a:lnTo>
                    <a:pt x="884892" y="100723"/>
                  </a:lnTo>
                  <a:lnTo>
                    <a:pt x="884891" y="104008"/>
                  </a:lnTo>
                  <a:lnTo>
                    <a:pt x="884852" y="107525"/>
                  </a:lnTo>
                  <a:lnTo>
                    <a:pt x="884817" y="110490"/>
                  </a:lnTo>
                  <a:lnTo>
                    <a:pt x="884782" y="113454"/>
                  </a:lnTo>
                  <a:lnTo>
                    <a:pt x="884705" y="117171"/>
                  </a:lnTo>
                  <a:lnTo>
                    <a:pt x="884683" y="118508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926286" y="3824395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-9525" y="3775"/>
                  </a:moveTo>
                  <a:lnTo>
                    <a:pt x="9525" y="3775"/>
                  </a:lnTo>
                </a:path>
              </a:pathLst>
            </a:custGeom>
            <a:ln w="7551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5" name="object 125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097536" y="3751904"/>
            <a:ext cx="848307" cy="399351"/>
          </a:xfrm>
          <a:prstGeom prst="rect">
            <a:avLst/>
          </a:prstGeom>
        </p:spPr>
      </p:pic>
      <p:grpSp>
        <p:nvGrpSpPr>
          <p:cNvPr id="126" name="object 126"/>
          <p:cNvGrpSpPr/>
          <p:nvPr/>
        </p:nvGrpSpPr>
        <p:grpSpPr>
          <a:xfrm>
            <a:off x="6356004" y="3766771"/>
            <a:ext cx="1009015" cy="359108"/>
            <a:chOff x="6356003" y="3769936"/>
            <a:chExt cx="1009015" cy="359410"/>
          </a:xfrm>
        </p:grpSpPr>
        <p:sp>
          <p:nvSpPr>
            <p:cNvPr id="127" name="object 127"/>
            <p:cNvSpPr/>
            <p:nvPr/>
          </p:nvSpPr>
          <p:spPr>
            <a:xfrm>
              <a:off x="6365528" y="3842819"/>
              <a:ext cx="161925" cy="238760"/>
            </a:xfrm>
            <a:custGeom>
              <a:avLst/>
              <a:gdLst/>
              <a:ahLst/>
              <a:cxnLst/>
              <a:rect l="l" t="t" r="r" b="b"/>
              <a:pathLst>
                <a:path w="161925" h="238760">
                  <a:moveTo>
                    <a:pt x="152034" y="27256"/>
                  </a:moveTo>
                  <a:lnTo>
                    <a:pt x="151763" y="25905"/>
                  </a:lnTo>
                  <a:lnTo>
                    <a:pt x="151583" y="22570"/>
                  </a:lnTo>
                  <a:lnTo>
                    <a:pt x="150414" y="19153"/>
                  </a:lnTo>
                  <a:lnTo>
                    <a:pt x="149245" y="15737"/>
                  </a:lnTo>
                  <a:lnTo>
                    <a:pt x="149679" y="9815"/>
                  </a:lnTo>
                  <a:lnTo>
                    <a:pt x="145020" y="6757"/>
                  </a:lnTo>
                  <a:lnTo>
                    <a:pt x="107707" y="0"/>
                  </a:lnTo>
                  <a:lnTo>
                    <a:pt x="99760" y="155"/>
                  </a:lnTo>
                  <a:lnTo>
                    <a:pt x="60934" y="6786"/>
                  </a:lnTo>
                  <a:lnTo>
                    <a:pt x="20976" y="24165"/>
                  </a:lnTo>
                  <a:lnTo>
                    <a:pt x="16033" y="28112"/>
                  </a:lnTo>
                  <a:lnTo>
                    <a:pt x="11092" y="32059"/>
                  </a:lnTo>
                  <a:lnTo>
                    <a:pt x="7926" y="35947"/>
                  </a:lnTo>
                  <a:lnTo>
                    <a:pt x="5365" y="40230"/>
                  </a:lnTo>
                  <a:lnTo>
                    <a:pt x="2803" y="44512"/>
                  </a:lnTo>
                  <a:lnTo>
                    <a:pt x="1331" y="49274"/>
                  </a:lnTo>
                  <a:lnTo>
                    <a:pt x="665" y="53806"/>
                  </a:lnTo>
                  <a:lnTo>
                    <a:pt x="0" y="58338"/>
                  </a:lnTo>
                  <a:lnTo>
                    <a:pt x="19208" y="96257"/>
                  </a:lnTo>
                  <a:lnTo>
                    <a:pt x="36691" y="110578"/>
                  </a:lnTo>
                  <a:lnTo>
                    <a:pt x="41453" y="113969"/>
                  </a:lnTo>
                  <a:lnTo>
                    <a:pt x="46216" y="117360"/>
                  </a:lnTo>
                  <a:lnTo>
                    <a:pt x="50954" y="120635"/>
                  </a:lnTo>
                  <a:lnTo>
                    <a:pt x="55951" y="123888"/>
                  </a:lnTo>
                  <a:lnTo>
                    <a:pt x="60948" y="127141"/>
                  </a:lnTo>
                  <a:lnTo>
                    <a:pt x="66360" y="130316"/>
                  </a:lnTo>
                  <a:lnTo>
                    <a:pt x="71434" y="133486"/>
                  </a:lnTo>
                  <a:lnTo>
                    <a:pt x="76509" y="136657"/>
                  </a:lnTo>
                  <a:lnTo>
                    <a:pt x="81608" y="139782"/>
                  </a:lnTo>
                  <a:lnTo>
                    <a:pt x="86399" y="142913"/>
                  </a:lnTo>
                  <a:lnTo>
                    <a:pt x="91189" y="146044"/>
                  </a:lnTo>
                  <a:lnTo>
                    <a:pt x="95805" y="149423"/>
                  </a:lnTo>
                  <a:lnTo>
                    <a:pt x="100179" y="152272"/>
                  </a:lnTo>
                  <a:lnTo>
                    <a:pt x="104554" y="155120"/>
                  </a:lnTo>
                  <a:lnTo>
                    <a:pt x="108682" y="157512"/>
                  </a:lnTo>
                  <a:lnTo>
                    <a:pt x="112645" y="160005"/>
                  </a:lnTo>
                  <a:lnTo>
                    <a:pt x="116607" y="162499"/>
                  </a:lnTo>
                  <a:lnTo>
                    <a:pt x="120331" y="164800"/>
                  </a:lnTo>
                  <a:lnTo>
                    <a:pt x="123954" y="167232"/>
                  </a:lnTo>
                  <a:lnTo>
                    <a:pt x="127577" y="169664"/>
                  </a:lnTo>
                  <a:lnTo>
                    <a:pt x="131005" y="172340"/>
                  </a:lnTo>
                  <a:lnTo>
                    <a:pt x="134382" y="174598"/>
                  </a:lnTo>
                  <a:lnTo>
                    <a:pt x="137760" y="176856"/>
                  </a:lnTo>
                  <a:lnTo>
                    <a:pt x="141267" y="178724"/>
                  </a:lnTo>
                  <a:lnTo>
                    <a:pt x="144217" y="180781"/>
                  </a:lnTo>
                  <a:lnTo>
                    <a:pt x="147167" y="182838"/>
                  </a:lnTo>
                  <a:lnTo>
                    <a:pt x="149847" y="184794"/>
                  </a:lnTo>
                  <a:lnTo>
                    <a:pt x="152083" y="186941"/>
                  </a:lnTo>
                  <a:lnTo>
                    <a:pt x="154318" y="189088"/>
                  </a:lnTo>
                  <a:lnTo>
                    <a:pt x="156130" y="191297"/>
                  </a:lnTo>
                  <a:lnTo>
                    <a:pt x="157627" y="193664"/>
                  </a:lnTo>
                  <a:lnTo>
                    <a:pt x="159125" y="196031"/>
                  </a:lnTo>
                  <a:lnTo>
                    <a:pt x="160465" y="198530"/>
                  </a:lnTo>
                  <a:lnTo>
                    <a:pt x="161068" y="201146"/>
                  </a:lnTo>
                  <a:lnTo>
                    <a:pt x="161673" y="203760"/>
                  </a:lnTo>
                  <a:lnTo>
                    <a:pt x="144506" y="229399"/>
                  </a:lnTo>
                  <a:lnTo>
                    <a:pt x="141683" y="231064"/>
                  </a:lnTo>
                  <a:lnTo>
                    <a:pt x="138550" y="232444"/>
                  </a:lnTo>
                  <a:lnTo>
                    <a:pt x="135394" y="233587"/>
                  </a:lnTo>
                  <a:lnTo>
                    <a:pt x="132238" y="234730"/>
                  </a:lnTo>
                  <a:lnTo>
                    <a:pt x="97394" y="238422"/>
                  </a:lnTo>
                  <a:lnTo>
                    <a:pt x="93285" y="238674"/>
                  </a:lnTo>
                  <a:lnTo>
                    <a:pt x="89323" y="238382"/>
                  </a:lnTo>
                  <a:lnTo>
                    <a:pt x="85362" y="238089"/>
                  </a:lnTo>
                  <a:lnTo>
                    <a:pt x="81476" y="237271"/>
                  </a:lnTo>
                  <a:lnTo>
                    <a:pt x="77709" y="236556"/>
                  </a:lnTo>
                  <a:lnTo>
                    <a:pt x="73941" y="235841"/>
                  </a:lnTo>
                  <a:lnTo>
                    <a:pt x="70289" y="234897"/>
                  </a:lnTo>
                  <a:lnTo>
                    <a:pt x="66718" y="234092"/>
                  </a:lnTo>
                  <a:lnTo>
                    <a:pt x="63148" y="233288"/>
                  </a:lnTo>
                  <a:lnTo>
                    <a:pt x="59693" y="232711"/>
                  </a:lnTo>
                  <a:lnTo>
                    <a:pt x="56288" y="231728"/>
                  </a:lnTo>
                  <a:lnTo>
                    <a:pt x="52884" y="230745"/>
                  </a:lnTo>
                  <a:lnTo>
                    <a:pt x="49574" y="229640"/>
                  </a:lnTo>
                  <a:lnTo>
                    <a:pt x="46292" y="228195"/>
                  </a:lnTo>
                  <a:lnTo>
                    <a:pt x="43009" y="226750"/>
                  </a:lnTo>
                  <a:lnTo>
                    <a:pt x="28689" y="214751"/>
                  </a:lnTo>
                  <a:lnTo>
                    <a:pt x="26428" y="211953"/>
                  </a:lnTo>
                  <a:lnTo>
                    <a:pt x="23971" y="207685"/>
                  </a:lnTo>
                  <a:lnTo>
                    <a:pt x="23028" y="206272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569224" y="3769936"/>
              <a:ext cx="795176" cy="359166"/>
            </a:xfrm>
            <a:prstGeom prst="rect">
              <a:avLst/>
            </a:prstGeom>
          </p:spPr>
        </p:pic>
      </p:grpSp>
      <p:grpSp>
        <p:nvGrpSpPr>
          <p:cNvPr id="129" name="object 129"/>
          <p:cNvGrpSpPr/>
          <p:nvPr/>
        </p:nvGrpSpPr>
        <p:grpSpPr>
          <a:xfrm>
            <a:off x="7598680" y="3760267"/>
            <a:ext cx="348615" cy="496788"/>
            <a:chOff x="7598679" y="3763427"/>
            <a:chExt cx="348615" cy="497205"/>
          </a:xfrm>
        </p:grpSpPr>
        <p:sp>
          <p:nvSpPr>
            <p:cNvPr id="130" name="object 130"/>
            <p:cNvSpPr/>
            <p:nvPr/>
          </p:nvSpPr>
          <p:spPr>
            <a:xfrm>
              <a:off x="7608204" y="3772952"/>
              <a:ext cx="262890" cy="194310"/>
            </a:xfrm>
            <a:custGeom>
              <a:avLst/>
              <a:gdLst/>
              <a:ahLst/>
              <a:cxnLst/>
              <a:rect l="l" t="t" r="r" b="b"/>
              <a:pathLst>
                <a:path w="262890" h="194310">
                  <a:moveTo>
                    <a:pt x="262419" y="1801"/>
                  </a:moveTo>
                  <a:lnTo>
                    <a:pt x="259179" y="1531"/>
                  </a:lnTo>
                  <a:lnTo>
                    <a:pt x="252149" y="0"/>
                  </a:lnTo>
                  <a:lnTo>
                    <a:pt x="242981" y="180"/>
                  </a:lnTo>
                  <a:lnTo>
                    <a:pt x="198229" y="4905"/>
                  </a:lnTo>
                  <a:lnTo>
                    <a:pt x="156784" y="21625"/>
                  </a:lnTo>
                  <a:lnTo>
                    <a:pt x="124828" y="51730"/>
                  </a:lnTo>
                  <a:lnTo>
                    <a:pt x="121646" y="66430"/>
                  </a:lnTo>
                  <a:lnTo>
                    <a:pt x="123171" y="70954"/>
                  </a:lnTo>
                  <a:lnTo>
                    <a:pt x="125075" y="75246"/>
                  </a:lnTo>
                  <a:lnTo>
                    <a:pt x="126979" y="79538"/>
                  </a:lnTo>
                  <a:lnTo>
                    <a:pt x="130287" y="83808"/>
                  </a:lnTo>
                  <a:lnTo>
                    <a:pt x="133649" y="87390"/>
                  </a:lnTo>
                  <a:lnTo>
                    <a:pt x="137011" y="90972"/>
                  </a:lnTo>
                  <a:lnTo>
                    <a:pt x="141189" y="93850"/>
                  </a:lnTo>
                  <a:lnTo>
                    <a:pt x="145248" y="96737"/>
                  </a:lnTo>
                  <a:lnTo>
                    <a:pt x="166895" y="108746"/>
                  </a:lnTo>
                  <a:lnTo>
                    <a:pt x="170799" y="110658"/>
                  </a:lnTo>
                  <a:lnTo>
                    <a:pt x="190796" y="122194"/>
                  </a:lnTo>
                  <a:lnTo>
                    <a:pt x="193547" y="124336"/>
                  </a:lnTo>
                  <a:lnTo>
                    <a:pt x="195943" y="126340"/>
                  </a:lnTo>
                  <a:lnTo>
                    <a:pt x="197935" y="129038"/>
                  </a:lnTo>
                  <a:lnTo>
                    <a:pt x="199927" y="131734"/>
                  </a:lnTo>
                  <a:lnTo>
                    <a:pt x="201744" y="135320"/>
                  </a:lnTo>
                  <a:lnTo>
                    <a:pt x="202748" y="138377"/>
                  </a:lnTo>
                  <a:lnTo>
                    <a:pt x="203752" y="141433"/>
                  </a:lnTo>
                  <a:lnTo>
                    <a:pt x="203889" y="144390"/>
                  </a:lnTo>
                  <a:lnTo>
                    <a:pt x="203959" y="147377"/>
                  </a:lnTo>
                  <a:lnTo>
                    <a:pt x="204029" y="150364"/>
                  </a:lnTo>
                  <a:lnTo>
                    <a:pt x="203844" y="153584"/>
                  </a:lnTo>
                  <a:lnTo>
                    <a:pt x="203164" y="156298"/>
                  </a:lnTo>
                  <a:lnTo>
                    <a:pt x="202485" y="159011"/>
                  </a:lnTo>
                  <a:lnTo>
                    <a:pt x="194292" y="170617"/>
                  </a:lnTo>
                  <a:lnTo>
                    <a:pt x="192126" y="172704"/>
                  </a:lnTo>
                  <a:lnTo>
                    <a:pt x="176578" y="181733"/>
                  </a:lnTo>
                  <a:lnTo>
                    <a:pt x="172925" y="183423"/>
                  </a:lnTo>
                  <a:lnTo>
                    <a:pt x="169154" y="185006"/>
                  </a:lnTo>
                  <a:lnTo>
                    <a:pt x="164962" y="186328"/>
                  </a:lnTo>
                  <a:lnTo>
                    <a:pt x="160770" y="187650"/>
                  </a:lnTo>
                  <a:lnTo>
                    <a:pt x="137606" y="191807"/>
                  </a:lnTo>
                  <a:lnTo>
                    <a:pt x="132829" y="192360"/>
                  </a:lnTo>
                  <a:lnTo>
                    <a:pt x="106679" y="193483"/>
                  </a:lnTo>
                  <a:lnTo>
                    <a:pt x="101403" y="193578"/>
                  </a:lnTo>
                  <a:lnTo>
                    <a:pt x="96349" y="193569"/>
                  </a:lnTo>
                  <a:lnTo>
                    <a:pt x="91098" y="193556"/>
                  </a:lnTo>
                  <a:lnTo>
                    <a:pt x="85848" y="193542"/>
                  </a:lnTo>
                  <a:lnTo>
                    <a:pt x="80331" y="193738"/>
                  </a:lnTo>
                  <a:lnTo>
                    <a:pt x="75176" y="193403"/>
                  </a:lnTo>
                  <a:lnTo>
                    <a:pt x="70021" y="193068"/>
                  </a:lnTo>
                  <a:lnTo>
                    <a:pt x="64940" y="192253"/>
                  </a:lnTo>
                  <a:lnTo>
                    <a:pt x="60169" y="191544"/>
                  </a:lnTo>
                  <a:lnTo>
                    <a:pt x="55398" y="190834"/>
                  </a:lnTo>
                  <a:lnTo>
                    <a:pt x="50859" y="189922"/>
                  </a:lnTo>
                  <a:lnTo>
                    <a:pt x="46552" y="189146"/>
                  </a:lnTo>
                  <a:lnTo>
                    <a:pt x="42244" y="188371"/>
                  </a:lnTo>
                  <a:lnTo>
                    <a:pt x="38207" y="187835"/>
                  </a:lnTo>
                  <a:lnTo>
                    <a:pt x="34325" y="186888"/>
                  </a:lnTo>
                  <a:lnTo>
                    <a:pt x="30440" y="185941"/>
                  </a:lnTo>
                  <a:lnTo>
                    <a:pt x="26802" y="184605"/>
                  </a:lnTo>
                  <a:lnTo>
                    <a:pt x="23251" y="183463"/>
                  </a:lnTo>
                  <a:lnTo>
                    <a:pt x="19699" y="182321"/>
                  </a:lnTo>
                  <a:lnTo>
                    <a:pt x="16068" y="181351"/>
                  </a:lnTo>
                  <a:lnTo>
                    <a:pt x="13016" y="180036"/>
                  </a:lnTo>
                  <a:lnTo>
                    <a:pt x="9964" y="178721"/>
                  </a:lnTo>
                  <a:lnTo>
                    <a:pt x="6954" y="177289"/>
                  </a:lnTo>
                  <a:lnTo>
                    <a:pt x="4941" y="175571"/>
                  </a:lnTo>
                  <a:lnTo>
                    <a:pt x="2928" y="173852"/>
                  </a:lnTo>
                  <a:lnTo>
                    <a:pt x="1550" y="171623"/>
                  </a:lnTo>
                  <a:lnTo>
                    <a:pt x="939" y="169725"/>
                  </a:lnTo>
                  <a:lnTo>
                    <a:pt x="327" y="167827"/>
                  </a:lnTo>
                  <a:lnTo>
                    <a:pt x="0" y="166118"/>
                  </a:lnTo>
                  <a:lnTo>
                    <a:pt x="1273" y="164182"/>
                  </a:lnTo>
                  <a:lnTo>
                    <a:pt x="2546" y="162247"/>
                  </a:lnTo>
                  <a:lnTo>
                    <a:pt x="5769" y="160009"/>
                  </a:lnTo>
                  <a:lnTo>
                    <a:pt x="8578" y="158113"/>
                  </a:lnTo>
                  <a:lnTo>
                    <a:pt x="11387" y="156219"/>
                  </a:lnTo>
                  <a:lnTo>
                    <a:pt x="16535" y="153697"/>
                  </a:lnTo>
                  <a:lnTo>
                    <a:pt x="18127" y="152813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798424" y="3878168"/>
              <a:ext cx="139065" cy="372745"/>
            </a:xfrm>
            <a:custGeom>
              <a:avLst/>
              <a:gdLst/>
              <a:ahLst/>
              <a:cxnLst/>
              <a:rect l="l" t="t" r="r" b="b"/>
              <a:pathLst>
                <a:path w="139065" h="372745">
                  <a:moveTo>
                    <a:pt x="34085" y="1439"/>
                  </a:moveTo>
                  <a:lnTo>
                    <a:pt x="34625" y="1439"/>
                  </a:lnTo>
                  <a:lnTo>
                    <a:pt x="36066" y="1169"/>
                  </a:lnTo>
                  <a:lnTo>
                    <a:pt x="37324" y="1439"/>
                  </a:lnTo>
                  <a:lnTo>
                    <a:pt x="38582" y="1709"/>
                  </a:lnTo>
                  <a:lnTo>
                    <a:pt x="39690" y="0"/>
                  </a:lnTo>
                  <a:lnTo>
                    <a:pt x="41633" y="3060"/>
                  </a:lnTo>
                  <a:lnTo>
                    <a:pt x="43577" y="6120"/>
                  </a:lnTo>
                  <a:lnTo>
                    <a:pt x="46489" y="13163"/>
                  </a:lnTo>
                  <a:lnTo>
                    <a:pt x="48983" y="19799"/>
                  </a:lnTo>
                  <a:lnTo>
                    <a:pt x="51479" y="26435"/>
                  </a:lnTo>
                  <a:lnTo>
                    <a:pt x="53988" y="35037"/>
                  </a:lnTo>
                  <a:lnTo>
                    <a:pt x="56606" y="42873"/>
                  </a:lnTo>
                  <a:lnTo>
                    <a:pt x="59223" y="50708"/>
                  </a:lnTo>
                  <a:lnTo>
                    <a:pt x="61914" y="59438"/>
                  </a:lnTo>
                  <a:lnTo>
                    <a:pt x="64688" y="66812"/>
                  </a:lnTo>
                  <a:lnTo>
                    <a:pt x="67461" y="74185"/>
                  </a:lnTo>
                  <a:lnTo>
                    <a:pt x="82206" y="102146"/>
                  </a:lnTo>
                  <a:lnTo>
                    <a:pt x="85242" y="106291"/>
                  </a:lnTo>
                  <a:lnTo>
                    <a:pt x="104087" y="116385"/>
                  </a:lnTo>
                  <a:lnTo>
                    <a:pt x="107556" y="115754"/>
                  </a:lnTo>
                  <a:lnTo>
                    <a:pt x="134921" y="84744"/>
                  </a:lnTo>
                  <a:lnTo>
                    <a:pt x="138989" y="66993"/>
                  </a:lnTo>
                  <a:lnTo>
                    <a:pt x="138647" y="63433"/>
                  </a:lnTo>
                  <a:lnTo>
                    <a:pt x="138321" y="59935"/>
                  </a:lnTo>
                  <a:lnTo>
                    <a:pt x="137997" y="56436"/>
                  </a:lnTo>
                  <a:lnTo>
                    <a:pt x="137549" y="52158"/>
                  </a:lnTo>
                  <a:lnTo>
                    <a:pt x="136656" y="49549"/>
                  </a:lnTo>
                  <a:lnTo>
                    <a:pt x="135763" y="46940"/>
                  </a:lnTo>
                  <a:lnTo>
                    <a:pt x="134260" y="44920"/>
                  </a:lnTo>
                  <a:lnTo>
                    <a:pt x="132966" y="44279"/>
                  </a:lnTo>
                  <a:lnTo>
                    <a:pt x="131671" y="43639"/>
                  </a:lnTo>
                  <a:lnTo>
                    <a:pt x="130164" y="44443"/>
                  </a:lnTo>
                  <a:lnTo>
                    <a:pt x="128889" y="45705"/>
                  </a:lnTo>
                  <a:lnTo>
                    <a:pt x="127613" y="46968"/>
                  </a:lnTo>
                  <a:lnTo>
                    <a:pt x="126362" y="49047"/>
                  </a:lnTo>
                  <a:lnTo>
                    <a:pt x="125313" y="51857"/>
                  </a:lnTo>
                  <a:lnTo>
                    <a:pt x="124264" y="54667"/>
                  </a:lnTo>
                  <a:lnTo>
                    <a:pt x="123352" y="58380"/>
                  </a:lnTo>
                  <a:lnTo>
                    <a:pt x="122595" y="62566"/>
                  </a:lnTo>
                  <a:lnTo>
                    <a:pt x="121837" y="66752"/>
                  </a:lnTo>
                  <a:lnTo>
                    <a:pt x="119697" y="95646"/>
                  </a:lnTo>
                  <a:lnTo>
                    <a:pt x="119433" y="102236"/>
                  </a:lnTo>
                  <a:lnTo>
                    <a:pt x="119029" y="145657"/>
                  </a:lnTo>
                  <a:lnTo>
                    <a:pt x="119340" y="153652"/>
                  </a:lnTo>
                  <a:lnTo>
                    <a:pt x="119106" y="161410"/>
                  </a:lnTo>
                  <a:lnTo>
                    <a:pt x="118873" y="169168"/>
                  </a:lnTo>
                  <a:lnTo>
                    <a:pt x="118217" y="177067"/>
                  </a:lnTo>
                  <a:lnTo>
                    <a:pt x="117643" y="184724"/>
                  </a:lnTo>
                  <a:lnTo>
                    <a:pt x="117071" y="192382"/>
                  </a:lnTo>
                  <a:lnTo>
                    <a:pt x="116312" y="199969"/>
                  </a:lnTo>
                  <a:lnTo>
                    <a:pt x="115666" y="207355"/>
                  </a:lnTo>
                  <a:lnTo>
                    <a:pt x="115020" y="214741"/>
                  </a:lnTo>
                  <a:lnTo>
                    <a:pt x="114610" y="221963"/>
                  </a:lnTo>
                  <a:lnTo>
                    <a:pt x="113768" y="229038"/>
                  </a:lnTo>
                  <a:lnTo>
                    <a:pt x="112925" y="236113"/>
                  </a:lnTo>
                  <a:lnTo>
                    <a:pt x="111679" y="243006"/>
                  </a:lnTo>
                  <a:lnTo>
                    <a:pt x="110611" y="249802"/>
                  </a:lnTo>
                  <a:lnTo>
                    <a:pt x="109543" y="256599"/>
                  </a:lnTo>
                  <a:lnTo>
                    <a:pt x="108631" y="263235"/>
                  </a:lnTo>
                  <a:lnTo>
                    <a:pt x="107363" y="269818"/>
                  </a:lnTo>
                  <a:lnTo>
                    <a:pt x="106094" y="276400"/>
                  </a:lnTo>
                  <a:lnTo>
                    <a:pt x="104423" y="283131"/>
                  </a:lnTo>
                  <a:lnTo>
                    <a:pt x="103000" y="289297"/>
                  </a:lnTo>
                  <a:lnTo>
                    <a:pt x="101577" y="295464"/>
                  </a:lnTo>
                  <a:lnTo>
                    <a:pt x="100351" y="301367"/>
                  </a:lnTo>
                  <a:lnTo>
                    <a:pt x="98823" y="306818"/>
                  </a:lnTo>
                  <a:lnTo>
                    <a:pt x="97294" y="312268"/>
                  </a:lnTo>
                  <a:lnTo>
                    <a:pt x="95689" y="317295"/>
                  </a:lnTo>
                  <a:lnTo>
                    <a:pt x="93827" y="322001"/>
                  </a:lnTo>
                  <a:lnTo>
                    <a:pt x="91966" y="326707"/>
                  </a:lnTo>
                  <a:lnTo>
                    <a:pt x="89635" y="330980"/>
                  </a:lnTo>
                  <a:lnTo>
                    <a:pt x="87653" y="335055"/>
                  </a:lnTo>
                  <a:lnTo>
                    <a:pt x="85672" y="339128"/>
                  </a:lnTo>
                  <a:lnTo>
                    <a:pt x="83913" y="343109"/>
                  </a:lnTo>
                  <a:lnTo>
                    <a:pt x="81939" y="346445"/>
                  </a:lnTo>
                  <a:lnTo>
                    <a:pt x="79964" y="349780"/>
                  </a:lnTo>
                  <a:lnTo>
                    <a:pt x="77982" y="352398"/>
                  </a:lnTo>
                  <a:lnTo>
                    <a:pt x="75806" y="355067"/>
                  </a:lnTo>
                  <a:lnTo>
                    <a:pt x="73631" y="357736"/>
                  </a:lnTo>
                  <a:lnTo>
                    <a:pt x="61131" y="367981"/>
                  </a:lnTo>
                  <a:lnTo>
                    <a:pt x="58425" y="369509"/>
                  </a:lnTo>
                  <a:lnTo>
                    <a:pt x="55570" y="370942"/>
                  </a:lnTo>
                  <a:lnTo>
                    <a:pt x="52654" y="371628"/>
                  </a:lnTo>
                  <a:lnTo>
                    <a:pt x="49740" y="372315"/>
                  </a:lnTo>
                  <a:lnTo>
                    <a:pt x="34269" y="370899"/>
                  </a:lnTo>
                  <a:lnTo>
                    <a:pt x="31111" y="370124"/>
                  </a:lnTo>
                  <a:lnTo>
                    <a:pt x="27630" y="368958"/>
                  </a:lnTo>
                  <a:lnTo>
                    <a:pt x="24693" y="367448"/>
                  </a:lnTo>
                  <a:lnTo>
                    <a:pt x="21754" y="365938"/>
                  </a:lnTo>
                  <a:lnTo>
                    <a:pt x="19239" y="364000"/>
                  </a:lnTo>
                  <a:lnTo>
                    <a:pt x="16641" y="361839"/>
                  </a:lnTo>
                  <a:lnTo>
                    <a:pt x="14042" y="359678"/>
                  </a:lnTo>
                  <a:lnTo>
                    <a:pt x="11359" y="357142"/>
                  </a:lnTo>
                  <a:lnTo>
                    <a:pt x="9101" y="354483"/>
                  </a:lnTo>
                  <a:lnTo>
                    <a:pt x="6844" y="351824"/>
                  </a:lnTo>
                  <a:lnTo>
                    <a:pt x="4532" y="349150"/>
                  </a:lnTo>
                  <a:lnTo>
                    <a:pt x="3099" y="345883"/>
                  </a:lnTo>
                  <a:lnTo>
                    <a:pt x="1667" y="342617"/>
                  </a:lnTo>
                  <a:lnTo>
                    <a:pt x="1013" y="338439"/>
                  </a:lnTo>
                  <a:lnTo>
                    <a:pt x="506" y="334883"/>
                  </a:lnTo>
                  <a:lnTo>
                    <a:pt x="0" y="331328"/>
                  </a:lnTo>
                  <a:lnTo>
                    <a:pt x="134" y="326275"/>
                  </a:lnTo>
                  <a:lnTo>
                    <a:pt x="58" y="324553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/>
          <p:nvPr/>
        </p:nvSpPr>
        <p:spPr>
          <a:xfrm>
            <a:off x="8108840" y="3747220"/>
            <a:ext cx="393065" cy="263938"/>
          </a:xfrm>
          <a:custGeom>
            <a:avLst/>
            <a:gdLst/>
            <a:ahLst/>
            <a:cxnLst/>
            <a:rect l="l" t="t" r="r" b="b"/>
            <a:pathLst>
              <a:path w="393065" h="264160">
                <a:moveTo>
                  <a:pt x="0" y="167368"/>
                </a:moveTo>
                <a:lnTo>
                  <a:pt x="269" y="167637"/>
                </a:lnTo>
                <a:lnTo>
                  <a:pt x="991" y="166468"/>
                </a:lnTo>
                <a:lnTo>
                  <a:pt x="1620" y="168988"/>
                </a:lnTo>
                <a:lnTo>
                  <a:pt x="2249" y="171508"/>
                </a:lnTo>
                <a:lnTo>
                  <a:pt x="2802" y="177380"/>
                </a:lnTo>
                <a:lnTo>
                  <a:pt x="3774" y="182486"/>
                </a:lnTo>
                <a:lnTo>
                  <a:pt x="4746" y="187593"/>
                </a:lnTo>
                <a:lnTo>
                  <a:pt x="6201" y="194367"/>
                </a:lnTo>
                <a:lnTo>
                  <a:pt x="7449" y="199630"/>
                </a:lnTo>
                <a:lnTo>
                  <a:pt x="8697" y="204892"/>
                </a:lnTo>
                <a:lnTo>
                  <a:pt x="9817" y="210425"/>
                </a:lnTo>
                <a:lnTo>
                  <a:pt x="19296" y="222923"/>
                </a:lnTo>
                <a:lnTo>
                  <a:pt x="20657" y="222419"/>
                </a:lnTo>
                <a:lnTo>
                  <a:pt x="22018" y="221914"/>
                </a:lnTo>
                <a:lnTo>
                  <a:pt x="22981" y="220319"/>
                </a:lnTo>
                <a:lnTo>
                  <a:pt x="24278" y="218411"/>
                </a:lnTo>
                <a:lnTo>
                  <a:pt x="30796" y="204533"/>
                </a:lnTo>
                <a:lnTo>
                  <a:pt x="32167" y="201459"/>
                </a:lnTo>
                <a:lnTo>
                  <a:pt x="33536" y="198385"/>
                </a:lnTo>
                <a:lnTo>
                  <a:pt x="34956" y="195203"/>
                </a:lnTo>
                <a:lnTo>
                  <a:pt x="36660" y="192528"/>
                </a:lnTo>
                <a:lnTo>
                  <a:pt x="38365" y="189852"/>
                </a:lnTo>
                <a:lnTo>
                  <a:pt x="40271" y="187157"/>
                </a:lnTo>
                <a:lnTo>
                  <a:pt x="42394" y="185405"/>
                </a:lnTo>
                <a:lnTo>
                  <a:pt x="44516" y="183654"/>
                </a:lnTo>
                <a:lnTo>
                  <a:pt x="46883" y="182740"/>
                </a:lnTo>
                <a:lnTo>
                  <a:pt x="49393" y="182019"/>
                </a:lnTo>
                <a:lnTo>
                  <a:pt x="51903" y="181297"/>
                </a:lnTo>
                <a:lnTo>
                  <a:pt x="54637" y="180889"/>
                </a:lnTo>
                <a:lnTo>
                  <a:pt x="57455" y="181076"/>
                </a:lnTo>
                <a:lnTo>
                  <a:pt x="60272" y="181262"/>
                </a:lnTo>
                <a:lnTo>
                  <a:pt x="74026" y="187966"/>
                </a:lnTo>
                <a:lnTo>
                  <a:pt x="76291" y="189941"/>
                </a:lnTo>
                <a:lnTo>
                  <a:pt x="77984" y="192390"/>
                </a:lnTo>
                <a:lnTo>
                  <a:pt x="79885" y="194982"/>
                </a:lnTo>
                <a:lnTo>
                  <a:pt x="81786" y="197575"/>
                </a:lnTo>
                <a:lnTo>
                  <a:pt x="83766" y="200519"/>
                </a:lnTo>
                <a:lnTo>
                  <a:pt x="85432" y="203519"/>
                </a:lnTo>
                <a:lnTo>
                  <a:pt x="87099" y="206519"/>
                </a:lnTo>
                <a:lnTo>
                  <a:pt x="88617" y="209750"/>
                </a:lnTo>
                <a:lnTo>
                  <a:pt x="89882" y="212985"/>
                </a:lnTo>
                <a:lnTo>
                  <a:pt x="91147" y="216219"/>
                </a:lnTo>
                <a:lnTo>
                  <a:pt x="91905" y="219584"/>
                </a:lnTo>
                <a:lnTo>
                  <a:pt x="93025" y="222927"/>
                </a:lnTo>
                <a:lnTo>
                  <a:pt x="94145" y="226268"/>
                </a:lnTo>
                <a:lnTo>
                  <a:pt x="95474" y="229669"/>
                </a:lnTo>
                <a:lnTo>
                  <a:pt x="96601" y="233037"/>
                </a:lnTo>
                <a:lnTo>
                  <a:pt x="97727" y="236404"/>
                </a:lnTo>
                <a:lnTo>
                  <a:pt x="98846" y="240594"/>
                </a:lnTo>
                <a:lnTo>
                  <a:pt x="99785" y="243133"/>
                </a:lnTo>
                <a:lnTo>
                  <a:pt x="100724" y="245671"/>
                </a:lnTo>
                <a:lnTo>
                  <a:pt x="101547" y="247383"/>
                </a:lnTo>
                <a:lnTo>
                  <a:pt x="102232" y="248265"/>
                </a:lnTo>
                <a:lnTo>
                  <a:pt x="102916" y="249146"/>
                </a:lnTo>
                <a:lnTo>
                  <a:pt x="103183" y="249058"/>
                </a:lnTo>
                <a:lnTo>
                  <a:pt x="103894" y="248421"/>
                </a:lnTo>
                <a:lnTo>
                  <a:pt x="104606" y="247784"/>
                </a:lnTo>
                <a:lnTo>
                  <a:pt x="110436" y="231681"/>
                </a:lnTo>
                <a:lnTo>
                  <a:pt x="111342" y="228526"/>
                </a:lnTo>
                <a:lnTo>
                  <a:pt x="112248" y="225372"/>
                </a:lnTo>
                <a:lnTo>
                  <a:pt x="113502" y="221936"/>
                </a:lnTo>
                <a:lnTo>
                  <a:pt x="114573" y="218527"/>
                </a:lnTo>
                <a:lnTo>
                  <a:pt x="115644" y="215118"/>
                </a:lnTo>
                <a:lnTo>
                  <a:pt x="116528" y="211568"/>
                </a:lnTo>
                <a:lnTo>
                  <a:pt x="117770" y="208071"/>
                </a:lnTo>
                <a:lnTo>
                  <a:pt x="119012" y="204574"/>
                </a:lnTo>
                <a:lnTo>
                  <a:pt x="120639" y="201031"/>
                </a:lnTo>
                <a:lnTo>
                  <a:pt x="122025" y="197544"/>
                </a:lnTo>
                <a:lnTo>
                  <a:pt x="123411" y="194057"/>
                </a:lnTo>
                <a:lnTo>
                  <a:pt x="124594" y="190309"/>
                </a:lnTo>
                <a:lnTo>
                  <a:pt x="126087" y="187150"/>
                </a:lnTo>
                <a:lnTo>
                  <a:pt x="127579" y="183992"/>
                </a:lnTo>
                <a:lnTo>
                  <a:pt x="129419" y="181319"/>
                </a:lnTo>
                <a:lnTo>
                  <a:pt x="130981" y="178591"/>
                </a:lnTo>
                <a:lnTo>
                  <a:pt x="132543" y="175863"/>
                </a:lnTo>
                <a:lnTo>
                  <a:pt x="133587" y="172831"/>
                </a:lnTo>
                <a:lnTo>
                  <a:pt x="135459" y="170782"/>
                </a:lnTo>
                <a:lnTo>
                  <a:pt x="147881" y="165385"/>
                </a:lnTo>
                <a:lnTo>
                  <a:pt x="150564" y="165858"/>
                </a:lnTo>
                <a:lnTo>
                  <a:pt x="153247" y="166330"/>
                </a:lnTo>
                <a:lnTo>
                  <a:pt x="155725" y="167556"/>
                </a:lnTo>
                <a:lnTo>
                  <a:pt x="158304" y="169135"/>
                </a:lnTo>
                <a:lnTo>
                  <a:pt x="160883" y="170715"/>
                </a:lnTo>
                <a:lnTo>
                  <a:pt x="163410" y="172930"/>
                </a:lnTo>
                <a:lnTo>
                  <a:pt x="166040" y="175335"/>
                </a:lnTo>
                <a:lnTo>
                  <a:pt x="168668" y="177739"/>
                </a:lnTo>
                <a:lnTo>
                  <a:pt x="171331" y="180614"/>
                </a:lnTo>
                <a:lnTo>
                  <a:pt x="174077" y="183562"/>
                </a:lnTo>
                <a:lnTo>
                  <a:pt x="176824" y="186511"/>
                </a:lnTo>
                <a:lnTo>
                  <a:pt x="179912" y="189766"/>
                </a:lnTo>
                <a:lnTo>
                  <a:pt x="182521" y="193025"/>
                </a:lnTo>
                <a:lnTo>
                  <a:pt x="185129" y="196284"/>
                </a:lnTo>
                <a:lnTo>
                  <a:pt x="187364" y="199717"/>
                </a:lnTo>
                <a:lnTo>
                  <a:pt x="189731" y="203118"/>
                </a:lnTo>
                <a:lnTo>
                  <a:pt x="192097" y="206519"/>
                </a:lnTo>
                <a:lnTo>
                  <a:pt x="194336" y="209996"/>
                </a:lnTo>
                <a:lnTo>
                  <a:pt x="196718" y="213430"/>
                </a:lnTo>
                <a:lnTo>
                  <a:pt x="199101" y="216863"/>
                </a:lnTo>
                <a:lnTo>
                  <a:pt x="201501" y="220583"/>
                </a:lnTo>
                <a:lnTo>
                  <a:pt x="204027" y="223719"/>
                </a:lnTo>
                <a:lnTo>
                  <a:pt x="229145" y="246202"/>
                </a:lnTo>
                <a:lnTo>
                  <a:pt x="232160" y="247932"/>
                </a:lnTo>
                <a:lnTo>
                  <a:pt x="234982" y="249312"/>
                </a:lnTo>
                <a:lnTo>
                  <a:pt x="238362" y="250451"/>
                </a:lnTo>
                <a:lnTo>
                  <a:pt x="241741" y="251591"/>
                </a:lnTo>
                <a:lnTo>
                  <a:pt x="245626" y="252387"/>
                </a:lnTo>
                <a:lnTo>
                  <a:pt x="249425" y="253036"/>
                </a:lnTo>
                <a:lnTo>
                  <a:pt x="253223" y="253686"/>
                </a:lnTo>
                <a:lnTo>
                  <a:pt x="257518" y="254325"/>
                </a:lnTo>
                <a:lnTo>
                  <a:pt x="261149" y="254349"/>
                </a:lnTo>
                <a:lnTo>
                  <a:pt x="264781" y="254374"/>
                </a:lnTo>
                <a:lnTo>
                  <a:pt x="268012" y="254015"/>
                </a:lnTo>
                <a:lnTo>
                  <a:pt x="271212" y="253183"/>
                </a:lnTo>
                <a:lnTo>
                  <a:pt x="274414" y="252350"/>
                </a:lnTo>
                <a:lnTo>
                  <a:pt x="301180" y="226360"/>
                </a:lnTo>
                <a:lnTo>
                  <a:pt x="302541" y="222977"/>
                </a:lnTo>
                <a:lnTo>
                  <a:pt x="303252" y="218973"/>
                </a:lnTo>
                <a:lnTo>
                  <a:pt x="304324" y="215069"/>
                </a:lnTo>
                <a:lnTo>
                  <a:pt x="305397" y="211165"/>
                </a:lnTo>
                <a:lnTo>
                  <a:pt x="306600" y="207246"/>
                </a:lnTo>
                <a:lnTo>
                  <a:pt x="307617" y="202934"/>
                </a:lnTo>
                <a:lnTo>
                  <a:pt x="308633" y="198623"/>
                </a:lnTo>
                <a:lnTo>
                  <a:pt x="309609" y="193793"/>
                </a:lnTo>
                <a:lnTo>
                  <a:pt x="310424" y="189200"/>
                </a:lnTo>
                <a:lnTo>
                  <a:pt x="311239" y="184608"/>
                </a:lnTo>
                <a:lnTo>
                  <a:pt x="314242" y="155509"/>
                </a:lnTo>
                <a:lnTo>
                  <a:pt x="314745" y="150179"/>
                </a:lnTo>
                <a:lnTo>
                  <a:pt x="314664" y="144673"/>
                </a:lnTo>
                <a:lnTo>
                  <a:pt x="314583" y="139167"/>
                </a:lnTo>
                <a:lnTo>
                  <a:pt x="313955" y="133435"/>
                </a:lnTo>
                <a:lnTo>
                  <a:pt x="313397" y="127590"/>
                </a:lnTo>
                <a:lnTo>
                  <a:pt x="312840" y="121746"/>
                </a:lnTo>
                <a:lnTo>
                  <a:pt x="312022" y="115707"/>
                </a:lnTo>
                <a:lnTo>
                  <a:pt x="311322" y="109606"/>
                </a:lnTo>
                <a:lnTo>
                  <a:pt x="310622" y="103506"/>
                </a:lnTo>
                <a:lnTo>
                  <a:pt x="309848" y="96990"/>
                </a:lnTo>
                <a:lnTo>
                  <a:pt x="309195" y="90988"/>
                </a:lnTo>
                <a:lnTo>
                  <a:pt x="308543" y="84987"/>
                </a:lnTo>
                <a:lnTo>
                  <a:pt x="307923" y="79339"/>
                </a:lnTo>
                <a:lnTo>
                  <a:pt x="307404" y="73597"/>
                </a:lnTo>
                <a:lnTo>
                  <a:pt x="306886" y="67855"/>
                </a:lnTo>
                <a:lnTo>
                  <a:pt x="306448" y="61982"/>
                </a:lnTo>
                <a:lnTo>
                  <a:pt x="306085" y="56536"/>
                </a:lnTo>
                <a:lnTo>
                  <a:pt x="305723" y="51089"/>
                </a:lnTo>
                <a:lnTo>
                  <a:pt x="304745" y="27058"/>
                </a:lnTo>
                <a:lnTo>
                  <a:pt x="304630" y="22707"/>
                </a:lnTo>
                <a:lnTo>
                  <a:pt x="300769" y="219"/>
                </a:lnTo>
                <a:lnTo>
                  <a:pt x="300090" y="0"/>
                </a:lnTo>
                <a:lnTo>
                  <a:pt x="295465" y="33980"/>
                </a:lnTo>
                <a:lnTo>
                  <a:pt x="295293" y="39162"/>
                </a:lnTo>
                <a:lnTo>
                  <a:pt x="295193" y="44658"/>
                </a:lnTo>
                <a:lnTo>
                  <a:pt x="295113" y="50819"/>
                </a:lnTo>
                <a:lnTo>
                  <a:pt x="295033" y="56981"/>
                </a:lnTo>
                <a:lnTo>
                  <a:pt x="295005" y="63995"/>
                </a:lnTo>
                <a:lnTo>
                  <a:pt x="294984" y="70949"/>
                </a:lnTo>
                <a:lnTo>
                  <a:pt x="294963" y="77904"/>
                </a:lnTo>
                <a:lnTo>
                  <a:pt x="294706" y="85296"/>
                </a:lnTo>
                <a:lnTo>
                  <a:pt x="294988" y="92544"/>
                </a:lnTo>
                <a:lnTo>
                  <a:pt x="295270" y="99793"/>
                </a:lnTo>
                <a:lnTo>
                  <a:pt x="296022" y="107198"/>
                </a:lnTo>
                <a:lnTo>
                  <a:pt x="296677" y="114441"/>
                </a:lnTo>
                <a:lnTo>
                  <a:pt x="297333" y="121685"/>
                </a:lnTo>
                <a:lnTo>
                  <a:pt x="298191" y="128917"/>
                </a:lnTo>
                <a:lnTo>
                  <a:pt x="298922" y="136007"/>
                </a:lnTo>
                <a:lnTo>
                  <a:pt x="299653" y="143098"/>
                </a:lnTo>
                <a:lnTo>
                  <a:pt x="300149" y="150095"/>
                </a:lnTo>
                <a:lnTo>
                  <a:pt x="301064" y="156984"/>
                </a:lnTo>
                <a:lnTo>
                  <a:pt x="301978" y="163872"/>
                </a:lnTo>
                <a:lnTo>
                  <a:pt x="303288" y="170912"/>
                </a:lnTo>
                <a:lnTo>
                  <a:pt x="304409" y="177339"/>
                </a:lnTo>
                <a:lnTo>
                  <a:pt x="305530" y="183766"/>
                </a:lnTo>
                <a:lnTo>
                  <a:pt x="306754" y="189631"/>
                </a:lnTo>
                <a:lnTo>
                  <a:pt x="307788" y="195545"/>
                </a:lnTo>
                <a:lnTo>
                  <a:pt x="308821" y="201458"/>
                </a:lnTo>
                <a:lnTo>
                  <a:pt x="309525" y="207359"/>
                </a:lnTo>
                <a:lnTo>
                  <a:pt x="310608" y="212821"/>
                </a:lnTo>
                <a:lnTo>
                  <a:pt x="311692" y="218283"/>
                </a:lnTo>
                <a:lnTo>
                  <a:pt x="312825" y="223469"/>
                </a:lnTo>
                <a:lnTo>
                  <a:pt x="314290" y="228316"/>
                </a:lnTo>
                <a:lnTo>
                  <a:pt x="315755" y="233164"/>
                </a:lnTo>
                <a:lnTo>
                  <a:pt x="317451" y="237921"/>
                </a:lnTo>
                <a:lnTo>
                  <a:pt x="319398" y="241907"/>
                </a:lnTo>
                <a:lnTo>
                  <a:pt x="321343" y="245894"/>
                </a:lnTo>
                <a:lnTo>
                  <a:pt x="333774" y="259177"/>
                </a:lnTo>
                <a:lnTo>
                  <a:pt x="336798" y="261012"/>
                </a:lnTo>
                <a:lnTo>
                  <a:pt x="340747" y="262514"/>
                </a:lnTo>
                <a:lnTo>
                  <a:pt x="344110" y="263245"/>
                </a:lnTo>
                <a:lnTo>
                  <a:pt x="347473" y="263976"/>
                </a:lnTo>
                <a:lnTo>
                  <a:pt x="372889" y="254258"/>
                </a:lnTo>
                <a:lnTo>
                  <a:pt x="375742" y="251897"/>
                </a:lnTo>
                <a:lnTo>
                  <a:pt x="386179" y="236834"/>
                </a:lnTo>
                <a:lnTo>
                  <a:pt x="387699" y="233612"/>
                </a:lnTo>
                <a:lnTo>
                  <a:pt x="388815" y="230211"/>
                </a:lnTo>
                <a:lnTo>
                  <a:pt x="389728" y="226838"/>
                </a:lnTo>
                <a:lnTo>
                  <a:pt x="390642" y="223464"/>
                </a:lnTo>
                <a:lnTo>
                  <a:pt x="391207" y="220007"/>
                </a:lnTo>
                <a:lnTo>
                  <a:pt x="391663" y="216591"/>
                </a:lnTo>
                <a:lnTo>
                  <a:pt x="392119" y="213175"/>
                </a:lnTo>
                <a:lnTo>
                  <a:pt x="392583" y="209737"/>
                </a:lnTo>
                <a:lnTo>
                  <a:pt x="392462" y="206341"/>
                </a:lnTo>
                <a:lnTo>
                  <a:pt x="392341" y="202944"/>
                </a:lnTo>
                <a:lnTo>
                  <a:pt x="391597" y="199560"/>
                </a:lnTo>
                <a:lnTo>
                  <a:pt x="390938" y="196210"/>
                </a:lnTo>
                <a:lnTo>
                  <a:pt x="390280" y="192861"/>
                </a:lnTo>
                <a:lnTo>
                  <a:pt x="389596" y="189539"/>
                </a:lnTo>
                <a:lnTo>
                  <a:pt x="388511" y="186242"/>
                </a:lnTo>
                <a:lnTo>
                  <a:pt x="387425" y="182945"/>
                </a:lnTo>
                <a:lnTo>
                  <a:pt x="385809" y="179679"/>
                </a:lnTo>
                <a:lnTo>
                  <a:pt x="384424" y="176429"/>
                </a:lnTo>
                <a:lnTo>
                  <a:pt x="383040" y="173178"/>
                </a:lnTo>
                <a:lnTo>
                  <a:pt x="381772" y="169685"/>
                </a:lnTo>
                <a:lnTo>
                  <a:pt x="380204" y="166741"/>
                </a:lnTo>
                <a:lnTo>
                  <a:pt x="378635" y="163796"/>
                </a:lnTo>
                <a:lnTo>
                  <a:pt x="376948" y="161323"/>
                </a:lnTo>
                <a:lnTo>
                  <a:pt x="375014" y="158762"/>
                </a:lnTo>
                <a:lnTo>
                  <a:pt x="373080" y="156201"/>
                </a:lnTo>
                <a:lnTo>
                  <a:pt x="352588" y="145245"/>
                </a:lnTo>
                <a:lnTo>
                  <a:pt x="349663" y="144853"/>
                </a:lnTo>
                <a:lnTo>
                  <a:pt x="346320" y="144548"/>
                </a:lnTo>
                <a:lnTo>
                  <a:pt x="343493" y="144808"/>
                </a:lnTo>
                <a:lnTo>
                  <a:pt x="340666" y="145068"/>
                </a:lnTo>
                <a:lnTo>
                  <a:pt x="338194" y="145723"/>
                </a:lnTo>
                <a:lnTo>
                  <a:pt x="335628" y="146804"/>
                </a:lnTo>
                <a:lnTo>
                  <a:pt x="333061" y="147886"/>
                </a:lnTo>
                <a:lnTo>
                  <a:pt x="322006" y="157897"/>
                </a:lnTo>
                <a:lnTo>
                  <a:pt x="320270" y="160356"/>
                </a:lnTo>
                <a:lnTo>
                  <a:pt x="319120" y="163433"/>
                </a:lnTo>
                <a:lnTo>
                  <a:pt x="317676" y="166048"/>
                </a:lnTo>
                <a:lnTo>
                  <a:pt x="316233" y="168663"/>
                </a:lnTo>
                <a:lnTo>
                  <a:pt x="309743" y="181162"/>
                </a:lnTo>
                <a:lnTo>
                  <a:pt x="308705" y="183746"/>
                </a:lnTo>
                <a:lnTo>
                  <a:pt x="307570" y="186370"/>
                </a:lnTo>
                <a:lnTo>
                  <a:pt x="307122" y="189086"/>
                </a:lnTo>
                <a:lnTo>
                  <a:pt x="306675" y="191802"/>
                </a:lnTo>
                <a:lnTo>
                  <a:pt x="306863" y="194867"/>
                </a:lnTo>
                <a:lnTo>
                  <a:pt x="307057" y="197458"/>
                </a:lnTo>
                <a:lnTo>
                  <a:pt x="307250" y="200049"/>
                </a:lnTo>
                <a:lnTo>
                  <a:pt x="308076" y="203436"/>
                </a:lnTo>
                <a:lnTo>
                  <a:pt x="308279" y="204632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3" name="object 133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8599703" y="3855578"/>
            <a:ext cx="119734" cy="159517"/>
          </a:xfrm>
          <a:prstGeom prst="rect">
            <a:avLst/>
          </a:prstGeom>
        </p:spPr>
      </p:pic>
      <p:sp>
        <p:nvSpPr>
          <p:cNvPr id="134" name="object 134"/>
          <p:cNvSpPr/>
          <p:nvPr/>
        </p:nvSpPr>
        <p:spPr>
          <a:xfrm>
            <a:off x="8813119" y="3714262"/>
            <a:ext cx="20320" cy="306447"/>
          </a:xfrm>
          <a:custGeom>
            <a:avLst/>
            <a:gdLst/>
            <a:ahLst/>
            <a:cxnLst/>
            <a:rect l="l" t="t" r="r" b="b"/>
            <a:pathLst>
              <a:path w="20320" h="306704">
                <a:moveTo>
                  <a:pt x="19893" y="178"/>
                </a:moveTo>
                <a:lnTo>
                  <a:pt x="19623" y="718"/>
                </a:lnTo>
                <a:lnTo>
                  <a:pt x="18902" y="0"/>
                </a:lnTo>
                <a:lnTo>
                  <a:pt x="18274" y="3419"/>
                </a:lnTo>
                <a:lnTo>
                  <a:pt x="17644" y="6838"/>
                </a:lnTo>
                <a:lnTo>
                  <a:pt x="17091" y="12905"/>
                </a:lnTo>
                <a:lnTo>
                  <a:pt x="16119" y="20693"/>
                </a:lnTo>
                <a:lnTo>
                  <a:pt x="15310" y="27099"/>
                </a:lnTo>
                <a:lnTo>
                  <a:pt x="14385" y="34390"/>
                </a:lnTo>
                <a:lnTo>
                  <a:pt x="13408" y="42196"/>
                </a:lnTo>
                <a:lnTo>
                  <a:pt x="8632" y="83931"/>
                </a:lnTo>
                <a:lnTo>
                  <a:pt x="4725" y="127465"/>
                </a:lnTo>
                <a:lnTo>
                  <a:pt x="2133" y="167196"/>
                </a:lnTo>
                <a:lnTo>
                  <a:pt x="558" y="207640"/>
                </a:lnTo>
                <a:lnTo>
                  <a:pt x="162" y="229168"/>
                </a:lnTo>
                <a:lnTo>
                  <a:pt x="82" y="235894"/>
                </a:lnTo>
                <a:lnTo>
                  <a:pt x="79" y="242209"/>
                </a:lnTo>
                <a:lnTo>
                  <a:pt x="79" y="247998"/>
                </a:lnTo>
                <a:lnTo>
                  <a:pt x="80" y="253786"/>
                </a:lnTo>
                <a:lnTo>
                  <a:pt x="125" y="259022"/>
                </a:lnTo>
                <a:lnTo>
                  <a:pt x="166" y="263897"/>
                </a:lnTo>
                <a:lnTo>
                  <a:pt x="206" y="268773"/>
                </a:lnTo>
                <a:lnTo>
                  <a:pt x="0" y="273119"/>
                </a:lnTo>
                <a:lnTo>
                  <a:pt x="324" y="277249"/>
                </a:lnTo>
                <a:lnTo>
                  <a:pt x="647" y="281380"/>
                </a:lnTo>
                <a:lnTo>
                  <a:pt x="1429" y="285083"/>
                </a:lnTo>
                <a:lnTo>
                  <a:pt x="2109" y="288678"/>
                </a:lnTo>
                <a:lnTo>
                  <a:pt x="2789" y="292274"/>
                </a:lnTo>
                <a:lnTo>
                  <a:pt x="3662" y="295836"/>
                </a:lnTo>
                <a:lnTo>
                  <a:pt x="4405" y="298824"/>
                </a:lnTo>
                <a:lnTo>
                  <a:pt x="5148" y="301811"/>
                </a:lnTo>
                <a:lnTo>
                  <a:pt x="6206" y="305306"/>
                </a:lnTo>
                <a:lnTo>
                  <a:pt x="6567" y="306602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5" name="object 135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8888372" y="4000173"/>
            <a:ext cx="135208" cy="130176"/>
          </a:xfrm>
          <a:prstGeom prst="rect">
            <a:avLst/>
          </a:prstGeom>
        </p:spPr>
      </p:pic>
      <p:grpSp>
        <p:nvGrpSpPr>
          <p:cNvPr id="136" name="object 136"/>
          <p:cNvGrpSpPr/>
          <p:nvPr/>
        </p:nvGrpSpPr>
        <p:grpSpPr>
          <a:xfrm>
            <a:off x="233399" y="4496500"/>
            <a:ext cx="321310" cy="333095"/>
            <a:chOff x="233399" y="4500278"/>
            <a:chExt cx="321310" cy="333375"/>
          </a:xfrm>
        </p:grpSpPr>
        <p:sp>
          <p:nvSpPr>
            <p:cNvPr id="137" name="object 137"/>
            <p:cNvSpPr/>
            <p:nvPr/>
          </p:nvSpPr>
          <p:spPr>
            <a:xfrm>
              <a:off x="242924" y="4509803"/>
              <a:ext cx="133350" cy="314325"/>
            </a:xfrm>
            <a:custGeom>
              <a:avLst/>
              <a:gdLst/>
              <a:ahLst/>
              <a:cxnLst/>
              <a:rect l="l" t="t" r="r" b="b"/>
              <a:pathLst>
                <a:path w="133350" h="314325">
                  <a:moveTo>
                    <a:pt x="14347" y="8462"/>
                  </a:moveTo>
                  <a:lnTo>
                    <a:pt x="14887" y="11163"/>
                  </a:lnTo>
                  <a:lnTo>
                    <a:pt x="16329" y="17294"/>
                  </a:lnTo>
                  <a:lnTo>
                    <a:pt x="17587" y="24667"/>
                  </a:lnTo>
                  <a:lnTo>
                    <a:pt x="24014" y="68542"/>
                  </a:lnTo>
                  <a:lnTo>
                    <a:pt x="28464" y="110689"/>
                  </a:lnTo>
                  <a:lnTo>
                    <a:pt x="29320" y="119093"/>
                  </a:lnTo>
                  <a:lnTo>
                    <a:pt x="30274" y="127342"/>
                  </a:lnTo>
                  <a:lnTo>
                    <a:pt x="31286" y="135502"/>
                  </a:lnTo>
                  <a:lnTo>
                    <a:pt x="32307" y="143509"/>
                  </a:lnTo>
                  <a:lnTo>
                    <a:pt x="33291" y="151300"/>
                  </a:lnTo>
                  <a:lnTo>
                    <a:pt x="34240" y="158907"/>
                  </a:lnTo>
                  <a:lnTo>
                    <a:pt x="35174" y="166346"/>
                  </a:lnTo>
                  <a:lnTo>
                    <a:pt x="36073" y="173535"/>
                  </a:lnTo>
                  <a:lnTo>
                    <a:pt x="36915" y="180392"/>
                  </a:lnTo>
                  <a:lnTo>
                    <a:pt x="37992" y="189276"/>
                  </a:lnTo>
                  <a:lnTo>
                    <a:pt x="38952" y="197084"/>
                  </a:lnTo>
                  <a:lnTo>
                    <a:pt x="39751" y="204601"/>
                  </a:lnTo>
                  <a:lnTo>
                    <a:pt x="40550" y="212118"/>
                  </a:lnTo>
                  <a:lnTo>
                    <a:pt x="41185" y="219128"/>
                  </a:lnTo>
                  <a:lnTo>
                    <a:pt x="41709" y="225495"/>
                  </a:lnTo>
                  <a:lnTo>
                    <a:pt x="42234" y="231861"/>
                  </a:lnTo>
                  <a:lnTo>
                    <a:pt x="42599" y="237280"/>
                  </a:lnTo>
                  <a:lnTo>
                    <a:pt x="42897" y="242798"/>
                  </a:lnTo>
                  <a:lnTo>
                    <a:pt x="43195" y="248317"/>
                  </a:lnTo>
                  <a:lnTo>
                    <a:pt x="43093" y="253640"/>
                  </a:lnTo>
                  <a:lnTo>
                    <a:pt x="43497" y="258607"/>
                  </a:lnTo>
                  <a:lnTo>
                    <a:pt x="43901" y="263574"/>
                  </a:lnTo>
                  <a:lnTo>
                    <a:pt x="44662" y="268214"/>
                  </a:lnTo>
                  <a:lnTo>
                    <a:pt x="45321" y="272601"/>
                  </a:lnTo>
                  <a:lnTo>
                    <a:pt x="45979" y="276988"/>
                  </a:lnTo>
                  <a:lnTo>
                    <a:pt x="46773" y="281037"/>
                  </a:lnTo>
                  <a:lnTo>
                    <a:pt x="47447" y="284929"/>
                  </a:lnTo>
                  <a:lnTo>
                    <a:pt x="48120" y="288820"/>
                  </a:lnTo>
                  <a:lnTo>
                    <a:pt x="48795" y="292427"/>
                  </a:lnTo>
                  <a:lnTo>
                    <a:pt x="49362" y="295948"/>
                  </a:lnTo>
                  <a:lnTo>
                    <a:pt x="49929" y="299471"/>
                  </a:lnTo>
                  <a:lnTo>
                    <a:pt x="50970" y="303323"/>
                  </a:lnTo>
                  <a:lnTo>
                    <a:pt x="50847" y="306061"/>
                  </a:lnTo>
                  <a:lnTo>
                    <a:pt x="46446" y="314235"/>
                  </a:lnTo>
                  <a:lnTo>
                    <a:pt x="44925" y="314109"/>
                  </a:lnTo>
                  <a:lnTo>
                    <a:pt x="43404" y="313984"/>
                  </a:lnTo>
                  <a:lnTo>
                    <a:pt x="41297" y="313276"/>
                  </a:lnTo>
                  <a:lnTo>
                    <a:pt x="39498" y="311628"/>
                  </a:lnTo>
                  <a:lnTo>
                    <a:pt x="37698" y="309980"/>
                  </a:lnTo>
                  <a:lnTo>
                    <a:pt x="36031" y="307161"/>
                  </a:lnTo>
                  <a:lnTo>
                    <a:pt x="34128" y="304222"/>
                  </a:lnTo>
                  <a:lnTo>
                    <a:pt x="32225" y="301283"/>
                  </a:lnTo>
                  <a:lnTo>
                    <a:pt x="29981" y="297888"/>
                  </a:lnTo>
                  <a:lnTo>
                    <a:pt x="28080" y="293993"/>
                  </a:lnTo>
                  <a:lnTo>
                    <a:pt x="16999" y="263623"/>
                  </a:lnTo>
                  <a:lnTo>
                    <a:pt x="15223" y="257488"/>
                  </a:lnTo>
                  <a:lnTo>
                    <a:pt x="13506" y="250750"/>
                  </a:lnTo>
                  <a:lnTo>
                    <a:pt x="12067" y="244041"/>
                  </a:lnTo>
                  <a:lnTo>
                    <a:pt x="10629" y="237333"/>
                  </a:lnTo>
                  <a:lnTo>
                    <a:pt x="9394" y="230306"/>
                  </a:lnTo>
                  <a:lnTo>
                    <a:pt x="8369" y="223371"/>
                  </a:lnTo>
                  <a:lnTo>
                    <a:pt x="7344" y="216435"/>
                  </a:lnTo>
                  <a:lnTo>
                    <a:pt x="4159" y="172564"/>
                  </a:lnTo>
                  <a:lnTo>
                    <a:pt x="3689" y="135493"/>
                  </a:lnTo>
                  <a:lnTo>
                    <a:pt x="3680" y="128549"/>
                  </a:lnTo>
                  <a:lnTo>
                    <a:pt x="3473" y="122184"/>
                  </a:lnTo>
                  <a:lnTo>
                    <a:pt x="3800" y="115851"/>
                  </a:lnTo>
                  <a:lnTo>
                    <a:pt x="4126" y="109518"/>
                  </a:lnTo>
                  <a:lnTo>
                    <a:pt x="4670" y="103527"/>
                  </a:lnTo>
                  <a:lnTo>
                    <a:pt x="5648" y="97496"/>
                  </a:lnTo>
                  <a:lnTo>
                    <a:pt x="6627" y="91465"/>
                  </a:lnTo>
                  <a:lnTo>
                    <a:pt x="7993" y="85330"/>
                  </a:lnTo>
                  <a:lnTo>
                    <a:pt x="9671" y="79665"/>
                  </a:lnTo>
                  <a:lnTo>
                    <a:pt x="11350" y="74000"/>
                  </a:lnTo>
                  <a:lnTo>
                    <a:pt x="23367" y="49310"/>
                  </a:lnTo>
                  <a:lnTo>
                    <a:pt x="26104" y="44874"/>
                  </a:lnTo>
                  <a:lnTo>
                    <a:pt x="29100" y="40799"/>
                  </a:lnTo>
                  <a:lnTo>
                    <a:pt x="32138" y="36889"/>
                  </a:lnTo>
                  <a:lnTo>
                    <a:pt x="35177" y="32978"/>
                  </a:lnTo>
                  <a:lnTo>
                    <a:pt x="38386" y="29099"/>
                  </a:lnTo>
                  <a:lnTo>
                    <a:pt x="41598" y="25845"/>
                  </a:lnTo>
                  <a:lnTo>
                    <a:pt x="44811" y="22592"/>
                  </a:lnTo>
                  <a:lnTo>
                    <a:pt x="48121" y="20010"/>
                  </a:lnTo>
                  <a:lnTo>
                    <a:pt x="51415" y="17368"/>
                  </a:lnTo>
                  <a:lnTo>
                    <a:pt x="54709" y="14727"/>
                  </a:lnTo>
                  <a:lnTo>
                    <a:pt x="58047" y="12152"/>
                  </a:lnTo>
                  <a:lnTo>
                    <a:pt x="61361" y="9995"/>
                  </a:lnTo>
                  <a:lnTo>
                    <a:pt x="64675" y="7839"/>
                  </a:lnTo>
                  <a:lnTo>
                    <a:pt x="84440" y="0"/>
                  </a:lnTo>
                  <a:lnTo>
                    <a:pt x="87697" y="68"/>
                  </a:lnTo>
                  <a:lnTo>
                    <a:pt x="122095" y="18054"/>
                  </a:lnTo>
                  <a:lnTo>
                    <a:pt x="123939" y="21411"/>
                  </a:lnTo>
                  <a:lnTo>
                    <a:pt x="125784" y="24769"/>
                  </a:lnTo>
                  <a:lnTo>
                    <a:pt x="127935" y="28176"/>
                  </a:lnTo>
                  <a:lnTo>
                    <a:pt x="129246" y="32060"/>
                  </a:lnTo>
                  <a:lnTo>
                    <a:pt x="130557" y="35944"/>
                  </a:lnTo>
                  <a:lnTo>
                    <a:pt x="131254" y="40419"/>
                  </a:lnTo>
                  <a:lnTo>
                    <a:pt x="131805" y="44716"/>
                  </a:lnTo>
                  <a:lnTo>
                    <a:pt x="132357" y="49014"/>
                  </a:lnTo>
                  <a:lnTo>
                    <a:pt x="132747" y="53261"/>
                  </a:lnTo>
                  <a:lnTo>
                    <a:pt x="132555" y="57845"/>
                  </a:lnTo>
                  <a:lnTo>
                    <a:pt x="132363" y="62429"/>
                  </a:lnTo>
                  <a:lnTo>
                    <a:pt x="131724" y="67461"/>
                  </a:lnTo>
                  <a:lnTo>
                    <a:pt x="130653" y="72219"/>
                  </a:lnTo>
                  <a:lnTo>
                    <a:pt x="129582" y="76977"/>
                  </a:lnTo>
                  <a:lnTo>
                    <a:pt x="127727" y="81546"/>
                  </a:lnTo>
                  <a:lnTo>
                    <a:pt x="126129" y="86392"/>
                  </a:lnTo>
                  <a:lnTo>
                    <a:pt x="124530" y="91239"/>
                  </a:lnTo>
                  <a:lnTo>
                    <a:pt x="103998" y="128917"/>
                  </a:lnTo>
                  <a:lnTo>
                    <a:pt x="100740" y="133141"/>
                  </a:lnTo>
                  <a:lnTo>
                    <a:pt x="97252" y="137142"/>
                  </a:lnTo>
                  <a:lnTo>
                    <a:pt x="93802" y="140999"/>
                  </a:lnTo>
                  <a:lnTo>
                    <a:pt x="90352" y="144855"/>
                  </a:lnTo>
                  <a:lnTo>
                    <a:pt x="86796" y="148499"/>
                  </a:lnTo>
                  <a:lnTo>
                    <a:pt x="83296" y="152056"/>
                  </a:lnTo>
                  <a:lnTo>
                    <a:pt x="79796" y="155614"/>
                  </a:lnTo>
                  <a:lnTo>
                    <a:pt x="76271" y="159270"/>
                  </a:lnTo>
                  <a:lnTo>
                    <a:pt x="72801" y="162343"/>
                  </a:lnTo>
                  <a:lnTo>
                    <a:pt x="69331" y="165416"/>
                  </a:lnTo>
                  <a:lnTo>
                    <a:pt x="42475" y="179697"/>
                  </a:lnTo>
                  <a:lnTo>
                    <a:pt x="39204" y="180583"/>
                  </a:lnTo>
                  <a:lnTo>
                    <a:pt x="23132" y="182164"/>
                  </a:lnTo>
                  <a:lnTo>
                    <a:pt x="19941" y="182267"/>
                  </a:lnTo>
                  <a:lnTo>
                    <a:pt x="952" y="177944"/>
                  </a:lnTo>
                  <a:lnTo>
                    <a:pt x="0" y="177506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13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09733" y="4607989"/>
              <a:ext cx="144610" cy="192487"/>
            </a:xfrm>
            <a:prstGeom prst="rect">
              <a:avLst/>
            </a:prstGeom>
          </p:spPr>
        </p:pic>
      </p:grpSp>
      <p:pic>
        <p:nvPicPr>
          <p:cNvPr id="139" name="object 13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643666" y="4654221"/>
            <a:ext cx="92031" cy="148426"/>
          </a:xfrm>
          <a:prstGeom prst="rect">
            <a:avLst/>
          </a:prstGeom>
        </p:spPr>
      </p:pic>
      <p:grpSp>
        <p:nvGrpSpPr>
          <p:cNvPr id="140" name="object 140"/>
          <p:cNvGrpSpPr/>
          <p:nvPr/>
        </p:nvGrpSpPr>
        <p:grpSpPr>
          <a:xfrm>
            <a:off x="810812" y="4435117"/>
            <a:ext cx="874394" cy="387025"/>
            <a:chOff x="810812" y="4438844"/>
            <a:chExt cx="874394" cy="387350"/>
          </a:xfrm>
        </p:grpSpPr>
        <p:sp>
          <p:nvSpPr>
            <p:cNvPr id="141" name="object 141"/>
            <p:cNvSpPr/>
            <p:nvPr/>
          </p:nvSpPr>
          <p:spPr>
            <a:xfrm>
              <a:off x="820337" y="4448369"/>
              <a:ext cx="377190" cy="347980"/>
            </a:xfrm>
            <a:custGeom>
              <a:avLst/>
              <a:gdLst/>
              <a:ahLst/>
              <a:cxnLst/>
              <a:rect l="l" t="t" r="r" b="b"/>
              <a:pathLst>
                <a:path w="377190" h="347979">
                  <a:moveTo>
                    <a:pt x="65822" y="241476"/>
                  </a:moveTo>
                  <a:lnTo>
                    <a:pt x="64202" y="241746"/>
                  </a:lnTo>
                  <a:lnTo>
                    <a:pt x="60957" y="240036"/>
                  </a:lnTo>
                  <a:lnTo>
                    <a:pt x="56103" y="243096"/>
                  </a:lnTo>
                  <a:lnTo>
                    <a:pt x="27393" y="271024"/>
                  </a:lnTo>
                  <a:lnTo>
                    <a:pt x="6754" y="305228"/>
                  </a:lnTo>
                  <a:lnTo>
                    <a:pt x="0" y="328562"/>
                  </a:lnTo>
                  <a:lnTo>
                    <a:pt x="226" y="333093"/>
                  </a:lnTo>
                  <a:lnTo>
                    <a:pt x="990" y="336350"/>
                  </a:lnTo>
                  <a:lnTo>
                    <a:pt x="1755" y="339607"/>
                  </a:lnTo>
                  <a:lnTo>
                    <a:pt x="13213" y="345156"/>
                  </a:lnTo>
                  <a:lnTo>
                    <a:pt x="16080" y="345210"/>
                  </a:lnTo>
                  <a:lnTo>
                    <a:pt x="33220" y="337940"/>
                  </a:lnTo>
                  <a:lnTo>
                    <a:pt x="36762" y="335774"/>
                  </a:lnTo>
                  <a:lnTo>
                    <a:pt x="54717" y="321019"/>
                  </a:lnTo>
                  <a:lnTo>
                    <a:pt x="58251" y="317811"/>
                  </a:lnTo>
                  <a:lnTo>
                    <a:pt x="61754" y="314656"/>
                  </a:lnTo>
                  <a:lnTo>
                    <a:pt x="65204" y="310989"/>
                  </a:lnTo>
                  <a:lnTo>
                    <a:pt x="68653" y="307323"/>
                  </a:lnTo>
                  <a:lnTo>
                    <a:pt x="83745" y="286492"/>
                  </a:lnTo>
                  <a:lnTo>
                    <a:pt x="86401" y="282085"/>
                  </a:lnTo>
                  <a:lnTo>
                    <a:pt x="89088" y="277477"/>
                  </a:lnTo>
                  <a:lnTo>
                    <a:pt x="91344" y="272577"/>
                  </a:lnTo>
                  <a:lnTo>
                    <a:pt x="93601" y="267676"/>
                  </a:lnTo>
                  <a:lnTo>
                    <a:pt x="95611" y="262485"/>
                  </a:lnTo>
                  <a:lnTo>
                    <a:pt x="97284" y="257090"/>
                  </a:lnTo>
                  <a:lnTo>
                    <a:pt x="98958" y="251696"/>
                  </a:lnTo>
                  <a:lnTo>
                    <a:pt x="100288" y="246015"/>
                  </a:lnTo>
                  <a:lnTo>
                    <a:pt x="101385" y="240211"/>
                  </a:lnTo>
                  <a:lnTo>
                    <a:pt x="102483" y="234406"/>
                  </a:lnTo>
                  <a:lnTo>
                    <a:pt x="103247" y="228367"/>
                  </a:lnTo>
                  <a:lnTo>
                    <a:pt x="103869" y="222263"/>
                  </a:lnTo>
                  <a:lnTo>
                    <a:pt x="104492" y="216160"/>
                  </a:lnTo>
                  <a:lnTo>
                    <a:pt x="105608" y="177820"/>
                  </a:lnTo>
                  <a:lnTo>
                    <a:pt x="105546" y="170639"/>
                  </a:lnTo>
                  <a:lnTo>
                    <a:pt x="105486" y="163563"/>
                  </a:lnTo>
                  <a:lnTo>
                    <a:pt x="105427" y="156487"/>
                  </a:lnTo>
                  <a:lnTo>
                    <a:pt x="105571" y="149192"/>
                  </a:lnTo>
                  <a:lnTo>
                    <a:pt x="105192" y="142037"/>
                  </a:lnTo>
                  <a:lnTo>
                    <a:pt x="104813" y="134881"/>
                  </a:lnTo>
                  <a:lnTo>
                    <a:pt x="103956" y="127689"/>
                  </a:lnTo>
                  <a:lnTo>
                    <a:pt x="103212" y="120630"/>
                  </a:lnTo>
                  <a:lnTo>
                    <a:pt x="102467" y="113571"/>
                  </a:lnTo>
                  <a:lnTo>
                    <a:pt x="101795" y="106303"/>
                  </a:lnTo>
                  <a:lnTo>
                    <a:pt x="100725" y="99681"/>
                  </a:lnTo>
                  <a:lnTo>
                    <a:pt x="99654" y="93060"/>
                  </a:lnTo>
                  <a:lnTo>
                    <a:pt x="98109" y="86990"/>
                  </a:lnTo>
                  <a:lnTo>
                    <a:pt x="96787" y="80903"/>
                  </a:lnTo>
                  <a:lnTo>
                    <a:pt x="95466" y="74816"/>
                  </a:lnTo>
                  <a:lnTo>
                    <a:pt x="94017" y="68755"/>
                  </a:lnTo>
                  <a:lnTo>
                    <a:pt x="92794" y="63160"/>
                  </a:lnTo>
                  <a:lnTo>
                    <a:pt x="91572" y="57565"/>
                  </a:lnTo>
                  <a:lnTo>
                    <a:pt x="90687" y="52270"/>
                  </a:lnTo>
                  <a:lnTo>
                    <a:pt x="89452" y="47332"/>
                  </a:lnTo>
                  <a:lnTo>
                    <a:pt x="88217" y="42393"/>
                  </a:lnTo>
                  <a:lnTo>
                    <a:pt x="86685" y="37841"/>
                  </a:lnTo>
                  <a:lnTo>
                    <a:pt x="85384" y="33531"/>
                  </a:lnTo>
                  <a:lnTo>
                    <a:pt x="84082" y="29220"/>
                  </a:lnTo>
                  <a:lnTo>
                    <a:pt x="82757" y="25273"/>
                  </a:lnTo>
                  <a:lnTo>
                    <a:pt x="81644" y="21469"/>
                  </a:lnTo>
                  <a:lnTo>
                    <a:pt x="80531" y="17665"/>
                  </a:lnTo>
                  <a:lnTo>
                    <a:pt x="79804" y="13881"/>
                  </a:lnTo>
                  <a:lnTo>
                    <a:pt x="78704" y="10707"/>
                  </a:lnTo>
                  <a:lnTo>
                    <a:pt x="77604" y="7533"/>
                  </a:lnTo>
                  <a:lnTo>
                    <a:pt x="76490" y="4204"/>
                  </a:lnTo>
                  <a:lnTo>
                    <a:pt x="75044" y="2424"/>
                  </a:lnTo>
                  <a:lnTo>
                    <a:pt x="73598" y="645"/>
                  </a:lnTo>
                  <a:lnTo>
                    <a:pt x="71670" y="0"/>
                  </a:lnTo>
                  <a:lnTo>
                    <a:pt x="70027" y="30"/>
                  </a:lnTo>
                  <a:lnTo>
                    <a:pt x="68383" y="61"/>
                  </a:lnTo>
                  <a:lnTo>
                    <a:pt x="66646" y="867"/>
                  </a:lnTo>
                  <a:lnTo>
                    <a:pt x="65183" y="2608"/>
                  </a:lnTo>
                  <a:lnTo>
                    <a:pt x="63720" y="4349"/>
                  </a:lnTo>
                  <a:lnTo>
                    <a:pt x="58441" y="21268"/>
                  </a:lnTo>
                  <a:lnTo>
                    <a:pt x="57678" y="25615"/>
                  </a:lnTo>
                  <a:lnTo>
                    <a:pt x="57124" y="30977"/>
                  </a:lnTo>
                  <a:lnTo>
                    <a:pt x="56671" y="36553"/>
                  </a:lnTo>
                  <a:lnTo>
                    <a:pt x="56218" y="42129"/>
                  </a:lnTo>
                  <a:lnTo>
                    <a:pt x="55943" y="48401"/>
                  </a:lnTo>
                  <a:lnTo>
                    <a:pt x="55722" y="54724"/>
                  </a:lnTo>
                  <a:lnTo>
                    <a:pt x="55501" y="61048"/>
                  </a:lnTo>
                  <a:lnTo>
                    <a:pt x="55142" y="67520"/>
                  </a:lnTo>
                  <a:lnTo>
                    <a:pt x="55345" y="74492"/>
                  </a:lnTo>
                  <a:lnTo>
                    <a:pt x="55547" y="81464"/>
                  </a:lnTo>
                  <a:lnTo>
                    <a:pt x="56287" y="88826"/>
                  </a:lnTo>
                  <a:lnTo>
                    <a:pt x="56937" y="96558"/>
                  </a:lnTo>
                  <a:lnTo>
                    <a:pt x="57587" y="104290"/>
                  </a:lnTo>
                  <a:lnTo>
                    <a:pt x="58211" y="112466"/>
                  </a:lnTo>
                  <a:lnTo>
                    <a:pt x="59244" y="120884"/>
                  </a:lnTo>
                  <a:lnTo>
                    <a:pt x="60102" y="127306"/>
                  </a:lnTo>
                  <a:lnTo>
                    <a:pt x="61082" y="133877"/>
                  </a:lnTo>
                  <a:lnTo>
                    <a:pt x="62116" y="140497"/>
                  </a:lnTo>
                  <a:lnTo>
                    <a:pt x="63135" y="147066"/>
                  </a:lnTo>
                  <a:lnTo>
                    <a:pt x="64108" y="153591"/>
                  </a:lnTo>
                  <a:lnTo>
                    <a:pt x="65075" y="160114"/>
                  </a:lnTo>
                  <a:lnTo>
                    <a:pt x="66078" y="166589"/>
                  </a:lnTo>
                  <a:lnTo>
                    <a:pt x="67157" y="172965"/>
                  </a:lnTo>
                  <a:lnTo>
                    <a:pt x="68665" y="181381"/>
                  </a:lnTo>
                  <a:lnTo>
                    <a:pt x="70296" y="189898"/>
                  </a:lnTo>
                  <a:lnTo>
                    <a:pt x="72181" y="197562"/>
                  </a:lnTo>
                  <a:lnTo>
                    <a:pt x="74067" y="205225"/>
                  </a:lnTo>
                  <a:lnTo>
                    <a:pt x="76178" y="212151"/>
                  </a:lnTo>
                  <a:lnTo>
                    <a:pt x="78472" y="218946"/>
                  </a:lnTo>
                  <a:lnTo>
                    <a:pt x="80766" y="225740"/>
                  </a:lnTo>
                  <a:lnTo>
                    <a:pt x="83298" y="232314"/>
                  </a:lnTo>
                  <a:lnTo>
                    <a:pt x="85946" y="238330"/>
                  </a:lnTo>
                  <a:lnTo>
                    <a:pt x="88594" y="244345"/>
                  </a:lnTo>
                  <a:lnTo>
                    <a:pt x="109722" y="277491"/>
                  </a:lnTo>
                  <a:lnTo>
                    <a:pt x="112918" y="281276"/>
                  </a:lnTo>
                  <a:lnTo>
                    <a:pt x="116114" y="285061"/>
                  </a:lnTo>
                  <a:lnTo>
                    <a:pt x="119368" y="288780"/>
                  </a:lnTo>
                  <a:lnTo>
                    <a:pt x="122612" y="291897"/>
                  </a:lnTo>
                  <a:lnTo>
                    <a:pt x="125856" y="295014"/>
                  </a:lnTo>
                  <a:lnTo>
                    <a:pt x="128856" y="297456"/>
                  </a:lnTo>
                  <a:lnTo>
                    <a:pt x="132383" y="299979"/>
                  </a:lnTo>
                  <a:lnTo>
                    <a:pt x="135910" y="302503"/>
                  </a:lnTo>
                  <a:lnTo>
                    <a:pt x="155653" y="312386"/>
                  </a:lnTo>
                  <a:lnTo>
                    <a:pt x="159588" y="313875"/>
                  </a:lnTo>
                  <a:lnTo>
                    <a:pt x="163546" y="315294"/>
                  </a:lnTo>
                  <a:lnTo>
                    <a:pt x="167380" y="315969"/>
                  </a:lnTo>
                  <a:lnTo>
                    <a:pt x="171214" y="316645"/>
                  </a:lnTo>
                  <a:lnTo>
                    <a:pt x="191031" y="313654"/>
                  </a:lnTo>
                  <a:lnTo>
                    <a:pt x="195167" y="312263"/>
                  </a:lnTo>
                  <a:lnTo>
                    <a:pt x="213827" y="300470"/>
                  </a:lnTo>
                  <a:lnTo>
                    <a:pt x="217083" y="297703"/>
                  </a:lnTo>
                  <a:lnTo>
                    <a:pt x="236898" y="261769"/>
                  </a:lnTo>
                  <a:lnTo>
                    <a:pt x="237593" y="257686"/>
                  </a:lnTo>
                  <a:lnTo>
                    <a:pt x="238289" y="253603"/>
                  </a:lnTo>
                  <a:lnTo>
                    <a:pt x="238661" y="249759"/>
                  </a:lnTo>
                  <a:lnTo>
                    <a:pt x="238956" y="245523"/>
                  </a:lnTo>
                  <a:lnTo>
                    <a:pt x="239250" y="241287"/>
                  </a:lnTo>
                  <a:lnTo>
                    <a:pt x="239317" y="236674"/>
                  </a:lnTo>
                  <a:lnTo>
                    <a:pt x="239362" y="232271"/>
                  </a:lnTo>
                  <a:lnTo>
                    <a:pt x="239406" y="227869"/>
                  </a:lnTo>
                  <a:lnTo>
                    <a:pt x="239309" y="223386"/>
                  </a:lnTo>
                  <a:lnTo>
                    <a:pt x="239220" y="219108"/>
                  </a:lnTo>
                  <a:lnTo>
                    <a:pt x="239132" y="214830"/>
                  </a:lnTo>
                  <a:lnTo>
                    <a:pt x="238969" y="210634"/>
                  </a:lnTo>
                  <a:lnTo>
                    <a:pt x="238829" y="206606"/>
                  </a:lnTo>
                  <a:lnTo>
                    <a:pt x="238689" y="202578"/>
                  </a:lnTo>
                  <a:lnTo>
                    <a:pt x="238522" y="198698"/>
                  </a:lnTo>
                  <a:lnTo>
                    <a:pt x="238380" y="194940"/>
                  </a:lnTo>
                  <a:lnTo>
                    <a:pt x="238238" y="191181"/>
                  </a:lnTo>
                  <a:lnTo>
                    <a:pt x="238367" y="187579"/>
                  </a:lnTo>
                  <a:lnTo>
                    <a:pt x="237978" y="184054"/>
                  </a:lnTo>
                  <a:lnTo>
                    <a:pt x="233682" y="168819"/>
                  </a:lnTo>
                  <a:lnTo>
                    <a:pt x="232925" y="168015"/>
                  </a:lnTo>
                  <a:lnTo>
                    <a:pt x="229782" y="173260"/>
                  </a:lnTo>
                  <a:lnTo>
                    <a:pt x="229297" y="175187"/>
                  </a:lnTo>
                  <a:lnTo>
                    <a:pt x="227332" y="216089"/>
                  </a:lnTo>
                  <a:lnTo>
                    <a:pt x="227079" y="220465"/>
                  </a:lnTo>
                  <a:lnTo>
                    <a:pt x="227364" y="224662"/>
                  </a:lnTo>
                  <a:lnTo>
                    <a:pt x="227649" y="228858"/>
                  </a:lnTo>
                  <a:lnTo>
                    <a:pt x="228406" y="233072"/>
                  </a:lnTo>
                  <a:lnTo>
                    <a:pt x="229065" y="237120"/>
                  </a:lnTo>
                  <a:lnTo>
                    <a:pt x="229725" y="241168"/>
                  </a:lnTo>
                  <a:lnTo>
                    <a:pt x="230317" y="245125"/>
                  </a:lnTo>
                  <a:lnTo>
                    <a:pt x="231322" y="248951"/>
                  </a:lnTo>
                  <a:lnTo>
                    <a:pt x="232327" y="252777"/>
                  </a:lnTo>
                  <a:lnTo>
                    <a:pt x="233816" y="256473"/>
                  </a:lnTo>
                  <a:lnTo>
                    <a:pt x="235093" y="260078"/>
                  </a:lnTo>
                  <a:lnTo>
                    <a:pt x="236369" y="263683"/>
                  </a:lnTo>
                  <a:lnTo>
                    <a:pt x="237514" y="267429"/>
                  </a:lnTo>
                  <a:lnTo>
                    <a:pt x="238979" y="270581"/>
                  </a:lnTo>
                  <a:lnTo>
                    <a:pt x="240444" y="273733"/>
                  </a:lnTo>
                  <a:lnTo>
                    <a:pt x="242303" y="276328"/>
                  </a:lnTo>
                  <a:lnTo>
                    <a:pt x="243883" y="278987"/>
                  </a:lnTo>
                  <a:lnTo>
                    <a:pt x="245463" y="281647"/>
                  </a:lnTo>
                  <a:lnTo>
                    <a:pt x="246822" y="284305"/>
                  </a:lnTo>
                  <a:lnTo>
                    <a:pt x="248462" y="286536"/>
                  </a:lnTo>
                  <a:lnTo>
                    <a:pt x="250101" y="288767"/>
                  </a:lnTo>
                  <a:lnTo>
                    <a:pt x="252059" y="290466"/>
                  </a:lnTo>
                  <a:lnTo>
                    <a:pt x="253719" y="292374"/>
                  </a:lnTo>
                  <a:lnTo>
                    <a:pt x="255380" y="294281"/>
                  </a:lnTo>
                  <a:lnTo>
                    <a:pt x="256765" y="296291"/>
                  </a:lnTo>
                  <a:lnTo>
                    <a:pt x="258423" y="297982"/>
                  </a:lnTo>
                  <a:lnTo>
                    <a:pt x="260081" y="299675"/>
                  </a:lnTo>
                  <a:lnTo>
                    <a:pt x="261754" y="301498"/>
                  </a:lnTo>
                  <a:lnTo>
                    <a:pt x="263669" y="302524"/>
                  </a:lnTo>
                  <a:lnTo>
                    <a:pt x="274633" y="304470"/>
                  </a:lnTo>
                  <a:lnTo>
                    <a:pt x="277219" y="304018"/>
                  </a:lnTo>
                  <a:lnTo>
                    <a:pt x="279805" y="303565"/>
                  </a:lnTo>
                  <a:lnTo>
                    <a:pt x="282580" y="302423"/>
                  </a:lnTo>
                  <a:lnTo>
                    <a:pt x="285430" y="301427"/>
                  </a:lnTo>
                  <a:lnTo>
                    <a:pt x="288280" y="300431"/>
                  </a:lnTo>
                  <a:lnTo>
                    <a:pt x="291551" y="299411"/>
                  </a:lnTo>
                  <a:lnTo>
                    <a:pt x="294318" y="298042"/>
                  </a:lnTo>
                  <a:lnTo>
                    <a:pt x="305967" y="288930"/>
                  </a:lnTo>
                  <a:lnTo>
                    <a:pt x="307853" y="286868"/>
                  </a:lnTo>
                  <a:lnTo>
                    <a:pt x="309739" y="284805"/>
                  </a:lnTo>
                  <a:lnTo>
                    <a:pt x="311702" y="282921"/>
                  </a:lnTo>
                  <a:lnTo>
                    <a:pt x="313353" y="280839"/>
                  </a:lnTo>
                  <a:lnTo>
                    <a:pt x="319759" y="269698"/>
                  </a:lnTo>
                  <a:lnTo>
                    <a:pt x="320869" y="267169"/>
                  </a:lnTo>
                  <a:lnTo>
                    <a:pt x="321980" y="264640"/>
                  </a:lnTo>
                  <a:lnTo>
                    <a:pt x="323302" y="261963"/>
                  </a:lnTo>
                  <a:lnTo>
                    <a:pt x="324422" y="259199"/>
                  </a:lnTo>
                  <a:lnTo>
                    <a:pt x="325543" y="256434"/>
                  </a:lnTo>
                  <a:lnTo>
                    <a:pt x="326658" y="252723"/>
                  </a:lnTo>
                  <a:lnTo>
                    <a:pt x="327593" y="250580"/>
                  </a:lnTo>
                  <a:lnTo>
                    <a:pt x="328528" y="248438"/>
                  </a:lnTo>
                  <a:lnTo>
                    <a:pt x="329350" y="247001"/>
                  </a:lnTo>
                  <a:lnTo>
                    <a:pt x="330033" y="246344"/>
                  </a:lnTo>
                  <a:lnTo>
                    <a:pt x="330717" y="245687"/>
                  </a:lnTo>
                  <a:lnTo>
                    <a:pt x="333333" y="269675"/>
                  </a:lnTo>
                  <a:lnTo>
                    <a:pt x="333302" y="273061"/>
                  </a:lnTo>
                  <a:lnTo>
                    <a:pt x="333272" y="276429"/>
                  </a:lnTo>
                  <a:lnTo>
                    <a:pt x="333243" y="279796"/>
                  </a:lnTo>
                  <a:lnTo>
                    <a:pt x="332918" y="283304"/>
                  </a:lnTo>
                  <a:lnTo>
                    <a:pt x="333141" y="286765"/>
                  </a:lnTo>
                  <a:lnTo>
                    <a:pt x="333363" y="290226"/>
                  </a:lnTo>
                  <a:lnTo>
                    <a:pt x="334026" y="293737"/>
                  </a:lnTo>
                  <a:lnTo>
                    <a:pt x="334606" y="297198"/>
                  </a:lnTo>
                  <a:lnTo>
                    <a:pt x="335187" y="300658"/>
                  </a:lnTo>
                  <a:lnTo>
                    <a:pt x="335961" y="304114"/>
                  </a:lnTo>
                  <a:lnTo>
                    <a:pt x="336622" y="307526"/>
                  </a:lnTo>
                  <a:lnTo>
                    <a:pt x="337282" y="310937"/>
                  </a:lnTo>
                  <a:lnTo>
                    <a:pt x="337711" y="314588"/>
                  </a:lnTo>
                  <a:lnTo>
                    <a:pt x="338570" y="317666"/>
                  </a:lnTo>
                  <a:lnTo>
                    <a:pt x="339428" y="320743"/>
                  </a:lnTo>
                  <a:lnTo>
                    <a:pt x="340691" y="323331"/>
                  </a:lnTo>
                  <a:lnTo>
                    <a:pt x="341772" y="325989"/>
                  </a:lnTo>
                  <a:lnTo>
                    <a:pt x="342854" y="328645"/>
                  </a:lnTo>
                  <a:lnTo>
                    <a:pt x="343779" y="331342"/>
                  </a:lnTo>
                  <a:lnTo>
                    <a:pt x="345058" y="333608"/>
                  </a:lnTo>
                  <a:lnTo>
                    <a:pt x="374759" y="347287"/>
                  </a:lnTo>
                  <a:lnTo>
                    <a:pt x="376579" y="347499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252658" y="4479626"/>
              <a:ext cx="330835" cy="336550"/>
            </a:xfrm>
            <a:custGeom>
              <a:avLst/>
              <a:gdLst/>
              <a:ahLst/>
              <a:cxnLst/>
              <a:rect l="l" t="t" r="r" b="b"/>
              <a:pathLst>
                <a:path w="330834" h="336550">
                  <a:moveTo>
                    <a:pt x="52759" y="153026"/>
                  </a:moveTo>
                  <a:lnTo>
                    <a:pt x="51140" y="155727"/>
                  </a:lnTo>
                  <a:lnTo>
                    <a:pt x="46815" y="162398"/>
                  </a:lnTo>
                  <a:lnTo>
                    <a:pt x="43040" y="169231"/>
                  </a:lnTo>
                  <a:lnTo>
                    <a:pt x="23761" y="207291"/>
                  </a:lnTo>
                  <a:lnTo>
                    <a:pt x="7842" y="244977"/>
                  </a:lnTo>
                  <a:lnTo>
                    <a:pt x="2409" y="265882"/>
                  </a:lnTo>
                  <a:lnTo>
                    <a:pt x="1128" y="272232"/>
                  </a:lnTo>
                  <a:lnTo>
                    <a:pt x="306" y="277872"/>
                  </a:lnTo>
                  <a:lnTo>
                    <a:pt x="153" y="283077"/>
                  </a:lnTo>
                  <a:lnTo>
                    <a:pt x="0" y="288282"/>
                  </a:lnTo>
                  <a:lnTo>
                    <a:pt x="512" y="292825"/>
                  </a:lnTo>
                  <a:lnTo>
                    <a:pt x="1488" y="297114"/>
                  </a:lnTo>
                  <a:lnTo>
                    <a:pt x="2465" y="301402"/>
                  </a:lnTo>
                  <a:lnTo>
                    <a:pt x="4097" y="305435"/>
                  </a:lnTo>
                  <a:lnTo>
                    <a:pt x="6013" y="308806"/>
                  </a:lnTo>
                  <a:lnTo>
                    <a:pt x="7928" y="312177"/>
                  </a:lnTo>
                  <a:lnTo>
                    <a:pt x="23229" y="324460"/>
                  </a:lnTo>
                  <a:lnTo>
                    <a:pt x="26897" y="326514"/>
                  </a:lnTo>
                  <a:lnTo>
                    <a:pt x="53388" y="331652"/>
                  </a:lnTo>
                  <a:lnTo>
                    <a:pt x="57950" y="331650"/>
                  </a:lnTo>
                  <a:lnTo>
                    <a:pt x="62795" y="331124"/>
                  </a:lnTo>
                  <a:lnTo>
                    <a:pt x="67641" y="330598"/>
                  </a:lnTo>
                  <a:lnTo>
                    <a:pt x="72621" y="329344"/>
                  </a:lnTo>
                  <a:lnTo>
                    <a:pt x="77829" y="328253"/>
                  </a:lnTo>
                  <a:lnTo>
                    <a:pt x="83037" y="327162"/>
                  </a:lnTo>
                  <a:lnTo>
                    <a:pt x="88460" y="326035"/>
                  </a:lnTo>
                  <a:lnTo>
                    <a:pt x="94043" y="324577"/>
                  </a:lnTo>
                  <a:lnTo>
                    <a:pt x="99627" y="323119"/>
                  </a:lnTo>
                  <a:lnTo>
                    <a:pt x="105428" y="321707"/>
                  </a:lnTo>
                  <a:lnTo>
                    <a:pt x="111330" y="319503"/>
                  </a:lnTo>
                  <a:lnTo>
                    <a:pt x="117232" y="317298"/>
                  </a:lnTo>
                  <a:lnTo>
                    <a:pt x="123317" y="314364"/>
                  </a:lnTo>
                  <a:lnTo>
                    <a:pt x="129455" y="311351"/>
                  </a:lnTo>
                  <a:lnTo>
                    <a:pt x="135593" y="308339"/>
                  </a:lnTo>
                  <a:lnTo>
                    <a:pt x="165589" y="290682"/>
                  </a:lnTo>
                  <a:lnTo>
                    <a:pt x="171070" y="286796"/>
                  </a:lnTo>
                  <a:lnTo>
                    <a:pt x="176224" y="282638"/>
                  </a:lnTo>
                  <a:lnTo>
                    <a:pt x="181041" y="278113"/>
                  </a:lnTo>
                  <a:lnTo>
                    <a:pt x="185860" y="273587"/>
                  </a:lnTo>
                  <a:lnTo>
                    <a:pt x="190290" y="268414"/>
                  </a:lnTo>
                  <a:lnTo>
                    <a:pt x="194497" y="263527"/>
                  </a:lnTo>
                  <a:lnTo>
                    <a:pt x="216860" y="231627"/>
                  </a:lnTo>
                  <a:lnTo>
                    <a:pt x="228848" y="198964"/>
                  </a:lnTo>
                  <a:lnTo>
                    <a:pt x="230602" y="191768"/>
                  </a:lnTo>
                  <a:lnTo>
                    <a:pt x="239352" y="149407"/>
                  </a:lnTo>
                  <a:lnTo>
                    <a:pt x="240414" y="142805"/>
                  </a:lnTo>
                  <a:lnTo>
                    <a:pt x="241244" y="136462"/>
                  </a:lnTo>
                  <a:lnTo>
                    <a:pt x="241927" y="130131"/>
                  </a:lnTo>
                  <a:lnTo>
                    <a:pt x="242611" y="123800"/>
                  </a:lnTo>
                  <a:lnTo>
                    <a:pt x="244196" y="94555"/>
                  </a:lnTo>
                  <a:lnTo>
                    <a:pt x="244357" y="89025"/>
                  </a:lnTo>
                  <a:lnTo>
                    <a:pt x="244665" y="83439"/>
                  </a:lnTo>
                  <a:lnTo>
                    <a:pt x="244421" y="78237"/>
                  </a:lnTo>
                  <a:lnTo>
                    <a:pt x="244176" y="73035"/>
                  </a:lnTo>
                  <a:lnTo>
                    <a:pt x="243404" y="68039"/>
                  </a:lnTo>
                  <a:lnTo>
                    <a:pt x="242728" y="63346"/>
                  </a:lnTo>
                  <a:lnTo>
                    <a:pt x="242052" y="58653"/>
                  </a:lnTo>
                  <a:lnTo>
                    <a:pt x="241141" y="54261"/>
                  </a:lnTo>
                  <a:lnTo>
                    <a:pt x="240364" y="50080"/>
                  </a:lnTo>
                  <a:lnTo>
                    <a:pt x="239587" y="45899"/>
                  </a:lnTo>
                  <a:lnTo>
                    <a:pt x="238762" y="42016"/>
                  </a:lnTo>
                  <a:lnTo>
                    <a:pt x="238067" y="38262"/>
                  </a:lnTo>
                  <a:lnTo>
                    <a:pt x="234485" y="14362"/>
                  </a:lnTo>
                  <a:lnTo>
                    <a:pt x="234489" y="10693"/>
                  </a:lnTo>
                  <a:lnTo>
                    <a:pt x="234001" y="8102"/>
                  </a:lnTo>
                  <a:lnTo>
                    <a:pt x="233513" y="5512"/>
                  </a:lnTo>
                  <a:lnTo>
                    <a:pt x="232659" y="3345"/>
                  </a:lnTo>
                  <a:lnTo>
                    <a:pt x="231922" y="2061"/>
                  </a:lnTo>
                  <a:lnTo>
                    <a:pt x="231186" y="777"/>
                  </a:lnTo>
                  <a:lnTo>
                    <a:pt x="230318" y="0"/>
                  </a:lnTo>
                  <a:lnTo>
                    <a:pt x="229583" y="397"/>
                  </a:lnTo>
                  <a:lnTo>
                    <a:pt x="228848" y="795"/>
                  </a:lnTo>
                  <a:lnTo>
                    <a:pt x="228391" y="2195"/>
                  </a:lnTo>
                  <a:lnTo>
                    <a:pt x="227511" y="4446"/>
                  </a:lnTo>
                  <a:lnTo>
                    <a:pt x="226631" y="6697"/>
                  </a:lnTo>
                  <a:lnTo>
                    <a:pt x="225377" y="10028"/>
                  </a:lnTo>
                  <a:lnTo>
                    <a:pt x="218386" y="46180"/>
                  </a:lnTo>
                  <a:lnTo>
                    <a:pt x="217611" y="52747"/>
                  </a:lnTo>
                  <a:lnTo>
                    <a:pt x="214930" y="96797"/>
                  </a:lnTo>
                  <a:lnTo>
                    <a:pt x="214199" y="135261"/>
                  </a:lnTo>
                  <a:lnTo>
                    <a:pt x="214098" y="161270"/>
                  </a:lnTo>
                  <a:lnTo>
                    <a:pt x="214101" y="167726"/>
                  </a:lnTo>
                  <a:lnTo>
                    <a:pt x="214107" y="176252"/>
                  </a:lnTo>
                  <a:lnTo>
                    <a:pt x="214149" y="184985"/>
                  </a:lnTo>
                  <a:lnTo>
                    <a:pt x="214186" y="192834"/>
                  </a:lnTo>
                  <a:lnTo>
                    <a:pt x="214223" y="200684"/>
                  </a:lnTo>
                  <a:lnTo>
                    <a:pt x="214007" y="207838"/>
                  </a:lnTo>
                  <a:lnTo>
                    <a:pt x="214323" y="214826"/>
                  </a:lnTo>
                  <a:lnTo>
                    <a:pt x="214640" y="221813"/>
                  </a:lnTo>
                  <a:lnTo>
                    <a:pt x="215412" y="228582"/>
                  </a:lnTo>
                  <a:lnTo>
                    <a:pt x="216084" y="234761"/>
                  </a:lnTo>
                  <a:lnTo>
                    <a:pt x="216756" y="240940"/>
                  </a:lnTo>
                  <a:lnTo>
                    <a:pt x="217621" y="246365"/>
                  </a:lnTo>
                  <a:lnTo>
                    <a:pt x="218356" y="251900"/>
                  </a:lnTo>
                  <a:lnTo>
                    <a:pt x="219092" y="257434"/>
                  </a:lnTo>
                  <a:lnTo>
                    <a:pt x="219586" y="262887"/>
                  </a:lnTo>
                  <a:lnTo>
                    <a:pt x="220499" y="267968"/>
                  </a:lnTo>
                  <a:lnTo>
                    <a:pt x="221411" y="273050"/>
                  </a:lnTo>
                  <a:lnTo>
                    <a:pt x="222716" y="277858"/>
                  </a:lnTo>
                  <a:lnTo>
                    <a:pt x="223832" y="282390"/>
                  </a:lnTo>
                  <a:lnTo>
                    <a:pt x="224947" y="286921"/>
                  </a:lnTo>
                  <a:lnTo>
                    <a:pt x="225896" y="291130"/>
                  </a:lnTo>
                  <a:lnTo>
                    <a:pt x="227193" y="295157"/>
                  </a:lnTo>
                  <a:lnTo>
                    <a:pt x="228491" y="299182"/>
                  </a:lnTo>
                  <a:lnTo>
                    <a:pt x="229909" y="302917"/>
                  </a:lnTo>
                  <a:lnTo>
                    <a:pt x="231618" y="306546"/>
                  </a:lnTo>
                  <a:lnTo>
                    <a:pt x="233325" y="310176"/>
                  </a:lnTo>
                  <a:lnTo>
                    <a:pt x="261793" y="334048"/>
                  </a:lnTo>
                  <a:lnTo>
                    <a:pt x="265134" y="334899"/>
                  </a:lnTo>
                  <a:lnTo>
                    <a:pt x="269042" y="335378"/>
                  </a:lnTo>
                  <a:lnTo>
                    <a:pt x="272863" y="335760"/>
                  </a:lnTo>
                  <a:lnTo>
                    <a:pt x="276683" y="336143"/>
                  </a:lnTo>
                  <a:lnTo>
                    <a:pt x="280496" y="336528"/>
                  </a:lnTo>
                  <a:lnTo>
                    <a:pt x="284716" y="336341"/>
                  </a:lnTo>
                  <a:lnTo>
                    <a:pt x="288937" y="336153"/>
                  </a:lnTo>
                  <a:lnTo>
                    <a:pt x="293133" y="335617"/>
                  </a:lnTo>
                  <a:lnTo>
                    <a:pt x="298186" y="334636"/>
                  </a:lnTo>
                  <a:lnTo>
                    <a:pt x="303239" y="333655"/>
                  </a:lnTo>
                  <a:lnTo>
                    <a:pt x="309614" y="331939"/>
                  </a:lnTo>
                  <a:lnTo>
                    <a:pt x="315034" y="330458"/>
                  </a:lnTo>
                  <a:lnTo>
                    <a:pt x="320455" y="328978"/>
                  </a:lnTo>
                  <a:lnTo>
                    <a:pt x="328095" y="326538"/>
                  </a:lnTo>
                  <a:lnTo>
                    <a:pt x="330707" y="325754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398096" y="4620642"/>
              <a:ext cx="277495" cy="169545"/>
            </a:xfrm>
            <a:custGeom>
              <a:avLst/>
              <a:gdLst/>
              <a:ahLst/>
              <a:cxnLst/>
              <a:rect l="l" t="t" r="r" b="b"/>
              <a:pathLst>
                <a:path w="277494" h="169545">
                  <a:moveTo>
                    <a:pt x="2607" y="59670"/>
                  </a:moveTo>
                  <a:lnTo>
                    <a:pt x="3147" y="59670"/>
                  </a:lnTo>
                  <a:lnTo>
                    <a:pt x="0" y="60751"/>
                  </a:lnTo>
                  <a:lnTo>
                    <a:pt x="5847" y="59670"/>
                  </a:lnTo>
                  <a:lnTo>
                    <a:pt x="47830" y="50896"/>
                  </a:lnTo>
                  <a:lnTo>
                    <a:pt x="70377" y="45605"/>
                  </a:lnTo>
                  <a:lnTo>
                    <a:pt x="81669" y="42947"/>
                  </a:lnTo>
                  <a:lnTo>
                    <a:pt x="92836" y="40322"/>
                  </a:lnTo>
                  <a:lnTo>
                    <a:pt x="104110" y="37660"/>
                  </a:lnTo>
                  <a:lnTo>
                    <a:pt x="115210" y="35046"/>
                  </a:lnTo>
                  <a:lnTo>
                    <a:pt x="125854" y="32567"/>
                  </a:lnTo>
                  <a:lnTo>
                    <a:pt x="136043" y="30260"/>
                  </a:lnTo>
                  <a:lnTo>
                    <a:pt x="145901" y="28075"/>
                  </a:lnTo>
                  <a:lnTo>
                    <a:pt x="155336" y="25964"/>
                  </a:lnTo>
                  <a:lnTo>
                    <a:pt x="194847" y="15901"/>
                  </a:lnTo>
                  <a:lnTo>
                    <a:pt x="203798" y="13525"/>
                  </a:lnTo>
                  <a:lnTo>
                    <a:pt x="211534" y="11669"/>
                  </a:lnTo>
                  <a:lnTo>
                    <a:pt x="217961" y="9628"/>
                  </a:lnTo>
                  <a:lnTo>
                    <a:pt x="224387" y="7587"/>
                  </a:lnTo>
                  <a:lnTo>
                    <a:pt x="246837" y="0"/>
                  </a:lnTo>
                  <a:lnTo>
                    <a:pt x="248793" y="159"/>
                  </a:lnTo>
                  <a:lnTo>
                    <a:pt x="250387" y="838"/>
                  </a:lnTo>
                  <a:lnTo>
                    <a:pt x="251981" y="1516"/>
                  </a:lnTo>
                  <a:lnTo>
                    <a:pt x="252866" y="2864"/>
                  </a:lnTo>
                  <a:lnTo>
                    <a:pt x="253571" y="4542"/>
                  </a:lnTo>
                  <a:lnTo>
                    <a:pt x="254275" y="6219"/>
                  </a:lnTo>
                  <a:lnTo>
                    <a:pt x="254475" y="8202"/>
                  </a:lnTo>
                  <a:lnTo>
                    <a:pt x="254615" y="10904"/>
                  </a:lnTo>
                  <a:lnTo>
                    <a:pt x="254756" y="13606"/>
                  </a:lnTo>
                  <a:lnTo>
                    <a:pt x="254578" y="17190"/>
                  </a:lnTo>
                  <a:lnTo>
                    <a:pt x="254413" y="20755"/>
                  </a:lnTo>
                  <a:lnTo>
                    <a:pt x="254247" y="24320"/>
                  </a:lnTo>
                  <a:lnTo>
                    <a:pt x="253641" y="28095"/>
                  </a:lnTo>
                  <a:lnTo>
                    <a:pt x="253621" y="32296"/>
                  </a:lnTo>
                  <a:lnTo>
                    <a:pt x="253600" y="36497"/>
                  </a:lnTo>
                  <a:lnTo>
                    <a:pt x="253964" y="41346"/>
                  </a:lnTo>
                  <a:lnTo>
                    <a:pt x="254289" y="45961"/>
                  </a:lnTo>
                  <a:lnTo>
                    <a:pt x="254614" y="50576"/>
                  </a:lnTo>
                  <a:lnTo>
                    <a:pt x="255130" y="55138"/>
                  </a:lnTo>
                  <a:lnTo>
                    <a:pt x="255574" y="59986"/>
                  </a:lnTo>
                  <a:lnTo>
                    <a:pt x="256017" y="64834"/>
                  </a:lnTo>
                  <a:lnTo>
                    <a:pt x="256521" y="70097"/>
                  </a:lnTo>
                  <a:lnTo>
                    <a:pt x="256948" y="75047"/>
                  </a:lnTo>
                  <a:lnTo>
                    <a:pt x="257374" y="79997"/>
                  </a:lnTo>
                  <a:lnTo>
                    <a:pt x="257517" y="84986"/>
                  </a:lnTo>
                  <a:lnTo>
                    <a:pt x="258133" y="89686"/>
                  </a:lnTo>
                  <a:lnTo>
                    <a:pt x="258749" y="94386"/>
                  </a:lnTo>
                  <a:lnTo>
                    <a:pt x="259767" y="98661"/>
                  </a:lnTo>
                  <a:lnTo>
                    <a:pt x="260643" y="103247"/>
                  </a:lnTo>
                  <a:lnTo>
                    <a:pt x="261519" y="107833"/>
                  </a:lnTo>
                  <a:lnTo>
                    <a:pt x="262531" y="112643"/>
                  </a:lnTo>
                  <a:lnTo>
                    <a:pt x="263388" y="117203"/>
                  </a:lnTo>
                  <a:lnTo>
                    <a:pt x="266823" y="139078"/>
                  </a:lnTo>
                  <a:lnTo>
                    <a:pt x="267598" y="143073"/>
                  </a:lnTo>
                  <a:lnTo>
                    <a:pt x="268373" y="147068"/>
                  </a:lnTo>
                  <a:lnTo>
                    <a:pt x="269483" y="150877"/>
                  </a:lnTo>
                  <a:lnTo>
                    <a:pt x="270433" y="154574"/>
                  </a:lnTo>
                  <a:lnTo>
                    <a:pt x="271382" y="158271"/>
                  </a:lnTo>
                  <a:lnTo>
                    <a:pt x="272420" y="162877"/>
                  </a:lnTo>
                  <a:lnTo>
                    <a:pt x="273296" y="165257"/>
                  </a:lnTo>
                  <a:lnTo>
                    <a:pt x="274171" y="167637"/>
                  </a:lnTo>
                  <a:lnTo>
                    <a:pt x="274996" y="168347"/>
                  </a:lnTo>
                  <a:lnTo>
                    <a:pt x="275686" y="168854"/>
                  </a:lnTo>
                  <a:lnTo>
                    <a:pt x="276376" y="169360"/>
                  </a:lnTo>
                  <a:lnTo>
                    <a:pt x="277143" y="168388"/>
                  </a:lnTo>
                  <a:lnTo>
                    <a:pt x="277434" y="168296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638919" y="444200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-9525" y="3775"/>
                  </a:moveTo>
                  <a:lnTo>
                    <a:pt x="9525" y="3775"/>
                  </a:lnTo>
                </a:path>
              </a:pathLst>
            </a:custGeom>
            <a:ln w="7551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5" name="object 145"/>
          <p:cNvGrpSpPr/>
          <p:nvPr/>
        </p:nvGrpSpPr>
        <p:grpSpPr>
          <a:xfrm>
            <a:off x="1797969" y="4514480"/>
            <a:ext cx="498475" cy="249344"/>
            <a:chOff x="1797968" y="4518273"/>
            <a:chExt cx="498475" cy="249554"/>
          </a:xfrm>
        </p:grpSpPr>
        <p:sp>
          <p:nvSpPr>
            <p:cNvPr id="146" name="object 146"/>
            <p:cNvSpPr/>
            <p:nvPr/>
          </p:nvSpPr>
          <p:spPr>
            <a:xfrm>
              <a:off x="1807493" y="4584898"/>
              <a:ext cx="328930" cy="171450"/>
            </a:xfrm>
            <a:custGeom>
              <a:avLst/>
              <a:gdLst/>
              <a:ahLst/>
              <a:cxnLst/>
              <a:rect l="l" t="t" r="r" b="b"/>
              <a:pathLst>
                <a:path w="328930" h="171450">
                  <a:moveTo>
                    <a:pt x="41055" y="38222"/>
                  </a:moveTo>
                  <a:lnTo>
                    <a:pt x="39435" y="40922"/>
                  </a:lnTo>
                  <a:lnTo>
                    <a:pt x="35110" y="47593"/>
                  </a:lnTo>
                  <a:lnTo>
                    <a:pt x="31336" y="54426"/>
                  </a:lnTo>
                  <a:lnTo>
                    <a:pt x="12630" y="91811"/>
                  </a:lnTo>
                  <a:lnTo>
                    <a:pt x="1531" y="126397"/>
                  </a:lnTo>
                  <a:lnTo>
                    <a:pt x="300" y="132986"/>
                  </a:lnTo>
                  <a:lnTo>
                    <a:pt x="9706" y="162416"/>
                  </a:lnTo>
                  <a:lnTo>
                    <a:pt x="12175" y="163896"/>
                  </a:lnTo>
                  <a:lnTo>
                    <a:pt x="15156" y="164132"/>
                  </a:lnTo>
                  <a:lnTo>
                    <a:pt x="18196" y="164263"/>
                  </a:lnTo>
                  <a:lnTo>
                    <a:pt x="21236" y="164395"/>
                  </a:lnTo>
                  <a:lnTo>
                    <a:pt x="38291" y="159255"/>
                  </a:lnTo>
                  <a:lnTo>
                    <a:pt x="41765" y="157538"/>
                  </a:lnTo>
                  <a:lnTo>
                    <a:pt x="45306" y="155044"/>
                  </a:lnTo>
                  <a:lnTo>
                    <a:pt x="48792" y="152908"/>
                  </a:lnTo>
                  <a:lnTo>
                    <a:pt x="52278" y="150773"/>
                  </a:lnTo>
                  <a:lnTo>
                    <a:pt x="55767" y="148695"/>
                  </a:lnTo>
                  <a:lnTo>
                    <a:pt x="59207" y="146443"/>
                  </a:lnTo>
                  <a:lnTo>
                    <a:pt x="62646" y="144191"/>
                  </a:lnTo>
                  <a:lnTo>
                    <a:pt x="66056" y="141864"/>
                  </a:lnTo>
                  <a:lnTo>
                    <a:pt x="69427" y="139397"/>
                  </a:lnTo>
                  <a:lnTo>
                    <a:pt x="72799" y="136930"/>
                  </a:lnTo>
                  <a:lnTo>
                    <a:pt x="76400" y="134334"/>
                  </a:lnTo>
                  <a:lnTo>
                    <a:pt x="79434" y="131638"/>
                  </a:lnTo>
                  <a:lnTo>
                    <a:pt x="82468" y="128942"/>
                  </a:lnTo>
                  <a:lnTo>
                    <a:pt x="85012" y="126383"/>
                  </a:lnTo>
                  <a:lnTo>
                    <a:pt x="87632" y="123221"/>
                  </a:lnTo>
                  <a:lnTo>
                    <a:pt x="90251" y="120059"/>
                  </a:lnTo>
                  <a:lnTo>
                    <a:pt x="92915" y="116333"/>
                  </a:lnTo>
                  <a:lnTo>
                    <a:pt x="95151" y="112665"/>
                  </a:lnTo>
                  <a:lnTo>
                    <a:pt x="97389" y="108997"/>
                  </a:lnTo>
                  <a:lnTo>
                    <a:pt x="99118" y="105051"/>
                  </a:lnTo>
                  <a:lnTo>
                    <a:pt x="101054" y="101213"/>
                  </a:lnTo>
                  <a:lnTo>
                    <a:pt x="102990" y="97376"/>
                  </a:lnTo>
                  <a:lnTo>
                    <a:pt x="105039" y="93451"/>
                  </a:lnTo>
                  <a:lnTo>
                    <a:pt x="106764" y="89641"/>
                  </a:lnTo>
                  <a:lnTo>
                    <a:pt x="108490" y="85831"/>
                  </a:lnTo>
                  <a:lnTo>
                    <a:pt x="109810" y="82043"/>
                  </a:lnTo>
                  <a:lnTo>
                    <a:pt x="111408" y="78354"/>
                  </a:lnTo>
                  <a:lnTo>
                    <a:pt x="113005" y="74665"/>
                  </a:lnTo>
                  <a:lnTo>
                    <a:pt x="114817" y="71049"/>
                  </a:lnTo>
                  <a:lnTo>
                    <a:pt x="116348" y="67509"/>
                  </a:lnTo>
                  <a:lnTo>
                    <a:pt x="117880" y="63967"/>
                  </a:lnTo>
                  <a:lnTo>
                    <a:pt x="119359" y="60512"/>
                  </a:lnTo>
                  <a:lnTo>
                    <a:pt x="120597" y="57107"/>
                  </a:lnTo>
                  <a:lnTo>
                    <a:pt x="121836" y="53702"/>
                  </a:lnTo>
                  <a:lnTo>
                    <a:pt x="122627" y="50374"/>
                  </a:lnTo>
                  <a:lnTo>
                    <a:pt x="123778" y="47075"/>
                  </a:lnTo>
                  <a:lnTo>
                    <a:pt x="124929" y="43776"/>
                  </a:lnTo>
                  <a:lnTo>
                    <a:pt x="125783" y="40268"/>
                  </a:lnTo>
                  <a:lnTo>
                    <a:pt x="127505" y="37313"/>
                  </a:lnTo>
                  <a:lnTo>
                    <a:pt x="129226" y="34358"/>
                  </a:lnTo>
                  <a:lnTo>
                    <a:pt x="131855" y="31356"/>
                  </a:lnTo>
                  <a:lnTo>
                    <a:pt x="134110" y="29346"/>
                  </a:lnTo>
                  <a:lnTo>
                    <a:pt x="136364" y="27335"/>
                  </a:lnTo>
                  <a:lnTo>
                    <a:pt x="138624" y="25907"/>
                  </a:lnTo>
                  <a:lnTo>
                    <a:pt x="141031" y="25250"/>
                  </a:lnTo>
                  <a:lnTo>
                    <a:pt x="143438" y="24594"/>
                  </a:lnTo>
                  <a:lnTo>
                    <a:pt x="146209" y="24736"/>
                  </a:lnTo>
                  <a:lnTo>
                    <a:pt x="167118" y="44575"/>
                  </a:lnTo>
                  <a:lnTo>
                    <a:pt x="168690" y="47623"/>
                  </a:lnTo>
                  <a:lnTo>
                    <a:pt x="170005" y="50953"/>
                  </a:lnTo>
                  <a:lnTo>
                    <a:pt x="171094" y="54273"/>
                  </a:lnTo>
                  <a:lnTo>
                    <a:pt x="172183" y="57592"/>
                  </a:lnTo>
                  <a:lnTo>
                    <a:pt x="175789" y="88836"/>
                  </a:lnTo>
                  <a:lnTo>
                    <a:pt x="175781" y="92938"/>
                  </a:lnTo>
                  <a:lnTo>
                    <a:pt x="175767" y="96915"/>
                  </a:lnTo>
                  <a:lnTo>
                    <a:pt x="175754" y="100891"/>
                  </a:lnTo>
                  <a:lnTo>
                    <a:pt x="175938" y="105027"/>
                  </a:lnTo>
                  <a:lnTo>
                    <a:pt x="175592" y="109018"/>
                  </a:lnTo>
                  <a:lnTo>
                    <a:pt x="175246" y="113009"/>
                  </a:lnTo>
                  <a:lnTo>
                    <a:pt x="174414" y="117000"/>
                  </a:lnTo>
                  <a:lnTo>
                    <a:pt x="173691" y="120860"/>
                  </a:lnTo>
                  <a:lnTo>
                    <a:pt x="172967" y="124720"/>
                  </a:lnTo>
                  <a:lnTo>
                    <a:pt x="172310" y="128499"/>
                  </a:lnTo>
                  <a:lnTo>
                    <a:pt x="171250" y="132178"/>
                  </a:lnTo>
                  <a:lnTo>
                    <a:pt x="161729" y="149952"/>
                  </a:lnTo>
                  <a:lnTo>
                    <a:pt x="159878" y="151512"/>
                  </a:lnTo>
                  <a:lnTo>
                    <a:pt x="157897" y="152240"/>
                  </a:lnTo>
                  <a:lnTo>
                    <a:pt x="156229" y="152294"/>
                  </a:lnTo>
                  <a:lnTo>
                    <a:pt x="154561" y="152348"/>
                  </a:lnTo>
                  <a:lnTo>
                    <a:pt x="153012" y="151526"/>
                  </a:lnTo>
                  <a:lnTo>
                    <a:pt x="151718" y="150277"/>
                  </a:lnTo>
                  <a:lnTo>
                    <a:pt x="150425" y="149029"/>
                  </a:lnTo>
                  <a:lnTo>
                    <a:pt x="146402" y="136912"/>
                  </a:lnTo>
                  <a:lnTo>
                    <a:pt x="145870" y="133763"/>
                  </a:lnTo>
                  <a:lnTo>
                    <a:pt x="145542" y="129796"/>
                  </a:lnTo>
                  <a:lnTo>
                    <a:pt x="145278" y="125911"/>
                  </a:lnTo>
                  <a:lnTo>
                    <a:pt x="145014" y="122027"/>
                  </a:lnTo>
                  <a:lnTo>
                    <a:pt x="144632" y="117738"/>
                  </a:lnTo>
                  <a:lnTo>
                    <a:pt x="144817" y="113606"/>
                  </a:lnTo>
                  <a:lnTo>
                    <a:pt x="145001" y="109474"/>
                  </a:lnTo>
                  <a:lnTo>
                    <a:pt x="145737" y="105484"/>
                  </a:lnTo>
                  <a:lnTo>
                    <a:pt x="146385" y="101120"/>
                  </a:lnTo>
                  <a:lnTo>
                    <a:pt x="147032" y="96757"/>
                  </a:lnTo>
                  <a:lnTo>
                    <a:pt x="152618" y="73834"/>
                  </a:lnTo>
                  <a:lnTo>
                    <a:pt x="154215" y="69427"/>
                  </a:lnTo>
                  <a:lnTo>
                    <a:pt x="156412" y="65111"/>
                  </a:lnTo>
                  <a:lnTo>
                    <a:pt x="158288" y="60984"/>
                  </a:lnTo>
                  <a:lnTo>
                    <a:pt x="160164" y="56856"/>
                  </a:lnTo>
                  <a:lnTo>
                    <a:pt x="161906" y="52895"/>
                  </a:lnTo>
                  <a:lnTo>
                    <a:pt x="163872" y="49069"/>
                  </a:lnTo>
                  <a:lnTo>
                    <a:pt x="165838" y="45243"/>
                  </a:lnTo>
                  <a:lnTo>
                    <a:pt x="185113" y="17813"/>
                  </a:lnTo>
                  <a:lnTo>
                    <a:pt x="187877" y="14845"/>
                  </a:lnTo>
                  <a:lnTo>
                    <a:pt x="218750" y="0"/>
                  </a:lnTo>
                  <a:lnTo>
                    <a:pt x="221969" y="468"/>
                  </a:lnTo>
                  <a:lnTo>
                    <a:pt x="225189" y="936"/>
                  </a:lnTo>
                  <a:lnTo>
                    <a:pt x="228431" y="1775"/>
                  </a:lnTo>
                  <a:lnTo>
                    <a:pt x="231663" y="3522"/>
                  </a:lnTo>
                  <a:lnTo>
                    <a:pt x="234896" y="5269"/>
                  </a:lnTo>
                  <a:lnTo>
                    <a:pt x="251038" y="20918"/>
                  </a:lnTo>
                  <a:lnTo>
                    <a:pt x="253987" y="24441"/>
                  </a:lnTo>
                  <a:lnTo>
                    <a:pt x="256748" y="28310"/>
                  </a:lnTo>
                  <a:lnTo>
                    <a:pt x="259055" y="32086"/>
                  </a:lnTo>
                  <a:lnTo>
                    <a:pt x="261362" y="35862"/>
                  </a:lnTo>
                  <a:lnTo>
                    <a:pt x="263016" y="39503"/>
                  </a:lnTo>
                  <a:lnTo>
                    <a:pt x="264880" y="43574"/>
                  </a:lnTo>
                  <a:lnTo>
                    <a:pt x="274453" y="69593"/>
                  </a:lnTo>
                  <a:lnTo>
                    <a:pt x="275644" y="73865"/>
                  </a:lnTo>
                  <a:lnTo>
                    <a:pt x="276594" y="78090"/>
                  </a:lnTo>
                  <a:lnTo>
                    <a:pt x="277379" y="82144"/>
                  </a:lnTo>
                  <a:lnTo>
                    <a:pt x="278165" y="86198"/>
                  </a:lnTo>
                  <a:lnTo>
                    <a:pt x="278445" y="90121"/>
                  </a:lnTo>
                  <a:lnTo>
                    <a:pt x="279164" y="93916"/>
                  </a:lnTo>
                  <a:lnTo>
                    <a:pt x="279883" y="97712"/>
                  </a:lnTo>
                  <a:lnTo>
                    <a:pt x="280860" y="101357"/>
                  </a:lnTo>
                  <a:lnTo>
                    <a:pt x="281694" y="104919"/>
                  </a:lnTo>
                  <a:lnTo>
                    <a:pt x="282528" y="108480"/>
                  </a:lnTo>
                  <a:lnTo>
                    <a:pt x="283417" y="111907"/>
                  </a:lnTo>
                  <a:lnTo>
                    <a:pt x="284167" y="115287"/>
                  </a:lnTo>
                  <a:lnTo>
                    <a:pt x="284916" y="118666"/>
                  </a:lnTo>
                  <a:lnTo>
                    <a:pt x="285611" y="121941"/>
                  </a:lnTo>
                  <a:lnTo>
                    <a:pt x="286191" y="125194"/>
                  </a:lnTo>
                  <a:lnTo>
                    <a:pt x="286770" y="128448"/>
                  </a:lnTo>
                  <a:lnTo>
                    <a:pt x="286979" y="131901"/>
                  </a:lnTo>
                  <a:lnTo>
                    <a:pt x="287646" y="134808"/>
                  </a:lnTo>
                  <a:lnTo>
                    <a:pt x="288312" y="137717"/>
                  </a:lnTo>
                  <a:lnTo>
                    <a:pt x="289323" y="140131"/>
                  </a:lnTo>
                  <a:lnTo>
                    <a:pt x="290189" y="142642"/>
                  </a:lnTo>
                  <a:lnTo>
                    <a:pt x="291056" y="145152"/>
                  </a:lnTo>
                  <a:lnTo>
                    <a:pt x="292025" y="147447"/>
                  </a:lnTo>
                  <a:lnTo>
                    <a:pt x="292844" y="149873"/>
                  </a:lnTo>
                  <a:lnTo>
                    <a:pt x="293663" y="152298"/>
                  </a:lnTo>
                  <a:lnTo>
                    <a:pt x="294178" y="154954"/>
                  </a:lnTo>
                  <a:lnTo>
                    <a:pt x="295104" y="157195"/>
                  </a:lnTo>
                  <a:lnTo>
                    <a:pt x="296030" y="159435"/>
                  </a:lnTo>
                  <a:lnTo>
                    <a:pt x="297039" y="161549"/>
                  </a:lnTo>
                  <a:lnTo>
                    <a:pt x="298402" y="163317"/>
                  </a:lnTo>
                  <a:lnTo>
                    <a:pt x="299764" y="165084"/>
                  </a:lnTo>
                  <a:lnTo>
                    <a:pt x="301389" y="166568"/>
                  </a:lnTo>
                  <a:lnTo>
                    <a:pt x="303277" y="167798"/>
                  </a:lnTo>
                  <a:lnTo>
                    <a:pt x="305166" y="169028"/>
                  </a:lnTo>
                  <a:lnTo>
                    <a:pt x="307093" y="170215"/>
                  </a:lnTo>
                  <a:lnTo>
                    <a:pt x="309733" y="170697"/>
                  </a:lnTo>
                  <a:lnTo>
                    <a:pt x="312374" y="171180"/>
                  </a:lnTo>
                  <a:lnTo>
                    <a:pt x="316014" y="170936"/>
                  </a:lnTo>
                  <a:lnTo>
                    <a:pt x="319121" y="170693"/>
                  </a:lnTo>
                  <a:lnTo>
                    <a:pt x="322229" y="170449"/>
                  </a:lnTo>
                  <a:lnTo>
                    <a:pt x="326837" y="169479"/>
                  </a:lnTo>
                  <a:lnTo>
                    <a:pt x="328380" y="169236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7" name="object 14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150727" y="4518273"/>
              <a:ext cx="145662" cy="249130"/>
            </a:xfrm>
            <a:prstGeom prst="rect">
              <a:avLst/>
            </a:prstGeom>
          </p:spPr>
        </p:pic>
      </p:grpSp>
      <p:sp>
        <p:nvSpPr>
          <p:cNvPr id="148" name="object 148"/>
          <p:cNvSpPr/>
          <p:nvPr/>
        </p:nvSpPr>
        <p:spPr>
          <a:xfrm>
            <a:off x="2515550" y="4748804"/>
            <a:ext cx="0" cy="3807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-9525" y="1887"/>
                </a:moveTo>
                <a:lnTo>
                  <a:pt x="9525" y="1887"/>
                </a:lnTo>
              </a:path>
            </a:pathLst>
          </a:custGeom>
          <a:ln w="3775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>
            <a:spLocks noGrp="1"/>
          </p:cNvSpPr>
          <p:nvPr>
            <p:ph type="sldNum" sz="quarter" idx="7"/>
          </p:nvPr>
        </p:nvSpPr>
        <p:spPr>
          <a:xfrm>
            <a:off x="254002" y="6964578"/>
            <a:ext cx="393065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7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20</a:t>
            </a:fld>
            <a:endParaRPr spc="-17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388" y="6834793"/>
            <a:ext cx="541655" cy="539297"/>
            <a:chOff x="179387" y="6840537"/>
            <a:chExt cx="541655" cy="539750"/>
          </a:xfrm>
        </p:grpSpPr>
        <p:sp>
          <p:nvSpPr>
            <p:cNvPr id="3" name="object 3"/>
            <p:cNvSpPr/>
            <p:nvPr/>
          </p:nvSpPr>
          <p:spPr>
            <a:xfrm>
              <a:off x="179387" y="6840537"/>
              <a:ext cx="541655" cy="539750"/>
            </a:xfrm>
            <a:custGeom>
              <a:avLst/>
              <a:gdLst/>
              <a:ahLst/>
              <a:cxnLst/>
              <a:rect l="l" t="t" r="r" b="b"/>
              <a:pathLst>
                <a:path w="541655" h="539750">
                  <a:moveTo>
                    <a:pt x="541337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541337" y="539750"/>
                  </a:lnTo>
                  <a:lnTo>
                    <a:pt x="541337" y="0"/>
                  </a:lnTo>
                  <a:close/>
                </a:path>
              </a:pathLst>
            </a:custGeom>
            <a:solidFill>
              <a:srgbClr val="F44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387" y="6840537"/>
              <a:ext cx="541655" cy="539750"/>
            </a:xfrm>
            <a:custGeom>
              <a:avLst/>
              <a:gdLst/>
              <a:ahLst/>
              <a:cxnLst/>
              <a:rect l="l" t="t" r="r" b="b"/>
              <a:pathLst>
                <a:path w="541655" h="539750">
                  <a:moveTo>
                    <a:pt x="541337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541337" y="539750"/>
                  </a:lnTo>
                  <a:lnTo>
                    <a:pt x="541337" y="0"/>
                  </a:lnTo>
                  <a:close/>
                </a:path>
              </a:pathLst>
            </a:custGeom>
            <a:solidFill>
              <a:srgbClr val="E74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6251" y="292108"/>
            <a:ext cx="59023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Context</a:t>
            </a:r>
            <a:r>
              <a:rPr spc="-70" dirty="0"/>
              <a:t> </a:t>
            </a:r>
            <a:r>
              <a:rPr spc="-20" dirty="0"/>
              <a:t>Free</a:t>
            </a:r>
            <a:r>
              <a:rPr spc="-55" dirty="0"/>
              <a:t> </a:t>
            </a:r>
            <a:r>
              <a:rPr spc="-15" dirty="0"/>
              <a:t>Grammar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0746" y="1703030"/>
            <a:ext cx="8129905" cy="221048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660"/>
              </a:spcBef>
              <a:buClr>
                <a:srgbClr val="0AD0D9"/>
              </a:buClr>
              <a:buSzPct val="90384"/>
              <a:buFont typeface="Segoe UI Symbol"/>
              <a:buChar char="⚫"/>
              <a:tabLst>
                <a:tab pos="18796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context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free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grammar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has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four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tuple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90" dirty="0">
                <a:latin typeface="Constantia"/>
                <a:cs typeface="Constantia"/>
              </a:rPr>
              <a:t>&lt;V,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14" dirty="0">
                <a:latin typeface="Constantia"/>
                <a:cs typeface="Constantia"/>
              </a:rPr>
              <a:t>T,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80" dirty="0">
                <a:latin typeface="Constantia"/>
                <a:cs typeface="Constantia"/>
              </a:rPr>
              <a:t>P,S&gt; </a:t>
            </a:r>
            <a:r>
              <a:rPr sz="2600" spc="-10" dirty="0">
                <a:latin typeface="Constantia"/>
                <a:cs typeface="Constantia"/>
              </a:rPr>
              <a:t>where,</a:t>
            </a:r>
            <a:endParaRPr sz="2600" dirty="0">
              <a:latin typeface="Constantia"/>
              <a:cs typeface="Constantia"/>
            </a:endParaRPr>
          </a:p>
          <a:p>
            <a:pPr marL="156845" indent="-144780">
              <a:lnSpc>
                <a:spcPct val="100000"/>
              </a:lnSpc>
              <a:spcBef>
                <a:spcPts val="509"/>
              </a:spcBef>
              <a:buClr>
                <a:srgbClr val="0E6EC5"/>
              </a:buClr>
              <a:buSzPct val="81250"/>
              <a:buFont typeface="Segoe UI Symbol"/>
              <a:buChar char="⚫"/>
              <a:tabLst>
                <a:tab pos="157480" algn="l"/>
              </a:tabLst>
            </a:pPr>
            <a:r>
              <a:rPr sz="2400" spc="-65" dirty="0">
                <a:latin typeface="Constantia"/>
                <a:cs typeface="Constantia"/>
              </a:rPr>
              <a:t>V: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if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terminal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symbols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writing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grammar</a:t>
            </a:r>
            <a:endParaRPr sz="2400" dirty="0">
              <a:latin typeface="Constantia"/>
              <a:cs typeface="Constantia"/>
            </a:endParaRPr>
          </a:p>
          <a:p>
            <a:pPr marL="156845" indent="-144780">
              <a:lnSpc>
                <a:spcPct val="100000"/>
              </a:lnSpc>
              <a:spcBef>
                <a:spcPts val="505"/>
              </a:spcBef>
              <a:buClr>
                <a:srgbClr val="0E6EC5"/>
              </a:buClr>
              <a:buSzPct val="81250"/>
              <a:buFont typeface="Segoe UI Symbol"/>
              <a:buChar char="⚫"/>
              <a:tabLst>
                <a:tab pos="157480" algn="l"/>
              </a:tabLst>
            </a:pPr>
            <a:r>
              <a:rPr sz="2400" spc="-6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: Set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5" dirty="0">
                <a:latin typeface="Constantia"/>
                <a:cs typeface="Constantia"/>
              </a:rPr>
              <a:t>mina</a:t>
            </a:r>
            <a:r>
              <a:rPr sz="2400" dirty="0">
                <a:latin typeface="Constantia"/>
                <a:cs typeface="Constantia"/>
              </a:rPr>
              <a:t>l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sym</a:t>
            </a:r>
            <a:r>
              <a:rPr sz="2400" spc="-10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ol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21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50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en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5" dirty="0">
                <a:latin typeface="Constantia"/>
                <a:cs typeface="Constantia"/>
              </a:rPr>
              <a:t>u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</a:t>
            </a:r>
          </a:p>
          <a:p>
            <a:pPr marL="156845" indent="-144780">
              <a:lnSpc>
                <a:spcPct val="100000"/>
              </a:lnSpc>
              <a:spcBef>
                <a:spcPts val="495"/>
              </a:spcBef>
              <a:buClr>
                <a:srgbClr val="0E6EC5"/>
              </a:buClr>
              <a:buSzPct val="81250"/>
              <a:buFont typeface="Segoe UI Symbol"/>
              <a:buChar char="⚫"/>
              <a:tabLst>
                <a:tab pos="157480" algn="l"/>
              </a:tabLst>
            </a:pPr>
            <a:r>
              <a:rPr sz="2400" dirty="0">
                <a:latin typeface="Constantia"/>
                <a:cs typeface="Constantia"/>
              </a:rPr>
              <a:t>P: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production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rule</a:t>
            </a:r>
            <a:endParaRPr sz="2400" dirty="0">
              <a:latin typeface="Constantia"/>
              <a:cs typeface="Constantia"/>
            </a:endParaRPr>
          </a:p>
          <a:p>
            <a:pPr marL="156845" indent="-144780">
              <a:lnSpc>
                <a:spcPct val="100000"/>
              </a:lnSpc>
              <a:spcBef>
                <a:spcPts val="505"/>
              </a:spcBef>
              <a:buClr>
                <a:srgbClr val="0E6EC5"/>
              </a:buClr>
              <a:buSzPct val="81250"/>
              <a:buFont typeface="Segoe UI Symbol"/>
              <a:buChar char="⚫"/>
              <a:tabLst>
                <a:tab pos="157480" algn="l"/>
              </a:tabLst>
            </a:pPr>
            <a:r>
              <a:rPr sz="2400" dirty="0">
                <a:latin typeface="Constantia"/>
                <a:cs typeface="Constantia"/>
              </a:rPr>
              <a:t>S: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special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terminal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which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start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symbol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651466" y="38763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429037" y="3910675"/>
            <a:ext cx="3810" cy="3807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774" y="3775"/>
                </a:moveTo>
                <a:lnTo>
                  <a:pt x="2154" y="2154"/>
                </a:lnTo>
                <a:lnTo>
                  <a:pt x="0" y="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>
            <a:spLocks noGrp="1"/>
          </p:cNvSpPr>
          <p:nvPr>
            <p:ph type="sldNum" sz="quarter" idx="7"/>
          </p:nvPr>
        </p:nvSpPr>
        <p:spPr>
          <a:xfrm>
            <a:off x="254002" y="6964578"/>
            <a:ext cx="393065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7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21</a:t>
            </a:fld>
            <a:endParaRPr spc="-17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4"/>
          <p:cNvGrpSpPr/>
          <p:nvPr/>
        </p:nvGrpSpPr>
        <p:grpSpPr>
          <a:xfrm>
            <a:off x="1360442" y="2337133"/>
            <a:ext cx="537845" cy="432706"/>
            <a:chOff x="1130583" y="4239007"/>
            <a:chExt cx="537845" cy="433070"/>
          </a:xfrm>
        </p:grpSpPr>
        <p:sp>
          <p:nvSpPr>
            <p:cNvPr id="5" name="object 25"/>
            <p:cNvSpPr/>
            <p:nvPr/>
          </p:nvSpPr>
          <p:spPr>
            <a:xfrm>
              <a:off x="1140108" y="4248532"/>
              <a:ext cx="194310" cy="414020"/>
            </a:xfrm>
            <a:custGeom>
              <a:avLst/>
              <a:gdLst/>
              <a:ahLst/>
              <a:cxnLst/>
              <a:rect l="l" t="t" r="r" b="b"/>
              <a:pathLst>
                <a:path w="194309" h="414020">
                  <a:moveTo>
                    <a:pt x="193895" y="126750"/>
                  </a:moveTo>
                  <a:lnTo>
                    <a:pt x="193355" y="124320"/>
                  </a:lnTo>
                  <a:lnTo>
                    <a:pt x="192453" y="118370"/>
                  </a:lnTo>
                  <a:lnTo>
                    <a:pt x="190655" y="112166"/>
                  </a:lnTo>
                  <a:lnTo>
                    <a:pt x="174577" y="71014"/>
                  </a:lnTo>
                  <a:lnTo>
                    <a:pt x="158095" y="43909"/>
                  </a:lnTo>
                  <a:lnTo>
                    <a:pt x="153611" y="37450"/>
                  </a:lnTo>
                  <a:lnTo>
                    <a:pt x="148964" y="31394"/>
                  </a:lnTo>
                  <a:lnTo>
                    <a:pt x="144545" y="26335"/>
                  </a:lnTo>
                  <a:lnTo>
                    <a:pt x="140127" y="21275"/>
                  </a:lnTo>
                  <a:lnTo>
                    <a:pt x="108280" y="805"/>
                  </a:lnTo>
                  <a:lnTo>
                    <a:pt x="104663" y="0"/>
                  </a:lnTo>
                  <a:lnTo>
                    <a:pt x="101469" y="243"/>
                  </a:lnTo>
                  <a:lnTo>
                    <a:pt x="97789" y="504"/>
                  </a:lnTo>
                  <a:lnTo>
                    <a:pt x="94110" y="765"/>
                  </a:lnTo>
                  <a:lnTo>
                    <a:pt x="90099" y="1620"/>
                  </a:lnTo>
                  <a:lnTo>
                    <a:pt x="86204" y="2369"/>
                  </a:lnTo>
                  <a:lnTo>
                    <a:pt x="82309" y="3119"/>
                  </a:lnTo>
                  <a:lnTo>
                    <a:pt x="78301" y="3864"/>
                  </a:lnTo>
                  <a:lnTo>
                    <a:pt x="41371" y="22404"/>
                  </a:lnTo>
                  <a:lnTo>
                    <a:pt x="37931" y="25034"/>
                  </a:lnTo>
                  <a:lnTo>
                    <a:pt x="34308" y="27911"/>
                  </a:lnTo>
                  <a:lnTo>
                    <a:pt x="31258" y="30849"/>
                  </a:lnTo>
                  <a:lnTo>
                    <a:pt x="28208" y="33787"/>
                  </a:lnTo>
                  <a:lnTo>
                    <a:pt x="25678" y="36899"/>
                  </a:lnTo>
                  <a:lnTo>
                    <a:pt x="23072" y="40031"/>
                  </a:lnTo>
                  <a:lnTo>
                    <a:pt x="20466" y="43163"/>
                  </a:lnTo>
                  <a:lnTo>
                    <a:pt x="17833" y="46405"/>
                  </a:lnTo>
                  <a:lnTo>
                    <a:pt x="15622" y="49642"/>
                  </a:lnTo>
                  <a:lnTo>
                    <a:pt x="13411" y="52879"/>
                  </a:lnTo>
                  <a:lnTo>
                    <a:pt x="3371" y="80772"/>
                  </a:lnTo>
                  <a:lnTo>
                    <a:pt x="2763" y="84669"/>
                  </a:lnTo>
                  <a:lnTo>
                    <a:pt x="2422" y="88750"/>
                  </a:lnTo>
                  <a:lnTo>
                    <a:pt x="2150" y="92696"/>
                  </a:lnTo>
                  <a:lnTo>
                    <a:pt x="1878" y="96641"/>
                  </a:lnTo>
                  <a:lnTo>
                    <a:pt x="1796" y="100607"/>
                  </a:lnTo>
                  <a:lnTo>
                    <a:pt x="1739" y="104447"/>
                  </a:lnTo>
                  <a:lnTo>
                    <a:pt x="1681" y="108286"/>
                  </a:lnTo>
                  <a:lnTo>
                    <a:pt x="3713" y="126491"/>
                  </a:lnTo>
                  <a:lnTo>
                    <a:pt x="4719" y="130269"/>
                  </a:lnTo>
                  <a:lnTo>
                    <a:pt x="6397" y="134400"/>
                  </a:lnTo>
                  <a:lnTo>
                    <a:pt x="7841" y="138396"/>
                  </a:lnTo>
                  <a:lnTo>
                    <a:pt x="9285" y="142393"/>
                  </a:lnTo>
                  <a:lnTo>
                    <a:pt x="10690" y="146504"/>
                  </a:lnTo>
                  <a:lnTo>
                    <a:pt x="12377" y="150471"/>
                  </a:lnTo>
                  <a:lnTo>
                    <a:pt x="32599" y="187783"/>
                  </a:lnTo>
                  <a:lnTo>
                    <a:pt x="35351" y="191950"/>
                  </a:lnTo>
                  <a:lnTo>
                    <a:pt x="60040" y="222268"/>
                  </a:lnTo>
                  <a:lnTo>
                    <a:pt x="63250" y="225768"/>
                  </a:lnTo>
                  <a:lnTo>
                    <a:pt x="86020" y="248712"/>
                  </a:lnTo>
                  <a:lnTo>
                    <a:pt x="89261" y="251881"/>
                  </a:lnTo>
                  <a:lnTo>
                    <a:pt x="92503" y="255050"/>
                  </a:lnTo>
                  <a:lnTo>
                    <a:pt x="96008" y="258184"/>
                  </a:lnTo>
                  <a:lnTo>
                    <a:pt x="98964" y="261323"/>
                  </a:lnTo>
                  <a:lnTo>
                    <a:pt x="101919" y="264462"/>
                  </a:lnTo>
                  <a:lnTo>
                    <a:pt x="104414" y="267584"/>
                  </a:lnTo>
                  <a:lnTo>
                    <a:pt x="106994" y="270714"/>
                  </a:lnTo>
                  <a:lnTo>
                    <a:pt x="109574" y="273845"/>
                  </a:lnTo>
                  <a:lnTo>
                    <a:pt x="111950" y="276971"/>
                  </a:lnTo>
                  <a:lnTo>
                    <a:pt x="114443" y="280105"/>
                  </a:lnTo>
                  <a:lnTo>
                    <a:pt x="116937" y="283239"/>
                  </a:lnTo>
                  <a:lnTo>
                    <a:pt x="119659" y="286376"/>
                  </a:lnTo>
                  <a:lnTo>
                    <a:pt x="121956" y="289519"/>
                  </a:lnTo>
                  <a:lnTo>
                    <a:pt x="124252" y="292662"/>
                  </a:lnTo>
                  <a:lnTo>
                    <a:pt x="126145" y="295811"/>
                  </a:lnTo>
                  <a:lnTo>
                    <a:pt x="128222" y="298965"/>
                  </a:lnTo>
                  <a:lnTo>
                    <a:pt x="130300" y="302119"/>
                  </a:lnTo>
                  <a:lnTo>
                    <a:pt x="132536" y="305278"/>
                  </a:lnTo>
                  <a:lnTo>
                    <a:pt x="134421" y="308441"/>
                  </a:lnTo>
                  <a:lnTo>
                    <a:pt x="136305" y="311604"/>
                  </a:lnTo>
                  <a:lnTo>
                    <a:pt x="138063" y="314773"/>
                  </a:lnTo>
                  <a:lnTo>
                    <a:pt x="139531" y="317943"/>
                  </a:lnTo>
                  <a:lnTo>
                    <a:pt x="140999" y="321112"/>
                  </a:lnTo>
                  <a:lnTo>
                    <a:pt x="142219" y="324287"/>
                  </a:lnTo>
                  <a:lnTo>
                    <a:pt x="143229" y="327461"/>
                  </a:lnTo>
                  <a:lnTo>
                    <a:pt x="144239" y="330636"/>
                  </a:lnTo>
                  <a:lnTo>
                    <a:pt x="144982" y="333814"/>
                  </a:lnTo>
                  <a:lnTo>
                    <a:pt x="145592" y="336991"/>
                  </a:lnTo>
                  <a:lnTo>
                    <a:pt x="146201" y="340169"/>
                  </a:lnTo>
                  <a:lnTo>
                    <a:pt x="147526" y="359245"/>
                  </a:lnTo>
                  <a:lnTo>
                    <a:pt x="147782" y="362695"/>
                  </a:lnTo>
                  <a:lnTo>
                    <a:pt x="147495" y="365604"/>
                  </a:lnTo>
                  <a:lnTo>
                    <a:pt x="147207" y="368513"/>
                  </a:lnTo>
                  <a:lnTo>
                    <a:pt x="146672" y="370971"/>
                  </a:lnTo>
                  <a:lnTo>
                    <a:pt x="145699" y="373521"/>
                  </a:lnTo>
                  <a:lnTo>
                    <a:pt x="144725" y="376071"/>
                  </a:lnTo>
                  <a:lnTo>
                    <a:pt x="143076" y="378425"/>
                  </a:lnTo>
                  <a:lnTo>
                    <a:pt x="141655" y="380901"/>
                  </a:lnTo>
                  <a:lnTo>
                    <a:pt x="140234" y="383378"/>
                  </a:lnTo>
                  <a:lnTo>
                    <a:pt x="138848" y="386091"/>
                  </a:lnTo>
                  <a:lnTo>
                    <a:pt x="137175" y="388380"/>
                  </a:lnTo>
                  <a:lnTo>
                    <a:pt x="127284" y="397690"/>
                  </a:lnTo>
                  <a:lnTo>
                    <a:pt x="124848" y="399217"/>
                  </a:lnTo>
                  <a:lnTo>
                    <a:pt x="122412" y="400745"/>
                  </a:lnTo>
                  <a:lnTo>
                    <a:pt x="119755" y="402404"/>
                  </a:lnTo>
                  <a:lnTo>
                    <a:pt x="117003" y="403803"/>
                  </a:lnTo>
                  <a:lnTo>
                    <a:pt x="114250" y="405202"/>
                  </a:lnTo>
                  <a:lnTo>
                    <a:pt x="111316" y="406514"/>
                  </a:lnTo>
                  <a:lnTo>
                    <a:pt x="108333" y="407611"/>
                  </a:lnTo>
                  <a:lnTo>
                    <a:pt x="105350" y="408707"/>
                  </a:lnTo>
                  <a:lnTo>
                    <a:pt x="79830" y="413151"/>
                  </a:lnTo>
                  <a:lnTo>
                    <a:pt x="76582" y="413385"/>
                  </a:lnTo>
                  <a:lnTo>
                    <a:pt x="73316" y="413759"/>
                  </a:lnTo>
                  <a:lnTo>
                    <a:pt x="70064" y="413570"/>
                  </a:lnTo>
                  <a:lnTo>
                    <a:pt x="66811" y="413380"/>
                  </a:lnTo>
                  <a:lnTo>
                    <a:pt x="63556" y="412653"/>
                  </a:lnTo>
                  <a:lnTo>
                    <a:pt x="60314" y="412013"/>
                  </a:lnTo>
                  <a:lnTo>
                    <a:pt x="57072" y="411374"/>
                  </a:lnTo>
                  <a:lnTo>
                    <a:pt x="53836" y="410760"/>
                  </a:lnTo>
                  <a:lnTo>
                    <a:pt x="50611" y="409734"/>
                  </a:lnTo>
                  <a:lnTo>
                    <a:pt x="47385" y="408709"/>
                  </a:lnTo>
                  <a:lnTo>
                    <a:pt x="44169" y="407175"/>
                  </a:lnTo>
                  <a:lnTo>
                    <a:pt x="40960" y="405861"/>
                  </a:lnTo>
                  <a:lnTo>
                    <a:pt x="37750" y="404547"/>
                  </a:lnTo>
                  <a:lnTo>
                    <a:pt x="34281" y="403354"/>
                  </a:lnTo>
                  <a:lnTo>
                    <a:pt x="31356" y="401849"/>
                  </a:lnTo>
                  <a:lnTo>
                    <a:pt x="28430" y="400344"/>
                  </a:lnTo>
                  <a:lnTo>
                    <a:pt x="25964" y="398444"/>
                  </a:lnTo>
                  <a:lnTo>
                    <a:pt x="23408" y="396829"/>
                  </a:lnTo>
                  <a:lnTo>
                    <a:pt x="20852" y="395214"/>
                  </a:lnTo>
                  <a:lnTo>
                    <a:pt x="18226" y="393824"/>
                  </a:lnTo>
                  <a:lnTo>
                    <a:pt x="16020" y="392158"/>
                  </a:lnTo>
                  <a:lnTo>
                    <a:pt x="13813" y="390493"/>
                  </a:lnTo>
                  <a:lnTo>
                    <a:pt x="12094" y="388784"/>
                  </a:lnTo>
                  <a:lnTo>
                    <a:pt x="10167" y="386836"/>
                  </a:lnTo>
                  <a:lnTo>
                    <a:pt x="8240" y="384888"/>
                  </a:lnTo>
                  <a:lnTo>
                    <a:pt x="5917" y="382770"/>
                  </a:lnTo>
                  <a:lnTo>
                    <a:pt x="4457" y="380472"/>
                  </a:lnTo>
                  <a:lnTo>
                    <a:pt x="2998" y="378174"/>
                  </a:lnTo>
                  <a:lnTo>
                    <a:pt x="2117" y="375672"/>
                  </a:lnTo>
                  <a:lnTo>
                    <a:pt x="1410" y="373049"/>
                  </a:lnTo>
                  <a:lnTo>
                    <a:pt x="702" y="370427"/>
                  </a:lnTo>
                  <a:lnTo>
                    <a:pt x="422" y="367347"/>
                  </a:lnTo>
                  <a:lnTo>
                    <a:pt x="211" y="364738"/>
                  </a:lnTo>
                  <a:lnTo>
                    <a:pt x="0" y="362129"/>
                  </a:lnTo>
                  <a:lnTo>
                    <a:pt x="152" y="358619"/>
                  </a:lnTo>
                  <a:lnTo>
                    <a:pt x="141" y="357395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26"/>
            <p:cNvSpPr/>
            <p:nvPr/>
          </p:nvSpPr>
          <p:spPr>
            <a:xfrm>
              <a:off x="1397094" y="4434683"/>
              <a:ext cx="262255" cy="181610"/>
            </a:xfrm>
            <a:custGeom>
              <a:avLst/>
              <a:gdLst/>
              <a:ahLst/>
              <a:cxnLst/>
              <a:rect l="l" t="t" r="r" b="b"/>
              <a:pathLst>
                <a:path w="262255" h="181610">
                  <a:moveTo>
                    <a:pt x="3609" y="64517"/>
                  </a:moveTo>
                  <a:lnTo>
                    <a:pt x="3609" y="64517"/>
                  </a:lnTo>
                  <a:lnTo>
                    <a:pt x="1809" y="64517"/>
                  </a:lnTo>
                  <a:lnTo>
                    <a:pt x="2170" y="64517"/>
                  </a:lnTo>
                  <a:lnTo>
                    <a:pt x="0" y="64517"/>
                  </a:lnTo>
                  <a:lnTo>
                    <a:pt x="4695" y="64517"/>
                  </a:lnTo>
                  <a:lnTo>
                    <a:pt x="210164" y="64517"/>
                  </a:lnTo>
                  <a:lnTo>
                    <a:pt x="215098" y="64787"/>
                  </a:lnTo>
                  <a:lnTo>
                    <a:pt x="219726" y="64517"/>
                  </a:lnTo>
                  <a:lnTo>
                    <a:pt x="224353" y="64248"/>
                  </a:lnTo>
                  <a:lnTo>
                    <a:pt x="228823" y="63796"/>
                  </a:lnTo>
                  <a:lnTo>
                    <a:pt x="232566" y="62897"/>
                  </a:lnTo>
                  <a:lnTo>
                    <a:pt x="236308" y="61998"/>
                  </a:lnTo>
                  <a:lnTo>
                    <a:pt x="239516" y="60723"/>
                  </a:lnTo>
                  <a:lnTo>
                    <a:pt x="242179" y="59121"/>
                  </a:lnTo>
                  <a:lnTo>
                    <a:pt x="244843" y="57520"/>
                  </a:lnTo>
                  <a:lnTo>
                    <a:pt x="246875" y="55509"/>
                  </a:lnTo>
                  <a:lnTo>
                    <a:pt x="252827" y="43378"/>
                  </a:lnTo>
                  <a:lnTo>
                    <a:pt x="252551" y="41137"/>
                  </a:lnTo>
                  <a:lnTo>
                    <a:pt x="252272" y="38756"/>
                  </a:lnTo>
                  <a:lnTo>
                    <a:pt x="247954" y="27437"/>
                  </a:lnTo>
                  <a:lnTo>
                    <a:pt x="246557" y="25397"/>
                  </a:lnTo>
                  <a:lnTo>
                    <a:pt x="245160" y="23356"/>
                  </a:lnTo>
                  <a:lnTo>
                    <a:pt x="243798" y="21138"/>
                  </a:lnTo>
                  <a:lnTo>
                    <a:pt x="242147" y="19268"/>
                  </a:lnTo>
                  <a:lnTo>
                    <a:pt x="240495" y="17397"/>
                  </a:lnTo>
                  <a:lnTo>
                    <a:pt x="238416" y="15910"/>
                  </a:lnTo>
                  <a:lnTo>
                    <a:pt x="236648" y="14172"/>
                  </a:lnTo>
                  <a:lnTo>
                    <a:pt x="234879" y="12435"/>
                  </a:lnTo>
                  <a:lnTo>
                    <a:pt x="233334" y="10486"/>
                  </a:lnTo>
                  <a:lnTo>
                    <a:pt x="231538" y="8840"/>
                  </a:lnTo>
                  <a:lnTo>
                    <a:pt x="216076" y="0"/>
                  </a:lnTo>
                  <a:lnTo>
                    <a:pt x="214946" y="318"/>
                  </a:lnTo>
                  <a:lnTo>
                    <a:pt x="213816" y="637"/>
                  </a:lnTo>
                  <a:lnTo>
                    <a:pt x="212815" y="1804"/>
                  </a:lnTo>
                  <a:lnTo>
                    <a:pt x="212493" y="2830"/>
                  </a:lnTo>
                  <a:lnTo>
                    <a:pt x="212171" y="3855"/>
                  </a:lnTo>
                  <a:lnTo>
                    <a:pt x="212337" y="4995"/>
                  </a:lnTo>
                  <a:lnTo>
                    <a:pt x="227965" y="22569"/>
                  </a:lnTo>
                  <a:lnTo>
                    <a:pt x="230535" y="24742"/>
                  </a:lnTo>
                  <a:lnTo>
                    <a:pt x="233104" y="26914"/>
                  </a:lnTo>
                  <a:lnTo>
                    <a:pt x="235511" y="29363"/>
                  </a:lnTo>
                  <a:lnTo>
                    <a:pt x="238033" y="31433"/>
                  </a:lnTo>
                  <a:lnTo>
                    <a:pt x="240554" y="33503"/>
                  </a:lnTo>
                  <a:lnTo>
                    <a:pt x="243327" y="35224"/>
                  </a:lnTo>
                  <a:lnTo>
                    <a:pt x="245666" y="37162"/>
                  </a:lnTo>
                  <a:lnTo>
                    <a:pt x="248005" y="39099"/>
                  </a:lnTo>
                  <a:lnTo>
                    <a:pt x="250219" y="40975"/>
                  </a:lnTo>
                  <a:lnTo>
                    <a:pt x="252069" y="43057"/>
                  </a:lnTo>
                  <a:lnTo>
                    <a:pt x="253920" y="45138"/>
                  </a:lnTo>
                  <a:lnTo>
                    <a:pt x="261523" y="65323"/>
                  </a:lnTo>
                  <a:lnTo>
                    <a:pt x="261662" y="68166"/>
                  </a:lnTo>
                  <a:lnTo>
                    <a:pt x="261400" y="71143"/>
                  </a:lnTo>
                  <a:lnTo>
                    <a:pt x="260647" y="74159"/>
                  </a:lnTo>
                  <a:lnTo>
                    <a:pt x="259895" y="77176"/>
                  </a:lnTo>
                  <a:lnTo>
                    <a:pt x="258889" y="80021"/>
                  </a:lnTo>
                  <a:lnTo>
                    <a:pt x="257009" y="83421"/>
                  </a:lnTo>
                  <a:lnTo>
                    <a:pt x="255129" y="86821"/>
                  </a:lnTo>
                  <a:lnTo>
                    <a:pt x="252303" y="90737"/>
                  </a:lnTo>
                  <a:lnTo>
                    <a:pt x="249369" y="94561"/>
                  </a:lnTo>
                  <a:lnTo>
                    <a:pt x="246435" y="98385"/>
                  </a:lnTo>
                  <a:lnTo>
                    <a:pt x="242909" y="102440"/>
                  </a:lnTo>
                  <a:lnTo>
                    <a:pt x="239407" y="106367"/>
                  </a:lnTo>
                  <a:lnTo>
                    <a:pt x="235905" y="110293"/>
                  </a:lnTo>
                  <a:lnTo>
                    <a:pt x="232088" y="113999"/>
                  </a:lnTo>
                  <a:lnTo>
                    <a:pt x="228357" y="118119"/>
                  </a:lnTo>
                  <a:lnTo>
                    <a:pt x="224626" y="122239"/>
                  </a:lnTo>
                  <a:lnTo>
                    <a:pt x="221043" y="126761"/>
                  </a:lnTo>
                  <a:lnTo>
                    <a:pt x="217022" y="131088"/>
                  </a:lnTo>
                  <a:lnTo>
                    <a:pt x="213002" y="135414"/>
                  </a:lnTo>
                  <a:lnTo>
                    <a:pt x="208525" y="139846"/>
                  </a:lnTo>
                  <a:lnTo>
                    <a:pt x="204232" y="144080"/>
                  </a:lnTo>
                  <a:lnTo>
                    <a:pt x="199940" y="148315"/>
                  </a:lnTo>
                  <a:lnTo>
                    <a:pt x="178803" y="169755"/>
                  </a:lnTo>
                  <a:lnTo>
                    <a:pt x="175042" y="173869"/>
                  </a:lnTo>
                  <a:lnTo>
                    <a:pt x="170388" y="179276"/>
                  </a:lnTo>
                  <a:lnTo>
                    <a:pt x="168705" y="18118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27"/>
          <p:cNvGrpSpPr/>
          <p:nvPr/>
        </p:nvGrpSpPr>
        <p:grpSpPr>
          <a:xfrm>
            <a:off x="2030138" y="2381067"/>
            <a:ext cx="290830" cy="301372"/>
            <a:chOff x="1800280" y="4282978"/>
            <a:chExt cx="290830" cy="301625"/>
          </a:xfrm>
        </p:grpSpPr>
        <p:sp>
          <p:nvSpPr>
            <p:cNvPr id="8" name="object 28"/>
            <p:cNvSpPr/>
            <p:nvPr/>
          </p:nvSpPr>
          <p:spPr>
            <a:xfrm>
              <a:off x="1865230" y="4292503"/>
              <a:ext cx="178435" cy="282575"/>
            </a:xfrm>
            <a:custGeom>
              <a:avLst/>
              <a:gdLst/>
              <a:ahLst/>
              <a:cxnLst/>
              <a:rect l="l" t="t" r="r" b="b"/>
              <a:pathLst>
                <a:path w="178435" h="282575">
                  <a:moveTo>
                    <a:pt x="69075" y="44651"/>
                  </a:moveTo>
                  <a:lnTo>
                    <a:pt x="68265" y="47351"/>
                  </a:lnTo>
                  <a:lnTo>
                    <a:pt x="66372" y="53752"/>
                  </a:lnTo>
                  <a:lnTo>
                    <a:pt x="64215" y="60855"/>
                  </a:lnTo>
                  <a:lnTo>
                    <a:pt x="62427" y="66651"/>
                  </a:lnTo>
                  <a:lnTo>
                    <a:pt x="60390" y="73183"/>
                  </a:lnTo>
                  <a:lnTo>
                    <a:pt x="58245" y="80155"/>
                  </a:lnTo>
                  <a:lnTo>
                    <a:pt x="56132" y="87269"/>
                  </a:lnTo>
                  <a:lnTo>
                    <a:pt x="54076" y="94603"/>
                  </a:lnTo>
                  <a:lnTo>
                    <a:pt x="52007" y="102262"/>
                  </a:lnTo>
                  <a:lnTo>
                    <a:pt x="49920" y="109993"/>
                  </a:lnTo>
                  <a:lnTo>
                    <a:pt x="47811" y="117538"/>
                  </a:lnTo>
                  <a:lnTo>
                    <a:pt x="45642" y="124875"/>
                  </a:lnTo>
                  <a:lnTo>
                    <a:pt x="43427" y="132126"/>
                  </a:lnTo>
                  <a:lnTo>
                    <a:pt x="41243" y="139250"/>
                  </a:lnTo>
                  <a:lnTo>
                    <a:pt x="39166" y="146209"/>
                  </a:lnTo>
                  <a:lnTo>
                    <a:pt x="28163" y="187933"/>
                  </a:lnTo>
                  <a:lnTo>
                    <a:pt x="26393" y="194631"/>
                  </a:lnTo>
                  <a:lnTo>
                    <a:pt x="24623" y="201329"/>
                  </a:lnTo>
                  <a:lnTo>
                    <a:pt x="22771" y="207223"/>
                  </a:lnTo>
                  <a:lnTo>
                    <a:pt x="21212" y="212636"/>
                  </a:lnTo>
                  <a:lnTo>
                    <a:pt x="19652" y="218049"/>
                  </a:lnTo>
                  <a:lnTo>
                    <a:pt x="18227" y="222720"/>
                  </a:lnTo>
                  <a:lnTo>
                    <a:pt x="17038" y="227110"/>
                  </a:lnTo>
                  <a:lnTo>
                    <a:pt x="12971" y="245920"/>
                  </a:lnTo>
                  <a:lnTo>
                    <a:pt x="12229" y="249150"/>
                  </a:lnTo>
                  <a:lnTo>
                    <a:pt x="11488" y="252380"/>
                  </a:lnTo>
                  <a:lnTo>
                    <a:pt x="10485" y="255361"/>
                  </a:lnTo>
                  <a:lnTo>
                    <a:pt x="9629" y="258361"/>
                  </a:lnTo>
                  <a:lnTo>
                    <a:pt x="8774" y="261361"/>
                  </a:lnTo>
                  <a:lnTo>
                    <a:pt x="7863" y="264233"/>
                  </a:lnTo>
                  <a:lnTo>
                    <a:pt x="7096" y="267148"/>
                  </a:lnTo>
                  <a:lnTo>
                    <a:pt x="6329" y="270062"/>
                  </a:lnTo>
                  <a:lnTo>
                    <a:pt x="5889" y="273743"/>
                  </a:lnTo>
                  <a:lnTo>
                    <a:pt x="5027" y="275849"/>
                  </a:lnTo>
                  <a:lnTo>
                    <a:pt x="4164" y="277956"/>
                  </a:lnTo>
                  <a:lnTo>
                    <a:pt x="2685" y="279253"/>
                  </a:lnTo>
                  <a:lnTo>
                    <a:pt x="1921" y="279787"/>
                  </a:lnTo>
                  <a:lnTo>
                    <a:pt x="1158" y="280322"/>
                  </a:lnTo>
                  <a:lnTo>
                    <a:pt x="760" y="280208"/>
                  </a:lnTo>
                  <a:lnTo>
                    <a:pt x="446" y="279054"/>
                  </a:lnTo>
                  <a:lnTo>
                    <a:pt x="131" y="277901"/>
                  </a:lnTo>
                  <a:lnTo>
                    <a:pt x="72" y="275480"/>
                  </a:lnTo>
                  <a:lnTo>
                    <a:pt x="36" y="272869"/>
                  </a:lnTo>
                  <a:lnTo>
                    <a:pt x="0" y="270258"/>
                  </a:lnTo>
                  <a:lnTo>
                    <a:pt x="119" y="267095"/>
                  </a:lnTo>
                  <a:lnTo>
                    <a:pt x="228" y="263389"/>
                  </a:lnTo>
                  <a:lnTo>
                    <a:pt x="337" y="259683"/>
                  </a:lnTo>
                  <a:lnTo>
                    <a:pt x="257" y="255066"/>
                  </a:lnTo>
                  <a:lnTo>
                    <a:pt x="690" y="250631"/>
                  </a:lnTo>
                  <a:lnTo>
                    <a:pt x="1122" y="246198"/>
                  </a:lnTo>
                  <a:lnTo>
                    <a:pt x="2035" y="241639"/>
                  </a:lnTo>
                  <a:lnTo>
                    <a:pt x="2826" y="236785"/>
                  </a:lnTo>
                  <a:lnTo>
                    <a:pt x="3618" y="231930"/>
                  </a:lnTo>
                  <a:lnTo>
                    <a:pt x="4602" y="226825"/>
                  </a:lnTo>
                  <a:lnTo>
                    <a:pt x="5438" y="221505"/>
                  </a:lnTo>
                  <a:lnTo>
                    <a:pt x="6274" y="216186"/>
                  </a:lnTo>
                  <a:lnTo>
                    <a:pt x="7127" y="210325"/>
                  </a:lnTo>
                  <a:lnTo>
                    <a:pt x="7843" y="204867"/>
                  </a:lnTo>
                  <a:lnTo>
                    <a:pt x="8559" y="199408"/>
                  </a:lnTo>
                  <a:lnTo>
                    <a:pt x="8931" y="194166"/>
                  </a:lnTo>
                  <a:lnTo>
                    <a:pt x="9736" y="188756"/>
                  </a:lnTo>
                  <a:lnTo>
                    <a:pt x="10540" y="183346"/>
                  </a:lnTo>
                  <a:lnTo>
                    <a:pt x="11688" y="177954"/>
                  </a:lnTo>
                  <a:lnTo>
                    <a:pt x="12670" y="172408"/>
                  </a:lnTo>
                  <a:lnTo>
                    <a:pt x="13652" y="166861"/>
                  </a:lnTo>
                  <a:lnTo>
                    <a:pt x="14723" y="160961"/>
                  </a:lnTo>
                  <a:lnTo>
                    <a:pt x="15627" y="155479"/>
                  </a:lnTo>
                  <a:lnTo>
                    <a:pt x="16531" y="149997"/>
                  </a:lnTo>
                  <a:lnTo>
                    <a:pt x="17111" y="144845"/>
                  </a:lnTo>
                  <a:lnTo>
                    <a:pt x="18092" y="139517"/>
                  </a:lnTo>
                  <a:lnTo>
                    <a:pt x="19073" y="134189"/>
                  </a:lnTo>
                  <a:lnTo>
                    <a:pt x="20390" y="128666"/>
                  </a:lnTo>
                  <a:lnTo>
                    <a:pt x="21513" y="123511"/>
                  </a:lnTo>
                  <a:lnTo>
                    <a:pt x="22635" y="118355"/>
                  </a:lnTo>
                  <a:lnTo>
                    <a:pt x="23826" y="113317"/>
                  </a:lnTo>
                  <a:lnTo>
                    <a:pt x="24829" y="108584"/>
                  </a:lnTo>
                  <a:lnTo>
                    <a:pt x="25831" y="103851"/>
                  </a:lnTo>
                  <a:lnTo>
                    <a:pt x="26487" y="99370"/>
                  </a:lnTo>
                  <a:lnTo>
                    <a:pt x="27529" y="95113"/>
                  </a:lnTo>
                  <a:lnTo>
                    <a:pt x="28572" y="90856"/>
                  </a:lnTo>
                  <a:lnTo>
                    <a:pt x="29928" y="87146"/>
                  </a:lnTo>
                  <a:lnTo>
                    <a:pt x="31083" y="83040"/>
                  </a:lnTo>
                  <a:lnTo>
                    <a:pt x="32237" y="78934"/>
                  </a:lnTo>
                  <a:lnTo>
                    <a:pt x="33174" y="74620"/>
                  </a:lnTo>
                  <a:lnTo>
                    <a:pt x="34458" y="70477"/>
                  </a:lnTo>
                  <a:lnTo>
                    <a:pt x="35743" y="66335"/>
                  </a:lnTo>
                  <a:lnTo>
                    <a:pt x="37390" y="62181"/>
                  </a:lnTo>
                  <a:lnTo>
                    <a:pt x="38791" y="58185"/>
                  </a:lnTo>
                  <a:lnTo>
                    <a:pt x="40193" y="54188"/>
                  </a:lnTo>
                  <a:lnTo>
                    <a:pt x="41645" y="50281"/>
                  </a:lnTo>
                  <a:lnTo>
                    <a:pt x="42866" y="46497"/>
                  </a:lnTo>
                  <a:lnTo>
                    <a:pt x="47521" y="28449"/>
                  </a:lnTo>
                  <a:lnTo>
                    <a:pt x="48409" y="25046"/>
                  </a:lnTo>
                  <a:lnTo>
                    <a:pt x="49296" y="21642"/>
                  </a:lnTo>
                  <a:lnTo>
                    <a:pt x="50458" y="18338"/>
                  </a:lnTo>
                  <a:lnTo>
                    <a:pt x="51447" y="15060"/>
                  </a:lnTo>
                  <a:lnTo>
                    <a:pt x="52436" y="11782"/>
                  </a:lnTo>
                  <a:lnTo>
                    <a:pt x="52931" y="7764"/>
                  </a:lnTo>
                  <a:lnTo>
                    <a:pt x="54343" y="5375"/>
                  </a:lnTo>
                  <a:lnTo>
                    <a:pt x="55754" y="2986"/>
                  </a:lnTo>
                  <a:lnTo>
                    <a:pt x="57992" y="1455"/>
                  </a:lnTo>
                  <a:lnTo>
                    <a:pt x="59915" y="727"/>
                  </a:lnTo>
                  <a:lnTo>
                    <a:pt x="61837" y="0"/>
                  </a:lnTo>
                  <a:lnTo>
                    <a:pt x="63757" y="242"/>
                  </a:lnTo>
                  <a:lnTo>
                    <a:pt x="65878" y="1009"/>
                  </a:lnTo>
                  <a:lnTo>
                    <a:pt x="67999" y="1776"/>
                  </a:lnTo>
                  <a:lnTo>
                    <a:pt x="80278" y="12552"/>
                  </a:lnTo>
                  <a:lnTo>
                    <a:pt x="82680" y="15537"/>
                  </a:lnTo>
                  <a:lnTo>
                    <a:pt x="84787" y="19422"/>
                  </a:lnTo>
                  <a:lnTo>
                    <a:pt x="87051" y="23241"/>
                  </a:lnTo>
                  <a:lnTo>
                    <a:pt x="89315" y="27060"/>
                  </a:lnTo>
                  <a:lnTo>
                    <a:pt x="91511" y="31069"/>
                  </a:lnTo>
                  <a:lnTo>
                    <a:pt x="93861" y="35466"/>
                  </a:lnTo>
                  <a:lnTo>
                    <a:pt x="96211" y="39863"/>
                  </a:lnTo>
                  <a:lnTo>
                    <a:pt x="98888" y="44603"/>
                  </a:lnTo>
                  <a:lnTo>
                    <a:pt x="101151" y="49622"/>
                  </a:lnTo>
                  <a:lnTo>
                    <a:pt x="103415" y="54641"/>
                  </a:lnTo>
                  <a:lnTo>
                    <a:pt x="105337" y="60291"/>
                  </a:lnTo>
                  <a:lnTo>
                    <a:pt x="107443" y="65578"/>
                  </a:lnTo>
                  <a:lnTo>
                    <a:pt x="109549" y="70864"/>
                  </a:lnTo>
                  <a:lnTo>
                    <a:pt x="111847" y="76009"/>
                  </a:lnTo>
                  <a:lnTo>
                    <a:pt x="113785" y="81341"/>
                  </a:lnTo>
                  <a:lnTo>
                    <a:pt x="115724" y="86673"/>
                  </a:lnTo>
                  <a:lnTo>
                    <a:pt x="117279" y="92311"/>
                  </a:lnTo>
                  <a:lnTo>
                    <a:pt x="119075" y="97570"/>
                  </a:lnTo>
                  <a:lnTo>
                    <a:pt x="120871" y="102829"/>
                  </a:lnTo>
                  <a:lnTo>
                    <a:pt x="122870" y="107755"/>
                  </a:lnTo>
                  <a:lnTo>
                    <a:pt x="124559" y="112893"/>
                  </a:lnTo>
                  <a:lnTo>
                    <a:pt x="126247" y="118031"/>
                  </a:lnTo>
                  <a:lnTo>
                    <a:pt x="127589" y="123384"/>
                  </a:lnTo>
                  <a:lnTo>
                    <a:pt x="129207" y="128399"/>
                  </a:lnTo>
                  <a:lnTo>
                    <a:pt x="130826" y="133413"/>
                  </a:lnTo>
                  <a:lnTo>
                    <a:pt x="132690" y="138070"/>
                  </a:lnTo>
                  <a:lnTo>
                    <a:pt x="134268" y="142981"/>
                  </a:lnTo>
                  <a:lnTo>
                    <a:pt x="135846" y="147891"/>
                  </a:lnTo>
                  <a:lnTo>
                    <a:pt x="137115" y="153029"/>
                  </a:lnTo>
                  <a:lnTo>
                    <a:pt x="138674" y="157863"/>
                  </a:lnTo>
                  <a:lnTo>
                    <a:pt x="140234" y="162697"/>
                  </a:lnTo>
                  <a:lnTo>
                    <a:pt x="142070" y="167471"/>
                  </a:lnTo>
                  <a:lnTo>
                    <a:pt x="143624" y="171986"/>
                  </a:lnTo>
                  <a:lnTo>
                    <a:pt x="145180" y="176500"/>
                  </a:lnTo>
                  <a:lnTo>
                    <a:pt x="146716" y="180821"/>
                  </a:lnTo>
                  <a:lnTo>
                    <a:pt x="148005" y="184948"/>
                  </a:lnTo>
                  <a:lnTo>
                    <a:pt x="149293" y="189075"/>
                  </a:lnTo>
                  <a:lnTo>
                    <a:pt x="150419" y="192975"/>
                  </a:lnTo>
                  <a:lnTo>
                    <a:pt x="151356" y="196747"/>
                  </a:lnTo>
                  <a:lnTo>
                    <a:pt x="152292" y="200519"/>
                  </a:lnTo>
                  <a:lnTo>
                    <a:pt x="152751" y="204086"/>
                  </a:lnTo>
                  <a:lnTo>
                    <a:pt x="153622" y="207579"/>
                  </a:lnTo>
                  <a:lnTo>
                    <a:pt x="154493" y="211073"/>
                  </a:lnTo>
                  <a:lnTo>
                    <a:pt x="155621" y="214407"/>
                  </a:lnTo>
                  <a:lnTo>
                    <a:pt x="156581" y="217707"/>
                  </a:lnTo>
                  <a:lnTo>
                    <a:pt x="157541" y="221008"/>
                  </a:lnTo>
                  <a:lnTo>
                    <a:pt x="158541" y="224199"/>
                  </a:lnTo>
                  <a:lnTo>
                    <a:pt x="159383" y="227381"/>
                  </a:lnTo>
                  <a:lnTo>
                    <a:pt x="160224" y="230564"/>
                  </a:lnTo>
                  <a:lnTo>
                    <a:pt x="160721" y="233952"/>
                  </a:lnTo>
                  <a:lnTo>
                    <a:pt x="161630" y="236805"/>
                  </a:lnTo>
                  <a:lnTo>
                    <a:pt x="162539" y="239658"/>
                  </a:lnTo>
                  <a:lnTo>
                    <a:pt x="163779" y="242027"/>
                  </a:lnTo>
                  <a:lnTo>
                    <a:pt x="164838" y="244500"/>
                  </a:lnTo>
                  <a:lnTo>
                    <a:pt x="165896" y="246974"/>
                  </a:lnTo>
                  <a:lnTo>
                    <a:pt x="167027" y="249242"/>
                  </a:lnTo>
                  <a:lnTo>
                    <a:pt x="167980" y="251645"/>
                  </a:lnTo>
                  <a:lnTo>
                    <a:pt x="168933" y="254048"/>
                  </a:lnTo>
                  <a:lnTo>
                    <a:pt x="169818" y="256420"/>
                  </a:lnTo>
                  <a:lnTo>
                    <a:pt x="170556" y="258920"/>
                  </a:lnTo>
                  <a:lnTo>
                    <a:pt x="171295" y="261419"/>
                  </a:lnTo>
                  <a:lnTo>
                    <a:pt x="171635" y="263980"/>
                  </a:lnTo>
                  <a:lnTo>
                    <a:pt x="172411" y="266643"/>
                  </a:lnTo>
                  <a:lnTo>
                    <a:pt x="173186" y="269306"/>
                  </a:lnTo>
                  <a:lnTo>
                    <a:pt x="174277" y="272336"/>
                  </a:lnTo>
                  <a:lnTo>
                    <a:pt x="175209" y="274899"/>
                  </a:lnTo>
                  <a:lnTo>
                    <a:pt x="176141" y="277461"/>
                  </a:lnTo>
                  <a:lnTo>
                    <a:pt x="177538" y="280830"/>
                  </a:lnTo>
                  <a:lnTo>
                    <a:pt x="178004" y="282016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9"/>
            <p:cNvSpPr/>
            <p:nvPr/>
          </p:nvSpPr>
          <p:spPr>
            <a:xfrm>
              <a:off x="1877134" y="4533555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10">
                  <a:moveTo>
                    <a:pt x="0" y="3775"/>
                  </a:moveTo>
                  <a:lnTo>
                    <a:pt x="3239" y="2154"/>
                  </a:lnTo>
                  <a:lnTo>
                    <a:pt x="7548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30"/>
            <p:cNvSpPr/>
            <p:nvPr/>
          </p:nvSpPr>
          <p:spPr>
            <a:xfrm>
              <a:off x="1809805" y="4432040"/>
              <a:ext cx="271780" cy="10795"/>
            </a:xfrm>
            <a:custGeom>
              <a:avLst/>
              <a:gdLst/>
              <a:ahLst/>
              <a:cxnLst/>
              <a:rect l="l" t="t" r="r" b="b"/>
              <a:pathLst>
                <a:path w="271780" h="10795">
                  <a:moveTo>
                    <a:pt x="629" y="9967"/>
                  </a:moveTo>
                  <a:lnTo>
                    <a:pt x="898" y="9967"/>
                  </a:lnTo>
                  <a:lnTo>
                    <a:pt x="0" y="9967"/>
                  </a:lnTo>
                  <a:lnTo>
                    <a:pt x="2248" y="9967"/>
                  </a:lnTo>
                  <a:lnTo>
                    <a:pt x="148893" y="9967"/>
                  </a:lnTo>
                  <a:lnTo>
                    <a:pt x="153878" y="10237"/>
                  </a:lnTo>
                  <a:lnTo>
                    <a:pt x="159041" y="9967"/>
                  </a:lnTo>
                  <a:lnTo>
                    <a:pt x="164204" y="9697"/>
                  </a:lnTo>
                  <a:lnTo>
                    <a:pt x="169304" y="8976"/>
                  </a:lnTo>
                  <a:lnTo>
                    <a:pt x="174091" y="8347"/>
                  </a:lnTo>
                  <a:lnTo>
                    <a:pt x="178879" y="7718"/>
                  </a:lnTo>
                  <a:lnTo>
                    <a:pt x="183439" y="6893"/>
                  </a:lnTo>
                  <a:lnTo>
                    <a:pt x="187765" y="6192"/>
                  </a:lnTo>
                  <a:lnTo>
                    <a:pt x="192090" y="5490"/>
                  </a:lnTo>
                  <a:lnTo>
                    <a:pt x="196145" y="4754"/>
                  </a:lnTo>
                  <a:lnTo>
                    <a:pt x="200045" y="4135"/>
                  </a:lnTo>
                  <a:lnTo>
                    <a:pt x="240544" y="177"/>
                  </a:lnTo>
                  <a:lnTo>
                    <a:pt x="249818" y="26"/>
                  </a:lnTo>
                  <a:lnTo>
                    <a:pt x="252905" y="0"/>
                  </a:lnTo>
                  <a:lnTo>
                    <a:pt x="255979" y="10"/>
                  </a:lnTo>
                  <a:lnTo>
                    <a:pt x="259068" y="20"/>
                  </a:lnTo>
                  <a:lnTo>
                    <a:pt x="262158" y="30"/>
                  </a:lnTo>
                  <a:lnTo>
                    <a:pt x="266329" y="61"/>
                  </a:lnTo>
                  <a:lnTo>
                    <a:pt x="268355" y="87"/>
                  </a:lnTo>
                  <a:lnTo>
                    <a:pt x="270380" y="114"/>
                  </a:lnTo>
                  <a:lnTo>
                    <a:pt x="271152" y="150"/>
                  </a:lnTo>
                  <a:lnTo>
                    <a:pt x="271290" y="211"/>
                  </a:lnTo>
                  <a:lnTo>
                    <a:pt x="270230" y="243"/>
                  </a:lnTo>
                  <a:lnTo>
                    <a:pt x="268769" y="270"/>
                  </a:lnTo>
                  <a:lnTo>
                    <a:pt x="267309" y="297"/>
                  </a:lnTo>
                  <a:lnTo>
                    <a:pt x="264974" y="322"/>
                  </a:lnTo>
                  <a:lnTo>
                    <a:pt x="262456" y="343"/>
                  </a:lnTo>
                  <a:lnTo>
                    <a:pt x="259939" y="364"/>
                  </a:lnTo>
                  <a:lnTo>
                    <a:pt x="243511" y="428"/>
                  </a:lnTo>
                  <a:lnTo>
                    <a:pt x="239760" y="437"/>
                  </a:lnTo>
                  <a:lnTo>
                    <a:pt x="235380" y="442"/>
                  </a:lnTo>
                  <a:lnTo>
                    <a:pt x="231161" y="446"/>
                  </a:lnTo>
                  <a:lnTo>
                    <a:pt x="226941" y="450"/>
                  </a:lnTo>
                  <a:lnTo>
                    <a:pt x="222469" y="451"/>
                  </a:lnTo>
                  <a:lnTo>
                    <a:pt x="218192" y="453"/>
                  </a:lnTo>
                  <a:lnTo>
                    <a:pt x="213915" y="454"/>
                  </a:lnTo>
                  <a:lnTo>
                    <a:pt x="209618" y="453"/>
                  </a:lnTo>
                  <a:lnTo>
                    <a:pt x="205500" y="453"/>
                  </a:lnTo>
                  <a:lnTo>
                    <a:pt x="201381" y="453"/>
                  </a:lnTo>
                  <a:lnTo>
                    <a:pt x="197631" y="451"/>
                  </a:lnTo>
                  <a:lnTo>
                    <a:pt x="193483" y="451"/>
                  </a:lnTo>
                  <a:lnTo>
                    <a:pt x="189334" y="449"/>
                  </a:lnTo>
                  <a:lnTo>
                    <a:pt x="184875" y="448"/>
                  </a:lnTo>
                  <a:lnTo>
                    <a:pt x="180607" y="446"/>
                  </a:lnTo>
                  <a:lnTo>
                    <a:pt x="176338" y="445"/>
                  </a:lnTo>
                  <a:lnTo>
                    <a:pt x="172013" y="444"/>
                  </a:lnTo>
                  <a:lnTo>
                    <a:pt x="167870" y="442"/>
                  </a:lnTo>
                  <a:lnTo>
                    <a:pt x="163727" y="441"/>
                  </a:lnTo>
                  <a:lnTo>
                    <a:pt x="159665" y="440"/>
                  </a:lnTo>
                  <a:lnTo>
                    <a:pt x="155749" y="439"/>
                  </a:lnTo>
                  <a:lnTo>
                    <a:pt x="151833" y="438"/>
                  </a:lnTo>
                  <a:lnTo>
                    <a:pt x="148053" y="437"/>
                  </a:lnTo>
                  <a:lnTo>
                    <a:pt x="144376" y="437"/>
                  </a:lnTo>
                  <a:lnTo>
                    <a:pt x="140700" y="436"/>
                  </a:lnTo>
                  <a:lnTo>
                    <a:pt x="137163" y="436"/>
                  </a:lnTo>
                  <a:lnTo>
                    <a:pt x="133691" y="436"/>
                  </a:lnTo>
                  <a:lnTo>
                    <a:pt x="130219" y="435"/>
                  </a:lnTo>
                  <a:lnTo>
                    <a:pt x="126865" y="435"/>
                  </a:lnTo>
                  <a:lnTo>
                    <a:pt x="123546" y="435"/>
                  </a:lnTo>
                  <a:lnTo>
                    <a:pt x="120227" y="435"/>
                  </a:lnTo>
                  <a:lnTo>
                    <a:pt x="116995" y="435"/>
                  </a:lnTo>
                  <a:lnTo>
                    <a:pt x="113776" y="434"/>
                  </a:lnTo>
                  <a:lnTo>
                    <a:pt x="110558" y="434"/>
                  </a:lnTo>
                  <a:lnTo>
                    <a:pt x="107396" y="434"/>
                  </a:lnTo>
                  <a:lnTo>
                    <a:pt x="104235" y="434"/>
                  </a:lnTo>
                  <a:lnTo>
                    <a:pt x="101074" y="434"/>
                  </a:lnTo>
                  <a:lnTo>
                    <a:pt x="97945" y="435"/>
                  </a:lnTo>
                  <a:lnTo>
                    <a:pt x="63749" y="435"/>
                  </a:lnTo>
                  <a:lnTo>
                    <a:pt x="60100" y="435"/>
                  </a:lnTo>
                  <a:lnTo>
                    <a:pt x="58796" y="435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31"/>
          <p:cNvSpPr/>
          <p:nvPr/>
        </p:nvSpPr>
        <p:spPr>
          <a:xfrm>
            <a:off x="2462900" y="2395201"/>
            <a:ext cx="92710" cy="251883"/>
          </a:xfrm>
          <a:custGeom>
            <a:avLst/>
            <a:gdLst/>
            <a:ahLst/>
            <a:cxnLst/>
            <a:rect l="l" t="t" r="r" b="b"/>
            <a:pathLst>
              <a:path w="92710" h="252095">
                <a:moveTo>
                  <a:pt x="6178" y="1901"/>
                </a:moveTo>
                <a:lnTo>
                  <a:pt x="5908" y="1631"/>
                </a:lnTo>
                <a:lnTo>
                  <a:pt x="5187" y="370"/>
                </a:lnTo>
                <a:lnTo>
                  <a:pt x="4558" y="280"/>
                </a:lnTo>
                <a:lnTo>
                  <a:pt x="3929" y="192"/>
                </a:lnTo>
                <a:lnTo>
                  <a:pt x="3105" y="0"/>
                </a:lnTo>
                <a:lnTo>
                  <a:pt x="2404" y="1366"/>
                </a:lnTo>
                <a:lnTo>
                  <a:pt x="1702" y="2733"/>
                </a:lnTo>
                <a:lnTo>
                  <a:pt x="697" y="4999"/>
                </a:lnTo>
                <a:lnTo>
                  <a:pt x="348" y="8482"/>
                </a:lnTo>
                <a:lnTo>
                  <a:pt x="0" y="11965"/>
                </a:lnTo>
                <a:lnTo>
                  <a:pt x="155" y="16965"/>
                </a:lnTo>
                <a:lnTo>
                  <a:pt x="312" y="22264"/>
                </a:lnTo>
                <a:lnTo>
                  <a:pt x="469" y="27564"/>
                </a:lnTo>
                <a:lnTo>
                  <a:pt x="907" y="34161"/>
                </a:lnTo>
                <a:lnTo>
                  <a:pt x="1291" y="40278"/>
                </a:lnTo>
                <a:lnTo>
                  <a:pt x="1674" y="46395"/>
                </a:lnTo>
                <a:lnTo>
                  <a:pt x="2180" y="52670"/>
                </a:lnTo>
                <a:lnTo>
                  <a:pt x="2611" y="58966"/>
                </a:lnTo>
                <a:lnTo>
                  <a:pt x="3042" y="65262"/>
                </a:lnTo>
                <a:lnTo>
                  <a:pt x="3496" y="71659"/>
                </a:lnTo>
                <a:lnTo>
                  <a:pt x="3877" y="78054"/>
                </a:lnTo>
                <a:lnTo>
                  <a:pt x="5829" y="120881"/>
                </a:lnTo>
                <a:lnTo>
                  <a:pt x="6088" y="132237"/>
                </a:lnTo>
                <a:lnTo>
                  <a:pt x="6206" y="137699"/>
                </a:lnTo>
                <a:lnTo>
                  <a:pt x="6276" y="142939"/>
                </a:lnTo>
                <a:lnTo>
                  <a:pt x="6332" y="147835"/>
                </a:lnTo>
                <a:lnTo>
                  <a:pt x="6389" y="152731"/>
                </a:lnTo>
                <a:lnTo>
                  <a:pt x="6411" y="157293"/>
                </a:lnTo>
                <a:lnTo>
                  <a:pt x="6428" y="161614"/>
                </a:lnTo>
                <a:lnTo>
                  <a:pt x="6445" y="165935"/>
                </a:lnTo>
                <a:lnTo>
                  <a:pt x="6439" y="169923"/>
                </a:lnTo>
                <a:lnTo>
                  <a:pt x="6434" y="173762"/>
                </a:lnTo>
                <a:lnTo>
                  <a:pt x="6428" y="177601"/>
                </a:lnTo>
                <a:lnTo>
                  <a:pt x="6409" y="181164"/>
                </a:lnTo>
                <a:lnTo>
                  <a:pt x="6393" y="184650"/>
                </a:lnTo>
                <a:lnTo>
                  <a:pt x="6376" y="188136"/>
                </a:lnTo>
                <a:lnTo>
                  <a:pt x="6355" y="191420"/>
                </a:lnTo>
                <a:lnTo>
                  <a:pt x="6336" y="194677"/>
                </a:lnTo>
                <a:lnTo>
                  <a:pt x="6317" y="197934"/>
                </a:lnTo>
                <a:lnTo>
                  <a:pt x="6297" y="201061"/>
                </a:lnTo>
                <a:lnTo>
                  <a:pt x="6281" y="204189"/>
                </a:lnTo>
                <a:lnTo>
                  <a:pt x="6203" y="222627"/>
                </a:lnTo>
                <a:lnTo>
                  <a:pt x="6194" y="225689"/>
                </a:lnTo>
                <a:lnTo>
                  <a:pt x="6458" y="229828"/>
                </a:lnTo>
                <a:lnTo>
                  <a:pt x="6183" y="231824"/>
                </a:lnTo>
                <a:lnTo>
                  <a:pt x="5907" y="233821"/>
                </a:lnTo>
                <a:lnTo>
                  <a:pt x="5183" y="234834"/>
                </a:lnTo>
                <a:lnTo>
                  <a:pt x="4552" y="234608"/>
                </a:lnTo>
                <a:lnTo>
                  <a:pt x="3920" y="234382"/>
                </a:lnTo>
                <a:lnTo>
                  <a:pt x="2825" y="232308"/>
                </a:lnTo>
                <a:lnTo>
                  <a:pt x="2393" y="230469"/>
                </a:lnTo>
                <a:lnTo>
                  <a:pt x="1960" y="228630"/>
                </a:lnTo>
                <a:lnTo>
                  <a:pt x="1946" y="226176"/>
                </a:lnTo>
                <a:lnTo>
                  <a:pt x="1957" y="223573"/>
                </a:lnTo>
                <a:lnTo>
                  <a:pt x="1968" y="220970"/>
                </a:lnTo>
                <a:lnTo>
                  <a:pt x="1956" y="217933"/>
                </a:lnTo>
                <a:lnTo>
                  <a:pt x="2457" y="214851"/>
                </a:lnTo>
                <a:lnTo>
                  <a:pt x="2957" y="211768"/>
                </a:lnTo>
                <a:lnTo>
                  <a:pt x="3759" y="208415"/>
                </a:lnTo>
                <a:lnTo>
                  <a:pt x="4959" y="205077"/>
                </a:lnTo>
                <a:lnTo>
                  <a:pt x="6159" y="201738"/>
                </a:lnTo>
                <a:lnTo>
                  <a:pt x="37167" y="175256"/>
                </a:lnTo>
                <a:lnTo>
                  <a:pt x="44969" y="174393"/>
                </a:lnTo>
                <a:lnTo>
                  <a:pt x="48838" y="174430"/>
                </a:lnTo>
                <a:lnTo>
                  <a:pt x="52707" y="174466"/>
                </a:lnTo>
                <a:lnTo>
                  <a:pt x="56871" y="174731"/>
                </a:lnTo>
                <a:lnTo>
                  <a:pt x="60381" y="175476"/>
                </a:lnTo>
                <a:lnTo>
                  <a:pt x="63890" y="176221"/>
                </a:lnTo>
                <a:lnTo>
                  <a:pt x="66893" y="177388"/>
                </a:lnTo>
                <a:lnTo>
                  <a:pt x="69896" y="178901"/>
                </a:lnTo>
                <a:lnTo>
                  <a:pt x="72900" y="180414"/>
                </a:lnTo>
                <a:lnTo>
                  <a:pt x="84954" y="191979"/>
                </a:lnTo>
                <a:lnTo>
                  <a:pt x="86790" y="194662"/>
                </a:lnTo>
                <a:lnTo>
                  <a:pt x="92077" y="210089"/>
                </a:lnTo>
                <a:lnTo>
                  <a:pt x="92468" y="213302"/>
                </a:lnTo>
                <a:lnTo>
                  <a:pt x="92377" y="216624"/>
                </a:lnTo>
                <a:lnTo>
                  <a:pt x="91763" y="219929"/>
                </a:lnTo>
                <a:lnTo>
                  <a:pt x="91149" y="223233"/>
                </a:lnTo>
                <a:lnTo>
                  <a:pt x="82454" y="238280"/>
                </a:lnTo>
                <a:lnTo>
                  <a:pt x="80157" y="240695"/>
                </a:lnTo>
                <a:lnTo>
                  <a:pt x="54152" y="250597"/>
                </a:lnTo>
                <a:lnTo>
                  <a:pt x="49946" y="251126"/>
                </a:lnTo>
                <a:lnTo>
                  <a:pt x="45811" y="251370"/>
                </a:lnTo>
                <a:lnTo>
                  <a:pt x="40302" y="251559"/>
                </a:lnTo>
                <a:lnTo>
                  <a:pt x="34793" y="251748"/>
                </a:lnTo>
                <a:lnTo>
                  <a:pt x="27401" y="251744"/>
                </a:lnTo>
                <a:lnTo>
                  <a:pt x="21096" y="251731"/>
                </a:lnTo>
                <a:lnTo>
                  <a:pt x="14792" y="251717"/>
                </a:lnTo>
                <a:lnTo>
                  <a:pt x="5581" y="251520"/>
                </a:lnTo>
                <a:lnTo>
                  <a:pt x="2478" y="251478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32"/>
          <p:cNvGrpSpPr/>
          <p:nvPr/>
        </p:nvGrpSpPr>
        <p:grpSpPr>
          <a:xfrm>
            <a:off x="1278008" y="2872747"/>
            <a:ext cx="220345" cy="276628"/>
            <a:chOff x="1048149" y="4775072"/>
            <a:chExt cx="220345" cy="276860"/>
          </a:xfrm>
        </p:grpSpPr>
        <p:sp>
          <p:nvSpPr>
            <p:cNvPr id="13" name="object 33"/>
            <p:cNvSpPr/>
            <p:nvPr/>
          </p:nvSpPr>
          <p:spPr>
            <a:xfrm>
              <a:off x="1094535" y="4784597"/>
              <a:ext cx="164465" cy="257810"/>
            </a:xfrm>
            <a:custGeom>
              <a:avLst/>
              <a:gdLst/>
              <a:ahLst/>
              <a:cxnLst/>
              <a:rect l="l" t="t" r="r" b="b"/>
              <a:pathLst>
                <a:path w="164465" h="257810">
                  <a:moveTo>
                    <a:pt x="67953" y="19635"/>
                  </a:moveTo>
                  <a:lnTo>
                    <a:pt x="67413" y="22336"/>
                  </a:lnTo>
                  <a:lnTo>
                    <a:pt x="66242" y="28466"/>
                  </a:lnTo>
                  <a:lnTo>
                    <a:pt x="64714" y="35840"/>
                  </a:lnTo>
                  <a:lnTo>
                    <a:pt x="55043" y="79816"/>
                  </a:lnTo>
                  <a:lnTo>
                    <a:pt x="44007" y="120836"/>
                  </a:lnTo>
                  <a:lnTo>
                    <a:pt x="41757" y="128646"/>
                  </a:lnTo>
                  <a:lnTo>
                    <a:pt x="39594" y="136112"/>
                  </a:lnTo>
                  <a:lnTo>
                    <a:pt x="37474" y="143328"/>
                  </a:lnTo>
                  <a:lnTo>
                    <a:pt x="35441" y="150311"/>
                  </a:lnTo>
                  <a:lnTo>
                    <a:pt x="33540" y="157077"/>
                  </a:lnTo>
                  <a:lnTo>
                    <a:pt x="31810" y="163649"/>
                  </a:lnTo>
                  <a:lnTo>
                    <a:pt x="30220" y="170013"/>
                  </a:lnTo>
                  <a:lnTo>
                    <a:pt x="28700" y="176129"/>
                  </a:lnTo>
                  <a:lnTo>
                    <a:pt x="27182" y="181957"/>
                  </a:lnTo>
                  <a:lnTo>
                    <a:pt x="25128" y="189520"/>
                  </a:lnTo>
                  <a:lnTo>
                    <a:pt x="23002" y="196297"/>
                  </a:lnTo>
                  <a:lnTo>
                    <a:pt x="21215" y="202453"/>
                  </a:lnTo>
                  <a:lnTo>
                    <a:pt x="19428" y="208609"/>
                  </a:lnTo>
                  <a:lnTo>
                    <a:pt x="18078" y="213947"/>
                  </a:lnTo>
                  <a:lnTo>
                    <a:pt x="16458" y="218893"/>
                  </a:lnTo>
                  <a:lnTo>
                    <a:pt x="14838" y="223839"/>
                  </a:lnTo>
                  <a:lnTo>
                    <a:pt x="13026" y="228089"/>
                  </a:lnTo>
                  <a:lnTo>
                    <a:pt x="11495" y="232130"/>
                  </a:lnTo>
                  <a:lnTo>
                    <a:pt x="9964" y="236171"/>
                  </a:lnTo>
                  <a:lnTo>
                    <a:pt x="8498" y="239695"/>
                  </a:lnTo>
                  <a:lnTo>
                    <a:pt x="7272" y="243137"/>
                  </a:lnTo>
                  <a:lnTo>
                    <a:pt x="6046" y="246577"/>
                  </a:lnTo>
                  <a:lnTo>
                    <a:pt x="5003" y="250491"/>
                  </a:lnTo>
                  <a:lnTo>
                    <a:pt x="4137" y="252777"/>
                  </a:lnTo>
                  <a:lnTo>
                    <a:pt x="3272" y="255063"/>
                  </a:lnTo>
                  <a:lnTo>
                    <a:pt x="2617" y="256344"/>
                  </a:lnTo>
                  <a:lnTo>
                    <a:pt x="2080" y="256854"/>
                  </a:lnTo>
                  <a:lnTo>
                    <a:pt x="1542" y="257364"/>
                  </a:lnTo>
                  <a:lnTo>
                    <a:pt x="1193" y="257112"/>
                  </a:lnTo>
                  <a:lnTo>
                    <a:pt x="910" y="255837"/>
                  </a:lnTo>
                  <a:lnTo>
                    <a:pt x="628" y="254561"/>
                  </a:lnTo>
                  <a:lnTo>
                    <a:pt x="491" y="252235"/>
                  </a:lnTo>
                  <a:lnTo>
                    <a:pt x="384" y="249203"/>
                  </a:lnTo>
                  <a:lnTo>
                    <a:pt x="277" y="246172"/>
                  </a:lnTo>
                  <a:lnTo>
                    <a:pt x="0" y="242123"/>
                  </a:lnTo>
                  <a:lnTo>
                    <a:pt x="269" y="237649"/>
                  </a:lnTo>
                  <a:lnTo>
                    <a:pt x="538" y="233175"/>
                  </a:lnTo>
                  <a:lnTo>
                    <a:pt x="1317" y="227873"/>
                  </a:lnTo>
                  <a:lnTo>
                    <a:pt x="1998" y="222358"/>
                  </a:lnTo>
                  <a:lnTo>
                    <a:pt x="2679" y="216842"/>
                  </a:lnTo>
                  <a:lnTo>
                    <a:pt x="3315" y="210735"/>
                  </a:lnTo>
                  <a:lnTo>
                    <a:pt x="4356" y="204556"/>
                  </a:lnTo>
                  <a:lnTo>
                    <a:pt x="5398" y="198378"/>
                  </a:lnTo>
                  <a:lnTo>
                    <a:pt x="6933" y="191825"/>
                  </a:lnTo>
                  <a:lnTo>
                    <a:pt x="8247" y="185285"/>
                  </a:lnTo>
                  <a:lnTo>
                    <a:pt x="9562" y="178745"/>
                  </a:lnTo>
                  <a:lnTo>
                    <a:pt x="10746" y="172274"/>
                  </a:lnTo>
                  <a:lnTo>
                    <a:pt x="12244" y="165314"/>
                  </a:lnTo>
                  <a:lnTo>
                    <a:pt x="21476" y="128382"/>
                  </a:lnTo>
                  <a:lnTo>
                    <a:pt x="23491" y="121294"/>
                  </a:lnTo>
                  <a:lnTo>
                    <a:pt x="25505" y="114206"/>
                  </a:lnTo>
                  <a:lnTo>
                    <a:pt x="27307" y="107567"/>
                  </a:lnTo>
                  <a:lnTo>
                    <a:pt x="29318" y="100998"/>
                  </a:lnTo>
                  <a:lnTo>
                    <a:pt x="31330" y="94429"/>
                  </a:lnTo>
                  <a:lnTo>
                    <a:pt x="33622" y="87883"/>
                  </a:lnTo>
                  <a:lnTo>
                    <a:pt x="35561" y="81880"/>
                  </a:lnTo>
                  <a:lnTo>
                    <a:pt x="37499" y="75877"/>
                  </a:lnTo>
                  <a:lnTo>
                    <a:pt x="39106" y="70220"/>
                  </a:lnTo>
                  <a:lnTo>
                    <a:pt x="40949" y="64980"/>
                  </a:lnTo>
                  <a:lnTo>
                    <a:pt x="42791" y="59740"/>
                  </a:lnTo>
                  <a:lnTo>
                    <a:pt x="44863" y="54950"/>
                  </a:lnTo>
                  <a:lnTo>
                    <a:pt x="46614" y="50442"/>
                  </a:lnTo>
                  <a:lnTo>
                    <a:pt x="48365" y="45935"/>
                  </a:lnTo>
                  <a:lnTo>
                    <a:pt x="49777" y="41851"/>
                  </a:lnTo>
                  <a:lnTo>
                    <a:pt x="51454" y="37936"/>
                  </a:lnTo>
                  <a:lnTo>
                    <a:pt x="65050" y="13745"/>
                  </a:lnTo>
                  <a:lnTo>
                    <a:pt x="67466" y="10124"/>
                  </a:lnTo>
                  <a:lnTo>
                    <a:pt x="70014" y="7576"/>
                  </a:lnTo>
                  <a:lnTo>
                    <a:pt x="72562" y="5028"/>
                  </a:lnTo>
                  <a:lnTo>
                    <a:pt x="75298" y="2920"/>
                  </a:lnTo>
                  <a:lnTo>
                    <a:pt x="78116" y="1686"/>
                  </a:lnTo>
                  <a:lnTo>
                    <a:pt x="80933" y="452"/>
                  </a:lnTo>
                  <a:lnTo>
                    <a:pt x="83905" y="0"/>
                  </a:lnTo>
                  <a:lnTo>
                    <a:pt x="86919" y="172"/>
                  </a:lnTo>
                  <a:lnTo>
                    <a:pt x="104132" y="8495"/>
                  </a:lnTo>
                  <a:lnTo>
                    <a:pt x="106711" y="10793"/>
                  </a:lnTo>
                  <a:lnTo>
                    <a:pt x="109133" y="13341"/>
                  </a:lnTo>
                  <a:lnTo>
                    <a:pt x="111669" y="16515"/>
                  </a:lnTo>
                  <a:lnTo>
                    <a:pt x="114204" y="19689"/>
                  </a:lnTo>
                  <a:lnTo>
                    <a:pt x="127917" y="44194"/>
                  </a:lnTo>
                  <a:lnTo>
                    <a:pt x="130205" y="48883"/>
                  </a:lnTo>
                  <a:lnTo>
                    <a:pt x="132133" y="53857"/>
                  </a:lnTo>
                  <a:lnTo>
                    <a:pt x="134061" y="58830"/>
                  </a:lnTo>
                  <a:lnTo>
                    <a:pt x="135586" y="64146"/>
                  </a:lnTo>
                  <a:lnTo>
                    <a:pt x="137355" y="69648"/>
                  </a:lnTo>
                  <a:lnTo>
                    <a:pt x="139124" y="75149"/>
                  </a:lnTo>
                  <a:lnTo>
                    <a:pt x="141088" y="80956"/>
                  </a:lnTo>
                  <a:lnTo>
                    <a:pt x="142747" y="86866"/>
                  </a:lnTo>
                  <a:lnTo>
                    <a:pt x="149477" y="116662"/>
                  </a:lnTo>
                  <a:lnTo>
                    <a:pt x="150675" y="122391"/>
                  </a:lnTo>
                  <a:lnTo>
                    <a:pt x="151873" y="128120"/>
                  </a:lnTo>
                  <a:lnTo>
                    <a:pt x="153292" y="134019"/>
                  </a:lnTo>
                  <a:lnTo>
                    <a:pt x="154495" y="139489"/>
                  </a:lnTo>
                  <a:lnTo>
                    <a:pt x="155698" y="144959"/>
                  </a:lnTo>
                  <a:lnTo>
                    <a:pt x="156891" y="150260"/>
                  </a:lnTo>
                  <a:lnTo>
                    <a:pt x="157892" y="155211"/>
                  </a:lnTo>
                  <a:lnTo>
                    <a:pt x="158892" y="160161"/>
                  </a:lnTo>
                  <a:lnTo>
                    <a:pt x="159770" y="164803"/>
                  </a:lnTo>
                  <a:lnTo>
                    <a:pt x="160499" y="169193"/>
                  </a:lnTo>
                  <a:lnTo>
                    <a:pt x="161229" y="173582"/>
                  </a:lnTo>
                  <a:lnTo>
                    <a:pt x="161799" y="177645"/>
                  </a:lnTo>
                  <a:lnTo>
                    <a:pt x="162269" y="181548"/>
                  </a:lnTo>
                  <a:lnTo>
                    <a:pt x="162739" y="185451"/>
                  </a:lnTo>
                  <a:lnTo>
                    <a:pt x="163058" y="189074"/>
                  </a:lnTo>
                  <a:lnTo>
                    <a:pt x="163318" y="192610"/>
                  </a:lnTo>
                  <a:lnTo>
                    <a:pt x="163579" y="196146"/>
                  </a:lnTo>
                  <a:lnTo>
                    <a:pt x="164003" y="215241"/>
                  </a:lnTo>
                  <a:lnTo>
                    <a:pt x="163944" y="218765"/>
                  </a:lnTo>
                  <a:lnTo>
                    <a:pt x="163936" y="220046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34"/>
            <p:cNvSpPr/>
            <p:nvPr/>
          </p:nvSpPr>
          <p:spPr>
            <a:xfrm>
              <a:off x="1057674" y="4928580"/>
              <a:ext cx="189230" cy="38100"/>
            </a:xfrm>
            <a:custGeom>
              <a:avLst/>
              <a:gdLst/>
              <a:ahLst/>
              <a:cxnLst/>
              <a:rect l="l" t="t" r="r" b="b"/>
              <a:pathLst>
                <a:path w="189230" h="38100">
                  <a:moveTo>
                    <a:pt x="0" y="37699"/>
                  </a:moveTo>
                  <a:lnTo>
                    <a:pt x="809" y="37429"/>
                  </a:lnTo>
                  <a:lnTo>
                    <a:pt x="2702" y="36707"/>
                  </a:lnTo>
                  <a:lnTo>
                    <a:pt x="4859" y="36079"/>
                  </a:lnTo>
                  <a:lnTo>
                    <a:pt x="7016" y="35449"/>
                  </a:lnTo>
                  <a:lnTo>
                    <a:pt x="5619" y="35435"/>
                  </a:lnTo>
                  <a:lnTo>
                    <a:pt x="12942" y="33923"/>
                  </a:lnTo>
                  <a:lnTo>
                    <a:pt x="19657" y="32595"/>
                  </a:lnTo>
                  <a:lnTo>
                    <a:pt x="28345" y="30939"/>
                  </a:lnTo>
                  <a:lnTo>
                    <a:pt x="38295" y="29045"/>
                  </a:lnTo>
                  <a:lnTo>
                    <a:pt x="48801" y="27006"/>
                  </a:lnTo>
                  <a:lnTo>
                    <a:pt x="60008" y="24763"/>
                  </a:lnTo>
                  <a:lnTo>
                    <a:pt x="72182" y="22295"/>
                  </a:lnTo>
                  <a:lnTo>
                    <a:pt x="84794" y="19747"/>
                  </a:lnTo>
                  <a:lnTo>
                    <a:pt x="122630" y="12389"/>
                  </a:lnTo>
                  <a:lnTo>
                    <a:pt x="171262" y="3287"/>
                  </a:lnTo>
                  <a:lnTo>
                    <a:pt x="181789" y="1354"/>
                  </a:lnTo>
                  <a:lnTo>
                    <a:pt x="189156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35"/>
          <p:cNvSpPr/>
          <p:nvPr/>
        </p:nvSpPr>
        <p:spPr>
          <a:xfrm>
            <a:off x="1646561" y="2961353"/>
            <a:ext cx="328295" cy="139583"/>
          </a:xfrm>
          <a:custGeom>
            <a:avLst/>
            <a:gdLst/>
            <a:ahLst/>
            <a:cxnLst/>
            <a:rect l="l" t="t" r="r" b="b"/>
            <a:pathLst>
              <a:path w="328294" h="139700">
                <a:moveTo>
                  <a:pt x="3058" y="83463"/>
                </a:moveTo>
                <a:lnTo>
                  <a:pt x="3328" y="83463"/>
                </a:lnTo>
                <a:lnTo>
                  <a:pt x="0" y="84003"/>
                </a:lnTo>
                <a:lnTo>
                  <a:pt x="4678" y="83463"/>
                </a:lnTo>
                <a:lnTo>
                  <a:pt x="9170" y="82905"/>
                </a:lnTo>
                <a:lnTo>
                  <a:pt x="15351" y="82112"/>
                </a:lnTo>
                <a:lnTo>
                  <a:pt x="22809" y="81183"/>
                </a:lnTo>
                <a:lnTo>
                  <a:pt x="31131" y="80221"/>
                </a:lnTo>
                <a:lnTo>
                  <a:pt x="40452" y="79252"/>
                </a:lnTo>
                <a:lnTo>
                  <a:pt x="50911" y="78222"/>
                </a:lnTo>
                <a:lnTo>
                  <a:pt x="62097" y="77114"/>
                </a:lnTo>
                <a:lnTo>
                  <a:pt x="73602" y="75912"/>
                </a:lnTo>
                <a:lnTo>
                  <a:pt x="85600" y="74572"/>
                </a:lnTo>
                <a:lnTo>
                  <a:pt x="98217" y="73117"/>
                </a:lnTo>
                <a:lnTo>
                  <a:pt x="110961" y="71626"/>
                </a:lnTo>
                <a:lnTo>
                  <a:pt x="123341" y="70179"/>
                </a:lnTo>
                <a:lnTo>
                  <a:pt x="135386" y="68768"/>
                </a:lnTo>
                <a:lnTo>
                  <a:pt x="147304" y="67361"/>
                </a:lnTo>
                <a:lnTo>
                  <a:pt x="158875" y="65995"/>
                </a:lnTo>
                <a:lnTo>
                  <a:pt x="199674" y="61288"/>
                </a:lnTo>
                <a:lnTo>
                  <a:pt x="224348" y="58685"/>
                </a:lnTo>
                <a:lnTo>
                  <a:pt x="231486" y="57956"/>
                </a:lnTo>
                <a:lnTo>
                  <a:pt x="238275" y="57173"/>
                </a:lnTo>
                <a:lnTo>
                  <a:pt x="247147" y="56055"/>
                </a:lnTo>
                <a:lnTo>
                  <a:pt x="254848" y="54725"/>
                </a:lnTo>
                <a:lnTo>
                  <a:pt x="261759" y="53596"/>
                </a:lnTo>
                <a:lnTo>
                  <a:pt x="268669" y="52468"/>
                </a:lnTo>
                <a:lnTo>
                  <a:pt x="274443" y="51345"/>
                </a:lnTo>
                <a:lnTo>
                  <a:pt x="279737" y="50403"/>
                </a:lnTo>
                <a:lnTo>
                  <a:pt x="285032" y="49462"/>
                </a:lnTo>
                <a:lnTo>
                  <a:pt x="289400" y="48904"/>
                </a:lnTo>
                <a:lnTo>
                  <a:pt x="293527" y="47945"/>
                </a:lnTo>
                <a:lnTo>
                  <a:pt x="297653" y="46987"/>
                </a:lnTo>
                <a:lnTo>
                  <a:pt x="301656" y="45996"/>
                </a:lnTo>
                <a:lnTo>
                  <a:pt x="304497" y="44651"/>
                </a:lnTo>
                <a:lnTo>
                  <a:pt x="307338" y="43307"/>
                </a:lnTo>
                <a:lnTo>
                  <a:pt x="309398" y="41459"/>
                </a:lnTo>
                <a:lnTo>
                  <a:pt x="310573" y="39880"/>
                </a:lnTo>
                <a:lnTo>
                  <a:pt x="311749" y="38301"/>
                </a:lnTo>
                <a:lnTo>
                  <a:pt x="311677" y="36877"/>
                </a:lnTo>
                <a:lnTo>
                  <a:pt x="311550" y="35180"/>
                </a:lnTo>
                <a:lnTo>
                  <a:pt x="311423" y="33483"/>
                </a:lnTo>
                <a:lnTo>
                  <a:pt x="305388" y="24750"/>
                </a:lnTo>
                <a:lnTo>
                  <a:pt x="303546" y="23016"/>
                </a:lnTo>
                <a:lnTo>
                  <a:pt x="284457" y="12160"/>
                </a:lnTo>
                <a:lnTo>
                  <a:pt x="281281" y="10878"/>
                </a:lnTo>
                <a:lnTo>
                  <a:pt x="278106" y="9596"/>
                </a:lnTo>
                <a:lnTo>
                  <a:pt x="273973" y="8091"/>
                </a:lnTo>
                <a:lnTo>
                  <a:pt x="271476" y="6817"/>
                </a:lnTo>
                <a:lnTo>
                  <a:pt x="265374" y="988"/>
                </a:lnTo>
                <a:lnTo>
                  <a:pt x="265935" y="494"/>
                </a:lnTo>
                <a:lnTo>
                  <a:pt x="266495" y="0"/>
                </a:lnTo>
                <a:lnTo>
                  <a:pt x="267913" y="126"/>
                </a:lnTo>
                <a:lnTo>
                  <a:pt x="269660" y="266"/>
                </a:lnTo>
                <a:lnTo>
                  <a:pt x="285159" y="4483"/>
                </a:lnTo>
                <a:lnTo>
                  <a:pt x="288261" y="5889"/>
                </a:lnTo>
                <a:lnTo>
                  <a:pt x="314268" y="25208"/>
                </a:lnTo>
                <a:lnTo>
                  <a:pt x="316846" y="28144"/>
                </a:lnTo>
                <a:lnTo>
                  <a:pt x="319045" y="31283"/>
                </a:lnTo>
                <a:lnTo>
                  <a:pt x="320870" y="34440"/>
                </a:lnTo>
                <a:lnTo>
                  <a:pt x="322695" y="37596"/>
                </a:lnTo>
                <a:lnTo>
                  <a:pt x="324080" y="40877"/>
                </a:lnTo>
                <a:lnTo>
                  <a:pt x="325218" y="44148"/>
                </a:lnTo>
                <a:lnTo>
                  <a:pt x="326356" y="47419"/>
                </a:lnTo>
                <a:lnTo>
                  <a:pt x="327369" y="50753"/>
                </a:lnTo>
                <a:lnTo>
                  <a:pt x="327700" y="54066"/>
                </a:lnTo>
                <a:lnTo>
                  <a:pt x="328032" y="57378"/>
                </a:lnTo>
                <a:lnTo>
                  <a:pt x="327606" y="60712"/>
                </a:lnTo>
                <a:lnTo>
                  <a:pt x="327208" y="64022"/>
                </a:lnTo>
                <a:lnTo>
                  <a:pt x="322771" y="80483"/>
                </a:lnTo>
                <a:lnTo>
                  <a:pt x="321416" y="83739"/>
                </a:lnTo>
                <a:lnTo>
                  <a:pt x="320061" y="86995"/>
                </a:lnTo>
                <a:lnTo>
                  <a:pt x="318772" y="90233"/>
                </a:lnTo>
                <a:lnTo>
                  <a:pt x="317183" y="93461"/>
                </a:lnTo>
                <a:lnTo>
                  <a:pt x="307430" y="108509"/>
                </a:lnTo>
                <a:lnTo>
                  <a:pt x="305326" y="111068"/>
                </a:lnTo>
                <a:lnTo>
                  <a:pt x="303222" y="113627"/>
                </a:lnTo>
                <a:lnTo>
                  <a:pt x="301339" y="115983"/>
                </a:lnTo>
                <a:lnTo>
                  <a:pt x="299259" y="118460"/>
                </a:lnTo>
                <a:lnTo>
                  <a:pt x="297179" y="120936"/>
                </a:lnTo>
                <a:lnTo>
                  <a:pt x="295101" y="123644"/>
                </a:lnTo>
                <a:lnTo>
                  <a:pt x="292847" y="125929"/>
                </a:lnTo>
                <a:lnTo>
                  <a:pt x="272093" y="139186"/>
                </a:lnTo>
                <a:lnTo>
                  <a:pt x="270941" y="139678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9654" y="2981951"/>
            <a:ext cx="228090" cy="129684"/>
          </a:xfrm>
          <a:prstGeom prst="rect">
            <a:avLst/>
          </a:prstGeom>
        </p:spPr>
      </p:pic>
      <p:grpSp>
        <p:nvGrpSpPr>
          <p:cNvPr id="17" name="object 37"/>
          <p:cNvGrpSpPr/>
          <p:nvPr/>
        </p:nvGrpSpPr>
        <p:grpSpPr>
          <a:xfrm>
            <a:off x="368284" y="3597157"/>
            <a:ext cx="901065" cy="602743"/>
            <a:chOff x="138425" y="5500090"/>
            <a:chExt cx="901065" cy="603250"/>
          </a:xfrm>
        </p:grpSpPr>
        <p:sp>
          <p:nvSpPr>
            <p:cNvPr id="18" name="object 38"/>
            <p:cNvSpPr/>
            <p:nvPr/>
          </p:nvSpPr>
          <p:spPr>
            <a:xfrm>
              <a:off x="147950" y="5544961"/>
              <a:ext cx="138430" cy="269875"/>
            </a:xfrm>
            <a:custGeom>
              <a:avLst/>
              <a:gdLst/>
              <a:ahLst/>
              <a:cxnLst/>
              <a:rect l="l" t="t" r="r" b="b"/>
              <a:pathLst>
                <a:path w="138429" h="269875">
                  <a:moveTo>
                    <a:pt x="137907" y="12314"/>
                  </a:moveTo>
                  <a:lnTo>
                    <a:pt x="137097" y="10694"/>
                  </a:lnTo>
                  <a:lnTo>
                    <a:pt x="136824" y="4477"/>
                  </a:lnTo>
                  <a:lnTo>
                    <a:pt x="133047" y="2591"/>
                  </a:lnTo>
                  <a:lnTo>
                    <a:pt x="129270" y="706"/>
                  </a:lnTo>
                  <a:lnTo>
                    <a:pt x="122023" y="0"/>
                  </a:lnTo>
                  <a:lnTo>
                    <a:pt x="115245" y="1004"/>
                  </a:lnTo>
                  <a:lnTo>
                    <a:pt x="108467" y="2007"/>
                  </a:lnTo>
                  <a:lnTo>
                    <a:pt x="70866" y="21151"/>
                  </a:lnTo>
                  <a:lnTo>
                    <a:pt x="64418" y="25655"/>
                  </a:lnTo>
                  <a:lnTo>
                    <a:pt x="36086" y="55004"/>
                  </a:lnTo>
                  <a:lnTo>
                    <a:pt x="30333" y="64086"/>
                  </a:lnTo>
                  <a:lnTo>
                    <a:pt x="28000" y="68506"/>
                  </a:lnTo>
                  <a:lnTo>
                    <a:pt x="26866" y="72733"/>
                  </a:lnTo>
                  <a:lnTo>
                    <a:pt x="25979" y="76781"/>
                  </a:lnTo>
                  <a:lnTo>
                    <a:pt x="25092" y="80829"/>
                  </a:lnTo>
                  <a:lnTo>
                    <a:pt x="25025" y="84660"/>
                  </a:lnTo>
                  <a:lnTo>
                    <a:pt x="25012" y="88374"/>
                  </a:lnTo>
                  <a:lnTo>
                    <a:pt x="24999" y="92088"/>
                  </a:lnTo>
                  <a:lnTo>
                    <a:pt x="25205" y="95880"/>
                  </a:lnTo>
                  <a:lnTo>
                    <a:pt x="25902" y="99066"/>
                  </a:lnTo>
                  <a:lnTo>
                    <a:pt x="26598" y="102251"/>
                  </a:lnTo>
                  <a:lnTo>
                    <a:pt x="27716" y="104838"/>
                  </a:lnTo>
                  <a:lnTo>
                    <a:pt x="29189" y="107489"/>
                  </a:lnTo>
                  <a:lnTo>
                    <a:pt x="30661" y="110139"/>
                  </a:lnTo>
                  <a:lnTo>
                    <a:pt x="32586" y="112495"/>
                  </a:lnTo>
                  <a:lnTo>
                    <a:pt x="34736" y="114967"/>
                  </a:lnTo>
                  <a:lnTo>
                    <a:pt x="36886" y="117438"/>
                  </a:lnTo>
                  <a:lnTo>
                    <a:pt x="39426" y="119818"/>
                  </a:lnTo>
                  <a:lnTo>
                    <a:pt x="42089" y="122320"/>
                  </a:lnTo>
                  <a:lnTo>
                    <a:pt x="44753" y="124823"/>
                  </a:lnTo>
                  <a:lnTo>
                    <a:pt x="47709" y="127351"/>
                  </a:lnTo>
                  <a:lnTo>
                    <a:pt x="50716" y="129983"/>
                  </a:lnTo>
                  <a:lnTo>
                    <a:pt x="53723" y="132616"/>
                  </a:lnTo>
                  <a:lnTo>
                    <a:pt x="56925" y="135598"/>
                  </a:lnTo>
                  <a:lnTo>
                    <a:pt x="60133" y="138118"/>
                  </a:lnTo>
                  <a:lnTo>
                    <a:pt x="63341" y="140639"/>
                  </a:lnTo>
                  <a:lnTo>
                    <a:pt x="66931" y="142800"/>
                  </a:lnTo>
                  <a:lnTo>
                    <a:pt x="69963" y="145106"/>
                  </a:lnTo>
                  <a:lnTo>
                    <a:pt x="83548" y="156947"/>
                  </a:lnTo>
                  <a:lnTo>
                    <a:pt x="86162" y="159186"/>
                  </a:lnTo>
                  <a:lnTo>
                    <a:pt x="88776" y="161425"/>
                  </a:lnTo>
                  <a:lnTo>
                    <a:pt x="91618" y="163309"/>
                  </a:lnTo>
                  <a:lnTo>
                    <a:pt x="94015" y="165382"/>
                  </a:lnTo>
                  <a:lnTo>
                    <a:pt x="96412" y="167456"/>
                  </a:lnTo>
                  <a:lnTo>
                    <a:pt x="98392" y="169448"/>
                  </a:lnTo>
                  <a:lnTo>
                    <a:pt x="100543" y="171627"/>
                  </a:lnTo>
                  <a:lnTo>
                    <a:pt x="102694" y="173806"/>
                  </a:lnTo>
                  <a:lnTo>
                    <a:pt x="104988" y="176054"/>
                  </a:lnTo>
                  <a:lnTo>
                    <a:pt x="106920" y="178456"/>
                  </a:lnTo>
                  <a:lnTo>
                    <a:pt x="108852" y="180857"/>
                  </a:lnTo>
                  <a:lnTo>
                    <a:pt x="110642" y="183391"/>
                  </a:lnTo>
                  <a:lnTo>
                    <a:pt x="112136" y="186036"/>
                  </a:lnTo>
                  <a:lnTo>
                    <a:pt x="113630" y="188680"/>
                  </a:lnTo>
                  <a:lnTo>
                    <a:pt x="114864" y="191466"/>
                  </a:lnTo>
                  <a:lnTo>
                    <a:pt x="115885" y="194323"/>
                  </a:lnTo>
                  <a:lnTo>
                    <a:pt x="116907" y="197179"/>
                  </a:lnTo>
                  <a:lnTo>
                    <a:pt x="117653" y="200158"/>
                  </a:lnTo>
                  <a:lnTo>
                    <a:pt x="118264" y="203175"/>
                  </a:lnTo>
                  <a:lnTo>
                    <a:pt x="118875" y="206193"/>
                  </a:lnTo>
                  <a:lnTo>
                    <a:pt x="119521" y="209301"/>
                  </a:lnTo>
                  <a:lnTo>
                    <a:pt x="119553" y="212426"/>
                  </a:lnTo>
                  <a:lnTo>
                    <a:pt x="119585" y="215551"/>
                  </a:lnTo>
                  <a:lnTo>
                    <a:pt x="118991" y="218736"/>
                  </a:lnTo>
                  <a:lnTo>
                    <a:pt x="118458" y="221924"/>
                  </a:lnTo>
                  <a:lnTo>
                    <a:pt x="117925" y="225112"/>
                  </a:lnTo>
                  <a:lnTo>
                    <a:pt x="117352" y="228604"/>
                  </a:lnTo>
                  <a:lnTo>
                    <a:pt x="116357" y="231551"/>
                  </a:lnTo>
                  <a:lnTo>
                    <a:pt x="106779" y="247126"/>
                  </a:lnTo>
                  <a:lnTo>
                    <a:pt x="104613" y="249376"/>
                  </a:lnTo>
                  <a:lnTo>
                    <a:pt x="102118" y="251408"/>
                  </a:lnTo>
                  <a:lnTo>
                    <a:pt x="99496" y="253101"/>
                  </a:lnTo>
                  <a:lnTo>
                    <a:pt x="96873" y="254794"/>
                  </a:lnTo>
                  <a:lnTo>
                    <a:pt x="93720" y="255889"/>
                  </a:lnTo>
                  <a:lnTo>
                    <a:pt x="91045" y="257287"/>
                  </a:lnTo>
                  <a:lnTo>
                    <a:pt x="88370" y="258684"/>
                  </a:lnTo>
                  <a:lnTo>
                    <a:pt x="85963" y="260205"/>
                  </a:lnTo>
                  <a:lnTo>
                    <a:pt x="83447" y="261487"/>
                  </a:lnTo>
                  <a:lnTo>
                    <a:pt x="80931" y="262770"/>
                  </a:lnTo>
                  <a:lnTo>
                    <a:pt x="78497" y="263974"/>
                  </a:lnTo>
                  <a:lnTo>
                    <a:pt x="75947" y="264981"/>
                  </a:lnTo>
                  <a:lnTo>
                    <a:pt x="73398" y="265988"/>
                  </a:lnTo>
                  <a:lnTo>
                    <a:pt x="70824" y="266830"/>
                  </a:lnTo>
                  <a:lnTo>
                    <a:pt x="68152" y="267527"/>
                  </a:lnTo>
                  <a:lnTo>
                    <a:pt x="65480" y="268225"/>
                  </a:lnTo>
                  <a:lnTo>
                    <a:pt x="62733" y="269013"/>
                  </a:lnTo>
                  <a:lnTo>
                    <a:pt x="59914" y="269167"/>
                  </a:lnTo>
                  <a:lnTo>
                    <a:pt x="57094" y="269321"/>
                  </a:lnTo>
                  <a:lnTo>
                    <a:pt x="54189" y="268868"/>
                  </a:lnTo>
                  <a:lnTo>
                    <a:pt x="51235" y="268454"/>
                  </a:lnTo>
                  <a:lnTo>
                    <a:pt x="32883" y="263071"/>
                  </a:lnTo>
                  <a:lnTo>
                    <a:pt x="29752" y="261545"/>
                  </a:lnTo>
                  <a:lnTo>
                    <a:pt x="26580" y="259648"/>
                  </a:lnTo>
                  <a:lnTo>
                    <a:pt x="23405" y="257526"/>
                  </a:lnTo>
                  <a:lnTo>
                    <a:pt x="20230" y="255404"/>
                  </a:lnTo>
                  <a:lnTo>
                    <a:pt x="16761" y="252938"/>
                  </a:lnTo>
                  <a:lnTo>
                    <a:pt x="13833" y="250338"/>
                  </a:lnTo>
                  <a:lnTo>
                    <a:pt x="10906" y="247740"/>
                  </a:lnTo>
                  <a:lnTo>
                    <a:pt x="8148" y="244597"/>
                  </a:lnTo>
                  <a:lnTo>
                    <a:pt x="5842" y="241932"/>
                  </a:lnTo>
                  <a:lnTo>
                    <a:pt x="3536" y="239265"/>
                  </a:lnTo>
                  <a:lnTo>
                    <a:pt x="973" y="235608"/>
                  </a:lnTo>
                  <a:lnTo>
                    <a:pt x="0" y="234343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39"/>
            <p:cNvSpPr/>
            <p:nvPr/>
          </p:nvSpPr>
          <p:spPr>
            <a:xfrm>
              <a:off x="323972" y="5604937"/>
              <a:ext cx="0" cy="238760"/>
            </a:xfrm>
            <a:custGeom>
              <a:avLst/>
              <a:gdLst/>
              <a:ahLst/>
              <a:cxnLst/>
              <a:rect l="l" t="t" r="r" b="b"/>
              <a:pathLst>
                <a:path h="238760">
                  <a:moveTo>
                    <a:pt x="0" y="0"/>
                  </a:moveTo>
                  <a:lnTo>
                    <a:pt x="0" y="238212"/>
                  </a:lnTo>
                </a:path>
              </a:pathLst>
            </a:custGeom>
            <a:ln w="3175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40"/>
            <p:cNvSpPr/>
            <p:nvPr/>
          </p:nvSpPr>
          <p:spPr>
            <a:xfrm>
              <a:off x="243963" y="5672150"/>
              <a:ext cx="292100" cy="109855"/>
            </a:xfrm>
            <a:custGeom>
              <a:avLst/>
              <a:gdLst/>
              <a:ahLst/>
              <a:cxnLst/>
              <a:rect l="l" t="t" r="r" b="b"/>
              <a:pathLst>
                <a:path w="292100" h="109854">
                  <a:moveTo>
                    <a:pt x="3779" y="75770"/>
                  </a:moveTo>
                  <a:lnTo>
                    <a:pt x="3779" y="75230"/>
                  </a:lnTo>
                  <a:lnTo>
                    <a:pt x="0" y="74597"/>
                  </a:lnTo>
                  <a:lnTo>
                    <a:pt x="3779" y="72528"/>
                  </a:lnTo>
                  <a:lnTo>
                    <a:pt x="44331" y="59337"/>
                  </a:lnTo>
                  <a:lnTo>
                    <a:pt x="86143" y="53750"/>
                  </a:lnTo>
                  <a:lnTo>
                    <a:pt x="117474" y="52235"/>
                  </a:lnTo>
                  <a:lnTo>
                    <a:pt x="127165" y="52269"/>
                  </a:lnTo>
                  <a:lnTo>
                    <a:pt x="168815" y="55869"/>
                  </a:lnTo>
                  <a:lnTo>
                    <a:pt x="205502" y="66621"/>
                  </a:lnTo>
                  <a:lnTo>
                    <a:pt x="221400" y="79092"/>
                  </a:lnTo>
                  <a:lnTo>
                    <a:pt x="223953" y="82413"/>
                  </a:lnTo>
                  <a:lnTo>
                    <a:pt x="232640" y="100340"/>
                  </a:lnTo>
                  <a:lnTo>
                    <a:pt x="233474" y="102965"/>
                  </a:lnTo>
                  <a:lnTo>
                    <a:pt x="234308" y="105591"/>
                  </a:lnTo>
                  <a:lnTo>
                    <a:pt x="234712" y="107406"/>
                  </a:lnTo>
                  <a:lnTo>
                    <a:pt x="235028" y="108375"/>
                  </a:lnTo>
                  <a:lnTo>
                    <a:pt x="235344" y="109344"/>
                  </a:lnTo>
                  <a:lnTo>
                    <a:pt x="235369" y="108778"/>
                  </a:lnTo>
                  <a:lnTo>
                    <a:pt x="235372" y="108213"/>
                  </a:lnTo>
                  <a:lnTo>
                    <a:pt x="235200" y="106764"/>
                  </a:lnTo>
                  <a:lnTo>
                    <a:pt x="235046" y="104988"/>
                  </a:lnTo>
                  <a:lnTo>
                    <a:pt x="234892" y="103213"/>
                  </a:lnTo>
                  <a:lnTo>
                    <a:pt x="234382" y="100745"/>
                  </a:lnTo>
                  <a:lnTo>
                    <a:pt x="234446" y="98126"/>
                  </a:lnTo>
                  <a:lnTo>
                    <a:pt x="234510" y="95507"/>
                  </a:lnTo>
                  <a:lnTo>
                    <a:pt x="234727" y="92680"/>
                  </a:lnTo>
                  <a:lnTo>
                    <a:pt x="235429" y="89275"/>
                  </a:lnTo>
                  <a:lnTo>
                    <a:pt x="236131" y="85869"/>
                  </a:lnTo>
                  <a:lnTo>
                    <a:pt x="237215" y="81722"/>
                  </a:lnTo>
                  <a:lnTo>
                    <a:pt x="238657" y="77691"/>
                  </a:lnTo>
                  <a:lnTo>
                    <a:pt x="240098" y="73661"/>
                  </a:lnTo>
                  <a:lnTo>
                    <a:pt x="242241" y="69289"/>
                  </a:lnTo>
                  <a:lnTo>
                    <a:pt x="244077" y="65091"/>
                  </a:lnTo>
                  <a:lnTo>
                    <a:pt x="245914" y="60893"/>
                  </a:lnTo>
                  <a:lnTo>
                    <a:pt x="247682" y="56612"/>
                  </a:lnTo>
                  <a:lnTo>
                    <a:pt x="249673" y="52504"/>
                  </a:lnTo>
                  <a:lnTo>
                    <a:pt x="263296" y="29074"/>
                  </a:lnTo>
                  <a:lnTo>
                    <a:pt x="265860" y="25394"/>
                  </a:lnTo>
                  <a:lnTo>
                    <a:pt x="268324" y="21846"/>
                  </a:lnTo>
                  <a:lnTo>
                    <a:pt x="271409" y="18365"/>
                  </a:lnTo>
                  <a:lnTo>
                    <a:pt x="274494" y="14883"/>
                  </a:lnTo>
                  <a:lnTo>
                    <a:pt x="278443" y="11245"/>
                  </a:lnTo>
                  <a:lnTo>
                    <a:pt x="281804" y="8184"/>
                  </a:lnTo>
                  <a:lnTo>
                    <a:pt x="285165" y="5124"/>
                  </a:lnTo>
                  <a:lnTo>
                    <a:pt x="289945" y="1363"/>
                  </a:lnTo>
                  <a:lnTo>
                    <a:pt x="291573" y="0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41"/>
            <p:cNvSpPr/>
            <p:nvPr/>
          </p:nvSpPr>
          <p:spPr>
            <a:xfrm>
              <a:off x="571716" y="5681195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9525" y="1887"/>
                  </a:moveTo>
                  <a:lnTo>
                    <a:pt x="9525" y="1887"/>
                  </a:lnTo>
                </a:path>
              </a:pathLst>
            </a:custGeom>
            <a:ln w="3775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42"/>
            <p:cNvSpPr/>
            <p:nvPr/>
          </p:nvSpPr>
          <p:spPr>
            <a:xfrm>
              <a:off x="562187" y="5509615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619" y="1620"/>
                  </a:lnTo>
                  <a:lnTo>
                    <a:pt x="3774" y="3776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43"/>
            <p:cNvSpPr/>
            <p:nvPr/>
          </p:nvSpPr>
          <p:spPr>
            <a:xfrm>
              <a:off x="667002" y="5676202"/>
              <a:ext cx="363220" cy="417830"/>
            </a:xfrm>
            <a:custGeom>
              <a:avLst/>
              <a:gdLst/>
              <a:ahLst/>
              <a:cxnLst/>
              <a:rect l="l" t="t" r="r" b="b"/>
              <a:pathLst>
                <a:path w="363219" h="417829">
                  <a:moveTo>
                    <a:pt x="0" y="14525"/>
                  </a:moveTo>
                  <a:lnTo>
                    <a:pt x="269" y="14525"/>
                  </a:lnTo>
                  <a:lnTo>
                    <a:pt x="720" y="12094"/>
                  </a:lnTo>
                  <a:lnTo>
                    <a:pt x="1619" y="14525"/>
                  </a:lnTo>
                  <a:lnTo>
                    <a:pt x="2518" y="16955"/>
                  </a:lnTo>
                  <a:lnTo>
                    <a:pt x="3793" y="23176"/>
                  </a:lnTo>
                  <a:lnTo>
                    <a:pt x="5394" y="29109"/>
                  </a:lnTo>
                  <a:lnTo>
                    <a:pt x="6994" y="35043"/>
                  </a:lnTo>
                  <a:lnTo>
                    <a:pt x="8734" y="43450"/>
                  </a:lnTo>
                  <a:lnTo>
                    <a:pt x="11223" y="50127"/>
                  </a:lnTo>
                  <a:lnTo>
                    <a:pt x="29526" y="82362"/>
                  </a:lnTo>
                  <a:lnTo>
                    <a:pt x="32608" y="85899"/>
                  </a:lnTo>
                  <a:lnTo>
                    <a:pt x="46592" y="92852"/>
                  </a:lnTo>
                  <a:lnTo>
                    <a:pt x="48833" y="92868"/>
                  </a:lnTo>
                  <a:lnTo>
                    <a:pt x="60307" y="78853"/>
                  </a:lnTo>
                  <a:lnTo>
                    <a:pt x="61767" y="76087"/>
                  </a:lnTo>
                  <a:lnTo>
                    <a:pt x="63227" y="73320"/>
                  </a:lnTo>
                  <a:lnTo>
                    <a:pt x="64905" y="70648"/>
                  </a:lnTo>
                  <a:lnTo>
                    <a:pt x="66325" y="67898"/>
                  </a:lnTo>
                  <a:lnTo>
                    <a:pt x="67745" y="65149"/>
                  </a:lnTo>
                  <a:lnTo>
                    <a:pt x="68859" y="62405"/>
                  </a:lnTo>
                  <a:lnTo>
                    <a:pt x="70288" y="59592"/>
                  </a:lnTo>
                  <a:lnTo>
                    <a:pt x="71717" y="56779"/>
                  </a:lnTo>
                  <a:lnTo>
                    <a:pt x="73438" y="53925"/>
                  </a:lnTo>
                  <a:lnTo>
                    <a:pt x="74899" y="51018"/>
                  </a:lnTo>
                  <a:lnTo>
                    <a:pt x="76359" y="48111"/>
                  </a:lnTo>
                  <a:lnTo>
                    <a:pt x="77552" y="44879"/>
                  </a:lnTo>
                  <a:lnTo>
                    <a:pt x="79050" y="42148"/>
                  </a:lnTo>
                  <a:lnTo>
                    <a:pt x="80548" y="39418"/>
                  </a:lnTo>
                  <a:lnTo>
                    <a:pt x="82084" y="36815"/>
                  </a:lnTo>
                  <a:lnTo>
                    <a:pt x="83886" y="34638"/>
                  </a:lnTo>
                  <a:lnTo>
                    <a:pt x="85688" y="32460"/>
                  </a:lnTo>
                  <a:lnTo>
                    <a:pt x="87674" y="30345"/>
                  </a:lnTo>
                  <a:lnTo>
                    <a:pt x="89862" y="29084"/>
                  </a:lnTo>
                  <a:lnTo>
                    <a:pt x="92049" y="27823"/>
                  </a:lnTo>
                  <a:lnTo>
                    <a:pt x="94733" y="27121"/>
                  </a:lnTo>
                  <a:lnTo>
                    <a:pt x="97011" y="27073"/>
                  </a:lnTo>
                  <a:lnTo>
                    <a:pt x="99290" y="27024"/>
                  </a:lnTo>
                  <a:lnTo>
                    <a:pt x="101596" y="27689"/>
                  </a:lnTo>
                  <a:lnTo>
                    <a:pt x="103532" y="28795"/>
                  </a:lnTo>
                  <a:lnTo>
                    <a:pt x="105469" y="29902"/>
                  </a:lnTo>
                  <a:lnTo>
                    <a:pt x="106924" y="31676"/>
                  </a:lnTo>
                  <a:lnTo>
                    <a:pt x="108631" y="33713"/>
                  </a:lnTo>
                  <a:lnTo>
                    <a:pt x="116551" y="46775"/>
                  </a:lnTo>
                  <a:lnTo>
                    <a:pt x="118058" y="49881"/>
                  </a:lnTo>
                  <a:lnTo>
                    <a:pt x="119564" y="52988"/>
                  </a:lnTo>
                  <a:lnTo>
                    <a:pt x="121322" y="56325"/>
                  </a:lnTo>
                  <a:lnTo>
                    <a:pt x="122810" y="59649"/>
                  </a:lnTo>
                  <a:lnTo>
                    <a:pt x="124298" y="62973"/>
                  </a:lnTo>
                  <a:lnTo>
                    <a:pt x="125490" y="66687"/>
                  </a:lnTo>
                  <a:lnTo>
                    <a:pt x="126986" y="69825"/>
                  </a:lnTo>
                  <a:lnTo>
                    <a:pt x="128482" y="72963"/>
                  </a:lnTo>
                  <a:lnTo>
                    <a:pt x="130269" y="75694"/>
                  </a:lnTo>
                  <a:lnTo>
                    <a:pt x="131784" y="78476"/>
                  </a:lnTo>
                  <a:lnTo>
                    <a:pt x="133300" y="81258"/>
                  </a:lnTo>
                  <a:lnTo>
                    <a:pt x="134540" y="83844"/>
                  </a:lnTo>
                  <a:lnTo>
                    <a:pt x="136078" y="86514"/>
                  </a:lnTo>
                  <a:lnTo>
                    <a:pt x="137615" y="89185"/>
                  </a:lnTo>
                  <a:lnTo>
                    <a:pt x="139182" y="92069"/>
                  </a:lnTo>
                  <a:lnTo>
                    <a:pt x="141009" y="94500"/>
                  </a:lnTo>
                  <a:lnTo>
                    <a:pt x="154217" y="105889"/>
                  </a:lnTo>
                  <a:lnTo>
                    <a:pt x="156771" y="107198"/>
                  </a:lnTo>
                  <a:lnTo>
                    <a:pt x="159529" y="108434"/>
                  </a:lnTo>
                  <a:lnTo>
                    <a:pt x="162366" y="108956"/>
                  </a:lnTo>
                  <a:lnTo>
                    <a:pt x="165202" y="109477"/>
                  </a:lnTo>
                  <a:lnTo>
                    <a:pt x="168200" y="109251"/>
                  </a:lnTo>
                  <a:lnTo>
                    <a:pt x="171235" y="109020"/>
                  </a:lnTo>
                  <a:lnTo>
                    <a:pt x="174270" y="108790"/>
                  </a:lnTo>
                  <a:lnTo>
                    <a:pt x="177418" y="108410"/>
                  </a:lnTo>
                  <a:lnTo>
                    <a:pt x="180577" y="107572"/>
                  </a:lnTo>
                  <a:lnTo>
                    <a:pt x="183735" y="106735"/>
                  </a:lnTo>
                  <a:lnTo>
                    <a:pt x="186693" y="105263"/>
                  </a:lnTo>
                  <a:lnTo>
                    <a:pt x="190186" y="103994"/>
                  </a:lnTo>
                  <a:lnTo>
                    <a:pt x="193680" y="102725"/>
                  </a:lnTo>
                  <a:lnTo>
                    <a:pt x="213446" y="94761"/>
                  </a:lnTo>
                  <a:lnTo>
                    <a:pt x="217396" y="92809"/>
                  </a:lnTo>
                  <a:lnTo>
                    <a:pt x="221648" y="90612"/>
                  </a:lnTo>
                  <a:lnTo>
                    <a:pt x="225232" y="88244"/>
                  </a:lnTo>
                  <a:lnTo>
                    <a:pt x="228816" y="85877"/>
                  </a:lnTo>
                  <a:lnTo>
                    <a:pt x="231889" y="83269"/>
                  </a:lnTo>
                  <a:lnTo>
                    <a:pt x="234952" y="80557"/>
                  </a:lnTo>
                  <a:lnTo>
                    <a:pt x="238014" y="77844"/>
                  </a:lnTo>
                  <a:lnTo>
                    <a:pt x="240785" y="74663"/>
                  </a:lnTo>
                  <a:lnTo>
                    <a:pt x="243606" y="71969"/>
                  </a:lnTo>
                  <a:lnTo>
                    <a:pt x="246427" y="69275"/>
                  </a:lnTo>
                  <a:lnTo>
                    <a:pt x="249386" y="66888"/>
                  </a:lnTo>
                  <a:lnTo>
                    <a:pt x="251876" y="64391"/>
                  </a:lnTo>
                  <a:lnTo>
                    <a:pt x="254366" y="61895"/>
                  </a:lnTo>
                  <a:lnTo>
                    <a:pt x="256376" y="59501"/>
                  </a:lnTo>
                  <a:lnTo>
                    <a:pt x="258548" y="56987"/>
                  </a:lnTo>
                  <a:lnTo>
                    <a:pt x="260720" y="54473"/>
                  </a:lnTo>
                  <a:lnTo>
                    <a:pt x="262994" y="51943"/>
                  </a:lnTo>
                  <a:lnTo>
                    <a:pt x="264907" y="49307"/>
                  </a:lnTo>
                  <a:lnTo>
                    <a:pt x="275929" y="23590"/>
                  </a:lnTo>
                  <a:lnTo>
                    <a:pt x="276508" y="20546"/>
                  </a:lnTo>
                  <a:lnTo>
                    <a:pt x="277394" y="16627"/>
                  </a:lnTo>
                  <a:lnTo>
                    <a:pt x="277132" y="14314"/>
                  </a:lnTo>
                  <a:lnTo>
                    <a:pt x="276870" y="12001"/>
                  </a:lnTo>
                  <a:lnTo>
                    <a:pt x="275805" y="10726"/>
                  </a:lnTo>
                  <a:lnTo>
                    <a:pt x="274357" y="9712"/>
                  </a:lnTo>
                  <a:lnTo>
                    <a:pt x="272909" y="8697"/>
                  </a:lnTo>
                  <a:lnTo>
                    <a:pt x="270510" y="8151"/>
                  </a:lnTo>
                  <a:lnTo>
                    <a:pt x="268445" y="8229"/>
                  </a:lnTo>
                  <a:lnTo>
                    <a:pt x="266381" y="8307"/>
                  </a:lnTo>
                  <a:lnTo>
                    <a:pt x="245383" y="31135"/>
                  </a:lnTo>
                  <a:lnTo>
                    <a:pt x="243924" y="34206"/>
                  </a:lnTo>
                  <a:lnTo>
                    <a:pt x="238831" y="56246"/>
                  </a:lnTo>
                  <a:lnTo>
                    <a:pt x="238866" y="60050"/>
                  </a:lnTo>
                  <a:lnTo>
                    <a:pt x="239429" y="63245"/>
                  </a:lnTo>
                  <a:lnTo>
                    <a:pt x="239991" y="66440"/>
                  </a:lnTo>
                  <a:lnTo>
                    <a:pt x="256473" y="79461"/>
                  </a:lnTo>
                  <a:lnTo>
                    <a:pt x="259658" y="79455"/>
                  </a:lnTo>
                  <a:lnTo>
                    <a:pt x="262843" y="79450"/>
                  </a:lnTo>
                  <a:lnTo>
                    <a:pt x="265915" y="78412"/>
                  </a:lnTo>
                  <a:lnTo>
                    <a:pt x="268997" y="77487"/>
                  </a:lnTo>
                  <a:lnTo>
                    <a:pt x="272080" y="76562"/>
                  </a:lnTo>
                  <a:lnTo>
                    <a:pt x="275106" y="75400"/>
                  </a:lnTo>
                  <a:lnTo>
                    <a:pt x="278153" y="73902"/>
                  </a:lnTo>
                  <a:lnTo>
                    <a:pt x="281200" y="72404"/>
                  </a:lnTo>
                  <a:lnTo>
                    <a:pt x="284229" y="70567"/>
                  </a:lnTo>
                  <a:lnTo>
                    <a:pt x="287280" y="68496"/>
                  </a:lnTo>
                  <a:lnTo>
                    <a:pt x="290332" y="66426"/>
                  </a:lnTo>
                  <a:lnTo>
                    <a:pt x="293657" y="64025"/>
                  </a:lnTo>
                  <a:lnTo>
                    <a:pt x="296462" y="61481"/>
                  </a:lnTo>
                  <a:lnTo>
                    <a:pt x="299267" y="58937"/>
                  </a:lnTo>
                  <a:lnTo>
                    <a:pt x="301905" y="56120"/>
                  </a:lnTo>
                  <a:lnTo>
                    <a:pt x="304109" y="53231"/>
                  </a:lnTo>
                  <a:lnTo>
                    <a:pt x="306314" y="50342"/>
                  </a:lnTo>
                  <a:lnTo>
                    <a:pt x="307890" y="46987"/>
                  </a:lnTo>
                  <a:lnTo>
                    <a:pt x="309690" y="44146"/>
                  </a:lnTo>
                  <a:lnTo>
                    <a:pt x="311490" y="41306"/>
                  </a:lnTo>
                  <a:lnTo>
                    <a:pt x="313347" y="38792"/>
                  </a:lnTo>
                  <a:lnTo>
                    <a:pt x="314908" y="36189"/>
                  </a:lnTo>
                  <a:lnTo>
                    <a:pt x="320914" y="23099"/>
                  </a:lnTo>
                  <a:lnTo>
                    <a:pt x="321968" y="20696"/>
                  </a:lnTo>
                  <a:lnTo>
                    <a:pt x="323023" y="18293"/>
                  </a:lnTo>
                  <a:lnTo>
                    <a:pt x="324300" y="16285"/>
                  </a:lnTo>
                  <a:lnTo>
                    <a:pt x="325384" y="14111"/>
                  </a:lnTo>
                  <a:lnTo>
                    <a:pt x="326468" y="11936"/>
                  </a:lnTo>
                  <a:lnTo>
                    <a:pt x="327287" y="9608"/>
                  </a:lnTo>
                  <a:lnTo>
                    <a:pt x="328472" y="7647"/>
                  </a:lnTo>
                  <a:lnTo>
                    <a:pt x="337432" y="0"/>
                  </a:lnTo>
                  <a:lnTo>
                    <a:pt x="338201" y="511"/>
                  </a:lnTo>
                  <a:lnTo>
                    <a:pt x="349358" y="25320"/>
                  </a:lnTo>
                  <a:lnTo>
                    <a:pt x="350139" y="29325"/>
                  </a:lnTo>
                  <a:lnTo>
                    <a:pt x="350764" y="33792"/>
                  </a:lnTo>
                  <a:lnTo>
                    <a:pt x="351282" y="38587"/>
                  </a:lnTo>
                  <a:lnTo>
                    <a:pt x="351799" y="43383"/>
                  </a:lnTo>
                  <a:lnTo>
                    <a:pt x="352163" y="48367"/>
                  </a:lnTo>
                  <a:lnTo>
                    <a:pt x="352460" y="54093"/>
                  </a:lnTo>
                  <a:lnTo>
                    <a:pt x="352757" y="59820"/>
                  </a:lnTo>
                  <a:lnTo>
                    <a:pt x="352659" y="66107"/>
                  </a:lnTo>
                  <a:lnTo>
                    <a:pt x="353066" y="72946"/>
                  </a:lnTo>
                  <a:lnTo>
                    <a:pt x="353473" y="79785"/>
                  </a:lnTo>
                  <a:lnTo>
                    <a:pt x="354240" y="87274"/>
                  </a:lnTo>
                  <a:lnTo>
                    <a:pt x="354902" y="95127"/>
                  </a:lnTo>
                  <a:lnTo>
                    <a:pt x="355565" y="102979"/>
                  </a:lnTo>
                  <a:lnTo>
                    <a:pt x="356364" y="111418"/>
                  </a:lnTo>
                  <a:lnTo>
                    <a:pt x="357042" y="120063"/>
                  </a:lnTo>
                  <a:lnTo>
                    <a:pt x="359773" y="161085"/>
                  </a:lnTo>
                  <a:lnTo>
                    <a:pt x="361486" y="202520"/>
                  </a:lnTo>
                  <a:lnTo>
                    <a:pt x="362284" y="242588"/>
                  </a:lnTo>
                  <a:lnTo>
                    <a:pt x="362502" y="278912"/>
                  </a:lnTo>
                  <a:lnTo>
                    <a:pt x="362515" y="286268"/>
                  </a:lnTo>
                  <a:lnTo>
                    <a:pt x="362767" y="292827"/>
                  </a:lnTo>
                  <a:lnTo>
                    <a:pt x="362481" y="299311"/>
                  </a:lnTo>
                  <a:lnTo>
                    <a:pt x="362194" y="305794"/>
                  </a:lnTo>
                  <a:lnTo>
                    <a:pt x="361440" y="312058"/>
                  </a:lnTo>
                  <a:lnTo>
                    <a:pt x="360783" y="317813"/>
                  </a:lnTo>
                  <a:lnTo>
                    <a:pt x="360125" y="323569"/>
                  </a:lnTo>
                  <a:lnTo>
                    <a:pt x="359267" y="328619"/>
                  </a:lnTo>
                  <a:lnTo>
                    <a:pt x="358536" y="333843"/>
                  </a:lnTo>
                  <a:lnTo>
                    <a:pt x="357805" y="339066"/>
                  </a:lnTo>
                  <a:lnTo>
                    <a:pt x="357310" y="344272"/>
                  </a:lnTo>
                  <a:lnTo>
                    <a:pt x="356396" y="349151"/>
                  </a:lnTo>
                  <a:lnTo>
                    <a:pt x="355482" y="354031"/>
                  </a:lnTo>
                  <a:lnTo>
                    <a:pt x="354173" y="358700"/>
                  </a:lnTo>
                  <a:lnTo>
                    <a:pt x="353054" y="363118"/>
                  </a:lnTo>
                  <a:lnTo>
                    <a:pt x="351934" y="367536"/>
                  </a:lnTo>
                  <a:lnTo>
                    <a:pt x="350981" y="371682"/>
                  </a:lnTo>
                  <a:lnTo>
                    <a:pt x="349678" y="375659"/>
                  </a:lnTo>
                  <a:lnTo>
                    <a:pt x="332245" y="405554"/>
                  </a:lnTo>
                  <a:lnTo>
                    <a:pt x="329680" y="407862"/>
                  </a:lnTo>
                  <a:lnTo>
                    <a:pt x="326886" y="409706"/>
                  </a:lnTo>
                  <a:lnTo>
                    <a:pt x="324018" y="411227"/>
                  </a:lnTo>
                  <a:lnTo>
                    <a:pt x="321150" y="412749"/>
                  </a:lnTo>
                  <a:lnTo>
                    <a:pt x="318109" y="413815"/>
                  </a:lnTo>
                  <a:lnTo>
                    <a:pt x="315038" y="414684"/>
                  </a:lnTo>
                  <a:lnTo>
                    <a:pt x="311966" y="415554"/>
                  </a:lnTo>
                  <a:lnTo>
                    <a:pt x="309048" y="416049"/>
                  </a:lnTo>
                  <a:lnTo>
                    <a:pt x="305587" y="416445"/>
                  </a:lnTo>
                  <a:lnTo>
                    <a:pt x="302125" y="416841"/>
                  </a:lnTo>
                  <a:lnTo>
                    <a:pt x="298145" y="417238"/>
                  </a:lnTo>
                  <a:lnTo>
                    <a:pt x="294267" y="417060"/>
                  </a:lnTo>
                  <a:lnTo>
                    <a:pt x="290389" y="416881"/>
                  </a:lnTo>
                  <a:lnTo>
                    <a:pt x="286285" y="416351"/>
                  </a:lnTo>
                  <a:lnTo>
                    <a:pt x="282319" y="415375"/>
                  </a:lnTo>
                  <a:lnTo>
                    <a:pt x="278352" y="414400"/>
                  </a:lnTo>
                  <a:lnTo>
                    <a:pt x="274343" y="412956"/>
                  </a:lnTo>
                  <a:lnTo>
                    <a:pt x="270466" y="411207"/>
                  </a:lnTo>
                  <a:lnTo>
                    <a:pt x="266589" y="409459"/>
                  </a:lnTo>
                  <a:lnTo>
                    <a:pt x="246570" y="395321"/>
                  </a:lnTo>
                  <a:lnTo>
                    <a:pt x="242401" y="391324"/>
                  </a:lnTo>
                  <a:lnTo>
                    <a:pt x="238139" y="386244"/>
                  </a:lnTo>
                  <a:lnTo>
                    <a:pt x="234046" y="380900"/>
                  </a:lnTo>
                  <a:lnTo>
                    <a:pt x="229953" y="375556"/>
                  </a:lnTo>
                  <a:lnTo>
                    <a:pt x="212272" y="343770"/>
                  </a:lnTo>
                  <a:lnTo>
                    <a:pt x="209492" y="337131"/>
                  </a:lnTo>
                  <a:lnTo>
                    <a:pt x="200972" y="302874"/>
                  </a:lnTo>
                  <a:lnTo>
                    <a:pt x="199858" y="296048"/>
                  </a:lnTo>
                  <a:lnTo>
                    <a:pt x="198915" y="289490"/>
                  </a:lnTo>
                  <a:lnTo>
                    <a:pt x="198644" y="282469"/>
                  </a:lnTo>
                  <a:lnTo>
                    <a:pt x="198374" y="275448"/>
                  </a:lnTo>
                  <a:lnTo>
                    <a:pt x="198611" y="268292"/>
                  </a:lnTo>
                  <a:lnTo>
                    <a:pt x="199348" y="260746"/>
                  </a:lnTo>
                  <a:lnTo>
                    <a:pt x="200085" y="253201"/>
                  </a:lnTo>
                  <a:lnTo>
                    <a:pt x="201681" y="245072"/>
                  </a:lnTo>
                  <a:lnTo>
                    <a:pt x="203067" y="237196"/>
                  </a:lnTo>
                  <a:lnTo>
                    <a:pt x="204453" y="229321"/>
                  </a:lnTo>
                  <a:lnTo>
                    <a:pt x="205918" y="221276"/>
                  </a:lnTo>
                  <a:lnTo>
                    <a:pt x="207662" y="213495"/>
                  </a:lnTo>
                  <a:lnTo>
                    <a:pt x="209406" y="205713"/>
                  </a:lnTo>
                  <a:lnTo>
                    <a:pt x="211366" y="197728"/>
                  </a:lnTo>
                  <a:lnTo>
                    <a:pt x="213534" y="190505"/>
                  </a:lnTo>
                  <a:lnTo>
                    <a:pt x="215701" y="183283"/>
                  </a:lnTo>
                  <a:lnTo>
                    <a:pt x="218115" y="176415"/>
                  </a:lnTo>
                  <a:lnTo>
                    <a:pt x="220665" y="170160"/>
                  </a:lnTo>
                  <a:lnTo>
                    <a:pt x="223215" y="163905"/>
                  </a:lnTo>
                  <a:lnTo>
                    <a:pt x="225986" y="158224"/>
                  </a:lnTo>
                  <a:lnTo>
                    <a:pt x="228834" y="152976"/>
                  </a:lnTo>
                  <a:lnTo>
                    <a:pt x="231682" y="147727"/>
                  </a:lnTo>
                  <a:lnTo>
                    <a:pt x="234970" y="143064"/>
                  </a:lnTo>
                  <a:lnTo>
                    <a:pt x="237753" y="138672"/>
                  </a:lnTo>
                  <a:lnTo>
                    <a:pt x="240536" y="134279"/>
                  </a:lnTo>
                  <a:lnTo>
                    <a:pt x="242984" y="130378"/>
                  </a:lnTo>
                  <a:lnTo>
                    <a:pt x="245531" y="126620"/>
                  </a:lnTo>
                  <a:lnTo>
                    <a:pt x="248078" y="122861"/>
                  </a:lnTo>
                  <a:lnTo>
                    <a:pt x="250499" y="119464"/>
                  </a:lnTo>
                  <a:lnTo>
                    <a:pt x="253035" y="116121"/>
                  </a:lnTo>
                  <a:lnTo>
                    <a:pt x="255571" y="112779"/>
                  </a:lnTo>
                  <a:lnTo>
                    <a:pt x="258378" y="109671"/>
                  </a:lnTo>
                  <a:lnTo>
                    <a:pt x="260747" y="106565"/>
                  </a:lnTo>
                  <a:lnTo>
                    <a:pt x="263117" y="103459"/>
                  </a:lnTo>
                  <a:lnTo>
                    <a:pt x="265099" y="100214"/>
                  </a:lnTo>
                  <a:lnTo>
                    <a:pt x="267253" y="97483"/>
                  </a:lnTo>
                  <a:lnTo>
                    <a:pt x="278068" y="85876"/>
                  </a:lnTo>
                  <a:lnTo>
                    <a:pt x="278948" y="85014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44"/>
            <p:cNvSpPr/>
            <p:nvPr/>
          </p:nvSpPr>
          <p:spPr>
            <a:xfrm>
              <a:off x="618945" y="5669772"/>
              <a:ext cx="10160" cy="102235"/>
            </a:xfrm>
            <a:custGeom>
              <a:avLst/>
              <a:gdLst/>
              <a:ahLst/>
              <a:cxnLst/>
              <a:rect l="l" t="t" r="r" b="b"/>
              <a:pathLst>
                <a:path w="10159" h="102235">
                  <a:moveTo>
                    <a:pt x="9942" y="1890"/>
                  </a:moveTo>
                  <a:lnTo>
                    <a:pt x="9402" y="1890"/>
                  </a:lnTo>
                  <a:lnTo>
                    <a:pt x="7690" y="0"/>
                  </a:lnTo>
                  <a:lnTo>
                    <a:pt x="6702" y="1890"/>
                  </a:lnTo>
                  <a:lnTo>
                    <a:pt x="5714" y="3780"/>
                  </a:lnTo>
                  <a:lnTo>
                    <a:pt x="4787" y="8288"/>
                  </a:lnTo>
                  <a:lnTo>
                    <a:pt x="4013" y="13233"/>
                  </a:lnTo>
                  <a:lnTo>
                    <a:pt x="3239" y="18179"/>
                  </a:lnTo>
                  <a:lnTo>
                    <a:pt x="2592" y="25119"/>
                  </a:lnTo>
                  <a:lnTo>
                    <a:pt x="2057" y="31560"/>
                  </a:lnTo>
                  <a:lnTo>
                    <a:pt x="1521" y="38003"/>
                  </a:lnTo>
                  <a:lnTo>
                    <a:pt x="1124" y="45250"/>
                  </a:lnTo>
                  <a:lnTo>
                    <a:pt x="799" y="51885"/>
                  </a:lnTo>
                  <a:lnTo>
                    <a:pt x="474" y="58520"/>
                  </a:lnTo>
                  <a:lnTo>
                    <a:pt x="0" y="65229"/>
                  </a:lnTo>
                  <a:lnTo>
                    <a:pt x="3188" y="99891"/>
                  </a:lnTo>
                  <a:lnTo>
                    <a:pt x="3539" y="102119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45"/>
          <p:cNvSpPr/>
          <p:nvPr/>
        </p:nvSpPr>
        <p:spPr>
          <a:xfrm>
            <a:off x="1574817" y="3672329"/>
            <a:ext cx="334010" cy="193512"/>
          </a:xfrm>
          <a:custGeom>
            <a:avLst/>
            <a:gdLst/>
            <a:ahLst/>
            <a:cxnLst/>
            <a:rect l="l" t="t" r="r" b="b"/>
            <a:pathLst>
              <a:path w="334010" h="193675">
                <a:moveTo>
                  <a:pt x="8101" y="86805"/>
                </a:moveTo>
                <a:lnTo>
                  <a:pt x="7291" y="86805"/>
                </a:lnTo>
                <a:lnTo>
                  <a:pt x="0" y="87075"/>
                </a:lnTo>
                <a:lnTo>
                  <a:pt x="3242" y="86805"/>
                </a:lnTo>
                <a:lnTo>
                  <a:pt x="45174" y="84134"/>
                </a:lnTo>
                <a:lnTo>
                  <a:pt x="88407" y="81970"/>
                </a:lnTo>
                <a:lnTo>
                  <a:pt x="134742" y="80089"/>
                </a:lnTo>
                <a:lnTo>
                  <a:pt x="176877" y="78670"/>
                </a:lnTo>
                <a:lnTo>
                  <a:pt x="219893" y="77554"/>
                </a:lnTo>
                <a:lnTo>
                  <a:pt x="236244" y="77217"/>
                </a:lnTo>
                <a:lnTo>
                  <a:pt x="243967" y="77375"/>
                </a:lnTo>
                <a:lnTo>
                  <a:pt x="250879" y="77015"/>
                </a:lnTo>
                <a:lnTo>
                  <a:pt x="257791" y="76655"/>
                </a:lnTo>
                <a:lnTo>
                  <a:pt x="263377" y="75899"/>
                </a:lnTo>
                <a:lnTo>
                  <a:pt x="268505" y="75243"/>
                </a:lnTo>
                <a:lnTo>
                  <a:pt x="273633" y="74587"/>
                </a:lnTo>
                <a:lnTo>
                  <a:pt x="277742" y="73773"/>
                </a:lnTo>
                <a:lnTo>
                  <a:pt x="281645" y="73081"/>
                </a:lnTo>
                <a:lnTo>
                  <a:pt x="285550" y="72390"/>
                </a:lnTo>
                <a:lnTo>
                  <a:pt x="289031" y="71955"/>
                </a:lnTo>
                <a:lnTo>
                  <a:pt x="291929" y="71093"/>
                </a:lnTo>
                <a:lnTo>
                  <a:pt x="294827" y="70231"/>
                </a:lnTo>
                <a:lnTo>
                  <a:pt x="297133" y="69250"/>
                </a:lnTo>
                <a:lnTo>
                  <a:pt x="299036" y="67908"/>
                </a:lnTo>
                <a:lnTo>
                  <a:pt x="300938" y="66567"/>
                </a:lnTo>
                <a:lnTo>
                  <a:pt x="302264" y="64939"/>
                </a:lnTo>
                <a:lnTo>
                  <a:pt x="303346" y="63046"/>
                </a:lnTo>
                <a:lnTo>
                  <a:pt x="304428" y="61154"/>
                </a:lnTo>
                <a:lnTo>
                  <a:pt x="305038" y="58939"/>
                </a:lnTo>
                <a:lnTo>
                  <a:pt x="305525" y="56552"/>
                </a:lnTo>
                <a:lnTo>
                  <a:pt x="306012" y="54166"/>
                </a:lnTo>
                <a:lnTo>
                  <a:pt x="306432" y="51223"/>
                </a:lnTo>
                <a:lnTo>
                  <a:pt x="306269" y="48725"/>
                </a:lnTo>
                <a:lnTo>
                  <a:pt x="306106" y="46227"/>
                </a:lnTo>
                <a:lnTo>
                  <a:pt x="305278" y="43962"/>
                </a:lnTo>
                <a:lnTo>
                  <a:pt x="304548" y="41562"/>
                </a:lnTo>
                <a:lnTo>
                  <a:pt x="303818" y="39163"/>
                </a:lnTo>
                <a:lnTo>
                  <a:pt x="303047" y="36541"/>
                </a:lnTo>
                <a:lnTo>
                  <a:pt x="301887" y="34329"/>
                </a:lnTo>
                <a:lnTo>
                  <a:pt x="300728" y="32117"/>
                </a:lnTo>
                <a:lnTo>
                  <a:pt x="299037" y="30302"/>
                </a:lnTo>
                <a:lnTo>
                  <a:pt x="297589" y="28290"/>
                </a:lnTo>
                <a:lnTo>
                  <a:pt x="296142" y="26277"/>
                </a:lnTo>
                <a:lnTo>
                  <a:pt x="294819" y="24365"/>
                </a:lnTo>
                <a:lnTo>
                  <a:pt x="293204" y="22254"/>
                </a:lnTo>
                <a:lnTo>
                  <a:pt x="291588" y="20144"/>
                </a:lnTo>
                <a:lnTo>
                  <a:pt x="289594" y="17967"/>
                </a:lnTo>
                <a:lnTo>
                  <a:pt x="287899" y="15625"/>
                </a:lnTo>
                <a:lnTo>
                  <a:pt x="286205" y="13284"/>
                </a:lnTo>
                <a:lnTo>
                  <a:pt x="283944" y="10265"/>
                </a:lnTo>
                <a:lnTo>
                  <a:pt x="283038" y="8207"/>
                </a:lnTo>
                <a:lnTo>
                  <a:pt x="282132" y="6148"/>
                </a:lnTo>
                <a:lnTo>
                  <a:pt x="282012" y="4572"/>
                </a:lnTo>
                <a:lnTo>
                  <a:pt x="282464" y="3275"/>
                </a:lnTo>
                <a:lnTo>
                  <a:pt x="282916" y="1978"/>
                </a:lnTo>
                <a:lnTo>
                  <a:pt x="284427" y="851"/>
                </a:lnTo>
                <a:lnTo>
                  <a:pt x="285751" y="425"/>
                </a:lnTo>
                <a:lnTo>
                  <a:pt x="287075" y="0"/>
                </a:lnTo>
                <a:lnTo>
                  <a:pt x="288604" y="368"/>
                </a:lnTo>
                <a:lnTo>
                  <a:pt x="290410" y="721"/>
                </a:lnTo>
                <a:lnTo>
                  <a:pt x="304082" y="6430"/>
                </a:lnTo>
                <a:lnTo>
                  <a:pt x="306480" y="8059"/>
                </a:lnTo>
                <a:lnTo>
                  <a:pt x="308651" y="10085"/>
                </a:lnTo>
                <a:lnTo>
                  <a:pt x="310971" y="12317"/>
                </a:lnTo>
                <a:lnTo>
                  <a:pt x="313291" y="14548"/>
                </a:lnTo>
                <a:lnTo>
                  <a:pt x="315846" y="17127"/>
                </a:lnTo>
                <a:lnTo>
                  <a:pt x="318003" y="19821"/>
                </a:lnTo>
                <a:lnTo>
                  <a:pt x="320159" y="22514"/>
                </a:lnTo>
                <a:lnTo>
                  <a:pt x="322203" y="25471"/>
                </a:lnTo>
                <a:lnTo>
                  <a:pt x="323911" y="28478"/>
                </a:lnTo>
                <a:lnTo>
                  <a:pt x="325619" y="31484"/>
                </a:lnTo>
                <a:lnTo>
                  <a:pt x="327059" y="34668"/>
                </a:lnTo>
                <a:lnTo>
                  <a:pt x="328253" y="37860"/>
                </a:lnTo>
                <a:lnTo>
                  <a:pt x="329446" y="41053"/>
                </a:lnTo>
                <a:lnTo>
                  <a:pt x="330340" y="44350"/>
                </a:lnTo>
                <a:lnTo>
                  <a:pt x="331073" y="47632"/>
                </a:lnTo>
                <a:lnTo>
                  <a:pt x="331807" y="50914"/>
                </a:lnTo>
                <a:lnTo>
                  <a:pt x="332275" y="54246"/>
                </a:lnTo>
                <a:lnTo>
                  <a:pt x="332653" y="57556"/>
                </a:lnTo>
                <a:lnTo>
                  <a:pt x="333032" y="60866"/>
                </a:lnTo>
                <a:lnTo>
                  <a:pt x="333478" y="63920"/>
                </a:lnTo>
                <a:lnTo>
                  <a:pt x="333345" y="67491"/>
                </a:lnTo>
                <a:lnTo>
                  <a:pt x="333212" y="71062"/>
                </a:lnTo>
                <a:lnTo>
                  <a:pt x="332491" y="75077"/>
                </a:lnTo>
                <a:lnTo>
                  <a:pt x="331855" y="78982"/>
                </a:lnTo>
                <a:lnTo>
                  <a:pt x="331219" y="82887"/>
                </a:lnTo>
                <a:lnTo>
                  <a:pt x="330847" y="86702"/>
                </a:lnTo>
                <a:lnTo>
                  <a:pt x="329527" y="90920"/>
                </a:lnTo>
                <a:lnTo>
                  <a:pt x="328208" y="95137"/>
                </a:lnTo>
                <a:lnTo>
                  <a:pt x="326184" y="99823"/>
                </a:lnTo>
                <a:lnTo>
                  <a:pt x="323937" y="104291"/>
                </a:lnTo>
                <a:lnTo>
                  <a:pt x="321690" y="108759"/>
                </a:lnTo>
                <a:lnTo>
                  <a:pt x="305105" y="132152"/>
                </a:lnTo>
                <a:lnTo>
                  <a:pt x="300975" y="136904"/>
                </a:lnTo>
                <a:lnTo>
                  <a:pt x="296266" y="141701"/>
                </a:lnTo>
                <a:lnTo>
                  <a:pt x="291261" y="146240"/>
                </a:lnTo>
                <a:lnTo>
                  <a:pt x="286257" y="150779"/>
                </a:lnTo>
                <a:lnTo>
                  <a:pt x="280479" y="155184"/>
                </a:lnTo>
                <a:lnTo>
                  <a:pt x="275079" y="159384"/>
                </a:lnTo>
                <a:lnTo>
                  <a:pt x="269678" y="163585"/>
                </a:lnTo>
                <a:lnTo>
                  <a:pt x="264348" y="167856"/>
                </a:lnTo>
                <a:lnTo>
                  <a:pt x="258858" y="171443"/>
                </a:lnTo>
                <a:lnTo>
                  <a:pt x="253368" y="175031"/>
                </a:lnTo>
                <a:lnTo>
                  <a:pt x="247548" y="178239"/>
                </a:lnTo>
                <a:lnTo>
                  <a:pt x="242136" y="180910"/>
                </a:lnTo>
                <a:lnTo>
                  <a:pt x="236724" y="183581"/>
                </a:lnTo>
                <a:lnTo>
                  <a:pt x="196168" y="193154"/>
                </a:lnTo>
                <a:lnTo>
                  <a:pt x="193613" y="193492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46"/>
          <p:cNvSpPr/>
          <p:nvPr/>
        </p:nvSpPr>
        <p:spPr>
          <a:xfrm>
            <a:off x="2176923" y="3507236"/>
            <a:ext cx="330835" cy="270283"/>
          </a:xfrm>
          <a:custGeom>
            <a:avLst/>
            <a:gdLst/>
            <a:ahLst/>
            <a:cxnLst/>
            <a:rect l="l" t="t" r="r" b="b"/>
            <a:pathLst>
              <a:path w="330835" h="270510">
                <a:moveTo>
                  <a:pt x="130170" y="175779"/>
                </a:moveTo>
                <a:lnTo>
                  <a:pt x="129360" y="172808"/>
                </a:lnTo>
                <a:lnTo>
                  <a:pt x="127738" y="164876"/>
                </a:lnTo>
                <a:lnTo>
                  <a:pt x="125310" y="157953"/>
                </a:lnTo>
                <a:lnTo>
                  <a:pt x="105689" y="120148"/>
                </a:lnTo>
                <a:lnTo>
                  <a:pt x="100273" y="114868"/>
                </a:lnTo>
                <a:lnTo>
                  <a:pt x="94856" y="109589"/>
                </a:lnTo>
                <a:lnTo>
                  <a:pt x="89036" y="105191"/>
                </a:lnTo>
                <a:lnTo>
                  <a:pt x="83109" y="102571"/>
                </a:lnTo>
                <a:lnTo>
                  <a:pt x="77182" y="99950"/>
                </a:lnTo>
                <a:lnTo>
                  <a:pt x="70424" y="99180"/>
                </a:lnTo>
                <a:lnTo>
                  <a:pt x="64709" y="99144"/>
                </a:lnTo>
                <a:lnTo>
                  <a:pt x="58994" y="99109"/>
                </a:lnTo>
                <a:lnTo>
                  <a:pt x="53726" y="100554"/>
                </a:lnTo>
                <a:lnTo>
                  <a:pt x="48819" y="102357"/>
                </a:lnTo>
                <a:lnTo>
                  <a:pt x="43912" y="104160"/>
                </a:lnTo>
                <a:lnTo>
                  <a:pt x="39204" y="107007"/>
                </a:lnTo>
                <a:lnTo>
                  <a:pt x="35265" y="109963"/>
                </a:lnTo>
                <a:lnTo>
                  <a:pt x="31326" y="112919"/>
                </a:lnTo>
                <a:lnTo>
                  <a:pt x="28239" y="116523"/>
                </a:lnTo>
                <a:lnTo>
                  <a:pt x="25184" y="120093"/>
                </a:lnTo>
                <a:lnTo>
                  <a:pt x="22129" y="123663"/>
                </a:lnTo>
                <a:lnTo>
                  <a:pt x="19297" y="127573"/>
                </a:lnTo>
                <a:lnTo>
                  <a:pt x="16933" y="131384"/>
                </a:lnTo>
                <a:lnTo>
                  <a:pt x="14569" y="135194"/>
                </a:lnTo>
                <a:lnTo>
                  <a:pt x="12616" y="139133"/>
                </a:lnTo>
                <a:lnTo>
                  <a:pt x="10999" y="142956"/>
                </a:lnTo>
                <a:lnTo>
                  <a:pt x="9383" y="146779"/>
                </a:lnTo>
                <a:lnTo>
                  <a:pt x="8471" y="150602"/>
                </a:lnTo>
                <a:lnTo>
                  <a:pt x="7233" y="154322"/>
                </a:lnTo>
                <a:lnTo>
                  <a:pt x="5995" y="158041"/>
                </a:lnTo>
                <a:lnTo>
                  <a:pt x="4680" y="161697"/>
                </a:lnTo>
                <a:lnTo>
                  <a:pt x="3571" y="165273"/>
                </a:lnTo>
                <a:lnTo>
                  <a:pt x="2463" y="168849"/>
                </a:lnTo>
                <a:lnTo>
                  <a:pt x="1169" y="172339"/>
                </a:lnTo>
                <a:lnTo>
                  <a:pt x="584" y="175775"/>
                </a:lnTo>
                <a:lnTo>
                  <a:pt x="0" y="179211"/>
                </a:lnTo>
                <a:lnTo>
                  <a:pt x="16" y="182567"/>
                </a:lnTo>
                <a:lnTo>
                  <a:pt x="62" y="185889"/>
                </a:lnTo>
                <a:lnTo>
                  <a:pt x="108" y="189211"/>
                </a:lnTo>
                <a:lnTo>
                  <a:pt x="507" y="192468"/>
                </a:lnTo>
                <a:lnTo>
                  <a:pt x="861" y="195708"/>
                </a:lnTo>
                <a:lnTo>
                  <a:pt x="1215" y="198949"/>
                </a:lnTo>
                <a:lnTo>
                  <a:pt x="1467" y="202414"/>
                </a:lnTo>
                <a:lnTo>
                  <a:pt x="2185" y="205333"/>
                </a:lnTo>
                <a:lnTo>
                  <a:pt x="2902" y="208252"/>
                </a:lnTo>
                <a:lnTo>
                  <a:pt x="3849" y="210691"/>
                </a:lnTo>
                <a:lnTo>
                  <a:pt x="5166" y="213223"/>
                </a:lnTo>
                <a:lnTo>
                  <a:pt x="6483" y="215755"/>
                </a:lnTo>
                <a:lnTo>
                  <a:pt x="8155" y="218347"/>
                </a:lnTo>
                <a:lnTo>
                  <a:pt x="10089" y="220526"/>
                </a:lnTo>
                <a:lnTo>
                  <a:pt x="12022" y="222704"/>
                </a:lnTo>
                <a:lnTo>
                  <a:pt x="24804" y="230312"/>
                </a:lnTo>
                <a:lnTo>
                  <a:pt x="27639" y="231392"/>
                </a:lnTo>
                <a:lnTo>
                  <a:pt x="43310" y="234038"/>
                </a:lnTo>
                <a:lnTo>
                  <a:pt x="46535" y="234054"/>
                </a:lnTo>
                <a:lnTo>
                  <a:pt x="49838" y="233428"/>
                </a:lnTo>
                <a:lnTo>
                  <a:pt x="53124" y="232869"/>
                </a:lnTo>
                <a:lnTo>
                  <a:pt x="56411" y="232309"/>
                </a:lnTo>
                <a:lnTo>
                  <a:pt x="60001" y="231703"/>
                </a:lnTo>
                <a:lnTo>
                  <a:pt x="63030" y="230681"/>
                </a:lnTo>
                <a:lnTo>
                  <a:pt x="66059" y="229659"/>
                </a:lnTo>
                <a:lnTo>
                  <a:pt x="68642" y="228355"/>
                </a:lnTo>
                <a:lnTo>
                  <a:pt x="71297" y="226736"/>
                </a:lnTo>
                <a:lnTo>
                  <a:pt x="73952" y="225116"/>
                </a:lnTo>
                <a:lnTo>
                  <a:pt x="76673" y="223145"/>
                </a:lnTo>
                <a:lnTo>
                  <a:pt x="78960" y="220962"/>
                </a:lnTo>
                <a:lnTo>
                  <a:pt x="81246" y="218778"/>
                </a:lnTo>
                <a:lnTo>
                  <a:pt x="83034" y="216269"/>
                </a:lnTo>
                <a:lnTo>
                  <a:pt x="85017" y="213635"/>
                </a:lnTo>
                <a:lnTo>
                  <a:pt x="87001" y="211000"/>
                </a:lnTo>
                <a:lnTo>
                  <a:pt x="89097" y="208108"/>
                </a:lnTo>
                <a:lnTo>
                  <a:pt x="90863" y="205156"/>
                </a:lnTo>
                <a:lnTo>
                  <a:pt x="92628" y="202204"/>
                </a:lnTo>
                <a:lnTo>
                  <a:pt x="94252" y="199072"/>
                </a:lnTo>
                <a:lnTo>
                  <a:pt x="95608" y="195922"/>
                </a:lnTo>
                <a:lnTo>
                  <a:pt x="96963" y="192774"/>
                </a:lnTo>
                <a:lnTo>
                  <a:pt x="97806" y="189513"/>
                </a:lnTo>
                <a:lnTo>
                  <a:pt x="98996" y="186261"/>
                </a:lnTo>
                <a:lnTo>
                  <a:pt x="100187" y="183008"/>
                </a:lnTo>
                <a:lnTo>
                  <a:pt x="101305" y="179158"/>
                </a:lnTo>
                <a:lnTo>
                  <a:pt x="102751" y="176407"/>
                </a:lnTo>
                <a:lnTo>
                  <a:pt x="104196" y="173656"/>
                </a:lnTo>
                <a:lnTo>
                  <a:pt x="106072" y="171246"/>
                </a:lnTo>
                <a:lnTo>
                  <a:pt x="107669" y="169753"/>
                </a:lnTo>
                <a:lnTo>
                  <a:pt x="109266" y="168260"/>
                </a:lnTo>
                <a:lnTo>
                  <a:pt x="110932" y="167520"/>
                </a:lnTo>
                <a:lnTo>
                  <a:pt x="112334" y="167450"/>
                </a:lnTo>
                <a:lnTo>
                  <a:pt x="113735" y="167380"/>
                </a:lnTo>
                <a:lnTo>
                  <a:pt x="115013" y="168142"/>
                </a:lnTo>
                <a:lnTo>
                  <a:pt x="116078" y="169335"/>
                </a:lnTo>
                <a:lnTo>
                  <a:pt x="117144" y="170529"/>
                </a:lnTo>
                <a:lnTo>
                  <a:pt x="117740" y="172722"/>
                </a:lnTo>
                <a:lnTo>
                  <a:pt x="118726" y="174614"/>
                </a:lnTo>
                <a:lnTo>
                  <a:pt x="119713" y="176507"/>
                </a:lnTo>
                <a:lnTo>
                  <a:pt x="120947" y="178501"/>
                </a:lnTo>
                <a:lnTo>
                  <a:pt x="121996" y="180693"/>
                </a:lnTo>
                <a:lnTo>
                  <a:pt x="126463" y="192956"/>
                </a:lnTo>
                <a:lnTo>
                  <a:pt x="127408" y="195736"/>
                </a:lnTo>
                <a:lnTo>
                  <a:pt x="128353" y="198515"/>
                </a:lnTo>
                <a:lnTo>
                  <a:pt x="129615" y="201451"/>
                </a:lnTo>
                <a:lnTo>
                  <a:pt x="130691" y="204435"/>
                </a:lnTo>
                <a:lnTo>
                  <a:pt x="131767" y="207417"/>
                </a:lnTo>
                <a:lnTo>
                  <a:pt x="132906" y="210517"/>
                </a:lnTo>
                <a:lnTo>
                  <a:pt x="133864" y="213635"/>
                </a:lnTo>
                <a:lnTo>
                  <a:pt x="134822" y="216753"/>
                </a:lnTo>
                <a:lnTo>
                  <a:pt x="135435" y="220218"/>
                </a:lnTo>
                <a:lnTo>
                  <a:pt x="136442" y="223144"/>
                </a:lnTo>
                <a:lnTo>
                  <a:pt x="137449" y="226069"/>
                </a:lnTo>
                <a:lnTo>
                  <a:pt x="138775" y="228587"/>
                </a:lnTo>
                <a:lnTo>
                  <a:pt x="139905" y="231189"/>
                </a:lnTo>
                <a:lnTo>
                  <a:pt x="141035" y="233791"/>
                </a:lnTo>
                <a:lnTo>
                  <a:pt x="141952" y="236488"/>
                </a:lnTo>
                <a:lnTo>
                  <a:pt x="143221" y="238755"/>
                </a:lnTo>
                <a:lnTo>
                  <a:pt x="144490" y="241024"/>
                </a:lnTo>
                <a:lnTo>
                  <a:pt x="146127" y="242811"/>
                </a:lnTo>
                <a:lnTo>
                  <a:pt x="147520" y="244797"/>
                </a:lnTo>
                <a:lnTo>
                  <a:pt x="148913" y="246782"/>
                </a:lnTo>
                <a:lnTo>
                  <a:pt x="150091" y="248892"/>
                </a:lnTo>
                <a:lnTo>
                  <a:pt x="151580" y="250669"/>
                </a:lnTo>
                <a:lnTo>
                  <a:pt x="153068" y="252445"/>
                </a:lnTo>
                <a:lnTo>
                  <a:pt x="154896" y="253817"/>
                </a:lnTo>
                <a:lnTo>
                  <a:pt x="156449" y="255458"/>
                </a:lnTo>
                <a:lnTo>
                  <a:pt x="158002" y="257098"/>
                </a:lnTo>
                <a:lnTo>
                  <a:pt x="159305" y="258948"/>
                </a:lnTo>
                <a:lnTo>
                  <a:pt x="160896" y="260512"/>
                </a:lnTo>
                <a:lnTo>
                  <a:pt x="179462" y="270197"/>
                </a:lnTo>
                <a:lnTo>
                  <a:pt x="182047" y="270485"/>
                </a:lnTo>
                <a:lnTo>
                  <a:pt x="184829" y="270128"/>
                </a:lnTo>
                <a:lnTo>
                  <a:pt x="187685" y="269795"/>
                </a:lnTo>
                <a:lnTo>
                  <a:pt x="190541" y="269461"/>
                </a:lnTo>
                <a:lnTo>
                  <a:pt x="193552" y="269053"/>
                </a:lnTo>
                <a:lnTo>
                  <a:pt x="196597" y="268195"/>
                </a:lnTo>
                <a:lnTo>
                  <a:pt x="199643" y="267338"/>
                </a:lnTo>
                <a:lnTo>
                  <a:pt x="203067" y="266162"/>
                </a:lnTo>
                <a:lnTo>
                  <a:pt x="205960" y="264648"/>
                </a:lnTo>
                <a:lnTo>
                  <a:pt x="208853" y="263135"/>
                </a:lnTo>
                <a:lnTo>
                  <a:pt x="211361" y="260966"/>
                </a:lnTo>
                <a:lnTo>
                  <a:pt x="213955" y="259110"/>
                </a:lnTo>
                <a:lnTo>
                  <a:pt x="216550" y="257256"/>
                </a:lnTo>
                <a:lnTo>
                  <a:pt x="219254" y="255499"/>
                </a:lnTo>
                <a:lnTo>
                  <a:pt x="221528" y="253519"/>
                </a:lnTo>
                <a:lnTo>
                  <a:pt x="223803" y="251538"/>
                </a:lnTo>
                <a:lnTo>
                  <a:pt x="225874" y="249476"/>
                </a:lnTo>
                <a:lnTo>
                  <a:pt x="227602" y="247229"/>
                </a:lnTo>
                <a:lnTo>
                  <a:pt x="229330" y="244983"/>
                </a:lnTo>
                <a:lnTo>
                  <a:pt x="230733" y="242579"/>
                </a:lnTo>
                <a:lnTo>
                  <a:pt x="231894" y="240041"/>
                </a:lnTo>
                <a:lnTo>
                  <a:pt x="233055" y="237503"/>
                </a:lnTo>
                <a:lnTo>
                  <a:pt x="233616" y="234796"/>
                </a:lnTo>
                <a:lnTo>
                  <a:pt x="234565" y="232004"/>
                </a:lnTo>
                <a:lnTo>
                  <a:pt x="235515" y="229212"/>
                </a:lnTo>
                <a:lnTo>
                  <a:pt x="236640" y="226273"/>
                </a:lnTo>
                <a:lnTo>
                  <a:pt x="237592" y="223289"/>
                </a:lnTo>
                <a:lnTo>
                  <a:pt x="238545" y="220304"/>
                </a:lnTo>
                <a:lnTo>
                  <a:pt x="239490" y="217209"/>
                </a:lnTo>
                <a:lnTo>
                  <a:pt x="240282" y="214095"/>
                </a:lnTo>
                <a:lnTo>
                  <a:pt x="241075" y="210981"/>
                </a:lnTo>
                <a:lnTo>
                  <a:pt x="244982" y="173931"/>
                </a:lnTo>
                <a:lnTo>
                  <a:pt x="245070" y="170072"/>
                </a:lnTo>
                <a:lnTo>
                  <a:pt x="245090" y="166291"/>
                </a:lnTo>
                <a:lnTo>
                  <a:pt x="245104" y="162101"/>
                </a:lnTo>
                <a:lnTo>
                  <a:pt x="245118" y="157910"/>
                </a:lnTo>
                <a:lnTo>
                  <a:pt x="245090" y="153242"/>
                </a:lnTo>
                <a:lnTo>
                  <a:pt x="245065" y="148788"/>
                </a:lnTo>
                <a:lnTo>
                  <a:pt x="245040" y="144334"/>
                </a:lnTo>
                <a:lnTo>
                  <a:pt x="244992" y="140016"/>
                </a:lnTo>
                <a:lnTo>
                  <a:pt x="244952" y="135377"/>
                </a:lnTo>
                <a:lnTo>
                  <a:pt x="244911" y="130738"/>
                </a:lnTo>
                <a:lnTo>
                  <a:pt x="244862" y="125708"/>
                </a:lnTo>
                <a:lnTo>
                  <a:pt x="244820" y="120955"/>
                </a:lnTo>
                <a:lnTo>
                  <a:pt x="244779" y="116202"/>
                </a:lnTo>
                <a:lnTo>
                  <a:pt x="245007" y="111672"/>
                </a:lnTo>
                <a:lnTo>
                  <a:pt x="244703" y="106860"/>
                </a:lnTo>
                <a:lnTo>
                  <a:pt x="244398" y="102048"/>
                </a:lnTo>
                <a:lnTo>
                  <a:pt x="243646" y="96916"/>
                </a:lnTo>
                <a:lnTo>
                  <a:pt x="242991" y="92083"/>
                </a:lnTo>
                <a:lnTo>
                  <a:pt x="242337" y="87248"/>
                </a:lnTo>
                <a:lnTo>
                  <a:pt x="241493" y="82419"/>
                </a:lnTo>
                <a:lnTo>
                  <a:pt x="240775" y="77856"/>
                </a:lnTo>
                <a:lnTo>
                  <a:pt x="240057" y="73293"/>
                </a:lnTo>
                <a:lnTo>
                  <a:pt x="239310" y="68895"/>
                </a:lnTo>
                <a:lnTo>
                  <a:pt x="238682" y="64703"/>
                </a:lnTo>
                <a:lnTo>
                  <a:pt x="234796" y="24887"/>
                </a:lnTo>
                <a:lnTo>
                  <a:pt x="234537" y="9074"/>
                </a:lnTo>
                <a:lnTo>
                  <a:pt x="234819" y="4897"/>
                </a:lnTo>
                <a:lnTo>
                  <a:pt x="234561" y="2870"/>
                </a:lnTo>
                <a:lnTo>
                  <a:pt x="234303" y="843"/>
                </a:lnTo>
                <a:lnTo>
                  <a:pt x="233614" y="95"/>
                </a:lnTo>
                <a:lnTo>
                  <a:pt x="233013" y="47"/>
                </a:lnTo>
                <a:lnTo>
                  <a:pt x="232412" y="0"/>
                </a:lnTo>
                <a:lnTo>
                  <a:pt x="231624" y="1093"/>
                </a:lnTo>
                <a:lnTo>
                  <a:pt x="230954" y="2583"/>
                </a:lnTo>
                <a:lnTo>
                  <a:pt x="230284" y="4072"/>
                </a:lnTo>
                <a:lnTo>
                  <a:pt x="227226" y="23287"/>
                </a:lnTo>
                <a:lnTo>
                  <a:pt x="227579" y="27378"/>
                </a:lnTo>
                <a:lnTo>
                  <a:pt x="227904" y="31848"/>
                </a:lnTo>
                <a:lnTo>
                  <a:pt x="228229" y="36318"/>
                </a:lnTo>
                <a:lnTo>
                  <a:pt x="228834" y="41447"/>
                </a:lnTo>
                <a:lnTo>
                  <a:pt x="229356" y="46297"/>
                </a:lnTo>
                <a:lnTo>
                  <a:pt x="229878" y="51147"/>
                </a:lnTo>
                <a:lnTo>
                  <a:pt x="230507" y="55923"/>
                </a:lnTo>
                <a:lnTo>
                  <a:pt x="231039" y="60949"/>
                </a:lnTo>
                <a:lnTo>
                  <a:pt x="234049" y="96407"/>
                </a:lnTo>
                <a:lnTo>
                  <a:pt x="234038" y="101714"/>
                </a:lnTo>
                <a:lnTo>
                  <a:pt x="234521" y="106692"/>
                </a:lnTo>
                <a:lnTo>
                  <a:pt x="235004" y="111671"/>
                </a:lnTo>
                <a:lnTo>
                  <a:pt x="235871" y="116597"/>
                </a:lnTo>
                <a:lnTo>
                  <a:pt x="236619" y="121239"/>
                </a:lnTo>
                <a:lnTo>
                  <a:pt x="237368" y="125880"/>
                </a:lnTo>
                <a:lnTo>
                  <a:pt x="238257" y="130318"/>
                </a:lnTo>
                <a:lnTo>
                  <a:pt x="239011" y="134542"/>
                </a:lnTo>
                <a:lnTo>
                  <a:pt x="239764" y="138766"/>
                </a:lnTo>
                <a:lnTo>
                  <a:pt x="240243" y="142747"/>
                </a:lnTo>
                <a:lnTo>
                  <a:pt x="241142" y="146584"/>
                </a:lnTo>
                <a:lnTo>
                  <a:pt x="242040" y="150422"/>
                </a:lnTo>
                <a:lnTo>
                  <a:pt x="243312" y="154036"/>
                </a:lnTo>
                <a:lnTo>
                  <a:pt x="244400" y="157568"/>
                </a:lnTo>
                <a:lnTo>
                  <a:pt x="245488" y="161100"/>
                </a:lnTo>
                <a:lnTo>
                  <a:pt x="246401" y="164457"/>
                </a:lnTo>
                <a:lnTo>
                  <a:pt x="247669" y="167776"/>
                </a:lnTo>
                <a:lnTo>
                  <a:pt x="255887" y="182794"/>
                </a:lnTo>
                <a:lnTo>
                  <a:pt x="257761" y="185286"/>
                </a:lnTo>
                <a:lnTo>
                  <a:pt x="259634" y="187778"/>
                </a:lnTo>
                <a:lnTo>
                  <a:pt x="261325" y="190308"/>
                </a:lnTo>
                <a:lnTo>
                  <a:pt x="263245" y="192433"/>
                </a:lnTo>
                <a:lnTo>
                  <a:pt x="289841" y="205472"/>
                </a:lnTo>
                <a:lnTo>
                  <a:pt x="292502" y="205470"/>
                </a:lnTo>
                <a:lnTo>
                  <a:pt x="295163" y="205468"/>
                </a:lnTo>
                <a:lnTo>
                  <a:pt x="297495" y="204831"/>
                </a:lnTo>
                <a:lnTo>
                  <a:pt x="299945" y="204262"/>
                </a:lnTo>
                <a:lnTo>
                  <a:pt x="302395" y="203693"/>
                </a:lnTo>
                <a:lnTo>
                  <a:pt x="305004" y="203082"/>
                </a:lnTo>
                <a:lnTo>
                  <a:pt x="307202" y="202056"/>
                </a:lnTo>
                <a:lnTo>
                  <a:pt x="309399" y="201031"/>
                </a:lnTo>
                <a:lnTo>
                  <a:pt x="311434" y="199727"/>
                </a:lnTo>
                <a:lnTo>
                  <a:pt x="313132" y="198107"/>
                </a:lnTo>
                <a:lnTo>
                  <a:pt x="314830" y="196487"/>
                </a:lnTo>
                <a:lnTo>
                  <a:pt x="315961" y="194518"/>
                </a:lnTo>
                <a:lnTo>
                  <a:pt x="317391" y="192336"/>
                </a:lnTo>
                <a:lnTo>
                  <a:pt x="327973" y="167317"/>
                </a:lnTo>
                <a:lnTo>
                  <a:pt x="328700" y="164169"/>
                </a:lnTo>
                <a:lnTo>
                  <a:pt x="329242" y="160911"/>
                </a:lnTo>
                <a:lnTo>
                  <a:pt x="329688" y="157660"/>
                </a:lnTo>
                <a:lnTo>
                  <a:pt x="330133" y="154409"/>
                </a:lnTo>
                <a:lnTo>
                  <a:pt x="330686" y="150830"/>
                </a:lnTo>
                <a:lnTo>
                  <a:pt x="330644" y="147809"/>
                </a:lnTo>
                <a:lnTo>
                  <a:pt x="330603" y="144789"/>
                </a:lnTo>
                <a:lnTo>
                  <a:pt x="322152" y="134308"/>
                </a:lnTo>
                <a:lnTo>
                  <a:pt x="319985" y="134333"/>
                </a:lnTo>
                <a:lnTo>
                  <a:pt x="301623" y="145052"/>
                </a:lnTo>
                <a:lnTo>
                  <a:pt x="298702" y="147553"/>
                </a:lnTo>
                <a:lnTo>
                  <a:pt x="295638" y="150516"/>
                </a:lnTo>
                <a:lnTo>
                  <a:pt x="292549" y="153537"/>
                </a:lnTo>
                <a:lnTo>
                  <a:pt x="289459" y="156559"/>
                </a:lnTo>
                <a:lnTo>
                  <a:pt x="286544" y="159603"/>
                </a:lnTo>
                <a:lnTo>
                  <a:pt x="283085" y="163181"/>
                </a:lnTo>
                <a:lnTo>
                  <a:pt x="279626" y="166759"/>
                </a:lnTo>
                <a:lnTo>
                  <a:pt x="275391" y="171217"/>
                </a:lnTo>
                <a:lnTo>
                  <a:pt x="271796" y="175006"/>
                </a:lnTo>
                <a:lnTo>
                  <a:pt x="268201" y="178794"/>
                </a:lnTo>
                <a:lnTo>
                  <a:pt x="263227" y="184094"/>
                </a:lnTo>
                <a:lnTo>
                  <a:pt x="261514" y="185911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47"/>
          <p:cNvSpPr/>
          <p:nvPr/>
        </p:nvSpPr>
        <p:spPr>
          <a:xfrm>
            <a:off x="3607133" y="2384246"/>
            <a:ext cx="177165" cy="251249"/>
          </a:xfrm>
          <a:custGeom>
            <a:avLst/>
            <a:gdLst/>
            <a:ahLst/>
            <a:cxnLst/>
            <a:rect l="l" t="t" r="r" b="b"/>
            <a:pathLst>
              <a:path w="177164" h="251460">
                <a:moveTo>
                  <a:pt x="176893" y="3332"/>
                </a:moveTo>
                <a:lnTo>
                  <a:pt x="173113" y="2792"/>
                </a:lnTo>
                <a:lnTo>
                  <a:pt x="164101" y="0"/>
                </a:lnTo>
                <a:lnTo>
                  <a:pt x="154214" y="91"/>
                </a:lnTo>
                <a:lnTo>
                  <a:pt x="108619" y="6100"/>
                </a:lnTo>
                <a:lnTo>
                  <a:pt x="70167" y="23237"/>
                </a:lnTo>
                <a:lnTo>
                  <a:pt x="46512" y="51736"/>
                </a:lnTo>
                <a:lnTo>
                  <a:pt x="43975" y="58249"/>
                </a:lnTo>
                <a:lnTo>
                  <a:pt x="58480" y="99376"/>
                </a:lnTo>
                <a:lnTo>
                  <a:pt x="63047" y="104138"/>
                </a:lnTo>
                <a:lnTo>
                  <a:pt x="67613" y="108902"/>
                </a:lnTo>
                <a:lnTo>
                  <a:pt x="73279" y="112968"/>
                </a:lnTo>
                <a:lnTo>
                  <a:pt x="78602" y="117364"/>
                </a:lnTo>
                <a:lnTo>
                  <a:pt x="83927" y="121761"/>
                </a:lnTo>
                <a:lnTo>
                  <a:pt x="89653" y="126243"/>
                </a:lnTo>
                <a:lnTo>
                  <a:pt x="94990" y="130519"/>
                </a:lnTo>
                <a:lnTo>
                  <a:pt x="100328" y="134796"/>
                </a:lnTo>
                <a:lnTo>
                  <a:pt x="105651" y="139264"/>
                </a:lnTo>
                <a:lnTo>
                  <a:pt x="110628" y="143023"/>
                </a:lnTo>
                <a:lnTo>
                  <a:pt x="115605" y="146782"/>
                </a:lnTo>
                <a:lnTo>
                  <a:pt x="120362" y="149944"/>
                </a:lnTo>
                <a:lnTo>
                  <a:pt x="124853" y="153076"/>
                </a:lnTo>
                <a:lnTo>
                  <a:pt x="129343" y="156208"/>
                </a:lnTo>
                <a:lnTo>
                  <a:pt x="133818" y="158988"/>
                </a:lnTo>
                <a:lnTo>
                  <a:pt x="137572" y="161814"/>
                </a:lnTo>
                <a:lnTo>
                  <a:pt x="159996" y="195290"/>
                </a:lnTo>
                <a:lnTo>
                  <a:pt x="160154" y="198235"/>
                </a:lnTo>
                <a:lnTo>
                  <a:pt x="159812" y="201239"/>
                </a:lnTo>
                <a:lnTo>
                  <a:pt x="158987" y="204273"/>
                </a:lnTo>
                <a:lnTo>
                  <a:pt x="158162" y="207307"/>
                </a:lnTo>
                <a:lnTo>
                  <a:pt x="156763" y="210393"/>
                </a:lnTo>
                <a:lnTo>
                  <a:pt x="155047" y="213496"/>
                </a:lnTo>
                <a:lnTo>
                  <a:pt x="153331" y="216599"/>
                </a:lnTo>
                <a:lnTo>
                  <a:pt x="131472" y="234704"/>
                </a:lnTo>
                <a:lnTo>
                  <a:pt x="127596" y="236565"/>
                </a:lnTo>
                <a:lnTo>
                  <a:pt x="123719" y="238426"/>
                </a:lnTo>
                <a:lnTo>
                  <a:pt x="119919" y="240336"/>
                </a:lnTo>
                <a:lnTo>
                  <a:pt x="115711" y="241942"/>
                </a:lnTo>
                <a:lnTo>
                  <a:pt x="111504" y="243548"/>
                </a:lnTo>
                <a:lnTo>
                  <a:pt x="106819" y="244994"/>
                </a:lnTo>
                <a:lnTo>
                  <a:pt x="102351" y="246199"/>
                </a:lnTo>
                <a:lnTo>
                  <a:pt x="97883" y="247405"/>
                </a:lnTo>
                <a:lnTo>
                  <a:pt x="93283" y="248373"/>
                </a:lnTo>
                <a:lnTo>
                  <a:pt x="88905" y="249173"/>
                </a:lnTo>
                <a:lnTo>
                  <a:pt x="84527" y="249973"/>
                </a:lnTo>
                <a:lnTo>
                  <a:pt x="80481" y="250808"/>
                </a:lnTo>
                <a:lnTo>
                  <a:pt x="76082" y="250999"/>
                </a:lnTo>
                <a:lnTo>
                  <a:pt x="71682" y="251191"/>
                </a:lnTo>
                <a:lnTo>
                  <a:pt x="66981" y="250737"/>
                </a:lnTo>
                <a:lnTo>
                  <a:pt x="62510" y="250321"/>
                </a:lnTo>
                <a:lnTo>
                  <a:pt x="58038" y="249905"/>
                </a:lnTo>
                <a:lnTo>
                  <a:pt x="53539" y="249154"/>
                </a:lnTo>
                <a:lnTo>
                  <a:pt x="49251" y="248505"/>
                </a:lnTo>
                <a:lnTo>
                  <a:pt x="44963" y="247857"/>
                </a:lnTo>
                <a:lnTo>
                  <a:pt x="40790" y="247355"/>
                </a:lnTo>
                <a:lnTo>
                  <a:pt x="36783" y="246430"/>
                </a:lnTo>
                <a:lnTo>
                  <a:pt x="32777" y="245505"/>
                </a:lnTo>
                <a:lnTo>
                  <a:pt x="28936" y="244403"/>
                </a:lnTo>
                <a:lnTo>
                  <a:pt x="25210" y="242957"/>
                </a:lnTo>
                <a:lnTo>
                  <a:pt x="21485" y="241512"/>
                </a:lnTo>
                <a:lnTo>
                  <a:pt x="17654" y="239756"/>
                </a:lnTo>
                <a:lnTo>
                  <a:pt x="14433" y="237756"/>
                </a:lnTo>
                <a:lnTo>
                  <a:pt x="11212" y="235755"/>
                </a:lnTo>
                <a:lnTo>
                  <a:pt x="1525" y="222886"/>
                </a:lnTo>
                <a:lnTo>
                  <a:pt x="544" y="220321"/>
                </a:lnTo>
                <a:lnTo>
                  <a:pt x="254" y="216780"/>
                </a:lnTo>
                <a:lnTo>
                  <a:pt x="0" y="215559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4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60259" y="2436605"/>
            <a:ext cx="210999" cy="178432"/>
          </a:xfrm>
          <a:prstGeom prst="rect">
            <a:avLst/>
          </a:prstGeom>
        </p:spPr>
      </p:pic>
      <p:pic>
        <p:nvPicPr>
          <p:cNvPr id="29" name="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03520" y="2286774"/>
            <a:ext cx="915261" cy="316685"/>
          </a:xfrm>
          <a:prstGeom prst="rect">
            <a:avLst/>
          </a:prstGeom>
        </p:spPr>
      </p:pic>
      <p:grpSp>
        <p:nvGrpSpPr>
          <p:cNvPr id="30" name="object 50"/>
          <p:cNvGrpSpPr/>
          <p:nvPr/>
        </p:nvGrpSpPr>
        <p:grpSpPr>
          <a:xfrm>
            <a:off x="5079919" y="2359010"/>
            <a:ext cx="1483360" cy="904750"/>
            <a:chOff x="4850061" y="4260903"/>
            <a:chExt cx="1483360" cy="905510"/>
          </a:xfrm>
        </p:grpSpPr>
        <p:pic>
          <p:nvPicPr>
            <p:cNvPr id="3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2917" y="4260903"/>
              <a:ext cx="247338" cy="201764"/>
            </a:xfrm>
            <a:prstGeom prst="rect">
              <a:avLst/>
            </a:prstGeom>
          </p:spPr>
        </p:pic>
        <p:sp>
          <p:nvSpPr>
            <p:cNvPr id="32" name="object 52"/>
            <p:cNvSpPr/>
            <p:nvPr/>
          </p:nvSpPr>
          <p:spPr>
            <a:xfrm>
              <a:off x="5193937" y="4297585"/>
              <a:ext cx="177800" cy="360680"/>
            </a:xfrm>
            <a:custGeom>
              <a:avLst/>
              <a:gdLst/>
              <a:ahLst/>
              <a:cxnLst/>
              <a:rect l="l" t="t" r="r" b="b"/>
              <a:pathLst>
                <a:path w="177800" h="360679">
                  <a:moveTo>
                    <a:pt x="56321" y="1439"/>
                  </a:moveTo>
                  <a:lnTo>
                    <a:pt x="56591" y="1709"/>
                  </a:lnTo>
                  <a:lnTo>
                    <a:pt x="57042" y="0"/>
                  </a:lnTo>
                  <a:lnTo>
                    <a:pt x="57941" y="3060"/>
                  </a:lnTo>
                  <a:lnTo>
                    <a:pt x="58840" y="6120"/>
                  </a:lnTo>
                  <a:lnTo>
                    <a:pt x="60115" y="12894"/>
                  </a:lnTo>
                  <a:lnTo>
                    <a:pt x="61715" y="19799"/>
                  </a:lnTo>
                  <a:lnTo>
                    <a:pt x="63316" y="26705"/>
                  </a:lnTo>
                  <a:lnTo>
                    <a:pt x="65595" y="36029"/>
                  </a:lnTo>
                  <a:lnTo>
                    <a:pt x="67545" y="44494"/>
                  </a:lnTo>
                  <a:lnTo>
                    <a:pt x="68994" y="50968"/>
                  </a:lnTo>
                  <a:lnTo>
                    <a:pt x="70436" y="57585"/>
                  </a:lnTo>
                  <a:lnTo>
                    <a:pt x="71899" y="64180"/>
                  </a:lnTo>
                  <a:lnTo>
                    <a:pt x="82227" y="101703"/>
                  </a:lnTo>
                  <a:lnTo>
                    <a:pt x="87260" y="113410"/>
                  </a:lnTo>
                  <a:lnTo>
                    <a:pt x="89839" y="119000"/>
                  </a:lnTo>
                  <a:lnTo>
                    <a:pt x="92304" y="124239"/>
                  </a:lnTo>
                  <a:lnTo>
                    <a:pt x="95390" y="128104"/>
                  </a:lnTo>
                  <a:lnTo>
                    <a:pt x="98476" y="131971"/>
                  </a:lnTo>
                  <a:lnTo>
                    <a:pt x="102148" y="134799"/>
                  </a:lnTo>
                  <a:lnTo>
                    <a:pt x="105773" y="136605"/>
                  </a:lnTo>
                  <a:lnTo>
                    <a:pt x="109397" y="138412"/>
                  </a:lnTo>
                  <a:lnTo>
                    <a:pt x="113318" y="138744"/>
                  </a:lnTo>
                  <a:lnTo>
                    <a:pt x="117136" y="138943"/>
                  </a:lnTo>
                  <a:lnTo>
                    <a:pt x="120953" y="139143"/>
                  </a:lnTo>
                  <a:lnTo>
                    <a:pt x="125142" y="138711"/>
                  </a:lnTo>
                  <a:lnTo>
                    <a:pt x="128677" y="137803"/>
                  </a:lnTo>
                  <a:lnTo>
                    <a:pt x="132212" y="136895"/>
                  </a:lnTo>
                  <a:lnTo>
                    <a:pt x="153803" y="118237"/>
                  </a:lnTo>
                  <a:lnTo>
                    <a:pt x="155698" y="115238"/>
                  </a:lnTo>
                  <a:lnTo>
                    <a:pt x="156921" y="111712"/>
                  </a:lnTo>
                  <a:lnTo>
                    <a:pt x="158424" y="108725"/>
                  </a:lnTo>
                  <a:lnTo>
                    <a:pt x="159925" y="105738"/>
                  </a:lnTo>
                  <a:lnTo>
                    <a:pt x="168844" y="84142"/>
                  </a:lnTo>
                  <a:lnTo>
                    <a:pt x="169520" y="81389"/>
                  </a:lnTo>
                  <a:lnTo>
                    <a:pt x="170006" y="78599"/>
                  </a:lnTo>
                  <a:lnTo>
                    <a:pt x="170403" y="75744"/>
                  </a:lnTo>
                  <a:lnTo>
                    <a:pt x="170800" y="72890"/>
                  </a:lnTo>
                  <a:lnTo>
                    <a:pt x="170767" y="69706"/>
                  </a:lnTo>
                  <a:lnTo>
                    <a:pt x="171227" y="67016"/>
                  </a:lnTo>
                  <a:lnTo>
                    <a:pt x="171687" y="64327"/>
                  </a:lnTo>
                  <a:lnTo>
                    <a:pt x="172480" y="62026"/>
                  </a:lnTo>
                  <a:lnTo>
                    <a:pt x="173163" y="59606"/>
                  </a:lnTo>
                  <a:lnTo>
                    <a:pt x="173847" y="57186"/>
                  </a:lnTo>
                  <a:lnTo>
                    <a:pt x="174647" y="54909"/>
                  </a:lnTo>
                  <a:lnTo>
                    <a:pt x="175326" y="52495"/>
                  </a:lnTo>
                  <a:lnTo>
                    <a:pt x="176005" y="50081"/>
                  </a:lnTo>
                  <a:lnTo>
                    <a:pt x="176944" y="46852"/>
                  </a:lnTo>
                  <a:lnTo>
                    <a:pt x="177235" y="45121"/>
                  </a:lnTo>
                  <a:lnTo>
                    <a:pt x="177526" y="43391"/>
                  </a:lnTo>
                  <a:lnTo>
                    <a:pt x="177295" y="42395"/>
                  </a:lnTo>
                  <a:lnTo>
                    <a:pt x="177073" y="42111"/>
                  </a:lnTo>
                  <a:lnTo>
                    <a:pt x="176850" y="41826"/>
                  </a:lnTo>
                  <a:lnTo>
                    <a:pt x="176343" y="42387"/>
                  </a:lnTo>
                  <a:lnTo>
                    <a:pt x="175902" y="43414"/>
                  </a:lnTo>
                  <a:lnTo>
                    <a:pt x="175460" y="44441"/>
                  </a:lnTo>
                  <a:lnTo>
                    <a:pt x="175171" y="45955"/>
                  </a:lnTo>
                  <a:lnTo>
                    <a:pt x="174426" y="48274"/>
                  </a:lnTo>
                  <a:lnTo>
                    <a:pt x="173680" y="50592"/>
                  </a:lnTo>
                  <a:lnTo>
                    <a:pt x="172470" y="53675"/>
                  </a:lnTo>
                  <a:lnTo>
                    <a:pt x="171429" y="57326"/>
                  </a:lnTo>
                  <a:lnTo>
                    <a:pt x="170388" y="60976"/>
                  </a:lnTo>
                  <a:lnTo>
                    <a:pt x="169192" y="65400"/>
                  </a:lnTo>
                  <a:lnTo>
                    <a:pt x="168180" y="70176"/>
                  </a:lnTo>
                  <a:lnTo>
                    <a:pt x="167168" y="74952"/>
                  </a:lnTo>
                  <a:lnTo>
                    <a:pt x="166184" y="80375"/>
                  </a:lnTo>
                  <a:lnTo>
                    <a:pt x="165358" y="85982"/>
                  </a:lnTo>
                  <a:lnTo>
                    <a:pt x="164533" y="91590"/>
                  </a:lnTo>
                  <a:lnTo>
                    <a:pt x="164091" y="97670"/>
                  </a:lnTo>
                  <a:lnTo>
                    <a:pt x="163230" y="103820"/>
                  </a:lnTo>
                  <a:lnTo>
                    <a:pt x="162368" y="109970"/>
                  </a:lnTo>
                  <a:lnTo>
                    <a:pt x="161193" y="116156"/>
                  </a:lnTo>
                  <a:lnTo>
                    <a:pt x="160189" y="122883"/>
                  </a:lnTo>
                  <a:lnTo>
                    <a:pt x="159186" y="129609"/>
                  </a:lnTo>
                  <a:lnTo>
                    <a:pt x="158114" y="136956"/>
                  </a:lnTo>
                  <a:lnTo>
                    <a:pt x="157210" y="144178"/>
                  </a:lnTo>
                  <a:lnTo>
                    <a:pt x="156307" y="151399"/>
                  </a:lnTo>
                  <a:lnTo>
                    <a:pt x="155468" y="158889"/>
                  </a:lnTo>
                  <a:lnTo>
                    <a:pt x="154768" y="166210"/>
                  </a:lnTo>
                  <a:lnTo>
                    <a:pt x="154068" y="173532"/>
                  </a:lnTo>
                  <a:lnTo>
                    <a:pt x="153759" y="180900"/>
                  </a:lnTo>
                  <a:lnTo>
                    <a:pt x="153010" y="188107"/>
                  </a:lnTo>
                  <a:lnTo>
                    <a:pt x="152260" y="195314"/>
                  </a:lnTo>
                  <a:lnTo>
                    <a:pt x="151189" y="202449"/>
                  </a:lnTo>
                  <a:lnTo>
                    <a:pt x="150272" y="209454"/>
                  </a:lnTo>
                  <a:lnTo>
                    <a:pt x="149356" y="216459"/>
                  </a:lnTo>
                  <a:lnTo>
                    <a:pt x="148625" y="223345"/>
                  </a:lnTo>
                  <a:lnTo>
                    <a:pt x="147510" y="230138"/>
                  </a:lnTo>
                  <a:lnTo>
                    <a:pt x="146396" y="236932"/>
                  </a:lnTo>
                  <a:lnTo>
                    <a:pt x="144880" y="243873"/>
                  </a:lnTo>
                  <a:lnTo>
                    <a:pt x="143586" y="250216"/>
                  </a:lnTo>
                  <a:lnTo>
                    <a:pt x="142292" y="256559"/>
                  </a:lnTo>
                  <a:lnTo>
                    <a:pt x="141182" y="262347"/>
                  </a:lnTo>
                  <a:lnTo>
                    <a:pt x="139748" y="268197"/>
                  </a:lnTo>
                  <a:lnTo>
                    <a:pt x="130897" y="295889"/>
                  </a:lnTo>
                  <a:lnTo>
                    <a:pt x="128951" y="300711"/>
                  </a:lnTo>
                  <a:lnTo>
                    <a:pt x="127003" y="305534"/>
                  </a:lnTo>
                  <a:lnTo>
                    <a:pt x="125264" y="310005"/>
                  </a:lnTo>
                  <a:lnTo>
                    <a:pt x="123305" y="314249"/>
                  </a:lnTo>
                  <a:lnTo>
                    <a:pt x="110270" y="335274"/>
                  </a:lnTo>
                  <a:lnTo>
                    <a:pt x="107820" y="338082"/>
                  </a:lnTo>
                  <a:lnTo>
                    <a:pt x="105208" y="340774"/>
                  </a:lnTo>
                  <a:lnTo>
                    <a:pt x="102496" y="343027"/>
                  </a:lnTo>
                  <a:lnTo>
                    <a:pt x="99784" y="345280"/>
                  </a:lnTo>
                  <a:lnTo>
                    <a:pt x="96921" y="347199"/>
                  </a:lnTo>
                  <a:lnTo>
                    <a:pt x="93999" y="348792"/>
                  </a:lnTo>
                  <a:lnTo>
                    <a:pt x="91077" y="350384"/>
                  </a:lnTo>
                  <a:lnTo>
                    <a:pt x="88035" y="351320"/>
                  </a:lnTo>
                  <a:lnTo>
                    <a:pt x="84965" y="352581"/>
                  </a:lnTo>
                  <a:lnTo>
                    <a:pt x="81895" y="353843"/>
                  </a:lnTo>
                  <a:lnTo>
                    <a:pt x="78741" y="355209"/>
                  </a:lnTo>
                  <a:lnTo>
                    <a:pt x="75579" y="356360"/>
                  </a:lnTo>
                  <a:lnTo>
                    <a:pt x="72416" y="357512"/>
                  </a:lnTo>
                  <a:lnTo>
                    <a:pt x="69472" y="358860"/>
                  </a:lnTo>
                  <a:lnTo>
                    <a:pt x="65992" y="359491"/>
                  </a:lnTo>
                  <a:lnTo>
                    <a:pt x="62511" y="360122"/>
                  </a:lnTo>
                  <a:lnTo>
                    <a:pt x="58553" y="360152"/>
                  </a:lnTo>
                  <a:lnTo>
                    <a:pt x="54695" y="360145"/>
                  </a:lnTo>
                  <a:lnTo>
                    <a:pt x="50837" y="360138"/>
                  </a:lnTo>
                  <a:lnTo>
                    <a:pt x="46775" y="359774"/>
                  </a:lnTo>
                  <a:lnTo>
                    <a:pt x="42843" y="359450"/>
                  </a:lnTo>
                  <a:lnTo>
                    <a:pt x="38913" y="359125"/>
                  </a:lnTo>
                  <a:lnTo>
                    <a:pt x="34949" y="358896"/>
                  </a:lnTo>
                  <a:lnTo>
                    <a:pt x="31110" y="358198"/>
                  </a:lnTo>
                  <a:lnTo>
                    <a:pt x="27271" y="357500"/>
                  </a:lnTo>
                  <a:lnTo>
                    <a:pt x="23220" y="356567"/>
                  </a:lnTo>
                  <a:lnTo>
                    <a:pt x="19810" y="355260"/>
                  </a:lnTo>
                  <a:lnTo>
                    <a:pt x="16399" y="353953"/>
                  </a:lnTo>
                  <a:lnTo>
                    <a:pt x="13263" y="352557"/>
                  </a:lnTo>
                  <a:lnTo>
                    <a:pt x="10647" y="350358"/>
                  </a:lnTo>
                  <a:lnTo>
                    <a:pt x="8031" y="348159"/>
                  </a:lnTo>
                  <a:lnTo>
                    <a:pt x="5886" y="344878"/>
                  </a:lnTo>
                  <a:lnTo>
                    <a:pt x="4111" y="342067"/>
                  </a:lnTo>
                  <a:lnTo>
                    <a:pt x="2337" y="339256"/>
                  </a:lnTo>
                  <a:lnTo>
                    <a:pt x="686" y="334919"/>
                  </a:lnTo>
                  <a:lnTo>
                    <a:pt x="0" y="333490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53"/>
            <p:cNvSpPr/>
            <p:nvPr/>
          </p:nvSpPr>
          <p:spPr>
            <a:xfrm>
              <a:off x="5036419" y="4640745"/>
              <a:ext cx="4445" cy="212725"/>
            </a:xfrm>
            <a:custGeom>
              <a:avLst/>
              <a:gdLst/>
              <a:ahLst/>
              <a:cxnLst/>
              <a:rect l="l" t="t" r="r" b="b"/>
              <a:pathLst>
                <a:path w="4445" h="212725">
                  <a:moveTo>
                    <a:pt x="4210" y="1439"/>
                  </a:moveTo>
                  <a:lnTo>
                    <a:pt x="3940" y="1709"/>
                  </a:lnTo>
                  <a:lnTo>
                    <a:pt x="3219" y="0"/>
                  </a:lnTo>
                  <a:lnTo>
                    <a:pt x="2590" y="3060"/>
                  </a:lnTo>
                  <a:lnTo>
                    <a:pt x="0" y="46114"/>
                  </a:lnTo>
                  <a:lnTo>
                    <a:pt x="50" y="53371"/>
                  </a:lnTo>
                  <a:lnTo>
                    <a:pt x="1146" y="97447"/>
                  </a:lnTo>
                  <a:lnTo>
                    <a:pt x="1378" y="104173"/>
                  </a:lnTo>
                  <a:lnTo>
                    <a:pt x="1678" y="112902"/>
                  </a:lnTo>
                  <a:lnTo>
                    <a:pt x="2015" y="121042"/>
                  </a:lnTo>
                  <a:lnTo>
                    <a:pt x="2299" y="128352"/>
                  </a:lnTo>
                  <a:lnTo>
                    <a:pt x="2583" y="135662"/>
                  </a:lnTo>
                  <a:lnTo>
                    <a:pt x="2856" y="142136"/>
                  </a:lnTo>
                  <a:lnTo>
                    <a:pt x="4153" y="180298"/>
                  </a:lnTo>
                  <a:lnTo>
                    <a:pt x="4271" y="187036"/>
                  </a:lnTo>
                  <a:lnTo>
                    <a:pt x="4324" y="190374"/>
                  </a:lnTo>
                  <a:lnTo>
                    <a:pt x="4350" y="193406"/>
                  </a:lnTo>
                  <a:lnTo>
                    <a:pt x="4370" y="196445"/>
                  </a:lnTo>
                  <a:lnTo>
                    <a:pt x="4391" y="199483"/>
                  </a:lnTo>
                  <a:lnTo>
                    <a:pt x="4392" y="202627"/>
                  </a:lnTo>
                  <a:lnTo>
                    <a:pt x="4392" y="205269"/>
                  </a:lnTo>
                  <a:lnTo>
                    <a:pt x="4393" y="207912"/>
                  </a:lnTo>
                  <a:lnTo>
                    <a:pt x="4376" y="211129"/>
                  </a:lnTo>
                  <a:lnTo>
                    <a:pt x="4372" y="212301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4"/>
            <p:cNvSpPr/>
            <p:nvPr/>
          </p:nvSpPr>
          <p:spPr>
            <a:xfrm>
              <a:off x="5113084" y="479470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3774" y="0"/>
                  </a:moveTo>
                  <a:lnTo>
                    <a:pt x="2154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55"/>
            <p:cNvSpPr/>
            <p:nvPr/>
          </p:nvSpPr>
          <p:spPr>
            <a:xfrm>
              <a:off x="4935815" y="4676538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10" h="3810">
                  <a:moveTo>
                    <a:pt x="0" y="3775"/>
                  </a:moveTo>
                  <a:lnTo>
                    <a:pt x="1619" y="2154"/>
                  </a:lnTo>
                  <a:lnTo>
                    <a:pt x="3774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56"/>
            <p:cNvSpPr/>
            <p:nvPr/>
          </p:nvSpPr>
          <p:spPr>
            <a:xfrm>
              <a:off x="4859586" y="4671315"/>
              <a:ext cx="248920" cy="38100"/>
            </a:xfrm>
            <a:custGeom>
              <a:avLst/>
              <a:gdLst/>
              <a:ahLst/>
              <a:cxnLst/>
              <a:rect l="l" t="t" r="r" b="b"/>
              <a:pathLst>
                <a:path w="248920" h="38100">
                  <a:moveTo>
                    <a:pt x="0" y="37594"/>
                  </a:moveTo>
                  <a:lnTo>
                    <a:pt x="5254" y="36758"/>
                  </a:lnTo>
                  <a:lnTo>
                    <a:pt x="12729" y="35568"/>
                  </a:lnTo>
                  <a:lnTo>
                    <a:pt x="21533" y="34175"/>
                  </a:lnTo>
                  <a:lnTo>
                    <a:pt x="62397" y="27900"/>
                  </a:lnTo>
                  <a:lnTo>
                    <a:pt x="105834" y="21549"/>
                  </a:lnTo>
                  <a:lnTo>
                    <a:pt x="135623" y="17549"/>
                  </a:lnTo>
                  <a:lnTo>
                    <a:pt x="144792" y="16354"/>
                  </a:lnTo>
                  <a:lnTo>
                    <a:pt x="183282" y="9979"/>
                  </a:lnTo>
                  <a:lnTo>
                    <a:pt x="192024" y="8394"/>
                  </a:lnTo>
                  <a:lnTo>
                    <a:pt x="199338" y="6882"/>
                  </a:lnTo>
                  <a:lnTo>
                    <a:pt x="205911" y="5617"/>
                  </a:lnTo>
                  <a:lnTo>
                    <a:pt x="212483" y="4353"/>
                  </a:lnTo>
                  <a:lnTo>
                    <a:pt x="217806" y="3280"/>
                  </a:lnTo>
                  <a:lnTo>
                    <a:pt x="222717" y="2391"/>
                  </a:lnTo>
                  <a:lnTo>
                    <a:pt x="227627" y="1501"/>
                  </a:lnTo>
                  <a:lnTo>
                    <a:pt x="231860" y="561"/>
                  </a:lnTo>
                  <a:lnTo>
                    <a:pt x="235374" y="280"/>
                  </a:lnTo>
                  <a:lnTo>
                    <a:pt x="238889" y="0"/>
                  </a:lnTo>
                  <a:lnTo>
                    <a:pt x="241587" y="365"/>
                  </a:lnTo>
                  <a:lnTo>
                    <a:pt x="243806" y="707"/>
                  </a:lnTo>
                  <a:lnTo>
                    <a:pt x="246025" y="1048"/>
                  </a:lnTo>
                  <a:lnTo>
                    <a:pt x="247877" y="2059"/>
                  </a:lnTo>
                  <a:lnTo>
                    <a:pt x="248691" y="2330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57"/>
            <p:cNvSpPr/>
            <p:nvPr/>
          </p:nvSpPr>
          <p:spPr>
            <a:xfrm>
              <a:off x="5118999" y="4717333"/>
              <a:ext cx="601345" cy="123825"/>
            </a:xfrm>
            <a:custGeom>
              <a:avLst/>
              <a:gdLst/>
              <a:ahLst/>
              <a:cxnLst/>
              <a:rect l="l" t="t" r="r" b="b"/>
              <a:pathLst>
                <a:path w="601345" h="123825">
                  <a:moveTo>
                    <a:pt x="55030" y="115495"/>
                  </a:moveTo>
                  <a:lnTo>
                    <a:pt x="56380" y="113605"/>
                  </a:lnTo>
                  <a:lnTo>
                    <a:pt x="60524" y="109097"/>
                  </a:lnTo>
                  <a:lnTo>
                    <a:pt x="63129" y="104152"/>
                  </a:lnTo>
                  <a:lnTo>
                    <a:pt x="65735" y="99207"/>
                  </a:lnTo>
                  <a:lnTo>
                    <a:pt x="68951" y="91996"/>
                  </a:lnTo>
                  <a:lnTo>
                    <a:pt x="70662" y="85824"/>
                  </a:lnTo>
                  <a:lnTo>
                    <a:pt x="72372" y="79652"/>
                  </a:lnTo>
                  <a:lnTo>
                    <a:pt x="73228" y="72856"/>
                  </a:lnTo>
                  <a:lnTo>
                    <a:pt x="73391" y="67120"/>
                  </a:lnTo>
                  <a:lnTo>
                    <a:pt x="73552" y="61384"/>
                  </a:lnTo>
                  <a:lnTo>
                    <a:pt x="73083" y="55951"/>
                  </a:lnTo>
                  <a:lnTo>
                    <a:pt x="71634" y="51408"/>
                  </a:lnTo>
                  <a:lnTo>
                    <a:pt x="70184" y="46864"/>
                  </a:lnTo>
                  <a:lnTo>
                    <a:pt x="67512" y="42766"/>
                  </a:lnTo>
                  <a:lnTo>
                    <a:pt x="64692" y="39862"/>
                  </a:lnTo>
                  <a:lnTo>
                    <a:pt x="61874" y="36958"/>
                  </a:lnTo>
                  <a:lnTo>
                    <a:pt x="58285" y="35304"/>
                  </a:lnTo>
                  <a:lnTo>
                    <a:pt x="54720" y="33983"/>
                  </a:lnTo>
                  <a:lnTo>
                    <a:pt x="51156" y="32662"/>
                  </a:lnTo>
                  <a:lnTo>
                    <a:pt x="47178" y="31972"/>
                  </a:lnTo>
                  <a:lnTo>
                    <a:pt x="43307" y="31937"/>
                  </a:lnTo>
                  <a:lnTo>
                    <a:pt x="39436" y="31902"/>
                  </a:lnTo>
                  <a:lnTo>
                    <a:pt x="35401" y="32621"/>
                  </a:lnTo>
                  <a:lnTo>
                    <a:pt x="31494" y="33775"/>
                  </a:lnTo>
                  <a:lnTo>
                    <a:pt x="27588" y="34930"/>
                  </a:lnTo>
                  <a:lnTo>
                    <a:pt x="23399" y="36771"/>
                  </a:lnTo>
                  <a:lnTo>
                    <a:pt x="19870" y="38864"/>
                  </a:lnTo>
                  <a:lnTo>
                    <a:pt x="16340" y="40957"/>
                  </a:lnTo>
                  <a:lnTo>
                    <a:pt x="13057" y="43587"/>
                  </a:lnTo>
                  <a:lnTo>
                    <a:pt x="10316" y="46333"/>
                  </a:lnTo>
                  <a:lnTo>
                    <a:pt x="7574" y="49080"/>
                  </a:lnTo>
                  <a:lnTo>
                    <a:pt x="648" y="65213"/>
                  </a:lnTo>
                  <a:lnTo>
                    <a:pt x="146" y="68565"/>
                  </a:lnTo>
                  <a:lnTo>
                    <a:pt x="0" y="72300"/>
                  </a:lnTo>
                  <a:lnTo>
                    <a:pt x="407" y="75455"/>
                  </a:lnTo>
                  <a:lnTo>
                    <a:pt x="814" y="78610"/>
                  </a:lnTo>
                  <a:lnTo>
                    <a:pt x="8406" y="92195"/>
                  </a:lnTo>
                  <a:lnTo>
                    <a:pt x="10785" y="94868"/>
                  </a:lnTo>
                  <a:lnTo>
                    <a:pt x="35993" y="109983"/>
                  </a:lnTo>
                  <a:lnTo>
                    <a:pt x="39866" y="111559"/>
                  </a:lnTo>
                  <a:lnTo>
                    <a:pt x="43739" y="113136"/>
                  </a:lnTo>
                  <a:lnTo>
                    <a:pt x="47405" y="114820"/>
                  </a:lnTo>
                  <a:lnTo>
                    <a:pt x="51491" y="116239"/>
                  </a:lnTo>
                  <a:lnTo>
                    <a:pt x="55578" y="117658"/>
                  </a:lnTo>
                  <a:lnTo>
                    <a:pt x="60076" y="118974"/>
                  </a:lnTo>
                  <a:lnTo>
                    <a:pt x="64384" y="120073"/>
                  </a:lnTo>
                  <a:lnTo>
                    <a:pt x="68693" y="121172"/>
                  </a:lnTo>
                  <a:lnTo>
                    <a:pt x="73113" y="122350"/>
                  </a:lnTo>
                  <a:lnTo>
                    <a:pt x="77340" y="122832"/>
                  </a:lnTo>
                  <a:lnTo>
                    <a:pt x="81567" y="123314"/>
                  </a:lnTo>
                  <a:lnTo>
                    <a:pt x="85467" y="123143"/>
                  </a:lnTo>
                  <a:lnTo>
                    <a:pt x="89745" y="122964"/>
                  </a:lnTo>
                  <a:lnTo>
                    <a:pt x="94022" y="122786"/>
                  </a:lnTo>
                  <a:lnTo>
                    <a:pt x="98619" y="122239"/>
                  </a:lnTo>
                  <a:lnTo>
                    <a:pt x="103004" y="121761"/>
                  </a:lnTo>
                  <a:lnTo>
                    <a:pt x="107390" y="121282"/>
                  </a:lnTo>
                  <a:lnTo>
                    <a:pt x="111823" y="120911"/>
                  </a:lnTo>
                  <a:lnTo>
                    <a:pt x="116057" y="120094"/>
                  </a:lnTo>
                  <a:lnTo>
                    <a:pt x="120291" y="119277"/>
                  </a:lnTo>
                  <a:lnTo>
                    <a:pt x="124430" y="117976"/>
                  </a:lnTo>
                  <a:lnTo>
                    <a:pt x="128408" y="116858"/>
                  </a:lnTo>
                  <a:lnTo>
                    <a:pt x="132386" y="115740"/>
                  </a:lnTo>
                  <a:lnTo>
                    <a:pt x="136213" y="114736"/>
                  </a:lnTo>
                  <a:lnTo>
                    <a:pt x="139927" y="113388"/>
                  </a:lnTo>
                  <a:lnTo>
                    <a:pt x="170645" y="95415"/>
                  </a:lnTo>
                  <a:lnTo>
                    <a:pt x="173593" y="92802"/>
                  </a:lnTo>
                  <a:lnTo>
                    <a:pt x="176299" y="89966"/>
                  </a:lnTo>
                  <a:lnTo>
                    <a:pt x="178556" y="87063"/>
                  </a:lnTo>
                  <a:lnTo>
                    <a:pt x="180814" y="84160"/>
                  </a:lnTo>
                  <a:lnTo>
                    <a:pt x="187728" y="68496"/>
                  </a:lnTo>
                  <a:lnTo>
                    <a:pt x="188363" y="65291"/>
                  </a:lnTo>
                  <a:lnTo>
                    <a:pt x="186585" y="48967"/>
                  </a:lnTo>
                  <a:lnTo>
                    <a:pt x="185744" y="45701"/>
                  </a:lnTo>
                  <a:lnTo>
                    <a:pt x="184246" y="42428"/>
                  </a:lnTo>
                  <a:lnTo>
                    <a:pt x="182953" y="39171"/>
                  </a:lnTo>
                  <a:lnTo>
                    <a:pt x="181661" y="35913"/>
                  </a:lnTo>
                  <a:lnTo>
                    <a:pt x="180397" y="32391"/>
                  </a:lnTo>
                  <a:lnTo>
                    <a:pt x="178829" y="29422"/>
                  </a:lnTo>
                  <a:lnTo>
                    <a:pt x="159203" y="7971"/>
                  </a:lnTo>
                  <a:lnTo>
                    <a:pt x="156476" y="6299"/>
                  </a:lnTo>
                  <a:lnTo>
                    <a:pt x="141365" y="1323"/>
                  </a:lnTo>
                  <a:lnTo>
                    <a:pt x="138235" y="686"/>
                  </a:lnTo>
                  <a:lnTo>
                    <a:pt x="134746" y="48"/>
                  </a:lnTo>
                  <a:lnTo>
                    <a:pt x="131800" y="24"/>
                  </a:lnTo>
                  <a:lnTo>
                    <a:pt x="128853" y="0"/>
                  </a:lnTo>
                  <a:lnTo>
                    <a:pt x="125769" y="622"/>
                  </a:lnTo>
                  <a:lnTo>
                    <a:pt x="123685" y="1179"/>
                  </a:lnTo>
                  <a:lnTo>
                    <a:pt x="121601" y="1735"/>
                  </a:lnTo>
                  <a:lnTo>
                    <a:pt x="120054" y="2342"/>
                  </a:lnTo>
                  <a:lnTo>
                    <a:pt x="119296" y="3365"/>
                  </a:lnTo>
                  <a:lnTo>
                    <a:pt x="118538" y="4388"/>
                  </a:lnTo>
                  <a:lnTo>
                    <a:pt x="118561" y="5963"/>
                  </a:lnTo>
                  <a:lnTo>
                    <a:pt x="119135" y="7315"/>
                  </a:lnTo>
                  <a:lnTo>
                    <a:pt x="119708" y="8667"/>
                  </a:lnTo>
                  <a:lnTo>
                    <a:pt x="121053" y="10190"/>
                  </a:lnTo>
                  <a:lnTo>
                    <a:pt x="122735" y="11476"/>
                  </a:lnTo>
                  <a:lnTo>
                    <a:pt x="124417" y="12763"/>
                  </a:lnTo>
                  <a:lnTo>
                    <a:pt x="137674" y="17688"/>
                  </a:lnTo>
                  <a:lnTo>
                    <a:pt x="140685" y="18422"/>
                  </a:lnTo>
                  <a:lnTo>
                    <a:pt x="157470" y="20437"/>
                  </a:lnTo>
                  <a:lnTo>
                    <a:pt x="160892" y="20679"/>
                  </a:lnTo>
                  <a:lnTo>
                    <a:pt x="164381" y="20798"/>
                  </a:lnTo>
                  <a:lnTo>
                    <a:pt x="167824" y="20892"/>
                  </a:lnTo>
                  <a:lnTo>
                    <a:pt x="171266" y="20985"/>
                  </a:lnTo>
                  <a:lnTo>
                    <a:pt x="174716" y="20994"/>
                  </a:lnTo>
                  <a:lnTo>
                    <a:pt x="178124" y="20997"/>
                  </a:lnTo>
                  <a:lnTo>
                    <a:pt x="181531" y="21000"/>
                  </a:lnTo>
                  <a:lnTo>
                    <a:pt x="184916" y="21222"/>
                  </a:lnTo>
                  <a:lnTo>
                    <a:pt x="188266" y="20910"/>
                  </a:lnTo>
                  <a:lnTo>
                    <a:pt x="191616" y="20597"/>
                  </a:lnTo>
                  <a:lnTo>
                    <a:pt x="194932" y="19808"/>
                  </a:lnTo>
                  <a:lnTo>
                    <a:pt x="198225" y="19120"/>
                  </a:lnTo>
                  <a:lnTo>
                    <a:pt x="201516" y="18432"/>
                  </a:lnTo>
                  <a:lnTo>
                    <a:pt x="204775" y="17542"/>
                  </a:lnTo>
                  <a:lnTo>
                    <a:pt x="208018" y="16784"/>
                  </a:lnTo>
                  <a:lnTo>
                    <a:pt x="211262" y="16026"/>
                  </a:lnTo>
                  <a:lnTo>
                    <a:pt x="214477" y="14966"/>
                  </a:lnTo>
                  <a:lnTo>
                    <a:pt x="217685" y="14571"/>
                  </a:lnTo>
                  <a:lnTo>
                    <a:pt x="220892" y="14177"/>
                  </a:lnTo>
                  <a:lnTo>
                    <a:pt x="224349" y="14023"/>
                  </a:lnTo>
                  <a:lnTo>
                    <a:pt x="227264" y="14418"/>
                  </a:lnTo>
                  <a:lnTo>
                    <a:pt x="242518" y="21991"/>
                  </a:lnTo>
                  <a:lnTo>
                    <a:pt x="244712" y="24013"/>
                  </a:lnTo>
                  <a:lnTo>
                    <a:pt x="246688" y="26472"/>
                  </a:lnTo>
                  <a:lnTo>
                    <a:pt x="248335" y="29069"/>
                  </a:lnTo>
                  <a:lnTo>
                    <a:pt x="249982" y="31667"/>
                  </a:lnTo>
                  <a:lnTo>
                    <a:pt x="251036" y="34864"/>
                  </a:lnTo>
                  <a:lnTo>
                    <a:pt x="252399" y="37578"/>
                  </a:lnTo>
                  <a:lnTo>
                    <a:pt x="253763" y="40292"/>
                  </a:lnTo>
                  <a:lnTo>
                    <a:pt x="255256" y="42774"/>
                  </a:lnTo>
                  <a:lnTo>
                    <a:pt x="256516" y="45355"/>
                  </a:lnTo>
                  <a:lnTo>
                    <a:pt x="261516" y="58593"/>
                  </a:lnTo>
                  <a:lnTo>
                    <a:pt x="262478" y="61052"/>
                  </a:lnTo>
                  <a:lnTo>
                    <a:pt x="263440" y="63510"/>
                  </a:lnTo>
                  <a:lnTo>
                    <a:pt x="264677" y="65586"/>
                  </a:lnTo>
                  <a:lnTo>
                    <a:pt x="265729" y="67818"/>
                  </a:lnTo>
                  <a:lnTo>
                    <a:pt x="266782" y="70051"/>
                  </a:lnTo>
                  <a:lnTo>
                    <a:pt x="267604" y="72166"/>
                  </a:lnTo>
                  <a:lnTo>
                    <a:pt x="268793" y="74445"/>
                  </a:lnTo>
                  <a:lnTo>
                    <a:pt x="269981" y="76725"/>
                  </a:lnTo>
                  <a:lnTo>
                    <a:pt x="271267" y="79311"/>
                  </a:lnTo>
                  <a:lnTo>
                    <a:pt x="272862" y="81496"/>
                  </a:lnTo>
                  <a:lnTo>
                    <a:pt x="274456" y="83682"/>
                  </a:lnTo>
                  <a:lnTo>
                    <a:pt x="276295" y="85793"/>
                  </a:lnTo>
                  <a:lnTo>
                    <a:pt x="278362" y="87561"/>
                  </a:lnTo>
                  <a:lnTo>
                    <a:pt x="280428" y="89328"/>
                  </a:lnTo>
                  <a:lnTo>
                    <a:pt x="298377" y="95626"/>
                  </a:lnTo>
                  <a:lnTo>
                    <a:pt x="302209" y="95424"/>
                  </a:lnTo>
                  <a:lnTo>
                    <a:pt x="305955" y="95215"/>
                  </a:lnTo>
                  <a:lnTo>
                    <a:pt x="309701" y="95006"/>
                  </a:lnTo>
                  <a:lnTo>
                    <a:pt x="313609" y="94662"/>
                  </a:lnTo>
                  <a:lnTo>
                    <a:pt x="317407" y="93855"/>
                  </a:lnTo>
                  <a:lnTo>
                    <a:pt x="321205" y="93048"/>
                  </a:lnTo>
                  <a:lnTo>
                    <a:pt x="325026" y="91611"/>
                  </a:lnTo>
                  <a:lnTo>
                    <a:pt x="328745" y="90372"/>
                  </a:lnTo>
                  <a:lnTo>
                    <a:pt x="332463" y="89132"/>
                  </a:lnTo>
                  <a:lnTo>
                    <a:pt x="336401" y="87934"/>
                  </a:lnTo>
                  <a:lnTo>
                    <a:pt x="339718" y="86419"/>
                  </a:lnTo>
                  <a:lnTo>
                    <a:pt x="343034" y="84905"/>
                  </a:lnTo>
                  <a:lnTo>
                    <a:pt x="345821" y="83219"/>
                  </a:lnTo>
                  <a:lnTo>
                    <a:pt x="348643" y="81284"/>
                  </a:lnTo>
                  <a:lnTo>
                    <a:pt x="351464" y="79349"/>
                  </a:lnTo>
                  <a:lnTo>
                    <a:pt x="354283" y="77165"/>
                  </a:lnTo>
                  <a:lnTo>
                    <a:pt x="356647" y="74809"/>
                  </a:lnTo>
                  <a:lnTo>
                    <a:pt x="359011" y="72452"/>
                  </a:lnTo>
                  <a:lnTo>
                    <a:pt x="360826" y="69582"/>
                  </a:lnTo>
                  <a:lnTo>
                    <a:pt x="362830" y="67145"/>
                  </a:lnTo>
                  <a:lnTo>
                    <a:pt x="364833" y="64708"/>
                  </a:lnTo>
                  <a:lnTo>
                    <a:pt x="366917" y="62522"/>
                  </a:lnTo>
                  <a:lnTo>
                    <a:pt x="368670" y="60189"/>
                  </a:lnTo>
                  <a:lnTo>
                    <a:pt x="370423" y="57856"/>
                  </a:lnTo>
                  <a:lnTo>
                    <a:pt x="372017" y="55574"/>
                  </a:lnTo>
                  <a:lnTo>
                    <a:pt x="373347" y="53149"/>
                  </a:lnTo>
                  <a:lnTo>
                    <a:pt x="374676" y="50725"/>
                  </a:lnTo>
                  <a:lnTo>
                    <a:pt x="375485" y="48242"/>
                  </a:lnTo>
                  <a:lnTo>
                    <a:pt x="376647" y="45644"/>
                  </a:lnTo>
                  <a:lnTo>
                    <a:pt x="377809" y="43046"/>
                  </a:lnTo>
                  <a:lnTo>
                    <a:pt x="379167" y="40345"/>
                  </a:lnTo>
                  <a:lnTo>
                    <a:pt x="380317" y="37561"/>
                  </a:lnTo>
                  <a:lnTo>
                    <a:pt x="385324" y="21885"/>
                  </a:lnTo>
                  <a:lnTo>
                    <a:pt x="386011" y="19903"/>
                  </a:lnTo>
                  <a:lnTo>
                    <a:pt x="386699" y="17920"/>
                  </a:lnTo>
                  <a:lnTo>
                    <a:pt x="387232" y="17133"/>
                  </a:lnTo>
                  <a:lnTo>
                    <a:pt x="387671" y="17049"/>
                  </a:lnTo>
                  <a:lnTo>
                    <a:pt x="388111" y="16964"/>
                  </a:lnTo>
                  <a:lnTo>
                    <a:pt x="388407" y="17976"/>
                  </a:lnTo>
                  <a:lnTo>
                    <a:pt x="388647" y="19394"/>
                  </a:lnTo>
                  <a:lnTo>
                    <a:pt x="388889" y="20813"/>
                  </a:lnTo>
                  <a:lnTo>
                    <a:pt x="388745" y="23091"/>
                  </a:lnTo>
                  <a:lnTo>
                    <a:pt x="389116" y="25560"/>
                  </a:lnTo>
                  <a:lnTo>
                    <a:pt x="389486" y="28030"/>
                  </a:lnTo>
                  <a:lnTo>
                    <a:pt x="390228" y="31094"/>
                  </a:lnTo>
                  <a:lnTo>
                    <a:pt x="390870" y="34209"/>
                  </a:lnTo>
                  <a:lnTo>
                    <a:pt x="391512" y="37325"/>
                  </a:lnTo>
                  <a:lnTo>
                    <a:pt x="392301" y="40802"/>
                  </a:lnTo>
                  <a:lnTo>
                    <a:pt x="392970" y="44250"/>
                  </a:lnTo>
                  <a:lnTo>
                    <a:pt x="396382" y="65665"/>
                  </a:lnTo>
                  <a:lnTo>
                    <a:pt x="396804" y="69228"/>
                  </a:lnTo>
                  <a:lnTo>
                    <a:pt x="397139" y="72783"/>
                  </a:lnTo>
                  <a:lnTo>
                    <a:pt x="397416" y="76278"/>
                  </a:lnTo>
                  <a:lnTo>
                    <a:pt x="397693" y="79772"/>
                  </a:lnTo>
                  <a:lnTo>
                    <a:pt x="399979" y="91852"/>
                  </a:lnTo>
                  <a:lnTo>
                    <a:pt x="400678" y="92747"/>
                  </a:lnTo>
                  <a:lnTo>
                    <a:pt x="401253" y="92648"/>
                  </a:lnTo>
                  <a:lnTo>
                    <a:pt x="402240" y="92000"/>
                  </a:lnTo>
                  <a:lnTo>
                    <a:pt x="403227" y="91353"/>
                  </a:lnTo>
                  <a:lnTo>
                    <a:pt x="411599" y="71744"/>
                  </a:lnTo>
                  <a:lnTo>
                    <a:pt x="412777" y="68138"/>
                  </a:lnTo>
                  <a:lnTo>
                    <a:pt x="413955" y="64532"/>
                  </a:lnTo>
                  <a:lnTo>
                    <a:pt x="415441" y="61064"/>
                  </a:lnTo>
                  <a:lnTo>
                    <a:pt x="416705" y="57650"/>
                  </a:lnTo>
                  <a:lnTo>
                    <a:pt x="417969" y="54237"/>
                  </a:lnTo>
                  <a:lnTo>
                    <a:pt x="418997" y="50933"/>
                  </a:lnTo>
                  <a:lnTo>
                    <a:pt x="420359" y="47656"/>
                  </a:lnTo>
                  <a:lnTo>
                    <a:pt x="421720" y="44379"/>
                  </a:lnTo>
                  <a:lnTo>
                    <a:pt x="422885" y="40639"/>
                  </a:lnTo>
                  <a:lnTo>
                    <a:pt x="424874" y="37987"/>
                  </a:lnTo>
                  <a:lnTo>
                    <a:pt x="426863" y="35335"/>
                  </a:lnTo>
                  <a:lnTo>
                    <a:pt x="429788" y="33092"/>
                  </a:lnTo>
                  <a:lnTo>
                    <a:pt x="432293" y="31744"/>
                  </a:lnTo>
                  <a:lnTo>
                    <a:pt x="434797" y="30396"/>
                  </a:lnTo>
                  <a:lnTo>
                    <a:pt x="437295" y="30094"/>
                  </a:lnTo>
                  <a:lnTo>
                    <a:pt x="439902" y="29897"/>
                  </a:lnTo>
                  <a:lnTo>
                    <a:pt x="442508" y="29700"/>
                  </a:lnTo>
                  <a:lnTo>
                    <a:pt x="445448" y="29879"/>
                  </a:lnTo>
                  <a:lnTo>
                    <a:pt x="447932" y="30561"/>
                  </a:lnTo>
                  <a:lnTo>
                    <a:pt x="450417" y="31243"/>
                  </a:lnTo>
                  <a:lnTo>
                    <a:pt x="452807" y="32443"/>
                  </a:lnTo>
                  <a:lnTo>
                    <a:pt x="454808" y="33989"/>
                  </a:lnTo>
                  <a:lnTo>
                    <a:pt x="456809" y="35535"/>
                  </a:lnTo>
                  <a:lnTo>
                    <a:pt x="458249" y="37581"/>
                  </a:lnTo>
                  <a:lnTo>
                    <a:pt x="459938" y="39835"/>
                  </a:lnTo>
                  <a:lnTo>
                    <a:pt x="461627" y="42091"/>
                  </a:lnTo>
                  <a:lnTo>
                    <a:pt x="463427" y="44753"/>
                  </a:lnTo>
                  <a:lnTo>
                    <a:pt x="464942" y="47519"/>
                  </a:lnTo>
                  <a:lnTo>
                    <a:pt x="466458" y="50286"/>
                  </a:lnTo>
                  <a:lnTo>
                    <a:pt x="471972" y="66071"/>
                  </a:lnTo>
                  <a:lnTo>
                    <a:pt x="472773" y="69341"/>
                  </a:lnTo>
                  <a:lnTo>
                    <a:pt x="473357" y="72709"/>
                  </a:lnTo>
                  <a:lnTo>
                    <a:pt x="473836" y="76051"/>
                  </a:lnTo>
                  <a:lnTo>
                    <a:pt x="474314" y="79393"/>
                  </a:lnTo>
                  <a:lnTo>
                    <a:pt x="474878" y="83585"/>
                  </a:lnTo>
                  <a:lnTo>
                    <a:pt x="474844" y="86126"/>
                  </a:lnTo>
                  <a:lnTo>
                    <a:pt x="474811" y="88666"/>
                  </a:lnTo>
                  <a:lnTo>
                    <a:pt x="473918" y="90667"/>
                  </a:lnTo>
                  <a:lnTo>
                    <a:pt x="473635" y="91294"/>
                  </a:lnTo>
                  <a:lnTo>
                    <a:pt x="473350" y="91922"/>
                  </a:lnTo>
                  <a:lnTo>
                    <a:pt x="473231" y="91137"/>
                  </a:lnTo>
                  <a:lnTo>
                    <a:pt x="473141" y="89891"/>
                  </a:lnTo>
                  <a:lnTo>
                    <a:pt x="473050" y="88644"/>
                  </a:lnTo>
                  <a:lnTo>
                    <a:pt x="473068" y="86330"/>
                  </a:lnTo>
                  <a:lnTo>
                    <a:pt x="473089" y="83818"/>
                  </a:lnTo>
                  <a:lnTo>
                    <a:pt x="473110" y="81307"/>
                  </a:lnTo>
                  <a:lnTo>
                    <a:pt x="472924" y="78081"/>
                  </a:lnTo>
                  <a:lnTo>
                    <a:pt x="473267" y="74824"/>
                  </a:lnTo>
                  <a:lnTo>
                    <a:pt x="473611" y="71567"/>
                  </a:lnTo>
                  <a:lnTo>
                    <a:pt x="474433" y="67894"/>
                  </a:lnTo>
                  <a:lnTo>
                    <a:pt x="475150" y="64277"/>
                  </a:lnTo>
                  <a:lnTo>
                    <a:pt x="475866" y="60661"/>
                  </a:lnTo>
                  <a:lnTo>
                    <a:pt x="476514" y="56578"/>
                  </a:lnTo>
                  <a:lnTo>
                    <a:pt x="477564" y="53126"/>
                  </a:lnTo>
                  <a:lnTo>
                    <a:pt x="478615" y="49675"/>
                  </a:lnTo>
                  <a:lnTo>
                    <a:pt x="480145" y="46622"/>
                  </a:lnTo>
                  <a:lnTo>
                    <a:pt x="481455" y="43570"/>
                  </a:lnTo>
                  <a:lnTo>
                    <a:pt x="482764" y="40518"/>
                  </a:lnTo>
                  <a:lnTo>
                    <a:pt x="483935" y="37418"/>
                  </a:lnTo>
                  <a:lnTo>
                    <a:pt x="485421" y="34814"/>
                  </a:lnTo>
                  <a:lnTo>
                    <a:pt x="486907" y="32210"/>
                  </a:lnTo>
                  <a:lnTo>
                    <a:pt x="488780" y="30154"/>
                  </a:lnTo>
                  <a:lnTo>
                    <a:pt x="490372" y="27947"/>
                  </a:lnTo>
                  <a:lnTo>
                    <a:pt x="491964" y="25740"/>
                  </a:lnTo>
                  <a:lnTo>
                    <a:pt x="493328" y="23475"/>
                  </a:lnTo>
                  <a:lnTo>
                    <a:pt x="494972" y="21571"/>
                  </a:lnTo>
                  <a:lnTo>
                    <a:pt x="496616" y="19668"/>
                  </a:lnTo>
                  <a:lnTo>
                    <a:pt x="498305" y="17954"/>
                  </a:lnTo>
                  <a:lnTo>
                    <a:pt x="500236" y="16526"/>
                  </a:lnTo>
                  <a:lnTo>
                    <a:pt x="502167" y="15097"/>
                  </a:lnTo>
                  <a:lnTo>
                    <a:pt x="504001" y="13950"/>
                  </a:lnTo>
                  <a:lnTo>
                    <a:pt x="506556" y="13002"/>
                  </a:lnTo>
                  <a:lnTo>
                    <a:pt x="509111" y="12054"/>
                  </a:lnTo>
                  <a:lnTo>
                    <a:pt x="512326" y="11115"/>
                  </a:lnTo>
                  <a:lnTo>
                    <a:pt x="515570" y="10839"/>
                  </a:lnTo>
                  <a:lnTo>
                    <a:pt x="518813" y="10563"/>
                  </a:lnTo>
                  <a:lnTo>
                    <a:pt x="537026" y="14718"/>
                  </a:lnTo>
                  <a:lnTo>
                    <a:pt x="540701" y="16256"/>
                  </a:lnTo>
                  <a:lnTo>
                    <a:pt x="544426" y="18311"/>
                  </a:lnTo>
                  <a:lnTo>
                    <a:pt x="548064" y="20574"/>
                  </a:lnTo>
                  <a:lnTo>
                    <a:pt x="551703" y="22836"/>
                  </a:lnTo>
                  <a:lnTo>
                    <a:pt x="555587" y="25514"/>
                  </a:lnTo>
                  <a:lnTo>
                    <a:pt x="558860" y="28294"/>
                  </a:lnTo>
                  <a:lnTo>
                    <a:pt x="562132" y="31075"/>
                  </a:lnTo>
                  <a:lnTo>
                    <a:pt x="565166" y="34149"/>
                  </a:lnTo>
                  <a:lnTo>
                    <a:pt x="567699" y="37256"/>
                  </a:lnTo>
                  <a:lnTo>
                    <a:pt x="570232" y="40363"/>
                  </a:lnTo>
                  <a:lnTo>
                    <a:pt x="572055" y="43924"/>
                  </a:lnTo>
                  <a:lnTo>
                    <a:pt x="574057" y="46935"/>
                  </a:lnTo>
                  <a:lnTo>
                    <a:pt x="576060" y="49947"/>
                  </a:lnTo>
                  <a:lnTo>
                    <a:pt x="578047" y="52605"/>
                  </a:lnTo>
                  <a:lnTo>
                    <a:pt x="579714" y="55328"/>
                  </a:lnTo>
                  <a:lnTo>
                    <a:pt x="581381" y="58050"/>
                  </a:lnTo>
                  <a:lnTo>
                    <a:pt x="582573" y="60616"/>
                  </a:lnTo>
                  <a:lnTo>
                    <a:pt x="584058" y="63270"/>
                  </a:lnTo>
                  <a:lnTo>
                    <a:pt x="585544" y="65926"/>
                  </a:lnTo>
                  <a:lnTo>
                    <a:pt x="587216" y="68548"/>
                  </a:lnTo>
                  <a:lnTo>
                    <a:pt x="588628" y="71259"/>
                  </a:lnTo>
                  <a:lnTo>
                    <a:pt x="590041" y="73969"/>
                  </a:lnTo>
                  <a:lnTo>
                    <a:pt x="591127" y="76985"/>
                  </a:lnTo>
                  <a:lnTo>
                    <a:pt x="592533" y="79532"/>
                  </a:lnTo>
                  <a:lnTo>
                    <a:pt x="593939" y="82079"/>
                  </a:lnTo>
                  <a:lnTo>
                    <a:pt x="595629" y="84509"/>
                  </a:lnTo>
                  <a:lnTo>
                    <a:pt x="597063" y="86542"/>
                  </a:lnTo>
                  <a:lnTo>
                    <a:pt x="598496" y="88574"/>
                  </a:lnTo>
                  <a:lnTo>
                    <a:pt x="600455" y="90863"/>
                  </a:lnTo>
                  <a:lnTo>
                    <a:pt x="601134" y="91727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58"/>
            <p:cNvSpPr/>
            <p:nvPr/>
          </p:nvSpPr>
          <p:spPr>
            <a:xfrm>
              <a:off x="5745746" y="468984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59"/>
            <p:cNvSpPr/>
            <p:nvPr/>
          </p:nvSpPr>
          <p:spPr>
            <a:xfrm>
              <a:off x="5707631" y="4556395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9525" y="1887"/>
                  </a:moveTo>
                  <a:lnTo>
                    <a:pt x="9525" y="1887"/>
                  </a:lnTo>
                </a:path>
              </a:pathLst>
            </a:custGeom>
            <a:ln w="3775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60"/>
            <p:cNvSpPr/>
            <p:nvPr/>
          </p:nvSpPr>
          <p:spPr>
            <a:xfrm>
              <a:off x="5793389" y="4539652"/>
              <a:ext cx="384810" cy="224790"/>
            </a:xfrm>
            <a:custGeom>
              <a:avLst/>
              <a:gdLst/>
              <a:ahLst/>
              <a:cxnLst/>
              <a:rect l="l" t="t" r="r" b="b"/>
              <a:pathLst>
                <a:path w="384810" h="224789">
                  <a:moveTo>
                    <a:pt x="0" y="112064"/>
                  </a:moveTo>
                  <a:lnTo>
                    <a:pt x="539" y="114765"/>
                  </a:lnTo>
                  <a:lnTo>
                    <a:pt x="1981" y="121706"/>
                  </a:lnTo>
                  <a:lnTo>
                    <a:pt x="3240" y="128269"/>
                  </a:lnTo>
                  <a:lnTo>
                    <a:pt x="4497" y="134832"/>
                  </a:lnTo>
                  <a:lnTo>
                    <a:pt x="5875" y="143793"/>
                  </a:lnTo>
                  <a:lnTo>
                    <a:pt x="7548" y="151441"/>
                  </a:lnTo>
                  <a:lnTo>
                    <a:pt x="18746" y="191166"/>
                  </a:lnTo>
                  <a:lnTo>
                    <a:pt x="26423" y="203530"/>
                  </a:lnTo>
                  <a:lnTo>
                    <a:pt x="27899" y="203505"/>
                  </a:lnTo>
                  <a:lnTo>
                    <a:pt x="43002" y="177535"/>
                  </a:lnTo>
                  <a:lnTo>
                    <a:pt x="44182" y="174238"/>
                  </a:lnTo>
                  <a:lnTo>
                    <a:pt x="45361" y="170942"/>
                  </a:lnTo>
                  <a:lnTo>
                    <a:pt x="46796" y="167937"/>
                  </a:lnTo>
                  <a:lnTo>
                    <a:pt x="48013" y="164920"/>
                  </a:lnTo>
                  <a:lnTo>
                    <a:pt x="49230" y="161903"/>
                  </a:lnTo>
                  <a:lnTo>
                    <a:pt x="50186" y="159041"/>
                  </a:lnTo>
                  <a:lnTo>
                    <a:pt x="51486" y="156136"/>
                  </a:lnTo>
                  <a:lnTo>
                    <a:pt x="52785" y="153232"/>
                  </a:lnTo>
                  <a:lnTo>
                    <a:pt x="53879" y="149848"/>
                  </a:lnTo>
                  <a:lnTo>
                    <a:pt x="55808" y="147494"/>
                  </a:lnTo>
                  <a:lnTo>
                    <a:pt x="57737" y="145139"/>
                  </a:lnTo>
                  <a:lnTo>
                    <a:pt x="60335" y="143149"/>
                  </a:lnTo>
                  <a:lnTo>
                    <a:pt x="63061" y="142011"/>
                  </a:lnTo>
                  <a:lnTo>
                    <a:pt x="65787" y="140872"/>
                  </a:lnTo>
                  <a:lnTo>
                    <a:pt x="68964" y="140727"/>
                  </a:lnTo>
                  <a:lnTo>
                    <a:pt x="72165" y="140660"/>
                  </a:lnTo>
                  <a:lnTo>
                    <a:pt x="75366" y="140592"/>
                  </a:lnTo>
                  <a:lnTo>
                    <a:pt x="78834" y="140855"/>
                  </a:lnTo>
                  <a:lnTo>
                    <a:pt x="103311" y="151031"/>
                  </a:lnTo>
                  <a:lnTo>
                    <a:pt x="106798" y="153286"/>
                  </a:lnTo>
                  <a:lnTo>
                    <a:pt x="110271" y="155933"/>
                  </a:lnTo>
                  <a:lnTo>
                    <a:pt x="113695" y="158687"/>
                  </a:lnTo>
                  <a:lnTo>
                    <a:pt x="117120" y="161441"/>
                  </a:lnTo>
                  <a:lnTo>
                    <a:pt x="120777" y="164477"/>
                  </a:lnTo>
                  <a:lnTo>
                    <a:pt x="123857" y="167553"/>
                  </a:lnTo>
                  <a:lnTo>
                    <a:pt x="126938" y="170627"/>
                  </a:lnTo>
                  <a:lnTo>
                    <a:pt x="129525" y="173883"/>
                  </a:lnTo>
                  <a:lnTo>
                    <a:pt x="132180" y="177137"/>
                  </a:lnTo>
                  <a:lnTo>
                    <a:pt x="134836" y="180390"/>
                  </a:lnTo>
                  <a:lnTo>
                    <a:pt x="137258" y="184012"/>
                  </a:lnTo>
                  <a:lnTo>
                    <a:pt x="139789" y="187071"/>
                  </a:lnTo>
                  <a:lnTo>
                    <a:pt x="142320" y="190130"/>
                  </a:lnTo>
                  <a:lnTo>
                    <a:pt x="145058" y="192780"/>
                  </a:lnTo>
                  <a:lnTo>
                    <a:pt x="147366" y="195491"/>
                  </a:lnTo>
                  <a:lnTo>
                    <a:pt x="149675" y="198204"/>
                  </a:lnTo>
                  <a:lnTo>
                    <a:pt x="151566" y="200997"/>
                  </a:lnTo>
                  <a:lnTo>
                    <a:pt x="153641" y="203344"/>
                  </a:lnTo>
                  <a:lnTo>
                    <a:pt x="155716" y="205692"/>
                  </a:lnTo>
                  <a:lnTo>
                    <a:pt x="157671" y="207812"/>
                  </a:lnTo>
                  <a:lnTo>
                    <a:pt x="159816" y="209579"/>
                  </a:lnTo>
                  <a:lnTo>
                    <a:pt x="161962" y="211345"/>
                  </a:lnTo>
                  <a:lnTo>
                    <a:pt x="164427" y="212498"/>
                  </a:lnTo>
                  <a:lnTo>
                    <a:pt x="166513" y="213943"/>
                  </a:lnTo>
                  <a:lnTo>
                    <a:pt x="168598" y="215389"/>
                  </a:lnTo>
                  <a:lnTo>
                    <a:pt x="170359" y="216942"/>
                  </a:lnTo>
                  <a:lnTo>
                    <a:pt x="172331" y="218252"/>
                  </a:lnTo>
                  <a:lnTo>
                    <a:pt x="187148" y="224795"/>
                  </a:lnTo>
                  <a:lnTo>
                    <a:pt x="188950" y="224588"/>
                  </a:lnTo>
                  <a:lnTo>
                    <a:pt x="190956" y="224381"/>
                  </a:lnTo>
                  <a:lnTo>
                    <a:pt x="192964" y="224173"/>
                  </a:lnTo>
                  <a:lnTo>
                    <a:pt x="194929" y="223611"/>
                  </a:lnTo>
                  <a:lnTo>
                    <a:pt x="197086" y="223120"/>
                  </a:lnTo>
                  <a:lnTo>
                    <a:pt x="199244" y="222630"/>
                  </a:lnTo>
                  <a:lnTo>
                    <a:pt x="201767" y="222255"/>
                  </a:lnTo>
                  <a:lnTo>
                    <a:pt x="203904" y="221436"/>
                  </a:lnTo>
                  <a:lnTo>
                    <a:pt x="206040" y="220617"/>
                  </a:lnTo>
                  <a:lnTo>
                    <a:pt x="207872" y="219319"/>
                  </a:lnTo>
                  <a:lnTo>
                    <a:pt x="209905" y="218205"/>
                  </a:lnTo>
                  <a:lnTo>
                    <a:pt x="211938" y="217091"/>
                  </a:lnTo>
                  <a:lnTo>
                    <a:pt x="214193" y="216093"/>
                  </a:lnTo>
                  <a:lnTo>
                    <a:pt x="216099" y="214750"/>
                  </a:lnTo>
                  <a:lnTo>
                    <a:pt x="218004" y="213408"/>
                  </a:lnTo>
                  <a:lnTo>
                    <a:pt x="219548" y="211649"/>
                  </a:lnTo>
                  <a:lnTo>
                    <a:pt x="221335" y="210151"/>
                  </a:lnTo>
                  <a:lnTo>
                    <a:pt x="223122" y="208652"/>
                  </a:lnTo>
                  <a:lnTo>
                    <a:pt x="225128" y="207352"/>
                  </a:lnTo>
                  <a:lnTo>
                    <a:pt x="226823" y="205760"/>
                  </a:lnTo>
                  <a:lnTo>
                    <a:pt x="228518" y="204168"/>
                  </a:lnTo>
                  <a:lnTo>
                    <a:pt x="229873" y="202508"/>
                  </a:lnTo>
                  <a:lnTo>
                    <a:pt x="231504" y="200600"/>
                  </a:lnTo>
                  <a:lnTo>
                    <a:pt x="233134" y="198693"/>
                  </a:lnTo>
                  <a:lnTo>
                    <a:pt x="235013" y="196595"/>
                  </a:lnTo>
                  <a:lnTo>
                    <a:pt x="236605" y="194312"/>
                  </a:lnTo>
                  <a:lnTo>
                    <a:pt x="244408" y="178586"/>
                  </a:lnTo>
                  <a:lnTo>
                    <a:pt x="245343" y="175701"/>
                  </a:lnTo>
                  <a:lnTo>
                    <a:pt x="246063" y="172665"/>
                  </a:lnTo>
                  <a:lnTo>
                    <a:pt x="246655" y="169598"/>
                  </a:lnTo>
                  <a:lnTo>
                    <a:pt x="247248" y="166531"/>
                  </a:lnTo>
                  <a:lnTo>
                    <a:pt x="247643" y="163361"/>
                  </a:lnTo>
                  <a:lnTo>
                    <a:pt x="247964" y="160184"/>
                  </a:lnTo>
                  <a:lnTo>
                    <a:pt x="248285" y="157008"/>
                  </a:lnTo>
                  <a:lnTo>
                    <a:pt x="248990" y="153500"/>
                  </a:lnTo>
                  <a:lnTo>
                    <a:pt x="248580" y="150538"/>
                  </a:lnTo>
                  <a:lnTo>
                    <a:pt x="248171" y="147576"/>
                  </a:lnTo>
                  <a:lnTo>
                    <a:pt x="247022" y="144496"/>
                  </a:lnTo>
                  <a:lnTo>
                    <a:pt x="245507" y="142415"/>
                  </a:lnTo>
                  <a:lnTo>
                    <a:pt x="243992" y="140335"/>
                  </a:lnTo>
                  <a:lnTo>
                    <a:pt x="241571" y="138801"/>
                  </a:lnTo>
                  <a:lnTo>
                    <a:pt x="239490" y="138055"/>
                  </a:lnTo>
                  <a:lnTo>
                    <a:pt x="237410" y="137309"/>
                  </a:lnTo>
                  <a:lnTo>
                    <a:pt x="221597" y="145610"/>
                  </a:lnTo>
                  <a:lnTo>
                    <a:pt x="219459" y="148111"/>
                  </a:lnTo>
                  <a:lnTo>
                    <a:pt x="207564" y="166224"/>
                  </a:lnTo>
                  <a:lnTo>
                    <a:pt x="205995" y="169529"/>
                  </a:lnTo>
                  <a:lnTo>
                    <a:pt x="200999" y="186780"/>
                  </a:lnTo>
                  <a:lnTo>
                    <a:pt x="200328" y="190224"/>
                  </a:lnTo>
                  <a:lnTo>
                    <a:pt x="199631" y="193946"/>
                  </a:lnTo>
                  <a:lnTo>
                    <a:pt x="199555" y="197084"/>
                  </a:lnTo>
                  <a:lnTo>
                    <a:pt x="199480" y="200222"/>
                  </a:lnTo>
                  <a:lnTo>
                    <a:pt x="199500" y="203156"/>
                  </a:lnTo>
                  <a:lnTo>
                    <a:pt x="200545" y="205607"/>
                  </a:lnTo>
                  <a:lnTo>
                    <a:pt x="201590" y="208059"/>
                  </a:lnTo>
                  <a:lnTo>
                    <a:pt x="203587" y="210101"/>
                  </a:lnTo>
                  <a:lnTo>
                    <a:pt x="205825" y="211792"/>
                  </a:lnTo>
                  <a:lnTo>
                    <a:pt x="208062" y="213484"/>
                  </a:lnTo>
                  <a:lnTo>
                    <a:pt x="210977" y="215003"/>
                  </a:lnTo>
                  <a:lnTo>
                    <a:pt x="213970" y="215756"/>
                  </a:lnTo>
                  <a:lnTo>
                    <a:pt x="216963" y="216510"/>
                  </a:lnTo>
                  <a:lnTo>
                    <a:pt x="220382" y="216699"/>
                  </a:lnTo>
                  <a:lnTo>
                    <a:pt x="223784" y="216315"/>
                  </a:lnTo>
                  <a:lnTo>
                    <a:pt x="227187" y="215932"/>
                  </a:lnTo>
                  <a:lnTo>
                    <a:pt x="260100" y="193218"/>
                  </a:lnTo>
                  <a:lnTo>
                    <a:pt x="262562" y="190868"/>
                  </a:lnTo>
                  <a:lnTo>
                    <a:pt x="273318" y="184914"/>
                  </a:lnTo>
                  <a:lnTo>
                    <a:pt x="275147" y="185422"/>
                  </a:lnTo>
                  <a:lnTo>
                    <a:pt x="276975" y="185930"/>
                  </a:lnTo>
                  <a:lnTo>
                    <a:pt x="278364" y="187527"/>
                  </a:lnTo>
                  <a:lnTo>
                    <a:pt x="280018" y="188926"/>
                  </a:lnTo>
                  <a:lnTo>
                    <a:pt x="281671" y="190325"/>
                  </a:lnTo>
                  <a:lnTo>
                    <a:pt x="283242" y="191940"/>
                  </a:lnTo>
                  <a:lnTo>
                    <a:pt x="285066" y="193817"/>
                  </a:lnTo>
                  <a:lnTo>
                    <a:pt x="286891" y="195694"/>
                  </a:lnTo>
                  <a:lnTo>
                    <a:pt x="288824" y="198122"/>
                  </a:lnTo>
                  <a:lnTo>
                    <a:pt x="290964" y="200189"/>
                  </a:lnTo>
                  <a:lnTo>
                    <a:pt x="293104" y="202257"/>
                  </a:lnTo>
                  <a:lnTo>
                    <a:pt x="319418" y="215120"/>
                  </a:lnTo>
                  <a:lnTo>
                    <a:pt x="322617" y="215060"/>
                  </a:lnTo>
                  <a:lnTo>
                    <a:pt x="325805" y="214970"/>
                  </a:lnTo>
                  <a:lnTo>
                    <a:pt x="328993" y="214881"/>
                  </a:lnTo>
                  <a:lnTo>
                    <a:pt x="332099" y="214648"/>
                  </a:lnTo>
                  <a:lnTo>
                    <a:pt x="335213" y="213933"/>
                  </a:lnTo>
                  <a:lnTo>
                    <a:pt x="338327" y="213218"/>
                  </a:lnTo>
                  <a:lnTo>
                    <a:pt x="353734" y="205253"/>
                  </a:lnTo>
                  <a:lnTo>
                    <a:pt x="356552" y="203147"/>
                  </a:lnTo>
                  <a:lnTo>
                    <a:pt x="374315" y="180223"/>
                  </a:lnTo>
                  <a:lnTo>
                    <a:pt x="375941" y="177043"/>
                  </a:lnTo>
                  <a:lnTo>
                    <a:pt x="377255" y="173744"/>
                  </a:lnTo>
                  <a:lnTo>
                    <a:pt x="378341" y="170458"/>
                  </a:lnTo>
                  <a:lnTo>
                    <a:pt x="379427" y="167173"/>
                  </a:lnTo>
                  <a:lnTo>
                    <a:pt x="380198" y="163830"/>
                  </a:lnTo>
                  <a:lnTo>
                    <a:pt x="380830" y="160511"/>
                  </a:lnTo>
                  <a:lnTo>
                    <a:pt x="381461" y="157191"/>
                  </a:lnTo>
                  <a:lnTo>
                    <a:pt x="381561" y="154124"/>
                  </a:lnTo>
                  <a:lnTo>
                    <a:pt x="382128" y="150542"/>
                  </a:lnTo>
                  <a:lnTo>
                    <a:pt x="382695" y="146960"/>
                  </a:lnTo>
                  <a:lnTo>
                    <a:pt x="383792" y="142931"/>
                  </a:lnTo>
                  <a:lnTo>
                    <a:pt x="384230" y="139016"/>
                  </a:lnTo>
                  <a:lnTo>
                    <a:pt x="384667" y="135101"/>
                  </a:lnTo>
                  <a:lnTo>
                    <a:pt x="384726" y="131277"/>
                  </a:lnTo>
                  <a:lnTo>
                    <a:pt x="384756" y="127051"/>
                  </a:lnTo>
                  <a:lnTo>
                    <a:pt x="384785" y="122825"/>
                  </a:lnTo>
                  <a:lnTo>
                    <a:pt x="384585" y="118403"/>
                  </a:lnTo>
                  <a:lnTo>
                    <a:pt x="384404" y="113659"/>
                  </a:lnTo>
                  <a:lnTo>
                    <a:pt x="384224" y="108915"/>
                  </a:lnTo>
                  <a:lnTo>
                    <a:pt x="383929" y="103596"/>
                  </a:lnTo>
                  <a:lnTo>
                    <a:pt x="383675" y="98590"/>
                  </a:lnTo>
                  <a:lnTo>
                    <a:pt x="383420" y="93584"/>
                  </a:lnTo>
                  <a:lnTo>
                    <a:pt x="383127" y="88719"/>
                  </a:lnTo>
                  <a:lnTo>
                    <a:pt x="382880" y="83623"/>
                  </a:lnTo>
                  <a:lnTo>
                    <a:pt x="382631" y="78526"/>
                  </a:lnTo>
                  <a:lnTo>
                    <a:pt x="382389" y="73096"/>
                  </a:lnTo>
                  <a:lnTo>
                    <a:pt x="382187" y="68010"/>
                  </a:lnTo>
                  <a:lnTo>
                    <a:pt x="381984" y="62925"/>
                  </a:lnTo>
                  <a:lnTo>
                    <a:pt x="381809" y="57865"/>
                  </a:lnTo>
                  <a:lnTo>
                    <a:pt x="381663" y="53109"/>
                  </a:lnTo>
                  <a:lnTo>
                    <a:pt x="381517" y="48353"/>
                  </a:lnTo>
                  <a:lnTo>
                    <a:pt x="380993" y="12428"/>
                  </a:lnTo>
                  <a:lnTo>
                    <a:pt x="381529" y="8226"/>
                  </a:lnTo>
                  <a:lnTo>
                    <a:pt x="380987" y="5689"/>
                  </a:lnTo>
                  <a:lnTo>
                    <a:pt x="380445" y="3152"/>
                  </a:lnTo>
                  <a:lnTo>
                    <a:pt x="379011" y="1561"/>
                  </a:lnTo>
                  <a:lnTo>
                    <a:pt x="377761" y="788"/>
                  </a:lnTo>
                  <a:lnTo>
                    <a:pt x="376511" y="15"/>
                  </a:lnTo>
                  <a:lnTo>
                    <a:pt x="369407" y="7089"/>
                  </a:lnTo>
                  <a:lnTo>
                    <a:pt x="368181" y="9683"/>
                  </a:lnTo>
                  <a:lnTo>
                    <a:pt x="367329" y="12876"/>
                  </a:lnTo>
                  <a:lnTo>
                    <a:pt x="366124" y="16611"/>
                  </a:lnTo>
                  <a:lnTo>
                    <a:pt x="364919" y="20346"/>
                  </a:lnTo>
                  <a:lnTo>
                    <a:pt x="358568" y="45115"/>
                  </a:lnTo>
                  <a:lnTo>
                    <a:pt x="357495" y="50375"/>
                  </a:lnTo>
                  <a:lnTo>
                    <a:pt x="356538" y="55632"/>
                  </a:lnTo>
                  <a:lnTo>
                    <a:pt x="355741" y="61064"/>
                  </a:lnTo>
                  <a:lnTo>
                    <a:pt x="354944" y="66496"/>
                  </a:lnTo>
                  <a:lnTo>
                    <a:pt x="354310" y="72034"/>
                  </a:lnTo>
                  <a:lnTo>
                    <a:pt x="353787" y="77709"/>
                  </a:lnTo>
                  <a:lnTo>
                    <a:pt x="353264" y="83383"/>
                  </a:lnTo>
                  <a:lnTo>
                    <a:pt x="352899" y="89471"/>
                  </a:lnTo>
                  <a:lnTo>
                    <a:pt x="352601" y="95112"/>
                  </a:lnTo>
                  <a:lnTo>
                    <a:pt x="352303" y="100754"/>
                  </a:lnTo>
                  <a:lnTo>
                    <a:pt x="351865" y="106081"/>
                  </a:lnTo>
                  <a:lnTo>
                    <a:pt x="352000" y="111557"/>
                  </a:lnTo>
                  <a:lnTo>
                    <a:pt x="352136" y="117033"/>
                  </a:lnTo>
                  <a:lnTo>
                    <a:pt x="352815" y="122695"/>
                  </a:lnTo>
                  <a:lnTo>
                    <a:pt x="353415" y="127968"/>
                  </a:lnTo>
                  <a:lnTo>
                    <a:pt x="354014" y="133241"/>
                  </a:lnTo>
                  <a:lnTo>
                    <a:pt x="354867" y="138378"/>
                  </a:lnTo>
                  <a:lnTo>
                    <a:pt x="355596" y="143193"/>
                  </a:lnTo>
                  <a:lnTo>
                    <a:pt x="356325" y="148008"/>
                  </a:lnTo>
                  <a:lnTo>
                    <a:pt x="357120" y="152549"/>
                  </a:lnTo>
                  <a:lnTo>
                    <a:pt x="357790" y="156857"/>
                  </a:lnTo>
                  <a:lnTo>
                    <a:pt x="358460" y="161164"/>
                  </a:lnTo>
                  <a:lnTo>
                    <a:pt x="359091" y="165176"/>
                  </a:lnTo>
                  <a:lnTo>
                    <a:pt x="359617" y="169038"/>
                  </a:lnTo>
                  <a:lnTo>
                    <a:pt x="361318" y="186878"/>
                  </a:lnTo>
                  <a:lnTo>
                    <a:pt x="361811" y="190172"/>
                  </a:lnTo>
                  <a:lnTo>
                    <a:pt x="367886" y="209134"/>
                  </a:lnTo>
                  <a:lnTo>
                    <a:pt x="369256" y="211960"/>
                  </a:lnTo>
                  <a:lnTo>
                    <a:pt x="371422" y="215479"/>
                  </a:lnTo>
                  <a:lnTo>
                    <a:pt x="372128" y="216749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61"/>
            <p:cNvSpPr/>
            <p:nvPr/>
          </p:nvSpPr>
          <p:spPr>
            <a:xfrm>
              <a:off x="5698235" y="4688406"/>
              <a:ext cx="10160" cy="121920"/>
            </a:xfrm>
            <a:custGeom>
              <a:avLst/>
              <a:gdLst/>
              <a:ahLst/>
              <a:cxnLst/>
              <a:rect l="l" t="t" r="r" b="b"/>
              <a:pathLst>
                <a:path w="10160" h="121920">
                  <a:moveTo>
                    <a:pt x="9396" y="1439"/>
                  </a:moveTo>
                  <a:lnTo>
                    <a:pt x="9396" y="1709"/>
                  </a:lnTo>
                  <a:lnTo>
                    <a:pt x="9666" y="0"/>
                  </a:lnTo>
                  <a:lnTo>
                    <a:pt x="9396" y="3059"/>
                  </a:lnTo>
                  <a:lnTo>
                    <a:pt x="9126" y="6120"/>
                  </a:lnTo>
                  <a:lnTo>
                    <a:pt x="8405" y="13163"/>
                  </a:lnTo>
                  <a:lnTo>
                    <a:pt x="7776" y="19799"/>
                  </a:lnTo>
                  <a:lnTo>
                    <a:pt x="7147" y="26435"/>
                  </a:lnTo>
                  <a:lnTo>
                    <a:pt x="6324" y="35037"/>
                  </a:lnTo>
                  <a:lnTo>
                    <a:pt x="5622" y="42873"/>
                  </a:lnTo>
                  <a:lnTo>
                    <a:pt x="4920" y="50708"/>
                  </a:lnTo>
                  <a:lnTo>
                    <a:pt x="4185" y="59168"/>
                  </a:lnTo>
                  <a:lnTo>
                    <a:pt x="3566" y="66812"/>
                  </a:lnTo>
                  <a:lnTo>
                    <a:pt x="2947" y="74455"/>
                  </a:lnTo>
                  <a:lnTo>
                    <a:pt x="2382" y="81946"/>
                  </a:lnTo>
                  <a:lnTo>
                    <a:pt x="1910" y="88734"/>
                  </a:lnTo>
                  <a:lnTo>
                    <a:pt x="1438" y="95522"/>
                  </a:lnTo>
                  <a:lnTo>
                    <a:pt x="1053" y="102065"/>
                  </a:lnTo>
                  <a:lnTo>
                    <a:pt x="734" y="107541"/>
                  </a:lnTo>
                  <a:lnTo>
                    <a:pt x="416" y="113018"/>
                  </a:lnTo>
                  <a:lnTo>
                    <a:pt x="122" y="119252"/>
                  </a:lnTo>
                  <a:lnTo>
                    <a:pt x="0" y="121594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62"/>
            <p:cNvSpPr/>
            <p:nvPr/>
          </p:nvSpPr>
          <p:spPr>
            <a:xfrm>
              <a:off x="5707631" y="4909086"/>
              <a:ext cx="6350" cy="3810"/>
            </a:xfrm>
            <a:custGeom>
              <a:avLst/>
              <a:gdLst/>
              <a:ahLst/>
              <a:cxnLst/>
              <a:rect l="l" t="t" r="r" b="b"/>
              <a:pathLst>
                <a:path w="6350" h="3810">
                  <a:moveTo>
                    <a:pt x="0" y="0"/>
                  </a:moveTo>
                  <a:lnTo>
                    <a:pt x="1619" y="0"/>
                  </a:lnTo>
                  <a:lnTo>
                    <a:pt x="3774" y="1620"/>
                  </a:lnTo>
                  <a:lnTo>
                    <a:pt x="5829" y="3775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63"/>
            <p:cNvSpPr/>
            <p:nvPr/>
          </p:nvSpPr>
          <p:spPr>
            <a:xfrm>
              <a:off x="5855599" y="4873143"/>
              <a:ext cx="468630" cy="283845"/>
            </a:xfrm>
            <a:custGeom>
              <a:avLst/>
              <a:gdLst/>
              <a:ahLst/>
              <a:cxnLst/>
              <a:rect l="l" t="t" r="r" b="b"/>
              <a:pathLst>
                <a:path w="468629" h="283845">
                  <a:moveTo>
                    <a:pt x="4490" y="226587"/>
                  </a:moveTo>
                  <a:lnTo>
                    <a:pt x="4220" y="226587"/>
                  </a:lnTo>
                  <a:lnTo>
                    <a:pt x="3499" y="226317"/>
                  </a:lnTo>
                  <a:lnTo>
                    <a:pt x="2870" y="226587"/>
                  </a:lnTo>
                  <a:lnTo>
                    <a:pt x="2241" y="226857"/>
                  </a:lnTo>
                  <a:lnTo>
                    <a:pt x="1147" y="226228"/>
                  </a:lnTo>
                  <a:lnTo>
                    <a:pt x="715" y="228207"/>
                  </a:lnTo>
                  <a:lnTo>
                    <a:pt x="284" y="230187"/>
                  </a:lnTo>
                  <a:lnTo>
                    <a:pt x="0" y="234887"/>
                  </a:lnTo>
                  <a:lnTo>
                    <a:pt x="280" y="238465"/>
                  </a:lnTo>
                  <a:lnTo>
                    <a:pt x="560" y="242043"/>
                  </a:lnTo>
                  <a:lnTo>
                    <a:pt x="1269" y="246718"/>
                  </a:lnTo>
                  <a:lnTo>
                    <a:pt x="2398" y="249677"/>
                  </a:lnTo>
                  <a:lnTo>
                    <a:pt x="3526" y="252636"/>
                  </a:lnTo>
                  <a:lnTo>
                    <a:pt x="13803" y="259314"/>
                  </a:lnTo>
                  <a:lnTo>
                    <a:pt x="16037" y="259701"/>
                  </a:lnTo>
                  <a:lnTo>
                    <a:pt x="40482" y="241701"/>
                  </a:lnTo>
                  <a:lnTo>
                    <a:pt x="43621" y="238935"/>
                  </a:lnTo>
                  <a:lnTo>
                    <a:pt x="46759" y="236168"/>
                  </a:lnTo>
                  <a:lnTo>
                    <a:pt x="50457" y="233047"/>
                  </a:lnTo>
                  <a:lnTo>
                    <a:pt x="54102" y="230921"/>
                  </a:lnTo>
                  <a:lnTo>
                    <a:pt x="57746" y="228794"/>
                  </a:lnTo>
                  <a:lnTo>
                    <a:pt x="77009" y="223875"/>
                  </a:lnTo>
                  <a:lnTo>
                    <a:pt x="80804" y="223647"/>
                  </a:lnTo>
                  <a:lnTo>
                    <a:pt x="84581" y="223982"/>
                  </a:lnTo>
                  <a:lnTo>
                    <a:pt x="88260" y="224806"/>
                  </a:lnTo>
                  <a:lnTo>
                    <a:pt x="91939" y="225629"/>
                  </a:lnTo>
                  <a:lnTo>
                    <a:pt x="109472" y="235302"/>
                  </a:lnTo>
                  <a:lnTo>
                    <a:pt x="112874" y="237757"/>
                  </a:lnTo>
                  <a:lnTo>
                    <a:pt x="116200" y="240885"/>
                  </a:lnTo>
                  <a:lnTo>
                    <a:pt x="119497" y="243546"/>
                  </a:lnTo>
                  <a:lnTo>
                    <a:pt x="122795" y="246207"/>
                  </a:lnTo>
                  <a:lnTo>
                    <a:pt x="126302" y="248685"/>
                  </a:lnTo>
                  <a:lnTo>
                    <a:pt x="129257" y="251267"/>
                  </a:lnTo>
                  <a:lnTo>
                    <a:pt x="132211" y="253848"/>
                  </a:lnTo>
                  <a:lnTo>
                    <a:pt x="134673" y="256661"/>
                  </a:lnTo>
                  <a:lnTo>
                    <a:pt x="137224" y="259034"/>
                  </a:lnTo>
                  <a:lnTo>
                    <a:pt x="139775" y="261407"/>
                  </a:lnTo>
                  <a:lnTo>
                    <a:pt x="142106" y="263639"/>
                  </a:lnTo>
                  <a:lnTo>
                    <a:pt x="144561" y="265504"/>
                  </a:lnTo>
                  <a:lnTo>
                    <a:pt x="147016" y="267370"/>
                  </a:lnTo>
                  <a:lnTo>
                    <a:pt x="149695" y="268661"/>
                  </a:lnTo>
                  <a:lnTo>
                    <a:pt x="151955" y="270226"/>
                  </a:lnTo>
                  <a:lnTo>
                    <a:pt x="154215" y="271790"/>
                  </a:lnTo>
                  <a:lnTo>
                    <a:pt x="156072" y="273473"/>
                  </a:lnTo>
                  <a:lnTo>
                    <a:pt x="158120" y="274890"/>
                  </a:lnTo>
                  <a:lnTo>
                    <a:pt x="173278" y="282273"/>
                  </a:lnTo>
                  <a:lnTo>
                    <a:pt x="175764" y="283101"/>
                  </a:lnTo>
                  <a:lnTo>
                    <a:pt x="178368" y="283289"/>
                  </a:lnTo>
                  <a:lnTo>
                    <a:pt x="180972" y="283477"/>
                  </a:lnTo>
                  <a:lnTo>
                    <a:pt x="183722" y="283040"/>
                  </a:lnTo>
                  <a:lnTo>
                    <a:pt x="186547" y="282640"/>
                  </a:lnTo>
                  <a:lnTo>
                    <a:pt x="189374" y="282240"/>
                  </a:lnTo>
                  <a:lnTo>
                    <a:pt x="192328" y="281514"/>
                  </a:lnTo>
                  <a:lnTo>
                    <a:pt x="195325" y="280888"/>
                  </a:lnTo>
                  <a:lnTo>
                    <a:pt x="198322" y="280263"/>
                  </a:lnTo>
                  <a:lnTo>
                    <a:pt x="201415" y="279786"/>
                  </a:lnTo>
                  <a:lnTo>
                    <a:pt x="204528" y="278884"/>
                  </a:lnTo>
                  <a:lnTo>
                    <a:pt x="207641" y="277981"/>
                  </a:lnTo>
                  <a:lnTo>
                    <a:pt x="210819" y="276631"/>
                  </a:lnTo>
                  <a:lnTo>
                    <a:pt x="214000" y="275473"/>
                  </a:lnTo>
                  <a:lnTo>
                    <a:pt x="217181" y="274316"/>
                  </a:lnTo>
                  <a:lnTo>
                    <a:pt x="220402" y="273298"/>
                  </a:lnTo>
                  <a:lnTo>
                    <a:pt x="223616" y="271939"/>
                  </a:lnTo>
                  <a:lnTo>
                    <a:pt x="238753" y="263274"/>
                  </a:lnTo>
                  <a:lnTo>
                    <a:pt x="241346" y="261332"/>
                  </a:lnTo>
                  <a:lnTo>
                    <a:pt x="243938" y="259389"/>
                  </a:lnTo>
                  <a:lnTo>
                    <a:pt x="246605" y="257640"/>
                  </a:lnTo>
                  <a:lnTo>
                    <a:pt x="248845" y="255670"/>
                  </a:lnTo>
                  <a:lnTo>
                    <a:pt x="257560" y="245006"/>
                  </a:lnTo>
                  <a:lnTo>
                    <a:pt x="258948" y="242541"/>
                  </a:lnTo>
                  <a:lnTo>
                    <a:pt x="260338" y="240074"/>
                  </a:lnTo>
                  <a:lnTo>
                    <a:pt x="262120" y="237716"/>
                  </a:lnTo>
                  <a:lnTo>
                    <a:pt x="263126" y="234721"/>
                  </a:lnTo>
                  <a:lnTo>
                    <a:pt x="264131" y="231725"/>
                  </a:lnTo>
                  <a:lnTo>
                    <a:pt x="264610" y="228128"/>
                  </a:lnTo>
                  <a:lnTo>
                    <a:pt x="264982" y="224566"/>
                  </a:lnTo>
                  <a:lnTo>
                    <a:pt x="265355" y="221005"/>
                  </a:lnTo>
                  <a:lnTo>
                    <a:pt x="265640" y="216860"/>
                  </a:lnTo>
                  <a:lnTo>
                    <a:pt x="265363" y="213351"/>
                  </a:lnTo>
                  <a:lnTo>
                    <a:pt x="265086" y="209842"/>
                  </a:lnTo>
                  <a:lnTo>
                    <a:pt x="258796" y="196033"/>
                  </a:lnTo>
                  <a:lnTo>
                    <a:pt x="256938" y="193948"/>
                  </a:lnTo>
                  <a:lnTo>
                    <a:pt x="244019" y="188059"/>
                  </a:lnTo>
                  <a:lnTo>
                    <a:pt x="241132" y="187604"/>
                  </a:lnTo>
                  <a:lnTo>
                    <a:pt x="237734" y="187675"/>
                  </a:lnTo>
                  <a:lnTo>
                    <a:pt x="234856" y="188274"/>
                  </a:lnTo>
                  <a:lnTo>
                    <a:pt x="231978" y="188873"/>
                  </a:lnTo>
                  <a:lnTo>
                    <a:pt x="229404" y="190360"/>
                  </a:lnTo>
                  <a:lnTo>
                    <a:pt x="226749" y="191654"/>
                  </a:lnTo>
                  <a:lnTo>
                    <a:pt x="224095" y="192949"/>
                  </a:lnTo>
                  <a:lnTo>
                    <a:pt x="221560" y="194349"/>
                  </a:lnTo>
                  <a:lnTo>
                    <a:pt x="218930" y="196041"/>
                  </a:lnTo>
                  <a:lnTo>
                    <a:pt x="216298" y="197734"/>
                  </a:lnTo>
                  <a:lnTo>
                    <a:pt x="213404" y="199664"/>
                  </a:lnTo>
                  <a:lnTo>
                    <a:pt x="210962" y="201808"/>
                  </a:lnTo>
                  <a:lnTo>
                    <a:pt x="208519" y="203951"/>
                  </a:lnTo>
                  <a:lnTo>
                    <a:pt x="206478" y="206358"/>
                  </a:lnTo>
                  <a:lnTo>
                    <a:pt x="204275" y="208903"/>
                  </a:lnTo>
                  <a:lnTo>
                    <a:pt x="202072" y="211448"/>
                  </a:lnTo>
                  <a:lnTo>
                    <a:pt x="199724" y="214224"/>
                  </a:lnTo>
                  <a:lnTo>
                    <a:pt x="197745" y="217078"/>
                  </a:lnTo>
                  <a:lnTo>
                    <a:pt x="195767" y="219931"/>
                  </a:lnTo>
                  <a:lnTo>
                    <a:pt x="193664" y="222960"/>
                  </a:lnTo>
                  <a:lnTo>
                    <a:pt x="192405" y="226023"/>
                  </a:lnTo>
                  <a:lnTo>
                    <a:pt x="191145" y="229085"/>
                  </a:lnTo>
                  <a:lnTo>
                    <a:pt x="190332" y="232536"/>
                  </a:lnTo>
                  <a:lnTo>
                    <a:pt x="190186" y="235453"/>
                  </a:lnTo>
                  <a:lnTo>
                    <a:pt x="190039" y="238369"/>
                  </a:lnTo>
                  <a:lnTo>
                    <a:pt x="196036" y="249539"/>
                  </a:lnTo>
                  <a:lnTo>
                    <a:pt x="197946" y="251203"/>
                  </a:lnTo>
                  <a:lnTo>
                    <a:pt x="200393" y="252467"/>
                  </a:lnTo>
                  <a:lnTo>
                    <a:pt x="202986" y="253507"/>
                  </a:lnTo>
                  <a:lnTo>
                    <a:pt x="205578" y="254547"/>
                  </a:lnTo>
                  <a:lnTo>
                    <a:pt x="208559" y="255496"/>
                  </a:lnTo>
                  <a:lnTo>
                    <a:pt x="211593" y="255776"/>
                  </a:lnTo>
                  <a:lnTo>
                    <a:pt x="214626" y="256056"/>
                  </a:lnTo>
                  <a:lnTo>
                    <a:pt x="217908" y="255877"/>
                  </a:lnTo>
                  <a:lnTo>
                    <a:pt x="221185" y="255189"/>
                  </a:lnTo>
                  <a:lnTo>
                    <a:pt x="224463" y="254503"/>
                  </a:lnTo>
                  <a:lnTo>
                    <a:pt x="241482" y="245625"/>
                  </a:lnTo>
                  <a:lnTo>
                    <a:pt x="244612" y="243309"/>
                  </a:lnTo>
                  <a:lnTo>
                    <a:pt x="247300" y="240308"/>
                  </a:lnTo>
                  <a:lnTo>
                    <a:pt x="250042" y="237754"/>
                  </a:lnTo>
                  <a:lnTo>
                    <a:pt x="252783" y="235199"/>
                  </a:lnTo>
                  <a:lnTo>
                    <a:pt x="255582" y="232808"/>
                  </a:lnTo>
                  <a:lnTo>
                    <a:pt x="257933" y="230299"/>
                  </a:lnTo>
                  <a:lnTo>
                    <a:pt x="260284" y="227790"/>
                  </a:lnTo>
                  <a:lnTo>
                    <a:pt x="262123" y="225300"/>
                  </a:lnTo>
                  <a:lnTo>
                    <a:pt x="264150" y="222700"/>
                  </a:lnTo>
                  <a:lnTo>
                    <a:pt x="266176" y="220100"/>
                  </a:lnTo>
                  <a:lnTo>
                    <a:pt x="268302" y="216903"/>
                  </a:lnTo>
                  <a:lnTo>
                    <a:pt x="270092" y="214700"/>
                  </a:lnTo>
                  <a:lnTo>
                    <a:pt x="271882" y="212497"/>
                  </a:lnTo>
                  <a:lnTo>
                    <a:pt x="273250" y="210570"/>
                  </a:lnTo>
                  <a:lnTo>
                    <a:pt x="274887" y="209479"/>
                  </a:lnTo>
                  <a:lnTo>
                    <a:pt x="276524" y="208389"/>
                  </a:lnTo>
                  <a:lnTo>
                    <a:pt x="278360" y="207965"/>
                  </a:lnTo>
                  <a:lnTo>
                    <a:pt x="279913" y="208157"/>
                  </a:lnTo>
                  <a:lnTo>
                    <a:pt x="281465" y="208349"/>
                  </a:lnTo>
                  <a:lnTo>
                    <a:pt x="282954" y="209289"/>
                  </a:lnTo>
                  <a:lnTo>
                    <a:pt x="284200" y="210629"/>
                  </a:lnTo>
                  <a:lnTo>
                    <a:pt x="285445" y="211970"/>
                  </a:lnTo>
                  <a:lnTo>
                    <a:pt x="286237" y="214242"/>
                  </a:lnTo>
                  <a:lnTo>
                    <a:pt x="287388" y="216198"/>
                  </a:lnTo>
                  <a:lnTo>
                    <a:pt x="288539" y="218155"/>
                  </a:lnTo>
                  <a:lnTo>
                    <a:pt x="289928" y="220167"/>
                  </a:lnTo>
                  <a:lnTo>
                    <a:pt x="291106" y="222370"/>
                  </a:lnTo>
                  <a:lnTo>
                    <a:pt x="292284" y="224572"/>
                  </a:lnTo>
                  <a:lnTo>
                    <a:pt x="293194" y="226922"/>
                  </a:lnTo>
                  <a:lnTo>
                    <a:pt x="294455" y="229413"/>
                  </a:lnTo>
                  <a:lnTo>
                    <a:pt x="295716" y="231904"/>
                  </a:lnTo>
                  <a:lnTo>
                    <a:pt x="297044" y="234834"/>
                  </a:lnTo>
                  <a:lnTo>
                    <a:pt x="298672" y="237316"/>
                  </a:lnTo>
                  <a:lnTo>
                    <a:pt x="300300" y="239798"/>
                  </a:lnTo>
                  <a:lnTo>
                    <a:pt x="302419" y="241979"/>
                  </a:lnTo>
                  <a:lnTo>
                    <a:pt x="304224" y="244305"/>
                  </a:lnTo>
                  <a:lnTo>
                    <a:pt x="306029" y="246630"/>
                  </a:lnTo>
                  <a:lnTo>
                    <a:pt x="307645" y="249147"/>
                  </a:lnTo>
                  <a:lnTo>
                    <a:pt x="309501" y="251269"/>
                  </a:lnTo>
                  <a:lnTo>
                    <a:pt x="329844" y="263915"/>
                  </a:lnTo>
                  <a:lnTo>
                    <a:pt x="332540" y="264609"/>
                  </a:lnTo>
                  <a:lnTo>
                    <a:pt x="347362" y="266019"/>
                  </a:lnTo>
                  <a:lnTo>
                    <a:pt x="350437" y="266138"/>
                  </a:lnTo>
                  <a:lnTo>
                    <a:pt x="353599" y="266397"/>
                  </a:lnTo>
                  <a:lnTo>
                    <a:pt x="356770" y="266110"/>
                  </a:lnTo>
                  <a:lnTo>
                    <a:pt x="359939" y="265823"/>
                  </a:lnTo>
                  <a:lnTo>
                    <a:pt x="363162" y="265280"/>
                  </a:lnTo>
                  <a:lnTo>
                    <a:pt x="366380" y="264298"/>
                  </a:lnTo>
                  <a:lnTo>
                    <a:pt x="369598" y="263317"/>
                  </a:lnTo>
                  <a:lnTo>
                    <a:pt x="372843" y="261654"/>
                  </a:lnTo>
                  <a:lnTo>
                    <a:pt x="376078" y="260222"/>
                  </a:lnTo>
                  <a:lnTo>
                    <a:pt x="379313" y="258790"/>
                  </a:lnTo>
                  <a:lnTo>
                    <a:pt x="382558" y="257391"/>
                  </a:lnTo>
                  <a:lnTo>
                    <a:pt x="385791" y="255708"/>
                  </a:lnTo>
                  <a:lnTo>
                    <a:pt x="389025" y="254024"/>
                  </a:lnTo>
                  <a:lnTo>
                    <a:pt x="392258" y="252183"/>
                  </a:lnTo>
                  <a:lnTo>
                    <a:pt x="395481" y="250120"/>
                  </a:lnTo>
                  <a:lnTo>
                    <a:pt x="398704" y="248056"/>
                  </a:lnTo>
                  <a:lnTo>
                    <a:pt x="401921" y="246038"/>
                  </a:lnTo>
                  <a:lnTo>
                    <a:pt x="405131" y="243325"/>
                  </a:lnTo>
                  <a:lnTo>
                    <a:pt x="408341" y="240613"/>
                  </a:lnTo>
                  <a:lnTo>
                    <a:pt x="411813" y="237229"/>
                  </a:lnTo>
                  <a:lnTo>
                    <a:pt x="414741" y="233841"/>
                  </a:lnTo>
                  <a:lnTo>
                    <a:pt x="417669" y="230455"/>
                  </a:lnTo>
                  <a:lnTo>
                    <a:pt x="420139" y="226964"/>
                  </a:lnTo>
                  <a:lnTo>
                    <a:pt x="422697" y="223006"/>
                  </a:lnTo>
                  <a:lnTo>
                    <a:pt x="425256" y="219047"/>
                  </a:lnTo>
                  <a:lnTo>
                    <a:pt x="427614" y="214475"/>
                  </a:lnTo>
                  <a:lnTo>
                    <a:pt x="430093" y="210094"/>
                  </a:lnTo>
                  <a:lnTo>
                    <a:pt x="432573" y="205713"/>
                  </a:lnTo>
                  <a:lnTo>
                    <a:pt x="435285" y="201377"/>
                  </a:lnTo>
                  <a:lnTo>
                    <a:pt x="437572" y="196719"/>
                  </a:lnTo>
                  <a:lnTo>
                    <a:pt x="439860" y="192061"/>
                  </a:lnTo>
                  <a:lnTo>
                    <a:pt x="442018" y="187230"/>
                  </a:lnTo>
                  <a:lnTo>
                    <a:pt x="443822" y="182145"/>
                  </a:lnTo>
                  <a:lnTo>
                    <a:pt x="445625" y="177060"/>
                  </a:lnTo>
                  <a:lnTo>
                    <a:pt x="446869" y="171453"/>
                  </a:lnTo>
                  <a:lnTo>
                    <a:pt x="448393" y="166208"/>
                  </a:lnTo>
                  <a:lnTo>
                    <a:pt x="449918" y="160965"/>
                  </a:lnTo>
                  <a:lnTo>
                    <a:pt x="451573" y="155922"/>
                  </a:lnTo>
                  <a:lnTo>
                    <a:pt x="452969" y="150680"/>
                  </a:lnTo>
                  <a:lnTo>
                    <a:pt x="454365" y="145437"/>
                  </a:lnTo>
                  <a:lnTo>
                    <a:pt x="455674" y="140184"/>
                  </a:lnTo>
                  <a:lnTo>
                    <a:pt x="456769" y="134753"/>
                  </a:lnTo>
                  <a:lnTo>
                    <a:pt x="457863" y="129322"/>
                  </a:lnTo>
                  <a:lnTo>
                    <a:pt x="458777" y="123777"/>
                  </a:lnTo>
                  <a:lnTo>
                    <a:pt x="459535" y="118095"/>
                  </a:lnTo>
                  <a:lnTo>
                    <a:pt x="460292" y="112412"/>
                  </a:lnTo>
                  <a:lnTo>
                    <a:pt x="461123" y="106313"/>
                  </a:lnTo>
                  <a:lnTo>
                    <a:pt x="461313" y="100661"/>
                  </a:lnTo>
                  <a:lnTo>
                    <a:pt x="461503" y="95009"/>
                  </a:lnTo>
                  <a:lnTo>
                    <a:pt x="461072" y="89669"/>
                  </a:lnTo>
                  <a:lnTo>
                    <a:pt x="460676" y="84183"/>
                  </a:lnTo>
                  <a:lnTo>
                    <a:pt x="460281" y="78697"/>
                  </a:lnTo>
                  <a:lnTo>
                    <a:pt x="459561" y="73024"/>
                  </a:lnTo>
                  <a:lnTo>
                    <a:pt x="458940" y="67743"/>
                  </a:lnTo>
                  <a:lnTo>
                    <a:pt x="458318" y="62462"/>
                  </a:lnTo>
                  <a:lnTo>
                    <a:pt x="457577" y="57318"/>
                  </a:lnTo>
                  <a:lnTo>
                    <a:pt x="456948" y="52497"/>
                  </a:lnTo>
                  <a:lnTo>
                    <a:pt x="456320" y="47676"/>
                  </a:lnTo>
                  <a:lnTo>
                    <a:pt x="455693" y="43130"/>
                  </a:lnTo>
                  <a:lnTo>
                    <a:pt x="455168" y="38819"/>
                  </a:lnTo>
                  <a:lnTo>
                    <a:pt x="454643" y="34507"/>
                  </a:lnTo>
                  <a:lnTo>
                    <a:pt x="454181" y="30493"/>
                  </a:lnTo>
                  <a:lnTo>
                    <a:pt x="453796" y="26629"/>
                  </a:lnTo>
                  <a:lnTo>
                    <a:pt x="453412" y="22765"/>
                  </a:lnTo>
                  <a:lnTo>
                    <a:pt x="453111" y="19159"/>
                  </a:lnTo>
                  <a:lnTo>
                    <a:pt x="452862" y="15636"/>
                  </a:lnTo>
                  <a:lnTo>
                    <a:pt x="452613" y="12112"/>
                  </a:lnTo>
                  <a:lnTo>
                    <a:pt x="452713" y="7973"/>
                  </a:lnTo>
                  <a:lnTo>
                    <a:pt x="452305" y="5489"/>
                  </a:lnTo>
                  <a:lnTo>
                    <a:pt x="451897" y="3005"/>
                  </a:lnTo>
                  <a:lnTo>
                    <a:pt x="451101" y="1463"/>
                  </a:lnTo>
                  <a:lnTo>
                    <a:pt x="450412" y="731"/>
                  </a:lnTo>
                  <a:lnTo>
                    <a:pt x="449723" y="0"/>
                  </a:lnTo>
                  <a:lnTo>
                    <a:pt x="443468" y="33441"/>
                  </a:lnTo>
                  <a:lnTo>
                    <a:pt x="443177" y="38897"/>
                  </a:lnTo>
                  <a:lnTo>
                    <a:pt x="442975" y="44968"/>
                  </a:lnTo>
                  <a:lnTo>
                    <a:pt x="442811" y="51117"/>
                  </a:lnTo>
                  <a:lnTo>
                    <a:pt x="442646" y="57268"/>
                  </a:lnTo>
                  <a:lnTo>
                    <a:pt x="442554" y="63538"/>
                  </a:lnTo>
                  <a:lnTo>
                    <a:pt x="442481" y="70340"/>
                  </a:lnTo>
                  <a:lnTo>
                    <a:pt x="442408" y="77142"/>
                  </a:lnTo>
                  <a:lnTo>
                    <a:pt x="442117" y="84607"/>
                  </a:lnTo>
                  <a:lnTo>
                    <a:pt x="442372" y="91929"/>
                  </a:lnTo>
                  <a:lnTo>
                    <a:pt x="442626" y="99251"/>
                  </a:lnTo>
                  <a:lnTo>
                    <a:pt x="443365" y="106855"/>
                  </a:lnTo>
                  <a:lnTo>
                    <a:pt x="444011" y="114272"/>
                  </a:lnTo>
                  <a:lnTo>
                    <a:pt x="444656" y="121690"/>
                  </a:lnTo>
                  <a:lnTo>
                    <a:pt x="445514" y="129420"/>
                  </a:lnTo>
                  <a:lnTo>
                    <a:pt x="446245" y="136435"/>
                  </a:lnTo>
                  <a:lnTo>
                    <a:pt x="446976" y="143449"/>
                  </a:lnTo>
                  <a:lnTo>
                    <a:pt x="447748" y="149929"/>
                  </a:lnTo>
                  <a:lnTo>
                    <a:pt x="448397" y="156360"/>
                  </a:lnTo>
                  <a:lnTo>
                    <a:pt x="449047" y="162791"/>
                  </a:lnTo>
                  <a:lnTo>
                    <a:pt x="449374" y="169164"/>
                  </a:lnTo>
                  <a:lnTo>
                    <a:pt x="450143" y="175021"/>
                  </a:lnTo>
                  <a:lnTo>
                    <a:pt x="450911" y="180876"/>
                  </a:lnTo>
                  <a:lnTo>
                    <a:pt x="452041" y="186383"/>
                  </a:lnTo>
                  <a:lnTo>
                    <a:pt x="453008" y="191496"/>
                  </a:lnTo>
                  <a:lnTo>
                    <a:pt x="453975" y="196610"/>
                  </a:lnTo>
                  <a:lnTo>
                    <a:pt x="455044" y="201287"/>
                  </a:lnTo>
                  <a:lnTo>
                    <a:pt x="455946" y="205700"/>
                  </a:lnTo>
                  <a:lnTo>
                    <a:pt x="456848" y="210113"/>
                  </a:lnTo>
                  <a:lnTo>
                    <a:pt x="457705" y="214120"/>
                  </a:lnTo>
                  <a:lnTo>
                    <a:pt x="458420" y="217973"/>
                  </a:lnTo>
                  <a:lnTo>
                    <a:pt x="459137" y="221825"/>
                  </a:lnTo>
                  <a:lnTo>
                    <a:pt x="459742" y="225357"/>
                  </a:lnTo>
                  <a:lnTo>
                    <a:pt x="460243" y="228815"/>
                  </a:lnTo>
                  <a:lnTo>
                    <a:pt x="460745" y="232273"/>
                  </a:lnTo>
                  <a:lnTo>
                    <a:pt x="460851" y="235776"/>
                  </a:lnTo>
                  <a:lnTo>
                    <a:pt x="461430" y="238718"/>
                  </a:lnTo>
                  <a:lnTo>
                    <a:pt x="462009" y="241661"/>
                  </a:lnTo>
                  <a:lnTo>
                    <a:pt x="462927" y="244015"/>
                  </a:lnTo>
                  <a:lnTo>
                    <a:pt x="463717" y="246469"/>
                  </a:lnTo>
                  <a:lnTo>
                    <a:pt x="464506" y="248924"/>
                  </a:lnTo>
                  <a:lnTo>
                    <a:pt x="465404" y="251383"/>
                  </a:lnTo>
                  <a:lnTo>
                    <a:pt x="466165" y="253446"/>
                  </a:lnTo>
                  <a:lnTo>
                    <a:pt x="466925" y="255510"/>
                  </a:lnTo>
                  <a:lnTo>
                    <a:pt x="467925" y="257950"/>
                  </a:lnTo>
                  <a:lnTo>
                    <a:pt x="468277" y="258852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64"/>
          <p:cNvSpPr/>
          <p:nvPr/>
        </p:nvSpPr>
        <p:spPr>
          <a:xfrm>
            <a:off x="5680218" y="2292962"/>
            <a:ext cx="401955" cy="241097"/>
          </a:xfrm>
          <a:custGeom>
            <a:avLst/>
            <a:gdLst/>
            <a:ahLst/>
            <a:cxnLst/>
            <a:rect l="l" t="t" r="r" b="b"/>
            <a:pathLst>
              <a:path w="401954" h="241300">
                <a:moveTo>
                  <a:pt x="0" y="161419"/>
                </a:moveTo>
                <a:lnTo>
                  <a:pt x="539" y="163309"/>
                </a:lnTo>
                <a:lnTo>
                  <a:pt x="1711" y="168897"/>
                </a:lnTo>
                <a:lnTo>
                  <a:pt x="3240" y="172762"/>
                </a:lnTo>
                <a:lnTo>
                  <a:pt x="4767" y="176627"/>
                </a:lnTo>
                <a:lnTo>
                  <a:pt x="7136" y="181223"/>
                </a:lnTo>
                <a:lnTo>
                  <a:pt x="9168" y="184608"/>
                </a:lnTo>
                <a:lnTo>
                  <a:pt x="11200" y="187993"/>
                </a:lnTo>
                <a:lnTo>
                  <a:pt x="13495" y="191041"/>
                </a:lnTo>
                <a:lnTo>
                  <a:pt x="15434" y="193070"/>
                </a:lnTo>
                <a:lnTo>
                  <a:pt x="17372" y="195100"/>
                </a:lnTo>
                <a:lnTo>
                  <a:pt x="18969" y="196316"/>
                </a:lnTo>
                <a:lnTo>
                  <a:pt x="20802" y="196782"/>
                </a:lnTo>
                <a:lnTo>
                  <a:pt x="22635" y="197249"/>
                </a:lnTo>
                <a:lnTo>
                  <a:pt x="24691" y="196802"/>
                </a:lnTo>
                <a:lnTo>
                  <a:pt x="26429" y="195867"/>
                </a:lnTo>
                <a:lnTo>
                  <a:pt x="28167" y="194933"/>
                </a:lnTo>
                <a:lnTo>
                  <a:pt x="29564" y="193190"/>
                </a:lnTo>
                <a:lnTo>
                  <a:pt x="31229" y="191174"/>
                </a:lnTo>
                <a:lnTo>
                  <a:pt x="32894" y="189158"/>
                </a:lnTo>
                <a:lnTo>
                  <a:pt x="49711" y="175388"/>
                </a:lnTo>
                <a:lnTo>
                  <a:pt x="51984" y="175178"/>
                </a:lnTo>
                <a:lnTo>
                  <a:pt x="53997" y="175666"/>
                </a:lnTo>
                <a:lnTo>
                  <a:pt x="56183" y="176625"/>
                </a:lnTo>
                <a:lnTo>
                  <a:pt x="58369" y="177584"/>
                </a:lnTo>
                <a:lnTo>
                  <a:pt x="60786" y="179220"/>
                </a:lnTo>
                <a:lnTo>
                  <a:pt x="62827" y="181140"/>
                </a:lnTo>
                <a:lnTo>
                  <a:pt x="64867" y="183060"/>
                </a:lnTo>
                <a:lnTo>
                  <a:pt x="66536" y="185802"/>
                </a:lnTo>
                <a:lnTo>
                  <a:pt x="68427" y="188148"/>
                </a:lnTo>
                <a:lnTo>
                  <a:pt x="70318" y="190493"/>
                </a:lnTo>
                <a:lnTo>
                  <a:pt x="72409" y="192781"/>
                </a:lnTo>
                <a:lnTo>
                  <a:pt x="74173" y="195210"/>
                </a:lnTo>
                <a:lnTo>
                  <a:pt x="75938" y="197639"/>
                </a:lnTo>
                <a:lnTo>
                  <a:pt x="77344" y="200121"/>
                </a:lnTo>
                <a:lnTo>
                  <a:pt x="79016" y="202719"/>
                </a:lnTo>
                <a:lnTo>
                  <a:pt x="80688" y="205317"/>
                </a:lnTo>
                <a:lnTo>
                  <a:pt x="82592" y="208015"/>
                </a:lnTo>
                <a:lnTo>
                  <a:pt x="84203" y="210796"/>
                </a:lnTo>
                <a:lnTo>
                  <a:pt x="85814" y="213577"/>
                </a:lnTo>
                <a:lnTo>
                  <a:pt x="87104" y="216465"/>
                </a:lnTo>
                <a:lnTo>
                  <a:pt x="88680" y="219404"/>
                </a:lnTo>
                <a:lnTo>
                  <a:pt x="90257" y="222344"/>
                </a:lnTo>
                <a:lnTo>
                  <a:pt x="91831" y="225645"/>
                </a:lnTo>
                <a:lnTo>
                  <a:pt x="93662" y="228435"/>
                </a:lnTo>
                <a:lnTo>
                  <a:pt x="95493" y="231225"/>
                </a:lnTo>
                <a:lnTo>
                  <a:pt x="97481" y="234172"/>
                </a:lnTo>
                <a:lnTo>
                  <a:pt x="99669" y="236142"/>
                </a:lnTo>
                <a:lnTo>
                  <a:pt x="101856" y="238112"/>
                </a:lnTo>
                <a:lnTo>
                  <a:pt x="104253" y="239571"/>
                </a:lnTo>
                <a:lnTo>
                  <a:pt x="106786" y="240257"/>
                </a:lnTo>
                <a:lnTo>
                  <a:pt x="109320" y="240942"/>
                </a:lnTo>
                <a:lnTo>
                  <a:pt x="112324" y="240868"/>
                </a:lnTo>
                <a:lnTo>
                  <a:pt x="125769" y="232283"/>
                </a:lnTo>
                <a:lnTo>
                  <a:pt x="127585" y="230060"/>
                </a:lnTo>
                <a:lnTo>
                  <a:pt x="129401" y="227837"/>
                </a:lnTo>
                <a:lnTo>
                  <a:pt x="131330" y="225613"/>
                </a:lnTo>
                <a:lnTo>
                  <a:pt x="132955" y="223237"/>
                </a:lnTo>
                <a:lnTo>
                  <a:pt x="140477" y="207695"/>
                </a:lnTo>
                <a:lnTo>
                  <a:pt x="141332" y="204899"/>
                </a:lnTo>
                <a:lnTo>
                  <a:pt x="141684" y="201983"/>
                </a:lnTo>
                <a:lnTo>
                  <a:pt x="142464" y="199018"/>
                </a:lnTo>
                <a:lnTo>
                  <a:pt x="143244" y="196053"/>
                </a:lnTo>
                <a:lnTo>
                  <a:pt x="144277" y="192992"/>
                </a:lnTo>
                <a:lnTo>
                  <a:pt x="145157" y="189908"/>
                </a:lnTo>
                <a:lnTo>
                  <a:pt x="146037" y="186823"/>
                </a:lnTo>
                <a:lnTo>
                  <a:pt x="146694" y="183400"/>
                </a:lnTo>
                <a:lnTo>
                  <a:pt x="147744" y="180510"/>
                </a:lnTo>
                <a:lnTo>
                  <a:pt x="148795" y="177619"/>
                </a:lnTo>
                <a:lnTo>
                  <a:pt x="149962" y="174597"/>
                </a:lnTo>
                <a:lnTo>
                  <a:pt x="151459" y="172565"/>
                </a:lnTo>
                <a:lnTo>
                  <a:pt x="152956" y="170533"/>
                </a:lnTo>
                <a:lnTo>
                  <a:pt x="154990" y="169035"/>
                </a:lnTo>
                <a:lnTo>
                  <a:pt x="156726" y="168319"/>
                </a:lnTo>
                <a:lnTo>
                  <a:pt x="158462" y="167602"/>
                </a:lnTo>
                <a:lnTo>
                  <a:pt x="160044" y="167931"/>
                </a:lnTo>
                <a:lnTo>
                  <a:pt x="161873" y="168263"/>
                </a:lnTo>
                <a:lnTo>
                  <a:pt x="163703" y="168595"/>
                </a:lnTo>
                <a:lnTo>
                  <a:pt x="165870" y="169242"/>
                </a:lnTo>
                <a:lnTo>
                  <a:pt x="167706" y="170313"/>
                </a:lnTo>
                <a:lnTo>
                  <a:pt x="169542" y="171384"/>
                </a:lnTo>
                <a:lnTo>
                  <a:pt x="171363" y="172889"/>
                </a:lnTo>
                <a:lnTo>
                  <a:pt x="172889" y="174687"/>
                </a:lnTo>
                <a:lnTo>
                  <a:pt x="174417" y="176485"/>
                </a:lnTo>
                <a:lnTo>
                  <a:pt x="175485" y="178975"/>
                </a:lnTo>
                <a:lnTo>
                  <a:pt x="176867" y="181100"/>
                </a:lnTo>
                <a:lnTo>
                  <a:pt x="178250" y="183227"/>
                </a:lnTo>
                <a:lnTo>
                  <a:pt x="179840" y="185245"/>
                </a:lnTo>
                <a:lnTo>
                  <a:pt x="181186" y="187443"/>
                </a:lnTo>
                <a:lnTo>
                  <a:pt x="182532" y="189642"/>
                </a:lnTo>
                <a:lnTo>
                  <a:pt x="183573" y="191891"/>
                </a:lnTo>
                <a:lnTo>
                  <a:pt x="184941" y="194293"/>
                </a:lnTo>
                <a:lnTo>
                  <a:pt x="186309" y="196694"/>
                </a:lnTo>
                <a:lnTo>
                  <a:pt x="187709" y="199217"/>
                </a:lnTo>
                <a:lnTo>
                  <a:pt x="189396" y="201852"/>
                </a:lnTo>
                <a:lnTo>
                  <a:pt x="191082" y="204487"/>
                </a:lnTo>
                <a:lnTo>
                  <a:pt x="192963" y="207528"/>
                </a:lnTo>
                <a:lnTo>
                  <a:pt x="195063" y="210101"/>
                </a:lnTo>
                <a:lnTo>
                  <a:pt x="218794" y="226374"/>
                </a:lnTo>
                <a:lnTo>
                  <a:pt x="221813" y="227334"/>
                </a:lnTo>
                <a:lnTo>
                  <a:pt x="225228" y="228244"/>
                </a:lnTo>
                <a:lnTo>
                  <a:pt x="228114" y="228495"/>
                </a:lnTo>
                <a:lnTo>
                  <a:pt x="231001" y="228745"/>
                </a:lnTo>
                <a:lnTo>
                  <a:pt x="233513" y="228563"/>
                </a:lnTo>
                <a:lnTo>
                  <a:pt x="236112" y="227876"/>
                </a:lnTo>
                <a:lnTo>
                  <a:pt x="238711" y="227188"/>
                </a:lnTo>
                <a:lnTo>
                  <a:pt x="241155" y="225950"/>
                </a:lnTo>
                <a:lnTo>
                  <a:pt x="243708" y="224370"/>
                </a:lnTo>
                <a:lnTo>
                  <a:pt x="246261" y="222791"/>
                </a:lnTo>
                <a:lnTo>
                  <a:pt x="249065" y="220695"/>
                </a:lnTo>
                <a:lnTo>
                  <a:pt x="251431" y="218398"/>
                </a:lnTo>
                <a:lnTo>
                  <a:pt x="253798" y="216101"/>
                </a:lnTo>
                <a:lnTo>
                  <a:pt x="255766" y="213392"/>
                </a:lnTo>
                <a:lnTo>
                  <a:pt x="257906" y="210587"/>
                </a:lnTo>
                <a:lnTo>
                  <a:pt x="260047" y="207781"/>
                </a:lnTo>
                <a:lnTo>
                  <a:pt x="262342" y="204687"/>
                </a:lnTo>
                <a:lnTo>
                  <a:pt x="264275" y="201564"/>
                </a:lnTo>
                <a:lnTo>
                  <a:pt x="266209" y="198440"/>
                </a:lnTo>
                <a:lnTo>
                  <a:pt x="268007" y="195139"/>
                </a:lnTo>
                <a:lnTo>
                  <a:pt x="269509" y="191848"/>
                </a:lnTo>
                <a:lnTo>
                  <a:pt x="271010" y="188557"/>
                </a:lnTo>
                <a:lnTo>
                  <a:pt x="271985" y="185443"/>
                </a:lnTo>
                <a:lnTo>
                  <a:pt x="273285" y="181817"/>
                </a:lnTo>
                <a:lnTo>
                  <a:pt x="274585" y="178191"/>
                </a:lnTo>
                <a:lnTo>
                  <a:pt x="276062" y="174080"/>
                </a:lnTo>
                <a:lnTo>
                  <a:pt x="277311" y="170093"/>
                </a:lnTo>
                <a:lnTo>
                  <a:pt x="285094" y="130680"/>
                </a:lnTo>
                <a:lnTo>
                  <a:pt x="286084" y="116135"/>
                </a:lnTo>
                <a:lnTo>
                  <a:pt x="286325" y="111081"/>
                </a:lnTo>
                <a:lnTo>
                  <a:pt x="286653" y="85023"/>
                </a:lnTo>
                <a:lnTo>
                  <a:pt x="286658" y="80112"/>
                </a:lnTo>
                <a:lnTo>
                  <a:pt x="286614" y="75645"/>
                </a:lnTo>
                <a:lnTo>
                  <a:pt x="286573" y="70897"/>
                </a:lnTo>
                <a:lnTo>
                  <a:pt x="286534" y="66149"/>
                </a:lnTo>
                <a:lnTo>
                  <a:pt x="286739" y="61206"/>
                </a:lnTo>
                <a:lnTo>
                  <a:pt x="286413" y="56537"/>
                </a:lnTo>
                <a:lnTo>
                  <a:pt x="286086" y="51867"/>
                </a:lnTo>
                <a:lnTo>
                  <a:pt x="285301" y="47256"/>
                </a:lnTo>
                <a:lnTo>
                  <a:pt x="284618" y="42879"/>
                </a:lnTo>
                <a:lnTo>
                  <a:pt x="283935" y="38502"/>
                </a:lnTo>
                <a:lnTo>
                  <a:pt x="283057" y="34301"/>
                </a:lnTo>
                <a:lnTo>
                  <a:pt x="282311" y="30274"/>
                </a:lnTo>
                <a:lnTo>
                  <a:pt x="281565" y="26248"/>
                </a:lnTo>
                <a:lnTo>
                  <a:pt x="280792" y="22426"/>
                </a:lnTo>
                <a:lnTo>
                  <a:pt x="280141" y="18719"/>
                </a:lnTo>
                <a:lnTo>
                  <a:pt x="279491" y="15011"/>
                </a:lnTo>
                <a:lnTo>
                  <a:pt x="279170" y="10948"/>
                </a:lnTo>
                <a:lnTo>
                  <a:pt x="278408" y="8031"/>
                </a:lnTo>
                <a:lnTo>
                  <a:pt x="277646" y="5114"/>
                </a:lnTo>
                <a:lnTo>
                  <a:pt x="276526" y="2431"/>
                </a:lnTo>
                <a:lnTo>
                  <a:pt x="275568" y="1215"/>
                </a:lnTo>
                <a:lnTo>
                  <a:pt x="274610" y="0"/>
                </a:lnTo>
                <a:lnTo>
                  <a:pt x="273551" y="83"/>
                </a:lnTo>
                <a:lnTo>
                  <a:pt x="272658" y="735"/>
                </a:lnTo>
                <a:lnTo>
                  <a:pt x="271764" y="1386"/>
                </a:lnTo>
                <a:lnTo>
                  <a:pt x="271186" y="2839"/>
                </a:lnTo>
                <a:lnTo>
                  <a:pt x="270207" y="5124"/>
                </a:lnTo>
                <a:lnTo>
                  <a:pt x="269227" y="7409"/>
                </a:lnTo>
                <a:lnTo>
                  <a:pt x="267908" y="10920"/>
                </a:lnTo>
                <a:lnTo>
                  <a:pt x="266782" y="14444"/>
                </a:lnTo>
                <a:lnTo>
                  <a:pt x="265657" y="17967"/>
                </a:lnTo>
                <a:lnTo>
                  <a:pt x="262210" y="47924"/>
                </a:lnTo>
                <a:lnTo>
                  <a:pt x="262393" y="54293"/>
                </a:lnTo>
                <a:lnTo>
                  <a:pt x="262565" y="60694"/>
                </a:lnTo>
                <a:lnTo>
                  <a:pt x="262737" y="67095"/>
                </a:lnTo>
                <a:lnTo>
                  <a:pt x="263087" y="73866"/>
                </a:lnTo>
                <a:lnTo>
                  <a:pt x="263389" y="80590"/>
                </a:lnTo>
                <a:lnTo>
                  <a:pt x="263692" y="87313"/>
                </a:lnTo>
                <a:lnTo>
                  <a:pt x="264064" y="94215"/>
                </a:lnTo>
                <a:lnTo>
                  <a:pt x="264381" y="101037"/>
                </a:lnTo>
                <a:lnTo>
                  <a:pt x="264698" y="107860"/>
                </a:lnTo>
                <a:lnTo>
                  <a:pt x="264749" y="115003"/>
                </a:lnTo>
                <a:lnTo>
                  <a:pt x="265288" y="121526"/>
                </a:lnTo>
                <a:lnTo>
                  <a:pt x="265827" y="128049"/>
                </a:lnTo>
                <a:lnTo>
                  <a:pt x="266789" y="134099"/>
                </a:lnTo>
                <a:lnTo>
                  <a:pt x="267619" y="140173"/>
                </a:lnTo>
                <a:lnTo>
                  <a:pt x="268448" y="146246"/>
                </a:lnTo>
                <a:lnTo>
                  <a:pt x="269162" y="152342"/>
                </a:lnTo>
                <a:lnTo>
                  <a:pt x="270265" y="157969"/>
                </a:lnTo>
                <a:lnTo>
                  <a:pt x="277984" y="183534"/>
                </a:lnTo>
                <a:lnTo>
                  <a:pt x="279821" y="187893"/>
                </a:lnTo>
                <a:lnTo>
                  <a:pt x="298280" y="219319"/>
                </a:lnTo>
                <a:lnTo>
                  <a:pt x="301018" y="221928"/>
                </a:lnTo>
                <a:lnTo>
                  <a:pt x="329639" y="235851"/>
                </a:lnTo>
                <a:lnTo>
                  <a:pt x="333348" y="236829"/>
                </a:lnTo>
                <a:lnTo>
                  <a:pt x="337086" y="237483"/>
                </a:lnTo>
                <a:lnTo>
                  <a:pt x="340735" y="238014"/>
                </a:lnTo>
                <a:lnTo>
                  <a:pt x="344384" y="238545"/>
                </a:lnTo>
                <a:lnTo>
                  <a:pt x="347994" y="239091"/>
                </a:lnTo>
                <a:lnTo>
                  <a:pt x="372062" y="233783"/>
                </a:lnTo>
                <a:lnTo>
                  <a:pt x="375383" y="232105"/>
                </a:lnTo>
                <a:lnTo>
                  <a:pt x="378917" y="229961"/>
                </a:lnTo>
                <a:lnTo>
                  <a:pt x="381893" y="227626"/>
                </a:lnTo>
                <a:lnTo>
                  <a:pt x="384871" y="225292"/>
                </a:lnTo>
                <a:lnTo>
                  <a:pt x="395683" y="210790"/>
                </a:lnTo>
                <a:lnTo>
                  <a:pt x="397252" y="207684"/>
                </a:lnTo>
                <a:lnTo>
                  <a:pt x="401304" y="191190"/>
                </a:lnTo>
                <a:lnTo>
                  <a:pt x="401496" y="187857"/>
                </a:lnTo>
                <a:lnTo>
                  <a:pt x="400966" y="184490"/>
                </a:lnTo>
                <a:lnTo>
                  <a:pt x="400483" y="181151"/>
                </a:lnTo>
                <a:lnTo>
                  <a:pt x="400000" y="177812"/>
                </a:lnTo>
                <a:lnTo>
                  <a:pt x="399413" y="174471"/>
                </a:lnTo>
                <a:lnTo>
                  <a:pt x="388565" y="151481"/>
                </a:lnTo>
                <a:lnTo>
                  <a:pt x="386349" y="148507"/>
                </a:lnTo>
                <a:lnTo>
                  <a:pt x="372557" y="135965"/>
                </a:lnTo>
                <a:lnTo>
                  <a:pt x="369577" y="133742"/>
                </a:lnTo>
                <a:lnTo>
                  <a:pt x="366419" y="131746"/>
                </a:lnTo>
                <a:lnTo>
                  <a:pt x="363250" y="130084"/>
                </a:lnTo>
                <a:lnTo>
                  <a:pt x="360080" y="128421"/>
                </a:lnTo>
                <a:lnTo>
                  <a:pt x="340359" y="125099"/>
                </a:lnTo>
                <a:lnTo>
                  <a:pt x="337044" y="125290"/>
                </a:lnTo>
                <a:lnTo>
                  <a:pt x="333750" y="125972"/>
                </a:lnTo>
                <a:lnTo>
                  <a:pt x="330456" y="126653"/>
                </a:lnTo>
                <a:lnTo>
                  <a:pt x="315740" y="134659"/>
                </a:lnTo>
                <a:lnTo>
                  <a:pt x="313125" y="136785"/>
                </a:lnTo>
                <a:lnTo>
                  <a:pt x="302255" y="150516"/>
                </a:lnTo>
                <a:lnTo>
                  <a:pt x="300574" y="153508"/>
                </a:lnTo>
                <a:lnTo>
                  <a:pt x="295580" y="169707"/>
                </a:lnTo>
                <a:lnTo>
                  <a:pt x="294940" y="173005"/>
                </a:lnTo>
                <a:lnTo>
                  <a:pt x="294303" y="176358"/>
                </a:lnTo>
                <a:lnTo>
                  <a:pt x="294280" y="179685"/>
                </a:lnTo>
                <a:lnTo>
                  <a:pt x="294256" y="183013"/>
                </a:lnTo>
                <a:lnTo>
                  <a:pt x="294879" y="186625"/>
                </a:lnTo>
                <a:lnTo>
                  <a:pt x="295438" y="189672"/>
                </a:lnTo>
                <a:lnTo>
                  <a:pt x="295995" y="192718"/>
                </a:lnTo>
                <a:lnTo>
                  <a:pt x="297262" y="196582"/>
                </a:lnTo>
                <a:lnTo>
                  <a:pt x="297628" y="197964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65"/>
          <p:cNvGrpSpPr/>
          <p:nvPr/>
        </p:nvGrpSpPr>
        <p:grpSpPr>
          <a:xfrm>
            <a:off x="6144572" y="2282818"/>
            <a:ext cx="165100" cy="289951"/>
            <a:chOff x="5914714" y="4184646"/>
            <a:chExt cx="165100" cy="290195"/>
          </a:xfrm>
        </p:grpSpPr>
        <p:pic>
          <p:nvPicPr>
            <p:cNvPr id="46" name="object 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4714" y="4278528"/>
              <a:ext cx="107655" cy="174347"/>
            </a:xfrm>
            <a:prstGeom prst="rect">
              <a:avLst/>
            </a:prstGeom>
          </p:spPr>
        </p:pic>
        <p:sp>
          <p:nvSpPr>
            <p:cNvPr id="47" name="object 67"/>
            <p:cNvSpPr/>
            <p:nvPr/>
          </p:nvSpPr>
          <p:spPr>
            <a:xfrm>
              <a:off x="6060114" y="4194171"/>
              <a:ext cx="10160" cy="271145"/>
            </a:xfrm>
            <a:custGeom>
              <a:avLst/>
              <a:gdLst/>
              <a:ahLst/>
              <a:cxnLst/>
              <a:rect l="l" t="t" r="r" b="b"/>
              <a:pathLst>
                <a:path w="10160" h="271145">
                  <a:moveTo>
                    <a:pt x="9604" y="0"/>
                  </a:moveTo>
                  <a:lnTo>
                    <a:pt x="9604" y="0"/>
                  </a:lnTo>
                  <a:lnTo>
                    <a:pt x="9604" y="540"/>
                  </a:lnTo>
                  <a:lnTo>
                    <a:pt x="9604" y="91"/>
                  </a:lnTo>
                  <a:lnTo>
                    <a:pt x="9604" y="244120"/>
                  </a:lnTo>
                  <a:lnTo>
                    <a:pt x="9874" y="247740"/>
                  </a:lnTo>
                  <a:lnTo>
                    <a:pt x="9604" y="250776"/>
                  </a:lnTo>
                  <a:lnTo>
                    <a:pt x="9334" y="253812"/>
                  </a:lnTo>
                  <a:lnTo>
                    <a:pt x="8883" y="256197"/>
                  </a:lnTo>
                  <a:lnTo>
                    <a:pt x="7984" y="258675"/>
                  </a:lnTo>
                  <a:lnTo>
                    <a:pt x="7085" y="261153"/>
                  </a:lnTo>
                  <a:lnTo>
                    <a:pt x="5540" y="263596"/>
                  </a:lnTo>
                  <a:lnTo>
                    <a:pt x="4210" y="265644"/>
                  </a:lnTo>
                  <a:lnTo>
                    <a:pt x="2879" y="267692"/>
                  </a:lnTo>
                  <a:lnTo>
                    <a:pt x="701" y="270076"/>
                  </a:lnTo>
                  <a:lnTo>
                    <a:pt x="0" y="270962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68"/>
          <p:cNvGrpSpPr/>
          <p:nvPr/>
        </p:nvGrpSpPr>
        <p:grpSpPr>
          <a:xfrm>
            <a:off x="3002684" y="2749504"/>
            <a:ext cx="2310130" cy="1374890"/>
            <a:chOff x="2772826" y="4651724"/>
            <a:chExt cx="2310130" cy="1376045"/>
          </a:xfrm>
        </p:grpSpPr>
        <p:pic>
          <p:nvPicPr>
            <p:cNvPr id="49" name="object 6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13820" y="4703360"/>
              <a:ext cx="250924" cy="168056"/>
            </a:xfrm>
            <a:prstGeom prst="rect">
              <a:avLst/>
            </a:prstGeom>
          </p:spPr>
        </p:pic>
        <p:pic>
          <p:nvPicPr>
            <p:cNvPr id="50" name="object 7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64062" y="5199323"/>
              <a:ext cx="194254" cy="103911"/>
            </a:xfrm>
            <a:prstGeom prst="rect">
              <a:avLst/>
            </a:prstGeom>
          </p:spPr>
        </p:pic>
        <p:pic>
          <p:nvPicPr>
            <p:cNvPr id="51" name="object 7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92017" y="5270148"/>
              <a:ext cx="86107" cy="166744"/>
            </a:xfrm>
            <a:prstGeom prst="rect">
              <a:avLst/>
            </a:prstGeom>
          </p:spPr>
        </p:pic>
        <p:pic>
          <p:nvPicPr>
            <p:cNvPr id="52" name="object 7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72826" y="4651724"/>
              <a:ext cx="926481" cy="1370732"/>
            </a:xfrm>
            <a:prstGeom prst="rect">
              <a:avLst/>
            </a:prstGeom>
          </p:spPr>
        </p:pic>
        <p:pic>
          <p:nvPicPr>
            <p:cNvPr id="53" name="object 7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76548" y="5882868"/>
              <a:ext cx="102551" cy="144637"/>
            </a:xfrm>
            <a:prstGeom prst="rect">
              <a:avLst/>
            </a:prstGeom>
          </p:spPr>
        </p:pic>
        <p:pic>
          <p:nvPicPr>
            <p:cNvPr id="54" name="object 7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5774" y="5607177"/>
              <a:ext cx="1146661" cy="418717"/>
            </a:xfrm>
            <a:prstGeom prst="rect">
              <a:avLst/>
            </a:prstGeom>
          </p:spPr>
        </p:pic>
      </p:grpSp>
      <p:sp>
        <p:nvSpPr>
          <p:cNvPr id="55" name="object 75"/>
          <p:cNvSpPr/>
          <p:nvPr/>
        </p:nvSpPr>
        <p:spPr>
          <a:xfrm>
            <a:off x="4402733" y="2759025"/>
            <a:ext cx="159385" cy="246172"/>
          </a:xfrm>
          <a:custGeom>
            <a:avLst/>
            <a:gdLst/>
            <a:ahLst/>
            <a:cxnLst/>
            <a:rect l="l" t="t" r="r" b="b"/>
            <a:pathLst>
              <a:path w="159385" h="246379">
                <a:moveTo>
                  <a:pt x="652" y="28592"/>
                </a:moveTo>
                <a:lnTo>
                  <a:pt x="652" y="28592"/>
                </a:lnTo>
                <a:lnTo>
                  <a:pt x="652" y="29132"/>
                </a:lnTo>
                <a:lnTo>
                  <a:pt x="652" y="28683"/>
                </a:lnTo>
                <a:lnTo>
                  <a:pt x="652" y="73168"/>
                </a:lnTo>
                <a:lnTo>
                  <a:pt x="614" y="80321"/>
                </a:lnTo>
                <a:lnTo>
                  <a:pt x="551" y="87801"/>
                </a:lnTo>
                <a:lnTo>
                  <a:pt x="538" y="95356"/>
                </a:lnTo>
                <a:lnTo>
                  <a:pt x="652" y="102737"/>
                </a:lnTo>
                <a:lnTo>
                  <a:pt x="3322" y="144150"/>
                </a:lnTo>
                <a:lnTo>
                  <a:pt x="4426" y="156684"/>
                </a:lnTo>
                <a:lnTo>
                  <a:pt x="5128" y="164646"/>
                </a:lnTo>
                <a:lnTo>
                  <a:pt x="5863" y="171983"/>
                </a:lnTo>
                <a:lnTo>
                  <a:pt x="6482" y="178617"/>
                </a:lnTo>
                <a:lnTo>
                  <a:pt x="7101" y="185251"/>
                </a:lnTo>
                <a:lnTo>
                  <a:pt x="7666" y="191106"/>
                </a:lnTo>
                <a:lnTo>
                  <a:pt x="8139" y="196489"/>
                </a:lnTo>
                <a:lnTo>
                  <a:pt x="8611" y="201871"/>
                </a:lnTo>
                <a:lnTo>
                  <a:pt x="8996" y="206530"/>
                </a:lnTo>
                <a:lnTo>
                  <a:pt x="9314" y="210912"/>
                </a:lnTo>
                <a:lnTo>
                  <a:pt x="9633" y="215294"/>
                </a:lnTo>
                <a:lnTo>
                  <a:pt x="10439" y="232972"/>
                </a:lnTo>
                <a:lnTo>
                  <a:pt x="10529" y="236211"/>
                </a:lnTo>
                <a:lnTo>
                  <a:pt x="10564" y="240286"/>
                </a:lnTo>
                <a:lnTo>
                  <a:pt x="10590" y="242216"/>
                </a:lnTo>
                <a:lnTo>
                  <a:pt x="10616" y="244145"/>
                </a:lnTo>
                <a:lnTo>
                  <a:pt x="10606" y="244954"/>
                </a:lnTo>
                <a:lnTo>
                  <a:pt x="10596" y="244551"/>
                </a:lnTo>
                <a:lnTo>
                  <a:pt x="10586" y="244147"/>
                </a:lnTo>
                <a:lnTo>
                  <a:pt x="10555" y="242106"/>
                </a:lnTo>
                <a:lnTo>
                  <a:pt x="10528" y="239795"/>
                </a:lnTo>
                <a:lnTo>
                  <a:pt x="10502" y="237483"/>
                </a:lnTo>
                <a:lnTo>
                  <a:pt x="10736" y="234364"/>
                </a:lnTo>
                <a:lnTo>
                  <a:pt x="10436" y="230680"/>
                </a:lnTo>
                <a:lnTo>
                  <a:pt x="10135" y="226998"/>
                </a:lnTo>
                <a:lnTo>
                  <a:pt x="9382" y="222249"/>
                </a:lnTo>
                <a:lnTo>
                  <a:pt x="8726" y="217696"/>
                </a:lnTo>
                <a:lnTo>
                  <a:pt x="8070" y="213143"/>
                </a:lnTo>
                <a:lnTo>
                  <a:pt x="7221" y="208387"/>
                </a:lnTo>
                <a:lnTo>
                  <a:pt x="6499" y="203363"/>
                </a:lnTo>
                <a:lnTo>
                  <a:pt x="5776" y="198339"/>
                </a:lnTo>
                <a:lnTo>
                  <a:pt x="5024" y="192767"/>
                </a:lnTo>
                <a:lnTo>
                  <a:pt x="4391" y="187552"/>
                </a:lnTo>
                <a:lnTo>
                  <a:pt x="3758" y="182336"/>
                </a:lnTo>
                <a:lnTo>
                  <a:pt x="767" y="143233"/>
                </a:lnTo>
                <a:lnTo>
                  <a:pt x="578" y="138513"/>
                </a:lnTo>
                <a:lnTo>
                  <a:pt x="466" y="133858"/>
                </a:lnTo>
                <a:lnTo>
                  <a:pt x="376" y="129444"/>
                </a:lnTo>
                <a:lnTo>
                  <a:pt x="286" y="125029"/>
                </a:lnTo>
                <a:lnTo>
                  <a:pt x="253" y="120799"/>
                </a:lnTo>
                <a:lnTo>
                  <a:pt x="228" y="116747"/>
                </a:lnTo>
                <a:lnTo>
                  <a:pt x="203" y="112696"/>
                </a:lnTo>
                <a:lnTo>
                  <a:pt x="214" y="108857"/>
                </a:lnTo>
                <a:lnTo>
                  <a:pt x="226" y="105135"/>
                </a:lnTo>
                <a:lnTo>
                  <a:pt x="237" y="101414"/>
                </a:lnTo>
                <a:lnTo>
                  <a:pt x="0" y="98154"/>
                </a:lnTo>
                <a:lnTo>
                  <a:pt x="297" y="94420"/>
                </a:lnTo>
                <a:lnTo>
                  <a:pt x="595" y="90686"/>
                </a:lnTo>
                <a:lnTo>
                  <a:pt x="1353" y="86648"/>
                </a:lnTo>
                <a:lnTo>
                  <a:pt x="2013" y="82732"/>
                </a:lnTo>
                <a:lnTo>
                  <a:pt x="2674" y="78817"/>
                </a:lnTo>
                <a:lnTo>
                  <a:pt x="3261" y="73997"/>
                </a:lnTo>
                <a:lnTo>
                  <a:pt x="4260" y="70926"/>
                </a:lnTo>
                <a:lnTo>
                  <a:pt x="11676" y="62704"/>
                </a:lnTo>
                <a:lnTo>
                  <a:pt x="13493" y="63029"/>
                </a:lnTo>
                <a:lnTo>
                  <a:pt x="15310" y="63354"/>
                </a:lnTo>
                <a:lnTo>
                  <a:pt x="16995" y="64628"/>
                </a:lnTo>
                <a:lnTo>
                  <a:pt x="18912" y="66258"/>
                </a:lnTo>
                <a:lnTo>
                  <a:pt x="20829" y="67889"/>
                </a:lnTo>
                <a:lnTo>
                  <a:pt x="22815" y="70267"/>
                </a:lnTo>
                <a:lnTo>
                  <a:pt x="24996" y="72813"/>
                </a:lnTo>
                <a:lnTo>
                  <a:pt x="27178" y="75359"/>
                </a:lnTo>
                <a:lnTo>
                  <a:pt x="29787" y="78155"/>
                </a:lnTo>
                <a:lnTo>
                  <a:pt x="31999" y="81536"/>
                </a:lnTo>
                <a:lnTo>
                  <a:pt x="34212" y="84918"/>
                </a:lnTo>
                <a:lnTo>
                  <a:pt x="36149" y="89068"/>
                </a:lnTo>
                <a:lnTo>
                  <a:pt x="38271" y="93102"/>
                </a:lnTo>
                <a:lnTo>
                  <a:pt x="40394" y="97137"/>
                </a:lnTo>
                <a:lnTo>
                  <a:pt x="42475" y="101258"/>
                </a:lnTo>
                <a:lnTo>
                  <a:pt x="44731" y="105744"/>
                </a:lnTo>
                <a:lnTo>
                  <a:pt x="46987" y="110229"/>
                </a:lnTo>
                <a:lnTo>
                  <a:pt x="49598" y="115256"/>
                </a:lnTo>
                <a:lnTo>
                  <a:pt x="51807" y="120015"/>
                </a:lnTo>
                <a:lnTo>
                  <a:pt x="54016" y="124773"/>
                </a:lnTo>
                <a:lnTo>
                  <a:pt x="55907" y="129399"/>
                </a:lnTo>
                <a:lnTo>
                  <a:pt x="57987" y="134295"/>
                </a:lnTo>
                <a:lnTo>
                  <a:pt x="60068" y="139191"/>
                </a:lnTo>
                <a:lnTo>
                  <a:pt x="62087" y="144450"/>
                </a:lnTo>
                <a:lnTo>
                  <a:pt x="64290" y="149393"/>
                </a:lnTo>
                <a:lnTo>
                  <a:pt x="66492" y="154336"/>
                </a:lnTo>
                <a:lnTo>
                  <a:pt x="69042" y="159288"/>
                </a:lnTo>
                <a:lnTo>
                  <a:pt x="71201" y="163954"/>
                </a:lnTo>
                <a:lnTo>
                  <a:pt x="73360" y="168620"/>
                </a:lnTo>
                <a:lnTo>
                  <a:pt x="75202" y="173116"/>
                </a:lnTo>
                <a:lnTo>
                  <a:pt x="77242" y="177391"/>
                </a:lnTo>
                <a:lnTo>
                  <a:pt x="79283" y="181666"/>
                </a:lnTo>
                <a:lnTo>
                  <a:pt x="81538" y="185711"/>
                </a:lnTo>
                <a:lnTo>
                  <a:pt x="83441" y="189603"/>
                </a:lnTo>
                <a:lnTo>
                  <a:pt x="85345" y="193496"/>
                </a:lnTo>
                <a:lnTo>
                  <a:pt x="86883" y="197167"/>
                </a:lnTo>
                <a:lnTo>
                  <a:pt x="88665" y="200747"/>
                </a:lnTo>
                <a:lnTo>
                  <a:pt x="90447" y="204326"/>
                </a:lnTo>
                <a:lnTo>
                  <a:pt x="92445" y="207727"/>
                </a:lnTo>
                <a:lnTo>
                  <a:pt x="94133" y="211082"/>
                </a:lnTo>
                <a:lnTo>
                  <a:pt x="95822" y="214437"/>
                </a:lnTo>
                <a:lnTo>
                  <a:pt x="97170" y="217934"/>
                </a:lnTo>
                <a:lnTo>
                  <a:pt x="98795" y="220876"/>
                </a:lnTo>
                <a:lnTo>
                  <a:pt x="100419" y="223819"/>
                </a:lnTo>
                <a:lnTo>
                  <a:pt x="102293" y="226230"/>
                </a:lnTo>
                <a:lnTo>
                  <a:pt x="103879" y="228736"/>
                </a:lnTo>
                <a:lnTo>
                  <a:pt x="105465" y="231242"/>
                </a:lnTo>
                <a:lnTo>
                  <a:pt x="106744" y="233780"/>
                </a:lnTo>
                <a:lnTo>
                  <a:pt x="108311" y="235912"/>
                </a:lnTo>
                <a:lnTo>
                  <a:pt x="122906" y="246177"/>
                </a:lnTo>
                <a:lnTo>
                  <a:pt x="124817" y="246138"/>
                </a:lnTo>
                <a:lnTo>
                  <a:pt x="126727" y="246098"/>
                </a:lnTo>
                <a:lnTo>
                  <a:pt x="128915" y="245878"/>
                </a:lnTo>
                <a:lnTo>
                  <a:pt x="130765" y="245171"/>
                </a:lnTo>
                <a:lnTo>
                  <a:pt x="132615" y="244464"/>
                </a:lnTo>
                <a:lnTo>
                  <a:pt x="134142" y="243089"/>
                </a:lnTo>
                <a:lnTo>
                  <a:pt x="135918" y="241899"/>
                </a:lnTo>
                <a:lnTo>
                  <a:pt x="137693" y="240709"/>
                </a:lnTo>
                <a:lnTo>
                  <a:pt x="139711" y="239531"/>
                </a:lnTo>
                <a:lnTo>
                  <a:pt x="141417" y="238031"/>
                </a:lnTo>
                <a:lnTo>
                  <a:pt x="143123" y="236532"/>
                </a:lnTo>
                <a:lnTo>
                  <a:pt x="144773" y="234841"/>
                </a:lnTo>
                <a:lnTo>
                  <a:pt x="146154" y="232902"/>
                </a:lnTo>
                <a:lnTo>
                  <a:pt x="147536" y="230962"/>
                </a:lnTo>
                <a:lnTo>
                  <a:pt x="154041" y="193373"/>
                </a:lnTo>
                <a:lnTo>
                  <a:pt x="154171" y="188987"/>
                </a:lnTo>
                <a:lnTo>
                  <a:pt x="154188" y="184640"/>
                </a:lnTo>
                <a:lnTo>
                  <a:pt x="154196" y="179971"/>
                </a:lnTo>
                <a:lnTo>
                  <a:pt x="154204" y="175302"/>
                </a:lnTo>
                <a:lnTo>
                  <a:pt x="154143" y="170458"/>
                </a:lnTo>
                <a:lnTo>
                  <a:pt x="154089" y="165361"/>
                </a:lnTo>
                <a:lnTo>
                  <a:pt x="154034" y="160264"/>
                </a:lnTo>
                <a:lnTo>
                  <a:pt x="153945" y="154644"/>
                </a:lnTo>
                <a:lnTo>
                  <a:pt x="153869" y="149390"/>
                </a:lnTo>
                <a:lnTo>
                  <a:pt x="153792" y="144135"/>
                </a:lnTo>
                <a:lnTo>
                  <a:pt x="153265" y="102834"/>
                </a:lnTo>
                <a:lnTo>
                  <a:pt x="153099" y="73124"/>
                </a:lnTo>
                <a:lnTo>
                  <a:pt x="153084" y="68527"/>
                </a:lnTo>
                <a:lnTo>
                  <a:pt x="153063" y="48048"/>
                </a:lnTo>
                <a:lnTo>
                  <a:pt x="153062" y="44248"/>
                </a:lnTo>
                <a:lnTo>
                  <a:pt x="153335" y="40667"/>
                </a:lnTo>
                <a:lnTo>
                  <a:pt x="153067" y="37163"/>
                </a:lnTo>
                <a:lnTo>
                  <a:pt x="152799" y="33658"/>
                </a:lnTo>
                <a:lnTo>
                  <a:pt x="152082" y="30323"/>
                </a:lnTo>
                <a:lnTo>
                  <a:pt x="151457" y="27022"/>
                </a:lnTo>
                <a:lnTo>
                  <a:pt x="150831" y="23721"/>
                </a:lnTo>
                <a:lnTo>
                  <a:pt x="150011" y="20535"/>
                </a:lnTo>
                <a:lnTo>
                  <a:pt x="149312" y="17357"/>
                </a:lnTo>
                <a:lnTo>
                  <a:pt x="148614" y="14179"/>
                </a:lnTo>
                <a:lnTo>
                  <a:pt x="147342" y="10529"/>
                </a:lnTo>
                <a:lnTo>
                  <a:pt x="147266" y="7953"/>
                </a:lnTo>
                <a:lnTo>
                  <a:pt x="147191" y="5376"/>
                </a:lnTo>
                <a:lnTo>
                  <a:pt x="147798" y="3195"/>
                </a:lnTo>
                <a:lnTo>
                  <a:pt x="148856" y="1898"/>
                </a:lnTo>
                <a:lnTo>
                  <a:pt x="149914" y="600"/>
                </a:lnTo>
                <a:lnTo>
                  <a:pt x="151899" y="334"/>
                </a:lnTo>
                <a:lnTo>
                  <a:pt x="153614" y="167"/>
                </a:lnTo>
                <a:lnTo>
                  <a:pt x="155330" y="0"/>
                </a:lnTo>
                <a:lnTo>
                  <a:pt x="158225" y="772"/>
                </a:lnTo>
                <a:lnTo>
                  <a:pt x="159148" y="893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object 7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653534" y="2811636"/>
            <a:ext cx="249727" cy="165602"/>
          </a:xfrm>
          <a:prstGeom prst="rect">
            <a:avLst/>
          </a:prstGeom>
        </p:spPr>
      </p:pic>
      <p:pic>
        <p:nvPicPr>
          <p:cNvPr id="57" name="object 7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40167" y="3178092"/>
            <a:ext cx="162592" cy="218460"/>
          </a:xfrm>
          <a:prstGeom prst="rect">
            <a:avLst/>
          </a:prstGeom>
        </p:spPr>
      </p:pic>
      <p:sp>
        <p:nvSpPr>
          <p:cNvPr id="58" name="object 78"/>
          <p:cNvSpPr/>
          <p:nvPr/>
        </p:nvSpPr>
        <p:spPr>
          <a:xfrm>
            <a:off x="4334347" y="3228733"/>
            <a:ext cx="341630" cy="123721"/>
          </a:xfrm>
          <a:custGeom>
            <a:avLst/>
            <a:gdLst/>
            <a:ahLst/>
            <a:cxnLst/>
            <a:rect l="l" t="t" r="r" b="b"/>
            <a:pathLst>
              <a:path w="341629" h="123825">
                <a:moveTo>
                  <a:pt x="2337" y="82760"/>
                </a:moveTo>
                <a:lnTo>
                  <a:pt x="2878" y="82760"/>
                </a:lnTo>
                <a:lnTo>
                  <a:pt x="0" y="83030"/>
                </a:lnTo>
                <a:lnTo>
                  <a:pt x="5577" y="82760"/>
                </a:lnTo>
                <a:lnTo>
                  <a:pt x="10889" y="82481"/>
                </a:lnTo>
                <a:lnTo>
                  <a:pt x="18077" y="82084"/>
                </a:lnTo>
                <a:lnTo>
                  <a:pt x="26572" y="81620"/>
                </a:lnTo>
                <a:lnTo>
                  <a:pt x="69041" y="79528"/>
                </a:lnTo>
                <a:lnTo>
                  <a:pt x="117193" y="77412"/>
                </a:lnTo>
                <a:lnTo>
                  <a:pt x="151255" y="76146"/>
                </a:lnTo>
                <a:lnTo>
                  <a:pt x="161873" y="75756"/>
                </a:lnTo>
                <a:lnTo>
                  <a:pt x="206717" y="72474"/>
                </a:lnTo>
                <a:lnTo>
                  <a:pt x="234724" y="69584"/>
                </a:lnTo>
                <a:lnTo>
                  <a:pt x="242970" y="68694"/>
                </a:lnTo>
                <a:lnTo>
                  <a:pt x="249922" y="68117"/>
                </a:lnTo>
                <a:lnTo>
                  <a:pt x="256197" y="67137"/>
                </a:lnTo>
                <a:lnTo>
                  <a:pt x="262472" y="66158"/>
                </a:lnTo>
                <a:lnTo>
                  <a:pt x="267611" y="64836"/>
                </a:lnTo>
                <a:lnTo>
                  <a:pt x="272373" y="63709"/>
                </a:lnTo>
                <a:lnTo>
                  <a:pt x="277136" y="62581"/>
                </a:lnTo>
                <a:lnTo>
                  <a:pt x="300562" y="43228"/>
                </a:lnTo>
                <a:lnTo>
                  <a:pt x="300815" y="40961"/>
                </a:lnTo>
                <a:lnTo>
                  <a:pt x="300216" y="38910"/>
                </a:lnTo>
                <a:lnTo>
                  <a:pt x="299667" y="36691"/>
                </a:lnTo>
                <a:lnTo>
                  <a:pt x="299118" y="34472"/>
                </a:lnTo>
                <a:lnTo>
                  <a:pt x="298396" y="32269"/>
                </a:lnTo>
                <a:lnTo>
                  <a:pt x="297270" y="29911"/>
                </a:lnTo>
                <a:lnTo>
                  <a:pt x="296143" y="27552"/>
                </a:lnTo>
                <a:lnTo>
                  <a:pt x="294672" y="25108"/>
                </a:lnTo>
                <a:lnTo>
                  <a:pt x="292909" y="22541"/>
                </a:lnTo>
                <a:lnTo>
                  <a:pt x="291145" y="19974"/>
                </a:lnTo>
                <a:lnTo>
                  <a:pt x="288470" y="17014"/>
                </a:lnTo>
                <a:lnTo>
                  <a:pt x="286687" y="14509"/>
                </a:lnTo>
                <a:lnTo>
                  <a:pt x="284904" y="12004"/>
                </a:lnTo>
                <a:lnTo>
                  <a:pt x="282892" y="9560"/>
                </a:lnTo>
                <a:lnTo>
                  <a:pt x="282213" y="7512"/>
                </a:lnTo>
                <a:lnTo>
                  <a:pt x="281534" y="5464"/>
                </a:lnTo>
                <a:lnTo>
                  <a:pt x="282085" y="3422"/>
                </a:lnTo>
                <a:lnTo>
                  <a:pt x="282612" y="2221"/>
                </a:lnTo>
                <a:lnTo>
                  <a:pt x="283141" y="1019"/>
                </a:lnTo>
                <a:lnTo>
                  <a:pt x="284069" y="607"/>
                </a:lnTo>
                <a:lnTo>
                  <a:pt x="285382" y="303"/>
                </a:lnTo>
                <a:lnTo>
                  <a:pt x="286693" y="0"/>
                </a:lnTo>
                <a:lnTo>
                  <a:pt x="288463" y="201"/>
                </a:lnTo>
                <a:lnTo>
                  <a:pt x="290484" y="398"/>
                </a:lnTo>
                <a:lnTo>
                  <a:pt x="292505" y="595"/>
                </a:lnTo>
                <a:lnTo>
                  <a:pt x="294934" y="800"/>
                </a:lnTo>
                <a:lnTo>
                  <a:pt x="297506" y="1484"/>
                </a:lnTo>
                <a:lnTo>
                  <a:pt x="300077" y="2167"/>
                </a:lnTo>
                <a:lnTo>
                  <a:pt x="302964" y="3419"/>
                </a:lnTo>
                <a:lnTo>
                  <a:pt x="305913" y="4500"/>
                </a:lnTo>
                <a:lnTo>
                  <a:pt x="308863" y="5581"/>
                </a:lnTo>
                <a:lnTo>
                  <a:pt x="312297" y="6603"/>
                </a:lnTo>
                <a:lnTo>
                  <a:pt x="315204" y="7969"/>
                </a:lnTo>
                <a:lnTo>
                  <a:pt x="318112" y="9335"/>
                </a:lnTo>
                <a:lnTo>
                  <a:pt x="320696" y="10879"/>
                </a:lnTo>
                <a:lnTo>
                  <a:pt x="323358" y="12695"/>
                </a:lnTo>
                <a:lnTo>
                  <a:pt x="326020" y="14511"/>
                </a:lnTo>
                <a:lnTo>
                  <a:pt x="328819" y="16324"/>
                </a:lnTo>
                <a:lnTo>
                  <a:pt x="340376" y="38572"/>
                </a:lnTo>
                <a:lnTo>
                  <a:pt x="340967" y="42209"/>
                </a:lnTo>
                <a:lnTo>
                  <a:pt x="341295" y="46308"/>
                </a:lnTo>
                <a:lnTo>
                  <a:pt x="341044" y="49774"/>
                </a:lnTo>
                <a:lnTo>
                  <a:pt x="340794" y="53238"/>
                </a:lnTo>
                <a:lnTo>
                  <a:pt x="339772" y="56301"/>
                </a:lnTo>
                <a:lnTo>
                  <a:pt x="338873" y="59361"/>
                </a:lnTo>
                <a:lnTo>
                  <a:pt x="337975" y="62421"/>
                </a:lnTo>
                <a:lnTo>
                  <a:pt x="336992" y="65255"/>
                </a:lnTo>
                <a:lnTo>
                  <a:pt x="324415" y="85156"/>
                </a:lnTo>
                <a:lnTo>
                  <a:pt x="322055" y="87761"/>
                </a:lnTo>
                <a:lnTo>
                  <a:pt x="319413" y="89939"/>
                </a:lnTo>
                <a:lnTo>
                  <a:pt x="316669" y="92255"/>
                </a:lnTo>
                <a:lnTo>
                  <a:pt x="313925" y="94570"/>
                </a:lnTo>
                <a:lnTo>
                  <a:pt x="310963" y="96734"/>
                </a:lnTo>
                <a:lnTo>
                  <a:pt x="307955" y="99052"/>
                </a:lnTo>
                <a:lnTo>
                  <a:pt x="304947" y="101369"/>
                </a:lnTo>
                <a:lnTo>
                  <a:pt x="301788" y="103967"/>
                </a:lnTo>
                <a:lnTo>
                  <a:pt x="298619" y="106162"/>
                </a:lnTo>
                <a:lnTo>
                  <a:pt x="295450" y="108357"/>
                </a:lnTo>
                <a:lnTo>
                  <a:pt x="291920" y="110190"/>
                </a:lnTo>
                <a:lnTo>
                  <a:pt x="288940" y="112221"/>
                </a:lnTo>
                <a:lnTo>
                  <a:pt x="285958" y="114251"/>
                </a:lnTo>
                <a:lnTo>
                  <a:pt x="283114" y="116471"/>
                </a:lnTo>
                <a:lnTo>
                  <a:pt x="280734" y="118345"/>
                </a:lnTo>
                <a:lnTo>
                  <a:pt x="278353" y="120217"/>
                </a:lnTo>
                <a:lnTo>
                  <a:pt x="275672" y="122607"/>
                </a:lnTo>
                <a:lnTo>
                  <a:pt x="274659" y="123459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object 79"/>
          <p:cNvGrpSpPr/>
          <p:nvPr/>
        </p:nvGrpSpPr>
        <p:grpSpPr>
          <a:xfrm>
            <a:off x="4878741" y="3159496"/>
            <a:ext cx="1107440" cy="218257"/>
            <a:chOff x="4648883" y="5062061"/>
            <a:chExt cx="1107440" cy="218440"/>
          </a:xfrm>
        </p:grpSpPr>
        <p:sp>
          <p:nvSpPr>
            <p:cNvPr id="60" name="object 80"/>
            <p:cNvSpPr/>
            <p:nvPr/>
          </p:nvSpPr>
          <p:spPr>
            <a:xfrm>
              <a:off x="4658408" y="5071586"/>
              <a:ext cx="274320" cy="19050"/>
            </a:xfrm>
            <a:custGeom>
              <a:avLst/>
              <a:gdLst/>
              <a:ahLst/>
              <a:cxnLst/>
              <a:rect l="l" t="t" r="r" b="b"/>
              <a:pathLst>
                <a:path w="274320" h="19050">
                  <a:moveTo>
                    <a:pt x="1077" y="18612"/>
                  </a:moveTo>
                  <a:lnTo>
                    <a:pt x="1887" y="18612"/>
                  </a:lnTo>
                  <a:lnTo>
                    <a:pt x="0" y="18882"/>
                  </a:lnTo>
                  <a:lnTo>
                    <a:pt x="5936" y="18612"/>
                  </a:lnTo>
                  <a:lnTo>
                    <a:pt x="11473" y="18333"/>
                  </a:lnTo>
                  <a:lnTo>
                    <a:pt x="18811" y="17936"/>
                  </a:lnTo>
                  <a:lnTo>
                    <a:pt x="27402" y="17472"/>
                  </a:lnTo>
                  <a:lnTo>
                    <a:pt x="70010" y="15381"/>
                  </a:lnTo>
                  <a:lnTo>
                    <a:pt x="116448" y="13264"/>
                  </a:lnTo>
                  <a:lnTo>
                    <a:pt x="149418" y="11998"/>
                  </a:lnTo>
                  <a:lnTo>
                    <a:pt x="159816" y="11608"/>
                  </a:lnTo>
                  <a:lnTo>
                    <a:pt x="204136" y="8327"/>
                  </a:lnTo>
                  <a:lnTo>
                    <a:pt x="230576" y="5436"/>
                  </a:lnTo>
                  <a:lnTo>
                    <a:pt x="238243" y="4547"/>
                  </a:lnTo>
                  <a:lnTo>
                    <a:pt x="244474" y="3699"/>
                  </a:lnTo>
                  <a:lnTo>
                    <a:pt x="250137" y="2990"/>
                  </a:lnTo>
                  <a:lnTo>
                    <a:pt x="255801" y="2280"/>
                  </a:lnTo>
                  <a:lnTo>
                    <a:pt x="260585" y="1680"/>
                  </a:lnTo>
                  <a:lnTo>
                    <a:pt x="264554" y="1181"/>
                  </a:lnTo>
                  <a:lnTo>
                    <a:pt x="268522" y="683"/>
                  </a:lnTo>
                  <a:lnTo>
                    <a:pt x="272381" y="196"/>
                  </a:lnTo>
                  <a:lnTo>
                    <a:pt x="273947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81"/>
            <p:cNvSpPr/>
            <p:nvPr/>
          </p:nvSpPr>
          <p:spPr>
            <a:xfrm>
              <a:off x="4821202" y="5080666"/>
              <a:ext cx="13970" cy="189865"/>
            </a:xfrm>
            <a:custGeom>
              <a:avLst/>
              <a:gdLst/>
              <a:ahLst/>
              <a:cxnLst/>
              <a:rect l="l" t="t" r="r" b="b"/>
              <a:pathLst>
                <a:path w="13970" h="189864">
                  <a:moveTo>
                    <a:pt x="269" y="0"/>
                  </a:moveTo>
                  <a:lnTo>
                    <a:pt x="269" y="0"/>
                  </a:lnTo>
                  <a:lnTo>
                    <a:pt x="269" y="141706"/>
                  </a:lnTo>
                  <a:lnTo>
                    <a:pt x="0" y="147086"/>
                  </a:lnTo>
                  <a:lnTo>
                    <a:pt x="269" y="151576"/>
                  </a:lnTo>
                  <a:lnTo>
                    <a:pt x="539" y="156066"/>
                  </a:lnTo>
                  <a:lnTo>
                    <a:pt x="1260" y="159493"/>
                  </a:lnTo>
                  <a:lnTo>
                    <a:pt x="1889" y="162824"/>
                  </a:lnTo>
                  <a:lnTo>
                    <a:pt x="2518" y="166154"/>
                  </a:lnTo>
                  <a:lnTo>
                    <a:pt x="3342" y="168832"/>
                  </a:lnTo>
                  <a:lnTo>
                    <a:pt x="4043" y="171556"/>
                  </a:lnTo>
                  <a:lnTo>
                    <a:pt x="4745" y="174280"/>
                  </a:lnTo>
                  <a:lnTo>
                    <a:pt x="5480" y="176669"/>
                  </a:lnTo>
                  <a:lnTo>
                    <a:pt x="6099" y="179168"/>
                  </a:lnTo>
                  <a:lnTo>
                    <a:pt x="6718" y="181665"/>
                  </a:lnTo>
                  <a:lnTo>
                    <a:pt x="7014" y="184854"/>
                  </a:lnTo>
                  <a:lnTo>
                    <a:pt x="7756" y="186544"/>
                  </a:lnTo>
                  <a:lnTo>
                    <a:pt x="8497" y="188235"/>
                  </a:lnTo>
                  <a:lnTo>
                    <a:pt x="9604" y="188850"/>
                  </a:lnTo>
                  <a:lnTo>
                    <a:pt x="10551" y="189309"/>
                  </a:lnTo>
                  <a:lnTo>
                    <a:pt x="11498" y="189769"/>
                  </a:lnTo>
                  <a:lnTo>
                    <a:pt x="12959" y="189300"/>
                  </a:lnTo>
                  <a:lnTo>
                    <a:pt x="13441" y="189298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82"/>
            <p:cNvSpPr/>
            <p:nvPr/>
          </p:nvSpPr>
          <p:spPr>
            <a:xfrm>
              <a:off x="4935815" y="5107872"/>
              <a:ext cx="810895" cy="135890"/>
            </a:xfrm>
            <a:custGeom>
              <a:avLst/>
              <a:gdLst/>
              <a:ahLst/>
              <a:cxnLst/>
              <a:rect l="l" t="t" r="r" b="b"/>
              <a:pathLst>
                <a:path w="810895" h="135889">
                  <a:moveTo>
                    <a:pt x="0" y="96712"/>
                  </a:moveTo>
                  <a:lnTo>
                    <a:pt x="539" y="96712"/>
                  </a:lnTo>
                  <a:lnTo>
                    <a:pt x="901" y="96982"/>
                  </a:lnTo>
                  <a:lnTo>
                    <a:pt x="3239" y="96712"/>
                  </a:lnTo>
                  <a:lnTo>
                    <a:pt x="5577" y="96442"/>
                  </a:lnTo>
                  <a:lnTo>
                    <a:pt x="9838" y="97071"/>
                  </a:lnTo>
                  <a:lnTo>
                    <a:pt x="14028" y="95092"/>
                  </a:lnTo>
                  <a:lnTo>
                    <a:pt x="37205" y="72002"/>
                  </a:lnTo>
                  <a:lnTo>
                    <a:pt x="38899" y="67873"/>
                  </a:lnTo>
                  <a:lnTo>
                    <a:pt x="38755" y="63360"/>
                  </a:lnTo>
                  <a:lnTo>
                    <a:pt x="38535" y="60063"/>
                  </a:lnTo>
                  <a:lnTo>
                    <a:pt x="38316" y="56767"/>
                  </a:lnTo>
                  <a:lnTo>
                    <a:pt x="25958" y="46882"/>
                  </a:lnTo>
                  <a:lnTo>
                    <a:pt x="23687" y="47372"/>
                  </a:lnTo>
                  <a:lnTo>
                    <a:pt x="10050" y="56950"/>
                  </a:lnTo>
                  <a:lnTo>
                    <a:pt x="8163" y="59367"/>
                  </a:lnTo>
                  <a:lnTo>
                    <a:pt x="6510" y="62254"/>
                  </a:lnTo>
                  <a:lnTo>
                    <a:pt x="5136" y="65211"/>
                  </a:lnTo>
                  <a:lnTo>
                    <a:pt x="3762" y="68169"/>
                  </a:lnTo>
                  <a:lnTo>
                    <a:pt x="2420" y="71432"/>
                  </a:lnTo>
                  <a:lnTo>
                    <a:pt x="1806" y="74698"/>
                  </a:lnTo>
                  <a:lnTo>
                    <a:pt x="1192" y="77963"/>
                  </a:lnTo>
                  <a:lnTo>
                    <a:pt x="1313" y="81400"/>
                  </a:lnTo>
                  <a:lnTo>
                    <a:pt x="1453" y="84804"/>
                  </a:lnTo>
                  <a:lnTo>
                    <a:pt x="1594" y="88208"/>
                  </a:lnTo>
                  <a:lnTo>
                    <a:pt x="6037" y="103792"/>
                  </a:lnTo>
                  <a:lnTo>
                    <a:pt x="7523" y="106570"/>
                  </a:lnTo>
                  <a:lnTo>
                    <a:pt x="9430" y="109404"/>
                  </a:lnTo>
                  <a:lnTo>
                    <a:pt x="11564" y="111785"/>
                  </a:lnTo>
                  <a:lnTo>
                    <a:pt x="13698" y="114167"/>
                  </a:lnTo>
                  <a:lnTo>
                    <a:pt x="16206" y="116032"/>
                  </a:lnTo>
                  <a:lnTo>
                    <a:pt x="18841" y="118081"/>
                  </a:lnTo>
                  <a:lnTo>
                    <a:pt x="21476" y="120129"/>
                  </a:lnTo>
                  <a:lnTo>
                    <a:pt x="24128" y="122273"/>
                  </a:lnTo>
                  <a:lnTo>
                    <a:pt x="27375" y="124078"/>
                  </a:lnTo>
                  <a:lnTo>
                    <a:pt x="66449" y="135012"/>
                  </a:lnTo>
                  <a:lnTo>
                    <a:pt x="70799" y="135609"/>
                  </a:lnTo>
                  <a:lnTo>
                    <a:pt x="75479" y="135600"/>
                  </a:lnTo>
                  <a:lnTo>
                    <a:pt x="80159" y="135592"/>
                  </a:lnTo>
                  <a:lnTo>
                    <a:pt x="85392" y="134971"/>
                  </a:lnTo>
                  <a:lnTo>
                    <a:pt x="90323" y="134417"/>
                  </a:lnTo>
                  <a:lnTo>
                    <a:pt x="95255" y="133863"/>
                  </a:lnTo>
                  <a:lnTo>
                    <a:pt x="100039" y="133279"/>
                  </a:lnTo>
                  <a:lnTo>
                    <a:pt x="105068" y="132277"/>
                  </a:lnTo>
                  <a:lnTo>
                    <a:pt x="110097" y="131274"/>
                  </a:lnTo>
                  <a:lnTo>
                    <a:pt x="115464" y="129728"/>
                  </a:lnTo>
                  <a:lnTo>
                    <a:pt x="120497" y="128402"/>
                  </a:lnTo>
                  <a:lnTo>
                    <a:pt x="125529" y="127075"/>
                  </a:lnTo>
                  <a:lnTo>
                    <a:pt x="130545" y="125851"/>
                  </a:lnTo>
                  <a:lnTo>
                    <a:pt x="135264" y="124318"/>
                  </a:lnTo>
                  <a:lnTo>
                    <a:pt x="139983" y="122785"/>
                  </a:lnTo>
                  <a:lnTo>
                    <a:pt x="144511" y="120849"/>
                  </a:lnTo>
                  <a:lnTo>
                    <a:pt x="148811" y="119203"/>
                  </a:lnTo>
                  <a:lnTo>
                    <a:pt x="153110" y="117558"/>
                  </a:lnTo>
                  <a:lnTo>
                    <a:pt x="157164" y="116135"/>
                  </a:lnTo>
                  <a:lnTo>
                    <a:pt x="161063" y="114443"/>
                  </a:lnTo>
                  <a:lnTo>
                    <a:pt x="164962" y="112750"/>
                  </a:lnTo>
                  <a:lnTo>
                    <a:pt x="168630" y="111017"/>
                  </a:lnTo>
                  <a:lnTo>
                    <a:pt x="172206" y="109048"/>
                  </a:lnTo>
                  <a:lnTo>
                    <a:pt x="175782" y="107080"/>
                  </a:lnTo>
                  <a:lnTo>
                    <a:pt x="179443" y="104945"/>
                  </a:lnTo>
                  <a:lnTo>
                    <a:pt x="182519" y="102634"/>
                  </a:lnTo>
                  <a:lnTo>
                    <a:pt x="185596" y="100322"/>
                  </a:lnTo>
                  <a:lnTo>
                    <a:pt x="188361" y="97809"/>
                  </a:lnTo>
                  <a:lnTo>
                    <a:pt x="190665" y="95178"/>
                  </a:lnTo>
                  <a:lnTo>
                    <a:pt x="192968" y="92548"/>
                  </a:lnTo>
                  <a:lnTo>
                    <a:pt x="199819" y="77881"/>
                  </a:lnTo>
                  <a:lnTo>
                    <a:pt x="200696" y="74822"/>
                  </a:lnTo>
                  <a:lnTo>
                    <a:pt x="201471" y="71663"/>
                  </a:lnTo>
                  <a:lnTo>
                    <a:pt x="201605" y="68495"/>
                  </a:lnTo>
                  <a:lnTo>
                    <a:pt x="201739" y="65327"/>
                  </a:lnTo>
                  <a:lnTo>
                    <a:pt x="182626" y="29702"/>
                  </a:lnTo>
                  <a:lnTo>
                    <a:pt x="175848" y="23969"/>
                  </a:lnTo>
                  <a:lnTo>
                    <a:pt x="173513" y="21653"/>
                  </a:lnTo>
                  <a:lnTo>
                    <a:pt x="171179" y="19336"/>
                  </a:lnTo>
                  <a:lnTo>
                    <a:pt x="169219" y="17405"/>
                  </a:lnTo>
                  <a:lnTo>
                    <a:pt x="168618" y="15804"/>
                  </a:lnTo>
                  <a:lnTo>
                    <a:pt x="168015" y="14203"/>
                  </a:lnTo>
                  <a:lnTo>
                    <a:pt x="168724" y="13020"/>
                  </a:lnTo>
                  <a:lnTo>
                    <a:pt x="169902" y="12050"/>
                  </a:lnTo>
                  <a:lnTo>
                    <a:pt x="171078" y="11079"/>
                  </a:lnTo>
                  <a:lnTo>
                    <a:pt x="173271" y="10201"/>
                  </a:lnTo>
                  <a:lnTo>
                    <a:pt x="175677" y="9981"/>
                  </a:lnTo>
                  <a:lnTo>
                    <a:pt x="178083" y="9760"/>
                  </a:lnTo>
                  <a:lnTo>
                    <a:pt x="181185" y="10265"/>
                  </a:lnTo>
                  <a:lnTo>
                    <a:pt x="184337" y="10727"/>
                  </a:lnTo>
                  <a:lnTo>
                    <a:pt x="187488" y="11189"/>
                  </a:lnTo>
                  <a:lnTo>
                    <a:pt x="191058" y="12029"/>
                  </a:lnTo>
                  <a:lnTo>
                    <a:pt x="194586" y="12753"/>
                  </a:lnTo>
                  <a:lnTo>
                    <a:pt x="198115" y="13479"/>
                  </a:lnTo>
                  <a:lnTo>
                    <a:pt x="201851" y="14073"/>
                  </a:lnTo>
                  <a:lnTo>
                    <a:pt x="205507" y="15076"/>
                  </a:lnTo>
                  <a:lnTo>
                    <a:pt x="209165" y="16079"/>
                  </a:lnTo>
                  <a:lnTo>
                    <a:pt x="212889" y="17260"/>
                  </a:lnTo>
                  <a:lnTo>
                    <a:pt x="216529" y="18772"/>
                  </a:lnTo>
                  <a:lnTo>
                    <a:pt x="220169" y="20284"/>
                  </a:lnTo>
                  <a:lnTo>
                    <a:pt x="250582" y="45379"/>
                  </a:lnTo>
                  <a:lnTo>
                    <a:pt x="252518" y="48190"/>
                  </a:lnTo>
                  <a:lnTo>
                    <a:pt x="254453" y="51001"/>
                  </a:lnTo>
                  <a:lnTo>
                    <a:pt x="256387" y="53488"/>
                  </a:lnTo>
                  <a:lnTo>
                    <a:pt x="258008" y="56069"/>
                  </a:lnTo>
                  <a:lnTo>
                    <a:pt x="264102" y="68812"/>
                  </a:lnTo>
                  <a:lnTo>
                    <a:pt x="265142" y="71477"/>
                  </a:lnTo>
                  <a:lnTo>
                    <a:pt x="266182" y="74141"/>
                  </a:lnTo>
                  <a:lnTo>
                    <a:pt x="267161" y="77135"/>
                  </a:lnTo>
                  <a:lnTo>
                    <a:pt x="268490" y="79666"/>
                  </a:lnTo>
                  <a:lnTo>
                    <a:pt x="295071" y="103078"/>
                  </a:lnTo>
                  <a:lnTo>
                    <a:pt x="298269" y="104171"/>
                  </a:lnTo>
                  <a:lnTo>
                    <a:pt x="302081" y="104968"/>
                  </a:lnTo>
                  <a:lnTo>
                    <a:pt x="305822" y="105622"/>
                  </a:lnTo>
                  <a:lnTo>
                    <a:pt x="309564" y="106276"/>
                  </a:lnTo>
                  <a:lnTo>
                    <a:pt x="313605" y="106676"/>
                  </a:lnTo>
                  <a:lnTo>
                    <a:pt x="317523" y="106999"/>
                  </a:lnTo>
                  <a:lnTo>
                    <a:pt x="321441" y="107322"/>
                  </a:lnTo>
                  <a:lnTo>
                    <a:pt x="325180" y="107457"/>
                  </a:lnTo>
                  <a:lnTo>
                    <a:pt x="329329" y="107560"/>
                  </a:lnTo>
                  <a:lnTo>
                    <a:pt x="333479" y="107663"/>
                  </a:lnTo>
                  <a:lnTo>
                    <a:pt x="338051" y="107912"/>
                  </a:lnTo>
                  <a:lnTo>
                    <a:pt x="342421" y="107617"/>
                  </a:lnTo>
                  <a:lnTo>
                    <a:pt x="346791" y="107322"/>
                  </a:lnTo>
                  <a:lnTo>
                    <a:pt x="351272" y="106505"/>
                  </a:lnTo>
                  <a:lnTo>
                    <a:pt x="355550" y="105791"/>
                  </a:lnTo>
                  <a:lnTo>
                    <a:pt x="359827" y="105078"/>
                  </a:lnTo>
                  <a:lnTo>
                    <a:pt x="364041" y="104407"/>
                  </a:lnTo>
                  <a:lnTo>
                    <a:pt x="368085" y="103335"/>
                  </a:lnTo>
                  <a:lnTo>
                    <a:pt x="372128" y="102263"/>
                  </a:lnTo>
                  <a:lnTo>
                    <a:pt x="376032" y="100699"/>
                  </a:lnTo>
                  <a:lnTo>
                    <a:pt x="379812" y="99360"/>
                  </a:lnTo>
                  <a:lnTo>
                    <a:pt x="383591" y="98021"/>
                  </a:lnTo>
                  <a:lnTo>
                    <a:pt x="387217" y="96817"/>
                  </a:lnTo>
                  <a:lnTo>
                    <a:pt x="390762" y="95302"/>
                  </a:lnTo>
                  <a:lnTo>
                    <a:pt x="394306" y="93788"/>
                  </a:lnTo>
                  <a:lnTo>
                    <a:pt x="397986" y="92157"/>
                  </a:lnTo>
                  <a:lnTo>
                    <a:pt x="401080" y="90272"/>
                  </a:lnTo>
                  <a:lnTo>
                    <a:pt x="404176" y="88387"/>
                  </a:lnTo>
                  <a:lnTo>
                    <a:pt x="425146" y="62154"/>
                  </a:lnTo>
                  <a:lnTo>
                    <a:pt x="426468" y="59064"/>
                  </a:lnTo>
                  <a:lnTo>
                    <a:pt x="427790" y="55974"/>
                  </a:lnTo>
                  <a:lnTo>
                    <a:pt x="429235" y="52783"/>
                  </a:lnTo>
                  <a:lnTo>
                    <a:pt x="430454" y="49588"/>
                  </a:lnTo>
                  <a:lnTo>
                    <a:pt x="431674" y="46394"/>
                  </a:lnTo>
                  <a:lnTo>
                    <a:pt x="432823" y="43141"/>
                  </a:lnTo>
                  <a:lnTo>
                    <a:pt x="433784" y="39898"/>
                  </a:lnTo>
                  <a:lnTo>
                    <a:pt x="434745" y="36655"/>
                  </a:lnTo>
                  <a:lnTo>
                    <a:pt x="435551" y="33384"/>
                  </a:lnTo>
                  <a:lnTo>
                    <a:pt x="436219" y="30127"/>
                  </a:lnTo>
                  <a:lnTo>
                    <a:pt x="436887" y="26870"/>
                  </a:lnTo>
                  <a:lnTo>
                    <a:pt x="437384" y="22796"/>
                  </a:lnTo>
                  <a:lnTo>
                    <a:pt x="437793" y="20356"/>
                  </a:lnTo>
                  <a:lnTo>
                    <a:pt x="438201" y="17916"/>
                  </a:lnTo>
                  <a:lnTo>
                    <a:pt x="438189" y="16294"/>
                  </a:lnTo>
                  <a:lnTo>
                    <a:pt x="438668" y="15487"/>
                  </a:lnTo>
                  <a:lnTo>
                    <a:pt x="439147" y="14681"/>
                  </a:lnTo>
                  <a:lnTo>
                    <a:pt x="446325" y="35617"/>
                  </a:lnTo>
                  <a:lnTo>
                    <a:pt x="446740" y="38776"/>
                  </a:lnTo>
                  <a:lnTo>
                    <a:pt x="446792" y="42210"/>
                  </a:lnTo>
                  <a:lnTo>
                    <a:pt x="447326" y="45618"/>
                  </a:lnTo>
                  <a:lnTo>
                    <a:pt x="447862" y="49026"/>
                  </a:lnTo>
                  <a:lnTo>
                    <a:pt x="448761" y="52570"/>
                  </a:lnTo>
                  <a:lnTo>
                    <a:pt x="449536" y="56063"/>
                  </a:lnTo>
                  <a:lnTo>
                    <a:pt x="450310" y="59556"/>
                  </a:lnTo>
                  <a:lnTo>
                    <a:pt x="451210" y="63094"/>
                  </a:lnTo>
                  <a:lnTo>
                    <a:pt x="451972" y="66576"/>
                  </a:lnTo>
                  <a:lnTo>
                    <a:pt x="452734" y="70058"/>
                  </a:lnTo>
                  <a:lnTo>
                    <a:pt x="453212" y="74341"/>
                  </a:lnTo>
                  <a:lnTo>
                    <a:pt x="454109" y="76955"/>
                  </a:lnTo>
                  <a:lnTo>
                    <a:pt x="455005" y="79570"/>
                  </a:lnTo>
                  <a:lnTo>
                    <a:pt x="456270" y="81337"/>
                  </a:lnTo>
                  <a:lnTo>
                    <a:pt x="457351" y="82262"/>
                  </a:lnTo>
                  <a:lnTo>
                    <a:pt x="458432" y="83189"/>
                  </a:lnTo>
                  <a:lnTo>
                    <a:pt x="463290" y="78568"/>
                  </a:lnTo>
                  <a:lnTo>
                    <a:pt x="464066" y="76746"/>
                  </a:lnTo>
                  <a:lnTo>
                    <a:pt x="464444" y="73964"/>
                  </a:lnTo>
                  <a:lnTo>
                    <a:pt x="465251" y="71578"/>
                  </a:lnTo>
                  <a:lnTo>
                    <a:pt x="466058" y="69192"/>
                  </a:lnTo>
                  <a:lnTo>
                    <a:pt x="467176" y="66786"/>
                  </a:lnTo>
                  <a:lnTo>
                    <a:pt x="468132" y="64254"/>
                  </a:lnTo>
                  <a:lnTo>
                    <a:pt x="469087" y="61722"/>
                  </a:lnTo>
                  <a:lnTo>
                    <a:pt x="470116" y="59101"/>
                  </a:lnTo>
                  <a:lnTo>
                    <a:pt x="470983" y="56387"/>
                  </a:lnTo>
                  <a:lnTo>
                    <a:pt x="471850" y="53671"/>
                  </a:lnTo>
                  <a:lnTo>
                    <a:pt x="472388" y="50850"/>
                  </a:lnTo>
                  <a:lnTo>
                    <a:pt x="473334" y="47965"/>
                  </a:lnTo>
                  <a:lnTo>
                    <a:pt x="474280" y="45080"/>
                  </a:lnTo>
                  <a:lnTo>
                    <a:pt x="475292" y="41827"/>
                  </a:lnTo>
                  <a:lnTo>
                    <a:pt x="476656" y="39077"/>
                  </a:lnTo>
                  <a:lnTo>
                    <a:pt x="478020" y="36328"/>
                  </a:lnTo>
                  <a:lnTo>
                    <a:pt x="479637" y="33682"/>
                  </a:lnTo>
                  <a:lnTo>
                    <a:pt x="481518" y="31468"/>
                  </a:lnTo>
                  <a:lnTo>
                    <a:pt x="483399" y="29254"/>
                  </a:lnTo>
                  <a:lnTo>
                    <a:pt x="485314" y="27361"/>
                  </a:lnTo>
                  <a:lnTo>
                    <a:pt x="487944" y="25791"/>
                  </a:lnTo>
                  <a:lnTo>
                    <a:pt x="490573" y="24220"/>
                  </a:lnTo>
                  <a:lnTo>
                    <a:pt x="493931" y="22756"/>
                  </a:lnTo>
                  <a:lnTo>
                    <a:pt x="497298" y="22045"/>
                  </a:lnTo>
                  <a:lnTo>
                    <a:pt x="500665" y="21333"/>
                  </a:lnTo>
                  <a:lnTo>
                    <a:pt x="504444" y="21142"/>
                  </a:lnTo>
                  <a:lnTo>
                    <a:pt x="508147" y="21522"/>
                  </a:lnTo>
                  <a:lnTo>
                    <a:pt x="511850" y="21901"/>
                  </a:lnTo>
                  <a:lnTo>
                    <a:pt x="515737" y="23190"/>
                  </a:lnTo>
                  <a:lnTo>
                    <a:pt x="519519" y="24320"/>
                  </a:lnTo>
                  <a:lnTo>
                    <a:pt x="523300" y="25450"/>
                  </a:lnTo>
                  <a:lnTo>
                    <a:pt x="527120" y="26719"/>
                  </a:lnTo>
                  <a:lnTo>
                    <a:pt x="530838" y="28303"/>
                  </a:lnTo>
                  <a:lnTo>
                    <a:pt x="534556" y="29886"/>
                  </a:lnTo>
                  <a:lnTo>
                    <a:pt x="538503" y="31740"/>
                  </a:lnTo>
                  <a:lnTo>
                    <a:pt x="541827" y="33821"/>
                  </a:lnTo>
                  <a:lnTo>
                    <a:pt x="545151" y="35903"/>
                  </a:lnTo>
                  <a:lnTo>
                    <a:pt x="547951" y="38544"/>
                  </a:lnTo>
                  <a:lnTo>
                    <a:pt x="550783" y="40790"/>
                  </a:lnTo>
                  <a:lnTo>
                    <a:pt x="553615" y="43036"/>
                  </a:lnTo>
                  <a:lnTo>
                    <a:pt x="556445" y="45082"/>
                  </a:lnTo>
                  <a:lnTo>
                    <a:pt x="558819" y="47299"/>
                  </a:lnTo>
                  <a:lnTo>
                    <a:pt x="561194" y="49516"/>
                  </a:lnTo>
                  <a:lnTo>
                    <a:pt x="563288" y="51727"/>
                  </a:lnTo>
                  <a:lnTo>
                    <a:pt x="565030" y="54093"/>
                  </a:lnTo>
                  <a:lnTo>
                    <a:pt x="566772" y="56458"/>
                  </a:lnTo>
                  <a:lnTo>
                    <a:pt x="571899" y="71807"/>
                  </a:lnTo>
                  <a:lnTo>
                    <a:pt x="570803" y="73811"/>
                  </a:lnTo>
                  <a:lnTo>
                    <a:pt x="569821" y="74969"/>
                  </a:lnTo>
                  <a:lnTo>
                    <a:pt x="568838" y="76127"/>
                  </a:lnTo>
                  <a:lnTo>
                    <a:pt x="567263" y="76901"/>
                  </a:lnTo>
                  <a:lnTo>
                    <a:pt x="565910" y="76508"/>
                  </a:lnTo>
                  <a:lnTo>
                    <a:pt x="564556" y="76115"/>
                  </a:lnTo>
                  <a:lnTo>
                    <a:pt x="562739" y="74522"/>
                  </a:lnTo>
                  <a:lnTo>
                    <a:pt x="561701" y="72610"/>
                  </a:lnTo>
                  <a:lnTo>
                    <a:pt x="560663" y="70698"/>
                  </a:lnTo>
                  <a:lnTo>
                    <a:pt x="560114" y="67922"/>
                  </a:lnTo>
                  <a:lnTo>
                    <a:pt x="559680" y="65035"/>
                  </a:lnTo>
                  <a:lnTo>
                    <a:pt x="559245" y="62148"/>
                  </a:lnTo>
                  <a:lnTo>
                    <a:pt x="558884" y="58713"/>
                  </a:lnTo>
                  <a:lnTo>
                    <a:pt x="559095" y="55290"/>
                  </a:lnTo>
                  <a:lnTo>
                    <a:pt x="559306" y="51866"/>
                  </a:lnTo>
                  <a:lnTo>
                    <a:pt x="565325" y="33390"/>
                  </a:lnTo>
                  <a:lnTo>
                    <a:pt x="567140" y="29707"/>
                  </a:lnTo>
                  <a:lnTo>
                    <a:pt x="579935" y="13330"/>
                  </a:lnTo>
                  <a:lnTo>
                    <a:pt x="582806" y="10725"/>
                  </a:lnTo>
                  <a:lnTo>
                    <a:pt x="598780" y="2571"/>
                  </a:lnTo>
                  <a:lnTo>
                    <a:pt x="602062" y="1488"/>
                  </a:lnTo>
                  <a:lnTo>
                    <a:pt x="605421" y="545"/>
                  </a:lnTo>
                  <a:lnTo>
                    <a:pt x="608756" y="272"/>
                  </a:lnTo>
                  <a:lnTo>
                    <a:pt x="612090" y="0"/>
                  </a:lnTo>
                  <a:lnTo>
                    <a:pt x="615452" y="485"/>
                  </a:lnTo>
                  <a:lnTo>
                    <a:pt x="618786" y="933"/>
                  </a:lnTo>
                  <a:lnTo>
                    <a:pt x="622119" y="1382"/>
                  </a:lnTo>
                  <a:lnTo>
                    <a:pt x="625451" y="1959"/>
                  </a:lnTo>
                  <a:lnTo>
                    <a:pt x="628757" y="2962"/>
                  </a:lnTo>
                  <a:lnTo>
                    <a:pt x="632064" y="3965"/>
                  </a:lnTo>
                  <a:lnTo>
                    <a:pt x="635354" y="5300"/>
                  </a:lnTo>
                  <a:lnTo>
                    <a:pt x="638625" y="6950"/>
                  </a:lnTo>
                  <a:lnTo>
                    <a:pt x="641896" y="8599"/>
                  </a:lnTo>
                  <a:lnTo>
                    <a:pt x="645146" y="10627"/>
                  </a:lnTo>
                  <a:lnTo>
                    <a:pt x="648383" y="12860"/>
                  </a:lnTo>
                  <a:lnTo>
                    <a:pt x="651620" y="15093"/>
                  </a:lnTo>
                  <a:lnTo>
                    <a:pt x="654837" y="17932"/>
                  </a:lnTo>
                  <a:lnTo>
                    <a:pt x="658047" y="20347"/>
                  </a:lnTo>
                  <a:lnTo>
                    <a:pt x="661257" y="22762"/>
                  </a:lnTo>
                  <a:lnTo>
                    <a:pt x="664721" y="24984"/>
                  </a:lnTo>
                  <a:lnTo>
                    <a:pt x="667641" y="27350"/>
                  </a:lnTo>
                  <a:lnTo>
                    <a:pt x="680466" y="39839"/>
                  </a:lnTo>
                  <a:lnTo>
                    <a:pt x="682936" y="42223"/>
                  </a:lnTo>
                  <a:lnTo>
                    <a:pt x="685406" y="44607"/>
                  </a:lnTo>
                  <a:lnTo>
                    <a:pt x="688109" y="46644"/>
                  </a:lnTo>
                  <a:lnTo>
                    <a:pt x="690390" y="48845"/>
                  </a:lnTo>
                  <a:lnTo>
                    <a:pt x="692671" y="51047"/>
                  </a:lnTo>
                  <a:lnTo>
                    <a:pt x="694552" y="53156"/>
                  </a:lnTo>
                  <a:lnTo>
                    <a:pt x="696621" y="55433"/>
                  </a:lnTo>
                  <a:lnTo>
                    <a:pt x="698689" y="57709"/>
                  </a:lnTo>
                  <a:lnTo>
                    <a:pt x="700649" y="60306"/>
                  </a:lnTo>
                  <a:lnTo>
                    <a:pt x="702800" y="62503"/>
                  </a:lnTo>
                  <a:lnTo>
                    <a:pt x="704950" y="64699"/>
                  </a:lnTo>
                  <a:lnTo>
                    <a:pt x="707427" y="66559"/>
                  </a:lnTo>
                  <a:lnTo>
                    <a:pt x="709523" y="68612"/>
                  </a:lnTo>
                  <a:lnTo>
                    <a:pt x="711619" y="70666"/>
                  </a:lnTo>
                  <a:lnTo>
                    <a:pt x="713393" y="72921"/>
                  </a:lnTo>
                  <a:lnTo>
                    <a:pt x="715375" y="74824"/>
                  </a:lnTo>
                  <a:lnTo>
                    <a:pt x="717358" y="76727"/>
                  </a:lnTo>
                  <a:lnTo>
                    <a:pt x="719289" y="78256"/>
                  </a:lnTo>
                  <a:lnTo>
                    <a:pt x="721416" y="80030"/>
                  </a:lnTo>
                  <a:lnTo>
                    <a:pt x="723545" y="81804"/>
                  </a:lnTo>
                  <a:lnTo>
                    <a:pt x="725766" y="84061"/>
                  </a:lnTo>
                  <a:lnTo>
                    <a:pt x="728146" y="85469"/>
                  </a:lnTo>
                  <a:lnTo>
                    <a:pt x="743990" y="89763"/>
                  </a:lnTo>
                  <a:lnTo>
                    <a:pt x="746852" y="90011"/>
                  </a:lnTo>
                  <a:lnTo>
                    <a:pt x="750111" y="90265"/>
                  </a:lnTo>
                  <a:lnTo>
                    <a:pt x="752868" y="89966"/>
                  </a:lnTo>
                  <a:lnTo>
                    <a:pt x="755624" y="89668"/>
                  </a:lnTo>
                  <a:lnTo>
                    <a:pt x="758023" y="88765"/>
                  </a:lnTo>
                  <a:lnTo>
                    <a:pt x="760528" y="87974"/>
                  </a:lnTo>
                  <a:lnTo>
                    <a:pt x="763033" y="87183"/>
                  </a:lnTo>
                  <a:lnTo>
                    <a:pt x="765674" y="86394"/>
                  </a:lnTo>
                  <a:lnTo>
                    <a:pt x="767897" y="85222"/>
                  </a:lnTo>
                  <a:lnTo>
                    <a:pt x="770120" y="84049"/>
                  </a:lnTo>
                  <a:lnTo>
                    <a:pt x="771893" y="82642"/>
                  </a:lnTo>
                  <a:lnTo>
                    <a:pt x="773867" y="80938"/>
                  </a:lnTo>
                  <a:lnTo>
                    <a:pt x="775842" y="79233"/>
                  </a:lnTo>
                  <a:lnTo>
                    <a:pt x="777959" y="77216"/>
                  </a:lnTo>
                  <a:lnTo>
                    <a:pt x="779744" y="74996"/>
                  </a:lnTo>
                  <a:lnTo>
                    <a:pt x="781529" y="72775"/>
                  </a:lnTo>
                  <a:lnTo>
                    <a:pt x="789439" y="53090"/>
                  </a:lnTo>
                  <a:lnTo>
                    <a:pt x="790281" y="49956"/>
                  </a:lnTo>
                  <a:lnTo>
                    <a:pt x="791123" y="46823"/>
                  </a:lnTo>
                  <a:lnTo>
                    <a:pt x="792198" y="43581"/>
                  </a:lnTo>
                  <a:lnTo>
                    <a:pt x="793112" y="40345"/>
                  </a:lnTo>
                  <a:lnTo>
                    <a:pt x="794027" y="37109"/>
                  </a:lnTo>
                  <a:lnTo>
                    <a:pt x="794972" y="33816"/>
                  </a:lnTo>
                  <a:lnTo>
                    <a:pt x="795767" y="30538"/>
                  </a:lnTo>
                  <a:lnTo>
                    <a:pt x="798698" y="13305"/>
                  </a:lnTo>
                  <a:lnTo>
                    <a:pt x="799369" y="10850"/>
                  </a:lnTo>
                  <a:lnTo>
                    <a:pt x="800039" y="8395"/>
                  </a:lnTo>
                  <a:lnTo>
                    <a:pt x="801045" y="6762"/>
                  </a:lnTo>
                  <a:lnTo>
                    <a:pt x="801907" y="5948"/>
                  </a:lnTo>
                  <a:lnTo>
                    <a:pt x="802769" y="5133"/>
                  </a:lnTo>
                  <a:lnTo>
                    <a:pt x="803729" y="5279"/>
                  </a:lnTo>
                  <a:lnTo>
                    <a:pt x="804540" y="5963"/>
                  </a:lnTo>
                  <a:lnTo>
                    <a:pt x="805351" y="6647"/>
                  </a:lnTo>
                  <a:lnTo>
                    <a:pt x="806125" y="8196"/>
                  </a:lnTo>
                  <a:lnTo>
                    <a:pt x="806773" y="10054"/>
                  </a:lnTo>
                  <a:lnTo>
                    <a:pt x="807421" y="11912"/>
                  </a:lnTo>
                  <a:lnTo>
                    <a:pt x="807971" y="14440"/>
                  </a:lnTo>
                  <a:lnTo>
                    <a:pt x="808427" y="17109"/>
                  </a:lnTo>
                  <a:lnTo>
                    <a:pt x="808882" y="19778"/>
                  </a:lnTo>
                  <a:lnTo>
                    <a:pt x="810350" y="43431"/>
                  </a:lnTo>
                  <a:lnTo>
                    <a:pt x="810396" y="44903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83"/>
          <p:cNvSpPr/>
          <p:nvPr/>
        </p:nvSpPr>
        <p:spPr>
          <a:xfrm>
            <a:off x="2676548" y="2382660"/>
            <a:ext cx="211454" cy="815290"/>
          </a:xfrm>
          <a:custGeom>
            <a:avLst/>
            <a:gdLst/>
            <a:ahLst/>
            <a:cxnLst/>
            <a:rect l="l" t="t" r="r" b="b"/>
            <a:pathLst>
              <a:path w="211455" h="815975">
                <a:moveTo>
                  <a:pt x="2159" y="14452"/>
                </a:moveTo>
                <a:lnTo>
                  <a:pt x="2159" y="14182"/>
                </a:lnTo>
                <a:lnTo>
                  <a:pt x="0" y="14541"/>
                </a:lnTo>
                <a:lnTo>
                  <a:pt x="2159" y="12832"/>
                </a:lnTo>
                <a:lnTo>
                  <a:pt x="4319" y="11122"/>
                </a:lnTo>
                <a:lnTo>
                  <a:pt x="7386" y="6333"/>
                </a:lnTo>
                <a:lnTo>
                  <a:pt x="15118" y="4195"/>
                </a:lnTo>
                <a:lnTo>
                  <a:pt x="21892" y="2651"/>
                </a:lnTo>
                <a:lnTo>
                  <a:pt x="30170" y="1332"/>
                </a:lnTo>
                <a:lnTo>
                  <a:pt x="39280" y="396"/>
                </a:lnTo>
                <a:lnTo>
                  <a:pt x="48552" y="0"/>
                </a:lnTo>
                <a:lnTo>
                  <a:pt x="58105" y="198"/>
                </a:lnTo>
                <a:lnTo>
                  <a:pt x="97592" y="5598"/>
                </a:lnTo>
                <a:lnTo>
                  <a:pt x="139175" y="20014"/>
                </a:lnTo>
                <a:lnTo>
                  <a:pt x="171437" y="42868"/>
                </a:lnTo>
                <a:lnTo>
                  <a:pt x="176594" y="48457"/>
                </a:lnTo>
                <a:lnTo>
                  <a:pt x="187706" y="83506"/>
                </a:lnTo>
                <a:lnTo>
                  <a:pt x="186812" y="88955"/>
                </a:lnTo>
                <a:lnTo>
                  <a:pt x="185481" y="95044"/>
                </a:lnTo>
                <a:lnTo>
                  <a:pt x="184150" y="101134"/>
                </a:lnTo>
                <a:lnTo>
                  <a:pt x="167209" y="141275"/>
                </a:lnTo>
                <a:lnTo>
                  <a:pt x="163603" y="148166"/>
                </a:lnTo>
                <a:lnTo>
                  <a:pt x="160046" y="154977"/>
                </a:lnTo>
                <a:lnTo>
                  <a:pt x="156488" y="161788"/>
                </a:lnTo>
                <a:lnTo>
                  <a:pt x="153011" y="168611"/>
                </a:lnTo>
                <a:lnTo>
                  <a:pt x="149075" y="175359"/>
                </a:lnTo>
                <a:lnTo>
                  <a:pt x="145139" y="182107"/>
                </a:lnTo>
                <a:lnTo>
                  <a:pt x="140698" y="188816"/>
                </a:lnTo>
                <a:lnTo>
                  <a:pt x="136432" y="195466"/>
                </a:lnTo>
                <a:lnTo>
                  <a:pt x="132167" y="202117"/>
                </a:lnTo>
                <a:lnTo>
                  <a:pt x="127728" y="208979"/>
                </a:lnTo>
                <a:lnTo>
                  <a:pt x="123483" y="215260"/>
                </a:lnTo>
                <a:lnTo>
                  <a:pt x="119238" y="221541"/>
                </a:lnTo>
                <a:lnTo>
                  <a:pt x="97544" y="248671"/>
                </a:lnTo>
                <a:lnTo>
                  <a:pt x="93107" y="253477"/>
                </a:lnTo>
                <a:lnTo>
                  <a:pt x="88349" y="257840"/>
                </a:lnTo>
                <a:lnTo>
                  <a:pt x="84339" y="261987"/>
                </a:lnTo>
                <a:lnTo>
                  <a:pt x="80329" y="266135"/>
                </a:lnTo>
                <a:lnTo>
                  <a:pt x="76869" y="269904"/>
                </a:lnTo>
                <a:lnTo>
                  <a:pt x="73485" y="273558"/>
                </a:lnTo>
                <a:lnTo>
                  <a:pt x="70100" y="277212"/>
                </a:lnTo>
                <a:lnTo>
                  <a:pt x="67068" y="280584"/>
                </a:lnTo>
                <a:lnTo>
                  <a:pt x="64032" y="283910"/>
                </a:lnTo>
                <a:lnTo>
                  <a:pt x="60996" y="287235"/>
                </a:lnTo>
                <a:lnTo>
                  <a:pt x="58153" y="290376"/>
                </a:lnTo>
                <a:lnTo>
                  <a:pt x="55266" y="293513"/>
                </a:lnTo>
                <a:lnTo>
                  <a:pt x="52380" y="296649"/>
                </a:lnTo>
                <a:lnTo>
                  <a:pt x="49306" y="299680"/>
                </a:lnTo>
                <a:lnTo>
                  <a:pt x="46715" y="302729"/>
                </a:lnTo>
                <a:lnTo>
                  <a:pt x="44125" y="305778"/>
                </a:lnTo>
                <a:lnTo>
                  <a:pt x="41997" y="308779"/>
                </a:lnTo>
                <a:lnTo>
                  <a:pt x="39725" y="311806"/>
                </a:lnTo>
                <a:lnTo>
                  <a:pt x="37452" y="314833"/>
                </a:lnTo>
                <a:lnTo>
                  <a:pt x="35080" y="317849"/>
                </a:lnTo>
                <a:lnTo>
                  <a:pt x="33083" y="320890"/>
                </a:lnTo>
                <a:lnTo>
                  <a:pt x="23966" y="339322"/>
                </a:lnTo>
                <a:lnTo>
                  <a:pt x="22943" y="342427"/>
                </a:lnTo>
                <a:lnTo>
                  <a:pt x="22209" y="345551"/>
                </a:lnTo>
                <a:lnTo>
                  <a:pt x="21609" y="348685"/>
                </a:lnTo>
                <a:lnTo>
                  <a:pt x="21009" y="351819"/>
                </a:lnTo>
                <a:lnTo>
                  <a:pt x="20381" y="354969"/>
                </a:lnTo>
                <a:lnTo>
                  <a:pt x="20364" y="358125"/>
                </a:lnTo>
                <a:lnTo>
                  <a:pt x="20347" y="361281"/>
                </a:lnTo>
                <a:lnTo>
                  <a:pt x="20689" y="364449"/>
                </a:lnTo>
                <a:lnTo>
                  <a:pt x="21506" y="367619"/>
                </a:lnTo>
                <a:lnTo>
                  <a:pt x="22323" y="370790"/>
                </a:lnTo>
                <a:lnTo>
                  <a:pt x="23632" y="373968"/>
                </a:lnTo>
                <a:lnTo>
                  <a:pt x="25268" y="377147"/>
                </a:lnTo>
                <a:lnTo>
                  <a:pt x="26903" y="380326"/>
                </a:lnTo>
                <a:lnTo>
                  <a:pt x="29013" y="383780"/>
                </a:lnTo>
                <a:lnTo>
                  <a:pt x="31319" y="386692"/>
                </a:lnTo>
                <a:lnTo>
                  <a:pt x="33626" y="389605"/>
                </a:lnTo>
                <a:lnTo>
                  <a:pt x="36317" y="392069"/>
                </a:lnTo>
                <a:lnTo>
                  <a:pt x="39107" y="394623"/>
                </a:lnTo>
                <a:lnTo>
                  <a:pt x="41897" y="397178"/>
                </a:lnTo>
                <a:lnTo>
                  <a:pt x="44962" y="399809"/>
                </a:lnTo>
                <a:lnTo>
                  <a:pt x="48059" y="402020"/>
                </a:lnTo>
                <a:lnTo>
                  <a:pt x="51156" y="404231"/>
                </a:lnTo>
                <a:lnTo>
                  <a:pt x="54426" y="406228"/>
                </a:lnTo>
                <a:lnTo>
                  <a:pt x="57691" y="407892"/>
                </a:lnTo>
                <a:lnTo>
                  <a:pt x="60955" y="409556"/>
                </a:lnTo>
                <a:lnTo>
                  <a:pt x="64312" y="410896"/>
                </a:lnTo>
                <a:lnTo>
                  <a:pt x="67645" y="412003"/>
                </a:lnTo>
                <a:lnTo>
                  <a:pt x="70978" y="413110"/>
                </a:lnTo>
                <a:lnTo>
                  <a:pt x="74078" y="413894"/>
                </a:lnTo>
                <a:lnTo>
                  <a:pt x="77688" y="414535"/>
                </a:lnTo>
                <a:lnTo>
                  <a:pt x="81299" y="415175"/>
                </a:lnTo>
                <a:lnTo>
                  <a:pt x="85363" y="415278"/>
                </a:lnTo>
                <a:lnTo>
                  <a:pt x="89308" y="415847"/>
                </a:lnTo>
                <a:lnTo>
                  <a:pt x="93254" y="416415"/>
                </a:lnTo>
                <a:lnTo>
                  <a:pt x="97379" y="417240"/>
                </a:lnTo>
                <a:lnTo>
                  <a:pt x="101361" y="417946"/>
                </a:lnTo>
                <a:lnTo>
                  <a:pt x="105343" y="418652"/>
                </a:lnTo>
                <a:lnTo>
                  <a:pt x="109338" y="419698"/>
                </a:lnTo>
                <a:lnTo>
                  <a:pt x="113201" y="420082"/>
                </a:lnTo>
                <a:lnTo>
                  <a:pt x="117065" y="420467"/>
                </a:lnTo>
                <a:lnTo>
                  <a:pt x="120855" y="420365"/>
                </a:lnTo>
                <a:lnTo>
                  <a:pt x="124542" y="420253"/>
                </a:lnTo>
                <a:lnTo>
                  <a:pt x="128229" y="420142"/>
                </a:lnTo>
                <a:lnTo>
                  <a:pt x="131813" y="419753"/>
                </a:lnTo>
                <a:lnTo>
                  <a:pt x="135325" y="419413"/>
                </a:lnTo>
                <a:lnTo>
                  <a:pt x="138838" y="419072"/>
                </a:lnTo>
                <a:lnTo>
                  <a:pt x="142249" y="418606"/>
                </a:lnTo>
                <a:lnTo>
                  <a:pt x="145616" y="418209"/>
                </a:lnTo>
                <a:lnTo>
                  <a:pt x="148984" y="417812"/>
                </a:lnTo>
                <a:lnTo>
                  <a:pt x="152269" y="417386"/>
                </a:lnTo>
                <a:lnTo>
                  <a:pt x="155532" y="417028"/>
                </a:lnTo>
                <a:lnTo>
                  <a:pt x="158794" y="416670"/>
                </a:lnTo>
                <a:lnTo>
                  <a:pt x="161998" y="416338"/>
                </a:lnTo>
                <a:lnTo>
                  <a:pt x="165193" y="416060"/>
                </a:lnTo>
                <a:lnTo>
                  <a:pt x="168389" y="415783"/>
                </a:lnTo>
                <a:lnTo>
                  <a:pt x="171547" y="415823"/>
                </a:lnTo>
                <a:lnTo>
                  <a:pt x="174706" y="415363"/>
                </a:lnTo>
                <a:lnTo>
                  <a:pt x="177864" y="414902"/>
                </a:lnTo>
                <a:lnTo>
                  <a:pt x="181003" y="414042"/>
                </a:lnTo>
                <a:lnTo>
                  <a:pt x="184146" y="413299"/>
                </a:lnTo>
                <a:lnTo>
                  <a:pt x="187289" y="412555"/>
                </a:lnTo>
                <a:lnTo>
                  <a:pt x="190424" y="411931"/>
                </a:lnTo>
                <a:lnTo>
                  <a:pt x="193565" y="410902"/>
                </a:lnTo>
                <a:lnTo>
                  <a:pt x="196706" y="409874"/>
                </a:lnTo>
                <a:lnTo>
                  <a:pt x="200387" y="408123"/>
                </a:lnTo>
                <a:lnTo>
                  <a:pt x="202993" y="407127"/>
                </a:lnTo>
                <a:lnTo>
                  <a:pt x="205599" y="406130"/>
                </a:lnTo>
                <a:lnTo>
                  <a:pt x="207846" y="405194"/>
                </a:lnTo>
                <a:lnTo>
                  <a:pt x="209202" y="404924"/>
                </a:lnTo>
                <a:lnTo>
                  <a:pt x="210557" y="404653"/>
                </a:lnTo>
                <a:lnTo>
                  <a:pt x="210896" y="404824"/>
                </a:lnTo>
                <a:lnTo>
                  <a:pt x="211126" y="405502"/>
                </a:lnTo>
                <a:lnTo>
                  <a:pt x="211356" y="406180"/>
                </a:lnTo>
                <a:lnTo>
                  <a:pt x="210953" y="407416"/>
                </a:lnTo>
                <a:lnTo>
                  <a:pt x="210581" y="408993"/>
                </a:lnTo>
                <a:lnTo>
                  <a:pt x="210209" y="410571"/>
                </a:lnTo>
                <a:lnTo>
                  <a:pt x="209504" y="412668"/>
                </a:lnTo>
                <a:lnTo>
                  <a:pt x="208894" y="414968"/>
                </a:lnTo>
                <a:lnTo>
                  <a:pt x="208284" y="417267"/>
                </a:lnTo>
                <a:lnTo>
                  <a:pt x="207547" y="419709"/>
                </a:lnTo>
                <a:lnTo>
                  <a:pt x="206923" y="422789"/>
                </a:lnTo>
                <a:lnTo>
                  <a:pt x="204422" y="441060"/>
                </a:lnTo>
                <a:lnTo>
                  <a:pt x="203765" y="445327"/>
                </a:lnTo>
                <a:lnTo>
                  <a:pt x="203107" y="449593"/>
                </a:lnTo>
                <a:lnTo>
                  <a:pt x="202080" y="454166"/>
                </a:lnTo>
                <a:lnTo>
                  <a:pt x="201199" y="459042"/>
                </a:lnTo>
                <a:lnTo>
                  <a:pt x="200318" y="463919"/>
                </a:lnTo>
                <a:lnTo>
                  <a:pt x="199320" y="469152"/>
                </a:lnTo>
                <a:lnTo>
                  <a:pt x="198477" y="474585"/>
                </a:lnTo>
                <a:lnTo>
                  <a:pt x="197634" y="480018"/>
                </a:lnTo>
                <a:lnTo>
                  <a:pt x="196550" y="485771"/>
                </a:lnTo>
                <a:lnTo>
                  <a:pt x="196139" y="491639"/>
                </a:lnTo>
                <a:lnTo>
                  <a:pt x="195728" y="497507"/>
                </a:lnTo>
                <a:lnTo>
                  <a:pt x="195866" y="503623"/>
                </a:lnTo>
                <a:lnTo>
                  <a:pt x="196011" y="509791"/>
                </a:lnTo>
                <a:lnTo>
                  <a:pt x="196156" y="515959"/>
                </a:lnTo>
                <a:lnTo>
                  <a:pt x="196610" y="522297"/>
                </a:lnTo>
                <a:lnTo>
                  <a:pt x="197009" y="528647"/>
                </a:lnTo>
                <a:lnTo>
                  <a:pt x="197407" y="534997"/>
                </a:lnTo>
                <a:lnTo>
                  <a:pt x="197943" y="541449"/>
                </a:lnTo>
                <a:lnTo>
                  <a:pt x="198400" y="547890"/>
                </a:lnTo>
                <a:lnTo>
                  <a:pt x="198858" y="554332"/>
                </a:lnTo>
                <a:lnTo>
                  <a:pt x="199344" y="560825"/>
                </a:lnTo>
                <a:lnTo>
                  <a:pt x="199752" y="567297"/>
                </a:lnTo>
                <a:lnTo>
                  <a:pt x="201645" y="606107"/>
                </a:lnTo>
                <a:lnTo>
                  <a:pt x="201860" y="612554"/>
                </a:lnTo>
                <a:lnTo>
                  <a:pt x="202477" y="651025"/>
                </a:lnTo>
                <a:lnTo>
                  <a:pt x="202522" y="663784"/>
                </a:lnTo>
                <a:lnTo>
                  <a:pt x="202542" y="669890"/>
                </a:lnTo>
                <a:lnTo>
                  <a:pt x="202537" y="675536"/>
                </a:lnTo>
                <a:lnTo>
                  <a:pt x="202532" y="681270"/>
                </a:lnTo>
                <a:lnTo>
                  <a:pt x="202526" y="687004"/>
                </a:lnTo>
                <a:lnTo>
                  <a:pt x="202507" y="692806"/>
                </a:lnTo>
                <a:lnTo>
                  <a:pt x="202490" y="698189"/>
                </a:lnTo>
                <a:lnTo>
                  <a:pt x="202474" y="703573"/>
                </a:lnTo>
                <a:lnTo>
                  <a:pt x="202720" y="708737"/>
                </a:lnTo>
                <a:lnTo>
                  <a:pt x="202431" y="713570"/>
                </a:lnTo>
                <a:lnTo>
                  <a:pt x="202141" y="718403"/>
                </a:lnTo>
                <a:lnTo>
                  <a:pt x="201399" y="722910"/>
                </a:lnTo>
                <a:lnTo>
                  <a:pt x="200752" y="727187"/>
                </a:lnTo>
                <a:lnTo>
                  <a:pt x="200105" y="731463"/>
                </a:lnTo>
                <a:lnTo>
                  <a:pt x="199264" y="735416"/>
                </a:lnTo>
                <a:lnTo>
                  <a:pt x="198549" y="739228"/>
                </a:lnTo>
                <a:lnTo>
                  <a:pt x="197833" y="743039"/>
                </a:lnTo>
                <a:lnTo>
                  <a:pt x="197356" y="746583"/>
                </a:lnTo>
                <a:lnTo>
                  <a:pt x="196458" y="750054"/>
                </a:lnTo>
                <a:lnTo>
                  <a:pt x="195560" y="753524"/>
                </a:lnTo>
                <a:lnTo>
                  <a:pt x="194267" y="756801"/>
                </a:lnTo>
                <a:lnTo>
                  <a:pt x="193160" y="760053"/>
                </a:lnTo>
                <a:lnTo>
                  <a:pt x="192053" y="763303"/>
                </a:lnTo>
                <a:lnTo>
                  <a:pt x="191111" y="766700"/>
                </a:lnTo>
                <a:lnTo>
                  <a:pt x="189818" y="769559"/>
                </a:lnTo>
                <a:lnTo>
                  <a:pt x="188525" y="772416"/>
                </a:lnTo>
                <a:lnTo>
                  <a:pt x="186838" y="774756"/>
                </a:lnTo>
                <a:lnTo>
                  <a:pt x="185402" y="777202"/>
                </a:lnTo>
                <a:lnTo>
                  <a:pt x="183966" y="779648"/>
                </a:lnTo>
                <a:lnTo>
                  <a:pt x="182734" y="782141"/>
                </a:lnTo>
                <a:lnTo>
                  <a:pt x="181200" y="784235"/>
                </a:lnTo>
                <a:lnTo>
                  <a:pt x="179667" y="786329"/>
                </a:lnTo>
                <a:lnTo>
                  <a:pt x="178062" y="787936"/>
                </a:lnTo>
                <a:lnTo>
                  <a:pt x="176200" y="789768"/>
                </a:lnTo>
                <a:lnTo>
                  <a:pt x="174339" y="791600"/>
                </a:lnTo>
                <a:lnTo>
                  <a:pt x="162706" y="799728"/>
                </a:lnTo>
                <a:lnTo>
                  <a:pt x="160106" y="801020"/>
                </a:lnTo>
                <a:lnTo>
                  <a:pt x="157303" y="801822"/>
                </a:lnTo>
                <a:lnTo>
                  <a:pt x="154429" y="802980"/>
                </a:lnTo>
                <a:lnTo>
                  <a:pt x="151555" y="804138"/>
                </a:lnTo>
                <a:lnTo>
                  <a:pt x="148795" y="805512"/>
                </a:lnTo>
                <a:lnTo>
                  <a:pt x="145463" y="806676"/>
                </a:lnTo>
                <a:lnTo>
                  <a:pt x="142130" y="807840"/>
                </a:lnTo>
                <a:lnTo>
                  <a:pt x="138241" y="808997"/>
                </a:lnTo>
                <a:lnTo>
                  <a:pt x="134436" y="809966"/>
                </a:lnTo>
                <a:lnTo>
                  <a:pt x="130632" y="810936"/>
                </a:lnTo>
                <a:lnTo>
                  <a:pt x="110832" y="814210"/>
                </a:lnTo>
                <a:lnTo>
                  <a:pt x="106962" y="814666"/>
                </a:lnTo>
                <a:lnTo>
                  <a:pt x="85272" y="815727"/>
                </a:lnTo>
                <a:lnTo>
                  <a:pt x="80732" y="815836"/>
                </a:lnTo>
                <a:lnTo>
                  <a:pt x="74355" y="815854"/>
                </a:lnTo>
                <a:lnTo>
                  <a:pt x="72171" y="815879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4" name="object 8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08808" y="3598583"/>
            <a:ext cx="839385" cy="362498"/>
          </a:xfrm>
          <a:prstGeom prst="rect">
            <a:avLst/>
          </a:prstGeom>
        </p:spPr>
      </p:pic>
      <p:grpSp>
        <p:nvGrpSpPr>
          <p:cNvPr id="65" name="object 85"/>
          <p:cNvGrpSpPr/>
          <p:nvPr/>
        </p:nvGrpSpPr>
        <p:grpSpPr>
          <a:xfrm>
            <a:off x="1859253" y="3911023"/>
            <a:ext cx="920115" cy="181458"/>
            <a:chOff x="1629394" y="5814220"/>
            <a:chExt cx="920115" cy="181610"/>
          </a:xfrm>
        </p:grpSpPr>
        <p:sp>
          <p:nvSpPr>
            <p:cNvPr id="66" name="object 86"/>
            <p:cNvSpPr/>
            <p:nvPr/>
          </p:nvSpPr>
          <p:spPr>
            <a:xfrm>
              <a:off x="1753262" y="5823745"/>
              <a:ext cx="786765" cy="38735"/>
            </a:xfrm>
            <a:custGeom>
              <a:avLst/>
              <a:gdLst/>
              <a:ahLst/>
              <a:cxnLst/>
              <a:rect l="l" t="t" r="r" b="b"/>
              <a:pathLst>
                <a:path w="786764" h="38735">
                  <a:moveTo>
                    <a:pt x="0" y="38561"/>
                  </a:moveTo>
                  <a:lnTo>
                    <a:pt x="2969" y="38561"/>
                  </a:lnTo>
                  <a:lnTo>
                    <a:pt x="9549" y="38561"/>
                  </a:lnTo>
                  <a:lnTo>
                    <a:pt x="17818" y="38561"/>
                  </a:lnTo>
                  <a:lnTo>
                    <a:pt x="24406" y="38599"/>
                  </a:lnTo>
                  <a:lnTo>
                    <a:pt x="31833" y="38662"/>
                  </a:lnTo>
                  <a:lnTo>
                    <a:pt x="40202" y="38675"/>
                  </a:lnTo>
                  <a:lnTo>
                    <a:pt x="49616" y="38561"/>
                  </a:lnTo>
                  <a:lnTo>
                    <a:pt x="60244" y="38283"/>
                  </a:lnTo>
                  <a:lnTo>
                    <a:pt x="71983" y="37886"/>
                  </a:lnTo>
                  <a:lnTo>
                    <a:pt x="84529" y="37421"/>
                  </a:lnTo>
                  <a:lnTo>
                    <a:pt x="97577" y="36941"/>
                  </a:lnTo>
                  <a:lnTo>
                    <a:pt x="111227" y="36437"/>
                  </a:lnTo>
                  <a:lnTo>
                    <a:pt x="125582" y="35890"/>
                  </a:lnTo>
                  <a:lnTo>
                    <a:pt x="140336" y="35330"/>
                  </a:lnTo>
                  <a:lnTo>
                    <a:pt x="155185" y="34785"/>
                  </a:lnTo>
                  <a:lnTo>
                    <a:pt x="170164" y="34293"/>
                  </a:lnTo>
                  <a:lnTo>
                    <a:pt x="185399" y="33828"/>
                  </a:lnTo>
                  <a:lnTo>
                    <a:pt x="200711" y="33327"/>
                  </a:lnTo>
                  <a:lnTo>
                    <a:pt x="215922" y="32729"/>
                  </a:lnTo>
                  <a:lnTo>
                    <a:pt x="231007" y="31997"/>
                  </a:lnTo>
                  <a:lnTo>
                    <a:pt x="246053" y="31170"/>
                  </a:lnTo>
                  <a:lnTo>
                    <a:pt x="261053" y="30304"/>
                  </a:lnTo>
                  <a:lnTo>
                    <a:pt x="275999" y="29452"/>
                  </a:lnTo>
                  <a:lnTo>
                    <a:pt x="290925" y="28648"/>
                  </a:lnTo>
                  <a:lnTo>
                    <a:pt x="305825" y="27857"/>
                  </a:lnTo>
                  <a:lnTo>
                    <a:pt x="320624" y="27031"/>
                  </a:lnTo>
                  <a:lnTo>
                    <a:pt x="335250" y="26121"/>
                  </a:lnTo>
                  <a:lnTo>
                    <a:pt x="349699" y="25089"/>
                  </a:lnTo>
                  <a:lnTo>
                    <a:pt x="364005" y="23969"/>
                  </a:lnTo>
                  <a:lnTo>
                    <a:pt x="378150" y="22822"/>
                  </a:lnTo>
                  <a:lnTo>
                    <a:pt x="392116" y="21708"/>
                  </a:lnTo>
                  <a:lnTo>
                    <a:pt x="405933" y="20624"/>
                  </a:lnTo>
                  <a:lnTo>
                    <a:pt x="419598" y="19543"/>
                  </a:lnTo>
                  <a:lnTo>
                    <a:pt x="433048" y="18494"/>
                  </a:lnTo>
                  <a:lnTo>
                    <a:pt x="471736" y="15701"/>
                  </a:lnTo>
                  <a:lnTo>
                    <a:pt x="519661" y="12806"/>
                  </a:lnTo>
                  <a:lnTo>
                    <a:pt x="563913" y="10875"/>
                  </a:lnTo>
                  <a:lnTo>
                    <a:pt x="604576" y="9856"/>
                  </a:lnTo>
                  <a:lnTo>
                    <a:pt x="614087" y="9694"/>
                  </a:lnTo>
                  <a:lnTo>
                    <a:pt x="656418" y="7505"/>
                  </a:lnTo>
                  <a:lnTo>
                    <a:pt x="677902" y="5869"/>
                  </a:lnTo>
                  <a:lnTo>
                    <a:pt x="684523" y="5340"/>
                  </a:lnTo>
                  <a:lnTo>
                    <a:pt x="693212" y="4659"/>
                  </a:lnTo>
                  <a:lnTo>
                    <a:pt x="701295" y="3986"/>
                  </a:lnTo>
                  <a:lnTo>
                    <a:pt x="708556" y="3422"/>
                  </a:lnTo>
                  <a:lnTo>
                    <a:pt x="748629" y="700"/>
                  </a:lnTo>
                  <a:lnTo>
                    <a:pt x="770571" y="93"/>
                  </a:lnTo>
                  <a:lnTo>
                    <a:pt x="774594" y="32"/>
                  </a:lnTo>
                  <a:lnTo>
                    <a:pt x="779429" y="18"/>
                  </a:lnTo>
                  <a:lnTo>
                    <a:pt x="781997" y="9"/>
                  </a:lnTo>
                  <a:lnTo>
                    <a:pt x="784565" y="0"/>
                  </a:lnTo>
                  <a:lnTo>
                    <a:pt x="785655" y="20"/>
                  </a:lnTo>
                  <a:lnTo>
                    <a:pt x="785979" y="39"/>
                  </a:lnTo>
                  <a:lnTo>
                    <a:pt x="786304" y="57"/>
                  </a:lnTo>
                  <a:lnTo>
                    <a:pt x="785336" y="91"/>
                  </a:lnTo>
                  <a:lnTo>
                    <a:pt x="783943" y="120"/>
                  </a:lnTo>
                  <a:lnTo>
                    <a:pt x="782550" y="149"/>
                  </a:lnTo>
                  <a:lnTo>
                    <a:pt x="780448" y="185"/>
                  </a:lnTo>
                  <a:lnTo>
                    <a:pt x="777624" y="215"/>
                  </a:lnTo>
                  <a:lnTo>
                    <a:pt x="774799" y="244"/>
                  </a:lnTo>
                  <a:lnTo>
                    <a:pt x="771677" y="4"/>
                  </a:lnTo>
                  <a:lnTo>
                    <a:pt x="766997" y="299"/>
                  </a:lnTo>
                  <a:lnTo>
                    <a:pt x="762317" y="594"/>
                  </a:lnTo>
                  <a:lnTo>
                    <a:pt x="755436" y="1337"/>
                  </a:lnTo>
                  <a:lnTo>
                    <a:pt x="749544" y="1984"/>
                  </a:lnTo>
                  <a:lnTo>
                    <a:pt x="743652" y="2631"/>
                  </a:lnTo>
                  <a:lnTo>
                    <a:pt x="734628" y="3817"/>
                  </a:lnTo>
                  <a:lnTo>
                    <a:pt x="731645" y="4183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87"/>
            <p:cNvSpPr/>
            <p:nvPr/>
          </p:nvSpPr>
          <p:spPr>
            <a:xfrm>
              <a:off x="1638919" y="5886192"/>
              <a:ext cx="803910" cy="100330"/>
            </a:xfrm>
            <a:custGeom>
              <a:avLst/>
              <a:gdLst/>
              <a:ahLst/>
              <a:cxnLst/>
              <a:rect l="l" t="t" r="r" b="b"/>
              <a:pathLst>
                <a:path w="803910" h="100329">
                  <a:moveTo>
                    <a:pt x="0" y="100033"/>
                  </a:moveTo>
                  <a:lnTo>
                    <a:pt x="4836" y="99514"/>
                  </a:lnTo>
                  <a:lnTo>
                    <a:pt x="11615" y="98783"/>
                  </a:lnTo>
                  <a:lnTo>
                    <a:pt x="20280" y="97867"/>
                  </a:lnTo>
                  <a:lnTo>
                    <a:pt x="30777" y="96792"/>
                  </a:lnTo>
                  <a:lnTo>
                    <a:pt x="43455" y="95544"/>
                  </a:lnTo>
                  <a:lnTo>
                    <a:pt x="58222" y="94117"/>
                  </a:lnTo>
                  <a:lnTo>
                    <a:pt x="74360" y="92544"/>
                  </a:lnTo>
                  <a:lnTo>
                    <a:pt x="127311" y="87118"/>
                  </a:lnTo>
                  <a:lnTo>
                    <a:pt x="165775" y="82973"/>
                  </a:lnTo>
                  <a:lnTo>
                    <a:pt x="205007" y="78522"/>
                  </a:lnTo>
                  <a:lnTo>
                    <a:pt x="244560" y="73827"/>
                  </a:lnTo>
                  <a:lnTo>
                    <a:pt x="283517" y="68968"/>
                  </a:lnTo>
                  <a:lnTo>
                    <a:pt x="321750" y="63986"/>
                  </a:lnTo>
                  <a:lnTo>
                    <a:pt x="358807" y="58838"/>
                  </a:lnTo>
                  <a:lnTo>
                    <a:pt x="376928" y="56280"/>
                  </a:lnTo>
                  <a:lnTo>
                    <a:pt x="394741" y="53850"/>
                  </a:lnTo>
                  <a:lnTo>
                    <a:pt x="412265" y="51585"/>
                  </a:lnTo>
                  <a:lnTo>
                    <a:pt x="429508" y="49432"/>
                  </a:lnTo>
                  <a:lnTo>
                    <a:pt x="446417" y="47349"/>
                  </a:lnTo>
                  <a:lnTo>
                    <a:pt x="462941" y="45290"/>
                  </a:lnTo>
                  <a:lnTo>
                    <a:pt x="479099" y="43261"/>
                  </a:lnTo>
                  <a:lnTo>
                    <a:pt x="494906" y="41280"/>
                  </a:lnTo>
                  <a:lnTo>
                    <a:pt x="510309" y="39319"/>
                  </a:lnTo>
                  <a:lnTo>
                    <a:pt x="525252" y="37352"/>
                  </a:lnTo>
                  <a:lnTo>
                    <a:pt x="539713" y="35343"/>
                  </a:lnTo>
                  <a:lnTo>
                    <a:pt x="553723" y="33316"/>
                  </a:lnTo>
                  <a:lnTo>
                    <a:pt x="567310" y="31333"/>
                  </a:lnTo>
                  <a:lnTo>
                    <a:pt x="580505" y="29455"/>
                  </a:lnTo>
                  <a:lnTo>
                    <a:pt x="629316" y="22920"/>
                  </a:lnTo>
                  <a:lnTo>
                    <a:pt x="661595" y="19316"/>
                  </a:lnTo>
                  <a:lnTo>
                    <a:pt x="671466" y="18178"/>
                  </a:lnTo>
                  <a:lnTo>
                    <a:pt x="713783" y="12477"/>
                  </a:lnTo>
                  <a:lnTo>
                    <a:pt x="727137" y="10552"/>
                  </a:lnTo>
                  <a:lnTo>
                    <a:pt x="733317" y="9690"/>
                  </a:lnTo>
                  <a:lnTo>
                    <a:pt x="771885" y="5172"/>
                  </a:lnTo>
                  <a:lnTo>
                    <a:pt x="781168" y="4711"/>
                  </a:lnTo>
                  <a:lnTo>
                    <a:pt x="785197" y="4215"/>
                  </a:lnTo>
                  <a:lnTo>
                    <a:pt x="789225" y="3720"/>
                  </a:lnTo>
                  <a:lnTo>
                    <a:pt x="792949" y="2903"/>
                  </a:lnTo>
                  <a:lnTo>
                    <a:pt x="796057" y="2201"/>
                  </a:lnTo>
                  <a:lnTo>
                    <a:pt x="799165" y="1498"/>
                  </a:lnTo>
                  <a:lnTo>
                    <a:pt x="802547" y="367"/>
                  </a:lnTo>
                  <a:lnTo>
                    <a:pt x="803846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88"/>
          <p:cNvGrpSpPr/>
          <p:nvPr/>
        </p:nvGrpSpPr>
        <p:grpSpPr>
          <a:xfrm>
            <a:off x="7359574" y="2101850"/>
            <a:ext cx="483234" cy="218891"/>
            <a:chOff x="7129716" y="4003526"/>
            <a:chExt cx="483234" cy="219075"/>
          </a:xfrm>
        </p:grpSpPr>
        <p:pic>
          <p:nvPicPr>
            <p:cNvPr id="69" name="object 8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29716" y="4028783"/>
              <a:ext cx="169277" cy="193297"/>
            </a:xfrm>
            <a:prstGeom prst="rect">
              <a:avLst/>
            </a:prstGeom>
          </p:spPr>
        </p:pic>
        <p:sp>
          <p:nvSpPr>
            <p:cNvPr id="70" name="object 90"/>
            <p:cNvSpPr/>
            <p:nvPr/>
          </p:nvSpPr>
          <p:spPr>
            <a:xfrm>
              <a:off x="7384665" y="4003526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0" y="0"/>
                  </a:lnTo>
                  <a:lnTo>
                    <a:pt x="0" y="182259"/>
                  </a:lnTo>
                  <a:lnTo>
                    <a:pt x="0" y="183536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91"/>
            <p:cNvSpPr/>
            <p:nvPr/>
          </p:nvSpPr>
          <p:spPr>
            <a:xfrm>
              <a:off x="7289379" y="4044205"/>
              <a:ext cx="314325" cy="111125"/>
            </a:xfrm>
            <a:custGeom>
              <a:avLst/>
              <a:gdLst/>
              <a:ahLst/>
              <a:cxnLst/>
              <a:rect l="l" t="t" r="r" b="b"/>
              <a:pathLst>
                <a:path w="314325" h="111125">
                  <a:moveTo>
                    <a:pt x="0" y="26046"/>
                  </a:moveTo>
                  <a:lnTo>
                    <a:pt x="2699" y="25777"/>
                  </a:lnTo>
                  <a:lnTo>
                    <a:pt x="7748" y="24785"/>
                  </a:lnTo>
                  <a:lnTo>
                    <a:pt x="16198" y="24426"/>
                  </a:lnTo>
                  <a:lnTo>
                    <a:pt x="23308" y="24163"/>
                  </a:lnTo>
                  <a:lnTo>
                    <a:pt x="31695" y="23950"/>
                  </a:lnTo>
                  <a:lnTo>
                    <a:pt x="40960" y="23841"/>
                  </a:lnTo>
                  <a:lnTo>
                    <a:pt x="50701" y="23891"/>
                  </a:lnTo>
                  <a:lnTo>
                    <a:pt x="94970" y="25611"/>
                  </a:lnTo>
                  <a:lnTo>
                    <a:pt x="138217" y="29785"/>
                  </a:lnTo>
                  <a:lnTo>
                    <a:pt x="183240" y="37663"/>
                  </a:lnTo>
                  <a:lnTo>
                    <a:pt x="226398" y="49263"/>
                  </a:lnTo>
                  <a:lnTo>
                    <a:pt x="232766" y="51669"/>
                  </a:lnTo>
                  <a:lnTo>
                    <a:pt x="238159" y="54202"/>
                  </a:lnTo>
                  <a:lnTo>
                    <a:pt x="242631" y="56846"/>
                  </a:lnTo>
                  <a:lnTo>
                    <a:pt x="247105" y="59490"/>
                  </a:lnTo>
                  <a:lnTo>
                    <a:pt x="259225" y="73964"/>
                  </a:lnTo>
                  <a:lnTo>
                    <a:pt x="260667" y="76977"/>
                  </a:lnTo>
                  <a:lnTo>
                    <a:pt x="261353" y="80081"/>
                  </a:lnTo>
                  <a:lnTo>
                    <a:pt x="261887" y="83201"/>
                  </a:lnTo>
                  <a:lnTo>
                    <a:pt x="262422" y="86322"/>
                  </a:lnTo>
                  <a:lnTo>
                    <a:pt x="262714" y="89504"/>
                  </a:lnTo>
                  <a:lnTo>
                    <a:pt x="262434" y="92688"/>
                  </a:lnTo>
                  <a:lnTo>
                    <a:pt x="262154" y="95872"/>
                  </a:lnTo>
                  <a:lnTo>
                    <a:pt x="250018" y="110858"/>
                  </a:lnTo>
                  <a:lnTo>
                    <a:pt x="248349" y="110876"/>
                  </a:lnTo>
                  <a:lnTo>
                    <a:pt x="246712" y="110073"/>
                  </a:lnTo>
                  <a:lnTo>
                    <a:pt x="245342" y="108844"/>
                  </a:lnTo>
                  <a:lnTo>
                    <a:pt x="243971" y="107615"/>
                  </a:lnTo>
                  <a:lnTo>
                    <a:pt x="242510" y="105668"/>
                  </a:lnTo>
                  <a:lnTo>
                    <a:pt x="241792" y="103484"/>
                  </a:lnTo>
                  <a:lnTo>
                    <a:pt x="241073" y="101301"/>
                  </a:lnTo>
                  <a:lnTo>
                    <a:pt x="241029" y="98572"/>
                  </a:lnTo>
                  <a:lnTo>
                    <a:pt x="241028" y="95742"/>
                  </a:lnTo>
                  <a:lnTo>
                    <a:pt x="241027" y="92912"/>
                  </a:lnTo>
                  <a:lnTo>
                    <a:pt x="241159" y="89717"/>
                  </a:lnTo>
                  <a:lnTo>
                    <a:pt x="241788" y="86505"/>
                  </a:lnTo>
                  <a:lnTo>
                    <a:pt x="242417" y="83293"/>
                  </a:lnTo>
                  <a:lnTo>
                    <a:pt x="243694" y="79867"/>
                  </a:lnTo>
                  <a:lnTo>
                    <a:pt x="244800" y="76470"/>
                  </a:lnTo>
                  <a:lnTo>
                    <a:pt x="245907" y="73073"/>
                  </a:lnTo>
                  <a:lnTo>
                    <a:pt x="246999" y="69574"/>
                  </a:lnTo>
                  <a:lnTo>
                    <a:pt x="248426" y="66121"/>
                  </a:lnTo>
                  <a:lnTo>
                    <a:pt x="259736" y="45521"/>
                  </a:lnTo>
                  <a:lnTo>
                    <a:pt x="262069" y="42141"/>
                  </a:lnTo>
                  <a:lnTo>
                    <a:pt x="264662" y="38522"/>
                  </a:lnTo>
                  <a:lnTo>
                    <a:pt x="267362" y="35473"/>
                  </a:lnTo>
                  <a:lnTo>
                    <a:pt x="270064" y="32424"/>
                  </a:lnTo>
                  <a:lnTo>
                    <a:pt x="273245" y="29861"/>
                  </a:lnTo>
                  <a:lnTo>
                    <a:pt x="275940" y="27226"/>
                  </a:lnTo>
                  <a:lnTo>
                    <a:pt x="278635" y="24591"/>
                  </a:lnTo>
                  <a:lnTo>
                    <a:pt x="281030" y="21912"/>
                  </a:lnTo>
                  <a:lnTo>
                    <a:pt x="283535" y="19661"/>
                  </a:lnTo>
                  <a:lnTo>
                    <a:pt x="286039" y="17410"/>
                  </a:lnTo>
                  <a:lnTo>
                    <a:pt x="288443" y="15669"/>
                  </a:lnTo>
                  <a:lnTo>
                    <a:pt x="290966" y="13723"/>
                  </a:lnTo>
                  <a:lnTo>
                    <a:pt x="293489" y="11777"/>
                  </a:lnTo>
                  <a:lnTo>
                    <a:pt x="296029" y="9720"/>
                  </a:lnTo>
                  <a:lnTo>
                    <a:pt x="298674" y="7988"/>
                  </a:lnTo>
                  <a:lnTo>
                    <a:pt x="301317" y="6255"/>
                  </a:lnTo>
                  <a:lnTo>
                    <a:pt x="304303" y="4660"/>
                  </a:lnTo>
                  <a:lnTo>
                    <a:pt x="306827" y="3329"/>
                  </a:lnTo>
                  <a:lnTo>
                    <a:pt x="309352" y="1997"/>
                  </a:lnTo>
                  <a:lnTo>
                    <a:pt x="312654" y="555"/>
                  </a:lnTo>
                  <a:lnTo>
                    <a:pt x="313819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92"/>
          <p:cNvGrpSpPr/>
          <p:nvPr/>
        </p:nvGrpSpPr>
        <p:grpSpPr>
          <a:xfrm>
            <a:off x="7890317" y="2139776"/>
            <a:ext cx="58419" cy="202395"/>
            <a:chOff x="7660458" y="4041484"/>
            <a:chExt cx="58419" cy="202565"/>
          </a:xfrm>
        </p:grpSpPr>
        <p:sp>
          <p:nvSpPr>
            <p:cNvPr id="73" name="object 93"/>
            <p:cNvSpPr/>
            <p:nvPr/>
          </p:nvSpPr>
          <p:spPr>
            <a:xfrm>
              <a:off x="7680052" y="4051187"/>
              <a:ext cx="1905" cy="3810"/>
            </a:xfrm>
            <a:custGeom>
              <a:avLst/>
              <a:gdLst/>
              <a:ahLst/>
              <a:cxnLst/>
              <a:rect l="l" t="t" r="r" b="b"/>
              <a:pathLst>
                <a:path w="1904" h="3810">
                  <a:moveTo>
                    <a:pt x="0" y="0"/>
                  </a:moveTo>
                  <a:lnTo>
                    <a:pt x="1620" y="324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94"/>
            <p:cNvSpPr/>
            <p:nvPr/>
          </p:nvSpPr>
          <p:spPr>
            <a:xfrm>
              <a:off x="7691547" y="4127445"/>
              <a:ext cx="17145" cy="7620"/>
            </a:xfrm>
            <a:custGeom>
              <a:avLst/>
              <a:gdLst/>
              <a:ahLst/>
              <a:cxnLst/>
              <a:rect l="l" t="t" r="r" b="b"/>
              <a:pathLst>
                <a:path w="17145" h="7620">
                  <a:moveTo>
                    <a:pt x="17090" y="0"/>
                  </a:moveTo>
                  <a:lnTo>
                    <a:pt x="17090" y="4861"/>
                  </a:lnTo>
                  <a:lnTo>
                    <a:pt x="15471" y="6465"/>
                  </a:lnTo>
                  <a:lnTo>
                    <a:pt x="11696" y="6168"/>
                  </a:lnTo>
                  <a:lnTo>
                    <a:pt x="5866" y="6592"/>
                  </a:lnTo>
                  <a:lnTo>
                    <a:pt x="0" y="7303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95"/>
            <p:cNvSpPr/>
            <p:nvPr/>
          </p:nvSpPr>
          <p:spPr>
            <a:xfrm>
              <a:off x="7669983" y="4051009"/>
              <a:ext cx="39370" cy="183515"/>
            </a:xfrm>
            <a:custGeom>
              <a:avLst/>
              <a:gdLst/>
              <a:ahLst/>
              <a:cxnLst/>
              <a:rect l="l" t="t" r="r" b="b"/>
              <a:pathLst>
                <a:path w="39370" h="183514">
                  <a:moveTo>
                    <a:pt x="540" y="178"/>
                  </a:moveTo>
                  <a:lnTo>
                    <a:pt x="540" y="718"/>
                  </a:lnTo>
                  <a:lnTo>
                    <a:pt x="0" y="0"/>
                  </a:lnTo>
                  <a:lnTo>
                    <a:pt x="540" y="3419"/>
                  </a:lnTo>
                  <a:lnTo>
                    <a:pt x="1079" y="6838"/>
                  </a:lnTo>
                  <a:lnTo>
                    <a:pt x="2521" y="13445"/>
                  </a:lnTo>
                  <a:lnTo>
                    <a:pt x="3779" y="20693"/>
                  </a:lnTo>
                  <a:lnTo>
                    <a:pt x="4748" y="26580"/>
                  </a:lnTo>
                  <a:lnTo>
                    <a:pt x="5778" y="33140"/>
                  </a:lnTo>
                  <a:lnTo>
                    <a:pt x="6886" y="40030"/>
                  </a:lnTo>
                  <a:lnTo>
                    <a:pt x="15229" y="81400"/>
                  </a:lnTo>
                  <a:lnTo>
                    <a:pt x="18000" y="94250"/>
                  </a:lnTo>
                  <a:lnTo>
                    <a:pt x="19286" y="100313"/>
                  </a:lnTo>
                  <a:lnTo>
                    <a:pt x="20932" y="108185"/>
                  </a:lnTo>
                  <a:lnTo>
                    <a:pt x="22437" y="115434"/>
                  </a:lnTo>
                  <a:lnTo>
                    <a:pt x="23693" y="121994"/>
                  </a:lnTo>
                  <a:lnTo>
                    <a:pt x="24948" y="128554"/>
                  </a:lnTo>
                  <a:lnTo>
                    <a:pt x="25972" y="134345"/>
                  </a:lnTo>
                  <a:lnTo>
                    <a:pt x="26820" y="139674"/>
                  </a:lnTo>
                  <a:lnTo>
                    <a:pt x="27667" y="145003"/>
                  </a:lnTo>
                  <a:lnTo>
                    <a:pt x="28276" y="149621"/>
                  </a:lnTo>
                  <a:lnTo>
                    <a:pt x="28774" y="153968"/>
                  </a:lnTo>
                  <a:lnTo>
                    <a:pt x="29274" y="158316"/>
                  </a:lnTo>
                  <a:lnTo>
                    <a:pt x="29302" y="162372"/>
                  </a:lnTo>
                  <a:lnTo>
                    <a:pt x="29812" y="165760"/>
                  </a:lnTo>
                  <a:lnTo>
                    <a:pt x="30322" y="169148"/>
                  </a:lnTo>
                  <a:lnTo>
                    <a:pt x="31136" y="171694"/>
                  </a:lnTo>
                  <a:lnTo>
                    <a:pt x="31834" y="174296"/>
                  </a:lnTo>
                  <a:lnTo>
                    <a:pt x="32532" y="176898"/>
                  </a:lnTo>
                  <a:lnTo>
                    <a:pt x="33329" y="179877"/>
                  </a:lnTo>
                  <a:lnTo>
                    <a:pt x="34004" y="181373"/>
                  </a:lnTo>
                  <a:lnTo>
                    <a:pt x="34678" y="182870"/>
                  </a:lnTo>
                  <a:lnTo>
                    <a:pt x="35332" y="183398"/>
                  </a:lnTo>
                  <a:lnTo>
                    <a:pt x="35879" y="183277"/>
                  </a:lnTo>
                  <a:lnTo>
                    <a:pt x="36427" y="183157"/>
                  </a:lnTo>
                  <a:lnTo>
                    <a:pt x="36898" y="182099"/>
                  </a:lnTo>
                  <a:lnTo>
                    <a:pt x="37289" y="180650"/>
                  </a:lnTo>
                  <a:lnTo>
                    <a:pt x="37680" y="179202"/>
                  </a:lnTo>
                  <a:lnTo>
                    <a:pt x="37979" y="177262"/>
                  </a:lnTo>
                  <a:lnTo>
                    <a:pt x="38226" y="174584"/>
                  </a:lnTo>
                  <a:lnTo>
                    <a:pt x="38472" y="171907"/>
                  </a:lnTo>
                  <a:lnTo>
                    <a:pt x="38905" y="168235"/>
                  </a:lnTo>
                  <a:lnTo>
                    <a:pt x="38767" y="164589"/>
                  </a:lnTo>
                  <a:lnTo>
                    <a:pt x="38629" y="160943"/>
                  </a:lnTo>
                  <a:lnTo>
                    <a:pt x="37975" y="156759"/>
                  </a:lnTo>
                  <a:lnTo>
                    <a:pt x="37398" y="152707"/>
                  </a:lnTo>
                  <a:lnTo>
                    <a:pt x="36822" y="148656"/>
                  </a:lnTo>
                  <a:lnTo>
                    <a:pt x="36005" y="144657"/>
                  </a:lnTo>
                  <a:lnTo>
                    <a:pt x="35307" y="140282"/>
                  </a:lnTo>
                  <a:lnTo>
                    <a:pt x="34610" y="135907"/>
                  </a:lnTo>
                  <a:lnTo>
                    <a:pt x="33851" y="131060"/>
                  </a:lnTo>
                  <a:lnTo>
                    <a:pt x="33211" y="126457"/>
                  </a:lnTo>
                  <a:lnTo>
                    <a:pt x="32572" y="121853"/>
                  </a:lnTo>
                  <a:lnTo>
                    <a:pt x="32241" y="117406"/>
                  </a:lnTo>
                  <a:lnTo>
                    <a:pt x="31468" y="112661"/>
                  </a:lnTo>
                  <a:lnTo>
                    <a:pt x="30697" y="107915"/>
                  </a:lnTo>
                  <a:lnTo>
                    <a:pt x="29556" y="102804"/>
                  </a:lnTo>
                  <a:lnTo>
                    <a:pt x="28579" y="97984"/>
                  </a:lnTo>
                  <a:lnTo>
                    <a:pt x="27602" y="93164"/>
                  </a:lnTo>
                  <a:lnTo>
                    <a:pt x="26520" y="88319"/>
                  </a:lnTo>
                  <a:lnTo>
                    <a:pt x="25607" y="83741"/>
                  </a:lnTo>
                  <a:lnTo>
                    <a:pt x="24693" y="79164"/>
                  </a:lnTo>
                  <a:lnTo>
                    <a:pt x="23825" y="74736"/>
                  </a:lnTo>
                  <a:lnTo>
                    <a:pt x="23100" y="70517"/>
                  </a:lnTo>
                  <a:lnTo>
                    <a:pt x="22373" y="66298"/>
                  </a:lnTo>
                  <a:lnTo>
                    <a:pt x="22029" y="62021"/>
                  </a:lnTo>
                  <a:lnTo>
                    <a:pt x="21250" y="58429"/>
                  </a:lnTo>
                  <a:lnTo>
                    <a:pt x="20471" y="54836"/>
                  </a:lnTo>
                  <a:lnTo>
                    <a:pt x="19367" y="51902"/>
                  </a:lnTo>
                  <a:lnTo>
                    <a:pt x="18425" y="48964"/>
                  </a:lnTo>
                  <a:lnTo>
                    <a:pt x="17481" y="46026"/>
                  </a:lnTo>
                  <a:lnTo>
                    <a:pt x="13235" y="36293"/>
                  </a:lnTo>
                  <a:lnTo>
                    <a:pt x="12557" y="35494"/>
                  </a:lnTo>
                  <a:lnTo>
                    <a:pt x="10414" y="39491"/>
                  </a:lnTo>
                  <a:lnTo>
                    <a:pt x="10128" y="41139"/>
                  </a:lnTo>
                  <a:lnTo>
                    <a:pt x="9949" y="43428"/>
                  </a:lnTo>
                  <a:lnTo>
                    <a:pt x="9803" y="45894"/>
                  </a:lnTo>
                  <a:lnTo>
                    <a:pt x="9658" y="48361"/>
                  </a:lnTo>
                  <a:lnTo>
                    <a:pt x="9323" y="51022"/>
                  </a:lnTo>
                  <a:lnTo>
                    <a:pt x="12980" y="74410"/>
                  </a:lnTo>
                  <a:lnTo>
                    <a:pt x="13351" y="76194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97"/>
          <p:cNvSpPr/>
          <p:nvPr/>
        </p:nvSpPr>
        <p:spPr>
          <a:xfrm>
            <a:off x="8043310" y="2120899"/>
            <a:ext cx="360045" cy="448568"/>
          </a:xfrm>
          <a:custGeom>
            <a:avLst/>
            <a:gdLst/>
            <a:ahLst/>
            <a:cxnLst/>
            <a:rect l="l" t="t" r="r" b="b"/>
            <a:pathLst>
              <a:path w="360045" h="448945">
                <a:moveTo>
                  <a:pt x="0" y="0"/>
                </a:moveTo>
                <a:lnTo>
                  <a:pt x="540" y="2700"/>
                </a:lnTo>
                <a:lnTo>
                  <a:pt x="1982" y="9371"/>
                </a:lnTo>
                <a:lnTo>
                  <a:pt x="3240" y="16204"/>
                </a:lnTo>
                <a:lnTo>
                  <a:pt x="9565" y="54366"/>
                </a:lnTo>
                <a:lnTo>
                  <a:pt x="10578" y="61085"/>
                </a:lnTo>
                <a:lnTo>
                  <a:pt x="11659" y="67491"/>
                </a:lnTo>
                <a:lnTo>
                  <a:pt x="13167" y="75713"/>
                </a:lnTo>
                <a:lnTo>
                  <a:pt x="14749" y="83939"/>
                </a:lnTo>
                <a:lnTo>
                  <a:pt x="16592" y="90330"/>
                </a:lnTo>
                <a:lnTo>
                  <a:pt x="18436" y="96722"/>
                </a:lnTo>
                <a:lnTo>
                  <a:pt x="32342" y="114810"/>
                </a:lnTo>
                <a:lnTo>
                  <a:pt x="34691" y="114767"/>
                </a:lnTo>
                <a:lnTo>
                  <a:pt x="36664" y="114142"/>
                </a:lnTo>
                <a:lnTo>
                  <a:pt x="38637" y="113518"/>
                </a:lnTo>
                <a:lnTo>
                  <a:pt x="40122" y="111742"/>
                </a:lnTo>
                <a:lnTo>
                  <a:pt x="41853" y="109680"/>
                </a:lnTo>
                <a:lnTo>
                  <a:pt x="43584" y="107617"/>
                </a:lnTo>
                <a:lnTo>
                  <a:pt x="45466" y="104738"/>
                </a:lnTo>
                <a:lnTo>
                  <a:pt x="47052" y="101767"/>
                </a:lnTo>
                <a:lnTo>
                  <a:pt x="48638" y="98796"/>
                </a:lnTo>
                <a:lnTo>
                  <a:pt x="49858" y="95314"/>
                </a:lnTo>
                <a:lnTo>
                  <a:pt x="51372" y="91854"/>
                </a:lnTo>
                <a:lnTo>
                  <a:pt x="52886" y="88393"/>
                </a:lnTo>
                <a:lnTo>
                  <a:pt x="54647" y="84661"/>
                </a:lnTo>
                <a:lnTo>
                  <a:pt x="56137" y="81005"/>
                </a:lnTo>
                <a:lnTo>
                  <a:pt x="57628" y="77347"/>
                </a:lnTo>
                <a:lnTo>
                  <a:pt x="58821" y="73585"/>
                </a:lnTo>
                <a:lnTo>
                  <a:pt x="60316" y="69912"/>
                </a:lnTo>
                <a:lnTo>
                  <a:pt x="61811" y="66238"/>
                </a:lnTo>
                <a:lnTo>
                  <a:pt x="63327" y="62289"/>
                </a:lnTo>
                <a:lnTo>
                  <a:pt x="65110" y="58962"/>
                </a:lnTo>
                <a:lnTo>
                  <a:pt x="66894" y="55634"/>
                </a:lnTo>
                <a:lnTo>
                  <a:pt x="68853" y="52534"/>
                </a:lnTo>
                <a:lnTo>
                  <a:pt x="71018" y="49945"/>
                </a:lnTo>
                <a:lnTo>
                  <a:pt x="73182" y="47356"/>
                </a:lnTo>
                <a:lnTo>
                  <a:pt x="86178" y="40889"/>
                </a:lnTo>
                <a:lnTo>
                  <a:pt x="88727" y="40716"/>
                </a:lnTo>
                <a:lnTo>
                  <a:pt x="90992" y="41596"/>
                </a:lnTo>
                <a:lnTo>
                  <a:pt x="93387" y="42391"/>
                </a:lnTo>
                <a:lnTo>
                  <a:pt x="95783" y="43186"/>
                </a:lnTo>
                <a:lnTo>
                  <a:pt x="98372" y="44245"/>
                </a:lnTo>
                <a:lnTo>
                  <a:pt x="100555" y="45659"/>
                </a:lnTo>
                <a:lnTo>
                  <a:pt x="102737" y="47073"/>
                </a:lnTo>
                <a:lnTo>
                  <a:pt x="104507" y="48851"/>
                </a:lnTo>
                <a:lnTo>
                  <a:pt x="106481" y="50874"/>
                </a:lnTo>
                <a:lnTo>
                  <a:pt x="108456" y="52897"/>
                </a:lnTo>
                <a:lnTo>
                  <a:pt x="110597" y="55272"/>
                </a:lnTo>
                <a:lnTo>
                  <a:pt x="112402" y="57796"/>
                </a:lnTo>
                <a:lnTo>
                  <a:pt x="114206" y="60320"/>
                </a:lnTo>
                <a:lnTo>
                  <a:pt x="115628" y="63131"/>
                </a:lnTo>
                <a:lnTo>
                  <a:pt x="117312" y="66016"/>
                </a:lnTo>
                <a:lnTo>
                  <a:pt x="118995" y="68902"/>
                </a:lnTo>
                <a:lnTo>
                  <a:pt x="120896" y="71993"/>
                </a:lnTo>
                <a:lnTo>
                  <a:pt x="122502" y="75108"/>
                </a:lnTo>
                <a:lnTo>
                  <a:pt x="124107" y="78224"/>
                </a:lnTo>
                <a:lnTo>
                  <a:pt x="125385" y="81470"/>
                </a:lnTo>
                <a:lnTo>
                  <a:pt x="126949" y="84711"/>
                </a:lnTo>
                <a:lnTo>
                  <a:pt x="128514" y="87953"/>
                </a:lnTo>
                <a:lnTo>
                  <a:pt x="130071" y="91264"/>
                </a:lnTo>
                <a:lnTo>
                  <a:pt x="131890" y="94557"/>
                </a:lnTo>
                <a:lnTo>
                  <a:pt x="133708" y="97851"/>
                </a:lnTo>
                <a:lnTo>
                  <a:pt x="135681" y="101442"/>
                </a:lnTo>
                <a:lnTo>
                  <a:pt x="137856" y="104472"/>
                </a:lnTo>
                <a:lnTo>
                  <a:pt x="161799" y="122659"/>
                </a:lnTo>
                <a:lnTo>
                  <a:pt x="165083" y="123668"/>
                </a:lnTo>
                <a:lnTo>
                  <a:pt x="168935" y="124305"/>
                </a:lnTo>
                <a:lnTo>
                  <a:pt x="172708" y="124819"/>
                </a:lnTo>
                <a:lnTo>
                  <a:pt x="176483" y="125334"/>
                </a:lnTo>
                <a:lnTo>
                  <a:pt x="180523" y="125836"/>
                </a:lnTo>
                <a:lnTo>
                  <a:pt x="184440" y="125746"/>
                </a:lnTo>
                <a:lnTo>
                  <a:pt x="188356" y="125656"/>
                </a:lnTo>
                <a:lnTo>
                  <a:pt x="192346" y="124926"/>
                </a:lnTo>
                <a:lnTo>
                  <a:pt x="196208" y="124278"/>
                </a:lnTo>
                <a:lnTo>
                  <a:pt x="200069" y="123631"/>
                </a:lnTo>
                <a:lnTo>
                  <a:pt x="203895" y="122949"/>
                </a:lnTo>
                <a:lnTo>
                  <a:pt x="207612" y="121863"/>
                </a:lnTo>
                <a:lnTo>
                  <a:pt x="211332" y="120777"/>
                </a:lnTo>
                <a:lnTo>
                  <a:pt x="214963" y="119424"/>
                </a:lnTo>
                <a:lnTo>
                  <a:pt x="218518" y="117764"/>
                </a:lnTo>
                <a:lnTo>
                  <a:pt x="222072" y="116103"/>
                </a:lnTo>
                <a:lnTo>
                  <a:pt x="225531" y="113834"/>
                </a:lnTo>
                <a:lnTo>
                  <a:pt x="228938" y="111898"/>
                </a:lnTo>
                <a:lnTo>
                  <a:pt x="232347" y="109963"/>
                </a:lnTo>
                <a:lnTo>
                  <a:pt x="235670" y="108163"/>
                </a:lnTo>
                <a:lnTo>
                  <a:pt x="238966" y="106148"/>
                </a:lnTo>
                <a:lnTo>
                  <a:pt x="242261" y="104134"/>
                </a:lnTo>
                <a:lnTo>
                  <a:pt x="245763" y="102063"/>
                </a:lnTo>
                <a:lnTo>
                  <a:pt x="248711" y="99812"/>
                </a:lnTo>
                <a:lnTo>
                  <a:pt x="269736" y="75985"/>
                </a:lnTo>
                <a:lnTo>
                  <a:pt x="271363" y="73016"/>
                </a:lnTo>
                <a:lnTo>
                  <a:pt x="276176" y="57384"/>
                </a:lnTo>
                <a:lnTo>
                  <a:pt x="276521" y="54205"/>
                </a:lnTo>
                <a:lnTo>
                  <a:pt x="276422" y="50712"/>
                </a:lnTo>
                <a:lnTo>
                  <a:pt x="275804" y="47763"/>
                </a:lnTo>
                <a:lnTo>
                  <a:pt x="275185" y="44815"/>
                </a:lnTo>
                <a:lnTo>
                  <a:pt x="274271" y="42026"/>
                </a:lnTo>
                <a:lnTo>
                  <a:pt x="272467" y="39694"/>
                </a:lnTo>
                <a:lnTo>
                  <a:pt x="270662" y="37363"/>
                </a:lnTo>
                <a:lnTo>
                  <a:pt x="267876" y="35400"/>
                </a:lnTo>
                <a:lnTo>
                  <a:pt x="264975" y="33773"/>
                </a:lnTo>
                <a:lnTo>
                  <a:pt x="262074" y="32146"/>
                </a:lnTo>
                <a:lnTo>
                  <a:pt x="258286" y="30660"/>
                </a:lnTo>
                <a:lnTo>
                  <a:pt x="255060" y="29933"/>
                </a:lnTo>
                <a:lnTo>
                  <a:pt x="251835" y="29205"/>
                </a:lnTo>
                <a:lnTo>
                  <a:pt x="248729" y="29290"/>
                </a:lnTo>
                <a:lnTo>
                  <a:pt x="245619" y="29405"/>
                </a:lnTo>
                <a:lnTo>
                  <a:pt x="242510" y="29521"/>
                </a:lnTo>
                <a:lnTo>
                  <a:pt x="239193" y="29838"/>
                </a:lnTo>
                <a:lnTo>
                  <a:pt x="236401" y="30625"/>
                </a:lnTo>
                <a:lnTo>
                  <a:pt x="233607" y="31412"/>
                </a:lnTo>
                <a:lnTo>
                  <a:pt x="212310" y="55861"/>
                </a:lnTo>
                <a:lnTo>
                  <a:pt x="211255" y="58870"/>
                </a:lnTo>
                <a:lnTo>
                  <a:pt x="210236" y="62336"/>
                </a:lnTo>
                <a:lnTo>
                  <a:pt x="209895" y="65270"/>
                </a:lnTo>
                <a:lnTo>
                  <a:pt x="209554" y="68204"/>
                </a:lnTo>
                <a:lnTo>
                  <a:pt x="213578" y="79655"/>
                </a:lnTo>
                <a:lnTo>
                  <a:pt x="215105" y="81377"/>
                </a:lnTo>
                <a:lnTo>
                  <a:pt x="227162" y="86203"/>
                </a:lnTo>
                <a:lnTo>
                  <a:pt x="229949" y="86793"/>
                </a:lnTo>
                <a:lnTo>
                  <a:pt x="233303" y="87367"/>
                </a:lnTo>
                <a:lnTo>
                  <a:pt x="236149" y="87337"/>
                </a:lnTo>
                <a:lnTo>
                  <a:pt x="238994" y="87306"/>
                </a:lnTo>
                <a:lnTo>
                  <a:pt x="241573" y="86626"/>
                </a:lnTo>
                <a:lnTo>
                  <a:pt x="244233" y="86020"/>
                </a:lnTo>
                <a:lnTo>
                  <a:pt x="246895" y="85414"/>
                </a:lnTo>
                <a:lnTo>
                  <a:pt x="249727" y="84763"/>
                </a:lnTo>
                <a:lnTo>
                  <a:pt x="252112" y="83702"/>
                </a:lnTo>
                <a:lnTo>
                  <a:pt x="254498" y="82642"/>
                </a:lnTo>
                <a:lnTo>
                  <a:pt x="256436" y="81305"/>
                </a:lnTo>
                <a:lnTo>
                  <a:pt x="275324" y="60907"/>
                </a:lnTo>
                <a:lnTo>
                  <a:pt x="277285" y="57951"/>
                </a:lnTo>
                <a:lnTo>
                  <a:pt x="279246" y="54995"/>
                </a:lnTo>
                <a:lnTo>
                  <a:pt x="281422" y="51861"/>
                </a:lnTo>
                <a:lnTo>
                  <a:pt x="283259" y="48711"/>
                </a:lnTo>
                <a:lnTo>
                  <a:pt x="285096" y="45561"/>
                </a:lnTo>
                <a:lnTo>
                  <a:pt x="286575" y="42303"/>
                </a:lnTo>
                <a:lnTo>
                  <a:pt x="288307" y="39052"/>
                </a:lnTo>
                <a:lnTo>
                  <a:pt x="290040" y="35800"/>
                </a:lnTo>
                <a:lnTo>
                  <a:pt x="292000" y="32493"/>
                </a:lnTo>
                <a:lnTo>
                  <a:pt x="293655" y="29204"/>
                </a:lnTo>
                <a:lnTo>
                  <a:pt x="295311" y="25914"/>
                </a:lnTo>
                <a:lnTo>
                  <a:pt x="296907" y="21794"/>
                </a:lnTo>
                <a:lnTo>
                  <a:pt x="298243" y="19315"/>
                </a:lnTo>
                <a:lnTo>
                  <a:pt x="299579" y="16835"/>
                </a:lnTo>
                <a:lnTo>
                  <a:pt x="300452" y="14900"/>
                </a:lnTo>
                <a:lnTo>
                  <a:pt x="301672" y="14328"/>
                </a:lnTo>
                <a:lnTo>
                  <a:pt x="310650" y="28568"/>
                </a:lnTo>
                <a:lnTo>
                  <a:pt x="311661" y="32742"/>
                </a:lnTo>
                <a:lnTo>
                  <a:pt x="312672" y="36916"/>
                </a:lnTo>
                <a:lnTo>
                  <a:pt x="313973" y="41605"/>
                </a:lnTo>
                <a:lnTo>
                  <a:pt x="315079" y="47101"/>
                </a:lnTo>
                <a:lnTo>
                  <a:pt x="316186" y="52597"/>
                </a:lnTo>
                <a:lnTo>
                  <a:pt x="317064" y="58876"/>
                </a:lnTo>
                <a:lnTo>
                  <a:pt x="318299" y="65720"/>
                </a:lnTo>
                <a:lnTo>
                  <a:pt x="319536" y="72563"/>
                </a:lnTo>
                <a:lnTo>
                  <a:pt x="320864" y="80189"/>
                </a:lnTo>
                <a:lnTo>
                  <a:pt x="322495" y="88163"/>
                </a:lnTo>
                <a:lnTo>
                  <a:pt x="323800" y="94221"/>
                </a:lnTo>
                <a:lnTo>
                  <a:pt x="325217" y="100452"/>
                </a:lnTo>
                <a:lnTo>
                  <a:pt x="326671" y="106890"/>
                </a:lnTo>
                <a:lnTo>
                  <a:pt x="328083" y="113566"/>
                </a:lnTo>
                <a:lnTo>
                  <a:pt x="329420" y="120530"/>
                </a:lnTo>
                <a:lnTo>
                  <a:pt x="330729" y="127752"/>
                </a:lnTo>
                <a:lnTo>
                  <a:pt x="332049" y="135142"/>
                </a:lnTo>
                <a:lnTo>
                  <a:pt x="333418" y="142612"/>
                </a:lnTo>
                <a:lnTo>
                  <a:pt x="334874" y="150137"/>
                </a:lnTo>
                <a:lnTo>
                  <a:pt x="336386" y="157765"/>
                </a:lnTo>
                <a:lnTo>
                  <a:pt x="337895" y="165515"/>
                </a:lnTo>
                <a:lnTo>
                  <a:pt x="344547" y="206313"/>
                </a:lnTo>
                <a:lnTo>
                  <a:pt x="347528" y="231391"/>
                </a:lnTo>
                <a:lnTo>
                  <a:pt x="348513" y="239550"/>
                </a:lnTo>
                <a:lnTo>
                  <a:pt x="349576" y="247530"/>
                </a:lnTo>
                <a:lnTo>
                  <a:pt x="350673" y="255383"/>
                </a:lnTo>
                <a:lnTo>
                  <a:pt x="351763" y="263068"/>
                </a:lnTo>
                <a:lnTo>
                  <a:pt x="352804" y="270541"/>
                </a:lnTo>
                <a:lnTo>
                  <a:pt x="357615" y="307151"/>
                </a:lnTo>
                <a:lnTo>
                  <a:pt x="358824" y="315315"/>
                </a:lnTo>
                <a:lnTo>
                  <a:pt x="359333" y="323155"/>
                </a:lnTo>
                <a:lnTo>
                  <a:pt x="359843" y="330996"/>
                </a:lnTo>
                <a:lnTo>
                  <a:pt x="359721" y="338301"/>
                </a:lnTo>
                <a:lnTo>
                  <a:pt x="359585" y="345425"/>
                </a:lnTo>
                <a:lnTo>
                  <a:pt x="359449" y="352548"/>
                </a:lnTo>
                <a:lnTo>
                  <a:pt x="358953" y="359533"/>
                </a:lnTo>
                <a:lnTo>
                  <a:pt x="358516" y="365897"/>
                </a:lnTo>
                <a:lnTo>
                  <a:pt x="358080" y="372261"/>
                </a:lnTo>
                <a:lnTo>
                  <a:pt x="357481" y="378168"/>
                </a:lnTo>
                <a:lnTo>
                  <a:pt x="356969" y="383611"/>
                </a:lnTo>
                <a:lnTo>
                  <a:pt x="356457" y="389054"/>
                </a:lnTo>
                <a:lnTo>
                  <a:pt x="356179" y="393958"/>
                </a:lnTo>
                <a:lnTo>
                  <a:pt x="355445" y="398555"/>
                </a:lnTo>
                <a:lnTo>
                  <a:pt x="341488" y="432028"/>
                </a:lnTo>
                <a:lnTo>
                  <a:pt x="338851" y="434950"/>
                </a:lnTo>
                <a:lnTo>
                  <a:pt x="335463" y="437533"/>
                </a:lnTo>
                <a:lnTo>
                  <a:pt x="332068" y="439683"/>
                </a:lnTo>
                <a:lnTo>
                  <a:pt x="328674" y="441833"/>
                </a:lnTo>
                <a:lnTo>
                  <a:pt x="303593" y="448588"/>
                </a:lnTo>
                <a:lnTo>
                  <a:pt x="299193" y="448571"/>
                </a:lnTo>
                <a:lnTo>
                  <a:pt x="294480" y="448016"/>
                </a:lnTo>
                <a:lnTo>
                  <a:pt x="289768" y="447462"/>
                </a:lnTo>
                <a:lnTo>
                  <a:pt x="284886" y="446281"/>
                </a:lnTo>
                <a:lnTo>
                  <a:pt x="279758" y="444746"/>
                </a:lnTo>
                <a:lnTo>
                  <a:pt x="274631" y="443211"/>
                </a:lnTo>
                <a:lnTo>
                  <a:pt x="268989" y="441110"/>
                </a:lnTo>
                <a:lnTo>
                  <a:pt x="263715" y="438805"/>
                </a:lnTo>
                <a:lnTo>
                  <a:pt x="258442" y="436500"/>
                </a:lnTo>
                <a:lnTo>
                  <a:pt x="220901" y="411477"/>
                </a:lnTo>
                <a:lnTo>
                  <a:pt x="199677" y="390590"/>
                </a:lnTo>
                <a:lnTo>
                  <a:pt x="194656" y="384985"/>
                </a:lnTo>
                <a:lnTo>
                  <a:pt x="189605" y="378725"/>
                </a:lnTo>
                <a:lnTo>
                  <a:pt x="185364" y="372926"/>
                </a:lnTo>
                <a:lnTo>
                  <a:pt x="181123" y="367126"/>
                </a:lnTo>
                <a:lnTo>
                  <a:pt x="162295" y="332806"/>
                </a:lnTo>
                <a:lnTo>
                  <a:pt x="152729" y="293947"/>
                </a:lnTo>
                <a:lnTo>
                  <a:pt x="153054" y="288469"/>
                </a:lnTo>
                <a:lnTo>
                  <a:pt x="153378" y="282992"/>
                </a:lnTo>
                <a:lnTo>
                  <a:pt x="154663" y="277480"/>
                </a:lnTo>
                <a:lnTo>
                  <a:pt x="155794" y="271829"/>
                </a:lnTo>
                <a:lnTo>
                  <a:pt x="156925" y="266180"/>
                </a:lnTo>
                <a:lnTo>
                  <a:pt x="169724" y="228561"/>
                </a:lnTo>
                <a:lnTo>
                  <a:pt x="182390" y="209155"/>
                </a:lnTo>
                <a:lnTo>
                  <a:pt x="185893" y="204454"/>
                </a:lnTo>
                <a:lnTo>
                  <a:pt x="189504" y="199857"/>
                </a:lnTo>
                <a:lnTo>
                  <a:pt x="193564" y="195495"/>
                </a:lnTo>
                <a:lnTo>
                  <a:pt x="197622" y="191132"/>
                </a:lnTo>
                <a:lnTo>
                  <a:pt x="202555" y="186700"/>
                </a:lnTo>
                <a:lnTo>
                  <a:pt x="206740" y="182978"/>
                </a:lnTo>
                <a:lnTo>
                  <a:pt x="210926" y="179256"/>
                </a:lnTo>
                <a:lnTo>
                  <a:pt x="216690" y="174798"/>
                </a:lnTo>
                <a:lnTo>
                  <a:pt x="218679" y="173161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7" name="object 99"/>
          <p:cNvGrpSpPr/>
          <p:nvPr/>
        </p:nvGrpSpPr>
        <p:grpSpPr>
          <a:xfrm>
            <a:off x="8653145" y="2244644"/>
            <a:ext cx="1036955" cy="162424"/>
            <a:chOff x="8423286" y="4146441"/>
            <a:chExt cx="1036955" cy="162560"/>
          </a:xfrm>
        </p:grpSpPr>
        <p:sp>
          <p:nvSpPr>
            <p:cNvPr id="78" name="object 100"/>
            <p:cNvSpPr/>
            <p:nvPr/>
          </p:nvSpPr>
          <p:spPr>
            <a:xfrm>
              <a:off x="8432811" y="4155966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60">
                  <a:moveTo>
                    <a:pt x="0" y="9607"/>
                  </a:moveTo>
                  <a:lnTo>
                    <a:pt x="1620" y="7987"/>
                  </a:lnTo>
                  <a:lnTo>
                    <a:pt x="5394" y="4211"/>
                  </a:lnTo>
                  <a:lnTo>
                    <a:pt x="9604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01"/>
            <p:cNvSpPr/>
            <p:nvPr/>
          </p:nvSpPr>
          <p:spPr>
            <a:xfrm>
              <a:off x="8461397" y="4184673"/>
              <a:ext cx="989330" cy="105410"/>
            </a:xfrm>
            <a:custGeom>
              <a:avLst/>
              <a:gdLst/>
              <a:ahLst/>
              <a:cxnLst/>
              <a:rect l="l" t="t" r="r" b="b"/>
              <a:pathLst>
                <a:path w="989329" h="105410">
                  <a:moveTo>
                    <a:pt x="0" y="104819"/>
                  </a:moveTo>
                  <a:lnTo>
                    <a:pt x="4001" y="104300"/>
                  </a:lnTo>
                  <a:lnTo>
                    <a:pt x="9589" y="103570"/>
                  </a:lnTo>
                  <a:lnTo>
                    <a:pt x="16862" y="102654"/>
                  </a:lnTo>
                  <a:lnTo>
                    <a:pt x="64670" y="97217"/>
                  </a:lnTo>
                  <a:lnTo>
                    <a:pt x="112812" y="92580"/>
                  </a:lnTo>
                  <a:lnTo>
                    <a:pt x="130453" y="91006"/>
                  </a:lnTo>
                  <a:lnTo>
                    <a:pt x="148286" y="89380"/>
                  </a:lnTo>
                  <a:lnTo>
                    <a:pt x="166329" y="87664"/>
                  </a:lnTo>
                  <a:lnTo>
                    <a:pt x="184767" y="85878"/>
                  </a:lnTo>
                  <a:lnTo>
                    <a:pt x="203419" y="84095"/>
                  </a:lnTo>
                  <a:lnTo>
                    <a:pt x="259697" y="79164"/>
                  </a:lnTo>
                  <a:lnTo>
                    <a:pt x="316154" y="74948"/>
                  </a:lnTo>
                  <a:lnTo>
                    <a:pt x="353555" y="72670"/>
                  </a:lnTo>
                  <a:lnTo>
                    <a:pt x="371944" y="71522"/>
                  </a:lnTo>
                  <a:lnTo>
                    <a:pt x="390045" y="70312"/>
                  </a:lnTo>
                  <a:lnTo>
                    <a:pt x="407924" y="69083"/>
                  </a:lnTo>
                  <a:lnTo>
                    <a:pt x="425623" y="67875"/>
                  </a:lnTo>
                  <a:lnTo>
                    <a:pt x="478043" y="64602"/>
                  </a:lnTo>
                  <a:lnTo>
                    <a:pt x="528454" y="61905"/>
                  </a:lnTo>
                  <a:lnTo>
                    <a:pt x="560469" y="60505"/>
                  </a:lnTo>
                  <a:lnTo>
                    <a:pt x="575991" y="59750"/>
                  </a:lnTo>
                  <a:lnTo>
                    <a:pt x="591201" y="58900"/>
                  </a:lnTo>
                  <a:lnTo>
                    <a:pt x="606101" y="57998"/>
                  </a:lnTo>
                  <a:lnTo>
                    <a:pt x="620648" y="57088"/>
                  </a:lnTo>
                  <a:lnTo>
                    <a:pt x="634799" y="56212"/>
                  </a:lnTo>
                  <a:lnTo>
                    <a:pt x="648571" y="55366"/>
                  </a:lnTo>
                  <a:lnTo>
                    <a:pt x="661977" y="54534"/>
                  </a:lnTo>
                  <a:lnTo>
                    <a:pt x="674969" y="53734"/>
                  </a:lnTo>
                  <a:lnTo>
                    <a:pt x="687496" y="52983"/>
                  </a:lnTo>
                  <a:lnTo>
                    <a:pt x="699499" y="52322"/>
                  </a:lnTo>
                  <a:lnTo>
                    <a:pt x="711017" y="51729"/>
                  </a:lnTo>
                  <a:lnTo>
                    <a:pt x="722162" y="51132"/>
                  </a:lnTo>
                  <a:lnTo>
                    <a:pt x="764108" y="47944"/>
                  </a:lnTo>
                  <a:lnTo>
                    <a:pt x="773741" y="47094"/>
                  </a:lnTo>
                  <a:lnTo>
                    <a:pt x="782955" y="46303"/>
                  </a:lnTo>
                  <a:lnTo>
                    <a:pt x="823438" y="41825"/>
                  </a:lnTo>
                  <a:lnTo>
                    <a:pt x="837255" y="39671"/>
                  </a:lnTo>
                  <a:lnTo>
                    <a:pt x="846138" y="38304"/>
                  </a:lnTo>
                  <a:lnTo>
                    <a:pt x="854041" y="36877"/>
                  </a:lnTo>
                  <a:lnTo>
                    <a:pt x="861643" y="35677"/>
                  </a:lnTo>
                  <a:lnTo>
                    <a:pt x="869245" y="34477"/>
                  </a:lnTo>
                  <a:lnTo>
                    <a:pt x="876386" y="33653"/>
                  </a:lnTo>
                  <a:lnTo>
                    <a:pt x="882865" y="32471"/>
                  </a:lnTo>
                  <a:lnTo>
                    <a:pt x="889344" y="31288"/>
                  </a:lnTo>
                  <a:lnTo>
                    <a:pt x="894890" y="29825"/>
                  </a:lnTo>
                  <a:lnTo>
                    <a:pt x="900515" y="28583"/>
                  </a:lnTo>
                  <a:lnTo>
                    <a:pt x="906141" y="27340"/>
                  </a:lnTo>
                  <a:lnTo>
                    <a:pt x="911566" y="26346"/>
                  </a:lnTo>
                  <a:lnTo>
                    <a:pt x="916620" y="25014"/>
                  </a:lnTo>
                  <a:lnTo>
                    <a:pt x="921672" y="23683"/>
                  </a:lnTo>
                  <a:lnTo>
                    <a:pt x="926385" y="22012"/>
                  </a:lnTo>
                  <a:lnTo>
                    <a:pt x="930832" y="20592"/>
                  </a:lnTo>
                  <a:lnTo>
                    <a:pt x="935279" y="19173"/>
                  </a:lnTo>
                  <a:lnTo>
                    <a:pt x="939375" y="17718"/>
                  </a:lnTo>
                  <a:lnTo>
                    <a:pt x="943303" y="16495"/>
                  </a:lnTo>
                  <a:lnTo>
                    <a:pt x="947232" y="15273"/>
                  </a:lnTo>
                  <a:lnTo>
                    <a:pt x="950862" y="14443"/>
                  </a:lnTo>
                  <a:lnTo>
                    <a:pt x="954402" y="13257"/>
                  </a:lnTo>
                  <a:lnTo>
                    <a:pt x="957944" y="12071"/>
                  </a:lnTo>
                  <a:lnTo>
                    <a:pt x="961265" y="10615"/>
                  </a:lnTo>
                  <a:lnTo>
                    <a:pt x="964550" y="9378"/>
                  </a:lnTo>
                  <a:lnTo>
                    <a:pt x="967836" y="8142"/>
                  </a:lnTo>
                  <a:lnTo>
                    <a:pt x="970977" y="6890"/>
                  </a:lnTo>
                  <a:lnTo>
                    <a:pt x="974116" y="5839"/>
                  </a:lnTo>
                  <a:lnTo>
                    <a:pt x="977255" y="4788"/>
                  </a:lnTo>
                  <a:lnTo>
                    <a:pt x="981123" y="3850"/>
                  </a:lnTo>
                  <a:lnTo>
                    <a:pt x="983384" y="3071"/>
                  </a:lnTo>
                  <a:lnTo>
                    <a:pt x="988598" y="193"/>
                  </a:lnTo>
                  <a:lnTo>
                    <a:pt x="988780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102"/>
            <p:cNvSpPr/>
            <p:nvPr/>
          </p:nvSpPr>
          <p:spPr>
            <a:xfrm>
              <a:off x="8699612" y="4255723"/>
              <a:ext cx="466090" cy="43815"/>
            </a:xfrm>
            <a:custGeom>
              <a:avLst/>
              <a:gdLst/>
              <a:ahLst/>
              <a:cxnLst/>
              <a:rect l="l" t="t" r="r" b="b"/>
              <a:pathLst>
                <a:path w="466090" h="43814">
                  <a:moveTo>
                    <a:pt x="0" y="43302"/>
                  </a:moveTo>
                  <a:lnTo>
                    <a:pt x="4115" y="43061"/>
                  </a:lnTo>
                  <a:lnTo>
                    <a:pt x="9893" y="42728"/>
                  </a:lnTo>
                  <a:lnTo>
                    <a:pt x="17204" y="42276"/>
                  </a:lnTo>
                  <a:lnTo>
                    <a:pt x="25917" y="41681"/>
                  </a:lnTo>
                  <a:lnTo>
                    <a:pt x="36326" y="40899"/>
                  </a:lnTo>
                  <a:lnTo>
                    <a:pt x="48390" y="39955"/>
                  </a:lnTo>
                  <a:lnTo>
                    <a:pt x="61480" y="38931"/>
                  </a:lnTo>
                  <a:lnTo>
                    <a:pt x="74967" y="37906"/>
                  </a:lnTo>
                  <a:lnTo>
                    <a:pt x="88942" y="36910"/>
                  </a:lnTo>
                  <a:lnTo>
                    <a:pt x="103654" y="35897"/>
                  </a:lnTo>
                  <a:lnTo>
                    <a:pt x="118712" y="34836"/>
                  </a:lnTo>
                  <a:lnTo>
                    <a:pt x="133724" y="33694"/>
                  </a:lnTo>
                  <a:lnTo>
                    <a:pt x="148764" y="32432"/>
                  </a:lnTo>
                  <a:lnTo>
                    <a:pt x="163982" y="31076"/>
                  </a:lnTo>
                  <a:lnTo>
                    <a:pt x="179097" y="29696"/>
                  </a:lnTo>
                  <a:lnTo>
                    <a:pt x="193824" y="28360"/>
                  </a:lnTo>
                  <a:lnTo>
                    <a:pt x="208131" y="27103"/>
                  </a:lnTo>
                  <a:lnTo>
                    <a:pt x="222155" y="25882"/>
                  </a:lnTo>
                  <a:lnTo>
                    <a:pt x="235867" y="24653"/>
                  </a:lnTo>
                  <a:lnTo>
                    <a:pt x="275131" y="20575"/>
                  </a:lnTo>
                  <a:lnTo>
                    <a:pt x="321463" y="15202"/>
                  </a:lnTo>
                  <a:lnTo>
                    <a:pt x="331767" y="13983"/>
                  </a:lnTo>
                  <a:lnTo>
                    <a:pt x="341577" y="12846"/>
                  </a:lnTo>
                  <a:lnTo>
                    <a:pt x="383438" y="8325"/>
                  </a:lnTo>
                  <a:lnTo>
                    <a:pt x="425050" y="5019"/>
                  </a:lnTo>
                  <a:lnTo>
                    <a:pt x="431315" y="4647"/>
                  </a:lnTo>
                  <a:lnTo>
                    <a:pt x="436467" y="4719"/>
                  </a:lnTo>
                  <a:lnTo>
                    <a:pt x="441243" y="4293"/>
                  </a:lnTo>
                  <a:lnTo>
                    <a:pt x="446019" y="3866"/>
                  </a:lnTo>
                  <a:lnTo>
                    <a:pt x="449943" y="3111"/>
                  </a:lnTo>
                  <a:lnTo>
                    <a:pt x="453701" y="2459"/>
                  </a:lnTo>
                  <a:lnTo>
                    <a:pt x="457460" y="1807"/>
                  </a:lnTo>
                  <a:lnTo>
                    <a:pt x="461993" y="766"/>
                  </a:lnTo>
                  <a:lnTo>
                    <a:pt x="463794" y="383"/>
                  </a:lnTo>
                  <a:lnTo>
                    <a:pt x="465596" y="0"/>
                  </a:lnTo>
                  <a:lnTo>
                    <a:pt x="465073" y="73"/>
                  </a:lnTo>
                  <a:lnTo>
                    <a:pt x="464509" y="159"/>
                  </a:lnTo>
                  <a:lnTo>
                    <a:pt x="463946" y="245"/>
                  </a:lnTo>
                  <a:lnTo>
                    <a:pt x="461096" y="776"/>
                  </a:lnTo>
                  <a:lnTo>
                    <a:pt x="460414" y="899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106"/>
          <p:cNvSpPr/>
          <p:nvPr/>
        </p:nvSpPr>
        <p:spPr>
          <a:xfrm>
            <a:off x="7872751" y="2829240"/>
            <a:ext cx="162560" cy="255689"/>
          </a:xfrm>
          <a:custGeom>
            <a:avLst/>
            <a:gdLst/>
            <a:ahLst/>
            <a:cxnLst/>
            <a:rect l="l" t="t" r="r" b="b"/>
            <a:pathLst>
              <a:path w="162559" h="255904">
                <a:moveTo>
                  <a:pt x="161031" y="44106"/>
                </a:moveTo>
                <a:lnTo>
                  <a:pt x="160761" y="42486"/>
                </a:lnTo>
                <a:lnTo>
                  <a:pt x="161659" y="38969"/>
                </a:lnTo>
                <a:lnTo>
                  <a:pt x="159411" y="34384"/>
                </a:lnTo>
                <a:lnTo>
                  <a:pt x="157162" y="29798"/>
                </a:lnTo>
                <a:lnTo>
                  <a:pt x="154443" y="21610"/>
                </a:lnTo>
                <a:lnTo>
                  <a:pt x="147537" y="16591"/>
                </a:lnTo>
                <a:lnTo>
                  <a:pt x="109533" y="2490"/>
                </a:lnTo>
                <a:lnTo>
                  <a:pt x="74606" y="0"/>
                </a:lnTo>
                <a:lnTo>
                  <a:pt x="66352" y="408"/>
                </a:lnTo>
                <a:lnTo>
                  <a:pt x="28078" y="8726"/>
                </a:lnTo>
                <a:lnTo>
                  <a:pt x="13196" y="19649"/>
                </a:lnTo>
                <a:lnTo>
                  <a:pt x="9614" y="23613"/>
                </a:lnTo>
                <a:lnTo>
                  <a:pt x="7644" y="28156"/>
                </a:lnTo>
                <a:lnTo>
                  <a:pt x="6588" y="32510"/>
                </a:lnTo>
                <a:lnTo>
                  <a:pt x="5533" y="36864"/>
                </a:lnTo>
                <a:lnTo>
                  <a:pt x="5936" y="41424"/>
                </a:lnTo>
                <a:lnTo>
                  <a:pt x="6862" y="45773"/>
                </a:lnTo>
                <a:lnTo>
                  <a:pt x="7789" y="50122"/>
                </a:lnTo>
                <a:lnTo>
                  <a:pt x="9849" y="54456"/>
                </a:lnTo>
                <a:lnTo>
                  <a:pt x="12150" y="58603"/>
                </a:lnTo>
                <a:lnTo>
                  <a:pt x="14450" y="62750"/>
                </a:lnTo>
                <a:lnTo>
                  <a:pt x="30966" y="81892"/>
                </a:lnTo>
                <a:lnTo>
                  <a:pt x="34526" y="85521"/>
                </a:lnTo>
                <a:lnTo>
                  <a:pt x="38051" y="89004"/>
                </a:lnTo>
                <a:lnTo>
                  <a:pt x="42029" y="92430"/>
                </a:lnTo>
                <a:lnTo>
                  <a:pt x="46006" y="95856"/>
                </a:lnTo>
                <a:lnTo>
                  <a:pt x="50512" y="99165"/>
                </a:lnTo>
                <a:lnTo>
                  <a:pt x="54832" y="102448"/>
                </a:lnTo>
                <a:lnTo>
                  <a:pt x="59152" y="105730"/>
                </a:lnTo>
                <a:lnTo>
                  <a:pt x="63651" y="108930"/>
                </a:lnTo>
                <a:lnTo>
                  <a:pt x="67948" y="112123"/>
                </a:lnTo>
                <a:lnTo>
                  <a:pt x="72244" y="115315"/>
                </a:lnTo>
                <a:lnTo>
                  <a:pt x="76517" y="118457"/>
                </a:lnTo>
                <a:lnTo>
                  <a:pt x="80611" y="121602"/>
                </a:lnTo>
                <a:lnTo>
                  <a:pt x="84705" y="124748"/>
                </a:lnTo>
                <a:lnTo>
                  <a:pt x="88677" y="127866"/>
                </a:lnTo>
                <a:lnTo>
                  <a:pt x="110688" y="146886"/>
                </a:lnTo>
                <a:lnTo>
                  <a:pt x="114093" y="149751"/>
                </a:lnTo>
                <a:lnTo>
                  <a:pt x="117496" y="152616"/>
                </a:lnTo>
                <a:lnTo>
                  <a:pt x="120791" y="155035"/>
                </a:lnTo>
                <a:lnTo>
                  <a:pt x="124061" y="157552"/>
                </a:lnTo>
                <a:lnTo>
                  <a:pt x="127330" y="160069"/>
                </a:lnTo>
                <a:lnTo>
                  <a:pt x="130794" y="162398"/>
                </a:lnTo>
                <a:lnTo>
                  <a:pt x="133710" y="164853"/>
                </a:lnTo>
                <a:lnTo>
                  <a:pt x="136627" y="167308"/>
                </a:lnTo>
                <a:lnTo>
                  <a:pt x="139045" y="170006"/>
                </a:lnTo>
                <a:lnTo>
                  <a:pt x="141559" y="172283"/>
                </a:lnTo>
                <a:lnTo>
                  <a:pt x="144074" y="174561"/>
                </a:lnTo>
                <a:lnTo>
                  <a:pt x="146639" y="176445"/>
                </a:lnTo>
                <a:lnTo>
                  <a:pt x="148794" y="178516"/>
                </a:lnTo>
                <a:lnTo>
                  <a:pt x="160870" y="198944"/>
                </a:lnTo>
                <a:lnTo>
                  <a:pt x="161480" y="201561"/>
                </a:lnTo>
                <a:lnTo>
                  <a:pt x="162098" y="204321"/>
                </a:lnTo>
                <a:lnTo>
                  <a:pt x="162107" y="207156"/>
                </a:lnTo>
                <a:lnTo>
                  <a:pt x="162116" y="209991"/>
                </a:lnTo>
                <a:lnTo>
                  <a:pt x="161756" y="212951"/>
                </a:lnTo>
                <a:lnTo>
                  <a:pt x="160922" y="215953"/>
                </a:lnTo>
                <a:lnTo>
                  <a:pt x="160090" y="218955"/>
                </a:lnTo>
                <a:lnTo>
                  <a:pt x="151009" y="233024"/>
                </a:lnTo>
                <a:lnTo>
                  <a:pt x="148688" y="235578"/>
                </a:lnTo>
                <a:lnTo>
                  <a:pt x="134205" y="246484"/>
                </a:lnTo>
                <a:lnTo>
                  <a:pt x="131101" y="248192"/>
                </a:lnTo>
                <a:lnTo>
                  <a:pt x="112975" y="253376"/>
                </a:lnTo>
                <a:lnTo>
                  <a:pt x="109011" y="254051"/>
                </a:lnTo>
                <a:lnTo>
                  <a:pt x="104817" y="254452"/>
                </a:lnTo>
                <a:lnTo>
                  <a:pt x="100774" y="254774"/>
                </a:lnTo>
                <a:lnTo>
                  <a:pt x="96732" y="255097"/>
                </a:lnTo>
                <a:lnTo>
                  <a:pt x="92654" y="255218"/>
                </a:lnTo>
                <a:lnTo>
                  <a:pt x="88719" y="255310"/>
                </a:lnTo>
                <a:lnTo>
                  <a:pt x="84784" y="255402"/>
                </a:lnTo>
                <a:lnTo>
                  <a:pt x="80918" y="255363"/>
                </a:lnTo>
                <a:lnTo>
                  <a:pt x="77165" y="255324"/>
                </a:lnTo>
                <a:lnTo>
                  <a:pt x="73414" y="255285"/>
                </a:lnTo>
                <a:lnTo>
                  <a:pt x="69770" y="255442"/>
                </a:lnTo>
                <a:lnTo>
                  <a:pt x="66208" y="255075"/>
                </a:lnTo>
                <a:lnTo>
                  <a:pt x="62645" y="254706"/>
                </a:lnTo>
                <a:lnTo>
                  <a:pt x="59193" y="253855"/>
                </a:lnTo>
                <a:lnTo>
                  <a:pt x="55791" y="253115"/>
                </a:lnTo>
                <a:lnTo>
                  <a:pt x="52389" y="252375"/>
                </a:lnTo>
                <a:lnTo>
                  <a:pt x="49078" y="251434"/>
                </a:lnTo>
                <a:lnTo>
                  <a:pt x="45794" y="250634"/>
                </a:lnTo>
                <a:lnTo>
                  <a:pt x="42511" y="249834"/>
                </a:lnTo>
                <a:lnTo>
                  <a:pt x="39025" y="249278"/>
                </a:lnTo>
                <a:lnTo>
                  <a:pt x="36089" y="248314"/>
                </a:lnTo>
                <a:lnTo>
                  <a:pt x="33153" y="247349"/>
                </a:lnTo>
                <a:lnTo>
                  <a:pt x="30712" y="246000"/>
                </a:lnTo>
                <a:lnTo>
                  <a:pt x="28178" y="244848"/>
                </a:lnTo>
                <a:lnTo>
                  <a:pt x="25645" y="243695"/>
                </a:lnTo>
                <a:lnTo>
                  <a:pt x="23331" y="242719"/>
                </a:lnTo>
                <a:lnTo>
                  <a:pt x="20890" y="241398"/>
                </a:lnTo>
                <a:lnTo>
                  <a:pt x="18449" y="240078"/>
                </a:lnTo>
                <a:lnTo>
                  <a:pt x="15782" y="238643"/>
                </a:lnTo>
                <a:lnTo>
                  <a:pt x="13532" y="236923"/>
                </a:lnTo>
                <a:lnTo>
                  <a:pt x="484" y="218415"/>
                </a:lnTo>
                <a:lnTo>
                  <a:pt x="0" y="217315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107"/>
          <p:cNvSpPr/>
          <p:nvPr/>
        </p:nvSpPr>
        <p:spPr>
          <a:xfrm>
            <a:off x="8176710" y="2880177"/>
            <a:ext cx="256540" cy="133873"/>
          </a:xfrm>
          <a:custGeom>
            <a:avLst/>
            <a:gdLst/>
            <a:ahLst/>
            <a:cxnLst/>
            <a:rect l="l" t="t" r="r" b="b"/>
            <a:pathLst>
              <a:path w="256540" h="133985">
                <a:moveTo>
                  <a:pt x="0" y="117047"/>
                </a:moveTo>
                <a:lnTo>
                  <a:pt x="5216" y="116211"/>
                </a:lnTo>
                <a:lnTo>
                  <a:pt x="12628" y="115020"/>
                </a:lnTo>
                <a:lnTo>
                  <a:pt x="21419" y="113627"/>
                </a:lnTo>
                <a:lnTo>
                  <a:pt x="30777" y="112185"/>
                </a:lnTo>
                <a:lnTo>
                  <a:pt x="40859" y="110713"/>
                </a:lnTo>
                <a:lnTo>
                  <a:pt x="51976" y="109135"/>
                </a:lnTo>
                <a:lnTo>
                  <a:pt x="63536" y="107467"/>
                </a:lnTo>
                <a:lnTo>
                  <a:pt x="109064" y="99862"/>
                </a:lnTo>
                <a:lnTo>
                  <a:pt x="119933" y="97930"/>
                </a:lnTo>
                <a:lnTo>
                  <a:pt x="130353" y="96104"/>
                </a:lnTo>
                <a:lnTo>
                  <a:pt x="167896" y="89018"/>
                </a:lnTo>
                <a:lnTo>
                  <a:pt x="207952" y="78596"/>
                </a:lnTo>
                <a:lnTo>
                  <a:pt x="230494" y="67782"/>
                </a:lnTo>
                <a:lnTo>
                  <a:pt x="234694" y="64973"/>
                </a:lnTo>
                <a:lnTo>
                  <a:pt x="244140" y="50031"/>
                </a:lnTo>
                <a:lnTo>
                  <a:pt x="244795" y="47231"/>
                </a:lnTo>
                <a:lnTo>
                  <a:pt x="244235" y="44818"/>
                </a:lnTo>
                <a:lnTo>
                  <a:pt x="243699" y="42303"/>
                </a:lnTo>
                <a:lnTo>
                  <a:pt x="243164" y="39788"/>
                </a:lnTo>
                <a:lnTo>
                  <a:pt x="242237" y="37426"/>
                </a:lnTo>
                <a:lnTo>
                  <a:pt x="240927" y="34941"/>
                </a:lnTo>
                <a:lnTo>
                  <a:pt x="239617" y="32456"/>
                </a:lnTo>
                <a:lnTo>
                  <a:pt x="237583" y="29980"/>
                </a:lnTo>
                <a:lnTo>
                  <a:pt x="235839" y="27392"/>
                </a:lnTo>
                <a:lnTo>
                  <a:pt x="234095" y="24804"/>
                </a:lnTo>
                <a:lnTo>
                  <a:pt x="232395" y="21883"/>
                </a:lnTo>
                <a:lnTo>
                  <a:pt x="230460" y="19414"/>
                </a:lnTo>
                <a:lnTo>
                  <a:pt x="228525" y="16944"/>
                </a:lnTo>
                <a:lnTo>
                  <a:pt x="226470" y="14837"/>
                </a:lnTo>
                <a:lnTo>
                  <a:pt x="224229" y="12576"/>
                </a:lnTo>
                <a:lnTo>
                  <a:pt x="221987" y="10316"/>
                </a:lnTo>
                <a:lnTo>
                  <a:pt x="218755" y="7623"/>
                </a:lnTo>
                <a:lnTo>
                  <a:pt x="217012" y="5851"/>
                </a:lnTo>
                <a:lnTo>
                  <a:pt x="215268" y="4080"/>
                </a:lnTo>
                <a:lnTo>
                  <a:pt x="214156" y="2902"/>
                </a:lnTo>
                <a:lnTo>
                  <a:pt x="213768" y="1946"/>
                </a:lnTo>
                <a:lnTo>
                  <a:pt x="213380" y="991"/>
                </a:lnTo>
                <a:lnTo>
                  <a:pt x="213786" y="231"/>
                </a:lnTo>
                <a:lnTo>
                  <a:pt x="214682" y="115"/>
                </a:lnTo>
                <a:lnTo>
                  <a:pt x="215577" y="0"/>
                </a:lnTo>
                <a:lnTo>
                  <a:pt x="217215" y="388"/>
                </a:lnTo>
                <a:lnTo>
                  <a:pt x="219140" y="1253"/>
                </a:lnTo>
                <a:lnTo>
                  <a:pt x="221064" y="2117"/>
                </a:lnTo>
                <a:lnTo>
                  <a:pt x="249583" y="32329"/>
                </a:lnTo>
                <a:lnTo>
                  <a:pt x="252588" y="38992"/>
                </a:lnTo>
                <a:lnTo>
                  <a:pt x="253951" y="42314"/>
                </a:lnTo>
                <a:lnTo>
                  <a:pt x="255261" y="45714"/>
                </a:lnTo>
                <a:lnTo>
                  <a:pt x="255845" y="49082"/>
                </a:lnTo>
                <a:lnTo>
                  <a:pt x="256430" y="52449"/>
                </a:lnTo>
                <a:lnTo>
                  <a:pt x="256271" y="55841"/>
                </a:lnTo>
                <a:lnTo>
                  <a:pt x="256096" y="59199"/>
                </a:lnTo>
                <a:lnTo>
                  <a:pt x="255923" y="62557"/>
                </a:lnTo>
                <a:lnTo>
                  <a:pt x="251335" y="79133"/>
                </a:lnTo>
                <a:lnTo>
                  <a:pt x="249827" y="82413"/>
                </a:lnTo>
                <a:lnTo>
                  <a:pt x="247901" y="85669"/>
                </a:lnTo>
                <a:lnTo>
                  <a:pt x="245751" y="88910"/>
                </a:lnTo>
                <a:lnTo>
                  <a:pt x="243602" y="92152"/>
                </a:lnTo>
                <a:lnTo>
                  <a:pt x="241083" y="95641"/>
                </a:lnTo>
                <a:lnTo>
                  <a:pt x="238438" y="98581"/>
                </a:lnTo>
                <a:lnTo>
                  <a:pt x="235794" y="101522"/>
                </a:lnTo>
                <a:lnTo>
                  <a:pt x="232867" y="103995"/>
                </a:lnTo>
                <a:lnTo>
                  <a:pt x="229884" y="106556"/>
                </a:lnTo>
                <a:lnTo>
                  <a:pt x="226902" y="109117"/>
                </a:lnTo>
                <a:lnTo>
                  <a:pt x="223728" y="111742"/>
                </a:lnTo>
                <a:lnTo>
                  <a:pt x="220544" y="113948"/>
                </a:lnTo>
                <a:lnTo>
                  <a:pt x="217360" y="116153"/>
                </a:lnTo>
                <a:lnTo>
                  <a:pt x="214062" y="117868"/>
                </a:lnTo>
                <a:lnTo>
                  <a:pt x="210779" y="119791"/>
                </a:lnTo>
                <a:lnTo>
                  <a:pt x="207495" y="121714"/>
                </a:lnTo>
                <a:lnTo>
                  <a:pt x="204156" y="123761"/>
                </a:lnTo>
                <a:lnTo>
                  <a:pt x="200841" y="125486"/>
                </a:lnTo>
                <a:lnTo>
                  <a:pt x="197525" y="127212"/>
                </a:lnTo>
                <a:lnTo>
                  <a:pt x="193924" y="128808"/>
                </a:lnTo>
                <a:lnTo>
                  <a:pt x="190886" y="130141"/>
                </a:lnTo>
                <a:lnTo>
                  <a:pt x="187849" y="131474"/>
                </a:lnTo>
                <a:lnTo>
                  <a:pt x="183994" y="132926"/>
                </a:lnTo>
                <a:lnTo>
                  <a:pt x="182616" y="133482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3" name="object 108"/>
          <p:cNvGrpSpPr/>
          <p:nvPr/>
        </p:nvGrpSpPr>
        <p:grpSpPr>
          <a:xfrm>
            <a:off x="8575117" y="2749300"/>
            <a:ext cx="243840" cy="255056"/>
            <a:chOff x="8345259" y="4651521"/>
            <a:chExt cx="243840" cy="255270"/>
          </a:xfrm>
        </p:grpSpPr>
        <p:sp>
          <p:nvSpPr>
            <p:cNvPr id="84" name="object 109"/>
            <p:cNvSpPr/>
            <p:nvPr/>
          </p:nvSpPr>
          <p:spPr>
            <a:xfrm>
              <a:off x="8365728" y="4661046"/>
              <a:ext cx="155575" cy="236220"/>
            </a:xfrm>
            <a:custGeom>
              <a:avLst/>
              <a:gdLst/>
              <a:ahLst/>
              <a:cxnLst/>
              <a:rect l="l" t="t" r="r" b="b"/>
              <a:pathLst>
                <a:path w="155575" h="236220">
                  <a:moveTo>
                    <a:pt x="95668" y="28799"/>
                  </a:moveTo>
                  <a:lnTo>
                    <a:pt x="95668" y="28530"/>
                  </a:lnTo>
                  <a:lnTo>
                    <a:pt x="95938" y="27538"/>
                  </a:lnTo>
                  <a:lnTo>
                    <a:pt x="95668" y="27179"/>
                  </a:lnTo>
                  <a:lnTo>
                    <a:pt x="95398" y="26820"/>
                  </a:lnTo>
                  <a:lnTo>
                    <a:pt x="96027" y="24016"/>
                  </a:lnTo>
                  <a:lnTo>
                    <a:pt x="94049" y="26644"/>
                  </a:lnTo>
                  <a:lnTo>
                    <a:pt x="73032" y="62648"/>
                  </a:lnTo>
                  <a:lnTo>
                    <a:pt x="55259" y="98890"/>
                  </a:lnTo>
                  <a:lnTo>
                    <a:pt x="46449" y="119443"/>
                  </a:lnTo>
                  <a:lnTo>
                    <a:pt x="43746" y="125847"/>
                  </a:lnTo>
                  <a:lnTo>
                    <a:pt x="40178" y="134158"/>
                  </a:lnTo>
                  <a:lnTo>
                    <a:pt x="36738" y="141835"/>
                  </a:lnTo>
                  <a:lnTo>
                    <a:pt x="33857" y="148754"/>
                  </a:lnTo>
                  <a:lnTo>
                    <a:pt x="30976" y="155674"/>
                  </a:lnTo>
                  <a:lnTo>
                    <a:pt x="28509" y="161776"/>
                  </a:lnTo>
                  <a:lnTo>
                    <a:pt x="26461" y="167364"/>
                  </a:lnTo>
                  <a:lnTo>
                    <a:pt x="24414" y="172952"/>
                  </a:lnTo>
                  <a:lnTo>
                    <a:pt x="22853" y="177769"/>
                  </a:lnTo>
                  <a:lnTo>
                    <a:pt x="21569" y="182282"/>
                  </a:lnTo>
                  <a:lnTo>
                    <a:pt x="20287" y="186794"/>
                  </a:lnTo>
                  <a:lnTo>
                    <a:pt x="19715" y="190690"/>
                  </a:lnTo>
                  <a:lnTo>
                    <a:pt x="18762" y="194437"/>
                  </a:lnTo>
                  <a:lnTo>
                    <a:pt x="17809" y="198185"/>
                  </a:lnTo>
                  <a:lnTo>
                    <a:pt x="16749" y="201498"/>
                  </a:lnTo>
                  <a:lnTo>
                    <a:pt x="15854" y="204766"/>
                  </a:lnTo>
                  <a:lnTo>
                    <a:pt x="14957" y="208034"/>
                  </a:lnTo>
                  <a:lnTo>
                    <a:pt x="14103" y="211033"/>
                  </a:lnTo>
                  <a:lnTo>
                    <a:pt x="13389" y="214046"/>
                  </a:lnTo>
                  <a:lnTo>
                    <a:pt x="12674" y="217059"/>
                  </a:lnTo>
                  <a:lnTo>
                    <a:pt x="12338" y="219931"/>
                  </a:lnTo>
                  <a:lnTo>
                    <a:pt x="11565" y="222845"/>
                  </a:lnTo>
                  <a:lnTo>
                    <a:pt x="5059" y="235958"/>
                  </a:lnTo>
                  <a:lnTo>
                    <a:pt x="4246" y="235563"/>
                  </a:lnTo>
                  <a:lnTo>
                    <a:pt x="3567" y="234670"/>
                  </a:lnTo>
                  <a:lnTo>
                    <a:pt x="2887" y="233777"/>
                  </a:lnTo>
                  <a:lnTo>
                    <a:pt x="738" y="222734"/>
                  </a:lnTo>
                  <a:lnTo>
                    <a:pt x="451" y="219995"/>
                  </a:lnTo>
                  <a:lnTo>
                    <a:pt x="0" y="217100"/>
                  </a:lnTo>
                  <a:lnTo>
                    <a:pt x="123" y="213641"/>
                  </a:lnTo>
                  <a:lnTo>
                    <a:pt x="247" y="210182"/>
                  </a:lnTo>
                  <a:lnTo>
                    <a:pt x="902" y="206019"/>
                  </a:lnTo>
                  <a:lnTo>
                    <a:pt x="1480" y="201978"/>
                  </a:lnTo>
                  <a:lnTo>
                    <a:pt x="2058" y="197937"/>
                  </a:lnTo>
                  <a:lnTo>
                    <a:pt x="2614" y="193579"/>
                  </a:lnTo>
                  <a:lnTo>
                    <a:pt x="3592" y="189393"/>
                  </a:lnTo>
                  <a:lnTo>
                    <a:pt x="4568" y="185208"/>
                  </a:lnTo>
                  <a:lnTo>
                    <a:pt x="6061" y="181222"/>
                  </a:lnTo>
                  <a:lnTo>
                    <a:pt x="7342" y="176866"/>
                  </a:lnTo>
                  <a:lnTo>
                    <a:pt x="8621" y="172510"/>
                  </a:lnTo>
                  <a:lnTo>
                    <a:pt x="9789" y="167768"/>
                  </a:lnTo>
                  <a:lnTo>
                    <a:pt x="11273" y="163256"/>
                  </a:lnTo>
                  <a:lnTo>
                    <a:pt x="12757" y="158745"/>
                  </a:lnTo>
                  <a:lnTo>
                    <a:pt x="14373" y="154430"/>
                  </a:lnTo>
                  <a:lnTo>
                    <a:pt x="16247" y="149798"/>
                  </a:lnTo>
                  <a:lnTo>
                    <a:pt x="18121" y="145166"/>
                  </a:lnTo>
                  <a:lnTo>
                    <a:pt x="20496" y="140179"/>
                  </a:lnTo>
                  <a:lnTo>
                    <a:pt x="22517" y="135464"/>
                  </a:lnTo>
                  <a:lnTo>
                    <a:pt x="24537" y="130748"/>
                  </a:lnTo>
                  <a:lnTo>
                    <a:pt x="26348" y="126002"/>
                  </a:lnTo>
                  <a:lnTo>
                    <a:pt x="28368" y="121506"/>
                  </a:lnTo>
                  <a:lnTo>
                    <a:pt x="30388" y="117011"/>
                  </a:lnTo>
                  <a:lnTo>
                    <a:pt x="32689" y="112922"/>
                  </a:lnTo>
                  <a:lnTo>
                    <a:pt x="34635" y="108491"/>
                  </a:lnTo>
                  <a:lnTo>
                    <a:pt x="36582" y="104059"/>
                  </a:lnTo>
                  <a:lnTo>
                    <a:pt x="38196" y="99373"/>
                  </a:lnTo>
                  <a:lnTo>
                    <a:pt x="40045" y="94917"/>
                  </a:lnTo>
                  <a:lnTo>
                    <a:pt x="41894" y="90461"/>
                  </a:lnTo>
                  <a:lnTo>
                    <a:pt x="43701" y="86003"/>
                  </a:lnTo>
                  <a:lnTo>
                    <a:pt x="45727" y="81751"/>
                  </a:lnTo>
                  <a:lnTo>
                    <a:pt x="47752" y="77500"/>
                  </a:lnTo>
                  <a:lnTo>
                    <a:pt x="50158" y="73374"/>
                  </a:lnTo>
                  <a:lnTo>
                    <a:pt x="52198" y="69408"/>
                  </a:lnTo>
                  <a:lnTo>
                    <a:pt x="54238" y="65442"/>
                  </a:lnTo>
                  <a:lnTo>
                    <a:pt x="56264" y="61643"/>
                  </a:lnTo>
                  <a:lnTo>
                    <a:pt x="57964" y="57953"/>
                  </a:lnTo>
                  <a:lnTo>
                    <a:pt x="59664" y="54264"/>
                  </a:lnTo>
                  <a:lnTo>
                    <a:pt x="60886" y="50464"/>
                  </a:lnTo>
                  <a:lnTo>
                    <a:pt x="62397" y="47270"/>
                  </a:lnTo>
                  <a:lnTo>
                    <a:pt x="63908" y="44075"/>
                  </a:lnTo>
                  <a:lnTo>
                    <a:pt x="65601" y="41461"/>
                  </a:lnTo>
                  <a:lnTo>
                    <a:pt x="67030" y="38788"/>
                  </a:lnTo>
                  <a:lnTo>
                    <a:pt x="68460" y="36114"/>
                  </a:lnTo>
                  <a:lnTo>
                    <a:pt x="69829" y="33727"/>
                  </a:lnTo>
                  <a:lnTo>
                    <a:pt x="70976" y="31229"/>
                  </a:lnTo>
                  <a:lnTo>
                    <a:pt x="72121" y="28730"/>
                  </a:lnTo>
                  <a:lnTo>
                    <a:pt x="72827" y="26052"/>
                  </a:lnTo>
                  <a:lnTo>
                    <a:pt x="73906" y="23795"/>
                  </a:lnTo>
                  <a:lnTo>
                    <a:pt x="74986" y="21538"/>
                  </a:lnTo>
                  <a:lnTo>
                    <a:pt x="76319" y="19710"/>
                  </a:lnTo>
                  <a:lnTo>
                    <a:pt x="77451" y="17688"/>
                  </a:lnTo>
                  <a:lnTo>
                    <a:pt x="78584" y="15666"/>
                  </a:lnTo>
                  <a:lnTo>
                    <a:pt x="79464" y="13763"/>
                  </a:lnTo>
                  <a:lnTo>
                    <a:pt x="80701" y="11662"/>
                  </a:lnTo>
                  <a:lnTo>
                    <a:pt x="81937" y="9561"/>
                  </a:lnTo>
                  <a:lnTo>
                    <a:pt x="83522" y="6864"/>
                  </a:lnTo>
                  <a:lnTo>
                    <a:pt x="84870" y="5081"/>
                  </a:lnTo>
                  <a:lnTo>
                    <a:pt x="86218" y="3297"/>
                  </a:lnTo>
                  <a:lnTo>
                    <a:pt x="87345" y="1742"/>
                  </a:lnTo>
                  <a:lnTo>
                    <a:pt x="88790" y="961"/>
                  </a:lnTo>
                  <a:lnTo>
                    <a:pt x="90235" y="179"/>
                  </a:lnTo>
                  <a:lnTo>
                    <a:pt x="92022" y="0"/>
                  </a:lnTo>
                  <a:lnTo>
                    <a:pt x="93540" y="392"/>
                  </a:lnTo>
                  <a:lnTo>
                    <a:pt x="95057" y="785"/>
                  </a:lnTo>
                  <a:lnTo>
                    <a:pt x="96600" y="1863"/>
                  </a:lnTo>
                  <a:lnTo>
                    <a:pt x="97896" y="3317"/>
                  </a:lnTo>
                  <a:lnTo>
                    <a:pt x="99192" y="4770"/>
                  </a:lnTo>
                  <a:lnTo>
                    <a:pt x="100351" y="6835"/>
                  </a:lnTo>
                  <a:lnTo>
                    <a:pt x="101315" y="9111"/>
                  </a:lnTo>
                  <a:lnTo>
                    <a:pt x="102280" y="11388"/>
                  </a:lnTo>
                  <a:lnTo>
                    <a:pt x="105126" y="26159"/>
                  </a:lnTo>
                  <a:lnTo>
                    <a:pt x="105488" y="29340"/>
                  </a:lnTo>
                  <a:lnTo>
                    <a:pt x="105425" y="32711"/>
                  </a:lnTo>
                  <a:lnTo>
                    <a:pt x="105859" y="36061"/>
                  </a:lnTo>
                  <a:lnTo>
                    <a:pt x="106294" y="39411"/>
                  </a:lnTo>
                  <a:lnTo>
                    <a:pt x="107067" y="42584"/>
                  </a:lnTo>
                  <a:lnTo>
                    <a:pt x="107733" y="46259"/>
                  </a:lnTo>
                  <a:lnTo>
                    <a:pt x="108400" y="49935"/>
                  </a:lnTo>
                  <a:lnTo>
                    <a:pt x="109190" y="54090"/>
                  </a:lnTo>
                  <a:lnTo>
                    <a:pt x="109859" y="58113"/>
                  </a:lnTo>
                  <a:lnTo>
                    <a:pt x="110528" y="62137"/>
                  </a:lnTo>
                  <a:lnTo>
                    <a:pt x="110922" y="66076"/>
                  </a:lnTo>
                  <a:lnTo>
                    <a:pt x="111749" y="70400"/>
                  </a:lnTo>
                  <a:lnTo>
                    <a:pt x="112576" y="74724"/>
                  </a:lnTo>
                  <a:lnTo>
                    <a:pt x="113785" y="79507"/>
                  </a:lnTo>
                  <a:lnTo>
                    <a:pt x="114820" y="84056"/>
                  </a:lnTo>
                  <a:lnTo>
                    <a:pt x="115855" y="88605"/>
                  </a:lnTo>
                  <a:lnTo>
                    <a:pt x="116996" y="93266"/>
                  </a:lnTo>
                  <a:lnTo>
                    <a:pt x="117959" y="97695"/>
                  </a:lnTo>
                  <a:lnTo>
                    <a:pt x="118922" y="102123"/>
                  </a:lnTo>
                  <a:lnTo>
                    <a:pt x="119565" y="106472"/>
                  </a:lnTo>
                  <a:lnTo>
                    <a:pt x="120599" y="110627"/>
                  </a:lnTo>
                  <a:lnTo>
                    <a:pt x="121632" y="114783"/>
                  </a:lnTo>
                  <a:lnTo>
                    <a:pt x="122997" y="118776"/>
                  </a:lnTo>
                  <a:lnTo>
                    <a:pt x="124160" y="122628"/>
                  </a:lnTo>
                  <a:lnTo>
                    <a:pt x="125323" y="126481"/>
                  </a:lnTo>
                  <a:lnTo>
                    <a:pt x="126547" y="130157"/>
                  </a:lnTo>
                  <a:lnTo>
                    <a:pt x="127577" y="133744"/>
                  </a:lnTo>
                  <a:lnTo>
                    <a:pt x="128606" y="137331"/>
                  </a:lnTo>
                  <a:lnTo>
                    <a:pt x="129282" y="140765"/>
                  </a:lnTo>
                  <a:lnTo>
                    <a:pt x="130340" y="144148"/>
                  </a:lnTo>
                  <a:lnTo>
                    <a:pt x="131398" y="147532"/>
                  </a:lnTo>
                  <a:lnTo>
                    <a:pt x="132763" y="150800"/>
                  </a:lnTo>
                  <a:lnTo>
                    <a:pt x="133926" y="154048"/>
                  </a:lnTo>
                  <a:lnTo>
                    <a:pt x="135089" y="157296"/>
                  </a:lnTo>
                  <a:lnTo>
                    <a:pt x="136298" y="160466"/>
                  </a:lnTo>
                  <a:lnTo>
                    <a:pt x="137315" y="163633"/>
                  </a:lnTo>
                  <a:lnTo>
                    <a:pt x="138332" y="166801"/>
                  </a:lnTo>
                  <a:lnTo>
                    <a:pt x="138988" y="170193"/>
                  </a:lnTo>
                  <a:lnTo>
                    <a:pt x="140029" y="173052"/>
                  </a:lnTo>
                  <a:lnTo>
                    <a:pt x="141071" y="175911"/>
                  </a:lnTo>
                  <a:lnTo>
                    <a:pt x="142417" y="178298"/>
                  </a:lnTo>
                  <a:lnTo>
                    <a:pt x="143564" y="180787"/>
                  </a:lnTo>
                  <a:lnTo>
                    <a:pt x="144710" y="183276"/>
                  </a:lnTo>
                  <a:lnTo>
                    <a:pt x="145634" y="185564"/>
                  </a:lnTo>
                  <a:lnTo>
                    <a:pt x="146908" y="187985"/>
                  </a:lnTo>
                  <a:lnTo>
                    <a:pt x="148182" y="190406"/>
                  </a:lnTo>
                  <a:lnTo>
                    <a:pt x="149817" y="193066"/>
                  </a:lnTo>
                  <a:lnTo>
                    <a:pt x="151209" y="195311"/>
                  </a:lnTo>
                  <a:lnTo>
                    <a:pt x="152599" y="197556"/>
                  </a:lnTo>
                  <a:lnTo>
                    <a:pt x="154581" y="200432"/>
                  </a:lnTo>
                  <a:lnTo>
                    <a:pt x="155256" y="201457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10"/>
            <p:cNvSpPr/>
            <p:nvPr/>
          </p:nvSpPr>
          <p:spPr>
            <a:xfrm>
              <a:off x="8385168" y="4815745"/>
              <a:ext cx="3810" cy="7620"/>
            </a:xfrm>
            <a:custGeom>
              <a:avLst/>
              <a:gdLst/>
              <a:ahLst/>
              <a:cxnLst/>
              <a:rect l="l" t="t" r="r" b="b"/>
              <a:pathLst>
                <a:path w="3809" h="7620">
                  <a:moveTo>
                    <a:pt x="0" y="7551"/>
                  </a:moveTo>
                  <a:lnTo>
                    <a:pt x="1620" y="4310"/>
                  </a:lnTo>
                  <a:lnTo>
                    <a:pt x="3774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11"/>
            <p:cNvSpPr/>
            <p:nvPr/>
          </p:nvSpPr>
          <p:spPr>
            <a:xfrm>
              <a:off x="8354784" y="4765254"/>
              <a:ext cx="224790" cy="67945"/>
            </a:xfrm>
            <a:custGeom>
              <a:avLst/>
              <a:gdLst/>
              <a:ahLst/>
              <a:cxnLst/>
              <a:rect l="l" t="t" r="r" b="b"/>
              <a:pathLst>
                <a:path w="224790" h="67945">
                  <a:moveTo>
                    <a:pt x="1798" y="67574"/>
                  </a:moveTo>
                  <a:lnTo>
                    <a:pt x="2337" y="67304"/>
                  </a:lnTo>
                  <a:lnTo>
                    <a:pt x="0" y="67393"/>
                  </a:lnTo>
                  <a:lnTo>
                    <a:pt x="5038" y="65953"/>
                  </a:lnTo>
                  <a:lnTo>
                    <a:pt x="50091" y="54827"/>
                  </a:lnTo>
                  <a:lnTo>
                    <a:pt x="59877" y="52645"/>
                  </a:lnTo>
                  <a:lnTo>
                    <a:pt x="69537" y="50415"/>
                  </a:lnTo>
                  <a:lnTo>
                    <a:pt x="79076" y="48091"/>
                  </a:lnTo>
                  <a:lnTo>
                    <a:pt x="88700" y="45678"/>
                  </a:lnTo>
                  <a:lnTo>
                    <a:pt x="98247" y="43271"/>
                  </a:lnTo>
                  <a:lnTo>
                    <a:pt x="107555" y="40968"/>
                  </a:lnTo>
                  <a:lnTo>
                    <a:pt x="150502" y="30936"/>
                  </a:lnTo>
                  <a:lnTo>
                    <a:pt x="158071" y="29354"/>
                  </a:lnTo>
                  <a:lnTo>
                    <a:pt x="165211" y="27848"/>
                  </a:lnTo>
                  <a:lnTo>
                    <a:pt x="171826" y="26346"/>
                  </a:lnTo>
                  <a:lnTo>
                    <a:pt x="180254" y="24314"/>
                  </a:lnTo>
                  <a:lnTo>
                    <a:pt x="187047" y="22227"/>
                  </a:lnTo>
                  <a:lnTo>
                    <a:pt x="193170" y="20473"/>
                  </a:lnTo>
                  <a:lnTo>
                    <a:pt x="199294" y="18718"/>
                  </a:lnTo>
                  <a:lnTo>
                    <a:pt x="204096" y="17407"/>
                  </a:lnTo>
                  <a:lnTo>
                    <a:pt x="208566" y="15820"/>
                  </a:lnTo>
                  <a:lnTo>
                    <a:pt x="213036" y="14232"/>
                  </a:lnTo>
                  <a:lnTo>
                    <a:pt x="217377" y="12453"/>
                  </a:lnTo>
                  <a:lnTo>
                    <a:pt x="219990" y="10948"/>
                  </a:lnTo>
                  <a:lnTo>
                    <a:pt x="222604" y="9444"/>
                  </a:lnTo>
                  <a:lnTo>
                    <a:pt x="223815" y="8002"/>
                  </a:lnTo>
                  <a:lnTo>
                    <a:pt x="224246" y="6796"/>
                  </a:lnTo>
                  <a:lnTo>
                    <a:pt x="224677" y="5589"/>
                  </a:lnTo>
                  <a:lnTo>
                    <a:pt x="197282" y="87"/>
                  </a:lnTo>
                  <a:lnTo>
                    <a:pt x="195487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7" name="object 11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145505" y="2673310"/>
            <a:ext cx="172025" cy="233892"/>
          </a:xfrm>
          <a:prstGeom prst="rect">
            <a:avLst/>
          </a:prstGeom>
        </p:spPr>
      </p:pic>
      <p:pic>
        <p:nvPicPr>
          <p:cNvPr id="88" name="object 11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920772" y="2721220"/>
            <a:ext cx="169998" cy="222023"/>
          </a:xfrm>
          <a:prstGeom prst="rect">
            <a:avLst/>
          </a:prstGeom>
        </p:spPr>
      </p:pic>
      <p:pic>
        <p:nvPicPr>
          <p:cNvPr id="89" name="object 11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958939" y="3206665"/>
            <a:ext cx="196053" cy="199258"/>
          </a:xfrm>
          <a:prstGeom prst="rect">
            <a:avLst/>
          </a:prstGeom>
        </p:spPr>
      </p:pic>
      <p:sp>
        <p:nvSpPr>
          <p:cNvPr id="90" name="object 115"/>
          <p:cNvSpPr/>
          <p:nvPr/>
        </p:nvSpPr>
        <p:spPr>
          <a:xfrm>
            <a:off x="8252940" y="3207956"/>
            <a:ext cx="276860" cy="85019"/>
          </a:xfrm>
          <a:custGeom>
            <a:avLst/>
            <a:gdLst/>
            <a:ahLst/>
            <a:cxnLst/>
            <a:rect l="l" t="t" r="r" b="b"/>
            <a:pathLst>
              <a:path w="276859" h="85089">
                <a:moveTo>
                  <a:pt x="0" y="84490"/>
                </a:moveTo>
                <a:lnTo>
                  <a:pt x="4621" y="84250"/>
                </a:lnTo>
                <a:lnTo>
                  <a:pt x="11175" y="83916"/>
                </a:lnTo>
                <a:lnTo>
                  <a:pt x="19026" y="83465"/>
                </a:lnTo>
                <a:lnTo>
                  <a:pt x="27537" y="82870"/>
                </a:lnTo>
                <a:lnTo>
                  <a:pt x="36853" y="82088"/>
                </a:lnTo>
                <a:lnTo>
                  <a:pt x="47210" y="81144"/>
                </a:lnTo>
                <a:lnTo>
                  <a:pt x="58101" y="80119"/>
                </a:lnTo>
                <a:lnTo>
                  <a:pt x="69022" y="79094"/>
                </a:lnTo>
                <a:lnTo>
                  <a:pt x="80064" y="78060"/>
                </a:lnTo>
                <a:lnTo>
                  <a:pt x="91421" y="76985"/>
                </a:lnTo>
                <a:lnTo>
                  <a:pt x="102740" y="75911"/>
                </a:lnTo>
                <a:lnTo>
                  <a:pt x="113667" y="74883"/>
                </a:lnTo>
                <a:lnTo>
                  <a:pt x="124213" y="73937"/>
                </a:lnTo>
                <a:lnTo>
                  <a:pt x="134533" y="73041"/>
                </a:lnTo>
                <a:lnTo>
                  <a:pt x="144483" y="72138"/>
                </a:lnTo>
                <a:lnTo>
                  <a:pt x="186761" y="66716"/>
                </a:lnTo>
                <a:lnTo>
                  <a:pt x="211927" y="62649"/>
                </a:lnTo>
                <a:lnTo>
                  <a:pt x="219233" y="61441"/>
                </a:lnTo>
                <a:lnTo>
                  <a:pt x="255199" y="50540"/>
                </a:lnTo>
                <a:lnTo>
                  <a:pt x="258212" y="48604"/>
                </a:lnTo>
                <a:lnTo>
                  <a:pt x="265311" y="36316"/>
                </a:lnTo>
                <a:lnTo>
                  <a:pt x="265777" y="33590"/>
                </a:lnTo>
                <a:lnTo>
                  <a:pt x="258142" y="11527"/>
                </a:lnTo>
                <a:lnTo>
                  <a:pt x="256757" y="8841"/>
                </a:lnTo>
                <a:lnTo>
                  <a:pt x="255375" y="6154"/>
                </a:lnTo>
                <a:lnTo>
                  <a:pt x="254365" y="3781"/>
                </a:lnTo>
                <a:lnTo>
                  <a:pt x="254049" y="2318"/>
                </a:lnTo>
                <a:lnTo>
                  <a:pt x="253732" y="855"/>
                </a:lnTo>
                <a:lnTo>
                  <a:pt x="254050" y="125"/>
                </a:lnTo>
                <a:lnTo>
                  <a:pt x="254862" y="62"/>
                </a:lnTo>
                <a:lnTo>
                  <a:pt x="255673" y="0"/>
                </a:lnTo>
                <a:lnTo>
                  <a:pt x="257410" y="755"/>
                </a:lnTo>
                <a:lnTo>
                  <a:pt x="258917" y="1944"/>
                </a:lnTo>
                <a:lnTo>
                  <a:pt x="260425" y="3133"/>
                </a:lnTo>
                <a:lnTo>
                  <a:pt x="262306" y="5042"/>
                </a:lnTo>
                <a:lnTo>
                  <a:pt x="263905" y="7195"/>
                </a:lnTo>
                <a:lnTo>
                  <a:pt x="265504" y="9347"/>
                </a:lnTo>
                <a:lnTo>
                  <a:pt x="272143" y="24045"/>
                </a:lnTo>
                <a:lnTo>
                  <a:pt x="273170" y="27244"/>
                </a:lnTo>
                <a:lnTo>
                  <a:pt x="273992" y="30662"/>
                </a:lnTo>
                <a:lnTo>
                  <a:pt x="274670" y="34053"/>
                </a:lnTo>
                <a:lnTo>
                  <a:pt x="275349" y="37444"/>
                </a:lnTo>
                <a:lnTo>
                  <a:pt x="276097" y="40940"/>
                </a:lnTo>
                <a:lnTo>
                  <a:pt x="276216" y="44390"/>
                </a:lnTo>
                <a:lnTo>
                  <a:pt x="276335" y="47841"/>
                </a:lnTo>
                <a:lnTo>
                  <a:pt x="276109" y="51322"/>
                </a:lnTo>
                <a:lnTo>
                  <a:pt x="275388" y="54756"/>
                </a:lnTo>
                <a:lnTo>
                  <a:pt x="274668" y="58189"/>
                </a:lnTo>
                <a:lnTo>
                  <a:pt x="266041" y="75046"/>
                </a:lnTo>
                <a:lnTo>
                  <a:pt x="264060" y="78098"/>
                </a:lnTo>
                <a:lnTo>
                  <a:pt x="261011" y="81924"/>
                </a:lnTo>
                <a:lnTo>
                  <a:pt x="260005" y="83299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16"/>
          <p:cNvSpPr/>
          <p:nvPr/>
        </p:nvSpPr>
        <p:spPr>
          <a:xfrm>
            <a:off x="8725875" y="3192883"/>
            <a:ext cx="283210" cy="91363"/>
          </a:xfrm>
          <a:custGeom>
            <a:avLst/>
            <a:gdLst/>
            <a:ahLst/>
            <a:cxnLst/>
            <a:rect l="l" t="t" r="r" b="b"/>
            <a:pathLst>
              <a:path w="283209" h="91439">
                <a:moveTo>
                  <a:pt x="98780" y="4254"/>
                </a:moveTo>
                <a:lnTo>
                  <a:pt x="96891" y="3714"/>
                </a:lnTo>
                <a:lnTo>
                  <a:pt x="92925" y="1461"/>
                </a:lnTo>
                <a:lnTo>
                  <a:pt x="87441" y="1013"/>
                </a:lnTo>
                <a:lnTo>
                  <a:pt x="81958" y="565"/>
                </a:lnTo>
                <a:lnTo>
                  <a:pt x="73309" y="0"/>
                </a:lnTo>
                <a:lnTo>
                  <a:pt x="65881" y="1563"/>
                </a:lnTo>
                <a:lnTo>
                  <a:pt x="28567" y="20137"/>
                </a:lnTo>
                <a:lnTo>
                  <a:pt x="3744" y="50353"/>
                </a:lnTo>
                <a:lnTo>
                  <a:pt x="2130" y="54689"/>
                </a:lnTo>
                <a:lnTo>
                  <a:pt x="516" y="59025"/>
                </a:lnTo>
                <a:lnTo>
                  <a:pt x="0" y="62715"/>
                </a:lnTo>
                <a:lnTo>
                  <a:pt x="135" y="66288"/>
                </a:lnTo>
                <a:lnTo>
                  <a:pt x="272" y="69860"/>
                </a:lnTo>
                <a:lnTo>
                  <a:pt x="9308" y="83411"/>
                </a:lnTo>
                <a:lnTo>
                  <a:pt x="11813" y="85420"/>
                </a:lnTo>
                <a:lnTo>
                  <a:pt x="14602" y="86936"/>
                </a:lnTo>
                <a:lnTo>
                  <a:pt x="17979" y="88181"/>
                </a:lnTo>
                <a:lnTo>
                  <a:pt x="21356" y="89426"/>
                </a:lnTo>
                <a:lnTo>
                  <a:pt x="25522" y="90501"/>
                </a:lnTo>
                <a:lnTo>
                  <a:pt x="29571" y="90883"/>
                </a:lnTo>
                <a:lnTo>
                  <a:pt x="33620" y="91264"/>
                </a:lnTo>
                <a:lnTo>
                  <a:pt x="38036" y="90856"/>
                </a:lnTo>
                <a:lnTo>
                  <a:pt x="42273" y="90471"/>
                </a:lnTo>
                <a:lnTo>
                  <a:pt x="74864" y="78719"/>
                </a:lnTo>
                <a:lnTo>
                  <a:pt x="77599" y="76482"/>
                </a:lnTo>
                <a:lnTo>
                  <a:pt x="79713" y="73902"/>
                </a:lnTo>
                <a:lnTo>
                  <a:pt x="81965" y="71207"/>
                </a:lnTo>
                <a:lnTo>
                  <a:pt x="84217" y="68512"/>
                </a:lnTo>
                <a:lnTo>
                  <a:pt x="86477" y="65556"/>
                </a:lnTo>
                <a:lnTo>
                  <a:pt x="88374" y="62551"/>
                </a:lnTo>
                <a:lnTo>
                  <a:pt x="90272" y="59545"/>
                </a:lnTo>
                <a:lnTo>
                  <a:pt x="91951" y="56364"/>
                </a:lnTo>
                <a:lnTo>
                  <a:pt x="93348" y="53173"/>
                </a:lnTo>
                <a:lnTo>
                  <a:pt x="94746" y="49983"/>
                </a:lnTo>
                <a:lnTo>
                  <a:pt x="95849" y="46690"/>
                </a:lnTo>
                <a:lnTo>
                  <a:pt x="99332" y="26591"/>
                </a:lnTo>
                <a:lnTo>
                  <a:pt x="99828" y="23562"/>
                </a:lnTo>
                <a:lnTo>
                  <a:pt x="100322" y="20532"/>
                </a:lnTo>
                <a:lnTo>
                  <a:pt x="101107" y="17960"/>
                </a:lnTo>
                <a:lnTo>
                  <a:pt x="101779" y="15315"/>
                </a:lnTo>
                <a:lnTo>
                  <a:pt x="102452" y="12670"/>
                </a:lnTo>
                <a:lnTo>
                  <a:pt x="102947" y="9424"/>
                </a:lnTo>
                <a:lnTo>
                  <a:pt x="103865" y="7691"/>
                </a:lnTo>
                <a:lnTo>
                  <a:pt x="104782" y="5957"/>
                </a:lnTo>
                <a:lnTo>
                  <a:pt x="106130" y="5087"/>
                </a:lnTo>
                <a:lnTo>
                  <a:pt x="107283" y="4915"/>
                </a:lnTo>
                <a:lnTo>
                  <a:pt x="108437" y="4742"/>
                </a:lnTo>
                <a:lnTo>
                  <a:pt x="109711" y="5478"/>
                </a:lnTo>
                <a:lnTo>
                  <a:pt x="110787" y="6655"/>
                </a:lnTo>
                <a:lnTo>
                  <a:pt x="111862" y="7832"/>
                </a:lnTo>
                <a:lnTo>
                  <a:pt x="112614" y="10057"/>
                </a:lnTo>
                <a:lnTo>
                  <a:pt x="113737" y="11979"/>
                </a:lnTo>
                <a:lnTo>
                  <a:pt x="114861" y="13901"/>
                </a:lnTo>
                <a:lnTo>
                  <a:pt x="116302" y="15951"/>
                </a:lnTo>
                <a:lnTo>
                  <a:pt x="117530" y="18188"/>
                </a:lnTo>
                <a:lnTo>
                  <a:pt x="118756" y="20427"/>
                </a:lnTo>
                <a:lnTo>
                  <a:pt x="119758" y="22851"/>
                </a:lnTo>
                <a:lnTo>
                  <a:pt x="121098" y="25407"/>
                </a:lnTo>
                <a:lnTo>
                  <a:pt x="122438" y="27962"/>
                </a:lnTo>
                <a:lnTo>
                  <a:pt x="123859" y="30702"/>
                </a:lnTo>
                <a:lnTo>
                  <a:pt x="125568" y="33522"/>
                </a:lnTo>
                <a:lnTo>
                  <a:pt x="127275" y="36342"/>
                </a:lnTo>
                <a:lnTo>
                  <a:pt x="129206" y="39314"/>
                </a:lnTo>
                <a:lnTo>
                  <a:pt x="131348" y="42327"/>
                </a:lnTo>
                <a:lnTo>
                  <a:pt x="133490" y="45340"/>
                </a:lnTo>
                <a:lnTo>
                  <a:pt x="135886" y="48733"/>
                </a:lnTo>
                <a:lnTo>
                  <a:pt x="138421" y="51600"/>
                </a:lnTo>
                <a:lnTo>
                  <a:pt x="140955" y="54468"/>
                </a:lnTo>
                <a:lnTo>
                  <a:pt x="143717" y="57224"/>
                </a:lnTo>
                <a:lnTo>
                  <a:pt x="146557" y="59531"/>
                </a:lnTo>
                <a:lnTo>
                  <a:pt x="149397" y="61839"/>
                </a:lnTo>
                <a:lnTo>
                  <a:pt x="152413" y="63538"/>
                </a:lnTo>
                <a:lnTo>
                  <a:pt x="155462" y="65443"/>
                </a:lnTo>
                <a:lnTo>
                  <a:pt x="158513" y="67348"/>
                </a:lnTo>
                <a:lnTo>
                  <a:pt x="174521" y="75343"/>
                </a:lnTo>
                <a:lnTo>
                  <a:pt x="177761" y="76585"/>
                </a:lnTo>
                <a:lnTo>
                  <a:pt x="194083" y="80304"/>
                </a:lnTo>
                <a:lnTo>
                  <a:pt x="197609" y="80783"/>
                </a:lnTo>
                <a:lnTo>
                  <a:pt x="201584" y="81062"/>
                </a:lnTo>
                <a:lnTo>
                  <a:pt x="205454" y="81285"/>
                </a:lnTo>
                <a:lnTo>
                  <a:pt x="209324" y="81508"/>
                </a:lnTo>
                <a:lnTo>
                  <a:pt x="213379" y="81857"/>
                </a:lnTo>
                <a:lnTo>
                  <a:pt x="217303" y="81644"/>
                </a:lnTo>
                <a:lnTo>
                  <a:pt x="221226" y="81432"/>
                </a:lnTo>
                <a:lnTo>
                  <a:pt x="225173" y="80675"/>
                </a:lnTo>
                <a:lnTo>
                  <a:pt x="228996" y="80011"/>
                </a:lnTo>
                <a:lnTo>
                  <a:pt x="232819" y="79347"/>
                </a:lnTo>
                <a:lnTo>
                  <a:pt x="236580" y="78436"/>
                </a:lnTo>
                <a:lnTo>
                  <a:pt x="240244" y="77659"/>
                </a:lnTo>
                <a:lnTo>
                  <a:pt x="243907" y="76882"/>
                </a:lnTo>
                <a:lnTo>
                  <a:pt x="247476" y="76048"/>
                </a:lnTo>
                <a:lnTo>
                  <a:pt x="250976" y="75347"/>
                </a:lnTo>
                <a:lnTo>
                  <a:pt x="254477" y="74645"/>
                </a:lnTo>
                <a:lnTo>
                  <a:pt x="258153" y="74264"/>
                </a:lnTo>
                <a:lnTo>
                  <a:pt x="261246" y="73449"/>
                </a:lnTo>
                <a:lnTo>
                  <a:pt x="264341" y="72634"/>
                </a:lnTo>
                <a:lnTo>
                  <a:pt x="266905" y="71462"/>
                </a:lnTo>
                <a:lnTo>
                  <a:pt x="269540" y="70459"/>
                </a:lnTo>
                <a:lnTo>
                  <a:pt x="272175" y="69456"/>
                </a:lnTo>
                <a:lnTo>
                  <a:pt x="274828" y="68359"/>
                </a:lnTo>
                <a:lnTo>
                  <a:pt x="277055" y="67433"/>
                </a:lnTo>
                <a:lnTo>
                  <a:pt x="279282" y="66506"/>
                </a:lnTo>
                <a:lnTo>
                  <a:pt x="281928" y="65323"/>
                </a:lnTo>
                <a:lnTo>
                  <a:pt x="282903" y="64902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" name="object 117"/>
          <p:cNvGrpSpPr/>
          <p:nvPr/>
        </p:nvGrpSpPr>
        <p:grpSpPr>
          <a:xfrm>
            <a:off x="7967085" y="3482867"/>
            <a:ext cx="210820" cy="269014"/>
            <a:chOff x="7737227" y="5385704"/>
            <a:chExt cx="210820" cy="269240"/>
          </a:xfrm>
        </p:grpSpPr>
        <p:sp>
          <p:nvSpPr>
            <p:cNvPr id="93" name="object 118"/>
            <p:cNvSpPr/>
            <p:nvPr/>
          </p:nvSpPr>
          <p:spPr>
            <a:xfrm>
              <a:off x="7746752" y="5395229"/>
              <a:ext cx="33020" cy="219710"/>
            </a:xfrm>
            <a:custGeom>
              <a:avLst/>
              <a:gdLst/>
              <a:ahLst/>
              <a:cxnLst/>
              <a:rect l="l" t="t" r="r" b="b"/>
              <a:pathLst>
                <a:path w="33020" h="219710">
                  <a:moveTo>
                    <a:pt x="0" y="0"/>
                  </a:moveTo>
                  <a:lnTo>
                    <a:pt x="269" y="2700"/>
                  </a:lnTo>
                  <a:lnTo>
                    <a:pt x="720" y="9101"/>
                  </a:lnTo>
                  <a:lnTo>
                    <a:pt x="1619" y="16204"/>
                  </a:lnTo>
                  <a:lnTo>
                    <a:pt x="2401" y="22000"/>
                  </a:lnTo>
                  <a:lnTo>
                    <a:pt x="3344" y="28532"/>
                  </a:lnTo>
                  <a:lnTo>
                    <a:pt x="4369" y="35504"/>
                  </a:lnTo>
                  <a:lnTo>
                    <a:pt x="5394" y="42618"/>
                  </a:lnTo>
                  <a:lnTo>
                    <a:pt x="11546" y="87576"/>
                  </a:lnTo>
                  <a:lnTo>
                    <a:pt x="16147" y="126177"/>
                  </a:lnTo>
                  <a:lnTo>
                    <a:pt x="16938" y="133618"/>
                  </a:lnTo>
                  <a:lnTo>
                    <a:pt x="17282" y="140209"/>
                  </a:lnTo>
                  <a:lnTo>
                    <a:pt x="18058" y="146205"/>
                  </a:lnTo>
                  <a:lnTo>
                    <a:pt x="18834" y="152201"/>
                  </a:lnTo>
                  <a:lnTo>
                    <a:pt x="19896" y="157359"/>
                  </a:lnTo>
                  <a:lnTo>
                    <a:pt x="20803" y="162152"/>
                  </a:lnTo>
                  <a:lnTo>
                    <a:pt x="21710" y="166947"/>
                  </a:lnTo>
                  <a:lnTo>
                    <a:pt x="22680" y="171051"/>
                  </a:lnTo>
                  <a:lnTo>
                    <a:pt x="23498" y="174970"/>
                  </a:lnTo>
                  <a:lnTo>
                    <a:pt x="24317" y="178889"/>
                  </a:lnTo>
                  <a:lnTo>
                    <a:pt x="25076" y="182309"/>
                  </a:lnTo>
                  <a:lnTo>
                    <a:pt x="25711" y="185664"/>
                  </a:lnTo>
                  <a:lnTo>
                    <a:pt x="26345" y="189019"/>
                  </a:lnTo>
                  <a:lnTo>
                    <a:pt x="26871" y="192056"/>
                  </a:lnTo>
                  <a:lnTo>
                    <a:pt x="27306" y="195098"/>
                  </a:lnTo>
                  <a:lnTo>
                    <a:pt x="27740" y="198141"/>
                  </a:lnTo>
                  <a:lnTo>
                    <a:pt x="32477" y="218451"/>
                  </a:lnTo>
                  <a:lnTo>
                    <a:pt x="32875" y="21963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119"/>
            <p:cNvSpPr/>
            <p:nvPr/>
          </p:nvSpPr>
          <p:spPr>
            <a:xfrm>
              <a:off x="7756280" y="5424536"/>
              <a:ext cx="182245" cy="220979"/>
            </a:xfrm>
            <a:custGeom>
              <a:avLst/>
              <a:gdLst/>
              <a:ahLst/>
              <a:cxnLst/>
              <a:rect l="l" t="t" r="r" b="b"/>
              <a:pathLst>
                <a:path w="182245" h="220979">
                  <a:moveTo>
                    <a:pt x="0" y="8822"/>
                  </a:moveTo>
                  <a:lnTo>
                    <a:pt x="2969" y="7741"/>
                  </a:lnTo>
                  <a:lnTo>
                    <a:pt x="10089" y="3776"/>
                  </a:lnTo>
                  <a:lnTo>
                    <a:pt x="17819" y="2339"/>
                  </a:lnTo>
                  <a:lnTo>
                    <a:pt x="24267" y="1288"/>
                  </a:lnTo>
                  <a:lnTo>
                    <a:pt x="31597" y="435"/>
                  </a:lnTo>
                  <a:lnTo>
                    <a:pt x="39177" y="0"/>
                  </a:lnTo>
                  <a:lnTo>
                    <a:pt x="46377" y="200"/>
                  </a:lnTo>
                  <a:lnTo>
                    <a:pt x="85924" y="15613"/>
                  </a:lnTo>
                  <a:lnTo>
                    <a:pt x="100684" y="36618"/>
                  </a:lnTo>
                  <a:lnTo>
                    <a:pt x="102765" y="41741"/>
                  </a:lnTo>
                  <a:lnTo>
                    <a:pt x="103029" y="46653"/>
                  </a:lnTo>
                  <a:lnTo>
                    <a:pt x="103154" y="51276"/>
                  </a:lnTo>
                  <a:lnTo>
                    <a:pt x="103278" y="55898"/>
                  </a:lnTo>
                  <a:lnTo>
                    <a:pt x="102576" y="60495"/>
                  </a:lnTo>
                  <a:lnTo>
                    <a:pt x="101431" y="64351"/>
                  </a:lnTo>
                  <a:lnTo>
                    <a:pt x="100286" y="68208"/>
                  </a:lnTo>
                  <a:lnTo>
                    <a:pt x="98140" y="71325"/>
                  </a:lnTo>
                  <a:lnTo>
                    <a:pt x="96286" y="74413"/>
                  </a:lnTo>
                  <a:lnTo>
                    <a:pt x="94431" y="77501"/>
                  </a:lnTo>
                  <a:lnTo>
                    <a:pt x="92468" y="80429"/>
                  </a:lnTo>
                  <a:lnTo>
                    <a:pt x="90303" y="82878"/>
                  </a:lnTo>
                  <a:lnTo>
                    <a:pt x="88139" y="85326"/>
                  </a:lnTo>
                  <a:lnTo>
                    <a:pt x="85521" y="87122"/>
                  </a:lnTo>
                  <a:lnTo>
                    <a:pt x="83300" y="89105"/>
                  </a:lnTo>
                  <a:lnTo>
                    <a:pt x="81077" y="91087"/>
                  </a:lnTo>
                  <a:lnTo>
                    <a:pt x="79117" y="93092"/>
                  </a:lnTo>
                  <a:lnTo>
                    <a:pt x="76975" y="94775"/>
                  </a:lnTo>
                  <a:lnTo>
                    <a:pt x="74834" y="96458"/>
                  </a:lnTo>
                  <a:lnTo>
                    <a:pt x="71646" y="98225"/>
                  </a:lnTo>
                  <a:lnTo>
                    <a:pt x="70447" y="99202"/>
                  </a:lnTo>
                  <a:lnTo>
                    <a:pt x="69249" y="100179"/>
                  </a:lnTo>
                  <a:lnTo>
                    <a:pt x="69228" y="100448"/>
                  </a:lnTo>
                  <a:lnTo>
                    <a:pt x="69785" y="100636"/>
                  </a:lnTo>
                  <a:lnTo>
                    <a:pt x="70342" y="100823"/>
                  </a:lnTo>
                  <a:lnTo>
                    <a:pt x="71910" y="100567"/>
                  </a:lnTo>
                  <a:lnTo>
                    <a:pt x="73790" y="100328"/>
                  </a:lnTo>
                  <a:lnTo>
                    <a:pt x="75670" y="100090"/>
                  </a:lnTo>
                  <a:lnTo>
                    <a:pt x="78304" y="99614"/>
                  </a:lnTo>
                  <a:lnTo>
                    <a:pt x="81066" y="99203"/>
                  </a:lnTo>
                  <a:lnTo>
                    <a:pt x="83828" y="98791"/>
                  </a:lnTo>
                  <a:lnTo>
                    <a:pt x="87088" y="98017"/>
                  </a:lnTo>
                  <a:lnTo>
                    <a:pt x="90361" y="97860"/>
                  </a:lnTo>
                  <a:lnTo>
                    <a:pt x="93635" y="97702"/>
                  </a:lnTo>
                  <a:lnTo>
                    <a:pt x="96924" y="97990"/>
                  </a:lnTo>
                  <a:lnTo>
                    <a:pt x="100706" y="98256"/>
                  </a:lnTo>
                  <a:lnTo>
                    <a:pt x="104488" y="98522"/>
                  </a:lnTo>
                  <a:lnTo>
                    <a:pt x="108852" y="98753"/>
                  </a:lnTo>
                  <a:lnTo>
                    <a:pt x="113056" y="99455"/>
                  </a:lnTo>
                  <a:lnTo>
                    <a:pt x="134418" y="105803"/>
                  </a:lnTo>
                  <a:lnTo>
                    <a:pt x="138496" y="107506"/>
                  </a:lnTo>
                  <a:lnTo>
                    <a:pt x="142573" y="109209"/>
                  </a:lnTo>
                  <a:lnTo>
                    <a:pt x="146820" y="110827"/>
                  </a:lnTo>
                  <a:lnTo>
                    <a:pt x="150392" y="112692"/>
                  </a:lnTo>
                  <a:lnTo>
                    <a:pt x="174637" y="133644"/>
                  </a:lnTo>
                  <a:lnTo>
                    <a:pt x="176405" y="136414"/>
                  </a:lnTo>
                  <a:lnTo>
                    <a:pt x="177774" y="139345"/>
                  </a:lnTo>
                  <a:lnTo>
                    <a:pt x="178899" y="142323"/>
                  </a:lnTo>
                  <a:lnTo>
                    <a:pt x="180026" y="145301"/>
                  </a:lnTo>
                  <a:lnTo>
                    <a:pt x="181051" y="148399"/>
                  </a:lnTo>
                  <a:lnTo>
                    <a:pt x="181395" y="151515"/>
                  </a:lnTo>
                  <a:lnTo>
                    <a:pt x="181740" y="154632"/>
                  </a:lnTo>
                  <a:lnTo>
                    <a:pt x="181340" y="157826"/>
                  </a:lnTo>
                  <a:lnTo>
                    <a:pt x="180964" y="161022"/>
                  </a:lnTo>
                  <a:lnTo>
                    <a:pt x="180588" y="164218"/>
                  </a:lnTo>
                  <a:lnTo>
                    <a:pt x="180083" y="167458"/>
                  </a:lnTo>
                  <a:lnTo>
                    <a:pt x="179141" y="170690"/>
                  </a:lnTo>
                  <a:lnTo>
                    <a:pt x="178200" y="173922"/>
                  </a:lnTo>
                  <a:lnTo>
                    <a:pt x="169515" y="190138"/>
                  </a:lnTo>
                  <a:lnTo>
                    <a:pt x="167312" y="193103"/>
                  </a:lnTo>
                  <a:lnTo>
                    <a:pt x="164763" y="195612"/>
                  </a:lnTo>
                  <a:lnTo>
                    <a:pt x="162095" y="198205"/>
                  </a:lnTo>
                  <a:lnTo>
                    <a:pt x="159428" y="200798"/>
                  </a:lnTo>
                  <a:lnTo>
                    <a:pt x="156494" y="203458"/>
                  </a:lnTo>
                  <a:lnTo>
                    <a:pt x="153507" y="205694"/>
                  </a:lnTo>
                  <a:lnTo>
                    <a:pt x="150521" y="207930"/>
                  </a:lnTo>
                  <a:lnTo>
                    <a:pt x="134438" y="215758"/>
                  </a:lnTo>
                  <a:lnTo>
                    <a:pt x="131164" y="216871"/>
                  </a:lnTo>
                  <a:lnTo>
                    <a:pt x="104742" y="220079"/>
                  </a:lnTo>
                  <a:lnTo>
                    <a:pt x="101468" y="220153"/>
                  </a:lnTo>
                  <a:lnTo>
                    <a:pt x="79417" y="214034"/>
                  </a:lnTo>
                  <a:lnTo>
                    <a:pt x="77189" y="212591"/>
                  </a:lnTo>
                  <a:lnTo>
                    <a:pt x="74503" y="210252"/>
                  </a:lnTo>
                  <a:lnTo>
                    <a:pt x="73521" y="209496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120"/>
          <p:cNvSpPr/>
          <p:nvPr/>
        </p:nvSpPr>
        <p:spPr>
          <a:xfrm>
            <a:off x="8348226" y="3511911"/>
            <a:ext cx="248920" cy="127528"/>
          </a:xfrm>
          <a:custGeom>
            <a:avLst/>
            <a:gdLst/>
            <a:ahLst/>
            <a:cxnLst/>
            <a:rect l="l" t="t" r="r" b="b"/>
            <a:pathLst>
              <a:path w="248920" h="127635">
                <a:moveTo>
                  <a:pt x="0" y="104375"/>
                </a:moveTo>
                <a:lnTo>
                  <a:pt x="5216" y="103577"/>
                </a:lnTo>
                <a:lnTo>
                  <a:pt x="12627" y="102449"/>
                </a:lnTo>
                <a:lnTo>
                  <a:pt x="21419" y="101069"/>
                </a:lnTo>
                <a:lnTo>
                  <a:pt x="30777" y="99513"/>
                </a:lnTo>
                <a:lnTo>
                  <a:pt x="40859" y="97724"/>
                </a:lnTo>
                <a:lnTo>
                  <a:pt x="51976" y="95687"/>
                </a:lnTo>
                <a:lnTo>
                  <a:pt x="63536" y="93541"/>
                </a:lnTo>
                <a:lnTo>
                  <a:pt x="74951" y="91428"/>
                </a:lnTo>
                <a:lnTo>
                  <a:pt x="86271" y="89371"/>
                </a:lnTo>
                <a:lnTo>
                  <a:pt x="97742" y="87300"/>
                </a:lnTo>
                <a:lnTo>
                  <a:pt x="109063" y="85213"/>
                </a:lnTo>
                <a:lnTo>
                  <a:pt x="150252" y="76647"/>
                </a:lnTo>
                <a:lnTo>
                  <a:pt x="189148" y="65494"/>
                </a:lnTo>
                <a:lnTo>
                  <a:pt x="219335" y="40557"/>
                </a:lnTo>
                <a:lnTo>
                  <a:pt x="219002" y="37377"/>
                </a:lnTo>
                <a:lnTo>
                  <a:pt x="218667" y="34198"/>
                </a:lnTo>
                <a:lnTo>
                  <a:pt x="216779" y="31002"/>
                </a:lnTo>
                <a:lnTo>
                  <a:pt x="215111" y="27808"/>
                </a:lnTo>
                <a:lnTo>
                  <a:pt x="202897" y="11276"/>
                </a:lnTo>
                <a:lnTo>
                  <a:pt x="201184" y="8620"/>
                </a:lnTo>
                <a:lnTo>
                  <a:pt x="199471" y="5962"/>
                </a:lnTo>
                <a:lnTo>
                  <a:pt x="198752" y="3669"/>
                </a:lnTo>
                <a:lnTo>
                  <a:pt x="198715" y="2275"/>
                </a:lnTo>
                <a:lnTo>
                  <a:pt x="198677" y="881"/>
                </a:lnTo>
                <a:lnTo>
                  <a:pt x="199609" y="511"/>
                </a:lnTo>
                <a:lnTo>
                  <a:pt x="200955" y="255"/>
                </a:lnTo>
                <a:lnTo>
                  <a:pt x="202301" y="0"/>
                </a:lnTo>
                <a:lnTo>
                  <a:pt x="204711" y="113"/>
                </a:lnTo>
                <a:lnTo>
                  <a:pt x="206789" y="741"/>
                </a:lnTo>
                <a:lnTo>
                  <a:pt x="208869" y="1368"/>
                </a:lnTo>
                <a:lnTo>
                  <a:pt x="236580" y="26237"/>
                </a:lnTo>
                <a:lnTo>
                  <a:pt x="238721" y="29319"/>
                </a:lnTo>
                <a:lnTo>
                  <a:pt x="240581" y="32589"/>
                </a:lnTo>
                <a:lnTo>
                  <a:pt x="242127" y="35855"/>
                </a:lnTo>
                <a:lnTo>
                  <a:pt x="243673" y="39121"/>
                </a:lnTo>
                <a:lnTo>
                  <a:pt x="248039" y="55910"/>
                </a:lnTo>
                <a:lnTo>
                  <a:pt x="248308" y="59262"/>
                </a:lnTo>
                <a:lnTo>
                  <a:pt x="248139" y="62619"/>
                </a:lnTo>
                <a:lnTo>
                  <a:pt x="247462" y="65947"/>
                </a:lnTo>
                <a:lnTo>
                  <a:pt x="246786" y="69276"/>
                </a:lnTo>
                <a:lnTo>
                  <a:pt x="238021" y="85688"/>
                </a:lnTo>
                <a:lnTo>
                  <a:pt x="235726" y="88940"/>
                </a:lnTo>
                <a:lnTo>
                  <a:pt x="233019" y="92440"/>
                </a:lnTo>
                <a:lnTo>
                  <a:pt x="230213" y="95390"/>
                </a:lnTo>
                <a:lnTo>
                  <a:pt x="227409" y="98340"/>
                </a:lnTo>
                <a:lnTo>
                  <a:pt x="224044" y="100821"/>
                </a:lnTo>
                <a:lnTo>
                  <a:pt x="221191" y="103389"/>
                </a:lnTo>
                <a:lnTo>
                  <a:pt x="218338" y="105957"/>
                </a:lnTo>
                <a:lnTo>
                  <a:pt x="215757" y="108587"/>
                </a:lnTo>
                <a:lnTo>
                  <a:pt x="213094" y="110797"/>
                </a:lnTo>
                <a:lnTo>
                  <a:pt x="210432" y="113008"/>
                </a:lnTo>
                <a:lnTo>
                  <a:pt x="207871" y="114725"/>
                </a:lnTo>
                <a:lnTo>
                  <a:pt x="205217" y="116650"/>
                </a:lnTo>
                <a:lnTo>
                  <a:pt x="202562" y="118576"/>
                </a:lnTo>
                <a:lnTo>
                  <a:pt x="199638" y="120625"/>
                </a:lnTo>
                <a:lnTo>
                  <a:pt x="197169" y="122351"/>
                </a:lnTo>
                <a:lnTo>
                  <a:pt x="194699" y="124078"/>
                </a:lnTo>
                <a:lnTo>
                  <a:pt x="191530" y="126231"/>
                </a:lnTo>
                <a:lnTo>
                  <a:pt x="190403" y="127008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6" name="object 12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821500" y="3405775"/>
            <a:ext cx="184329" cy="221508"/>
          </a:xfrm>
          <a:prstGeom prst="rect">
            <a:avLst/>
          </a:prstGeom>
        </p:spPr>
      </p:pic>
      <p:sp>
        <p:nvSpPr>
          <p:cNvPr id="97" name="object 122"/>
          <p:cNvSpPr/>
          <p:nvPr/>
        </p:nvSpPr>
        <p:spPr>
          <a:xfrm>
            <a:off x="7506867" y="4023351"/>
            <a:ext cx="154940" cy="241732"/>
          </a:xfrm>
          <a:custGeom>
            <a:avLst/>
            <a:gdLst/>
            <a:ahLst/>
            <a:cxnLst/>
            <a:rect l="l" t="t" r="r" b="b"/>
            <a:pathLst>
              <a:path w="154940" h="241935">
                <a:moveTo>
                  <a:pt x="145770" y="11922"/>
                </a:moveTo>
                <a:lnTo>
                  <a:pt x="143610" y="11111"/>
                </a:lnTo>
                <a:lnTo>
                  <a:pt x="138114" y="8948"/>
                </a:lnTo>
                <a:lnTo>
                  <a:pt x="132812" y="7060"/>
                </a:lnTo>
                <a:lnTo>
                  <a:pt x="127510" y="5172"/>
                </a:lnTo>
                <a:lnTo>
                  <a:pt x="122628" y="0"/>
                </a:lnTo>
                <a:lnTo>
                  <a:pt x="113956" y="595"/>
                </a:lnTo>
                <a:lnTo>
                  <a:pt x="72332" y="14824"/>
                </a:lnTo>
                <a:lnTo>
                  <a:pt x="40517" y="35990"/>
                </a:lnTo>
                <a:lnTo>
                  <a:pt x="12571" y="64747"/>
                </a:lnTo>
                <a:lnTo>
                  <a:pt x="0" y="101486"/>
                </a:lnTo>
                <a:lnTo>
                  <a:pt x="1061" y="107021"/>
                </a:lnTo>
                <a:lnTo>
                  <a:pt x="3055" y="112148"/>
                </a:lnTo>
                <a:lnTo>
                  <a:pt x="5050" y="117275"/>
                </a:lnTo>
                <a:lnTo>
                  <a:pt x="8730" y="122118"/>
                </a:lnTo>
                <a:lnTo>
                  <a:pt x="12420" y="126167"/>
                </a:lnTo>
                <a:lnTo>
                  <a:pt x="16109" y="130216"/>
                </a:lnTo>
                <a:lnTo>
                  <a:pt x="20472" y="133349"/>
                </a:lnTo>
                <a:lnTo>
                  <a:pt x="25192" y="136441"/>
                </a:lnTo>
                <a:lnTo>
                  <a:pt x="29912" y="139533"/>
                </a:lnTo>
                <a:lnTo>
                  <a:pt x="35224" y="142090"/>
                </a:lnTo>
                <a:lnTo>
                  <a:pt x="40737" y="144717"/>
                </a:lnTo>
                <a:lnTo>
                  <a:pt x="46250" y="147345"/>
                </a:lnTo>
                <a:lnTo>
                  <a:pt x="52485" y="149719"/>
                </a:lnTo>
                <a:lnTo>
                  <a:pt x="58266" y="152208"/>
                </a:lnTo>
                <a:lnTo>
                  <a:pt x="64048" y="154697"/>
                </a:lnTo>
                <a:lnTo>
                  <a:pt x="69954" y="157386"/>
                </a:lnTo>
                <a:lnTo>
                  <a:pt x="75427" y="159652"/>
                </a:lnTo>
                <a:lnTo>
                  <a:pt x="80901" y="161919"/>
                </a:lnTo>
                <a:lnTo>
                  <a:pt x="86178" y="163768"/>
                </a:lnTo>
                <a:lnTo>
                  <a:pt x="91106" y="165808"/>
                </a:lnTo>
                <a:lnTo>
                  <a:pt x="96036" y="167849"/>
                </a:lnTo>
                <a:lnTo>
                  <a:pt x="100641" y="170044"/>
                </a:lnTo>
                <a:lnTo>
                  <a:pt x="104999" y="171894"/>
                </a:lnTo>
                <a:lnTo>
                  <a:pt x="109358" y="173745"/>
                </a:lnTo>
                <a:lnTo>
                  <a:pt x="113385" y="175200"/>
                </a:lnTo>
                <a:lnTo>
                  <a:pt x="117257" y="176911"/>
                </a:lnTo>
                <a:lnTo>
                  <a:pt x="121129" y="178621"/>
                </a:lnTo>
                <a:lnTo>
                  <a:pt x="124992" y="180269"/>
                </a:lnTo>
                <a:lnTo>
                  <a:pt x="128233" y="182160"/>
                </a:lnTo>
                <a:lnTo>
                  <a:pt x="131474" y="184050"/>
                </a:lnTo>
                <a:lnTo>
                  <a:pt x="134058" y="186324"/>
                </a:lnTo>
                <a:lnTo>
                  <a:pt x="136702" y="188253"/>
                </a:lnTo>
                <a:lnTo>
                  <a:pt x="139347" y="190182"/>
                </a:lnTo>
                <a:lnTo>
                  <a:pt x="141932" y="191843"/>
                </a:lnTo>
                <a:lnTo>
                  <a:pt x="144098" y="193733"/>
                </a:lnTo>
                <a:lnTo>
                  <a:pt x="146265" y="195623"/>
                </a:lnTo>
                <a:lnTo>
                  <a:pt x="148142" y="197505"/>
                </a:lnTo>
                <a:lnTo>
                  <a:pt x="149700" y="199595"/>
                </a:lnTo>
                <a:lnTo>
                  <a:pt x="151260" y="201685"/>
                </a:lnTo>
                <a:lnTo>
                  <a:pt x="152733" y="203898"/>
                </a:lnTo>
                <a:lnTo>
                  <a:pt x="153454" y="206272"/>
                </a:lnTo>
                <a:lnTo>
                  <a:pt x="154174" y="208647"/>
                </a:lnTo>
                <a:lnTo>
                  <a:pt x="154385" y="211459"/>
                </a:lnTo>
                <a:lnTo>
                  <a:pt x="154023" y="213842"/>
                </a:lnTo>
                <a:lnTo>
                  <a:pt x="153662" y="216225"/>
                </a:lnTo>
                <a:lnTo>
                  <a:pt x="140882" y="228041"/>
                </a:lnTo>
                <a:lnTo>
                  <a:pt x="138112" y="229241"/>
                </a:lnTo>
                <a:lnTo>
                  <a:pt x="135342" y="230442"/>
                </a:lnTo>
                <a:lnTo>
                  <a:pt x="132787" y="231797"/>
                </a:lnTo>
                <a:lnTo>
                  <a:pt x="129121" y="232941"/>
                </a:lnTo>
                <a:lnTo>
                  <a:pt x="125455" y="234086"/>
                </a:lnTo>
                <a:lnTo>
                  <a:pt x="120687" y="235187"/>
                </a:lnTo>
                <a:lnTo>
                  <a:pt x="116116" y="236109"/>
                </a:lnTo>
                <a:lnTo>
                  <a:pt x="111546" y="237031"/>
                </a:lnTo>
                <a:lnTo>
                  <a:pt x="106483" y="237819"/>
                </a:lnTo>
                <a:lnTo>
                  <a:pt x="101696" y="238472"/>
                </a:lnTo>
                <a:lnTo>
                  <a:pt x="96911" y="239126"/>
                </a:lnTo>
                <a:lnTo>
                  <a:pt x="73976" y="240924"/>
                </a:lnTo>
                <a:lnTo>
                  <a:pt x="69685" y="241141"/>
                </a:lnTo>
                <a:lnTo>
                  <a:pt x="65589" y="241518"/>
                </a:lnTo>
                <a:lnTo>
                  <a:pt x="61652" y="241332"/>
                </a:lnTo>
                <a:lnTo>
                  <a:pt x="57713" y="241145"/>
                </a:lnTo>
                <a:lnTo>
                  <a:pt x="53982" y="240433"/>
                </a:lnTo>
                <a:lnTo>
                  <a:pt x="50351" y="239806"/>
                </a:lnTo>
                <a:lnTo>
                  <a:pt x="46719" y="239180"/>
                </a:lnTo>
                <a:lnTo>
                  <a:pt x="43264" y="238314"/>
                </a:lnTo>
                <a:lnTo>
                  <a:pt x="39863" y="237575"/>
                </a:lnTo>
                <a:lnTo>
                  <a:pt x="36462" y="236834"/>
                </a:lnTo>
                <a:lnTo>
                  <a:pt x="33193" y="236309"/>
                </a:lnTo>
                <a:lnTo>
                  <a:pt x="29946" y="235368"/>
                </a:lnTo>
                <a:lnTo>
                  <a:pt x="26699" y="234427"/>
                </a:lnTo>
                <a:lnTo>
                  <a:pt x="23268" y="233081"/>
                </a:lnTo>
                <a:lnTo>
                  <a:pt x="20380" y="231930"/>
                </a:lnTo>
                <a:lnTo>
                  <a:pt x="17491" y="230778"/>
                </a:lnTo>
                <a:lnTo>
                  <a:pt x="13909" y="229038"/>
                </a:lnTo>
                <a:lnTo>
                  <a:pt x="12615" y="22846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8" name="object 1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776514" y="4042498"/>
            <a:ext cx="171967" cy="158754"/>
          </a:xfrm>
          <a:prstGeom prst="rect">
            <a:avLst/>
          </a:prstGeom>
        </p:spPr>
      </p:pic>
      <p:grpSp>
        <p:nvGrpSpPr>
          <p:cNvPr id="99" name="object 124"/>
          <p:cNvGrpSpPr/>
          <p:nvPr/>
        </p:nvGrpSpPr>
        <p:grpSpPr>
          <a:xfrm>
            <a:off x="7996489" y="3861406"/>
            <a:ext cx="797560" cy="965658"/>
            <a:chOff x="7766631" y="5764561"/>
            <a:chExt cx="797560" cy="966469"/>
          </a:xfrm>
        </p:grpSpPr>
        <p:pic>
          <p:nvPicPr>
            <p:cNvPr id="100" name="object 1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03432" y="5764561"/>
              <a:ext cx="360521" cy="260358"/>
            </a:xfrm>
            <a:prstGeom prst="rect">
              <a:avLst/>
            </a:prstGeom>
          </p:spPr>
        </p:pic>
        <p:pic>
          <p:nvPicPr>
            <p:cNvPr id="101" name="object 1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66631" y="5857473"/>
              <a:ext cx="793727" cy="831218"/>
            </a:xfrm>
            <a:prstGeom prst="rect">
              <a:avLst/>
            </a:prstGeom>
          </p:spPr>
        </p:pic>
        <p:pic>
          <p:nvPicPr>
            <p:cNvPr id="102" name="object 1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924566" y="6618259"/>
              <a:ext cx="182026" cy="112706"/>
            </a:xfrm>
            <a:prstGeom prst="rect">
              <a:avLst/>
            </a:prstGeom>
          </p:spPr>
        </p:pic>
      </p:grpSp>
      <p:grpSp>
        <p:nvGrpSpPr>
          <p:cNvPr id="103" name="object 103"/>
          <p:cNvGrpSpPr/>
          <p:nvPr/>
        </p:nvGrpSpPr>
        <p:grpSpPr>
          <a:xfrm>
            <a:off x="8851900" y="1873250"/>
            <a:ext cx="701675" cy="332461"/>
            <a:chOff x="8758982" y="3793825"/>
            <a:chExt cx="701675" cy="332740"/>
          </a:xfrm>
        </p:grpSpPr>
        <p:sp>
          <p:nvSpPr>
            <p:cNvPr id="104" name="object 104"/>
            <p:cNvSpPr/>
            <p:nvPr/>
          </p:nvSpPr>
          <p:spPr>
            <a:xfrm>
              <a:off x="8768507" y="3822400"/>
              <a:ext cx="445134" cy="294640"/>
            </a:xfrm>
            <a:custGeom>
              <a:avLst/>
              <a:gdLst/>
              <a:ahLst/>
              <a:cxnLst/>
              <a:rect l="l" t="t" r="r" b="b"/>
              <a:pathLst>
                <a:path w="445134" h="294639">
                  <a:moveTo>
                    <a:pt x="54977" y="190658"/>
                  </a:moveTo>
                  <a:lnTo>
                    <a:pt x="54707" y="189848"/>
                  </a:lnTo>
                  <a:lnTo>
                    <a:pt x="54526" y="187415"/>
                  </a:lnTo>
                  <a:lnTo>
                    <a:pt x="53357" y="185797"/>
                  </a:lnTo>
                  <a:lnTo>
                    <a:pt x="52188" y="184179"/>
                  </a:lnTo>
                  <a:lnTo>
                    <a:pt x="50732" y="181078"/>
                  </a:lnTo>
                  <a:lnTo>
                    <a:pt x="47962" y="180952"/>
                  </a:lnTo>
                  <a:lnTo>
                    <a:pt x="45193" y="180826"/>
                  </a:lnTo>
                  <a:lnTo>
                    <a:pt x="40918" y="182509"/>
                  </a:lnTo>
                  <a:lnTo>
                    <a:pt x="36739" y="185041"/>
                  </a:lnTo>
                  <a:lnTo>
                    <a:pt x="32560" y="187573"/>
                  </a:lnTo>
                  <a:lnTo>
                    <a:pt x="8508" y="217648"/>
                  </a:lnTo>
                  <a:lnTo>
                    <a:pt x="3743" y="229403"/>
                  </a:lnTo>
                  <a:lnTo>
                    <a:pt x="1854" y="235061"/>
                  </a:lnTo>
                  <a:lnTo>
                    <a:pt x="749" y="240757"/>
                  </a:lnTo>
                  <a:lnTo>
                    <a:pt x="375" y="246050"/>
                  </a:lnTo>
                  <a:lnTo>
                    <a:pt x="0" y="251343"/>
                  </a:lnTo>
                  <a:lnTo>
                    <a:pt x="508" y="256681"/>
                  </a:lnTo>
                  <a:lnTo>
                    <a:pt x="1493" y="261162"/>
                  </a:lnTo>
                  <a:lnTo>
                    <a:pt x="2478" y="265643"/>
                  </a:lnTo>
                  <a:lnTo>
                    <a:pt x="4248" y="269624"/>
                  </a:lnTo>
                  <a:lnTo>
                    <a:pt x="6286" y="272937"/>
                  </a:lnTo>
                  <a:lnTo>
                    <a:pt x="8323" y="276250"/>
                  </a:lnTo>
                  <a:lnTo>
                    <a:pt x="10962" y="278876"/>
                  </a:lnTo>
                  <a:lnTo>
                    <a:pt x="13720" y="281042"/>
                  </a:lnTo>
                  <a:lnTo>
                    <a:pt x="16477" y="283208"/>
                  </a:lnTo>
                  <a:lnTo>
                    <a:pt x="35982" y="288663"/>
                  </a:lnTo>
                  <a:lnTo>
                    <a:pt x="38781" y="288101"/>
                  </a:lnTo>
                  <a:lnTo>
                    <a:pt x="41622" y="287585"/>
                  </a:lnTo>
                  <a:lnTo>
                    <a:pt x="44463" y="287069"/>
                  </a:lnTo>
                  <a:lnTo>
                    <a:pt x="47415" y="286384"/>
                  </a:lnTo>
                  <a:lnTo>
                    <a:pt x="49898" y="285290"/>
                  </a:lnTo>
                  <a:lnTo>
                    <a:pt x="52381" y="284196"/>
                  </a:lnTo>
                  <a:lnTo>
                    <a:pt x="54368" y="282757"/>
                  </a:lnTo>
                  <a:lnTo>
                    <a:pt x="56519" y="281020"/>
                  </a:lnTo>
                  <a:lnTo>
                    <a:pt x="58671" y="279282"/>
                  </a:lnTo>
                  <a:lnTo>
                    <a:pt x="60917" y="277170"/>
                  </a:lnTo>
                  <a:lnTo>
                    <a:pt x="62807" y="274866"/>
                  </a:lnTo>
                  <a:lnTo>
                    <a:pt x="64697" y="272562"/>
                  </a:lnTo>
                  <a:lnTo>
                    <a:pt x="66151" y="269932"/>
                  </a:lnTo>
                  <a:lnTo>
                    <a:pt x="67860" y="267197"/>
                  </a:lnTo>
                  <a:lnTo>
                    <a:pt x="69568" y="264461"/>
                  </a:lnTo>
                  <a:lnTo>
                    <a:pt x="71459" y="261479"/>
                  </a:lnTo>
                  <a:lnTo>
                    <a:pt x="73056" y="258453"/>
                  </a:lnTo>
                  <a:lnTo>
                    <a:pt x="74652" y="255426"/>
                  </a:lnTo>
                  <a:lnTo>
                    <a:pt x="75900" y="251966"/>
                  </a:lnTo>
                  <a:lnTo>
                    <a:pt x="77440" y="249038"/>
                  </a:lnTo>
                  <a:lnTo>
                    <a:pt x="78979" y="246110"/>
                  </a:lnTo>
                  <a:lnTo>
                    <a:pt x="80773" y="243538"/>
                  </a:lnTo>
                  <a:lnTo>
                    <a:pt x="82292" y="240888"/>
                  </a:lnTo>
                  <a:lnTo>
                    <a:pt x="83811" y="238237"/>
                  </a:lnTo>
                  <a:lnTo>
                    <a:pt x="85304" y="235736"/>
                  </a:lnTo>
                  <a:lnTo>
                    <a:pt x="86555" y="233135"/>
                  </a:lnTo>
                  <a:lnTo>
                    <a:pt x="91131" y="219612"/>
                  </a:lnTo>
                  <a:lnTo>
                    <a:pt x="91978" y="217085"/>
                  </a:lnTo>
                  <a:lnTo>
                    <a:pt x="92825" y="214558"/>
                  </a:lnTo>
                  <a:lnTo>
                    <a:pt x="93933" y="212410"/>
                  </a:lnTo>
                  <a:lnTo>
                    <a:pt x="94877" y="210117"/>
                  </a:lnTo>
                  <a:lnTo>
                    <a:pt x="95822" y="207823"/>
                  </a:lnTo>
                  <a:lnTo>
                    <a:pt x="96811" y="205652"/>
                  </a:lnTo>
                  <a:lnTo>
                    <a:pt x="97644" y="203324"/>
                  </a:lnTo>
                  <a:lnTo>
                    <a:pt x="98476" y="200997"/>
                  </a:lnTo>
                  <a:lnTo>
                    <a:pt x="98967" y="198103"/>
                  </a:lnTo>
                  <a:lnTo>
                    <a:pt x="99872" y="196155"/>
                  </a:lnTo>
                  <a:lnTo>
                    <a:pt x="106253" y="190496"/>
                  </a:lnTo>
                  <a:lnTo>
                    <a:pt x="107837" y="190830"/>
                  </a:lnTo>
                  <a:lnTo>
                    <a:pt x="109420" y="191164"/>
                  </a:lnTo>
                  <a:lnTo>
                    <a:pt x="110860" y="192211"/>
                  </a:lnTo>
                  <a:lnTo>
                    <a:pt x="112572" y="193639"/>
                  </a:lnTo>
                  <a:lnTo>
                    <a:pt x="114283" y="195067"/>
                  </a:lnTo>
                  <a:lnTo>
                    <a:pt x="116351" y="197126"/>
                  </a:lnTo>
                  <a:lnTo>
                    <a:pt x="118106" y="199399"/>
                  </a:lnTo>
                  <a:lnTo>
                    <a:pt x="119861" y="201671"/>
                  </a:lnTo>
                  <a:lnTo>
                    <a:pt x="121353" y="204425"/>
                  </a:lnTo>
                  <a:lnTo>
                    <a:pt x="123101" y="207274"/>
                  </a:lnTo>
                  <a:lnTo>
                    <a:pt x="124848" y="210123"/>
                  </a:lnTo>
                  <a:lnTo>
                    <a:pt x="126878" y="213297"/>
                  </a:lnTo>
                  <a:lnTo>
                    <a:pt x="128596" y="216490"/>
                  </a:lnTo>
                  <a:lnTo>
                    <a:pt x="130313" y="219682"/>
                  </a:lnTo>
                  <a:lnTo>
                    <a:pt x="131726" y="223067"/>
                  </a:lnTo>
                  <a:lnTo>
                    <a:pt x="133407" y="226429"/>
                  </a:lnTo>
                  <a:lnTo>
                    <a:pt x="135087" y="229791"/>
                  </a:lnTo>
                  <a:lnTo>
                    <a:pt x="136761" y="233246"/>
                  </a:lnTo>
                  <a:lnTo>
                    <a:pt x="138678" y="236661"/>
                  </a:lnTo>
                  <a:lnTo>
                    <a:pt x="163170" y="270093"/>
                  </a:lnTo>
                  <a:lnTo>
                    <a:pt x="166158" y="272644"/>
                  </a:lnTo>
                  <a:lnTo>
                    <a:pt x="169185" y="275271"/>
                  </a:lnTo>
                  <a:lnTo>
                    <a:pt x="172211" y="277897"/>
                  </a:lnTo>
                  <a:lnTo>
                    <a:pt x="175346" y="280571"/>
                  </a:lnTo>
                  <a:lnTo>
                    <a:pt x="178493" y="282818"/>
                  </a:lnTo>
                  <a:lnTo>
                    <a:pt x="181640" y="285064"/>
                  </a:lnTo>
                  <a:lnTo>
                    <a:pt x="184855" y="287075"/>
                  </a:lnTo>
                  <a:lnTo>
                    <a:pt x="188067" y="288749"/>
                  </a:lnTo>
                  <a:lnTo>
                    <a:pt x="191279" y="290424"/>
                  </a:lnTo>
                  <a:lnTo>
                    <a:pt x="194258" y="292031"/>
                  </a:lnTo>
                  <a:lnTo>
                    <a:pt x="197766" y="292865"/>
                  </a:lnTo>
                  <a:lnTo>
                    <a:pt x="201276" y="293699"/>
                  </a:lnTo>
                  <a:lnTo>
                    <a:pt x="205249" y="294021"/>
                  </a:lnTo>
                  <a:lnTo>
                    <a:pt x="209119" y="293752"/>
                  </a:lnTo>
                  <a:lnTo>
                    <a:pt x="212990" y="293484"/>
                  </a:lnTo>
                  <a:lnTo>
                    <a:pt x="246318" y="272500"/>
                  </a:lnTo>
                  <a:lnTo>
                    <a:pt x="262556" y="247886"/>
                  </a:lnTo>
                  <a:lnTo>
                    <a:pt x="264535" y="243870"/>
                  </a:lnTo>
                  <a:lnTo>
                    <a:pt x="266058" y="240159"/>
                  </a:lnTo>
                  <a:lnTo>
                    <a:pt x="267824" y="235528"/>
                  </a:lnTo>
                  <a:lnTo>
                    <a:pt x="269590" y="230897"/>
                  </a:lnTo>
                  <a:lnTo>
                    <a:pt x="271522" y="225602"/>
                  </a:lnTo>
                  <a:lnTo>
                    <a:pt x="273151" y="220100"/>
                  </a:lnTo>
                  <a:lnTo>
                    <a:pt x="274780" y="214599"/>
                  </a:lnTo>
                  <a:lnTo>
                    <a:pt x="276047" y="208601"/>
                  </a:lnTo>
                  <a:lnTo>
                    <a:pt x="277601" y="202520"/>
                  </a:lnTo>
                  <a:lnTo>
                    <a:pt x="279155" y="196439"/>
                  </a:lnTo>
                  <a:lnTo>
                    <a:pt x="280954" y="190029"/>
                  </a:lnTo>
                  <a:lnTo>
                    <a:pt x="282477" y="183611"/>
                  </a:lnTo>
                  <a:lnTo>
                    <a:pt x="289963" y="144157"/>
                  </a:lnTo>
                  <a:lnTo>
                    <a:pt x="291285" y="130633"/>
                  </a:lnTo>
                  <a:lnTo>
                    <a:pt x="292126" y="124310"/>
                  </a:lnTo>
                  <a:lnTo>
                    <a:pt x="292967" y="117987"/>
                  </a:lnTo>
                  <a:lnTo>
                    <a:pt x="294068" y="112131"/>
                  </a:lnTo>
                  <a:lnTo>
                    <a:pt x="295008" y="106220"/>
                  </a:lnTo>
                  <a:lnTo>
                    <a:pt x="295947" y="100308"/>
                  </a:lnTo>
                  <a:lnTo>
                    <a:pt x="296931" y="94353"/>
                  </a:lnTo>
                  <a:lnTo>
                    <a:pt x="297760" y="88843"/>
                  </a:lnTo>
                  <a:lnTo>
                    <a:pt x="298589" y="83332"/>
                  </a:lnTo>
                  <a:lnTo>
                    <a:pt x="299347" y="78070"/>
                  </a:lnTo>
                  <a:lnTo>
                    <a:pt x="299979" y="73156"/>
                  </a:lnTo>
                  <a:lnTo>
                    <a:pt x="300612" y="68242"/>
                  </a:lnTo>
                  <a:lnTo>
                    <a:pt x="302541" y="47235"/>
                  </a:lnTo>
                  <a:lnTo>
                    <a:pt x="302793" y="43406"/>
                  </a:lnTo>
                  <a:lnTo>
                    <a:pt x="303303" y="23154"/>
                  </a:lnTo>
                  <a:lnTo>
                    <a:pt x="303290" y="20038"/>
                  </a:lnTo>
                  <a:lnTo>
                    <a:pt x="303276" y="16919"/>
                  </a:lnTo>
                  <a:lnTo>
                    <a:pt x="303262" y="13801"/>
                  </a:lnTo>
                  <a:lnTo>
                    <a:pt x="302952" y="10211"/>
                  </a:lnTo>
                  <a:lnTo>
                    <a:pt x="303186" y="7685"/>
                  </a:lnTo>
                  <a:lnTo>
                    <a:pt x="306051" y="0"/>
                  </a:lnTo>
                  <a:lnTo>
                    <a:pt x="306716" y="127"/>
                  </a:lnTo>
                  <a:lnTo>
                    <a:pt x="307381" y="255"/>
                  </a:lnTo>
                  <a:lnTo>
                    <a:pt x="307812" y="920"/>
                  </a:lnTo>
                  <a:lnTo>
                    <a:pt x="308673" y="2530"/>
                  </a:lnTo>
                  <a:lnTo>
                    <a:pt x="309534" y="4140"/>
                  </a:lnTo>
                  <a:lnTo>
                    <a:pt x="316862" y="28108"/>
                  </a:lnTo>
                  <a:lnTo>
                    <a:pt x="317933" y="32860"/>
                  </a:lnTo>
                  <a:lnTo>
                    <a:pt x="319003" y="37611"/>
                  </a:lnTo>
                  <a:lnTo>
                    <a:pt x="320400" y="42886"/>
                  </a:lnTo>
                  <a:lnTo>
                    <a:pt x="321589" y="48362"/>
                  </a:lnTo>
                  <a:lnTo>
                    <a:pt x="322779" y="53839"/>
                  </a:lnTo>
                  <a:lnTo>
                    <a:pt x="323753" y="60002"/>
                  </a:lnTo>
                  <a:lnTo>
                    <a:pt x="325070" y="65720"/>
                  </a:lnTo>
                  <a:lnTo>
                    <a:pt x="326387" y="71439"/>
                  </a:lnTo>
                  <a:lnTo>
                    <a:pt x="328064" y="76997"/>
                  </a:lnTo>
                  <a:lnTo>
                    <a:pt x="329489" y="82675"/>
                  </a:lnTo>
                  <a:lnTo>
                    <a:pt x="330917" y="88352"/>
                  </a:lnTo>
                  <a:lnTo>
                    <a:pt x="332390" y="94014"/>
                  </a:lnTo>
                  <a:lnTo>
                    <a:pt x="333629" y="99786"/>
                  </a:lnTo>
                  <a:lnTo>
                    <a:pt x="334867" y="105559"/>
                  </a:lnTo>
                  <a:lnTo>
                    <a:pt x="335719" y="111390"/>
                  </a:lnTo>
                  <a:lnTo>
                    <a:pt x="336923" y="117309"/>
                  </a:lnTo>
                  <a:lnTo>
                    <a:pt x="338128" y="123227"/>
                  </a:lnTo>
                  <a:lnTo>
                    <a:pt x="339603" y="129502"/>
                  </a:lnTo>
                  <a:lnTo>
                    <a:pt x="340855" y="135298"/>
                  </a:lnTo>
                  <a:lnTo>
                    <a:pt x="342107" y="141094"/>
                  </a:lnTo>
                  <a:lnTo>
                    <a:pt x="343104" y="146794"/>
                  </a:lnTo>
                  <a:lnTo>
                    <a:pt x="344437" y="152084"/>
                  </a:lnTo>
                  <a:lnTo>
                    <a:pt x="345771" y="157373"/>
                  </a:lnTo>
                  <a:lnTo>
                    <a:pt x="347168" y="162087"/>
                  </a:lnTo>
                  <a:lnTo>
                    <a:pt x="348856" y="167034"/>
                  </a:lnTo>
                  <a:lnTo>
                    <a:pt x="350543" y="171981"/>
                  </a:lnTo>
                  <a:lnTo>
                    <a:pt x="352714" y="177021"/>
                  </a:lnTo>
                  <a:lnTo>
                    <a:pt x="354561" y="181766"/>
                  </a:lnTo>
                  <a:lnTo>
                    <a:pt x="356408" y="186511"/>
                  </a:lnTo>
                  <a:lnTo>
                    <a:pt x="358057" y="191128"/>
                  </a:lnTo>
                  <a:lnTo>
                    <a:pt x="359940" y="195505"/>
                  </a:lnTo>
                  <a:lnTo>
                    <a:pt x="361823" y="199883"/>
                  </a:lnTo>
                  <a:lnTo>
                    <a:pt x="363739" y="204043"/>
                  </a:lnTo>
                  <a:lnTo>
                    <a:pt x="365861" y="208033"/>
                  </a:lnTo>
                  <a:lnTo>
                    <a:pt x="367982" y="212023"/>
                  </a:lnTo>
                  <a:lnTo>
                    <a:pt x="370516" y="215787"/>
                  </a:lnTo>
                  <a:lnTo>
                    <a:pt x="372666" y="219445"/>
                  </a:lnTo>
                  <a:lnTo>
                    <a:pt x="374815" y="223104"/>
                  </a:lnTo>
                  <a:lnTo>
                    <a:pt x="376688" y="226571"/>
                  </a:lnTo>
                  <a:lnTo>
                    <a:pt x="378756" y="229981"/>
                  </a:lnTo>
                  <a:lnTo>
                    <a:pt x="380824" y="233391"/>
                  </a:lnTo>
                  <a:lnTo>
                    <a:pt x="382858" y="236660"/>
                  </a:lnTo>
                  <a:lnTo>
                    <a:pt x="385074" y="239907"/>
                  </a:lnTo>
                  <a:lnTo>
                    <a:pt x="387290" y="243154"/>
                  </a:lnTo>
                  <a:lnTo>
                    <a:pt x="389598" y="246578"/>
                  </a:lnTo>
                  <a:lnTo>
                    <a:pt x="392052" y="249461"/>
                  </a:lnTo>
                  <a:lnTo>
                    <a:pt x="394505" y="252345"/>
                  </a:lnTo>
                  <a:lnTo>
                    <a:pt x="397367" y="254725"/>
                  </a:lnTo>
                  <a:lnTo>
                    <a:pt x="399792" y="257206"/>
                  </a:lnTo>
                  <a:lnTo>
                    <a:pt x="402217" y="259688"/>
                  </a:lnTo>
                  <a:lnTo>
                    <a:pt x="404331" y="262221"/>
                  </a:lnTo>
                  <a:lnTo>
                    <a:pt x="406599" y="264349"/>
                  </a:lnTo>
                  <a:lnTo>
                    <a:pt x="408867" y="266478"/>
                  </a:lnTo>
                  <a:lnTo>
                    <a:pt x="411057" y="268658"/>
                  </a:lnTo>
                  <a:lnTo>
                    <a:pt x="413401" y="269978"/>
                  </a:lnTo>
                  <a:lnTo>
                    <a:pt x="415745" y="271298"/>
                  </a:lnTo>
                  <a:lnTo>
                    <a:pt x="418141" y="272120"/>
                  </a:lnTo>
                  <a:lnTo>
                    <a:pt x="420664" y="272272"/>
                  </a:lnTo>
                  <a:lnTo>
                    <a:pt x="423188" y="272423"/>
                  </a:lnTo>
                  <a:lnTo>
                    <a:pt x="426089" y="271886"/>
                  </a:lnTo>
                  <a:lnTo>
                    <a:pt x="428543" y="270888"/>
                  </a:lnTo>
                  <a:lnTo>
                    <a:pt x="430997" y="269889"/>
                  </a:lnTo>
                  <a:lnTo>
                    <a:pt x="433389" y="268223"/>
                  </a:lnTo>
                  <a:lnTo>
                    <a:pt x="435391" y="266279"/>
                  </a:lnTo>
                  <a:lnTo>
                    <a:pt x="437394" y="264335"/>
                  </a:lnTo>
                  <a:lnTo>
                    <a:pt x="444647" y="247458"/>
                  </a:lnTo>
                  <a:lnTo>
                    <a:pt x="444531" y="244152"/>
                  </a:lnTo>
                  <a:lnTo>
                    <a:pt x="444392" y="240853"/>
                  </a:lnTo>
                  <a:lnTo>
                    <a:pt x="444254" y="237555"/>
                  </a:lnTo>
                  <a:lnTo>
                    <a:pt x="429512" y="209753"/>
                  </a:lnTo>
                  <a:lnTo>
                    <a:pt x="426866" y="207677"/>
                  </a:lnTo>
                  <a:lnTo>
                    <a:pt x="424219" y="205601"/>
                  </a:lnTo>
                  <a:lnTo>
                    <a:pt x="421557" y="203425"/>
                  </a:lnTo>
                  <a:lnTo>
                    <a:pt x="418302" y="201595"/>
                  </a:lnTo>
                  <a:lnTo>
                    <a:pt x="381779" y="191046"/>
                  </a:lnTo>
                  <a:lnTo>
                    <a:pt x="377213" y="190761"/>
                  </a:lnTo>
                  <a:lnTo>
                    <a:pt x="372490" y="191151"/>
                  </a:lnTo>
                  <a:lnTo>
                    <a:pt x="368007" y="191513"/>
                  </a:lnTo>
                  <a:lnTo>
                    <a:pt x="363525" y="191876"/>
                  </a:lnTo>
                  <a:lnTo>
                    <a:pt x="359102" y="192328"/>
                  </a:lnTo>
                  <a:lnTo>
                    <a:pt x="354882" y="193222"/>
                  </a:lnTo>
                  <a:lnTo>
                    <a:pt x="350663" y="194117"/>
                  </a:lnTo>
                  <a:lnTo>
                    <a:pt x="346602" y="195603"/>
                  </a:lnTo>
                  <a:lnTo>
                    <a:pt x="342693" y="196882"/>
                  </a:lnTo>
                  <a:lnTo>
                    <a:pt x="338782" y="198161"/>
                  </a:lnTo>
                  <a:lnTo>
                    <a:pt x="335053" y="199371"/>
                  </a:lnTo>
                  <a:lnTo>
                    <a:pt x="331422" y="200895"/>
                  </a:lnTo>
                  <a:lnTo>
                    <a:pt x="327791" y="202418"/>
                  </a:lnTo>
                  <a:lnTo>
                    <a:pt x="324322" y="203825"/>
                  </a:lnTo>
                  <a:lnTo>
                    <a:pt x="320907" y="206023"/>
                  </a:lnTo>
                  <a:lnTo>
                    <a:pt x="317493" y="208219"/>
                  </a:lnTo>
                  <a:lnTo>
                    <a:pt x="313933" y="211376"/>
                  </a:lnTo>
                  <a:lnTo>
                    <a:pt x="310939" y="214077"/>
                  </a:lnTo>
                  <a:lnTo>
                    <a:pt x="307943" y="216777"/>
                  </a:lnTo>
                  <a:lnTo>
                    <a:pt x="304271" y="220867"/>
                  </a:lnTo>
                  <a:lnTo>
                    <a:pt x="302937" y="222225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261799" y="3803350"/>
              <a:ext cx="189865" cy="259715"/>
            </a:xfrm>
            <a:custGeom>
              <a:avLst/>
              <a:gdLst/>
              <a:ahLst/>
              <a:cxnLst/>
              <a:rect l="l" t="t" r="r" b="b"/>
              <a:pathLst>
                <a:path w="189865" h="259714">
                  <a:moveTo>
                    <a:pt x="0" y="0"/>
                  </a:moveTo>
                  <a:lnTo>
                    <a:pt x="270" y="2430"/>
                  </a:lnTo>
                  <a:lnTo>
                    <a:pt x="720" y="7840"/>
                  </a:lnTo>
                  <a:lnTo>
                    <a:pt x="1620" y="14583"/>
                  </a:lnTo>
                  <a:lnTo>
                    <a:pt x="2402" y="20154"/>
                  </a:lnTo>
                  <a:lnTo>
                    <a:pt x="3345" y="26537"/>
                  </a:lnTo>
                  <a:lnTo>
                    <a:pt x="4369" y="33413"/>
                  </a:lnTo>
                  <a:lnTo>
                    <a:pt x="5394" y="40463"/>
                  </a:lnTo>
                  <a:lnTo>
                    <a:pt x="6389" y="47769"/>
                  </a:lnTo>
                  <a:lnTo>
                    <a:pt x="7402" y="55447"/>
                  </a:lnTo>
                  <a:lnTo>
                    <a:pt x="8463" y="63225"/>
                  </a:lnTo>
                  <a:lnTo>
                    <a:pt x="9604" y="70830"/>
                  </a:lnTo>
                  <a:lnTo>
                    <a:pt x="10866" y="78244"/>
                  </a:lnTo>
                  <a:lnTo>
                    <a:pt x="12221" y="85594"/>
                  </a:lnTo>
                  <a:lnTo>
                    <a:pt x="13601" y="92829"/>
                  </a:lnTo>
                  <a:lnTo>
                    <a:pt x="14935" y="99901"/>
                  </a:lnTo>
                  <a:lnTo>
                    <a:pt x="16192" y="106842"/>
                  </a:lnTo>
                  <a:lnTo>
                    <a:pt x="17413" y="113664"/>
                  </a:lnTo>
                  <a:lnTo>
                    <a:pt x="18641" y="120284"/>
                  </a:lnTo>
                  <a:lnTo>
                    <a:pt x="19922" y="126621"/>
                  </a:lnTo>
                  <a:lnTo>
                    <a:pt x="21684" y="134845"/>
                  </a:lnTo>
                  <a:lnTo>
                    <a:pt x="23755" y="142146"/>
                  </a:lnTo>
                  <a:lnTo>
                    <a:pt x="25508" y="149245"/>
                  </a:lnTo>
                  <a:lnTo>
                    <a:pt x="27261" y="156344"/>
                  </a:lnTo>
                  <a:lnTo>
                    <a:pt x="28993" y="163075"/>
                  </a:lnTo>
                  <a:lnTo>
                    <a:pt x="30444" y="169215"/>
                  </a:lnTo>
                  <a:lnTo>
                    <a:pt x="31895" y="175355"/>
                  </a:lnTo>
                  <a:lnTo>
                    <a:pt x="32892" y="180927"/>
                  </a:lnTo>
                  <a:lnTo>
                    <a:pt x="34216" y="186083"/>
                  </a:lnTo>
                  <a:lnTo>
                    <a:pt x="35540" y="191240"/>
                  </a:lnTo>
                  <a:lnTo>
                    <a:pt x="37080" y="195826"/>
                  </a:lnTo>
                  <a:lnTo>
                    <a:pt x="38385" y="200155"/>
                  </a:lnTo>
                  <a:lnTo>
                    <a:pt x="39689" y="204484"/>
                  </a:lnTo>
                  <a:lnTo>
                    <a:pt x="40969" y="208336"/>
                  </a:lnTo>
                  <a:lnTo>
                    <a:pt x="42043" y="212055"/>
                  </a:lnTo>
                  <a:lnTo>
                    <a:pt x="43115" y="215774"/>
                  </a:lnTo>
                  <a:lnTo>
                    <a:pt x="43779" y="219146"/>
                  </a:lnTo>
                  <a:lnTo>
                    <a:pt x="44824" y="222468"/>
                  </a:lnTo>
                  <a:lnTo>
                    <a:pt x="45869" y="225790"/>
                  </a:lnTo>
                  <a:lnTo>
                    <a:pt x="47190" y="228888"/>
                  </a:lnTo>
                  <a:lnTo>
                    <a:pt x="48314" y="231987"/>
                  </a:lnTo>
                  <a:lnTo>
                    <a:pt x="49437" y="235086"/>
                  </a:lnTo>
                  <a:lnTo>
                    <a:pt x="50593" y="238061"/>
                  </a:lnTo>
                  <a:lnTo>
                    <a:pt x="51565" y="241062"/>
                  </a:lnTo>
                  <a:lnTo>
                    <a:pt x="52536" y="244062"/>
                  </a:lnTo>
                  <a:lnTo>
                    <a:pt x="53412" y="247820"/>
                  </a:lnTo>
                  <a:lnTo>
                    <a:pt x="54143" y="249992"/>
                  </a:lnTo>
                  <a:lnTo>
                    <a:pt x="54873" y="252163"/>
                  </a:lnTo>
                  <a:lnTo>
                    <a:pt x="55731" y="253513"/>
                  </a:lnTo>
                  <a:lnTo>
                    <a:pt x="55946" y="254090"/>
                  </a:lnTo>
                  <a:lnTo>
                    <a:pt x="56163" y="254667"/>
                  </a:lnTo>
                  <a:lnTo>
                    <a:pt x="55785" y="254314"/>
                  </a:lnTo>
                  <a:lnTo>
                    <a:pt x="55437" y="253456"/>
                  </a:lnTo>
                  <a:lnTo>
                    <a:pt x="55089" y="252598"/>
                  </a:lnTo>
                  <a:lnTo>
                    <a:pt x="54429" y="250912"/>
                  </a:lnTo>
                  <a:lnTo>
                    <a:pt x="53857" y="248942"/>
                  </a:lnTo>
                  <a:lnTo>
                    <a:pt x="53286" y="246973"/>
                  </a:lnTo>
                  <a:lnTo>
                    <a:pt x="52867" y="244368"/>
                  </a:lnTo>
                  <a:lnTo>
                    <a:pt x="52011" y="241637"/>
                  </a:lnTo>
                  <a:lnTo>
                    <a:pt x="51155" y="238905"/>
                  </a:lnTo>
                  <a:lnTo>
                    <a:pt x="49848" y="235743"/>
                  </a:lnTo>
                  <a:lnTo>
                    <a:pt x="48725" y="232556"/>
                  </a:lnTo>
                  <a:lnTo>
                    <a:pt x="47604" y="229368"/>
                  </a:lnTo>
                  <a:lnTo>
                    <a:pt x="46344" y="225925"/>
                  </a:lnTo>
                  <a:lnTo>
                    <a:pt x="45279" y="222511"/>
                  </a:lnTo>
                  <a:lnTo>
                    <a:pt x="44214" y="219097"/>
                  </a:lnTo>
                  <a:lnTo>
                    <a:pt x="43192" y="215558"/>
                  </a:lnTo>
                  <a:lnTo>
                    <a:pt x="42337" y="212071"/>
                  </a:lnTo>
                  <a:lnTo>
                    <a:pt x="41482" y="208584"/>
                  </a:lnTo>
                  <a:lnTo>
                    <a:pt x="40754" y="205059"/>
                  </a:lnTo>
                  <a:lnTo>
                    <a:pt x="40149" y="201588"/>
                  </a:lnTo>
                  <a:lnTo>
                    <a:pt x="39544" y="198117"/>
                  </a:lnTo>
                  <a:lnTo>
                    <a:pt x="38816" y="194658"/>
                  </a:lnTo>
                  <a:lnTo>
                    <a:pt x="38709" y="191244"/>
                  </a:lnTo>
                  <a:lnTo>
                    <a:pt x="38602" y="187832"/>
                  </a:lnTo>
                  <a:lnTo>
                    <a:pt x="38807" y="184184"/>
                  </a:lnTo>
                  <a:lnTo>
                    <a:pt x="39507" y="181110"/>
                  </a:lnTo>
                  <a:lnTo>
                    <a:pt x="40207" y="178036"/>
                  </a:lnTo>
                  <a:lnTo>
                    <a:pt x="48655" y="166819"/>
                  </a:lnTo>
                  <a:lnTo>
                    <a:pt x="50873" y="165188"/>
                  </a:lnTo>
                  <a:lnTo>
                    <a:pt x="66637" y="160951"/>
                  </a:lnTo>
                  <a:lnTo>
                    <a:pt x="70325" y="160465"/>
                  </a:lnTo>
                  <a:lnTo>
                    <a:pt x="74393" y="159991"/>
                  </a:lnTo>
                  <a:lnTo>
                    <a:pt x="78339" y="160104"/>
                  </a:lnTo>
                  <a:lnTo>
                    <a:pt x="82284" y="160217"/>
                  </a:lnTo>
                  <a:lnTo>
                    <a:pt x="86097" y="160968"/>
                  </a:lnTo>
                  <a:lnTo>
                    <a:pt x="90309" y="161631"/>
                  </a:lnTo>
                  <a:lnTo>
                    <a:pt x="94523" y="162295"/>
                  </a:lnTo>
                  <a:lnTo>
                    <a:pt x="99179" y="162990"/>
                  </a:lnTo>
                  <a:lnTo>
                    <a:pt x="103621" y="164086"/>
                  </a:lnTo>
                  <a:lnTo>
                    <a:pt x="108063" y="165182"/>
                  </a:lnTo>
                  <a:lnTo>
                    <a:pt x="112619" y="166812"/>
                  </a:lnTo>
                  <a:lnTo>
                    <a:pt x="116959" y="168208"/>
                  </a:lnTo>
                  <a:lnTo>
                    <a:pt x="121299" y="169604"/>
                  </a:lnTo>
                  <a:lnTo>
                    <a:pt x="125571" y="170884"/>
                  </a:lnTo>
                  <a:lnTo>
                    <a:pt x="129662" y="172462"/>
                  </a:lnTo>
                  <a:lnTo>
                    <a:pt x="133754" y="174041"/>
                  </a:lnTo>
                  <a:lnTo>
                    <a:pt x="137697" y="175738"/>
                  </a:lnTo>
                  <a:lnTo>
                    <a:pt x="141509" y="177681"/>
                  </a:lnTo>
                  <a:lnTo>
                    <a:pt x="145322" y="179622"/>
                  </a:lnTo>
                  <a:lnTo>
                    <a:pt x="148969" y="182050"/>
                  </a:lnTo>
                  <a:lnTo>
                    <a:pt x="152534" y="184114"/>
                  </a:lnTo>
                  <a:lnTo>
                    <a:pt x="156098" y="186177"/>
                  </a:lnTo>
                  <a:lnTo>
                    <a:pt x="159788" y="188017"/>
                  </a:lnTo>
                  <a:lnTo>
                    <a:pt x="162893" y="190061"/>
                  </a:lnTo>
                  <a:lnTo>
                    <a:pt x="165996" y="192104"/>
                  </a:lnTo>
                  <a:lnTo>
                    <a:pt x="168541" y="194148"/>
                  </a:lnTo>
                  <a:lnTo>
                    <a:pt x="171157" y="196374"/>
                  </a:lnTo>
                  <a:lnTo>
                    <a:pt x="173774" y="198601"/>
                  </a:lnTo>
                  <a:lnTo>
                    <a:pt x="184344" y="211251"/>
                  </a:lnTo>
                  <a:lnTo>
                    <a:pt x="185959" y="214245"/>
                  </a:lnTo>
                  <a:lnTo>
                    <a:pt x="187500" y="218103"/>
                  </a:lnTo>
                  <a:lnTo>
                    <a:pt x="188279" y="221386"/>
                  </a:lnTo>
                  <a:lnTo>
                    <a:pt x="189058" y="224670"/>
                  </a:lnTo>
                  <a:lnTo>
                    <a:pt x="189328" y="227811"/>
                  </a:lnTo>
                  <a:lnTo>
                    <a:pt x="189017" y="230951"/>
                  </a:lnTo>
                  <a:lnTo>
                    <a:pt x="188706" y="234090"/>
                  </a:lnTo>
                  <a:lnTo>
                    <a:pt x="187754" y="237420"/>
                  </a:lnTo>
                  <a:lnTo>
                    <a:pt x="186410" y="240224"/>
                  </a:lnTo>
                  <a:lnTo>
                    <a:pt x="185066" y="243028"/>
                  </a:lnTo>
                  <a:lnTo>
                    <a:pt x="147215" y="258436"/>
                  </a:lnTo>
                  <a:lnTo>
                    <a:pt x="142386" y="258865"/>
                  </a:lnTo>
                  <a:lnTo>
                    <a:pt x="136859" y="259041"/>
                  </a:lnTo>
                  <a:lnTo>
                    <a:pt x="131672" y="259174"/>
                  </a:lnTo>
                  <a:lnTo>
                    <a:pt x="126486" y="259307"/>
                  </a:lnTo>
                  <a:lnTo>
                    <a:pt x="121389" y="259274"/>
                  </a:lnTo>
                  <a:lnTo>
                    <a:pt x="116095" y="259236"/>
                  </a:lnTo>
                  <a:lnTo>
                    <a:pt x="110801" y="259199"/>
                  </a:lnTo>
                  <a:lnTo>
                    <a:pt x="105977" y="259066"/>
                  </a:lnTo>
                  <a:lnTo>
                    <a:pt x="99910" y="258950"/>
                  </a:lnTo>
                  <a:lnTo>
                    <a:pt x="93842" y="258833"/>
                  </a:lnTo>
                  <a:lnTo>
                    <a:pt x="86194" y="258674"/>
                  </a:lnTo>
                  <a:lnTo>
                    <a:pt x="79692" y="258538"/>
                  </a:lnTo>
                  <a:lnTo>
                    <a:pt x="73189" y="258402"/>
                  </a:lnTo>
                  <a:lnTo>
                    <a:pt x="64027" y="258201"/>
                  </a:lnTo>
                  <a:lnTo>
                    <a:pt x="60895" y="258133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5"/>
          <p:cNvSpPr txBox="1">
            <a:spLocks/>
          </p:cNvSpPr>
          <p:nvPr/>
        </p:nvSpPr>
        <p:spPr>
          <a:xfrm>
            <a:off x="276251" y="292108"/>
            <a:ext cx="59023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2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Context</a:t>
            </a:r>
            <a:r>
              <a:rPr kumimoji="0" lang="en-US" sz="3200" b="1" i="0" u="none" strike="noStrike" kern="0" cap="none" spc="-7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3200" b="1" i="0" u="none" strike="noStrike" kern="0" cap="none" spc="-2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Free</a:t>
            </a:r>
            <a:r>
              <a:rPr kumimoji="0" lang="en-US" sz="3200" b="1" i="0" u="none" strike="noStrike" kern="0" cap="none" spc="-5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3200" b="1" i="0" u="none" strike="noStrike" kern="0" cap="none" spc="-1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Grammar</a:t>
            </a:r>
            <a:endParaRPr kumimoji="0" lang="en-US" sz="3200" b="1" i="0" u="none" strike="noStrike" kern="0" cap="none" spc="-15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/>
          <p:cNvSpPr txBox="1"/>
          <p:nvPr/>
        </p:nvSpPr>
        <p:spPr>
          <a:xfrm>
            <a:off x="622300" y="1720850"/>
            <a:ext cx="8229600" cy="357739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→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*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ts val="3840"/>
              </a:lnSpc>
              <a:spcBef>
                <a:spcPts val="125"/>
              </a:spcBef>
            </a:pP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generate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valid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string: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- (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* id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lang="en-US" sz="200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marR="5080">
              <a:lnSpc>
                <a:spcPts val="3840"/>
              </a:lnSpc>
              <a:spcBef>
                <a:spcPts val="12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→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(E)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→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(E+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→</a:t>
            </a:r>
            <a:r>
              <a:rPr sz="2000" spc="4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→</a:t>
            </a:r>
            <a:r>
              <a:rPr sz="2000" spc="4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12700" marR="2362835">
              <a:lnSpc>
                <a:spcPct val="203500"/>
              </a:lnSpc>
              <a:spcBef>
                <a:spcPts val="254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→ ( E +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id * id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→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490525" y="363422"/>
            <a:ext cx="22078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</a:t>
            </a:r>
            <a:r>
              <a:rPr kumimoji="0" lang="en-US" sz="3200" b="1" i="0" u="none" strike="noStrike" kern="0" cap="none" spc="-9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x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ample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388" y="6834793"/>
            <a:ext cx="541655" cy="539297"/>
            <a:chOff x="179387" y="6840537"/>
            <a:chExt cx="541655" cy="539750"/>
          </a:xfrm>
        </p:grpSpPr>
        <p:sp>
          <p:nvSpPr>
            <p:cNvPr id="3" name="object 3"/>
            <p:cNvSpPr/>
            <p:nvPr/>
          </p:nvSpPr>
          <p:spPr>
            <a:xfrm>
              <a:off x="179387" y="6840537"/>
              <a:ext cx="541655" cy="539750"/>
            </a:xfrm>
            <a:custGeom>
              <a:avLst/>
              <a:gdLst/>
              <a:ahLst/>
              <a:cxnLst/>
              <a:rect l="l" t="t" r="r" b="b"/>
              <a:pathLst>
                <a:path w="541655" h="539750">
                  <a:moveTo>
                    <a:pt x="541337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541337" y="539750"/>
                  </a:lnTo>
                  <a:lnTo>
                    <a:pt x="541337" y="0"/>
                  </a:lnTo>
                  <a:close/>
                </a:path>
              </a:pathLst>
            </a:custGeom>
            <a:solidFill>
              <a:srgbClr val="F44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387" y="6840537"/>
              <a:ext cx="541655" cy="539750"/>
            </a:xfrm>
            <a:custGeom>
              <a:avLst/>
              <a:gdLst/>
              <a:ahLst/>
              <a:cxnLst/>
              <a:rect l="l" t="t" r="r" b="b"/>
              <a:pathLst>
                <a:path w="541655" h="539750">
                  <a:moveTo>
                    <a:pt x="541337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541337" y="539750"/>
                  </a:lnTo>
                  <a:lnTo>
                    <a:pt x="541337" y="0"/>
                  </a:lnTo>
                  <a:close/>
                </a:path>
              </a:pathLst>
            </a:custGeom>
            <a:solidFill>
              <a:srgbClr val="E74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0525" y="363422"/>
            <a:ext cx="22078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-90" dirty="0"/>
              <a:t>x</a:t>
            </a:r>
            <a:r>
              <a:rPr dirty="0"/>
              <a:t>ample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228343" y="1439730"/>
            <a:ext cx="182880" cy="212546"/>
            <a:chOff x="1228343" y="1440939"/>
            <a:chExt cx="182880" cy="212725"/>
          </a:xfrm>
        </p:grpSpPr>
        <p:sp>
          <p:nvSpPr>
            <p:cNvPr id="8" name="object 8"/>
            <p:cNvSpPr/>
            <p:nvPr/>
          </p:nvSpPr>
          <p:spPr>
            <a:xfrm>
              <a:off x="1237868" y="1515621"/>
              <a:ext cx="95250" cy="128270"/>
            </a:xfrm>
            <a:custGeom>
              <a:avLst/>
              <a:gdLst/>
              <a:ahLst/>
              <a:cxnLst/>
              <a:rect l="l" t="t" r="r" b="b"/>
              <a:pathLst>
                <a:path w="95250" h="128269">
                  <a:moveTo>
                    <a:pt x="10377" y="0"/>
                  </a:moveTo>
                  <a:lnTo>
                    <a:pt x="9837" y="2970"/>
                  </a:lnTo>
                  <a:lnTo>
                    <a:pt x="8396" y="10633"/>
                  </a:lnTo>
                  <a:lnTo>
                    <a:pt x="7138" y="17824"/>
                  </a:lnTo>
                  <a:lnTo>
                    <a:pt x="6093" y="23642"/>
                  </a:lnTo>
                  <a:lnTo>
                    <a:pt x="4936" y="30054"/>
                  </a:lnTo>
                  <a:lnTo>
                    <a:pt x="3803" y="36684"/>
                  </a:lnTo>
                  <a:lnTo>
                    <a:pt x="2829" y="43153"/>
                  </a:lnTo>
                  <a:lnTo>
                    <a:pt x="1696" y="51503"/>
                  </a:lnTo>
                  <a:lnTo>
                    <a:pt x="676" y="60416"/>
                  </a:lnTo>
                  <a:lnTo>
                    <a:pt x="338" y="67926"/>
                  </a:lnTo>
                  <a:lnTo>
                    <a:pt x="0" y="75436"/>
                  </a:lnTo>
                  <a:lnTo>
                    <a:pt x="412" y="82128"/>
                  </a:lnTo>
                  <a:lnTo>
                    <a:pt x="799" y="88211"/>
                  </a:lnTo>
                  <a:lnTo>
                    <a:pt x="1186" y="94294"/>
                  </a:lnTo>
                  <a:lnTo>
                    <a:pt x="6520" y="115844"/>
                  </a:lnTo>
                  <a:lnTo>
                    <a:pt x="8134" y="118928"/>
                  </a:lnTo>
                  <a:lnTo>
                    <a:pt x="25394" y="128068"/>
                  </a:lnTo>
                  <a:lnTo>
                    <a:pt x="28383" y="128029"/>
                  </a:lnTo>
                  <a:lnTo>
                    <a:pt x="31373" y="127991"/>
                  </a:lnTo>
                  <a:lnTo>
                    <a:pt x="34542" y="127153"/>
                  </a:lnTo>
                  <a:lnTo>
                    <a:pt x="37721" y="126407"/>
                  </a:lnTo>
                  <a:lnTo>
                    <a:pt x="40901" y="125660"/>
                  </a:lnTo>
                  <a:lnTo>
                    <a:pt x="44187" y="124525"/>
                  </a:lnTo>
                  <a:lnTo>
                    <a:pt x="47461" y="123551"/>
                  </a:lnTo>
                  <a:lnTo>
                    <a:pt x="50735" y="122578"/>
                  </a:lnTo>
                  <a:lnTo>
                    <a:pt x="54061" y="121487"/>
                  </a:lnTo>
                  <a:lnTo>
                    <a:pt x="57366" y="120566"/>
                  </a:lnTo>
                  <a:lnTo>
                    <a:pt x="60670" y="119645"/>
                  </a:lnTo>
                  <a:lnTo>
                    <a:pt x="63991" y="119031"/>
                  </a:lnTo>
                  <a:lnTo>
                    <a:pt x="67289" y="118022"/>
                  </a:lnTo>
                  <a:lnTo>
                    <a:pt x="93662" y="105396"/>
                  </a:lnTo>
                  <a:lnTo>
                    <a:pt x="95007" y="104576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8718" y="1521377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09">
                  <a:moveTo>
                    <a:pt x="0" y="3775"/>
                  </a:moveTo>
                  <a:lnTo>
                    <a:pt x="1619" y="2155"/>
                  </a:lnTo>
                  <a:lnTo>
                    <a:pt x="3774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9189" y="156328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8246" y="1473716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09">
                  <a:moveTo>
                    <a:pt x="0" y="3775"/>
                  </a:moveTo>
                  <a:lnTo>
                    <a:pt x="3239" y="2155"/>
                  </a:lnTo>
                  <a:lnTo>
                    <a:pt x="7548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6787" y="1529787"/>
              <a:ext cx="145415" cy="43180"/>
            </a:xfrm>
            <a:custGeom>
              <a:avLst/>
              <a:gdLst/>
              <a:ahLst/>
              <a:cxnLst/>
              <a:rect l="l" t="t" r="r" b="b"/>
              <a:pathLst>
                <a:path w="145415" h="43180">
                  <a:moveTo>
                    <a:pt x="988" y="43026"/>
                  </a:moveTo>
                  <a:lnTo>
                    <a:pt x="1528" y="42756"/>
                  </a:lnTo>
                  <a:lnTo>
                    <a:pt x="0" y="42845"/>
                  </a:lnTo>
                  <a:lnTo>
                    <a:pt x="4227" y="41406"/>
                  </a:lnTo>
                  <a:lnTo>
                    <a:pt x="48237" y="27984"/>
                  </a:lnTo>
                  <a:lnTo>
                    <a:pt x="70923" y="21907"/>
                  </a:lnTo>
                  <a:lnTo>
                    <a:pt x="78396" y="19977"/>
                  </a:lnTo>
                  <a:lnTo>
                    <a:pt x="85481" y="18041"/>
                  </a:lnTo>
                  <a:lnTo>
                    <a:pt x="92141" y="16064"/>
                  </a:lnTo>
                  <a:lnTo>
                    <a:pt x="98495" y="14069"/>
                  </a:lnTo>
                  <a:lnTo>
                    <a:pt x="104538" y="12119"/>
                  </a:lnTo>
                  <a:lnTo>
                    <a:pt x="110264" y="10273"/>
                  </a:lnTo>
                  <a:lnTo>
                    <a:pt x="117683" y="7909"/>
                  </a:lnTo>
                  <a:lnTo>
                    <a:pt x="124938" y="5430"/>
                  </a:lnTo>
                  <a:lnTo>
                    <a:pt x="129996" y="3855"/>
                  </a:lnTo>
                  <a:lnTo>
                    <a:pt x="135053" y="2280"/>
                  </a:lnTo>
                  <a:lnTo>
                    <a:pt x="138132" y="1466"/>
                  </a:lnTo>
                  <a:lnTo>
                    <a:pt x="140609" y="823"/>
                  </a:lnTo>
                  <a:lnTo>
                    <a:pt x="143086" y="180"/>
                  </a:lnTo>
                  <a:lnTo>
                    <a:pt x="144149" y="137"/>
                  </a:lnTo>
                  <a:lnTo>
                    <a:pt x="144858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6361" y="1450464"/>
              <a:ext cx="103505" cy="17780"/>
            </a:xfrm>
            <a:custGeom>
              <a:avLst/>
              <a:gdLst/>
              <a:ahLst/>
              <a:cxnLst/>
              <a:rect l="l" t="t" r="r" b="b"/>
              <a:pathLst>
                <a:path w="103505" h="17780">
                  <a:moveTo>
                    <a:pt x="0" y="17495"/>
                  </a:moveTo>
                  <a:lnTo>
                    <a:pt x="4697" y="16659"/>
                  </a:lnTo>
                  <a:lnTo>
                    <a:pt x="11378" y="15469"/>
                  </a:lnTo>
                  <a:lnTo>
                    <a:pt x="19254" y="14076"/>
                  </a:lnTo>
                  <a:lnTo>
                    <a:pt x="65782" y="6168"/>
                  </a:lnTo>
                  <a:lnTo>
                    <a:pt x="96240" y="1101"/>
                  </a:lnTo>
                  <a:lnTo>
                    <a:pt x="102879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543634" y="1519131"/>
            <a:ext cx="295275" cy="90094"/>
          </a:xfrm>
          <a:custGeom>
            <a:avLst/>
            <a:gdLst/>
            <a:ahLst/>
            <a:cxnLst/>
            <a:rect l="l" t="t" r="r" b="b"/>
            <a:pathLst>
              <a:path w="295275" h="90169">
                <a:moveTo>
                  <a:pt x="0" y="61938"/>
                </a:moveTo>
                <a:lnTo>
                  <a:pt x="5216" y="61381"/>
                </a:lnTo>
                <a:lnTo>
                  <a:pt x="12627" y="60587"/>
                </a:lnTo>
                <a:lnTo>
                  <a:pt x="21419" y="59659"/>
                </a:lnTo>
                <a:lnTo>
                  <a:pt x="30777" y="58697"/>
                </a:lnTo>
                <a:lnTo>
                  <a:pt x="40859" y="57728"/>
                </a:lnTo>
                <a:lnTo>
                  <a:pt x="51976" y="56698"/>
                </a:lnTo>
                <a:lnTo>
                  <a:pt x="63536" y="55590"/>
                </a:lnTo>
                <a:lnTo>
                  <a:pt x="109063" y="50102"/>
                </a:lnTo>
                <a:lnTo>
                  <a:pt x="150138" y="44471"/>
                </a:lnTo>
                <a:lnTo>
                  <a:pt x="159292" y="43184"/>
                </a:lnTo>
                <a:lnTo>
                  <a:pt x="167895" y="41978"/>
                </a:lnTo>
                <a:lnTo>
                  <a:pt x="176002" y="40834"/>
                </a:lnTo>
                <a:lnTo>
                  <a:pt x="183624" y="39764"/>
                </a:lnTo>
                <a:lnTo>
                  <a:pt x="190769" y="38777"/>
                </a:lnTo>
                <a:lnTo>
                  <a:pt x="199982" y="37520"/>
                </a:lnTo>
                <a:lnTo>
                  <a:pt x="207952" y="36766"/>
                </a:lnTo>
                <a:lnTo>
                  <a:pt x="214573" y="35648"/>
                </a:lnTo>
                <a:lnTo>
                  <a:pt x="221193" y="34531"/>
                </a:lnTo>
                <a:lnTo>
                  <a:pt x="226295" y="33470"/>
                </a:lnTo>
                <a:lnTo>
                  <a:pt x="230494" y="32072"/>
                </a:lnTo>
                <a:lnTo>
                  <a:pt x="234693" y="30674"/>
                </a:lnTo>
                <a:lnTo>
                  <a:pt x="242520" y="21025"/>
                </a:lnTo>
                <a:lnTo>
                  <a:pt x="242546" y="19005"/>
                </a:lnTo>
                <a:lnTo>
                  <a:pt x="241162" y="17176"/>
                </a:lnTo>
                <a:lnTo>
                  <a:pt x="239924" y="15140"/>
                </a:lnTo>
                <a:lnTo>
                  <a:pt x="238687" y="13105"/>
                </a:lnTo>
                <a:lnTo>
                  <a:pt x="237025" y="10778"/>
                </a:lnTo>
                <a:lnTo>
                  <a:pt x="235096" y="8810"/>
                </a:lnTo>
                <a:lnTo>
                  <a:pt x="233168" y="6843"/>
                </a:lnTo>
                <a:lnTo>
                  <a:pt x="230029" y="4663"/>
                </a:lnTo>
                <a:lnTo>
                  <a:pt x="228353" y="3334"/>
                </a:lnTo>
                <a:lnTo>
                  <a:pt x="226676" y="2004"/>
                </a:lnTo>
                <a:lnTo>
                  <a:pt x="225493" y="1349"/>
                </a:lnTo>
                <a:lnTo>
                  <a:pt x="225038" y="836"/>
                </a:lnTo>
                <a:lnTo>
                  <a:pt x="224582" y="322"/>
                </a:lnTo>
                <a:lnTo>
                  <a:pt x="225118" y="0"/>
                </a:lnTo>
                <a:lnTo>
                  <a:pt x="225620" y="251"/>
                </a:lnTo>
                <a:lnTo>
                  <a:pt x="226123" y="502"/>
                </a:lnTo>
                <a:lnTo>
                  <a:pt x="226887" y="1482"/>
                </a:lnTo>
                <a:lnTo>
                  <a:pt x="228052" y="2343"/>
                </a:lnTo>
                <a:lnTo>
                  <a:pt x="229219" y="3204"/>
                </a:lnTo>
                <a:lnTo>
                  <a:pt x="230777" y="4398"/>
                </a:lnTo>
                <a:lnTo>
                  <a:pt x="232616" y="5418"/>
                </a:lnTo>
                <a:lnTo>
                  <a:pt x="234455" y="6438"/>
                </a:lnTo>
                <a:lnTo>
                  <a:pt x="236686" y="7266"/>
                </a:lnTo>
                <a:lnTo>
                  <a:pt x="239089" y="8461"/>
                </a:lnTo>
                <a:lnTo>
                  <a:pt x="241493" y="9657"/>
                </a:lnTo>
                <a:lnTo>
                  <a:pt x="244220" y="11242"/>
                </a:lnTo>
                <a:lnTo>
                  <a:pt x="247037" y="12593"/>
                </a:lnTo>
                <a:lnTo>
                  <a:pt x="249854" y="13943"/>
                </a:lnTo>
                <a:lnTo>
                  <a:pt x="253175" y="15097"/>
                </a:lnTo>
                <a:lnTo>
                  <a:pt x="255990" y="16565"/>
                </a:lnTo>
                <a:lnTo>
                  <a:pt x="258805" y="18033"/>
                </a:lnTo>
                <a:lnTo>
                  <a:pt x="261319" y="19855"/>
                </a:lnTo>
                <a:lnTo>
                  <a:pt x="263924" y="21403"/>
                </a:lnTo>
                <a:lnTo>
                  <a:pt x="266529" y="22951"/>
                </a:lnTo>
                <a:lnTo>
                  <a:pt x="269023" y="24257"/>
                </a:lnTo>
                <a:lnTo>
                  <a:pt x="271620" y="25852"/>
                </a:lnTo>
                <a:lnTo>
                  <a:pt x="274218" y="27446"/>
                </a:lnTo>
                <a:lnTo>
                  <a:pt x="277086" y="29083"/>
                </a:lnTo>
                <a:lnTo>
                  <a:pt x="279508" y="30970"/>
                </a:lnTo>
                <a:lnTo>
                  <a:pt x="281930" y="32857"/>
                </a:lnTo>
                <a:lnTo>
                  <a:pt x="284229" y="34921"/>
                </a:lnTo>
                <a:lnTo>
                  <a:pt x="286152" y="37173"/>
                </a:lnTo>
                <a:lnTo>
                  <a:pt x="288074" y="39425"/>
                </a:lnTo>
                <a:lnTo>
                  <a:pt x="294786" y="55320"/>
                </a:lnTo>
                <a:lnTo>
                  <a:pt x="294596" y="57615"/>
                </a:lnTo>
                <a:lnTo>
                  <a:pt x="294396" y="60036"/>
                </a:lnTo>
                <a:lnTo>
                  <a:pt x="294197" y="62457"/>
                </a:lnTo>
                <a:lnTo>
                  <a:pt x="293844" y="65060"/>
                </a:lnTo>
                <a:lnTo>
                  <a:pt x="293029" y="67254"/>
                </a:lnTo>
                <a:lnTo>
                  <a:pt x="292215" y="69448"/>
                </a:lnTo>
                <a:lnTo>
                  <a:pt x="291031" y="71493"/>
                </a:lnTo>
                <a:lnTo>
                  <a:pt x="289507" y="73201"/>
                </a:lnTo>
                <a:lnTo>
                  <a:pt x="287983" y="74908"/>
                </a:lnTo>
                <a:lnTo>
                  <a:pt x="286045" y="76056"/>
                </a:lnTo>
                <a:lnTo>
                  <a:pt x="283885" y="77500"/>
                </a:lnTo>
                <a:lnTo>
                  <a:pt x="281726" y="78945"/>
                </a:lnTo>
                <a:lnTo>
                  <a:pt x="279470" y="80529"/>
                </a:lnTo>
                <a:lnTo>
                  <a:pt x="276550" y="81866"/>
                </a:lnTo>
                <a:lnTo>
                  <a:pt x="246368" y="89650"/>
                </a:lnTo>
                <a:lnTo>
                  <a:pt x="244668" y="89939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972938" y="1447685"/>
            <a:ext cx="856615" cy="211912"/>
            <a:chOff x="1972937" y="1448902"/>
            <a:chExt cx="856615" cy="21209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2937" y="1477499"/>
              <a:ext cx="190051" cy="17249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215943" y="1458427"/>
              <a:ext cx="49530" cy="193040"/>
            </a:xfrm>
            <a:custGeom>
              <a:avLst/>
              <a:gdLst/>
              <a:ahLst/>
              <a:cxnLst/>
              <a:rect l="l" t="t" r="r" b="b"/>
              <a:pathLst>
                <a:path w="49530" h="193039">
                  <a:moveTo>
                    <a:pt x="4220" y="0"/>
                  </a:moveTo>
                  <a:lnTo>
                    <a:pt x="4220" y="2700"/>
                  </a:lnTo>
                  <a:lnTo>
                    <a:pt x="4220" y="9371"/>
                  </a:lnTo>
                  <a:lnTo>
                    <a:pt x="4220" y="16204"/>
                  </a:lnTo>
                  <a:lnTo>
                    <a:pt x="4220" y="23037"/>
                  </a:lnTo>
                  <a:lnTo>
                    <a:pt x="4490" y="32450"/>
                  </a:lnTo>
                  <a:lnTo>
                    <a:pt x="1971" y="75983"/>
                  </a:lnTo>
                  <a:lnTo>
                    <a:pt x="877" y="84120"/>
                  </a:lnTo>
                  <a:lnTo>
                    <a:pt x="445" y="91950"/>
                  </a:lnTo>
                  <a:lnTo>
                    <a:pt x="14" y="99781"/>
                  </a:lnTo>
                  <a:lnTo>
                    <a:pt x="0" y="107497"/>
                  </a:lnTo>
                  <a:lnTo>
                    <a:pt x="10" y="114476"/>
                  </a:lnTo>
                  <a:lnTo>
                    <a:pt x="20" y="121456"/>
                  </a:lnTo>
                  <a:lnTo>
                    <a:pt x="278" y="127919"/>
                  </a:lnTo>
                  <a:lnTo>
                    <a:pt x="508" y="133826"/>
                  </a:lnTo>
                  <a:lnTo>
                    <a:pt x="737" y="139733"/>
                  </a:lnTo>
                  <a:lnTo>
                    <a:pt x="1087" y="145012"/>
                  </a:lnTo>
                  <a:lnTo>
                    <a:pt x="1388" y="149919"/>
                  </a:lnTo>
                  <a:lnTo>
                    <a:pt x="1688" y="154826"/>
                  </a:lnTo>
                  <a:lnTo>
                    <a:pt x="1755" y="159156"/>
                  </a:lnTo>
                  <a:lnTo>
                    <a:pt x="2309" y="163268"/>
                  </a:lnTo>
                  <a:lnTo>
                    <a:pt x="9073" y="182989"/>
                  </a:lnTo>
                  <a:lnTo>
                    <a:pt x="10835" y="185304"/>
                  </a:lnTo>
                  <a:lnTo>
                    <a:pt x="22992" y="191602"/>
                  </a:lnTo>
                  <a:lnTo>
                    <a:pt x="25736" y="192353"/>
                  </a:lnTo>
                  <a:lnTo>
                    <a:pt x="28722" y="192985"/>
                  </a:lnTo>
                  <a:lnTo>
                    <a:pt x="31752" y="192997"/>
                  </a:lnTo>
                  <a:lnTo>
                    <a:pt x="34782" y="193009"/>
                  </a:lnTo>
                  <a:lnTo>
                    <a:pt x="38243" y="192304"/>
                  </a:lnTo>
                  <a:lnTo>
                    <a:pt x="41171" y="191673"/>
                  </a:lnTo>
                  <a:lnTo>
                    <a:pt x="44099" y="191043"/>
                  </a:lnTo>
                  <a:lnTo>
                    <a:pt x="47960" y="189626"/>
                  </a:lnTo>
                  <a:lnTo>
                    <a:pt x="49318" y="189217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43935" y="1468221"/>
              <a:ext cx="656590" cy="156210"/>
            </a:xfrm>
            <a:custGeom>
              <a:avLst/>
              <a:gdLst/>
              <a:ahLst/>
              <a:cxnLst/>
              <a:rect l="l" t="t" r="r" b="b"/>
              <a:pathLst>
                <a:path w="656589" h="156209">
                  <a:moveTo>
                    <a:pt x="0" y="123657"/>
                  </a:moveTo>
                  <a:lnTo>
                    <a:pt x="5216" y="122301"/>
                  </a:lnTo>
                  <a:lnTo>
                    <a:pt x="12627" y="120380"/>
                  </a:lnTo>
                  <a:lnTo>
                    <a:pt x="21419" y="118071"/>
                  </a:lnTo>
                  <a:lnTo>
                    <a:pt x="30777" y="115554"/>
                  </a:lnTo>
                  <a:lnTo>
                    <a:pt x="40859" y="112758"/>
                  </a:lnTo>
                  <a:lnTo>
                    <a:pt x="51976" y="109627"/>
                  </a:lnTo>
                  <a:lnTo>
                    <a:pt x="63536" y="106360"/>
                  </a:lnTo>
                  <a:lnTo>
                    <a:pt x="74951" y="103158"/>
                  </a:lnTo>
                  <a:lnTo>
                    <a:pt x="119932" y="90721"/>
                  </a:lnTo>
                  <a:lnTo>
                    <a:pt x="163811" y="79919"/>
                  </a:lnTo>
                  <a:lnTo>
                    <a:pt x="181517" y="77775"/>
                  </a:lnTo>
                  <a:lnTo>
                    <a:pt x="184192" y="78254"/>
                  </a:lnTo>
                  <a:lnTo>
                    <a:pt x="188970" y="86074"/>
                  </a:lnTo>
                  <a:lnTo>
                    <a:pt x="188012" y="88750"/>
                  </a:lnTo>
                  <a:lnTo>
                    <a:pt x="187150" y="91540"/>
                  </a:lnTo>
                  <a:lnTo>
                    <a:pt x="186287" y="94330"/>
                  </a:lnTo>
                  <a:lnTo>
                    <a:pt x="184601" y="97806"/>
                  </a:lnTo>
                  <a:lnTo>
                    <a:pt x="183653" y="100760"/>
                  </a:lnTo>
                  <a:lnTo>
                    <a:pt x="182705" y="103713"/>
                  </a:lnTo>
                  <a:lnTo>
                    <a:pt x="181751" y="106458"/>
                  </a:lnTo>
                  <a:lnTo>
                    <a:pt x="181461" y="109261"/>
                  </a:lnTo>
                  <a:lnTo>
                    <a:pt x="181171" y="112065"/>
                  </a:lnTo>
                  <a:lnTo>
                    <a:pt x="181285" y="115058"/>
                  </a:lnTo>
                  <a:lnTo>
                    <a:pt x="181914" y="117580"/>
                  </a:lnTo>
                  <a:lnTo>
                    <a:pt x="182542" y="120102"/>
                  </a:lnTo>
                  <a:lnTo>
                    <a:pt x="183711" y="122711"/>
                  </a:lnTo>
                  <a:lnTo>
                    <a:pt x="185232" y="124393"/>
                  </a:lnTo>
                  <a:lnTo>
                    <a:pt x="186753" y="126076"/>
                  </a:lnTo>
                  <a:lnTo>
                    <a:pt x="188790" y="126968"/>
                  </a:lnTo>
                  <a:lnTo>
                    <a:pt x="191038" y="127674"/>
                  </a:lnTo>
                  <a:lnTo>
                    <a:pt x="193287" y="128381"/>
                  </a:lnTo>
                  <a:lnTo>
                    <a:pt x="195952" y="128534"/>
                  </a:lnTo>
                  <a:lnTo>
                    <a:pt x="198722" y="128632"/>
                  </a:lnTo>
                  <a:lnTo>
                    <a:pt x="201492" y="128730"/>
                  </a:lnTo>
                  <a:lnTo>
                    <a:pt x="204828" y="128757"/>
                  </a:lnTo>
                  <a:lnTo>
                    <a:pt x="207657" y="128265"/>
                  </a:lnTo>
                  <a:lnTo>
                    <a:pt x="210487" y="127772"/>
                  </a:lnTo>
                  <a:lnTo>
                    <a:pt x="213051" y="126651"/>
                  </a:lnTo>
                  <a:lnTo>
                    <a:pt x="215700" y="125677"/>
                  </a:lnTo>
                  <a:lnTo>
                    <a:pt x="218349" y="124703"/>
                  </a:lnTo>
                  <a:lnTo>
                    <a:pt x="221171" y="123739"/>
                  </a:lnTo>
                  <a:lnTo>
                    <a:pt x="223549" y="122420"/>
                  </a:lnTo>
                  <a:lnTo>
                    <a:pt x="241275" y="104049"/>
                  </a:lnTo>
                  <a:lnTo>
                    <a:pt x="242728" y="101374"/>
                  </a:lnTo>
                  <a:lnTo>
                    <a:pt x="243924" y="97665"/>
                  </a:lnTo>
                  <a:lnTo>
                    <a:pt x="244914" y="95519"/>
                  </a:lnTo>
                  <a:lnTo>
                    <a:pt x="245904" y="93374"/>
                  </a:lnTo>
                  <a:lnTo>
                    <a:pt x="246354" y="91882"/>
                  </a:lnTo>
                  <a:lnTo>
                    <a:pt x="247214" y="91176"/>
                  </a:lnTo>
                  <a:lnTo>
                    <a:pt x="248074" y="90470"/>
                  </a:lnTo>
                  <a:lnTo>
                    <a:pt x="249155" y="90611"/>
                  </a:lnTo>
                  <a:lnTo>
                    <a:pt x="250074" y="91285"/>
                  </a:lnTo>
                  <a:lnTo>
                    <a:pt x="250993" y="91960"/>
                  </a:lnTo>
                  <a:lnTo>
                    <a:pt x="251666" y="93433"/>
                  </a:lnTo>
                  <a:lnTo>
                    <a:pt x="252728" y="95222"/>
                  </a:lnTo>
                  <a:lnTo>
                    <a:pt x="253790" y="97013"/>
                  </a:lnTo>
                  <a:lnTo>
                    <a:pt x="254954" y="99441"/>
                  </a:lnTo>
                  <a:lnTo>
                    <a:pt x="256447" y="102025"/>
                  </a:lnTo>
                  <a:lnTo>
                    <a:pt x="257940" y="104609"/>
                  </a:lnTo>
                  <a:lnTo>
                    <a:pt x="259692" y="107913"/>
                  </a:lnTo>
                  <a:lnTo>
                    <a:pt x="261686" y="110724"/>
                  </a:lnTo>
                  <a:lnTo>
                    <a:pt x="276365" y="125407"/>
                  </a:lnTo>
                  <a:lnTo>
                    <a:pt x="279161" y="127256"/>
                  </a:lnTo>
                  <a:lnTo>
                    <a:pt x="300008" y="133270"/>
                  </a:lnTo>
                  <a:lnTo>
                    <a:pt x="304091" y="132972"/>
                  </a:lnTo>
                  <a:lnTo>
                    <a:pt x="308044" y="132681"/>
                  </a:lnTo>
                  <a:lnTo>
                    <a:pt x="311996" y="132390"/>
                  </a:lnTo>
                  <a:lnTo>
                    <a:pt x="316021" y="131688"/>
                  </a:lnTo>
                  <a:lnTo>
                    <a:pt x="319914" y="131076"/>
                  </a:lnTo>
                  <a:lnTo>
                    <a:pt x="323806" y="130465"/>
                  </a:lnTo>
                  <a:lnTo>
                    <a:pt x="342357" y="125450"/>
                  </a:lnTo>
                  <a:lnTo>
                    <a:pt x="345656" y="123968"/>
                  </a:lnTo>
                  <a:lnTo>
                    <a:pt x="348404" y="122165"/>
                  </a:lnTo>
                  <a:lnTo>
                    <a:pt x="351191" y="120122"/>
                  </a:lnTo>
                  <a:lnTo>
                    <a:pt x="353978" y="118080"/>
                  </a:lnTo>
                  <a:lnTo>
                    <a:pt x="356752" y="115713"/>
                  </a:lnTo>
                  <a:lnTo>
                    <a:pt x="359080" y="113198"/>
                  </a:lnTo>
                  <a:lnTo>
                    <a:pt x="361407" y="110683"/>
                  </a:lnTo>
                  <a:lnTo>
                    <a:pt x="372962" y="76690"/>
                  </a:lnTo>
                  <a:lnTo>
                    <a:pt x="373226" y="73412"/>
                  </a:lnTo>
                  <a:lnTo>
                    <a:pt x="373562" y="69834"/>
                  </a:lnTo>
                  <a:lnTo>
                    <a:pt x="373337" y="66816"/>
                  </a:lnTo>
                  <a:lnTo>
                    <a:pt x="373112" y="63797"/>
                  </a:lnTo>
                  <a:lnTo>
                    <a:pt x="372313" y="61224"/>
                  </a:lnTo>
                  <a:lnTo>
                    <a:pt x="371612" y="58578"/>
                  </a:lnTo>
                  <a:lnTo>
                    <a:pt x="370911" y="55931"/>
                  </a:lnTo>
                  <a:lnTo>
                    <a:pt x="369950" y="52678"/>
                  </a:lnTo>
                  <a:lnTo>
                    <a:pt x="366221" y="47955"/>
                  </a:lnTo>
                  <a:lnTo>
                    <a:pt x="365985" y="48952"/>
                  </a:lnTo>
                  <a:lnTo>
                    <a:pt x="366309" y="49851"/>
                  </a:lnTo>
                  <a:lnTo>
                    <a:pt x="366634" y="50751"/>
                  </a:lnTo>
                  <a:lnTo>
                    <a:pt x="367433" y="52246"/>
                  </a:lnTo>
                  <a:lnTo>
                    <a:pt x="368640" y="53533"/>
                  </a:lnTo>
                  <a:lnTo>
                    <a:pt x="369847" y="54820"/>
                  </a:lnTo>
                  <a:lnTo>
                    <a:pt x="371568" y="56310"/>
                  </a:lnTo>
                  <a:lnTo>
                    <a:pt x="373551" y="57572"/>
                  </a:lnTo>
                  <a:lnTo>
                    <a:pt x="375534" y="58833"/>
                  </a:lnTo>
                  <a:lnTo>
                    <a:pt x="377963" y="59798"/>
                  </a:lnTo>
                  <a:lnTo>
                    <a:pt x="380537" y="61103"/>
                  </a:lnTo>
                  <a:lnTo>
                    <a:pt x="383110" y="62408"/>
                  </a:lnTo>
                  <a:lnTo>
                    <a:pt x="386021" y="64025"/>
                  </a:lnTo>
                  <a:lnTo>
                    <a:pt x="388993" y="65400"/>
                  </a:lnTo>
                  <a:lnTo>
                    <a:pt x="408224" y="72454"/>
                  </a:lnTo>
                  <a:lnTo>
                    <a:pt x="411541" y="73331"/>
                  </a:lnTo>
                  <a:lnTo>
                    <a:pt x="444984" y="95517"/>
                  </a:lnTo>
                  <a:lnTo>
                    <a:pt x="448402" y="110109"/>
                  </a:lnTo>
                  <a:lnTo>
                    <a:pt x="448979" y="113248"/>
                  </a:lnTo>
                  <a:lnTo>
                    <a:pt x="449556" y="116386"/>
                  </a:lnTo>
                  <a:lnTo>
                    <a:pt x="450379" y="119628"/>
                  </a:lnTo>
                  <a:lnTo>
                    <a:pt x="451084" y="122865"/>
                  </a:lnTo>
                  <a:lnTo>
                    <a:pt x="451789" y="126103"/>
                  </a:lnTo>
                  <a:lnTo>
                    <a:pt x="452287" y="129664"/>
                  </a:lnTo>
                  <a:lnTo>
                    <a:pt x="453206" y="132670"/>
                  </a:lnTo>
                  <a:lnTo>
                    <a:pt x="454124" y="135676"/>
                  </a:lnTo>
                  <a:lnTo>
                    <a:pt x="455185" y="138252"/>
                  </a:lnTo>
                  <a:lnTo>
                    <a:pt x="456595" y="140901"/>
                  </a:lnTo>
                  <a:lnTo>
                    <a:pt x="458004" y="143551"/>
                  </a:lnTo>
                  <a:lnTo>
                    <a:pt x="459706" y="146547"/>
                  </a:lnTo>
                  <a:lnTo>
                    <a:pt x="461661" y="148568"/>
                  </a:lnTo>
                  <a:lnTo>
                    <a:pt x="463616" y="150588"/>
                  </a:lnTo>
                  <a:lnTo>
                    <a:pt x="465889" y="151934"/>
                  </a:lnTo>
                  <a:lnTo>
                    <a:pt x="468325" y="153027"/>
                  </a:lnTo>
                  <a:lnTo>
                    <a:pt x="470760" y="154120"/>
                  </a:lnTo>
                  <a:lnTo>
                    <a:pt x="473473" y="154682"/>
                  </a:lnTo>
                  <a:lnTo>
                    <a:pt x="476274" y="155125"/>
                  </a:lnTo>
                  <a:lnTo>
                    <a:pt x="479076" y="155569"/>
                  </a:lnTo>
                  <a:lnTo>
                    <a:pt x="482087" y="155913"/>
                  </a:lnTo>
                  <a:lnTo>
                    <a:pt x="485135" y="155686"/>
                  </a:lnTo>
                  <a:lnTo>
                    <a:pt x="488183" y="155459"/>
                  </a:lnTo>
                  <a:lnTo>
                    <a:pt x="491371" y="154556"/>
                  </a:lnTo>
                  <a:lnTo>
                    <a:pt x="494565" y="153763"/>
                  </a:lnTo>
                  <a:lnTo>
                    <a:pt x="523995" y="140391"/>
                  </a:lnTo>
                  <a:lnTo>
                    <a:pt x="527000" y="138122"/>
                  </a:lnTo>
                  <a:lnTo>
                    <a:pt x="529548" y="135556"/>
                  </a:lnTo>
                  <a:lnTo>
                    <a:pt x="532174" y="132876"/>
                  </a:lnTo>
                  <a:lnTo>
                    <a:pt x="534799" y="130196"/>
                  </a:lnTo>
                  <a:lnTo>
                    <a:pt x="537217" y="127280"/>
                  </a:lnTo>
                  <a:lnTo>
                    <a:pt x="539745" y="124310"/>
                  </a:lnTo>
                  <a:lnTo>
                    <a:pt x="542274" y="121340"/>
                  </a:lnTo>
                  <a:lnTo>
                    <a:pt x="545025" y="118205"/>
                  </a:lnTo>
                  <a:lnTo>
                    <a:pt x="547346" y="115055"/>
                  </a:lnTo>
                  <a:lnTo>
                    <a:pt x="549667" y="111904"/>
                  </a:lnTo>
                  <a:lnTo>
                    <a:pt x="551577" y="108653"/>
                  </a:lnTo>
                  <a:lnTo>
                    <a:pt x="553670" y="105407"/>
                  </a:lnTo>
                  <a:lnTo>
                    <a:pt x="555762" y="102163"/>
                  </a:lnTo>
                  <a:lnTo>
                    <a:pt x="558007" y="99135"/>
                  </a:lnTo>
                  <a:lnTo>
                    <a:pt x="559899" y="95584"/>
                  </a:lnTo>
                  <a:lnTo>
                    <a:pt x="568722" y="72120"/>
                  </a:lnTo>
                  <a:lnTo>
                    <a:pt x="569732" y="68155"/>
                  </a:lnTo>
                  <a:lnTo>
                    <a:pt x="570203" y="64166"/>
                  </a:lnTo>
                  <a:lnTo>
                    <a:pt x="571081" y="60307"/>
                  </a:lnTo>
                  <a:lnTo>
                    <a:pt x="571958" y="56448"/>
                  </a:lnTo>
                  <a:lnTo>
                    <a:pt x="573055" y="52655"/>
                  </a:lnTo>
                  <a:lnTo>
                    <a:pt x="573988" y="48965"/>
                  </a:lnTo>
                  <a:lnTo>
                    <a:pt x="574920" y="45275"/>
                  </a:lnTo>
                  <a:lnTo>
                    <a:pt x="575874" y="41684"/>
                  </a:lnTo>
                  <a:lnTo>
                    <a:pt x="576675" y="38166"/>
                  </a:lnTo>
                  <a:lnTo>
                    <a:pt x="580668" y="14649"/>
                  </a:lnTo>
                  <a:lnTo>
                    <a:pt x="581217" y="10900"/>
                  </a:lnTo>
                  <a:lnTo>
                    <a:pt x="578975" y="0"/>
                  </a:lnTo>
                  <a:lnTo>
                    <a:pt x="578029" y="56"/>
                  </a:lnTo>
                  <a:lnTo>
                    <a:pt x="577083" y="112"/>
                  </a:lnTo>
                  <a:lnTo>
                    <a:pt x="568322" y="12849"/>
                  </a:lnTo>
                  <a:lnTo>
                    <a:pt x="567074" y="15717"/>
                  </a:lnTo>
                  <a:lnTo>
                    <a:pt x="565827" y="18584"/>
                  </a:lnTo>
                  <a:lnTo>
                    <a:pt x="564269" y="21537"/>
                  </a:lnTo>
                  <a:lnTo>
                    <a:pt x="562945" y="25041"/>
                  </a:lnTo>
                  <a:lnTo>
                    <a:pt x="561622" y="28546"/>
                  </a:lnTo>
                  <a:lnTo>
                    <a:pt x="560269" y="32707"/>
                  </a:lnTo>
                  <a:lnTo>
                    <a:pt x="559132" y="36746"/>
                  </a:lnTo>
                  <a:lnTo>
                    <a:pt x="557995" y="40783"/>
                  </a:lnTo>
                  <a:lnTo>
                    <a:pt x="556975" y="45112"/>
                  </a:lnTo>
                  <a:lnTo>
                    <a:pt x="556125" y="49270"/>
                  </a:lnTo>
                  <a:lnTo>
                    <a:pt x="555275" y="53428"/>
                  </a:lnTo>
                  <a:lnTo>
                    <a:pt x="551948" y="88430"/>
                  </a:lnTo>
                  <a:lnTo>
                    <a:pt x="551629" y="91939"/>
                  </a:lnTo>
                  <a:lnTo>
                    <a:pt x="551864" y="95389"/>
                  </a:lnTo>
                  <a:lnTo>
                    <a:pt x="552098" y="98838"/>
                  </a:lnTo>
                  <a:lnTo>
                    <a:pt x="552847" y="102180"/>
                  </a:lnTo>
                  <a:lnTo>
                    <a:pt x="553503" y="105490"/>
                  </a:lnTo>
                  <a:lnTo>
                    <a:pt x="554158" y="108801"/>
                  </a:lnTo>
                  <a:lnTo>
                    <a:pt x="554773" y="112032"/>
                  </a:lnTo>
                  <a:lnTo>
                    <a:pt x="555798" y="115250"/>
                  </a:lnTo>
                  <a:lnTo>
                    <a:pt x="556823" y="118469"/>
                  </a:lnTo>
                  <a:lnTo>
                    <a:pt x="558077" y="121905"/>
                  </a:lnTo>
                  <a:lnTo>
                    <a:pt x="559652" y="124800"/>
                  </a:lnTo>
                  <a:lnTo>
                    <a:pt x="561227" y="127695"/>
                  </a:lnTo>
                  <a:lnTo>
                    <a:pt x="572387" y="139870"/>
                  </a:lnTo>
                  <a:lnTo>
                    <a:pt x="574962" y="142033"/>
                  </a:lnTo>
                  <a:lnTo>
                    <a:pt x="577798" y="143978"/>
                  </a:lnTo>
                  <a:lnTo>
                    <a:pt x="580701" y="145599"/>
                  </a:lnTo>
                  <a:lnTo>
                    <a:pt x="583605" y="147220"/>
                  </a:lnTo>
                  <a:lnTo>
                    <a:pt x="586696" y="148251"/>
                  </a:lnTo>
                  <a:lnTo>
                    <a:pt x="589811" y="149595"/>
                  </a:lnTo>
                  <a:lnTo>
                    <a:pt x="592925" y="150939"/>
                  </a:lnTo>
                  <a:lnTo>
                    <a:pt x="596158" y="152687"/>
                  </a:lnTo>
                  <a:lnTo>
                    <a:pt x="599388" y="153665"/>
                  </a:lnTo>
                  <a:lnTo>
                    <a:pt x="602618" y="154642"/>
                  </a:lnTo>
                  <a:lnTo>
                    <a:pt x="605913" y="155102"/>
                  </a:lnTo>
                  <a:lnTo>
                    <a:pt x="609192" y="155460"/>
                  </a:lnTo>
                  <a:lnTo>
                    <a:pt x="612471" y="155818"/>
                  </a:lnTo>
                  <a:lnTo>
                    <a:pt x="615776" y="155825"/>
                  </a:lnTo>
                  <a:lnTo>
                    <a:pt x="619062" y="155812"/>
                  </a:lnTo>
                  <a:lnTo>
                    <a:pt x="622348" y="155800"/>
                  </a:lnTo>
                  <a:lnTo>
                    <a:pt x="625636" y="155580"/>
                  </a:lnTo>
                  <a:lnTo>
                    <a:pt x="628907" y="155383"/>
                  </a:lnTo>
                  <a:lnTo>
                    <a:pt x="632177" y="155188"/>
                  </a:lnTo>
                  <a:lnTo>
                    <a:pt x="635438" y="155161"/>
                  </a:lnTo>
                  <a:lnTo>
                    <a:pt x="638686" y="154637"/>
                  </a:lnTo>
                  <a:lnTo>
                    <a:pt x="641933" y="154113"/>
                  </a:lnTo>
                  <a:lnTo>
                    <a:pt x="645435" y="153107"/>
                  </a:lnTo>
                  <a:lnTo>
                    <a:pt x="648389" y="152238"/>
                  </a:lnTo>
                  <a:lnTo>
                    <a:pt x="651342" y="151369"/>
                  </a:lnTo>
                  <a:lnTo>
                    <a:pt x="655068" y="149890"/>
                  </a:lnTo>
                  <a:lnTo>
                    <a:pt x="656404" y="14942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01308" y="155374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0" y="0"/>
                  </a:moveTo>
                  <a:lnTo>
                    <a:pt x="1620" y="0"/>
                  </a:lnTo>
                  <a:lnTo>
                    <a:pt x="3774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62116" y="1535903"/>
              <a:ext cx="257810" cy="27940"/>
            </a:xfrm>
            <a:custGeom>
              <a:avLst/>
              <a:gdLst/>
              <a:ahLst/>
              <a:cxnLst/>
              <a:rect l="l" t="t" r="r" b="b"/>
              <a:pathLst>
                <a:path w="257810" h="27940">
                  <a:moveTo>
                    <a:pt x="1077" y="27378"/>
                  </a:moveTo>
                  <a:lnTo>
                    <a:pt x="1887" y="27108"/>
                  </a:lnTo>
                  <a:lnTo>
                    <a:pt x="0" y="26657"/>
                  </a:lnTo>
                  <a:lnTo>
                    <a:pt x="5936" y="25758"/>
                  </a:lnTo>
                  <a:lnTo>
                    <a:pt x="46598" y="20948"/>
                  </a:lnTo>
                  <a:lnTo>
                    <a:pt x="91382" y="16786"/>
                  </a:lnTo>
                  <a:lnTo>
                    <a:pt x="136197" y="13303"/>
                  </a:lnTo>
                  <a:lnTo>
                    <a:pt x="146579" y="12629"/>
                  </a:lnTo>
                  <a:lnTo>
                    <a:pt x="156561" y="11961"/>
                  </a:lnTo>
                  <a:lnTo>
                    <a:pt x="198705" y="7692"/>
                  </a:lnTo>
                  <a:lnTo>
                    <a:pt x="208298" y="6557"/>
                  </a:lnTo>
                  <a:lnTo>
                    <a:pt x="216099" y="5391"/>
                  </a:lnTo>
                  <a:lnTo>
                    <a:pt x="223571" y="4411"/>
                  </a:lnTo>
                  <a:lnTo>
                    <a:pt x="231043" y="3431"/>
                  </a:lnTo>
                  <a:lnTo>
                    <a:pt x="237855" y="2549"/>
                  </a:lnTo>
                  <a:lnTo>
                    <a:pt x="243536" y="1814"/>
                  </a:lnTo>
                  <a:lnTo>
                    <a:pt x="249217" y="1079"/>
                  </a:lnTo>
                  <a:lnTo>
                    <a:pt x="255303" y="302"/>
                  </a:lnTo>
                  <a:lnTo>
                    <a:pt x="257656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006260" y="1454871"/>
            <a:ext cx="262890" cy="328019"/>
            <a:chOff x="3006260" y="1456093"/>
            <a:chExt cx="262890" cy="32829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6260" y="1456093"/>
              <a:ext cx="148147" cy="18519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8219" y="1544224"/>
              <a:ext cx="160683" cy="239998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3335010" y="1457319"/>
            <a:ext cx="401320" cy="157348"/>
          </a:xfrm>
          <a:custGeom>
            <a:avLst/>
            <a:gdLst/>
            <a:ahLst/>
            <a:cxnLst/>
            <a:rect l="l" t="t" r="r" b="b"/>
            <a:pathLst>
              <a:path w="401320" h="157480">
                <a:moveTo>
                  <a:pt x="0" y="104737"/>
                </a:moveTo>
                <a:lnTo>
                  <a:pt x="269" y="106357"/>
                </a:lnTo>
                <a:lnTo>
                  <a:pt x="990" y="111494"/>
                </a:lnTo>
                <a:lnTo>
                  <a:pt x="1620" y="114460"/>
                </a:lnTo>
                <a:lnTo>
                  <a:pt x="5829" y="126781"/>
                </a:lnTo>
                <a:lnTo>
                  <a:pt x="6448" y="127489"/>
                </a:lnTo>
                <a:lnTo>
                  <a:pt x="6744" y="127405"/>
                </a:lnTo>
                <a:lnTo>
                  <a:pt x="7486" y="126779"/>
                </a:lnTo>
                <a:lnTo>
                  <a:pt x="8228" y="126154"/>
                </a:lnTo>
                <a:lnTo>
                  <a:pt x="9064" y="124757"/>
                </a:lnTo>
                <a:lnTo>
                  <a:pt x="10281" y="123031"/>
                </a:lnTo>
                <a:lnTo>
                  <a:pt x="11498" y="121306"/>
                </a:lnTo>
                <a:lnTo>
                  <a:pt x="13002" y="118679"/>
                </a:lnTo>
                <a:lnTo>
                  <a:pt x="14790" y="116427"/>
                </a:lnTo>
                <a:lnTo>
                  <a:pt x="16579" y="114174"/>
                </a:lnTo>
                <a:lnTo>
                  <a:pt x="18431" y="111380"/>
                </a:lnTo>
                <a:lnTo>
                  <a:pt x="21010" y="109517"/>
                </a:lnTo>
                <a:lnTo>
                  <a:pt x="44791" y="102792"/>
                </a:lnTo>
                <a:lnTo>
                  <a:pt x="48685" y="103063"/>
                </a:lnTo>
                <a:lnTo>
                  <a:pt x="52474" y="103829"/>
                </a:lnTo>
                <a:lnTo>
                  <a:pt x="56263" y="104595"/>
                </a:lnTo>
                <a:lnTo>
                  <a:pt x="60095" y="105947"/>
                </a:lnTo>
                <a:lnTo>
                  <a:pt x="63824" y="107624"/>
                </a:lnTo>
                <a:lnTo>
                  <a:pt x="67554" y="109302"/>
                </a:lnTo>
                <a:lnTo>
                  <a:pt x="71243" y="111505"/>
                </a:lnTo>
                <a:lnTo>
                  <a:pt x="74848" y="113893"/>
                </a:lnTo>
                <a:lnTo>
                  <a:pt x="78453" y="116280"/>
                </a:lnTo>
                <a:lnTo>
                  <a:pt x="82254" y="119075"/>
                </a:lnTo>
                <a:lnTo>
                  <a:pt x="85454" y="121952"/>
                </a:lnTo>
                <a:lnTo>
                  <a:pt x="88654" y="124829"/>
                </a:lnTo>
                <a:lnTo>
                  <a:pt x="91325" y="127984"/>
                </a:lnTo>
                <a:lnTo>
                  <a:pt x="94048" y="131158"/>
                </a:lnTo>
                <a:lnTo>
                  <a:pt x="96772" y="134331"/>
                </a:lnTo>
                <a:lnTo>
                  <a:pt x="99503" y="137670"/>
                </a:lnTo>
                <a:lnTo>
                  <a:pt x="101795" y="140992"/>
                </a:lnTo>
                <a:lnTo>
                  <a:pt x="104088" y="144314"/>
                </a:lnTo>
                <a:lnTo>
                  <a:pt x="105845" y="148527"/>
                </a:lnTo>
                <a:lnTo>
                  <a:pt x="115263" y="157295"/>
                </a:lnTo>
                <a:lnTo>
                  <a:pt x="116844" y="157278"/>
                </a:lnTo>
                <a:lnTo>
                  <a:pt x="118161" y="156701"/>
                </a:lnTo>
                <a:lnTo>
                  <a:pt x="119479" y="156124"/>
                </a:lnTo>
                <a:lnTo>
                  <a:pt x="120285" y="154674"/>
                </a:lnTo>
                <a:lnTo>
                  <a:pt x="121444" y="152899"/>
                </a:lnTo>
                <a:lnTo>
                  <a:pt x="122604" y="151125"/>
                </a:lnTo>
                <a:lnTo>
                  <a:pt x="123965" y="148664"/>
                </a:lnTo>
                <a:lnTo>
                  <a:pt x="125118" y="146052"/>
                </a:lnTo>
                <a:lnTo>
                  <a:pt x="126271" y="143440"/>
                </a:lnTo>
                <a:lnTo>
                  <a:pt x="127139" y="140352"/>
                </a:lnTo>
                <a:lnTo>
                  <a:pt x="128363" y="137225"/>
                </a:lnTo>
                <a:lnTo>
                  <a:pt x="129587" y="134098"/>
                </a:lnTo>
                <a:lnTo>
                  <a:pt x="130870" y="130412"/>
                </a:lnTo>
                <a:lnTo>
                  <a:pt x="132462" y="127289"/>
                </a:lnTo>
                <a:lnTo>
                  <a:pt x="134053" y="124166"/>
                </a:lnTo>
                <a:lnTo>
                  <a:pt x="135866" y="121347"/>
                </a:lnTo>
                <a:lnTo>
                  <a:pt x="137910" y="118486"/>
                </a:lnTo>
                <a:lnTo>
                  <a:pt x="139954" y="115626"/>
                </a:lnTo>
                <a:lnTo>
                  <a:pt x="142264" y="112370"/>
                </a:lnTo>
                <a:lnTo>
                  <a:pt x="144727" y="110128"/>
                </a:lnTo>
                <a:lnTo>
                  <a:pt x="147190" y="107885"/>
                </a:lnTo>
                <a:lnTo>
                  <a:pt x="164515" y="102119"/>
                </a:lnTo>
                <a:lnTo>
                  <a:pt x="167670" y="102653"/>
                </a:lnTo>
                <a:lnTo>
                  <a:pt x="170835" y="103147"/>
                </a:lnTo>
                <a:lnTo>
                  <a:pt x="174001" y="103640"/>
                </a:lnTo>
                <a:lnTo>
                  <a:pt x="177515" y="104311"/>
                </a:lnTo>
                <a:lnTo>
                  <a:pt x="180482" y="105394"/>
                </a:lnTo>
                <a:lnTo>
                  <a:pt x="183450" y="106477"/>
                </a:lnTo>
                <a:lnTo>
                  <a:pt x="186007" y="108182"/>
                </a:lnTo>
                <a:lnTo>
                  <a:pt x="188641" y="109647"/>
                </a:lnTo>
                <a:lnTo>
                  <a:pt x="191275" y="111111"/>
                </a:lnTo>
                <a:lnTo>
                  <a:pt x="193728" y="112504"/>
                </a:lnTo>
                <a:lnTo>
                  <a:pt x="196288" y="114179"/>
                </a:lnTo>
                <a:lnTo>
                  <a:pt x="198848" y="115855"/>
                </a:lnTo>
                <a:lnTo>
                  <a:pt x="201372" y="117935"/>
                </a:lnTo>
                <a:lnTo>
                  <a:pt x="203999" y="119702"/>
                </a:lnTo>
                <a:lnTo>
                  <a:pt x="206627" y="121469"/>
                </a:lnTo>
                <a:lnTo>
                  <a:pt x="209568" y="122999"/>
                </a:lnTo>
                <a:lnTo>
                  <a:pt x="212052" y="124781"/>
                </a:lnTo>
                <a:lnTo>
                  <a:pt x="214536" y="126563"/>
                </a:lnTo>
                <a:lnTo>
                  <a:pt x="216645" y="128638"/>
                </a:lnTo>
                <a:lnTo>
                  <a:pt x="218906" y="130394"/>
                </a:lnTo>
                <a:lnTo>
                  <a:pt x="221166" y="132151"/>
                </a:lnTo>
                <a:lnTo>
                  <a:pt x="223581" y="133606"/>
                </a:lnTo>
                <a:lnTo>
                  <a:pt x="225616" y="135321"/>
                </a:lnTo>
                <a:lnTo>
                  <a:pt x="227650" y="137037"/>
                </a:lnTo>
                <a:lnTo>
                  <a:pt x="229267" y="139014"/>
                </a:lnTo>
                <a:lnTo>
                  <a:pt x="231112" y="140688"/>
                </a:lnTo>
                <a:lnTo>
                  <a:pt x="232957" y="142361"/>
                </a:lnTo>
                <a:lnTo>
                  <a:pt x="234710" y="143994"/>
                </a:lnTo>
                <a:lnTo>
                  <a:pt x="236687" y="145362"/>
                </a:lnTo>
                <a:lnTo>
                  <a:pt x="252708" y="151610"/>
                </a:lnTo>
                <a:lnTo>
                  <a:pt x="255688" y="151574"/>
                </a:lnTo>
                <a:lnTo>
                  <a:pt x="272358" y="142225"/>
                </a:lnTo>
                <a:lnTo>
                  <a:pt x="274501" y="140019"/>
                </a:lnTo>
                <a:lnTo>
                  <a:pt x="284009" y="124149"/>
                </a:lnTo>
                <a:lnTo>
                  <a:pt x="285789" y="120434"/>
                </a:lnTo>
                <a:lnTo>
                  <a:pt x="287462" y="116333"/>
                </a:lnTo>
                <a:lnTo>
                  <a:pt x="288860" y="112360"/>
                </a:lnTo>
                <a:lnTo>
                  <a:pt x="290258" y="108386"/>
                </a:lnTo>
                <a:lnTo>
                  <a:pt x="291426" y="104546"/>
                </a:lnTo>
                <a:lnTo>
                  <a:pt x="292395" y="100308"/>
                </a:lnTo>
                <a:lnTo>
                  <a:pt x="293364" y="96070"/>
                </a:lnTo>
                <a:lnTo>
                  <a:pt x="294082" y="91393"/>
                </a:lnTo>
                <a:lnTo>
                  <a:pt x="294671" y="86933"/>
                </a:lnTo>
                <a:lnTo>
                  <a:pt x="295261" y="82473"/>
                </a:lnTo>
                <a:lnTo>
                  <a:pt x="296468" y="60816"/>
                </a:lnTo>
                <a:lnTo>
                  <a:pt x="296572" y="56716"/>
                </a:lnTo>
                <a:lnTo>
                  <a:pt x="296564" y="52768"/>
                </a:lnTo>
                <a:lnTo>
                  <a:pt x="296552" y="48952"/>
                </a:lnTo>
                <a:lnTo>
                  <a:pt x="296541" y="45136"/>
                </a:lnTo>
                <a:lnTo>
                  <a:pt x="296464" y="41485"/>
                </a:lnTo>
                <a:lnTo>
                  <a:pt x="296397" y="37919"/>
                </a:lnTo>
                <a:lnTo>
                  <a:pt x="296329" y="34353"/>
                </a:lnTo>
                <a:lnTo>
                  <a:pt x="296231" y="30931"/>
                </a:lnTo>
                <a:lnTo>
                  <a:pt x="296147" y="27557"/>
                </a:lnTo>
                <a:lnTo>
                  <a:pt x="296063" y="24182"/>
                </a:lnTo>
                <a:lnTo>
                  <a:pt x="295971" y="20917"/>
                </a:lnTo>
                <a:lnTo>
                  <a:pt x="295893" y="17671"/>
                </a:lnTo>
                <a:lnTo>
                  <a:pt x="295815" y="14426"/>
                </a:lnTo>
                <a:lnTo>
                  <a:pt x="295741" y="10713"/>
                </a:lnTo>
                <a:lnTo>
                  <a:pt x="295680" y="8084"/>
                </a:lnTo>
                <a:lnTo>
                  <a:pt x="295618" y="5455"/>
                </a:lnTo>
                <a:lnTo>
                  <a:pt x="295566" y="3230"/>
                </a:lnTo>
                <a:lnTo>
                  <a:pt x="295523" y="1896"/>
                </a:lnTo>
                <a:lnTo>
                  <a:pt x="295480" y="562"/>
                </a:lnTo>
                <a:lnTo>
                  <a:pt x="295448" y="0"/>
                </a:lnTo>
                <a:lnTo>
                  <a:pt x="295340" y="7966"/>
                </a:lnTo>
                <a:lnTo>
                  <a:pt x="295335" y="10214"/>
                </a:lnTo>
                <a:lnTo>
                  <a:pt x="295335" y="12724"/>
                </a:lnTo>
                <a:lnTo>
                  <a:pt x="295335" y="15867"/>
                </a:lnTo>
                <a:lnTo>
                  <a:pt x="295336" y="19010"/>
                </a:lnTo>
                <a:lnTo>
                  <a:pt x="295339" y="22957"/>
                </a:lnTo>
                <a:lnTo>
                  <a:pt x="295342" y="26823"/>
                </a:lnTo>
                <a:lnTo>
                  <a:pt x="295345" y="30689"/>
                </a:lnTo>
                <a:lnTo>
                  <a:pt x="295079" y="34954"/>
                </a:lnTo>
                <a:lnTo>
                  <a:pt x="295352" y="39065"/>
                </a:lnTo>
                <a:lnTo>
                  <a:pt x="295626" y="43176"/>
                </a:lnTo>
                <a:lnTo>
                  <a:pt x="296351" y="47414"/>
                </a:lnTo>
                <a:lnTo>
                  <a:pt x="296983" y="51488"/>
                </a:lnTo>
                <a:lnTo>
                  <a:pt x="297616" y="55562"/>
                </a:lnTo>
                <a:lnTo>
                  <a:pt x="298173" y="59337"/>
                </a:lnTo>
                <a:lnTo>
                  <a:pt x="299147" y="63511"/>
                </a:lnTo>
                <a:lnTo>
                  <a:pt x="300121" y="67685"/>
                </a:lnTo>
                <a:lnTo>
                  <a:pt x="301580" y="72207"/>
                </a:lnTo>
                <a:lnTo>
                  <a:pt x="302829" y="76531"/>
                </a:lnTo>
                <a:lnTo>
                  <a:pt x="304079" y="80855"/>
                </a:lnTo>
                <a:lnTo>
                  <a:pt x="305200" y="85252"/>
                </a:lnTo>
                <a:lnTo>
                  <a:pt x="306645" y="89456"/>
                </a:lnTo>
                <a:lnTo>
                  <a:pt x="317665" y="113276"/>
                </a:lnTo>
                <a:lnTo>
                  <a:pt x="319926" y="116724"/>
                </a:lnTo>
                <a:lnTo>
                  <a:pt x="322703" y="119574"/>
                </a:lnTo>
                <a:lnTo>
                  <a:pt x="325061" y="122445"/>
                </a:lnTo>
                <a:lnTo>
                  <a:pt x="327419" y="125316"/>
                </a:lnTo>
                <a:lnTo>
                  <a:pt x="329537" y="128137"/>
                </a:lnTo>
                <a:lnTo>
                  <a:pt x="331813" y="130501"/>
                </a:lnTo>
                <a:lnTo>
                  <a:pt x="346140" y="140756"/>
                </a:lnTo>
                <a:lnTo>
                  <a:pt x="348718" y="141847"/>
                </a:lnTo>
                <a:lnTo>
                  <a:pt x="351138" y="142580"/>
                </a:lnTo>
                <a:lnTo>
                  <a:pt x="354183" y="143177"/>
                </a:lnTo>
                <a:lnTo>
                  <a:pt x="357227" y="143773"/>
                </a:lnTo>
                <a:lnTo>
                  <a:pt x="360837" y="144357"/>
                </a:lnTo>
                <a:lnTo>
                  <a:pt x="364407" y="144334"/>
                </a:lnTo>
                <a:lnTo>
                  <a:pt x="367978" y="144312"/>
                </a:lnTo>
                <a:lnTo>
                  <a:pt x="385385" y="139126"/>
                </a:lnTo>
                <a:lnTo>
                  <a:pt x="388249" y="137443"/>
                </a:lnTo>
                <a:lnTo>
                  <a:pt x="400654" y="116037"/>
                </a:lnTo>
                <a:lnTo>
                  <a:pt x="401096" y="112922"/>
                </a:lnTo>
                <a:lnTo>
                  <a:pt x="401014" y="109640"/>
                </a:lnTo>
                <a:lnTo>
                  <a:pt x="400406" y="106366"/>
                </a:lnTo>
                <a:lnTo>
                  <a:pt x="399798" y="103092"/>
                </a:lnTo>
                <a:lnTo>
                  <a:pt x="390991" y="87962"/>
                </a:lnTo>
                <a:lnTo>
                  <a:pt x="388398" y="85520"/>
                </a:lnTo>
                <a:lnTo>
                  <a:pt x="370147" y="79294"/>
                </a:lnTo>
                <a:lnTo>
                  <a:pt x="366283" y="78864"/>
                </a:lnTo>
                <a:lnTo>
                  <a:pt x="328596" y="91637"/>
                </a:lnTo>
                <a:lnTo>
                  <a:pt x="325972" y="94284"/>
                </a:lnTo>
                <a:lnTo>
                  <a:pt x="323348" y="96931"/>
                </a:lnTo>
                <a:lnTo>
                  <a:pt x="321197" y="100172"/>
                </a:lnTo>
                <a:lnTo>
                  <a:pt x="319418" y="102923"/>
                </a:lnTo>
                <a:lnTo>
                  <a:pt x="317638" y="105674"/>
                </a:lnTo>
                <a:lnTo>
                  <a:pt x="315982" y="109480"/>
                </a:lnTo>
                <a:lnTo>
                  <a:pt x="315295" y="110792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01699" y="1477871"/>
            <a:ext cx="100295" cy="100482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3990133" y="1428630"/>
            <a:ext cx="22225" cy="192243"/>
          </a:xfrm>
          <a:custGeom>
            <a:avLst/>
            <a:gdLst/>
            <a:ahLst/>
            <a:cxnLst/>
            <a:rect l="l" t="t" r="r" b="b"/>
            <a:pathLst>
              <a:path w="22225" h="192405">
                <a:moveTo>
                  <a:pt x="2351" y="0"/>
                </a:moveTo>
                <a:lnTo>
                  <a:pt x="2082" y="540"/>
                </a:lnTo>
                <a:lnTo>
                  <a:pt x="1091" y="91"/>
                </a:lnTo>
                <a:lnTo>
                  <a:pt x="731" y="3241"/>
                </a:lnTo>
                <a:lnTo>
                  <a:pt x="372" y="6390"/>
                </a:lnTo>
                <a:lnTo>
                  <a:pt x="0" y="12005"/>
                </a:lnTo>
                <a:lnTo>
                  <a:pt x="197" y="18894"/>
                </a:lnTo>
                <a:lnTo>
                  <a:pt x="3141" y="58533"/>
                </a:lnTo>
                <a:lnTo>
                  <a:pt x="4469" y="72525"/>
                </a:lnTo>
                <a:lnTo>
                  <a:pt x="5077" y="79242"/>
                </a:lnTo>
                <a:lnTo>
                  <a:pt x="9490" y="113926"/>
                </a:lnTo>
                <a:lnTo>
                  <a:pt x="10722" y="120640"/>
                </a:lnTo>
                <a:lnTo>
                  <a:pt x="11954" y="127354"/>
                </a:lnTo>
                <a:lnTo>
                  <a:pt x="13280" y="133300"/>
                </a:lnTo>
                <a:lnTo>
                  <a:pt x="14397" y="138760"/>
                </a:lnTo>
                <a:lnTo>
                  <a:pt x="15515" y="144221"/>
                </a:lnTo>
                <a:lnTo>
                  <a:pt x="16557" y="148955"/>
                </a:lnTo>
                <a:lnTo>
                  <a:pt x="17427" y="153400"/>
                </a:lnTo>
                <a:lnTo>
                  <a:pt x="21785" y="185038"/>
                </a:lnTo>
                <a:lnTo>
                  <a:pt x="21966" y="187794"/>
                </a:lnTo>
                <a:lnTo>
                  <a:pt x="22051" y="191061"/>
                </a:lnTo>
                <a:lnTo>
                  <a:pt x="22104" y="192265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74922" y="1619122"/>
            <a:ext cx="103516" cy="99688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4656578" y="1514170"/>
            <a:ext cx="12700" cy="114838"/>
          </a:xfrm>
          <a:custGeom>
            <a:avLst/>
            <a:gdLst/>
            <a:ahLst/>
            <a:cxnLst/>
            <a:rect l="l" t="t" r="r" b="b"/>
            <a:pathLst>
              <a:path w="12700" h="114935">
                <a:moveTo>
                  <a:pt x="12436" y="178"/>
                </a:moveTo>
                <a:lnTo>
                  <a:pt x="12436" y="718"/>
                </a:lnTo>
                <a:lnTo>
                  <a:pt x="12705" y="0"/>
                </a:lnTo>
                <a:lnTo>
                  <a:pt x="12436" y="3419"/>
                </a:lnTo>
                <a:lnTo>
                  <a:pt x="12165" y="6838"/>
                </a:lnTo>
                <a:lnTo>
                  <a:pt x="11445" y="13715"/>
                </a:lnTo>
                <a:lnTo>
                  <a:pt x="10816" y="20693"/>
                </a:lnTo>
                <a:lnTo>
                  <a:pt x="10186" y="27671"/>
                </a:lnTo>
                <a:lnTo>
                  <a:pt x="9362" y="36637"/>
                </a:lnTo>
                <a:lnTo>
                  <a:pt x="8661" y="45289"/>
                </a:lnTo>
                <a:lnTo>
                  <a:pt x="8169" y="52003"/>
                </a:lnTo>
                <a:lnTo>
                  <a:pt x="7704" y="58981"/>
                </a:lnTo>
                <a:lnTo>
                  <a:pt x="7203" y="65942"/>
                </a:lnTo>
                <a:lnTo>
                  <a:pt x="6606" y="72604"/>
                </a:lnTo>
                <a:lnTo>
                  <a:pt x="5717" y="81162"/>
                </a:lnTo>
                <a:lnTo>
                  <a:pt x="4430" y="89580"/>
                </a:lnTo>
                <a:lnTo>
                  <a:pt x="3329" y="96636"/>
                </a:lnTo>
                <a:lnTo>
                  <a:pt x="2228" y="103692"/>
                </a:lnTo>
                <a:lnTo>
                  <a:pt x="555" y="111890"/>
                </a:lnTo>
                <a:lnTo>
                  <a:pt x="0" y="114941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21371" y="1382988"/>
            <a:ext cx="3810" cy="7614"/>
          </a:xfrm>
          <a:custGeom>
            <a:avLst/>
            <a:gdLst/>
            <a:ahLst/>
            <a:cxnLst/>
            <a:rect l="l" t="t" r="r" b="b"/>
            <a:pathLst>
              <a:path w="3810" h="7619">
                <a:moveTo>
                  <a:pt x="0" y="7551"/>
                </a:moveTo>
                <a:lnTo>
                  <a:pt x="1620" y="4310"/>
                </a:lnTo>
                <a:lnTo>
                  <a:pt x="3774" y="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60566" y="1399412"/>
            <a:ext cx="130175" cy="236655"/>
          </a:xfrm>
          <a:custGeom>
            <a:avLst/>
            <a:gdLst/>
            <a:ahLst/>
            <a:cxnLst/>
            <a:rect l="l" t="t" r="r" b="b"/>
            <a:pathLst>
              <a:path w="130175" h="236855">
                <a:moveTo>
                  <a:pt x="108549" y="143629"/>
                </a:moveTo>
                <a:lnTo>
                  <a:pt x="106660" y="143089"/>
                </a:lnTo>
                <a:lnTo>
                  <a:pt x="103504" y="140026"/>
                </a:lnTo>
                <a:lnTo>
                  <a:pt x="97210" y="140388"/>
                </a:lnTo>
                <a:lnTo>
                  <a:pt x="56603" y="151234"/>
                </a:lnTo>
                <a:lnTo>
                  <a:pt x="20732" y="172814"/>
                </a:lnTo>
                <a:lnTo>
                  <a:pt x="6737" y="186673"/>
                </a:lnTo>
                <a:lnTo>
                  <a:pt x="3424" y="191079"/>
                </a:lnTo>
                <a:lnTo>
                  <a:pt x="1700" y="195520"/>
                </a:lnTo>
                <a:lnTo>
                  <a:pt x="850" y="199249"/>
                </a:lnTo>
                <a:lnTo>
                  <a:pt x="0" y="202977"/>
                </a:lnTo>
                <a:lnTo>
                  <a:pt x="570" y="206289"/>
                </a:lnTo>
                <a:lnTo>
                  <a:pt x="1636" y="209045"/>
                </a:lnTo>
                <a:lnTo>
                  <a:pt x="2702" y="211801"/>
                </a:lnTo>
                <a:lnTo>
                  <a:pt x="4863" y="213985"/>
                </a:lnTo>
                <a:lnTo>
                  <a:pt x="7246" y="215786"/>
                </a:lnTo>
                <a:lnTo>
                  <a:pt x="9628" y="217588"/>
                </a:lnTo>
                <a:lnTo>
                  <a:pt x="26303" y="221893"/>
                </a:lnTo>
                <a:lnTo>
                  <a:pt x="29875" y="222346"/>
                </a:lnTo>
                <a:lnTo>
                  <a:pt x="33666" y="222748"/>
                </a:lnTo>
                <a:lnTo>
                  <a:pt x="37370" y="222572"/>
                </a:lnTo>
                <a:lnTo>
                  <a:pt x="41073" y="222395"/>
                </a:lnTo>
                <a:lnTo>
                  <a:pt x="44845" y="221565"/>
                </a:lnTo>
                <a:lnTo>
                  <a:pt x="48524" y="220834"/>
                </a:lnTo>
                <a:lnTo>
                  <a:pt x="80231" y="207924"/>
                </a:lnTo>
                <a:lnTo>
                  <a:pt x="83317" y="205687"/>
                </a:lnTo>
                <a:lnTo>
                  <a:pt x="96086" y="191960"/>
                </a:lnTo>
                <a:lnTo>
                  <a:pt x="98328" y="189000"/>
                </a:lnTo>
                <a:lnTo>
                  <a:pt x="106046" y="173079"/>
                </a:lnTo>
                <a:lnTo>
                  <a:pt x="107133" y="169563"/>
                </a:lnTo>
                <a:lnTo>
                  <a:pt x="110215" y="131309"/>
                </a:lnTo>
                <a:lnTo>
                  <a:pt x="110421" y="126212"/>
                </a:lnTo>
                <a:lnTo>
                  <a:pt x="110091" y="120897"/>
                </a:lnTo>
                <a:lnTo>
                  <a:pt x="109761" y="115581"/>
                </a:lnTo>
                <a:lnTo>
                  <a:pt x="108915" y="109957"/>
                </a:lnTo>
                <a:lnTo>
                  <a:pt x="108176" y="104199"/>
                </a:lnTo>
                <a:lnTo>
                  <a:pt x="107438" y="98441"/>
                </a:lnTo>
                <a:lnTo>
                  <a:pt x="106479" y="92159"/>
                </a:lnTo>
                <a:lnTo>
                  <a:pt x="105663" y="86348"/>
                </a:lnTo>
                <a:lnTo>
                  <a:pt x="104846" y="80538"/>
                </a:lnTo>
                <a:lnTo>
                  <a:pt x="104264" y="74724"/>
                </a:lnTo>
                <a:lnTo>
                  <a:pt x="103277" y="69336"/>
                </a:lnTo>
                <a:lnTo>
                  <a:pt x="102289" y="63946"/>
                </a:lnTo>
                <a:lnTo>
                  <a:pt x="100915" y="58816"/>
                </a:lnTo>
                <a:lnTo>
                  <a:pt x="99740" y="54013"/>
                </a:lnTo>
                <a:lnTo>
                  <a:pt x="98566" y="49210"/>
                </a:lnTo>
                <a:lnTo>
                  <a:pt x="97298" y="44753"/>
                </a:lnTo>
                <a:lnTo>
                  <a:pt x="96230" y="40521"/>
                </a:lnTo>
                <a:lnTo>
                  <a:pt x="95162" y="36288"/>
                </a:lnTo>
                <a:lnTo>
                  <a:pt x="94163" y="32385"/>
                </a:lnTo>
                <a:lnTo>
                  <a:pt x="93329" y="28616"/>
                </a:lnTo>
                <a:lnTo>
                  <a:pt x="92495" y="24848"/>
                </a:lnTo>
                <a:lnTo>
                  <a:pt x="92071" y="21075"/>
                </a:lnTo>
                <a:lnTo>
                  <a:pt x="91227" y="17909"/>
                </a:lnTo>
                <a:lnTo>
                  <a:pt x="90382" y="14743"/>
                </a:lnTo>
                <a:lnTo>
                  <a:pt x="89237" y="12217"/>
                </a:lnTo>
                <a:lnTo>
                  <a:pt x="88261" y="9621"/>
                </a:lnTo>
                <a:lnTo>
                  <a:pt x="87284" y="7024"/>
                </a:lnTo>
                <a:lnTo>
                  <a:pt x="86244" y="3930"/>
                </a:lnTo>
                <a:lnTo>
                  <a:pt x="85367" y="2330"/>
                </a:lnTo>
                <a:lnTo>
                  <a:pt x="84490" y="730"/>
                </a:lnTo>
                <a:lnTo>
                  <a:pt x="83679" y="39"/>
                </a:lnTo>
                <a:lnTo>
                  <a:pt x="83002" y="19"/>
                </a:lnTo>
                <a:lnTo>
                  <a:pt x="82324" y="0"/>
                </a:lnTo>
                <a:lnTo>
                  <a:pt x="81765" y="897"/>
                </a:lnTo>
                <a:lnTo>
                  <a:pt x="81303" y="2211"/>
                </a:lnTo>
                <a:lnTo>
                  <a:pt x="80840" y="3525"/>
                </a:lnTo>
                <a:lnTo>
                  <a:pt x="80502" y="5605"/>
                </a:lnTo>
                <a:lnTo>
                  <a:pt x="80225" y="7902"/>
                </a:lnTo>
                <a:lnTo>
                  <a:pt x="79949" y="10200"/>
                </a:lnTo>
                <a:lnTo>
                  <a:pt x="79509" y="12787"/>
                </a:lnTo>
                <a:lnTo>
                  <a:pt x="79642" y="15996"/>
                </a:lnTo>
                <a:lnTo>
                  <a:pt x="79775" y="19205"/>
                </a:lnTo>
                <a:lnTo>
                  <a:pt x="80440" y="23227"/>
                </a:lnTo>
                <a:lnTo>
                  <a:pt x="81025" y="27157"/>
                </a:lnTo>
                <a:lnTo>
                  <a:pt x="81611" y="31086"/>
                </a:lnTo>
                <a:lnTo>
                  <a:pt x="82444" y="35411"/>
                </a:lnTo>
                <a:lnTo>
                  <a:pt x="83156" y="39573"/>
                </a:lnTo>
                <a:lnTo>
                  <a:pt x="83868" y="43735"/>
                </a:lnTo>
                <a:lnTo>
                  <a:pt x="84644" y="47747"/>
                </a:lnTo>
                <a:lnTo>
                  <a:pt x="85299" y="52128"/>
                </a:lnTo>
                <a:lnTo>
                  <a:pt x="85953" y="56508"/>
                </a:lnTo>
                <a:lnTo>
                  <a:pt x="86299" y="61302"/>
                </a:lnTo>
                <a:lnTo>
                  <a:pt x="87083" y="65857"/>
                </a:lnTo>
                <a:lnTo>
                  <a:pt x="87867" y="70413"/>
                </a:lnTo>
                <a:lnTo>
                  <a:pt x="89018" y="74783"/>
                </a:lnTo>
                <a:lnTo>
                  <a:pt x="90004" y="79462"/>
                </a:lnTo>
                <a:lnTo>
                  <a:pt x="90990" y="84141"/>
                </a:lnTo>
                <a:lnTo>
                  <a:pt x="92079" y="88906"/>
                </a:lnTo>
                <a:lnTo>
                  <a:pt x="92998" y="93931"/>
                </a:lnTo>
                <a:lnTo>
                  <a:pt x="93917" y="98957"/>
                </a:lnTo>
                <a:lnTo>
                  <a:pt x="94789" y="104460"/>
                </a:lnTo>
                <a:lnTo>
                  <a:pt x="95518" y="109615"/>
                </a:lnTo>
                <a:lnTo>
                  <a:pt x="96248" y="114769"/>
                </a:lnTo>
                <a:lnTo>
                  <a:pt x="96594" y="119976"/>
                </a:lnTo>
                <a:lnTo>
                  <a:pt x="97374" y="124859"/>
                </a:lnTo>
                <a:lnTo>
                  <a:pt x="98155" y="129743"/>
                </a:lnTo>
                <a:lnTo>
                  <a:pt x="99259" y="134186"/>
                </a:lnTo>
                <a:lnTo>
                  <a:pt x="100202" y="138913"/>
                </a:lnTo>
                <a:lnTo>
                  <a:pt x="101145" y="143641"/>
                </a:lnTo>
                <a:lnTo>
                  <a:pt x="102170" y="148568"/>
                </a:lnTo>
                <a:lnTo>
                  <a:pt x="103035" y="153224"/>
                </a:lnTo>
                <a:lnTo>
                  <a:pt x="106364" y="175416"/>
                </a:lnTo>
                <a:lnTo>
                  <a:pt x="107103" y="179439"/>
                </a:lnTo>
                <a:lnTo>
                  <a:pt x="107843" y="183462"/>
                </a:lnTo>
                <a:lnTo>
                  <a:pt x="108911" y="187283"/>
                </a:lnTo>
                <a:lnTo>
                  <a:pt x="109826" y="190989"/>
                </a:lnTo>
                <a:lnTo>
                  <a:pt x="110740" y="194695"/>
                </a:lnTo>
                <a:lnTo>
                  <a:pt x="111744" y="198218"/>
                </a:lnTo>
                <a:lnTo>
                  <a:pt x="112590" y="201676"/>
                </a:lnTo>
                <a:lnTo>
                  <a:pt x="113437" y="205134"/>
                </a:lnTo>
                <a:lnTo>
                  <a:pt x="113967" y="208720"/>
                </a:lnTo>
                <a:lnTo>
                  <a:pt x="114905" y="211736"/>
                </a:lnTo>
                <a:lnTo>
                  <a:pt x="115844" y="214752"/>
                </a:lnTo>
                <a:lnTo>
                  <a:pt x="117127" y="217220"/>
                </a:lnTo>
                <a:lnTo>
                  <a:pt x="118222" y="219772"/>
                </a:lnTo>
                <a:lnTo>
                  <a:pt x="119317" y="222325"/>
                </a:lnTo>
                <a:lnTo>
                  <a:pt x="120219" y="224894"/>
                </a:lnTo>
                <a:lnTo>
                  <a:pt x="121475" y="227051"/>
                </a:lnTo>
                <a:lnTo>
                  <a:pt x="129163" y="235956"/>
                </a:lnTo>
                <a:lnTo>
                  <a:pt x="129842" y="236604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97714" y="1550387"/>
            <a:ext cx="276860" cy="104687"/>
          </a:xfrm>
          <a:custGeom>
            <a:avLst/>
            <a:gdLst/>
            <a:ahLst/>
            <a:cxnLst/>
            <a:rect l="l" t="t" r="r" b="b"/>
            <a:pathLst>
              <a:path w="276860" h="104775">
                <a:moveTo>
                  <a:pt x="86" y="59253"/>
                </a:moveTo>
                <a:lnTo>
                  <a:pt x="1166" y="58983"/>
                </a:lnTo>
                <a:lnTo>
                  <a:pt x="0" y="58532"/>
                </a:lnTo>
                <a:lnTo>
                  <a:pt x="6566" y="57633"/>
                </a:lnTo>
                <a:lnTo>
                  <a:pt x="49950" y="52823"/>
                </a:lnTo>
                <a:lnTo>
                  <a:pt x="96396" y="48699"/>
                </a:lnTo>
                <a:lnTo>
                  <a:pt x="108018" y="47804"/>
                </a:lnTo>
                <a:lnTo>
                  <a:pt x="119457" y="46901"/>
                </a:lnTo>
                <a:lnTo>
                  <a:pt x="160750" y="42582"/>
                </a:lnTo>
                <a:lnTo>
                  <a:pt x="201282" y="37412"/>
                </a:lnTo>
                <a:lnTo>
                  <a:pt x="210444" y="36204"/>
                </a:lnTo>
                <a:lnTo>
                  <a:pt x="218061" y="35127"/>
                </a:lnTo>
                <a:lnTo>
                  <a:pt x="224881" y="34230"/>
                </a:lnTo>
                <a:lnTo>
                  <a:pt x="231701" y="33334"/>
                </a:lnTo>
                <a:lnTo>
                  <a:pt x="237442" y="32891"/>
                </a:lnTo>
                <a:lnTo>
                  <a:pt x="242201" y="32032"/>
                </a:lnTo>
                <a:lnTo>
                  <a:pt x="259724" y="24629"/>
                </a:lnTo>
                <a:lnTo>
                  <a:pt x="260958" y="23147"/>
                </a:lnTo>
                <a:lnTo>
                  <a:pt x="261203" y="21812"/>
                </a:lnTo>
                <a:lnTo>
                  <a:pt x="260844" y="20188"/>
                </a:lnTo>
                <a:lnTo>
                  <a:pt x="260486" y="18564"/>
                </a:lnTo>
                <a:lnTo>
                  <a:pt x="259206" y="16575"/>
                </a:lnTo>
                <a:lnTo>
                  <a:pt x="257572" y="14886"/>
                </a:lnTo>
                <a:lnTo>
                  <a:pt x="255938" y="13197"/>
                </a:lnTo>
                <a:lnTo>
                  <a:pt x="253574" y="11759"/>
                </a:lnTo>
                <a:lnTo>
                  <a:pt x="251040" y="10054"/>
                </a:lnTo>
                <a:lnTo>
                  <a:pt x="248506" y="8350"/>
                </a:lnTo>
                <a:lnTo>
                  <a:pt x="244652" y="6081"/>
                </a:lnTo>
                <a:lnTo>
                  <a:pt x="242369" y="4659"/>
                </a:lnTo>
                <a:lnTo>
                  <a:pt x="240086" y="3237"/>
                </a:lnTo>
                <a:lnTo>
                  <a:pt x="238301" y="2289"/>
                </a:lnTo>
                <a:lnTo>
                  <a:pt x="237342" y="1519"/>
                </a:lnTo>
                <a:lnTo>
                  <a:pt x="236382" y="750"/>
                </a:lnTo>
                <a:lnTo>
                  <a:pt x="236476" y="84"/>
                </a:lnTo>
                <a:lnTo>
                  <a:pt x="236611" y="42"/>
                </a:lnTo>
                <a:lnTo>
                  <a:pt x="236746" y="0"/>
                </a:lnTo>
                <a:lnTo>
                  <a:pt x="237223" y="667"/>
                </a:lnTo>
                <a:lnTo>
                  <a:pt x="238153" y="1266"/>
                </a:lnTo>
                <a:lnTo>
                  <a:pt x="239083" y="1865"/>
                </a:lnTo>
                <a:lnTo>
                  <a:pt x="240750" y="2546"/>
                </a:lnTo>
                <a:lnTo>
                  <a:pt x="242189" y="3634"/>
                </a:lnTo>
                <a:lnTo>
                  <a:pt x="243628" y="4721"/>
                </a:lnTo>
                <a:lnTo>
                  <a:pt x="245067" y="6374"/>
                </a:lnTo>
                <a:lnTo>
                  <a:pt x="246786" y="7791"/>
                </a:lnTo>
                <a:lnTo>
                  <a:pt x="248504" y="9208"/>
                </a:lnTo>
                <a:lnTo>
                  <a:pt x="250665" y="10525"/>
                </a:lnTo>
                <a:lnTo>
                  <a:pt x="252501" y="12136"/>
                </a:lnTo>
                <a:lnTo>
                  <a:pt x="254338" y="13748"/>
                </a:lnTo>
                <a:lnTo>
                  <a:pt x="255952" y="15753"/>
                </a:lnTo>
                <a:lnTo>
                  <a:pt x="257804" y="17458"/>
                </a:lnTo>
                <a:lnTo>
                  <a:pt x="259658" y="19162"/>
                </a:lnTo>
                <a:lnTo>
                  <a:pt x="261804" y="20630"/>
                </a:lnTo>
                <a:lnTo>
                  <a:pt x="263620" y="22362"/>
                </a:lnTo>
                <a:lnTo>
                  <a:pt x="265436" y="24093"/>
                </a:lnTo>
                <a:lnTo>
                  <a:pt x="267214" y="25854"/>
                </a:lnTo>
                <a:lnTo>
                  <a:pt x="268703" y="27845"/>
                </a:lnTo>
                <a:lnTo>
                  <a:pt x="270193" y="29835"/>
                </a:lnTo>
                <a:lnTo>
                  <a:pt x="276747" y="52985"/>
                </a:lnTo>
                <a:lnTo>
                  <a:pt x="276219" y="56008"/>
                </a:lnTo>
                <a:lnTo>
                  <a:pt x="275742" y="59063"/>
                </a:lnTo>
                <a:lnTo>
                  <a:pt x="275265" y="62119"/>
                </a:lnTo>
                <a:lnTo>
                  <a:pt x="274739" y="65544"/>
                </a:lnTo>
                <a:lnTo>
                  <a:pt x="273784" y="68437"/>
                </a:lnTo>
                <a:lnTo>
                  <a:pt x="272829" y="71330"/>
                </a:lnTo>
                <a:lnTo>
                  <a:pt x="271314" y="73833"/>
                </a:lnTo>
                <a:lnTo>
                  <a:pt x="270013" y="76424"/>
                </a:lnTo>
                <a:lnTo>
                  <a:pt x="268711" y="79014"/>
                </a:lnTo>
                <a:lnTo>
                  <a:pt x="267499" y="81712"/>
                </a:lnTo>
                <a:lnTo>
                  <a:pt x="265976" y="83980"/>
                </a:lnTo>
                <a:lnTo>
                  <a:pt x="264452" y="86249"/>
                </a:lnTo>
                <a:lnTo>
                  <a:pt x="262518" y="88045"/>
                </a:lnTo>
                <a:lnTo>
                  <a:pt x="260873" y="90037"/>
                </a:lnTo>
                <a:lnTo>
                  <a:pt x="259227" y="92029"/>
                </a:lnTo>
                <a:lnTo>
                  <a:pt x="257800" y="94149"/>
                </a:lnTo>
                <a:lnTo>
                  <a:pt x="256104" y="95934"/>
                </a:lnTo>
                <a:lnTo>
                  <a:pt x="246683" y="103629"/>
                </a:lnTo>
                <a:lnTo>
                  <a:pt x="245881" y="104205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5526593" y="1490077"/>
            <a:ext cx="727075" cy="203029"/>
            <a:chOff x="5526592" y="1491329"/>
            <a:chExt cx="727075" cy="203200"/>
          </a:xfrm>
        </p:grpSpPr>
        <p:sp>
          <p:nvSpPr>
            <p:cNvPr id="33" name="object 33"/>
            <p:cNvSpPr/>
            <p:nvPr/>
          </p:nvSpPr>
          <p:spPr>
            <a:xfrm>
              <a:off x="5536117" y="1500854"/>
              <a:ext cx="278765" cy="43815"/>
            </a:xfrm>
            <a:custGeom>
              <a:avLst/>
              <a:gdLst/>
              <a:ahLst/>
              <a:cxnLst/>
              <a:rect l="l" t="t" r="r" b="b"/>
              <a:pathLst>
                <a:path w="278764" h="43815">
                  <a:moveTo>
                    <a:pt x="0" y="43362"/>
                  </a:moveTo>
                  <a:lnTo>
                    <a:pt x="5140" y="42565"/>
                  </a:lnTo>
                  <a:lnTo>
                    <a:pt x="12425" y="41437"/>
                  </a:lnTo>
                  <a:lnTo>
                    <a:pt x="21191" y="40057"/>
                  </a:lnTo>
                  <a:lnTo>
                    <a:pt x="30777" y="38501"/>
                  </a:lnTo>
                  <a:lnTo>
                    <a:pt x="41416" y="36712"/>
                  </a:lnTo>
                  <a:lnTo>
                    <a:pt x="53326" y="34674"/>
                  </a:lnTo>
                  <a:lnTo>
                    <a:pt x="65815" y="32529"/>
                  </a:lnTo>
                  <a:lnTo>
                    <a:pt x="78190" y="30415"/>
                  </a:lnTo>
                  <a:lnTo>
                    <a:pt x="127481" y="22091"/>
                  </a:lnTo>
                  <a:lnTo>
                    <a:pt x="170951" y="15063"/>
                  </a:lnTo>
                  <a:lnTo>
                    <a:pt x="213054" y="8871"/>
                  </a:lnTo>
                  <a:lnTo>
                    <a:pt x="256380" y="4133"/>
                  </a:lnTo>
                  <a:lnTo>
                    <a:pt x="260949" y="4186"/>
                  </a:lnTo>
                  <a:lnTo>
                    <a:pt x="264735" y="3747"/>
                  </a:lnTo>
                  <a:lnTo>
                    <a:pt x="268520" y="3308"/>
                  </a:lnTo>
                  <a:lnTo>
                    <a:pt x="271322" y="2582"/>
                  </a:lnTo>
                  <a:lnTo>
                    <a:pt x="273619" y="1958"/>
                  </a:lnTo>
                  <a:lnTo>
                    <a:pt x="275917" y="1333"/>
                  </a:lnTo>
                  <a:lnTo>
                    <a:pt x="277705" y="326"/>
                  </a:lnTo>
                  <a:lnTo>
                    <a:pt x="278522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68821" y="1506088"/>
              <a:ext cx="10795" cy="179070"/>
            </a:xfrm>
            <a:custGeom>
              <a:avLst/>
              <a:gdLst/>
              <a:ahLst/>
              <a:cxnLst/>
              <a:rect l="l" t="t" r="r" b="b"/>
              <a:pathLst>
                <a:path w="10795" h="179069">
                  <a:moveTo>
                    <a:pt x="10224" y="0"/>
                  </a:moveTo>
                  <a:lnTo>
                    <a:pt x="9954" y="2700"/>
                  </a:lnTo>
                  <a:lnTo>
                    <a:pt x="9233" y="9371"/>
                  </a:lnTo>
                  <a:lnTo>
                    <a:pt x="8604" y="16204"/>
                  </a:lnTo>
                  <a:lnTo>
                    <a:pt x="5391" y="54265"/>
                  </a:lnTo>
                  <a:lnTo>
                    <a:pt x="2738" y="91950"/>
                  </a:lnTo>
                  <a:lnTo>
                    <a:pt x="2266" y="99511"/>
                  </a:lnTo>
                  <a:lnTo>
                    <a:pt x="1880" y="106506"/>
                  </a:lnTo>
                  <a:lnTo>
                    <a:pt x="1562" y="112856"/>
                  </a:lnTo>
                  <a:lnTo>
                    <a:pt x="1244" y="119206"/>
                  </a:lnTo>
                  <a:lnTo>
                    <a:pt x="1015" y="124845"/>
                  </a:lnTo>
                  <a:lnTo>
                    <a:pt x="827" y="130050"/>
                  </a:lnTo>
                  <a:lnTo>
                    <a:pt x="639" y="135256"/>
                  </a:lnTo>
                  <a:lnTo>
                    <a:pt x="527" y="139799"/>
                  </a:lnTo>
                  <a:lnTo>
                    <a:pt x="437" y="144087"/>
                  </a:lnTo>
                  <a:lnTo>
                    <a:pt x="347" y="148375"/>
                  </a:lnTo>
                  <a:lnTo>
                    <a:pt x="312" y="152139"/>
                  </a:lnTo>
                  <a:lnTo>
                    <a:pt x="286" y="155779"/>
                  </a:lnTo>
                  <a:lnTo>
                    <a:pt x="260" y="159420"/>
                  </a:lnTo>
                  <a:lnTo>
                    <a:pt x="0" y="162964"/>
                  </a:lnTo>
                  <a:lnTo>
                    <a:pt x="280" y="165932"/>
                  </a:lnTo>
                  <a:lnTo>
                    <a:pt x="560" y="168900"/>
                  </a:lnTo>
                  <a:lnTo>
                    <a:pt x="1312" y="171461"/>
                  </a:lnTo>
                  <a:lnTo>
                    <a:pt x="1968" y="173589"/>
                  </a:lnTo>
                  <a:lnTo>
                    <a:pt x="2623" y="175716"/>
                  </a:lnTo>
                  <a:lnTo>
                    <a:pt x="3840" y="177844"/>
                  </a:lnTo>
                  <a:lnTo>
                    <a:pt x="4215" y="178696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45874" y="1574598"/>
              <a:ext cx="260985" cy="103505"/>
            </a:xfrm>
            <a:custGeom>
              <a:avLst/>
              <a:gdLst/>
              <a:ahLst/>
              <a:cxnLst/>
              <a:rect l="l" t="t" r="r" b="b"/>
              <a:pathLst>
                <a:path w="260985" h="103505">
                  <a:moveTo>
                    <a:pt x="18928" y="45876"/>
                  </a:moveTo>
                  <a:lnTo>
                    <a:pt x="19468" y="46146"/>
                  </a:lnTo>
                  <a:lnTo>
                    <a:pt x="19560" y="47948"/>
                  </a:lnTo>
                  <a:lnTo>
                    <a:pt x="22168" y="47497"/>
                  </a:lnTo>
                  <a:lnTo>
                    <a:pt x="55219" y="27976"/>
                  </a:lnTo>
                  <a:lnTo>
                    <a:pt x="57655" y="24641"/>
                  </a:lnTo>
                  <a:lnTo>
                    <a:pt x="60092" y="21307"/>
                  </a:lnTo>
                  <a:lnTo>
                    <a:pt x="61681" y="17868"/>
                  </a:lnTo>
                  <a:lnTo>
                    <a:pt x="62459" y="14977"/>
                  </a:lnTo>
                  <a:lnTo>
                    <a:pt x="63236" y="12086"/>
                  </a:lnTo>
                  <a:lnTo>
                    <a:pt x="63044" y="9473"/>
                  </a:lnTo>
                  <a:lnTo>
                    <a:pt x="62321" y="7296"/>
                  </a:lnTo>
                  <a:lnTo>
                    <a:pt x="61597" y="5118"/>
                  </a:lnTo>
                  <a:lnTo>
                    <a:pt x="48275" y="0"/>
                  </a:lnTo>
                  <a:lnTo>
                    <a:pt x="44857" y="63"/>
                  </a:lnTo>
                  <a:lnTo>
                    <a:pt x="41950" y="642"/>
                  </a:lnTo>
                  <a:lnTo>
                    <a:pt x="39043" y="1222"/>
                  </a:lnTo>
                  <a:lnTo>
                    <a:pt x="36316" y="2540"/>
                  </a:lnTo>
                  <a:lnTo>
                    <a:pt x="33527" y="3686"/>
                  </a:lnTo>
                  <a:lnTo>
                    <a:pt x="30737" y="4833"/>
                  </a:lnTo>
                  <a:lnTo>
                    <a:pt x="27740" y="6014"/>
                  </a:lnTo>
                  <a:lnTo>
                    <a:pt x="25213" y="7519"/>
                  </a:lnTo>
                  <a:lnTo>
                    <a:pt x="11801" y="19330"/>
                  </a:lnTo>
                  <a:lnTo>
                    <a:pt x="9821" y="21736"/>
                  </a:lnTo>
                  <a:lnTo>
                    <a:pt x="0" y="48320"/>
                  </a:lnTo>
                  <a:lnTo>
                    <a:pt x="355" y="51561"/>
                  </a:lnTo>
                  <a:lnTo>
                    <a:pt x="690" y="54797"/>
                  </a:lnTo>
                  <a:lnTo>
                    <a:pt x="5996" y="72772"/>
                  </a:lnTo>
                  <a:lnTo>
                    <a:pt x="7544" y="75409"/>
                  </a:lnTo>
                  <a:lnTo>
                    <a:pt x="9480" y="78120"/>
                  </a:lnTo>
                  <a:lnTo>
                    <a:pt x="11638" y="80398"/>
                  </a:lnTo>
                  <a:lnTo>
                    <a:pt x="13795" y="82677"/>
                  </a:lnTo>
                  <a:lnTo>
                    <a:pt x="16303" y="84463"/>
                  </a:lnTo>
                  <a:lnTo>
                    <a:pt x="18938" y="86445"/>
                  </a:lnTo>
                  <a:lnTo>
                    <a:pt x="54032" y="102319"/>
                  </a:lnTo>
                  <a:lnTo>
                    <a:pt x="57966" y="102598"/>
                  </a:lnTo>
                  <a:lnTo>
                    <a:pt x="61899" y="102878"/>
                  </a:lnTo>
                  <a:lnTo>
                    <a:pt x="66045" y="102491"/>
                  </a:lnTo>
                  <a:lnTo>
                    <a:pt x="70047" y="102130"/>
                  </a:lnTo>
                  <a:lnTo>
                    <a:pt x="74049" y="101770"/>
                  </a:lnTo>
                  <a:lnTo>
                    <a:pt x="77811" y="101055"/>
                  </a:lnTo>
                  <a:lnTo>
                    <a:pt x="81977" y="100436"/>
                  </a:lnTo>
                  <a:lnTo>
                    <a:pt x="86143" y="99817"/>
                  </a:lnTo>
                  <a:lnTo>
                    <a:pt x="90692" y="99329"/>
                  </a:lnTo>
                  <a:lnTo>
                    <a:pt x="95042" y="98416"/>
                  </a:lnTo>
                  <a:lnTo>
                    <a:pt x="99391" y="97502"/>
                  </a:lnTo>
                  <a:lnTo>
                    <a:pt x="103831" y="96131"/>
                  </a:lnTo>
                  <a:lnTo>
                    <a:pt x="108073" y="94956"/>
                  </a:lnTo>
                  <a:lnTo>
                    <a:pt x="112315" y="93781"/>
                  </a:lnTo>
                  <a:lnTo>
                    <a:pt x="116486" y="92741"/>
                  </a:lnTo>
                  <a:lnTo>
                    <a:pt x="120493" y="91364"/>
                  </a:lnTo>
                  <a:lnTo>
                    <a:pt x="124500" y="89988"/>
                  </a:lnTo>
                  <a:lnTo>
                    <a:pt x="128366" y="88210"/>
                  </a:lnTo>
                  <a:lnTo>
                    <a:pt x="132114" y="86697"/>
                  </a:lnTo>
                  <a:lnTo>
                    <a:pt x="135863" y="85184"/>
                  </a:lnTo>
                  <a:lnTo>
                    <a:pt x="139730" y="83880"/>
                  </a:lnTo>
                  <a:lnTo>
                    <a:pt x="142981" y="82285"/>
                  </a:lnTo>
                  <a:lnTo>
                    <a:pt x="146233" y="80691"/>
                  </a:lnTo>
                  <a:lnTo>
                    <a:pt x="148904" y="79035"/>
                  </a:lnTo>
                  <a:lnTo>
                    <a:pt x="151624" y="77131"/>
                  </a:lnTo>
                  <a:lnTo>
                    <a:pt x="154344" y="75227"/>
                  </a:lnTo>
                  <a:lnTo>
                    <a:pt x="157042" y="73136"/>
                  </a:lnTo>
                  <a:lnTo>
                    <a:pt x="159305" y="70861"/>
                  </a:lnTo>
                  <a:lnTo>
                    <a:pt x="161567" y="68585"/>
                  </a:lnTo>
                  <a:lnTo>
                    <a:pt x="163280" y="65823"/>
                  </a:lnTo>
                  <a:lnTo>
                    <a:pt x="165199" y="63479"/>
                  </a:lnTo>
                  <a:lnTo>
                    <a:pt x="167118" y="61134"/>
                  </a:lnTo>
                  <a:lnTo>
                    <a:pt x="169127" y="59045"/>
                  </a:lnTo>
                  <a:lnTo>
                    <a:pt x="170818" y="56795"/>
                  </a:lnTo>
                  <a:lnTo>
                    <a:pt x="172508" y="54544"/>
                  </a:lnTo>
                  <a:lnTo>
                    <a:pt x="174054" y="52607"/>
                  </a:lnTo>
                  <a:lnTo>
                    <a:pt x="175343" y="49976"/>
                  </a:lnTo>
                  <a:lnTo>
                    <a:pt x="176633" y="47345"/>
                  </a:lnTo>
                  <a:lnTo>
                    <a:pt x="177954" y="44193"/>
                  </a:lnTo>
                  <a:lnTo>
                    <a:pt x="178553" y="41009"/>
                  </a:lnTo>
                  <a:lnTo>
                    <a:pt x="179153" y="37824"/>
                  </a:lnTo>
                  <a:lnTo>
                    <a:pt x="179327" y="34060"/>
                  </a:lnTo>
                  <a:lnTo>
                    <a:pt x="178940" y="30870"/>
                  </a:lnTo>
                  <a:lnTo>
                    <a:pt x="178553" y="27681"/>
                  </a:lnTo>
                  <a:lnTo>
                    <a:pt x="177314" y="24791"/>
                  </a:lnTo>
                  <a:lnTo>
                    <a:pt x="176229" y="21870"/>
                  </a:lnTo>
                  <a:lnTo>
                    <a:pt x="168322" y="8189"/>
                  </a:lnTo>
                  <a:lnTo>
                    <a:pt x="167114" y="6515"/>
                  </a:lnTo>
                  <a:lnTo>
                    <a:pt x="165906" y="4842"/>
                  </a:lnTo>
                  <a:lnTo>
                    <a:pt x="165219" y="3985"/>
                  </a:lnTo>
                  <a:lnTo>
                    <a:pt x="165182" y="3308"/>
                  </a:lnTo>
                  <a:lnTo>
                    <a:pt x="165144" y="2632"/>
                  </a:lnTo>
                  <a:lnTo>
                    <a:pt x="165796" y="2522"/>
                  </a:lnTo>
                  <a:lnTo>
                    <a:pt x="166890" y="2459"/>
                  </a:lnTo>
                  <a:lnTo>
                    <a:pt x="167985" y="2397"/>
                  </a:lnTo>
                  <a:lnTo>
                    <a:pt x="169734" y="2679"/>
                  </a:lnTo>
                  <a:lnTo>
                    <a:pt x="171749" y="2934"/>
                  </a:lnTo>
                  <a:lnTo>
                    <a:pt x="173763" y="3189"/>
                  </a:lnTo>
                  <a:lnTo>
                    <a:pt x="176304" y="3619"/>
                  </a:lnTo>
                  <a:lnTo>
                    <a:pt x="178975" y="3989"/>
                  </a:lnTo>
                  <a:lnTo>
                    <a:pt x="181647" y="4360"/>
                  </a:lnTo>
                  <a:lnTo>
                    <a:pt x="184692" y="4791"/>
                  </a:lnTo>
                  <a:lnTo>
                    <a:pt x="187778" y="5156"/>
                  </a:lnTo>
                  <a:lnTo>
                    <a:pt x="190864" y="5521"/>
                  </a:lnTo>
                  <a:lnTo>
                    <a:pt x="194184" y="5609"/>
                  </a:lnTo>
                  <a:lnTo>
                    <a:pt x="197492" y="6180"/>
                  </a:lnTo>
                  <a:lnTo>
                    <a:pt x="214473" y="11408"/>
                  </a:lnTo>
                  <a:lnTo>
                    <a:pt x="217877" y="12878"/>
                  </a:lnTo>
                  <a:lnTo>
                    <a:pt x="221281" y="14347"/>
                  </a:lnTo>
                  <a:lnTo>
                    <a:pt x="224957" y="15730"/>
                  </a:lnTo>
                  <a:lnTo>
                    <a:pt x="228055" y="17396"/>
                  </a:lnTo>
                  <a:lnTo>
                    <a:pt x="245200" y="34266"/>
                  </a:lnTo>
                  <a:lnTo>
                    <a:pt x="246480" y="37251"/>
                  </a:lnTo>
                  <a:lnTo>
                    <a:pt x="252160" y="54939"/>
                  </a:lnTo>
                  <a:lnTo>
                    <a:pt x="253303" y="58752"/>
                  </a:lnTo>
                  <a:lnTo>
                    <a:pt x="260043" y="78430"/>
                  </a:lnTo>
                  <a:lnTo>
                    <a:pt x="260631" y="80053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9923" y="1572023"/>
              <a:ext cx="193702" cy="81239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6309671" y="1561977"/>
            <a:ext cx="55880" cy="123086"/>
            <a:chOff x="6309671" y="1563289"/>
            <a:chExt cx="55880" cy="123189"/>
          </a:xfrm>
        </p:grpSpPr>
        <p:sp>
          <p:nvSpPr>
            <p:cNvPr id="38" name="object 38"/>
            <p:cNvSpPr/>
            <p:nvPr/>
          </p:nvSpPr>
          <p:spPr>
            <a:xfrm>
              <a:off x="6355576" y="159187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9525" y="3775"/>
                  </a:moveTo>
                  <a:lnTo>
                    <a:pt x="9525" y="3775"/>
                  </a:lnTo>
                </a:path>
              </a:pathLst>
            </a:custGeom>
            <a:ln w="7551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19196" y="1572814"/>
              <a:ext cx="17780" cy="104139"/>
            </a:xfrm>
            <a:custGeom>
              <a:avLst/>
              <a:gdLst/>
              <a:ahLst/>
              <a:cxnLst/>
              <a:rect l="l" t="t" r="r" b="b"/>
              <a:pathLst>
                <a:path w="17779" h="104139">
                  <a:moveTo>
                    <a:pt x="17323" y="0"/>
                  </a:moveTo>
                  <a:lnTo>
                    <a:pt x="16783" y="2700"/>
                  </a:lnTo>
                  <a:lnTo>
                    <a:pt x="15342" y="9642"/>
                  </a:lnTo>
                  <a:lnTo>
                    <a:pt x="14083" y="16204"/>
                  </a:lnTo>
                  <a:lnTo>
                    <a:pt x="12825" y="22767"/>
                  </a:lnTo>
                  <a:lnTo>
                    <a:pt x="11178" y="31459"/>
                  </a:lnTo>
                  <a:lnTo>
                    <a:pt x="9775" y="39377"/>
                  </a:lnTo>
                  <a:lnTo>
                    <a:pt x="8371" y="47295"/>
                  </a:lnTo>
                  <a:lnTo>
                    <a:pt x="2350" y="86119"/>
                  </a:lnTo>
                  <a:lnTo>
                    <a:pt x="392" y="100808"/>
                  </a:lnTo>
                  <a:lnTo>
                    <a:pt x="0" y="103746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6317462" y="1447678"/>
            <a:ext cx="0" cy="7614"/>
          </a:xfrm>
          <a:custGeom>
            <a:avLst/>
            <a:gdLst/>
            <a:ahLst/>
            <a:cxnLst/>
            <a:rect l="l" t="t" r="r" b="b"/>
            <a:pathLst>
              <a:path h="7619">
                <a:moveTo>
                  <a:pt x="-9525" y="3775"/>
                </a:moveTo>
                <a:lnTo>
                  <a:pt x="9525" y="3775"/>
                </a:lnTo>
              </a:path>
            </a:pathLst>
          </a:custGeom>
          <a:ln w="7551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41334" y="1450514"/>
            <a:ext cx="522605" cy="214449"/>
          </a:xfrm>
          <a:custGeom>
            <a:avLst/>
            <a:gdLst/>
            <a:ahLst/>
            <a:cxnLst/>
            <a:rect l="l" t="t" r="r" b="b"/>
            <a:pathLst>
              <a:path w="522604" h="214630">
                <a:moveTo>
                  <a:pt x="0" y="130612"/>
                </a:moveTo>
                <a:lnTo>
                  <a:pt x="269" y="131152"/>
                </a:lnTo>
                <a:lnTo>
                  <a:pt x="720" y="131244"/>
                </a:lnTo>
                <a:lnTo>
                  <a:pt x="1619" y="133853"/>
                </a:lnTo>
                <a:lnTo>
                  <a:pt x="2518" y="136462"/>
                </a:lnTo>
                <a:lnTo>
                  <a:pt x="3793" y="141985"/>
                </a:lnTo>
                <a:lnTo>
                  <a:pt x="5393" y="146266"/>
                </a:lnTo>
                <a:lnTo>
                  <a:pt x="6994" y="150546"/>
                </a:lnTo>
                <a:lnTo>
                  <a:pt x="8734" y="155686"/>
                </a:lnTo>
                <a:lnTo>
                  <a:pt x="11223" y="159534"/>
                </a:lnTo>
                <a:lnTo>
                  <a:pt x="13713" y="163382"/>
                </a:lnTo>
                <a:lnTo>
                  <a:pt x="17279" y="166916"/>
                </a:lnTo>
                <a:lnTo>
                  <a:pt x="20329" y="169354"/>
                </a:lnTo>
                <a:lnTo>
                  <a:pt x="23380" y="171791"/>
                </a:lnTo>
                <a:lnTo>
                  <a:pt x="26443" y="173382"/>
                </a:lnTo>
                <a:lnTo>
                  <a:pt x="29526" y="174159"/>
                </a:lnTo>
                <a:lnTo>
                  <a:pt x="32608" y="174937"/>
                </a:lnTo>
                <a:lnTo>
                  <a:pt x="35709" y="174475"/>
                </a:lnTo>
                <a:lnTo>
                  <a:pt x="38823" y="174021"/>
                </a:lnTo>
                <a:lnTo>
                  <a:pt x="41938" y="173566"/>
                </a:lnTo>
                <a:lnTo>
                  <a:pt x="45341" y="172697"/>
                </a:lnTo>
                <a:lnTo>
                  <a:pt x="48211" y="171433"/>
                </a:lnTo>
                <a:lnTo>
                  <a:pt x="51082" y="170170"/>
                </a:lnTo>
                <a:lnTo>
                  <a:pt x="53518" y="168164"/>
                </a:lnTo>
                <a:lnTo>
                  <a:pt x="56048" y="166441"/>
                </a:lnTo>
                <a:lnTo>
                  <a:pt x="58579" y="164718"/>
                </a:lnTo>
                <a:lnTo>
                  <a:pt x="60927" y="162755"/>
                </a:lnTo>
                <a:lnTo>
                  <a:pt x="63398" y="161095"/>
                </a:lnTo>
                <a:lnTo>
                  <a:pt x="65868" y="159435"/>
                </a:lnTo>
                <a:lnTo>
                  <a:pt x="68312" y="158097"/>
                </a:lnTo>
                <a:lnTo>
                  <a:pt x="70873" y="156481"/>
                </a:lnTo>
                <a:lnTo>
                  <a:pt x="73433" y="154864"/>
                </a:lnTo>
                <a:lnTo>
                  <a:pt x="76051" y="152716"/>
                </a:lnTo>
                <a:lnTo>
                  <a:pt x="78761" y="151396"/>
                </a:lnTo>
                <a:lnTo>
                  <a:pt x="81471" y="150076"/>
                </a:lnTo>
                <a:lnTo>
                  <a:pt x="84270" y="149239"/>
                </a:lnTo>
                <a:lnTo>
                  <a:pt x="87134" y="148562"/>
                </a:lnTo>
                <a:lnTo>
                  <a:pt x="89998" y="147885"/>
                </a:lnTo>
                <a:lnTo>
                  <a:pt x="92952" y="147304"/>
                </a:lnTo>
                <a:lnTo>
                  <a:pt x="95946" y="147334"/>
                </a:lnTo>
                <a:lnTo>
                  <a:pt x="98940" y="147363"/>
                </a:lnTo>
                <a:lnTo>
                  <a:pt x="102279" y="147821"/>
                </a:lnTo>
                <a:lnTo>
                  <a:pt x="105099" y="148739"/>
                </a:lnTo>
                <a:lnTo>
                  <a:pt x="107920" y="149657"/>
                </a:lnTo>
                <a:lnTo>
                  <a:pt x="110343" y="151365"/>
                </a:lnTo>
                <a:lnTo>
                  <a:pt x="112867" y="152842"/>
                </a:lnTo>
                <a:lnTo>
                  <a:pt x="115391" y="154318"/>
                </a:lnTo>
                <a:lnTo>
                  <a:pt x="117755" y="155821"/>
                </a:lnTo>
                <a:lnTo>
                  <a:pt x="120241" y="157596"/>
                </a:lnTo>
                <a:lnTo>
                  <a:pt x="122728" y="159370"/>
                </a:lnTo>
                <a:lnTo>
                  <a:pt x="125201" y="161326"/>
                </a:lnTo>
                <a:lnTo>
                  <a:pt x="127786" y="163488"/>
                </a:lnTo>
                <a:lnTo>
                  <a:pt x="130370" y="165650"/>
                </a:lnTo>
                <a:lnTo>
                  <a:pt x="133017" y="168310"/>
                </a:lnTo>
                <a:lnTo>
                  <a:pt x="135752" y="170568"/>
                </a:lnTo>
                <a:lnTo>
                  <a:pt x="138486" y="172827"/>
                </a:lnTo>
                <a:lnTo>
                  <a:pt x="141310" y="174845"/>
                </a:lnTo>
                <a:lnTo>
                  <a:pt x="144194" y="177038"/>
                </a:lnTo>
                <a:lnTo>
                  <a:pt x="147079" y="179231"/>
                </a:lnTo>
                <a:lnTo>
                  <a:pt x="150051" y="181667"/>
                </a:lnTo>
                <a:lnTo>
                  <a:pt x="153060" y="183725"/>
                </a:lnTo>
                <a:lnTo>
                  <a:pt x="156069" y="185782"/>
                </a:lnTo>
                <a:lnTo>
                  <a:pt x="159151" y="187472"/>
                </a:lnTo>
                <a:lnTo>
                  <a:pt x="162250" y="189382"/>
                </a:lnTo>
                <a:lnTo>
                  <a:pt x="165350" y="191292"/>
                </a:lnTo>
                <a:lnTo>
                  <a:pt x="168502" y="193402"/>
                </a:lnTo>
                <a:lnTo>
                  <a:pt x="171660" y="195183"/>
                </a:lnTo>
                <a:lnTo>
                  <a:pt x="190802" y="203670"/>
                </a:lnTo>
                <a:lnTo>
                  <a:pt x="194276" y="204661"/>
                </a:lnTo>
                <a:lnTo>
                  <a:pt x="225467" y="207912"/>
                </a:lnTo>
                <a:lnTo>
                  <a:pt x="229280" y="208027"/>
                </a:lnTo>
                <a:lnTo>
                  <a:pt x="233038" y="208299"/>
                </a:lnTo>
                <a:lnTo>
                  <a:pt x="236700" y="208024"/>
                </a:lnTo>
                <a:lnTo>
                  <a:pt x="240361" y="207750"/>
                </a:lnTo>
                <a:lnTo>
                  <a:pt x="243932" y="206957"/>
                </a:lnTo>
                <a:lnTo>
                  <a:pt x="247434" y="206264"/>
                </a:lnTo>
                <a:lnTo>
                  <a:pt x="250936" y="205571"/>
                </a:lnTo>
                <a:lnTo>
                  <a:pt x="254346" y="204651"/>
                </a:lnTo>
                <a:lnTo>
                  <a:pt x="257713" y="203867"/>
                </a:lnTo>
                <a:lnTo>
                  <a:pt x="261080" y="203082"/>
                </a:lnTo>
                <a:lnTo>
                  <a:pt x="282692" y="194648"/>
                </a:lnTo>
                <a:lnTo>
                  <a:pt x="285227" y="192954"/>
                </a:lnTo>
                <a:lnTo>
                  <a:pt x="287763" y="191261"/>
                </a:lnTo>
                <a:lnTo>
                  <a:pt x="290353" y="189709"/>
                </a:lnTo>
                <a:lnTo>
                  <a:pt x="292530" y="187904"/>
                </a:lnTo>
                <a:lnTo>
                  <a:pt x="294707" y="186097"/>
                </a:lnTo>
                <a:lnTo>
                  <a:pt x="296390" y="183945"/>
                </a:lnTo>
                <a:lnTo>
                  <a:pt x="298287" y="182120"/>
                </a:lnTo>
                <a:lnTo>
                  <a:pt x="300184" y="180295"/>
                </a:lnTo>
                <a:lnTo>
                  <a:pt x="302207" y="178748"/>
                </a:lnTo>
                <a:lnTo>
                  <a:pt x="303912" y="176954"/>
                </a:lnTo>
                <a:lnTo>
                  <a:pt x="305617" y="175160"/>
                </a:lnTo>
                <a:lnTo>
                  <a:pt x="307196" y="173368"/>
                </a:lnTo>
                <a:lnTo>
                  <a:pt x="308514" y="171354"/>
                </a:lnTo>
                <a:lnTo>
                  <a:pt x="309833" y="169340"/>
                </a:lnTo>
                <a:lnTo>
                  <a:pt x="313924" y="157423"/>
                </a:lnTo>
                <a:lnTo>
                  <a:pt x="314194" y="154802"/>
                </a:lnTo>
                <a:lnTo>
                  <a:pt x="314344" y="151738"/>
                </a:lnTo>
                <a:lnTo>
                  <a:pt x="313442" y="149142"/>
                </a:lnTo>
                <a:lnTo>
                  <a:pt x="312540" y="146547"/>
                </a:lnTo>
                <a:lnTo>
                  <a:pt x="310657" y="143993"/>
                </a:lnTo>
                <a:lnTo>
                  <a:pt x="308512" y="141852"/>
                </a:lnTo>
                <a:lnTo>
                  <a:pt x="306367" y="139711"/>
                </a:lnTo>
                <a:lnTo>
                  <a:pt x="303516" y="137576"/>
                </a:lnTo>
                <a:lnTo>
                  <a:pt x="300575" y="136296"/>
                </a:lnTo>
                <a:lnTo>
                  <a:pt x="297634" y="135016"/>
                </a:lnTo>
                <a:lnTo>
                  <a:pt x="294245" y="134534"/>
                </a:lnTo>
                <a:lnTo>
                  <a:pt x="290866" y="134172"/>
                </a:lnTo>
                <a:lnTo>
                  <a:pt x="287486" y="133810"/>
                </a:lnTo>
                <a:lnTo>
                  <a:pt x="283864" y="133696"/>
                </a:lnTo>
                <a:lnTo>
                  <a:pt x="280300" y="134125"/>
                </a:lnTo>
                <a:lnTo>
                  <a:pt x="276736" y="134554"/>
                </a:lnTo>
                <a:lnTo>
                  <a:pt x="273072" y="135454"/>
                </a:lnTo>
                <a:lnTo>
                  <a:pt x="269482" y="136746"/>
                </a:lnTo>
                <a:lnTo>
                  <a:pt x="265891" y="138037"/>
                </a:lnTo>
                <a:lnTo>
                  <a:pt x="240895" y="163027"/>
                </a:lnTo>
                <a:lnTo>
                  <a:pt x="241005" y="165341"/>
                </a:lnTo>
                <a:lnTo>
                  <a:pt x="241115" y="167656"/>
                </a:lnTo>
                <a:lnTo>
                  <a:pt x="242451" y="169719"/>
                </a:lnTo>
                <a:lnTo>
                  <a:pt x="244149" y="171437"/>
                </a:lnTo>
                <a:lnTo>
                  <a:pt x="245846" y="173154"/>
                </a:lnTo>
                <a:lnTo>
                  <a:pt x="260605" y="178198"/>
                </a:lnTo>
                <a:lnTo>
                  <a:pt x="263944" y="178838"/>
                </a:lnTo>
                <a:lnTo>
                  <a:pt x="267615" y="179469"/>
                </a:lnTo>
                <a:lnTo>
                  <a:pt x="271225" y="179487"/>
                </a:lnTo>
                <a:lnTo>
                  <a:pt x="274835" y="179504"/>
                </a:lnTo>
                <a:lnTo>
                  <a:pt x="278861" y="179141"/>
                </a:lnTo>
                <a:lnTo>
                  <a:pt x="282262" y="178304"/>
                </a:lnTo>
                <a:lnTo>
                  <a:pt x="285663" y="177467"/>
                </a:lnTo>
                <a:lnTo>
                  <a:pt x="288644" y="175858"/>
                </a:lnTo>
                <a:lnTo>
                  <a:pt x="291632" y="174466"/>
                </a:lnTo>
                <a:lnTo>
                  <a:pt x="305729" y="165819"/>
                </a:lnTo>
                <a:lnTo>
                  <a:pt x="308518" y="164251"/>
                </a:lnTo>
                <a:lnTo>
                  <a:pt x="311306" y="162682"/>
                </a:lnTo>
                <a:lnTo>
                  <a:pt x="314355" y="161237"/>
                </a:lnTo>
                <a:lnTo>
                  <a:pt x="316926" y="160542"/>
                </a:lnTo>
                <a:lnTo>
                  <a:pt x="319498" y="159847"/>
                </a:lnTo>
                <a:lnTo>
                  <a:pt x="321652" y="159951"/>
                </a:lnTo>
                <a:lnTo>
                  <a:pt x="323948" y="160081"/>
                </a:lnTo>
                <a:lnTo>
                  <a:pt x="326244" y="160211"/>
                </a:lnTo>
                <a:lnTo>
                  <a:pt x="328665" y="160532"/>
                </a:lnTo>
                <a:lnTo>
                  <a:pt x="330703" y="161323"/>
                </a:lnTo>
                <a:lnTo>
                  <a:pt x="332741" y="162114"/>
                </a:lnTo>
                <a:lnTo>
                  <a:pt x="334344" y="163299"/>
                </a:lnTo>
                <a:lnTo>
                  <a:pt x="336175" y="164825"/>
                </a:lnTo>
                <a:lnTo>
                  <a:pt x="338008" y="166352"/>
                </a:lnTo>
                <a:lnTo>
                  <a:pt x="340009" y="168308"/>
                </a:lnTo>
                <a:lnTo>
                  <a:pt x="341697" y="170483"/>
                </a:lnTo>
                <a:lnTo>
                  <a:pt x="343385" y="172659"/>
                </a:lnTo>
                <a:lnTo>
                  <a:pt x="344705" y="175478"/>
                </a:lnTo>
                <a:lnTo>
                  <a:pt x="346304" y="177877"/>
                </a:lnTo>
                <a:lnTo>
                  <a:pt x="347903" y="180277"/>
                </a:lnTo>
                <a:lnTo>
                  <a:pt x="349738" y="182509"/>
                </a:lnTo>
                <a:lnTo>
                  <a:pt x="351290" y="184883"/>
                </a:lnTo>
                <a:lnTo>
                  <a:pt x="352843" y="187257"/>
                </a:lnTo>
                <a:lnTo>
                  <a:pt x="354084" y="189895"/>
                </a:lnTo>
                <a:lnTo>
                  <a:pt x="355619" y="192123"/>
                </a:lnTo>
                <a:lnTo>
                  <a:pt x="357154" y="194351"/>
                </a:lnTo>
                <a:lnTo>
                  <a:pt x="358697" y="196204"/>
                </a:lnTo>
                <a:lnTo>
                  <a:pt x="360503" y="198250"/>
                </a:lnTo>
                <a:lnTo>
                  <a:pt x="362309" y="200297"/>
                </a:lnTo>
                <a:lnTo>
                  <a:pt x="364279" y="202522"/>
                </a:lnTo>
                <a:lnTo>
                  <a:pt x="366453" y="204399"/>
                </a:lnTo>
                <a:lnTo>
                  <a:pt x="368627" y="206277"/>
                </a:lnTo>
                <a:lnTo>
                  <a:pt x="387419" y="214031"/>
                </a:lnTo>
                <a:lnTo>
                  <a:pt x="390440" y="214024"/>
                </a:lnTo>
                <a:lnTo>
                  <a:pt x="393460" y="214016"/>
                </a:lnTo>
                <a:lnTo>
                  <a:pt x="396597" y="213584"/>
                </a:lnTo>
                <a:lnTo>
                  <a:pt x="399748" y="213198"/>
                </a:lnTo>
                <a:lnTo>
                  <a:pt x="402898" y="212812"/>
                </a:lnTo>
                <a:lnTo>
                  <a:pt x="406119" y="212488"/>
                </a:lnTo>
                <a:lnTo>
                  <a:pt x="409338" y="211709"/>
                </a:lnTo>
                <a:lnTo>
                  <a:pt x="412556" y="210930"/>
                </a:lnTo>
                <a:lnTo>
                  <a:pt x="415813" y="209905"/>
                </a:lnTo>
                <a:lnTo>
                  <a:pt x="419059" y="208522"/>
                </a:lnTo>
                <a:lnTo>
                  <a:pt x="422305" y="207138"/>
                </a:lnTo>
                <a:lnTo>
                  <a:pt x="425565" y="205127"/>
                </a:lnTo>
                <a:lnTo>
                  <a:pt x="428813" y="203406"/>
                </a:lnTo>
                <a:lnTo>
                  <a:pt x="432061" y="201685"/>
                </a:lnTo>
                <a:lnTo>
                  <a:pt x="435579" y="200063"/>
                </a:lnTo>
                <a:lnTo>
                  <a:pt x="438545" y="198196"/>
                </a:lnTo>
                <a:lnTo>
                  <a:pt x="460013" y="177305"/>
                </a:lnTo>
                <a:lnTo>
                  <a:pt x="461958" y="174274"/>
                </a:lnTo>
                <a:lnTo>
                  <a:pt x="464024" y="170631"/>
                </a:lnTo>
                <a:lnTo>
                  <a:pt x="465763" y="167031"/>
                </a:lnTo>
                <a:lnTo>
                  <a:pt x="467502" y="163430"/>
                </a:lnTo>
                <a:lnTo>
                  <a:pt x="469110" y="159785"/>
                </a:lnTo>
                <a:lnTo>
                  <a:pt x="470451" y="155702"/>
                </a:lnTo>
                <a:lnTo>
                  <a:pt x="471793" y="151619"/>
                </a:lnTo>
                <a:lnTo>
                  <a:pt x="475937" y="129059"/>
                </a:lnTo>
                <a:lnTo>
                  <a:pt x="476482" y="124384"/>
                </a:lnTo>
                <a:lnTo>
                  <a:pt x="476815" y="119291"/>
                </a:lnTo>
                <a:lnTo>
                  <a:pt x="477083" y="114484"/>
                </a:lnTo>
                <a:lnTo>
                  <a:pt x="477351" y="109677"/>
                </a:lnTo>
                <a:lnTo>
                  <a:pt x="477461" y="105082"/>
                </a:lnTo>
                <a:lnTo>
                  <a:pt x="477545" y="100215"/>
                </a:lnTo>
                <a:lnTo>
                  <a:pt x="477629" y="95349"/>
                </a:lnTo>
                <a:lnTo>
                  <a:pt x="477609" y="90164"/>
                </a:lnTo>
                <a:lnTo>
                  <a:pt x="477587" y="85285"/>
                </a:lnTo>
                <a:lnTo>
                  <a:pt x="477564" y="80406"/>
                </a:lnTo>
                <a:lnTo>
                  <a:pt x="477482" y="75537"/>
                </a:lnTo>
                <a:lnTo>
                  <a:pt x="477410" y="70941"/>
                </a:lnTo>
                <a:lnTo>
                  <a:pt x="477339" y="66345"/>
                </a:lnTo>
                <a:lnTo>
                  <a:pt x="477241" y="61922"/>
                </a:lnTo>
                <a:lnTo>
                  <a:pt x="477156" y="57708"/>
                </a:lnTo>
                <a:lnTo>
                  <a:pt x="477072" y="53495"/>
                </a:lnTo>
                <a:lnTo>
                  <a:pt x="476981" y="49506"/>
                </a:lnTo>
                <a:lnTo>
                  <a:pt x="476905" y="45660"/>
                </a:lnTo>
                <a:lnTo>
                  <a:pt x="476550" y="24369"/>
                </a:lnTo>
                <a:lnTo>
                  <a:pt x="476509" y="21032"/>
                </a:lnTo>
                <a:lnTo>
                  <a:pt x="476479" y="17815"/>
                </a:lnTo>
                <a:lnTo>
                  <a:pt x="476455" y="14612"/>
                </a:lnTo>
                <a:lnTo>
                  <a:pt x="476431" y="11408"/>
                </a:lnTo>
                <a:lnTo>
                  <a:pt x="471880" y="0"/>
                </a:lnTo>
                <a:lnTo>
                  <a:pt x="470233" y="284"/>
                </a:lnTo>
                <a:lnTo>
                  <a:pt x="459085" y="21835"/>
                </a:lnTo>
                <a:lnTo>
                  <a:pt x="458451" y="25028"/>
                </a:lnTo>
                <a:lnTo>
                  <a:pt x="457726" y="28213"/>
                </a:lnTo>
                <a:lnTo>
                  <a:pt x="457623" y="31906"/>
                </a:lnTo>
                <a:lnTo>
                  <a:pt x="457521" y="35600"/>
                </a:lnTo>
                <a:lnTo>
                  <a:pt x="458019" y="39872"/>
                </a:lnTo>
                <a:lnTo>
                  <a:pt x="458470" y="43999"/>
                </a:lnTo>
                <a:lnTo>
                  <a:pt x="458921" y="48126"/>
                </a:lnTo>
                <a:lnTo>
                  <a:pt x="459676" y="52215"/>
                </a:lnTo>
                <a:lnTo>
                  <a:pt x="460327" y="56667"/>
                </a:lnTo>
                <a:lnTo>
                  <a:pt x="460977" y="61119"/>
                </a:lnTo>
                <a:lnTo>
                  <a:pt x="461463" y="66043"/>
                </a:lnTo>
                <a:lnTo>
                  <a:pt x="462372" y="70710"/>
                </a:lnTo>
                <a:lnTo>
                  <a:pt x="463282" y="75378"/>
                </a:lnTo>
                <a:lnTo>
                  <a:pt x="464361" y="80152"/>
                </a:lnTo>
                <a:lnTo>
                  <a:pt x="465785" y="84675"/>
                </a:lnTo>
                <a:lnTo>
                  <a:pt x="467209" y="89197"/>
                </a:lnTo>
                <a:lnTo>
                  <a:pt x="469211" y="93624"/>
                </a:lnTo>
                <a:lnTo>
                  <a:pt x="470921" y="97845"/>
                </a:lnTo>
                <a:lnTo>
                  <a:pt x="472631" y="102067"/>
                </a:lnTo>
                <a:lnTo>
                  <a:pt x="474213" y="105838"/>
                </a:lnTo>
                <a:lnTo>
                  <a:pt x="476045" y="110001"/>
                </a:lnTo>
                <a:lnTo>
                  <a:pt x="477877" y="114164"/>
                </a:lnTo>
                <a:lnTo>
                  <a:pt x="479791" y="118587"/>
                </a:lnTo>
                <a:lnTo>
                  <a:pt x="481912" y="122824"/>
                </a:lnTo>
                <a:lnTo>
                  <a:pt x="502213" y="155251"/>
                </a:lnTo>
                <a:lnTo>
                  <a:pt x="520825" y="172822"/>
                </a:lnTo>
                <a:lnTo>
                  <a:pt x="522132" y="173872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5659608" y="1858441"/>
            <a:ext cx="308610" cy="273455"/>
            <a:chOff x="5659608" y="1860002"/>
            <a:chExt cx="308610" cy="273685"/>
          </a:xfrm>
        </p:grpSpPr>
        <p:sp>
          <p:nvSpPr>
            <p:cNvPr id="43" name="object 43"/>
            <p:cNvSpPr/>
            <p:nvPr/>
          </p:nvSpPr>
          <p:spPr>
            <a:xfrm>
              <a:off x="5669133" y="1869527"/>
              <a:ext cx="104139" cy="254635"/>
            </a:xfrm>
            <a:custGeom>
              <a:avLst/>
              <a:gdLst/>
              <a:ahLst/>
              <a:cxnLst/>
              <a:rect l="l" t="t" r="r" b="b"/>
              <a:pathLst>
                <a:path w="104139" h="254635">
                  <a:moveTo>
                    <a:pt x="48027" y="46445"/>
                  </a:moveTo>
                  <a:lnTo>
                    <a:pt x="47757" y="46986"/>
                  </a:lnTo>
                  <a:lnTo>
                    <a:pt x="47576" y="46267"/>
                  </a:lnTo>
                  <a:lnTo>
                    <a:pt x="46408" y="49686"/>
                  </a:lnTo>
                  <a:lnTo>
                    <a:pt x="45238" y="53106"/>
                  </a:lnTo>
                  <a:lnTo>
                    <a:pt x="42972" y="59712"/>
                  </a:lnTo>
                  <a:lnTo>
                    <a:pt x="41013" y="66961"/>
                  </a:lnTo>
                  <a:lnTo>
                    <a:pt x="31749" y="107819"/>
                  </a:lnTo>
                  <a:lnTo>
                    <a:pt x="30333" y="115327"/>
                  </a:lnTo>
                  <a:lnTo>
                    <a:pt x="28881" y="122647"/>
                  </a:lnTo>
                  <a:lnTo>
                    <a:pt x="27358" y="129791"/>
                  </a:lnTo>
                  <a:lnTo>
                    <a:pt x="25794" y="136860"/>
                  </a:lnTo>
                  <a:lnTo>
                    <a:pt x="24247" y="143749"/>
                  </a:lnTo>
                  <a:lnTo>
                    <a:pt x="22773" y="150355"/>
                  </a:lnTo>
                  <a:lnTo>
                    <a:pt x="20881" y="158930"/>
                  </a:lnTo>
                  <a:lnTo>
                    <a:pt x="19058" y="166914"/>
                  </a:lnTo>
                  <a:lnTo>
                    <a:pt x="17533" y="174094"/>
                  </a:lnTo>
                  <a:lnTo>
                    <a:pt x="11029" y="208901"/>
                  </a:lnTo>
                  <a:lnTo>
                    <a:pt x="10350" y="213567"/>
                  </a:lnTo>
                  <a:lnTo>
                    <a:pt x="9906" y="217582"/>
                  </a:lnTo>
                  <a:lnTo>
                    <a:pt x="9546" y="221428"/>
                  </a:lnTo>
                  <a:lnTo>
                    <a:pt x="9185" y="225273"/>
                  </a:lnTo>
                  <a:lnTo>
                    <a:pt x="9007" y="228653"/>
                  </a:lnTo>
                  <a:lnTo>
                    <a:pt x="8866" y="231974"/>
                  </a:lnTo>
                  <a:lnTo>
                    <a:pt x="8726" y="235296"/>
                  </a:lnTo>
                  <a:lnTo>
                    <a:pt x="7209" y="250186"/>
                  </a:lnTo>
                  <a:lnTo>
                    <a:pt x="6642" y="252292"/>
                  </a:lnTo>
                  <a:lnTo>
                    <a:pt x="5917" y="253520"/>
                  </a:lnTo>
                  <a:lnTo>
                    <a:pt x="5301" y="253994"/>
                  </a:lnTo>
                  <a:lnTo>
                    <a:pt x="4685" y="254467"/>
                  </a:lnTo>
                  <a:lnTo>
                    <a:pt x="4047" y="253988"/>
                  </a:lnTo>
                  <a:lnTo>
                    <a:pt x="3511" y="253024"/>
                  </a:lnTo>
                  <a:lnTo>
                    <a:pt x="2975" y="252060"/>
                  </a:lnTo>
                  <a:lnTo>
                    <a:pt x="2489" y="250269"/>
                  </a:lnTo>
                  <a:lnTo>
                    <a:pt x="2085" y="248210"/>
                  </a:lnTo>
                  <a:lnTo>
                    <a:pt x="1680" y="246151"/>
                  </a:lnTo>
                  <a:lnTo>
                    <a:pt x="463" y="229811"/>
                  </a:lnTo>
                  <a:lnTo>
                    <a:pt x="305" y="225952"/>
                  </a:lnTo>
                  <a:lnTo>
                    <a:pt x="19" y="203353"/>
                  </a:lnTo>
                  <a:lnTo>
                    <a:pt x="0" y="198337"/>
                  </a:lnTo>
                  <a:lnTo>
                    <a:pt x="10" y="192698"/>
                  </a:lnTo>
                  <a:lnTo>
                    <a:pt x="21" y="187422"/>
                  </a:lnTo>
                  <a:lnTo>
                    <a:pt x="32" y="182146"/>
                  </a:lnTo>
                  <a:lnTo>
                    <a:pt x="60" y="177015"/>
                  </a:lnTo>
                  <a:lnTo>
                    <a:pt x="84" y="171695"/>
                  </a:lnTo>
                  <a:lnTo>
                    <a:pt x="108" y="166375"/>
                  </a:lnTo>
                  <a:lnTo>
                    <a:pt x="139" y="161021"/>
                  </a:lnTo>
                  <a:lnTo>
                    <a:pt x="167" y="155503"/>
                  </a:lnTo>
                  <a:lnTo>
                    <a:pt x="193" y="149986"/>
                  </a:lnTo>
                  <a:lnTo>
                    <a:pt x="221" y="144349"/>
                  </a:lnTo>
                  <a:lnTo>
                    <a:pt x="244" y="138590"/>
                  </a:lnTo>
                  <a:lnTo>
                    <a:pt x="268" y="132832"/>
                  </a:lnTo>
                  <a:lnTo>
                    <a:pt x="289" y="126662"/>
                  </a:lnTo>
                  <a:lnTo>
                    <a:pt x="307" y="120951"/>
                  </a:lnTo>
                  <a:lnTo>
                    <a:pt x="325" y="115241"/>
                  </a:lnTo>
                  <a:lnTo>
                    <a:pt x="70" y="109853"/>
                  </a:lnTo>
                  <a:lnTo>
                    <a:pt x="352" y="104327"/>
                  </a:lnTo>
                  <a:lnTo>
                    <a:pt x="634" y="98801"/>
                  </a:lnTo>
                  <a:lnTo>
                    <a:pt x="1363" y="93100"/>
                  </a:lnTo>
                  <a:lnTo>
                    <a:pt x="1999" y="87796"/>
                  </a:lnTo>
                  <a:lnTo>
                    <a:pt x="2635" y="82491"/>
                  </a:lnTo>
                  <a:lnTo>
                    <a:pt x="3193" y="77332"/>
                  </a:lnTo>
                  <a:lnTo>
                    <a:pt x="4168" y="72500"/>
                  </a:lnTo>
                  <a:lnTo>
                    <a:pt x="5143" y="67668"/>
                  </a:lnTo>
                  <a:lnTo>
                    <a:pt x="6601" y="63117"/>
                  </a:lnTo>
                  <a:lnTo>
                    <a:pt x="7849" y="58803"/>
                  </a:lnTo>
                  <a:lnTo>
                    <a:pt x="9098" y="54488"/>
                  </a:lnTo>
                  <a:lnTo>
                    <a:pt x="10217" y="50475"/>
                  </a:lnTo>
                  <a:lnTo>
                    <a:pt x="11660" y="46612"/>
                  </a:lnTo>
                  <a:lnTo>
                    <a:pt x="13104" y="42750"/>
                  </a:lnTo>
                  <a:lnTo>
                    <a:pt x="14943" y="39148"/>
                  </a:lnTo>
                  <a:lnTo>
                    <a:pt x="16508" y="35628"/>
                  </a:lnTo>
                  <a:lnTo>
                    <a:pt x="18073" y="32107"/>
                  </a:lnTo>
                  <a:lnTo>
                    <a:pt x="19421" y="28512"/>
                  </a:lnTo>
                  <a:lnTo>
                    <a:pt x="21051" y="25492"/>
                  </a:lnTo>
                  <a:lnTo>
                    <a:pt x="32603" y="10328"/>
                  </a:lnTo>
                  <a:lnTo>
                    <a:pt x="34888" y="8207"/>
                  </a:lnTo>
                  <a:lnTo>
                    <a:pt x="57283" y="0"/>
                  </a:lnTo>
                  <a:lnTo>
                    <a:pt x="61044" y="333"/>
                  </a:lnTo>
                  <a:lnTo>
                    <a:pt x="64804" y="667"/>
                  </a:lnTo>
                  <a:lnTo>
                    <a:pt x="68972" y="1631"/>
                  </a:lnTo>
                  <a:lnTo>
                    <a:pt x="72489" y="2985"/>
                  </a:lnTo>
                  <a:lnTo>
                    <a:pt x="76007" y="4340"/>
                  </a:lnTo>
                  <a:lnTo>
                    <a:pt x="90902" y="16033"/>
                  </a:lnTo>
                  <a:lnTo>
                    <a:pt x="93495" y="18788"/>
                  </a:lnTo>
                  <a:lnTo>
                    <a:pt x="95794" y="21873"/>
                  </a:lnTo>
                  <a:lnTo>
                    <a:pt x="97708" y="24990"/>
                  </a:lnTo>
                  <a:lnTo>
                    <a:pt x="99621" y="28107"/>
                  </a:lnTo>
                  <a:lnTo>
                    <a:pt x="101405" y="31428"/>
                  </a:lnTo>
                  <a:lnTo>
                    <a:pt x="102384" y="34736"/>
                  </a:lnTo>
                  <a:lnTo>
                    <a:pt x="103363" y="38045"/>
                  </a:lnTo>
                  <a:lnTo>
                    <a:pt x="103775" y="41459"/>
                  </a:lnTo>
                  <a:lnTo>
                    <a:pt x="103580" y="44841"/>
                  </a:lnTo>
                  <a:lnTo>
                    <a:pt x="103385" y="48223"/>
                  </a:lnTo>
                  <a:lnTo>
                    <a:pt x="102232" y="51644"/>
                  </a:lnTo>
                  <a:lnTo>
                    <a:pt x="101214" y="55028"/>
                  </a:lnTo>
                  <a:lnTo>
                    <a:pt x="100195" y="58411"/>
                  </a:lnTo>
                  <a:lnTo>
                    <a:pt x="92050" y="75126"/>
                  </a:lnTo>
                  <a:lnTo>
                    <a:pt x="89989" y="78159"/>
                  </a:lnTo>
                  <a:lnTo>
                    <a:pt x="87616" y="80714"/>
                  </a:lnTo>
                  <a:lnTo>
                    <a:pt x="85097" y="83343"/>
                  </a:lnTo>
                  <a:lnTo>
                    <a:pt x="82578" y="85973"/>
                  </a:lnTo>
                  <a:lnTo>
                    <a:pt x="79797" y="88651"/>
                  </a:lnTo>
                  <a:lnTo>
                    <a:pt x="76939" y="90902"/>
                  </a:lnTo>
                  <a:lnTo>
                    <a:pt x="74079" y="93153"/>
                  </a:lnTo>
                  <a:lnTo>
                    <a:pt x="71027" y="94898"/>
                  </a:lnTo>
                  <a:lnTo>
                    <a:pt x="67944" y="96847"/>
                  </a:lnTo>
                  <a:lnTo>
                    <a:pt x="64861" y="98796"/>
                  </a:lnTo>
                  <a:lnTo>
                    <a:pt x="61652" y="100858"/>
                  </a:lnTo>
                  <a:lnTo>
                    <a:pt x="58441" y="102594"/>
                  </a:lnTo>
                  <a:lnTo>
                    <a:pt x="55231" y="104331"/>
                  </a:lnTo>
                  <a:lnTo>
                    <a:pt x="51949" y="105931"/>
                  </a:lnTo>
                  <a:lnTo>
                    <a:pt x="48679" y="107266"/>
                  </a:lnTo>
                  <a:lnTo>
                    <a:pt x="45411" y="108601"/>
                  </a:lnTo>
                  <a:lnTo>
                    <a:pt x="28987" y="112712"/>
                  </a:lnTo>
                  <a:lnTo>
                    <a:pt x="25717" y="113251"/>
                  </a:lnTo>
                  <a:lnTo>
                    <a:pt x="22183" y="113579"/>
                  </a:lnTo>
                  <a:lnTo>
                    <a:pt x="19204" y="113843"/>
                  </a:lnTo>
                  <a:lnTo>
                    <a:pt x="16224" y="114106"/>
                  </a:lnTo>
                  <a:lnTo>
                    <a:pt x="12461" y="114219"/>
                  </a:lnTo>
                  <a:lnTo>
                    <a:pt x="11113" y="114294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83864" y="1935644"/>
              <a:ext cx="183726" cy="135996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27129" y="1923731"/>
            <a:ext cx="103668" cy="138279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6231934" y="1802091"/>
            <a:ext cx="401955" cy="268379"/>
          </a:xfrm>
          <a:custGeom>
            <a:avLst/>
            <a:gdLst/>
            <a:ahLst/>
            <a:cxnLst/>
            <a:rect l="l" t="t" r="r" b="b"/>
            <a:pathLst>
              <a:path w="401954" h="268605">
                <a:moveTo>
                  <a:pt x="66471" y="150496"/>
                </a:moveTo>
                <a:lnTo>
                  <a:pt x="65932" y="150496"/>
                </a:lnTo>
                <a:lnTo>
                  <a:pt x="65299" y="150496"/>
                </a:lnTo>
                <a:lnTo>
                  <a:pt x="63231" y="150496"/>
                </a:lnTo>
                <a:lnTo>
                  <a:pt x="61164" y="150496"/>
                </a:lnTo>
                <a:lnTo>
                  <a:pt x="58433" y="148065"/>
                </a:lnTo>
                <a:lnTo>
                  <a:pt x="54063" y="150496"/>
                </a:lnTo>
                <a:lnTo>
                  <a:pt x="49693" y="152927"/>
                </a:lnTo>
                <a:lnTo>
                  <a:pt x="42868" y="159147"/>
                </a:lnTo>
                <a:lnTo>
                  <a:pt x="15274" y="191653"/>
                </a:lnTo>
                <a:lnTo>
                  <a:pt x="915" y="227505"/>
                </a:lnTo>
                <a:lnTo>
                  <a:pt x="0" y="233346"/>
                </a:lnTo>
                <a:lnTo>
                  <a:pt x="293" y="238835"/>
                </a:lnTo>
                <a:lnTo>
                  <a:pt x="1114" y="243423"/>
                </a:lnTo>
                <a:lnTo>
                  <a:pt x="1935" y="248010"/>
                </a:lnTo>
                <a:lnTo>
                  <a:pt x="3754" y="251848"/>
                </a:lnTo>
                <a:lnTo>
                  <a:pt x="5844" y="255029"/>
                </a:lnTo>
                <a:lnTo>
                  <a:pt x="7935" y="258210"/>
                </a:lnTo>
                <a:lnTo>
                  <a:pt x="23301" y="266651"/>
                </a:lnTo>
                <a:lnTo>
                  <a:pt x="26666" y="267636"/>
                </a:lnTo>
                <a:lnTo>
                  <a:pt x="30283" y="268349"/>
                </a:lnTo>
                <a:lnTo>
                  <a:pt x="33843" y="268421"/>
                </a:lnTo>
                <a:lnTo>
                  <a:pt x="37403" y="268494"/>
                </a:lnTo>
                <a:lnTo>
                  <a:pt x="41068" y="267752"/>
                </a:lnTo>
                <a:lnTo>
                  <a:pt x="44660" y="267085"/>
                </a:lnTo>
                <a:lnTo>
                  <a:pt x="48253" y="266418"/>
                </a:lnTo>
                <a:lnTo>
                  <a:pt x="51859" y="265345"/>
                </a:lnTo>
                <a:lnTo>
                  <a:pt x="55397" y="264422"/>
                </a:lnTo>
                <a:lnTo>
                  <a:pt x="58935" y="263499"/>
                </a:lnTo>
                <a:lnTo>
                  <a:pt x="92561" y="242156"/>
                </a:lnTo>
                <a:lnTo>
                  <a:pt x="95459" y="239362"/>
                </a:lnTo>
                <a:lnTo>
                  <a:pt x="97907" y="236492"/>
                </a:lnTo>
                <a:lnTo>
                  <a:pt x="100354" y="233623"/>
                </a:lnTo>
                <a:lnTo>
                  <a:pt x="102417" y="230571"/>
                </a:lnTo>
                <a:lnTo>
                  <a:pt x="104638" y="227489"/>
                </a:lnTo>
                <a:lnTo>
                  <a:pt x="106860" y="224408"/>
                </a:lnTo>
                <a:lnTo>
                  <a:pt x="109234" y="221476"/>
                </a:lnTo>
                <a:lnTo>
                  <a:pt x="111235" y="218001"/>
                </a:lnTo>
                <a:lnTo>
                  <a:pt x="113235" y="214527"/>
                </a:lnTo>
                <a:lnTo>
                  <a:pt x="114822" y="210803"/>
                </a:lnTo>
                <a:lnTo>
                  <a:pt x="116642" y="206643"/>
                </a:lnTo>
                <a:lnTo>
                  <a:pt x="118463" y="202483"/>
                </a:lnTo>
                <a:lnTo>
                  <a:pt x="120466" y="197916"/>
                </a:lnTo>
                <a:lnTo>
                  <a:pt x="122156" y="193039"/>
                </a:lnTo>
                <a:lnTo>
                  <a:pt x="131121" y="154187"/>
                </a:lnTo>
                <a:lnTo>
                  <a:pt x="133630" y="122714"/>
                </a:lnTo>
                <a:lnTo>
                  <a:pt x="133926" y="116310"/>
                </a:lnTo>
                <a:lnTo>
                  <a:pt x="134063" y="109541"/>
                </a:lnTo>
                <a:lnTo>
                  <a:pt x="134170" y="103332"/>
                </a:lnTo>
                <a:lnTo>
                  <a:pt x="134276" y="97121"/>
                </a:lnTo>
                <a:lnTo>
                  <a:pt x="134546" y="91321"/>
                </a:lnTo>
                <a:lnTo>
                  <a:pt x="134270" y="85454"/>
                </a:lnTo>
                <a:lnTo>
                  <a:pt x="133994" y="79586"/>
                </a:lnTo>
                <a:lnTo>
                  <a:pt x="133204" y="73635"/>
                </a:lnTo>
                <a:lnTo>
                  <a:pt x="132514" y="68126"/>
                </a:lnTo>
                <a:lnTo>
                  <a:pt x="131823" y="62617"/>
                </a:lnTo>
                <a:lnTo>
                  <a:pt x="130908" y="57333"/>
                </a:lnTo>
                <a:lnTo>
                  <a:pt x="130127" y="52399"/>
                </a:lnTo>
                <a:lnTo>
                  <a:pt x="129347" y="47466"/>
                </a:lnTo>
                <a:lnTo>
                  <a:pt x="128525" y="42872"/>
                </a:lnTo>
                <a:lnTo>
                  <a:pt x="127832" y="38525"/>
                </a:lnTo>
                <a:lnTo>
                  <a:pt x="127139" y="34178"/>
                </a:lnTo>
                <a:lnTo>
                  <a:pt x="126503" y="30172"/>
                </a:lnTo>
                <a:lnTo>
                  <a:pt x="125972" y="26316"/>
                </a:lnTo>
                <a:lnTo>
                  <a:pt x="125441" y="22461"/>
                </a:lnTo>
                <a:lnTo>
                  <a:pt x="119593" y="700"/>
                </a:lnTo>
                <a:lnTo>
                  <a:pt x="118787" y="0"/>
                </a:lnTo>
                <a:lnTo>
                  <a:pt x="113669" y="36363"/>
                </a:lnTo>
                <a:lnTo>
                  <a:pt x="113609" y="40794"/>
                </a:lnTo>
                <a:lnTo>
                  <a:pt x="113603" y="45559"/>
                </a:lnTo>
                <a:lnTo>
                  <a:pt x="113600" y="50598"/>
                </a:lnTo>
                <a:lnTo>
                  <a:pt x="113597" y="55637"/>
                </a:lnTo>
                <a:lnTo>
                  <a:pt x="113626" y="61029"/>
                </a:lnTo>
                <a:lnTo>
                  <a:pt x="113653" y="66596"/>
                </a:lnTo>
                <a:lnTo>
                  <a:pt x="113679" y="72162"/>
                </a:lnTo>
                <a:lnTo>
                  <a:pt x="113451" y="78032"/>
                </a:lnTo>
                <a:lnTo>
                  <a:pt x="113758" y="83996"/>
                </a:lnTo>
                <a:lnTo>
                  <a:pt x="114064" y="89961"/>
                </a:lnTo>
                <a:lnTo>
                  <a:pt x="114826" y="96422"/>
                </a:lnTo>
                <a:lnTo>
                  <a:pt x="115491" y="102381"/>
                </a:lnTo>
                <a:lnTo>
                  <a:pt x="116155" y="108341"/>
                </a:lnTo>
                <a:lnTo>
                  <a:pt x="117013" y="113999"/>
                </a:lnTo>
                <a:lnTo>
                  <a:pt x="117743" y="119753"/>
                </a:lnTo>
                <a:lnTo>
                  <a:pt x="118473" y="125507"/>
                </a:lnTo>
                <a:lnTo>
                  <a:pt x="118963" y="131423"/>
                </a:lnTo>
                <a:lnTo>
                  <a:pt x="119872" y="136906"/>
                </a:lnTo>
                <a:lnTo>
                  <a:pt x="126520" y="163245"/>
                </a:lnTo>
                <a:lnTo>
                  <a:pt x="128176" y="168264"/>
                </a:lnTo>
                <a:lnTo>
                  <a:pt x="129832" y="173284"/>
                </a:lnTo>
                <a:lnTo>
                  <a:pt x="131354" y="178168"/>
                </a:lnTo>
                <a:lnTo>
                  <a:pt x="133134" y="182771"/>
                </a:lnTo>
                <a:lnTo>
                  <a:pt x="134915" y="187374"/>
                </a:lnTo>
                <a:lnTo>
                  <a:pt x="137049" y="191729"/>
                </a:lnTo>
                <a:lnTo>
                  <a:pt x="138859" y="195881"/>
                </a:lnTo>
                <a:lnTo>
                  <a:pt x="140669" y="200033"/>
                </a:lnTo>
                <a:lnTo>
                  <a:pt x="142207" y="203923"/>
                </a:lnTo>
                <a:lnTo>
                  <a:pt x="143995" y="207685"/>
                </a:lnTo>
                <a:lnTo>
                  <a:pt x="145782" y="211446"/>
                </a:lnTo>
                <a:lnTo>
                  <a:pt x="147570" y="215252"/>
                </a:lnTo>
                <a:lnTo>
                  <a:pt x="149582" y="218449"/>
                </a:lnTo>
                <a:lnTo>
                  <a:pt x="151593" y="221645"/>
                </a:lnTo>
                <a:lnTo>
                  <a:pt x="153743" y="224222"/>
                </a:lnTo>
                <a:lnTo>
                  <a:pt x="156065" y="226863"/>
                </a:lnTo>
                <a:lnTo>
                  <a:pt x="158388" y="229504"/>
                </a:lnTo>
                <a:lnTo>
                  <a:pt x="171800" y="239967"/>
                </a:lnTo>
                <a:lnTo>
                  <a:pt x="174666" y="241551"/>
                </a:lnTo>
                <a:lnTo>
                  <a:pt x="190049" y="246058"/>
                </a:lnTo>
                <a:lnTo>
                  <a:pt x="193200" y="246616"/>
                </a:lnTo>
                <a:lnTo>
                  <a:pt x="196414" y="246912"/>
                </a:lnTo>
                <a:lnTo>
                  <a:pt x="199625" y="247147"/>
                </a:lnTo>
                <a:lnTo>
                  <a:pt x="202836" y="247381"/>
                </a:lnTo>
                <a:lnTo>
                  <a:pt x="206080" y="247703"/>
                </a:lnTo>
                <a:lnTo>
                  <a:pt x="224517" y="243074"/>
                </a:lnTo>
                <a:lnTo>
                  <a:pt x="227115" y="241629"/>
                </a:lnTo>
                <a:lnTo>
                  <a:pt x="229714" y="240183"/>
                </a:lnTo>
                <a:lnTo>
                  <a:pt x="232381" y="238758"/>
                </a:lnTo>
                <a:lnTo>
                  <a:pt x="234624" y="237052"/>
                </a:lnTo>
                <a:lnTo>
                  <a:pt x="243335" y="226995"/>
                </a:lnTo>
                <a:lnTo>
                  <a:pt x="244723" y="224533"/>
                </a:lnTo>
                <a:lnTo>
                  <a:pt x="256526" y="189075"/>
                </a:lnTo>
                <a:lnTo>
                  <a:pt x="256949" y="185859"/>
                </a:lnTo>
                <a:lnTo>
                  <a:pt x="257890" y="166331"/>
                </a:lnTo>
                <a:lnTo>
                  <a:pt x="258155" y="162266"/>
                </a:lnTo>
                <a:lnTo>
                  <a:pt x="255469" y="154195"/>
                </a:lnTo>
                <a:lnTo>
                  <a:pt x="254575" y="154353"/>
                </a:lnTo>
                <a:lnTo>
                  <a:pt x="253814" y="155049"/>
                </a:lnTo>
                <a:lnTo>
                  <a:pt x="253052" y="155744"/>
                </a:lnTo>
                <a:lnTo>
                  <a:pt x="252250" y="157300"/>
                </a:lnTo>
                <a:lnTo>
                  <a:pt x="251576" y="159164"/>
                </a:lnTo>
                <a:lnTo>
                  <a:pt x="250902" y="161027"/>
                </a:lnTo>
                <a:lnTo>
                  <a:pt x="248130" y="178352"/>
                </a:lnTo>
                <a:lnTo>
                  <a:pt x="247608" y="181787"/>
                </a:lnTo>
                <a:lnTo>
                  <a:pt x="247672" y="185196"/>
                </a:lnTo>
                <a:lnTo>
                  <a:pt x="247736" y="188605"/>
                </a:lnTo>
                <a:lnTo>
                  <a:pt x="248332" y="192149"/>
                </a:lnTo>
                <a:lnTo>
                  <a:pt x="248861" y="195643"/>
                </a:lnTo>
                <a:lnTo>
                  <a:pt x="249390" y="199136"/>
                </a:lnTo>
                <a:lnTo>
                  <a:pt x="249905" y="202943"/>
                </a:lnTo>
                <a:lnTo>
                  <a:pt x="250847" y="206155"/>
                </a:lnTo>
                <a:lnTo>
                  <a:pt x="251789" y="209367"/>
                </a:lnTo>
                <a:lnTo>
                  <a:pt x="253255" y="212118"/>
                </a:lnTo>
                <a:lnTo>
                  <a:pt x="254513" y="214913"/>
                </a:lnTo>
                <a:lnTo>
                  <a:pt x="255771" y="217708"/>
                </a:lnTo>
                <a:lnTo>
                  <a:pt x="256923" y="220274"/>
                </a:lnTo>
                <a:lnTo>
                  <a:pt x="258396" y="222925"/>
                </a:lnTo>
                <a:lnTo>
                  <a:pt x="259868" y="225577"/>
                </a:lnTo>
                <a:lnTo>
                  <a:pt x="261478" y="228154"/>
                </a:lnTo>
                <a:lnTo>
                  <a:pt x="263347" y="230823"/>
                </a:lnTo>
                <a:lnTo>
                  <a:pt x="265216" y="233493"/>
                </a:lnTo>
                <a:lnTo>
                  <a:pt x="267321" y="236447"/>
                </a:lnTo>
                <a:lnTo>
                  <a:pt x="269611" y="238942"/>
                </a:lnTo>
                <a:lnTo>
                  <a:pt x="271900" y="241436"/>
                </a:lnTo>
                <a:lnTo>
                  <a:pt x="274435" y="243807"/>
                </a:lnTo>
                <a:lnTo>
                  <a:pt x="277086" y="245791"/>
                </a:lnTo>
                <a:lnTo>
                  <a:pt x="279737" y="247774"/>
                </a:lnTo>
                <a:lnTo>
                  <a:pt x="296228" y="254132"/>
                </a:lnTo>
                <a:lnTo>
                  <a:pt x="299957" y="254719"/>
                </a:lnTo>
                <a:lnTo>
                  <a:pt x="326362" y="250767"/>
                </a:lnTo>
                <a:lnTo>
                  <a:pt x="329464" y="249513"/>
                </a:lnTo>
                <a:lnTo>
                  <a:pt x="332566" y="248260"/>
                </a:lnTo>
                <a:lnTo>
                  <a:pt x="335662" y="247040"/>
                </a:lnTo>
                <a:lnTo>
                  <a:pt x="338259" y="245507"/>
                </a:lnTo>
                <a:lnTo>
                  <a:pt x="340858" y="243975"/>
                </a:lnTo>
                <a:lnTo>
                  <a:pt x="342876" y="242269"/>
                </a:lnTo>
                <a:lnTo>
                  <a:pt x="345050" y="240316"/>
                </a:lnTo>
                <a:lnTo>
                  <a:pt x="347223" y="238364"/>
                </a:lnTo>
                <a:lnTo>
                  <a:pt x="356222" y="226096"/>
                </a:lnTo>
                <a:lnTo>
                  <a:pt x="357613" y="223380"/>
                </a:lnTo>
                <a:lnTo>
                  <a:pt x="358723" y="220465"/>
                </a:lnTo>
                <a:lnTo>
                  <a:pt x="359641" y="217497"/>
                </a:lnTo>
                <a:lnTo>
                  <a:pt x="360559" y="214529"/>
                </a:lnTo>
                <a:lnTo>
                  <a:pt x="360932" y="211418"/>
                </a:lnTo>
                <a:lnTo>
                  <a:pt x="361727" y="208289"/>
                </a:lnTo>
                <a:lnTo>
                  <a:pt x="362522" y="205160"/>
                </a:lnTo>
                <a:lnTo>
                  <a:pt x="363543" y="201940"/>
                </a:lnTo>
                <a:lnTo>
                  <a:pt x="364412" y="198722"/>
                </a:lnTo>
                <a:lnTo>
                  <a:pt x="365281" y="195504"/>
                </a:lnTo>
                <a:lnTo>
                  <a:pt x="366452" y="191426"/>
                </a:lnTo>
                <a:lnTo>
                  <a:pt x="366940" y="188981"/>
                </a:lnTo>
                <a:lnTo>
                  <a:pt x="367428" y="186536"/>
                </a:lnTo>
                <a:lnTo>
                  <a:pt x="367396" y="184883"/>
                </a:lnTo>
                <a:lnTo>
                  <a:pt x="367341" y="184050"/>
                </a:lnTo>
                <a:lnTo>
                  <a:pt x="367285" y="183217"/>
                </a:lnTo>
                <a:lnTo>
                  <a:pt x="366926" y="183058"/>
                </a:lnTo>
                <a:lnTo>
                  <a:pt x="366608" y="183982"/>
                </a:lnTo>
                <a:lnTo>
                  <a:pt x="366290" y="184908"/>
                </a:lnTo>
                <a:lnTo>
                  <a:pt x="365559" y="187143"/>
                </a:lnTo>
                <a:lnTo>
                  <a:pt x="365435" y="189600"/>
                </a:lnTo>
                <a:lnTo>
                  <a:pt x="365310" y="192056"/>
                </a:lnTo>
                <a:lnTo>
                  <a:pt x="365597" y="195379"/>
                </a:lnTo>
                <a:lnTo>
                  <a:pt x="365859" y="198724"/>
                </a:lnTo>
                <a:lnTo>
                  <a:pt x="366123" y="202070"/>
                </a:lnTo>
                <a:lnTo>
                  <a:pt x="366600" y="205911"/>
                </a:lnTo>
                <a:lnTo>
                  <a:pt x="367012" y="209672"/>
                </a:lnTo>
                <a:lnTo>
                  <a:pt x="367424" y="213433"/>
                </a:lnTo>
                <a:lnTo>
                  <a:pt x="367645" y="217691"/>
                </a:lnTo>
                <a:lnTo>
                  <a:pt x="368331" y="221291"/>
                </a:lnTo>
                <a:lnTo>
                  <a:pt x="369018" y="224891"/>
                </a:lnTo>
                <a:lnTo>
                  <a:pt x="370154" y="228093"/>
                </a:lnTo>
                <a:lnTo>
                  <a:pt x="371130" y="231270"/>
                </a:lnTo>
                <a:lnTo>
                  <a:pt x="372108" y="234447"/>
                </a:lnTo>
                <a:lnTo>
                  <a:pt x="372967" y="237657"/>
                </a:lnTo>
                <a:lnTo>
                  <a:pt x="374194" y="240353"/>
                </a:lnTo>
                <a:lnTo>
                  <a:pt x="375420" y="243049"/>
                </a:lnTo>
                <a:lnTo>
                  <a:pt x="376805" y="245177"/>
                </a:lnTo>
                <a:lnTo>
                  <a:pt x="378487" y="247444"/>
                </a:lnTo>
                <a:lnTo>
                  <a:pt x="380169" y="249711"/>
                </a:lnTo>
                <a:lnTo>
                  <a:pt x="381852" y="252287"/>
                </a:lnTo>
                <a:lnTo>
                  <a:pt x="384287" y="253954"/>
                </a:lnTo>
                <a:lnTo>
                  <a:pt x="386721" y="255621"/>
                </a:lnTo>
                <a:lnTo>
                  <a:pt x="390156" y="256633"/>
                </a:lnTo>
                <a:lnTo>
                  <a:pt x="393093" y="257447"/>
                </a:lnTo>
                <a:lnTo>
                  <a:pt x="396029" y="258260"/>
                </a:lnTo>
                <a:lnTo>
                  <a:pt x="400436" y="258605"/>
                </a:lnTo>
                <a:lnTo>
                  <a:pt x="401904" y="258837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6710436" y="1797671"/>
            <a:ext cx="354330" cy="296296"/>
            <a:chOff x="6710436" y="1799181"/>
            <a:chExt cx="354330" cy="296545"/>
          </a:xfrm>
        </p:grpSpPr>
        <p:sp>
          <p:nvSpPr>
            <p:cNvPr id="48" name="object 48"/>
            <p:cNvSpPr/>
            <p:nvPr/>
          </p:nvSpPr>
          <p:spPr>
            <a:xfrm>
              <a:off x="6719961" y="1808706"/>
              <a:ext cx="222885" cy="277495"/>
            </a:xfrm>
            <a:custGeom>
              <a:avLst/>
              <a:gdLst/>
              <a:ahLst/>
              <a:cxnLst/>
              <a:rect l="l" t="t" r="r" b="b"/>
              <a:pathLst>
                <a:path w="222884" h="277494">
                  <a:moveTo>
                    <a:pt x="35816" y="154928"/>
                  </a:moveTo>
                  <a:lnTo>
                    <a:pt x="33926" y="157358"/>
                  </a:lnTo>
                  <a:lnTo>
                    <a:pt x="28340" y="163578"/>
                  </a:lnTo>
                  <a:lnTo>
                    <a:pt x="24476" y="169512"/>
                  </a:lnTo>
                  <a:lnTo>
                    <a:pt x="20613" y="175446"/>
                  </a:lnTo>
                  <a:lnTo>
                    <a:pt x="16019" y="183313"/>
                  </a:lnTo>
                  <a:lnTo>
                    <a:pt x="12636" y="190530"/>
                  </a:lnTo>
                  <a:lnTo>
                    <a:pt x="9252" y="197746"/>
                  </a:lnTo>
                  <a:lnTo>
                    <a:pt x="6205" y="205910"/>
                  </a:lnTo>
                  <a:lnTo>
                    <a:pt x="4176" y="212812"/>
                  </a:lnTo>
                  <a:lnTo>
                    <a:pt x="2147" y="219713"/>
                  </a:lnTo>
                  <a:lnTo>
                    <a:pt x="931" y="226097"/>
                  </a:lnTo>
                  <a:lnTo>
                    <a:pt x="465" y="231937"/>
                  </a:lnTo>
                  <a:lnTo>
                    <a:pt x="0" y="237778"/>
                  </a:lnTo>
                  <a:lnTo>
                    <a:pt x="13474" y="266939"/>
                  </a:lnTo>
                  <a:lnTo>
                    <a:pt x="16227" y="268876"/>
                  </a:lnTo>
                  <a:lnTo>
                    <a:pt x="19129" y="270367"/>
                  </a:lnTo>
                  <a:lnTo>
                    <a:pt x="22593" y="271083"/>
                  </a:lnTo>
                  <a:lnTo>
                    <a:pt x="26058" y="271798"/>
                  </a:lnTo>
                  <a:lnTo>
                    <a:pt x="30219" y="271520"/>
                  </a:lnTo>
                  <a:lnTo>
                    <a:pt x="34260" y="271233"/>
                  </a:lnTo>
                  <a:lnTo>
                    <a:pt x="38301" y="270946"/>
                  </a:lnTo>
                  <a:lnTo>
                    <a:pt x="42656" y="270100"/>
                  </a:lnTo>
                  <a:lnTo>
                    <a:pt x="46837" y="269362"/>
                  </a:lnTo>
                  <a:lnTo>
                    <a:pt x="51020" y="268622"/>
                  </a:lnTo>
                  <a:lnTo>
                    <a:pt x="55270" y="267907"/>
                  </a:lnTo>
                  <a:lnTo>
                    <a:pt x="59352" y="266797"/>
                  </a:lnTo>
                  <a:lnTo>
                    <a:pt x="63433" y="265688"/>
                  </a:lnTo>
                  <a:lnTo>
                    <a:pt x="67450" y="264079"/>
                  </a:lnTo>
                  <a:lnTo>
                    <a:pt x="71327" y="262702"/>
                  </a:lnTo>
                  <a:lnTo>
                    <a:pt x="75204" y="261326"/>
                  </a:lnTo>
                  <a:lnTo>
                    <a:pt x="78960" y="260084"/>
                  </a:lnTo>
                  <a:lnTo>
                    <a:pt x="82616" y="258538"/>
                  </a:lnTo>
                  <a:lnTo>
                    <a:pt x="103400" y="247089"/>
                  </a:lnTo>
                  <a:lnTo>
                    <a:pt x="106719" y="244785"/>
                  </a:lnTo>
                  <a:lnTo>
                    <a:pt x="109956" y="242249"/>
                  </a:lnTo>
                  <a:lnTo>
                    <a:pt x="113178" y="239597"/>
                  </a:lnTo>
                  <a:lnTo>
                    <a:pt x="116400" y="236945"/>
                  </a:lnTo>
                  <a:lnTo>
                    <a:pt x="119567" y="234094"/>
                  </a:lnTo>
                  <a:lnTo>
                    <a:pt x="122733" y="231180"/>
                  </a:lnTo>
                  <a:lnTo>
                    <a:pt x="125900" y="228266"/>
                  </a:lnTo>
                  <a:lnTo>
                    <a:pt x="147195" y="197555"/>
                  </a:lnTo>
                  <a:lnTo>
                    <a:pt x="149360" y="192982"/>
                  </a:lnTo>
                  <a:lnTo>
                    <a:pt x="151044" y="188424"/>
                  </a:lnTo>
                  <a:lnTo>
                    <a:pt x="152941" y="183577"/>
                  </a:lnTo>
                  <a:lnTo>
                    <a:pt x="154838" y="178731"/>
                  </a:lnTo>
                  <a:lnTo>
                    <a:pt x="156869" y="173716"/>
                  </a:lnTo>
                  <a:lnTo>
                    <a:pt x="158581" y="168477"/>
                  </a:lnTo>
                  <a:lnTo>
                    <a:pt x="160292" y="163238"/>
                  </a:lnTo>
                  <a:lnTo>
                    <a:pt x="161881" y="157767"/>
                  </a:lnTo>
                  <a:lnTo>
                    <a:pt x="163208" y="152142"/>
                  </a:lnTo>
                  <a:lnTo>
                    <a:pt x="164535" y="146517"/>
                  </a:lnTo>
                  <a:lnTo>
                    <a:pt x="165634" y="140668"/>
                  </a:lnTo>
                  <a:lnTo>
                    <a:pt x="166544" y="134725"/>
                  </a:lnTo>
                  <a:lnTo>
                    <a:pt x="167454" y="128783"/>
                  </a:lnTo>
                  <a:lnTo>
                    <a:pt x="168119" y="122389"/>
                  </a:lnTo>
                  <a:lnTo>
                    <a:pt x="168665" y="116487"/>
                  </a:lnTo>
                  <a:lnTo>
                    <a:pt x="169212" y="110586"/>
                  </a:lnTo>
                  <a:lnTo>
                    <a:pt x="169549" y="104736"/>
                  </a:lnTo>
                  <a:lnTo>
                    <a:pt x="169820" y="99319"/>
                  </a:lnTo>
                  <a:lnTo>
                    <a:pt x="170091" y="93902"/>
                  </a:lnTo>
                  <a:lnTo>
                    <a:pt x="170206" y="89048"/>
                  </a:lnTo>
                  <a:lnTo>
                    <a:pt x="170295" y="83984"/>
                  </a:lnTo>
                  <a:lnTo>
                    <a:pt x="170383" y="78919"/>
                  </a:lnTo>
                  <a:lnTo>
                    <a:pt x="170367" y="73768"/>
                  </a:lnTo>
                  <a:lnTo>
                    <a:pt x="170349" y="68931"/>
                  </a:lnTo>
                  <a:lnTo>
                    <a:pt x="170329" y="64093"/>
                  </a:lnTo>
                  <a:lnTo>
                    <a:pt x="170252" y="59399"/>
                  </a:lnTo>
                  <a:lnTo>
                    <a:pt x="170183" y="54958"/>
                  </a:lnTo>
                  <a:lnTo>
                    <a:pt x="170114" y="50516"/>
                  </a:lnTo>
                  <a:lnTo>
                    <a:pt x="170018" y="46309"/>
                  </a:lnTo>
                  <a:lnTo>
                    <a:pt x="169936" y="42279"/>
                  </a:lnTo>
                  <a:lnTo>
                    <a:pt x="169853" y="38250"/>
                  </a:lnTo>
                  <a:lnTo>
                    <a:pt x="169765" y="34461"/>
                  </a:lnTo>
                  <a:lnTo>
                    <a:pt x="169690" y="30783"/>
                  </a:lnTo>
                  <a:lnTo>
                    <a:pt x="169615" y="27106"/>
                  </a:lnTo>
                  <a:lnTo>
                    <a:pt x="169545" y="23629"/>
                  </a:lnTo>
                  <a:lnTo>
                    <a:pt x="169487" y="20213"/>
                  </a:lnTo>
                  <a:lnTo>
                    <a:pt x="169428" y="16795"/>
                  </a:lnTo>
                  <a:lnTo>
                    <a:pt x="169650" y="13256"/>
                  </a:lnTo>
                  <a:lnTo>
                    <a:pt x="169339" y="10281"/>
                  </a:lnTo>
                  <a:lnTo>
                    <a:pt x="169028" y="7304"/>
                  </a:lnTo>
                  <a:lnTo>
                    <a:pt x="168278" y="4066"/>
                  </a:lnTo>
                  <a:lnTo>
                    <a:pt x="167624" y="2356"/>
                  </a:lnTo>
                  <a:lnTo>
                    <a:pt x="166971" y="647"/>
                  </a:lnTo>
                  <a:lnTo>
                    <a:pt x="166402" y="0"/>
                  </a:lnTo>
                  <a:lnTo>
                    <a:pt x="165418" y="25"/>
                  </a:lnTo>
                  <a:lnTo>
                    <a:pt x="164434" y="49"/>
                  </a:lnTo>
                  <a:lnTo>
                    <a:pt x="154682" y="18686"/>
                  </a:lnTo>
                  <a:lnTo>
                    <a:pt x="153747" y="22370"/>
                  </a:lnTo>
                  <a:lnTo>
                    <a:pt x="149869" y="60919"/>
                  </a:lnTo>
                  <a:lnTo>
                    <a:pt x="149658" y="66519"/>
                  </a:lnTo>
                  <a:lnTo>
                    <a:pt x="149558" y="72443"/>
                  </a:lnTo>
                  <a:lnTo>
                    <a:pt x="149480" y="78453"/>
                  </a:lnTo>
                  <a:lnTo>
                    <a:pt x="149402" y="84464"/>
                  </a:lnTo>
                  <a:lnTo>
                    <a:pt x="149129" y="90707"/>
                  </a:lnTo>
                  <a:lnTo>
                    <a:pt x="149400" y="96980"/>
                  </a:lnTo>
                  <a:lnTo>
                    <a:pt x="149672" y="103254"/>
                  </a:lnTo>
                  <a:lnTo>
                    <a:pt x="150439" y="109676"/>
                  </a:lnTo>
                  <a:lnTo>
                    <a:pt x="151110" y="116095"/>
                  </a:lnTo>
                  <a:lnTo>
                    <a:pt x="151780" y="122514"/>
                  </a:lnTo>
                  <a:lnTo>
                    <a:pt x="152667" y="129014"/>
                  </a:lnTo>
                  <a:lnTo>
                    <a:pt x="153423" y="135495"/>
                  </a:lnTo>
                  <a:lnTo>
                    <a:pt x="154178" y="141976"/>
                  </a:lnTo>
                  <a:lnTo>
                    <a:pt x="154974" y="148760"/>
                  </a:lnTo>
                  <a:lnTo>
                    <a:pt x="155643" y="154980"/>
                  </a:lnTo>
                  <a:lnTo>
                    <a:pt x="156314" y="161201"/>
                  </a:lnTo>
                  <a:lnTo>
                    <a:pt x="156659" y="166973"/>
                  </a:lnTo>
                  <a:lnTo>
                    <a:pt x="157442" y="172816"/>
                  </a:lnTo>
                  <a:lnTo>
                    <a:pt x="158226" y="178660"/>
                  </a:lnTo>
                  <a:lnTo>
                    <a:pt x="159366" y="184566"/>
                  </a:lnTo>
                  <a:lnTo>
                    <a:pt x="160343" y="190037"/>
                  </a:lnTo>
                  <a:lnTo>
                    <a:pt x="161319" y="195508"/>
                  </a:lnTo>
                  <a:lnTo>
                    <a:pt x="162394" y="200747"/>
                  </a:lnTo>
                  <a:lnTo>
                    <a:pt x="163301" y="205642"/>
                  </a:lnTo>
                  <a:lnTo>
                    <a:pt x="164209" y="210537"/>
                  </a:lnTo>
                  <a:lnTo>
                    <a:pt x="165068" y="215093"/>
                  </a:lnTo>
                  <a:lnTo>
                    <a:pt x="165786" y="219408"/>
                  </a:lnTo>
                  <a:lnTo>
                    <a:pt x="166505" y="223723"/>
                  </a:lnTo>
                  <a:lnTo>
                    <a:pt x="166840" y="227702"/>
                  </a:lnTo>
                  <a:lnTo>
                    <a:pt x="167612" y="231534"/>
                  </a:lnTo>
                  <a:lnTo>
                    <a:pt x="168384" y="235366"/>
                  </a:lnTo>
                  <a:lnTo>
                    <a:pt x="169480" y="238920"/>
                  </a:lnTo>
                  <a:lnTo>
                    <a:pt x="170417" y="242399"/>
                  </a:lnTo>
                  <a:lnTo>
                    <a:pt x="171354" y="245878"/>
                  </a:lnTo>
                  <a:lnTo>
                    <a:pt x="172105" y="249426"/>
                  </a:lnTo>
                  <a:lnTo>
                    <a:pt x="173235" y="252407"/>
                  </a:lnTo>
                  <a:lnTo>
                    <a:pt x="174366" y="255388"/>
                  </a:lnTo>
                  <a:lnTo>
                    <a:pt x="175896" y="257790"/>
                  </a:lnTo>
                  <a:lnTo>
                    <a:pt x="177201" y="260286"/>
                  </a:lnTo>
                  <a:lnTo>
                    <a:pt x="178506" y="262781"/>
                  </a:lnTo>
                  <a:lnTo>
                    <a:pt x="179626" y="265281"/>
                  </a:lnTo>
                  <a:lnTo>
                    <a:pt x="181066" y="267380"/>
                  </a:lnTo>
                  <a:lnTo>
                    <a:pt x="182506" y="269479"/>
                  </a:lnTo>
                  <a:lnTo>
                    <a:pt x="183770" y="271333"/>
                  </a:lnTo>
                  <a:lnTo>
                    <a:pt x="185844" y="272877"/>
                  </a:lnTo>
                  <a:lnTo>
                    <a:pt x="187917" y="274420"/>
                  </a:lnTo>
                  <a:lnTo>
                    <a:pt x="190658" y="275907"/>
                  </a:lnTo>
                  <a:lnTo>
                    <a:pt x="193506" y="276640"/>
                  </a:lnTo>
                  <a:lnTo>
                    <a:pt x="196352" y="277373"/>
                  </a:lnTo>
                  <a:lnTo>
                    <a:pt x="220756" y="274828"/>
                  </a:lnTo>
                  <a:lnTo>
                    <a:pt x="222259" y="274546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41535" y="1976259"/>
              <a:ext cx="213995" cy="87630"/>
            </a:xfrm>
            <a:custGeom>
              <a:avLst/>
              <a:gdLst/>
              <a:ahLst/>
              <a:cxnLst/>
              <a:rect l="l" t="t" r="r" b="b"/>
              <a:pathLst>
                <a:path w="213995" h="87630">
                  <a:moveTo>
                    <a:pt x="0" y="6439"/>
                  </a:moveTo>
                  <a:lnTo>
                    <a:pt x="4418" y="5844"/>
                  </a:lnTo>
                  <a:lnTo>
                    <a:pt x="10703" y="4987"/>
                  </a:lnTo>
                  <a:lnTo>
                    <a:pt x="18115" y="4045"/>
                  </a:lnTo>
                  <a:lnTo>
                    <a:pt x="62008" y="508"/>
                  </a:lnTo>
                  <a:lnTo>
                    <a:pt x="89795" y="0"/>
                  </a:lnTo>
                  <a:lnTo>
                    <a:pt x="98669" y="171"/>
                  </a:lnTo>
                  <a:lnTo>
                    <a:pt x="140505" y="3965"/>
                  </a:lnTo>
                  <a:lnTo>
                    <a:pt x="148520" y="6041"/>
                  </a:lnTo>
                  <a:lnTo>
                    <a:pt x="155678" y="7826"/>
                  </a:lnTo>
                  <a:lnTo>
                    <a:pt x="185907" y="19865"/>
                  </a:lnTo>
                  <a:lnTo>
                    <a:pt x="189030" y="22181"/>
                  </a:lnTo>
                  <a:lnTo>
                    <a:pt x="190777" y="24679"/>
                  </a:lnTo>
                  <a:lnTo>
                    <a:pt x="192681" y="27297"/>
                  </a:lnTo>
                  <a:lnTo>
                    <a:pt x="194585" y="29914"/>
                  </a:lnTo>
                  <a:lnTo>
                    <a:pt x="196088" y="32706"/>
                  </a:lnTo>
                  <a:lnTo>
                    <a:pt x="197329" y="35569"/>
                  </a:lnTo>
                  <a:lnTo>
                    <a:pt x="198570" y="38432"/>
                  </a:lnTo>
                  <a:lnTo>
                    <a:pt x="199156" y="41437"/>
                  </a:lnTo>
                  <a:lnTo>
                    <a:pt x="200124" y="44476"/>
                  </a:lnTo>
                  <a:lnTo>
                    <a:pt x="201092" y="47516"/>
                  </a:lnTo>
                  <a:lnTo>
                    <a:pt x="202200" y="50656"/>
                  </a:lnTo>
                  <a:lnTo>
                    <a:pt x="203137" y="53807"/>
                  </a:lnTo>
                  <a:lnTo>
                    <a:pt x="204075" y="56958"/>
                  </a:lnTo>
                  <a:lnTo>
                    <a:pt x="204985" y="60172"/>
                  </a:lnTo>
                  <a:lnTo>
                    <a:pt x="205747" y="63383"/>
                  </a:lnTo>
                  <a:lnTo>
                    <a:pt x="206510" y="66595"/>
                  </a:lnTo>
                  <a:lnTo>
                    <a:pt x="210641" y="81177"/>
                  </a:lnTo>
                  <a:lnTo>
                    <a:pt x="211614" y="83516"/>
                  </a:lnTo>
                  <a:lnTo>
                    <a:pt x="213067" y="86119"/>
                  </a:lnTo>
                  <a:lnTo>
                    <a:pt x="213553" y="87107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41636" y="1820651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>
                  <a:moveTo>
                    <a:pt x="0" y="0"/>
                  </a:moveTo>
                  <a:lnTo>
                    <a:pt x="1620" y="0"/>
                  </a:lnTo>
                  <a:lnTo>
                    <a:pt x="3774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7138861" y="1931975"/>
            <a:ext cx="251460" cy="133873"/>
          </a:xfrm>
          <a:custGeom>
            <a:avLst/>
            <a:gdLst/>
            <a:ahLst/>
            <a:cxnLst/>
            <a:rect l="l" t="t" r="r" b="b"/>
            <a:pathLst>
              <a:path w="251459" h="133985">
                <a:moveTo>
                  <a:pt x="45704" y="1439"/>
                </a:moveTo>
                <a:lnTo>
                  <a:pt x="44894" y="1439"/>
                </a:lnTo>
                <a:lnTo>
                  <a:pt x="43271" y="1169"/>
                </a:lnTo>
                <a:lnTo>
                  <a:pt x="40844" y="1439"/>
                </a:lnTo>
                <a:lnTo>
                  <a:pt x="38417" y="1709"/>
                </a:lnTo>
                <a:lnTo>
                  <a:pt x="34774" y="0"/>
                </a:lnTo>
                <a:lnTo>
                  <a:pt x="31141" y="3060"/>
                </a:lnTo>
                <a:lnTo>
                  <a:pt x="9431" y="42873"/>
                </a:lnTo>
                <a:lnTo>
                  <a:pt x="306" y="81225"/>
                </a:lnTo>
                <a:lnTo>
                  <a:pt x="0" y="93003"/>
                </a:lnTo>
                <a:lnTo>
                  <a:pt x="660" y="98000"/>
                </a:lnTo>
                <a:lnTo>
                  <a:pt x="1768" y="102146"/>
                </a:lnTo>
                <a:lnTo>
                  <a:pt x="2877" y="106291"/>
                </a:lnTo>
                <a:lnTo>
                  <a:pt x="4714" y="109418"/>
                </a:lnTo>
                <a:lnTo>
                  <a:pt x="6805" y="111987"/>
                </a:lnTo>
                <a:lnTo>
                  <a:pt x="8897" y="114556"/>
                </a:lnTo>
                <a:lnTo>
                  <a:pt x="11549" y="116216"/>
                </a:lnTo>
                <a:lnTo>
                  <a:pt x="14316" y="117561"/>
                </a:lnTo>
                <a:lnTo>
                  <a:pt x="17084" y="118905"/>
                </a:lnTo>
                <a:lnTo>
                  <a:pt x="20503" y="119819"/>
                </a:lnTo>
                <a:lnTo>
                  <a:pt x="23408" y="120053"/>
                </a:lnTo>
                <a:lnTo>
                  <a:pt x="26313" y="120285"/>
                </a:lnTo>
                <a:lnTo>
                  <a:pt x="28994" y="119591"/>
                </a:lnTo>
                <a:lnTo>
                  <a:pt x="31744" y="118959"/>
                </a:lnTo>
                <a:lnTo>
                  <a:pt x="34494" y="118327"/>
                </a:lnTo>
                <a:lnTo>
                  <a:pt x="37431" y="117487"/>
                </a:lnTo>
                <a:lnTo>
                  <a:pt x="39905" y="116259"/>
                </a:lnTo>
                <a:lnTo>
                  <a:pt x="42379" y="115032"/>
                </a:lnTo>
                <a:lnTo>
                  <a:pt x="44674" y="113451"/>
                </a:lnTo>
                <a:lnTo>
                  <a:pt x="46591" y="111595"/>
                </a:lnTo>
                <a:lnTo>
                  <a:pt x="48507" y="109739"/>
                </a:lnTo>
                <a:lnTo>
                  <a:pt x="49821" y="107516"/>
                </a:lnTo>
                <a:lnTo>
                  <a:pt x="51403" y="105121"/>
                </a:lnTo>
                <a:lnTo>
                  <a:pt x="61614" y="82055"/>
                </a:lnTo>
                <a:lnTo>
                  <a:pt x="62628" y="78839"/>
                </a:lnTo>
                <a:lnTo>
                  <a:pt x="63642" y="75623"/>
                </a:lnTo>
                <a:lnTo>
                  <a:pt x="64905" y="72592"/>
                </a:lnTo>
                <a:lnTo>
                  <a:pt x="65978" y="69036"/>
                </a:lnTo>
                <a:lnTo>
                  <a:pt x="70540" y="49170"/>
                </a:lnTo>
                <a:lnTo>
                  <a:pt x="71497" y="45449"/>
                </a:lnTo>
                <a:lnTo>
                  <a:pt x="72455" y="41729"/>
                </a:lnTo>
                <a:lnTo>
                  <a:pt x="73725" y="38434"/>
                </a:lnTo>
                <a:lnTo>
                  <a:pt x="74808" y="35181"/>
                </a:lnTo>
                <a:lnTo>
                  <a:pt x="75891" y="31928"/>
                </a:lnTo>
                <a:lnTo>
                  <a:pt x="77033" y="28937"/>
                </a:lnTo>
                <a:lnTo>
                  <a:pt x="77995" y="25930"/>
                </a:lnTo>
                <a:lnTo>
                  <a:pt x="78957" y="22924"/>
                </a:lnTo>
                <a:lnTo>
                  <a:pt x="79301" y="19514"/>
                </a:lnTo>
                <a:lnTo>
                  <a:pt x="80578" y="17142"/>
                </a:lnTo>
                <a:lnTo>
                  <a:pt x="89158" y="10226"/>
                </a:lnTo>
                <a:lnTo>
                  <a:pt x="91128" y="10474"/>
                </a:lnTo>
                <a:lnTo>
                  <a:pt x="101232" y="16716"/>
                </a:lnTo>
                <a:lnTo>
                  <a:pt x="103192" y="19029"/>
                </a:lnTo>
                <a:lnTo>
                  <a:pt x="105150" y="21341"/>
                </a:lnTo>
                <a:lnTo>
                  <a:pt x="107363" y="24158"/>
                </a:lnTo>
                <a:lnTo>
                  <a:pt x="109233" y="27061"/>
                </a:lnTo>
                <a:lnTo>
                  <a:pt x="111104" y="29964"/>
                </a:lnTo>
                <a:lnTo>
                  <a:pt x="112635" y="33470"/>
                </a:lnTo>
                <a:lnTo>
                  <a:pt x="114413" y="36445"/>
                </a:lnTo>
                <a:lnTo>
                  <a:pt x="116192" y="39420"/>
                </a:lnTo>
                <a:lnTo>
                  <a:pt x="118202" y="42134"/>
                </a:lnTo>
                <a:lnTo>
                  <a:pt x="119901" y="44908"/>
                </a:lnTo>
                <a:lnTo>
                  <a:pt x="121601" y="47683"/>
                </a:lnTo>
                <a:lnTo>
                  <a:pt x="123239" y="50351"/>
                </a:lnTo>
                <a:lnTo>
                  <a:pt x="124611" y="53094"/>
                </a:lnTo>
                <a:lnTo>
                  <a:pt x="125982" y="55837"/>
                </a:lnTo>
                <a:lnTo>
                  <a:pt x="127155" y="58568"/>
                </a:lnTo>
                <a:lnTo>
                  <a:pt x="128130" y="61369"/>
                </a:lnTo>
                <a:lnTo>
                  <a:pt x="129104" y="64171"/>
                </a:lnTo>
                <a:lnTo>
                  <a:pt x="129575" y="67278"/>
                </a:lnTo>
                <a:lnTo>
                  <a:pt x="130455" y="69903"/>
                </a:lnTo>
                <a:lnTo>
                  <a:pt x="131335" y="72528"/>
                </a:lnTo>
                <a:lnTo>
                  <a:pt x="132456" y="75566"/>
                </a:lnTo>
                <a:lnTo>
                  <a:pt x="133409" y="77115"/>
                </a:lnTo>
                <a:lnTo>
                  <a:pt x="134363" y="78665"/>
                </a:lnTo>
                <a:lnTo>
                  <a:pt x="135347" y="79261"/>
                </a:lnTo>
                <a:lnTo>
                  <a:pt x="136175" y="79200"/>
                </a:lnTo>
                <a:lnTo>
                  <a:pt x="137003" y="79138"/>
                </a:lnTo>
                <a:lnTo>
                  <a:pt x="137752" y="78143"/>
                </a:lnTo>
                <a:lnTo>
                  <a:pt x="138376" y="76746"/>
                </a:lnTo>
                <a:lnTo>
                  <a:pt x="139000" y="75349"/>
                </a:lnTo>
                <a:lnTo>
                  <a:pt x="139234" y="73186"/>
                </a:lnTo>
                <a:lnTo>
                  <a:pt x="139921" y="70819"/>
                </a:lnTo>
                <a:lnTo>
                  <a:pt x="140607" y="68452"/>
                </a:lnTo>
                <a:lnTo>
                  <a:pt x="141624" y="65533"/>
                </a:lnTo>
                <a:lnTo>
                  <a:pt x="142495" y="62543"/>
                </a:lnTo>
                <a:lnTo>
                  <a:pt x="143366" y="59553"/>
                </a:lnTo>
                <a:lnTo>
                  <a:pt x="144060" y="55942"/>
                </a:lnTo>
                <a:lnTo>
                  <a:pt x="145146" y="52878"/>
                </a:lnTo>
                <a:lnTo>
                  <a:pt x="146231" y="49815"/>
                </a:lnTo>
                <a:lnTo>
                  <a:pt x="147727" y="47013"/>
                </a:lnTo>
                <a:lnTo>
                  <a:pt x="149004" y="44163"/>
                </a:lnTo>
                <a:lnTo>
                  <a:pt x="150282" y="41314"/>
                </a:lnTo>
                <a:lnTo>
                  <a:pt x="151384" y="38582"/>
                </a:lnTo>
                <a:lnTo>
                  <a:pt x="152810" y="35783"/>
                </a:lnTo>
                <a:lnTo>
                  <a:pt x="154237" y="32985"/>
                </a:lnTo>
                <a:lnTo>
                  <a:pt x="156036" y="30212"/>
                </a:lnTo>
                <a:lnTo>
                  <a:pt x="157564" y="27375"/>
                </a:lnTo>
                <a:lnTo>
                  <a:pt x="159093" y="24539"/>
                </a:lnTo>
                <a:lnTo>
                  <a:pt x="160393" y="21407"/>
                </a:lnTo>
                <a:lnTo>
                  <a:pt x="161983" y="18762"/>
                </a:lnTo>
                <a:lnTo>
                  <a:pt x="163572" y="16118"/>
                </a:lnTo>
                <a:lnTo>
                  <a:pt x="165212" y="13609"/>
                </a:lnTo>
                <a:lnTo>
                  <a:pt x="167102" y="11511"/>
                </a:lnTo>
                <a:lnTo>
                  <a:pt x="168992" y="9413"/>
                </a:lnTo>
                <a:lnTo>
                  <a:pt x="185503" y="4315"/>
                </a:lnTo>
                <a:lnTo>
                  <a:pt x="189123" y="5012"/>
                </a:lnTo>
                <a:lnTo>
                  <a:pt x="192692" y="6144"/>
                </a:lnTo>
                <a:lnTo>
                  <a:pt x="196260" y="7277"/>
                </a:lnTo>
                <a:lnTo>
                  <a:pt x="200287" y="9069"/>
                </a:lnTo>
                <a:lnTo>
                  <a:pt x="203689" y="11118"/>
                </a:lnTo>
                <a:lnTo>
                  <a:pt x="207092" y="13168"/>
                </a:lnTo>
                <a:lnTo>
                  <a:pt x="210097" y="15742"/>
                </a:lnTo>
                <a:lnTo>
                  <a:pt x="213107" y="18442"/>
                </a:lnTo>
                <a:lnTo>
                  <a:pt x="216119" y="21141"/>
                </a:lnTo>
                <a:lnTo>
                  <a:pt x="219182" y="24210"/>
                </a:lnTo>
                <a:lnTo>
                  <a:pt x="221756" y="27316"/>
                </a:lnTo>
                <a:lnTo>
                  <a:pt x="224329" y="30421"/>
                </a:lnTo>
                <a:lnTo>
                  <a:pt x="226631" y="33755"/>
                </a:lnTo>
                <a:lnTo>
                  <a:pt x="228548" y="37076"/>
                </a:lnTo>
                <a:lnTo>
                  <a:pt x="230465" y="40397"/>
                </a:lnTo>
                <a:lnTo>
                  <a:pt x="231725" y="43837"/>
                </a:lnTo>
                <a:lnTo>
                  <a:pt x="233257" y="47242"/>
                </a:lnTo>
                <a:lnTo>
                  <a:pt x="234791" y="50646"/>
                </a:lnTo>
                <a:lnTo>
                  <a:pt x="236395" y="54095"/>
                </a:lnTo>
                <a:lnTo>
                  <a:pt x="237745" y="57501"/>
                </a:lnTo>
                <a:lnTo>
                  <a:pt x="239096" y="60909"/>
                </a:lnTo>
                <a:lnTo>
                  <a:pt x="240331" y="64316"/>
                </a:lnTo>
                <a:lnTo>
                  <a:pt x="241360" y="67685"/>
                </a:lnTo>
                <a:lnTo>
                  <a:pt x="242389" y="71055"/>
                </a:lnTo>
                <a:lnTo>
                  <a:pt x="243228" y="74402"/>
                </a:lnTo>
                <a:lnTo>
                  <a:pt x="243922" y="77720"/>
                </a:lnTo>
                <a:lnTo>
                  <a:pt x="244616" y="81039"/>
                </a:lnTo>
                <a:lnTo>
                  <a:pt x="245115" y="84327"/>
                </a:lnTo>
                <a:lnTo>
                  <a:pt x="245523" y="87595"/>
                </a:lnTo>
                <a:lnTo>
                  <a:pt x="245932" y="90864"/>
                </a:lnTo>
                <a:lnTo>
                  <a:pt x="245905" y="94103"/>
                </a:lnTo>
                <a:lnTo>
                  <a:pt x="246372" y="97332"/>
                </a:lnTo>
                <a:lnTo>
                  <a:pt x="246838" y="100560"/>
                </a:lnTo>
                <a:lnTo>
                  <a:pt x="247634" y="103765"/>
                </a:lnTo>
                <a:lnTo>
                  <a:pt x="248318" y="106964"/>
                </a:lnTo>
                <a:lnTo>
                  <a:pt x="249004" y="110164"/>
                </a:lnTo>
                <a:lnTo>
                  <a:pt x="250076" y="113347"/>
                </a:lnTo>
                <a:lnTo>
                  <a:pt x="250485" y="116528"/>
                </a:lnTo>
                <a:lnTo>
                  <a:pt x="250894" y="119710"/>
                </a:lnTo>
                <a:lnTo>
                  <a:pt x="250841" y="123151"/>
                </a:lnTo>
                <a:lnTo>
                  <a:pt x="250773" y="126052"/>
                </a:lnTo>
                <a:lnTo>
                  <a:pt x="250704" y="128954"/>
                </a:lnTo>
                <a:lnTo>
                  <a:pt x="250188" y="132623"/>
                </a:lnTo>
                <a:lnTo>
                  <a:pt x="250072" y="133937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object 5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95720" y="1739743"/>
            <a:ext cx="800744" cy="324352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5831189" y="2199682"/>
            <a:ext cx="2750820" cy="26012"/>
          </a:xfrm>
          <a:custGeom>
            <a:avLst/>
            <a:gdLst/>
            <a:ahLst/>
            <a:cxnLst/>
            <a:rect l="l" t="t" r="r" b="b"/>
            <a:pathLst>
              <a:path w="2750820" h="26035">
                <a:moveTo>
                  <a:pt x="-9525" y="12739"/>
                </a:moveTo>
                <a:lnTo>
                  <a:pt x="2760309" y="12739"/>
                </a:lnTo>
              </a:path>
            </a:pathLst>
          </a:custGeom>
          <a:ln w="44528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5860094" y="2341860"/>
            <a:ext cx="300355" cy="335633"/>
            <a:chOff x="5860093" y="2343827"/>
            <a:chExt cx="300355" cy="335915"/>
          </a:xfrm>
        </p:grpSpPr>
        <p:sp>
          <p:nvSpPr>
            <p:cNvPr id="55" name="object 55"/>
            <p:cNvSpPr/>
            <p:nvPr/>
          </p:nvSpPr>
          <p:spPr>
            <a:xfrm>
              <a:off x="5877723" y="2402116"/>
              <a:ext cx="153670" cy="268605"/>
            </a:xfrm>
            <a:custGeom>
              <a:avLst/>
              <a:gdLst/>
              <a:ahLst/>
              <a:cxnLst/>
              <a:rect l="l" t="t" r="r" b="b"/>
              <a:pathLst>
                <a:path w="153670" h="268605">
                  <a:moveTo>
                    <a:pt x="49065" y="0"/>
                  </a:moveTo>
                  <a:lnTo>
                    <a:pt x="48255" y="2430"/>
                  </a:lnTo>
                  <a:lnTo>
                    <a:pt x="46363" y="7840"/>
                  </a:lnTo>
                  <a:lnTo>
                    <a:pt x="44206" y="14584"/>
                  </a:lnTo>
                  <a:lnTo>
                    <a:pt x="31896" y="54670"/>
                  </a:lnTo>
                  <a:lnTo>
                    <a:pt x="22487" y="90851"/>
                  </a:lnTo>
                  <a:lnTo>
                    <a:pt x="20777" y="97745"/>
                  </a:lnTo>
                  <a:lnTo>
                    <a:pt x="19031" y="104381"/>
                  </a:lnTo>
                  <a:lnTo>
                    <a:pt x="17283" y="110824"/>
                  </a:lnTo>
                  <a:lnTo>
                    <a:pt x="15581" y="117028"/>
                  </a:lnTo>
                  <a:lnTo>
                    <a:pt x="13974" y="122945"/>
                  </a:lnTo>
                  <a:lnTo>
                    <a:pt x="11918" y="130623"/>
                  </a:lnTo>
                  <a:lnTo>
                    <a:pt x="10022" y="137268"/>
                  </a:lnTo>
                  <a:lnTo>
                    <a:pt x="8439" y="143812"/>
                  </a:lnTo>
                  <a:lnTo>
                    <a:pt x="1979" y="177859"/>
                  </a:lnTo>
                  <a:lnTo>
                    <a:pt x="1338" y="182675"/>
                  </a:lnTo>
                  <a:lnTo>
                    <a:pt x="948" y="186992"/>
                  </a:lnTo>
                  <a:lnTo>
                    <a:pt x="634" y="191100"/>
                  </a:lnTo>
                  <a:lnTo>
                    <a:pt x="320" y="195207"/>
                  </a:lnTo>
                  <a:lnTo>
                    <a:pt x="193" y="198908"/>
                  </a:lnTo>
                  <a:lnTo>
                    <a:pt x="96" y="202504"/>
                  </a:lnTo>
                  <a:lnTo>
                    <a:pt x="0" y="206099"/>
                  </a:lnTo>
                  <a:lnTo>
                    <a:pt x="24" y="209403"/>
                  </a:lnTo>
                  <a:lnTo>
                    <a:pt x="52" y="212672"/>
                  </a:lnTo>
                  <a:lnTo>
                    <a:pt x="80" y="215940"/>
                  </a:lnTo>
                  <a:lnTo>
                    <a:pt x="178" y="219024"/>
                  </a:lnTo>
                  <a:lnTo>
                    <a:pt x="263" y="222113"/>
                  </a:lnTo>
                  <a:lnTo>
                    <a:pt x="349" y="225202"/>
                  </a:lnTo>
                  <a:lnTo>
                    <a:pt x="196" y="228462"/>
                  </a:lnTo>
                  <a:lnTo>
                    <a:pt x="567" y="231207"/>
                  </a:lnTo>
                  <a:lnTo>
                    <a:pt x="936" y="233951"/>
                  </a:lnTo>
                  <a:lnTo>
                    <a:pt x="1764" y="236205"/>
                  </a:lnTo>
                  <a:lnTo>
                    <a:pt x="2483" y="238581"/>
                  </a:lnTo>
                  <a:lnTo>
                    <a:pt x="3202" y="240957"/>
                  </a:lnTo>
                  <a:lnTo>
                    <a:pt x="3840" y="243404"/>
                  </a:lnTo>
                  <a:lnTo>
                    <a:pt x="4881" y="245462"/>
                  </a:lnTo>
                  <a:lnTo>
                    <a:pt x="5922" y="247519"/>
                  </a:lnTo>
                  <a:lnTo>
                    <a:pt x="7166" y="249108"/>
                  </a:lnTo>
                  <a:lnTo>
                    <a:pt x="8732" y="250927"/>
                  </a:lnTo>
                  <a:lnTo>
                    <a:pt x="10297" y="252745"/>
                  </a:lnTo>
                  <a:lnTo>
                    <a:pt x="21340" y="260888"/>
                  </a:lnTo>
                  <a:lnTo>
                    <a:pt x="23892" y="262187"/>
                  </a:lnTo>
                  <a:lnTo>
                    <a:pt x="26703" y="263270"/>
                  </a:lnTo>
                  <a:lnTo>
                    <a:pt x="29586" y="264167"/>
                  </a:lnTo>
                  <a:lnTo>
                    <a:pt x="32470" y="265065"/>
                  </a:lnTo>
                  <a:lnTo>
                    <a:pt x="51400" y="267706"/>
                  </a:lnTo>
                  <a:lnTo>
                    <a:pt x="54417" y="268097"/>
                  </a:lnTo>
                  <a:lnTo>
                    <a:pt x="57960" y="267920"/>
                  </a:lnTo>
                  <a:lnTo>
                    <a:pt x="61503" y="267744"/>
                  </a:lnTo>
                  <a:lnTo>
                    <a:pt x="65525" y="267013"/>
                  </a:lnTo>
                  <a:lnTo>
                    <a:pt x="69437" y="266372"/>
                  </a:lnTo>
                  <a:lnTo>
                    <a:pt x="73349" y="265729"/>
                  </a:lnTo>
                  <a:lnTo>
                    <a:pt x="77460" y="264833"/>
                  </a:lnTo>
                  <a:lnTo>
                    <a:pt x="81432" y="264066"/>
                  </a:lnTo>
                  <a:lnTo>
                    <a:pt x="85403" y="263300"/>
                  </a:lnTo>
                  <a:lnTo>
                    <a:pt x="89400" y="262473"/>
                  </a:lnTo>
                  <a:lnTo>
                    <a:pt x="93266" y="261776"/>
                  </a:lnTo>
                  <a:lnTo>
                    <a:pt x="97131" y="261078"/>
                  </a:lnTo>
                  <a:lnTo>
                    <a:pt x="100931" y="260426"/>
                  </a:lnTo>
                  <a:lnTo>
                    <a:pt x="104627" y="259881"/>
                  </a:lnTo>
                  <a:lnTo>
                    <a:pt x="108324" y="259336"/>
                  </a:lnTo>
                  <a:lnTo>
                    <a:pt x="111919" y="258882"/>
                  </a:lnTo>
                  <a:lnTo>
                    <a:pt x="115442" y="258507"/>
                  </a:lnTo>
                  <a:lnTo>
                    <a:pt x="118964" y="258131"/>
                  </a:lnTo>
                  <a:lnTo>
                    <a:pt x="122387" y="258124"/>
                  </a:lnTo>
                  <a:lnTo>
                    <a:pt x="125764" y="257626"/>
                  </a:lnTo>
                  <a:lnTo>
                    <a:pt x="129140" y="257129"/>
                  </a:lnTo>
                  <a:lnTo>
                    <a:pt x="132434" y="256536"/>
                  </a:lnTo>
                  <a:lnTo>
                    <a:pt x="135704" y="255522"/>
                  </a:lnTo>
                  <a:lnTo>
                    <a:pt x="138974" y="254508"/>
                  </a:lnTo>
                  <a:lnTo>
                    <a:pt x="142454" y="252913"/>
                  </a:lnTo>
                  <a:lnTo>
                    <a:pt x="145384" y="251543"/>
                  </a:lnTo>
                  <a:lnTo>
                    <a:pt x="148315" y="250173"/>
                  </a:lnTo>
                  <a:lnTo>
                    <a:pt x="151971" y="248009"/>
                  </a:lnTo>
                  <a:lnTo>
                    <a:pt x="153289" y="247303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917261" y="2417405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10" h="3810">
                  <a:moveTo>
                    <a:pt x="0" y="3775"/>
                  </a:moveTo>
                  <a:lnTo>
                    <a:pt x="1619" y="2154"/>
                  </a:lnTo>
                  <a:lnTo>
                    <a:pt x="3774" y="0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69618" y="2519445"/>
              <a:ext cx="252095" cy="26034"/>
            </a:xfrm>
            <a:custGeom>
              <a:avLst/>
              <a:gdLst/>
              <a:ahLst/>
              <a:cxnLst/>
              <a:rect l="l" t="t" r="r" b="b"/>
              <a:pathLst>
                <a:path w="252095" h="26035">
                  <a:moveTo>
                    <a:pt x="0" y="25653"/>
                  </a:moveTo>
                  <a:lnTo>
                    <a:pt x="3240" y="25653"/>
                  </a:lnTo>
                  <a:lnTo>
                    <a:pt x="10809" y="25923"/>
                  </a:lnTo>
                  <a:lnTo>
                    <a:pt x="19438" y="25653"/>
                  </a:lnTo>
                  <a:lnTo>
                    <a:pt x="26478" y="25374"/>
                  </a:lnTo>
                  <a:lnTo>
                    <a:pt x="34435" y="24977"/>
                  </a:lnTo>
                  <a:lnTo>
                    <a:pt x="42977" y="24513"/>
                  </a:lnTo>
                  <a:lnTo>
                    <a:pt x="51771" y="24033"/>
                  </a:lnTo>
                  <a:lnTo>
                    <a:pt x="60906" y="23567"/>
                  </a:lnTo>
                  <a:lnTo>
                    <a:pt x="99504" y="21068"/>
                  </a:lnTo>
                  <a:lnTo>
                    <a:pt x="144844" y="16267"/>
                  </a:lnTo>
                  <a:lnTo>
                    <a:pt x="180905" y="11891"/>
                  </a:lnTo>
                  <a:lnTo>
                    <a:pt x="186921" y="11156"/>
                  </a:lnTo>
                  <a:lnTo>
                    <a:pt x="194698" y="10219"/>
                  </a:lnTo>
                  <a:lnTo>
                    <a:pt x="201259" y="9423"/>
                  </a:lnTo>
                  <a:lnTo>
                    <a:pt x="207209" y="8764"/>
                  </a:lnTo>
                  <a:lnTo>
                    <a:pt x="213160" y="8104"/>
                  </a:lnTo>
                  <a:lnTo>
                    <a:pt x="218059" y="7876"/>
                  </a:lnTo>
                  <a:lnTo>
                    <a:pt x="222625" y="7198"/>
                  </a:lnTo>
                  <a:lnTo>
                    <a:pt x="227191" y="6519"/>
                  </a:lnTo>
                  <a:lnTo>
                    <a:pt x="230966" y="5534"/>
                  </a:lnTo>
                  <a:lnTo>
                    <a:pt x="234603" y="4690"/>
                  </a:lnTo>
                  <a:lnTo>
                    <a:pt x="250364" y="356"/>
                  </a:lnTo>
                  <a:lnTo>
                    <a:pt x="251547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923460" y="2353352"/>
              <a:ext cx="227329" cy="39370"/>
            </a:xfrm>
            <a:custGeom>
              <a:avLst/>
              <a:gdLst/>
              <a:ahLst/>
              <a:cxnLst/>
              <a:rect l="l" t="t" r="r" b="b"/>
              <a:pathLst>
                <a:path w="227329" h="39369">
                  <a:moveTo>
                    <a:pt x="3328" y="39231"/>
                  </a:moveTo>
                  <a:lnTo>
                    <a:pt x="3598" y="38960"/>
                  </a:lnTo>
                  <a:lnTo>
                    <a:pt x="0" y="38780"/>
                  </a:lnTo>
                  <a:lnTo>
                    <a:pt x="4948" y="37610"/>
                  </a:lnTo>
                  <a:lnTo>
                    <a:pt x="52128" y="29155"/>
                  </a:lnTo>
                  <a:lnTo>
                    <a:pt x="62521" y="27534"/>
                  </a:lnTo>
                  <a:lnTo>
                    <a:pt x="72787" y="25847"/>
                  </a:lnTo>
                  <a:lnTo>
                    <a:pt x="82970" y="24054"/>
                  </a:lnTo>
                  <a:lnTo>
                    <a:pt x="93285" y="22169"/>
                  </a:lnTo>
                  <a:lnTo>
                    <a:pt x="103469" y="20276"/>
                  </a:lnTo>
                  <a:lnTo>
                    <a:pt x="113258" y="18457"/>
                  </a:lnTo>
                  <a:lnTo>
                    <a:pt x="122656" y="16708"/>
                  </a:lnTo>
                  <a:lnTo>
                    <a:pt x="131778" y="14994"/>
                  </a:lnTo>
                  <a:lnTo>
                    <a:pt x="140531" y="13350"/>
                  </a:lnTo>
                  <a:lnTo>
                    <a:pt x="185955" y="5225"/>
                  </a:lnTo>
                  <a:lnTo>
                    <a:pt x="216020" y="1043"/>
                  </a:lnTo>
                  <a:lnTo>
                    <a:pt x="220603" y="518"/>
                  </a:lnTo>
                  <a:lnTo>
                    <a:pt x="225170" y="174"/>
                  </a:lnTo>
                  <a:lnTo>
                    <a:pt x="227000" y="0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6381014" y="2471380"/>
            <a:ext cx="247650" cy="112935"/>
          </a:xfrm>
          <a:custGeom>
            <a:avLst/>
            <a:gdLst/>
            <a:ahLst/>
            <a:cxnLst/>
            <a:rect l="l" t="t" r="r" b="b"/>
            <a:pathLst>
              <a:path w="247650" h="113030">
                <a:moveTo>
                  <a:pt x="3148" y="90706"/>
                </a:moveTo>
                <a:lnTo>
                  <a:pt x="3688" y="90706"/>
                </a:lnTo>
                <a:lnTo>
                  <a:pt x="0" y="91246"/>
                </a:lnTo>
                <a:lnTo>
                  <a:pt x="6388" y="90706"/>
                </a:lnTo>
                <a:lnTo>
                  <a:pt x="12649" y="90148"/>
                </a:lnTo>
                <a:lnTo>
                  <a:pt x="21217" y="89354"/>
                </a:lnTo>
                <a:lnTo>
                  <a:pt x="31142" y="88426"/>
                </a:lnTo>
                <a:lnTo>
                  <a:pt x="41474" y="87465"/>
                </a:lnTo>
                <a:lnTo>
                  <a:pt x="52338" y="86458"/>
                </a:lnTo>
                <a:lnTo>
                  <a:pt x="64115" y="85364"/>
                </a:lnTo>
                <a:lnTo>
                  <a:pt x="76238" y="84243"/>
                </a:lnTo>
                <a:lnTo>
                  <a:pt x="88139" y="83154"/>
                </a:lnTo>
                <a:lnTo>
                  <a:pt x="99862" y="82131"/>
                </a:lnTo>
                <a:lnTo>
                  <a:pt x="111647" y="81137"/>
                </a:lnTo>
                <a:lnTo>
                  <a:pt x="123212" y="80123"/>
                </a:lnTo>
                <a:lnTo>
                  <a:pt x="164874" y="75444"/>
                </a:lnTo>
                <a:lnTo>
                  <a:pt x="203604" y="67979"/>
                </a:lnTo>
                <a:lnTo>
                  <a:pt x="229123" y="54028"/>
                </a:lnTo>
                <a:lnTo>
                  <a:pt x="230265" y="51785"/>
                </a:lnTo>
                <a:lnTo>
                  <a:pt x="229623" y="49307"/>
                </a:lnTo>
                <a:lnTo>
                  <a:pt x="228476" y="47216"/>
                </a:lnTo>
                <a:lnTo>
                  <a:pt x="227330" y="45125"/>
                </a:lnTo>
                <a:lnTo>
                  <a:pt x="224880" y="43410"/>
                </a:lnTo>
                <a:lnTo>
                  <a:pt x="222245" y="41480"/>
                </a:lnTo>
                <a:lnTo>
                  <a:pt x="219609" y="39551"/>
                </a:lnTo>
                <a:lnTo>
                  <a:pt x="216132" y="37699"/>
                </a:lnTo>
                <a:lnTo>
                  <a:pt x="212659" y="35638"/>
                </a:lnTo>
                <a:lnTo>
                  <a:pt x="209186" y="33577"/>
                </a:lnTo>
                <a:lnTo>
                  <a:pt x="205248" y="31160"/>
                </a:lnTo>
                <a:lnTo>
                  <a:pt x="201407" y="29114"/>
                </a:lnTo>
                <a:lnTo>
                  <a:pt x="197567" y="27068"/>
                </a:lnTo>
                <a:lnTo>
                  <a:pt x="193526" y="25050"/>
                </a:lnTo>
                <a:lnTo>
                  <a:pt x="189615" y="23359"/>
                </a:lnTo>
                <a:lnTo>
                  <a:pt x="185703" y="21668"/>
                </a:lnTo>
                <a:lnTo>
                  <a:pt x="181759" y="20463"/>
                </a:lnTo>
                <a:lnTo>
                  <a:pt x="177937" y="18967"/>
                </a:lnTo>
                <a:lnTo>
                  <a:pt x="174114" y="17471"/>
                </a:lnTo>
                <a:lnTo>
                  <a:pt x="170350" y="15796"/>
                </a:lnTo>
                <a:lnTo>
                  <a:pt x="166682" y="14382"/>
                </a:lnTo>
                <a:lnTo>
                  <a:pt x="163014" y="12967"/>
                </a:lnTo>
                <a:lnTo>
                  <a:pt x="159439" y="11883"/>
                </a:lnTo>
                <a:lnTo>
                  <a:pt x="155932" y="10480"/>
                </a:lnTo>
                <a:lnTo>
                  <a:pt x="152425" y="9077"/>
                </a:lnTo>
                <a:lnTo>
                  <a:pt x="149011" y="7392"/>
                </a:lnTo>
                <a:lnTo>
                  <a:pt x="145641" y="5963"/>
                </a:lnTo>
                <a:lnTo>
                  <a:pt x="142271" y="4534"/>
                </a:lnTo>
                <a:lnTo>
                  <a:pt x="138169" y="2835"/>
                </a:lnTo>
                <a:lnTo>
                  <a:pt x="135711" y="1906"/>
                </a:lnTo>
                <a:lnTo>
                  <a:pt x="133252" y="977"/>
                </a:lnTo>
                <a:lnTo>
                  <a:pt x="131663" y="640"/>
                </a:lnTo>
                <a:lnTo>
                  <a:pt x="130888" y="389"/>
                </a:lnTo>
                <a:lnTo>
                  <a:pt x="130112" y="138"/>
                </a:lnTo>
                <a:lnTo>
                  <a:pt x="130320" y="0"/>
                </a:lnTo>
                <a:lnTo>
                  <a:pt x="131059" y="400"/>
                </a:lnTo>
                <a:lnTo>
                  <a:pt x="131797" y="801"/>
                </a:lnTo>
                <a:lnTo>
                  <a:pt x="133407" y="1865"/>
                </a:lnTo>
                <a:lnTo>
                  <a:pt x="135317" y="2794"/>
                </a:lnTo>
                <a:lnTo>
                  <a:pt x="137226" y="3723"/>
                </a:lnTo>
                <a:lnTo>
                  <a:pt x="139534" y="4667"/>
                </a:lnTo>
                <a:lnTo>
                  <a:pt x="142515" y="5972"/>
                </a:lnTo>
                <a:lnTo>
                  <a:pt x="145495" y="7277"/>
                </a:lnTo>
                <a:lnTo>
                  <a:pt x="149380" y="9081"/>
                </a:lnTo>
                <a:lnTo>
                  <a:pt x="153199" y="10622"/>
                </a:lnTo>
                <a:lnTo>
                  <a:pt x="157018" y="12163"/>
                </a:lnTo>
                <a:lnTo>
                  <a:pt x="161300" y="13551"/>
                </a:lnTo>
                <a:lnTo>
                  <a:pt x="165430" y="15218"/>
                </a:lnTo>
                <a:lnTo>
                  <a:pt x="169559" y="16886"/>
                </a:lnTo>
                <a:lnTo>
                  <a:pt x="173852" y="18639"/>
                </a:lnTo>
                <a:lnTo>
                  <a:pt x="177974" y="20627"/>
                </a:lnTo>
                <a:lnTo>
                  <a:pt x="182096" y="22614"/>
                </a:lnTo>
                <a:lnTo>
                  <a:pt x="186204" y="25062"/>
                </a:lnTo>
                <a:lnTo>
                  <a:pt x="190163" y="27141"/>
                </a:lnTo>
                <a:lnTo>
                  <a:pt x="194120" y="29221"/>
                </a:lnTo>
                <a:lnTo>
                  <a:pt x="197979" y="31060"/>
                </a:lnTo>
                <a:lnTo>
                  <a:pt x="201721" y="33103"/>
                </a:lnTo>
                <a:lnTo>
                  <a:pt x="205464" y="35145"/>
                </a:lnTo>
                <a:lnTo>
                  <a:pt x="209081" y="37448"/>
                </a:lnTo>
                <a:lnTo>
                  <a:pt x="212620" y="39394"/>
                </a:lnTo>
                <a:lnTo>
                  <a:pt x="216159" y="41340"/>
                </a:lnTo>
                <a:lnTo>
                  <a:pt x="219850" y="42943"/>
                </a:lnTo>
                <a:lnTo>
                  <a:pt x="222955" y="44780"/>
                </a:lnTo>
                <a:lnTo>
                  <a:pt x="226061" y="46618"/>
                </a:lnTo>
                <a:lnTo>
                  <a:pt x="228621" y="48679"/>
                </a:lnTo>
                <a:lnTo>
                  <a:pt x="231253" y="50420"/>
                </a:lnTo>
                <a:lnTo>
                  <a:pt x="233883" y="52161"/>
                </a:lnTo>
                <a:lnTo>
                  <a:pt x="236524" y="53560"/>
                </a:lnTo>
                <a:lnTo>
                  <a:pt x="238740" y="55226"/>
                </a:lnTo>
                <a:lnTo>
                  <a:pt x="240955" y="56893"/>
                </a:lnTo>
                <a:lnTo>
                  <a:pt x="243187" y="58534"/>
                </a:lnTo>
                <a:lnTo>
                  <a:pt x="244549" y="60421"/>
                </a:lnTo>
                <a:lnTo>
                  <a:pt x="245912" y="62307"/>
                </a:lnTo>
                <a:lnTo>
                  <a:pt x="246748" y="64330"/>
                </a:lnTo>
                <a:lnTo>
                  <a:pt x="246912" y="66545"/>
                </a:lnTo>
                <a:lnTo>
                  <a:pt x="247076" y="68761"/>
                </a:lnTo>
                <a:lnTo>
                  <a:pt x="246533" y="71442"/>
                </a:lnTo>
                <a:lnTo>
                  <a:pt x="245530" y="73715"/>
                </a:lnTo>
                <a:lnTo>
                  <a:pt x="244526" y="75989"/>
                </a:lnTo>
                <a:lnTo>
                  <a:pt x="242847" y="78002"/>
                </a:lnTo>
                <a:lnTo>
                  <a:pt x="240891" y="80188"/>
                </a:lnTo>
                <a:lnTo>
                  <a:pt x="238935" y="82375"/>
                </a:lnTo>
                <a:lnTo>
                  <a:pt x="236432" y="84792"/>
                </a:lnTo>
                <a:lnTo>
                  <a:pt x="233792" y="86834"/>
                </a:lnTo>
                <a:lnTo>
                  <a:pt x="231152" y="88875"/>
                </a:lnTo>
                <a:lnTo>
                  <a:pt x="228124" y="90544"/>
                </a:lnTo>
                <a:lnTo>
                  <a:pt x="225050" y="92435"/>
                </a:lnTo>
                <a:lnTo>
                  <a:pt x="221977" y="94326"/>
                </a:lnTo>
                <a:lnTo>
                  <a:pt x="218661" y="96417"/>
                </a:lnTo>
                <a:lnTo>
                  <a:pt x="215353" y="98183"/>
                </a:lnTo>
                <a:lnTo>
                  <a:pt x="212046" y="99948"/>
                </a:lnTo>
                <a:lnTo>
                  <a:pt x="209149" y="101354"/>
                </a:lnTo>
                <a:lnTo>
                  <a:pt x="205207" y="103026"/>
                </a:lnTo>
                <a:lnTo>
                  <a:pt x="201266" y="104699"/>
                </a:lnTo>
                <a:lnTo>
                  <a:pt x="196101" y="106604"/>
                </a:lnTo>
                <a:lnTo>
                  <a:pt x="191702" y="108215"/>
                </a:lnTo>
                <a:lnTo>
                  <a:pt x="187303" y="109826"/>
                </a:lnTo>
                <a:lnTo>
                  <a:pt x="180961" y="111948"/>
                </a:lnTo>
                <a:lnTo>
                  <a:pt x="178813" y="112694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6790297" y="2376881"/>
            <a:ext cx="314960" cy="246172"/>
            <a:chOff x="6790297" y="2378878"/>
            <a:chExt cx="314960" cy="246379"/>
          </a:xfrm>
        </p:grpSpPr>
        <p:pic>
          <p:nvPicPr>
            <p:cNvPr id="61" name="object 6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35421" y="2426944"/>
              <a:ext cx="205244" cy="19830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821489" y="2498247"/>
              <a:ext cx="274320" cy="38100"/>
            </a:xfrm>
            <a:custGeom>
              <a:avLst/>
              <a:gdLst/>
              <a:ahLst/>
              <a:cxnLst/>
              <a:rect l="l" t="t" r="r" b="b"/>
              <a:pathLst>
                <a:path w="274320" h="38100">
                  <a:moveTo>
                    <a:pt x="988" y="37319"/>
                  </a:moveTo>
                  <a:lnTo>
                    <a:pt x="1527" y="37319"/>
                  </a:lnTo>
                  <a:lnTo>
                    <a:pt x="0" y="37589"/>
                  </a:lnTo>
                  <a:lnTo>
                    <a:pt x="4228" y="37319"/>
                  </a:lnTo>
                  <a:lnTo>
                    <a:pt x="8456" y="37049"/>
                  </a:lnTo>
                  <a:lnTo>
                    <a:pt x="15872" y="36868"/>
                  </a:lnTo>
                  <a:lnTo>
                    <a:pt x="26354" y="35698"/>
                  </a:lnTo>
                  <a:lnTo>
                    <a:pt x="35066" y="34638"/>
                  </a:lnTo>
                  <a:lnTo>
                    <a:pt x="45121" y="33297"/>
                  </a:lnTo>
                  <a:lnTo>
                    <a:pt x="55985" y="31808"/>
                  </a:lnTo>
                  <a:lnTo>
                    <a:pt x="67123" y="30302"/>
                  </a:lnTo>
                  <a:lnTo>
                    <a:pt x="78686" y="28765"/>
                  </a:lnTo>
                  <a:lnTo>
                    <a:pt x="90861" y="27142"/>
                  </a:lnTo>
                  <a:lnTo>
                    <a:pt x="103172" y="25508"/>
                  </a:lnTo>
                  <a:lnTo>
                    <a:pt x="149562" y="19505"/>
                  </a:lnTo>
                  <a:lnTo>
                    <a:pt x="180039" y="15855"/>
                  </a:lnTo>
                  <a:lnTo>
                    <a:pt x="189211" y="14784"/>
                  </a:lnTo>
                  <a:lnTo>
                    <a:pt x="226903" y="8968"/>
                  </a:lnTo>
                  <a:lnTo>
                    <a:pt x="235329" y="7515"/>
                  </a:lnTo>
                  <a:lnTo>
                    <a:pt x="242197" y="6119"/>
                  </a:lnTo>
                  <a:lnTo>
                    <a:pt x="248388" y="4952"/>
                  </a:lnTo>
                  <a:lnTo>
                    <a:pt x="254579" y="3785"/>
                  </a:lnTo>
                  <a:lnTo>
                    <a:pt x="259758" y="2790"/>
                  </a:lnTo>
                  <a:lnTo>
                    <a:pt x="264049" y="1964"/>
                  </a:lnTo>
                  <a:lnTo>
                    <a:pt x="268340" y="1139"/>
                  </a:lnTo>
                  <a:lnTo>
                    <a:pt x="272453" y="327"/>
                  </a:lnTo>
                  <a:lnTo>
                    <a:pt x="274135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99822" y="2388403"/>
              <a:ext cx="295275" cy="52069"/>
            </a:xfrm>
            <a:custGeom>
              <a:avLst/>
              <a:gdLst/>
              <a:ahLst/>
              <a:cxnLst/>
              <a:rect l="l" t="t" r="r" b="b"/>
              <a:pathLst>
                <a:path w="295275" h="52069">
                  <a:moveTo>
                    <a:pt x="3599" y="51841"/>
                  </a:moveTo>
                  <a:lnTo>
                    <a:pt x="3868" y="51300"/>
                  </a:lnTo>
                  <a:lnTo>
                    <a:pt x="0" y="50128"/>
                  </a:lnTo>
                  <a:lnTo>
                    <a:pt x="5218" y="48600"/>
                  </a:lnTo>
                  <a:lnTo>
                    <a:pt x="10343" y="47352"/>
                  </a:lnTo>
                  <a:lnTo>
                    <a:pt x="17444" y="45925"/>
                  </a:lnTo>
                  <a:lnTo>
                    <a:pt x="25855" y="44352"/>
                  </a:lnTo>
                  <a:lnTo>
                    <a:pt x="34910" y="42669"/>
                  </a:lnTo>
                  <a:lnTo>
                    <a:pt x="44795" y="40826"/>
                  </a:lnTo>
                  <a:lnTo>
                    <a:pt x="89667" y="32839"/>
                  </a:lnTo>
                  <a:lnTo>
                    <a:pt x="133514" y="25595"/>
                  </a:lnTo>
                  <a:lnTo>
                    <a:pt x="179129" y="18827"/>
                  </a:lnTo>
                  <a:lnTo>
                    <a:pt x="217827" y="14194"/>
                  </a:lnTo>
                  <a:lnTo>
                    <a:pt x="224751" y="13508"/>
                  </a:lnTo>
                  <a:lnTo>
                    <a:pt x="230613" y="13367"/>
                  </a:lnTo>
                  <a:lnTo>
                    <a:pt x="235474" y="12767"/>
                  </a:lnTo>
                  <a:lnTo>
                    <a:pt x="240335" y="12166"/>
                  </a:lnTo>
                  <a:lnTo>
                    <a:pt x="243452" y="11318"/>
                  </a:lnTo>
                  <a:lnTo>
                    <a:pt x="246995" y="10593"/>
                  </a:lnTo>
                  <a:lnTo>
                    <a:pt x="250538" y="9868"/>
                  </a:lnTo>
                  <a:lnTo>
                    <a:pt x="253642" y="9080"/>
                  </a:lnTo>
                  <a:lnTo>
                    <a:pt x="256734" y="8416"/>
                  </a:lnTo>
                  <a:lnTo>
                    <a:pt x="259826" y="7752"/>
                  </a:lnTo>
                  <a:lnTo>
                    <a:pt x="262666" y="7128"/>
                  </a:lnTo>
                  <a:lnTo>
                    <a:pt x="265547" y="6607"/>
                  </a:lnTo>
                  <a:lnTo>
                    <a:pt x="268428" y="6086"/>
                  </a:lnTo>
                  <a:lnTo>
                    <a:pt x="271192" y="5651"/>
                  </a:lnTo>
                  <a:lnTo>
                    <a:pt x="274018" y="5290"/>
                  </a:lnTo>
                  <a:lnTo>
                    <a:pt x="276843" y="4929"/>
                  </a:lnTo>
                  <a:lnTo>
                    <a:pt x="279910" y="4932"/>
                  </a:lnTo>
                  <a:lnTo>
                    <a:pt x="282498" y="4443"/>
                  </a:lnTo>
                  <a:lnTo>
                    <a:pt x="285084" y="3954"/>
                  </a:lnTo>
                  <a:lnTo>
                    <a:pt x="287512" y="3095"/>
                  </a:lnTo>
                  <a:lnTo>
                    <a:pt x="289541" y="2354"/>
                  </a:lnTo>
                  <a:lnTo>
                    <a:pt x="291569" y="1613"/>
                  </a:lnTo>
                  <a:lnTo>
                    <a:pt x="293813" y="392"/>
                  </a:lnTo>
                  <a:lnTo>
                    <a:pt x="294668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7184568" y="2355205"/>
            <a:ext cx="849630" cy="569117"/>
            <a:chOff x="7184568" y="2357184"/>
            <a:chExt cx="849630" cy="569595"/>
          </a:xfrm>
        </p:grpSpPr>
        <p:sp>
          <p:nvSpPr>
            <p:cNvPr id="65" name="object 65"/>
            <p:cNvSpPr/>
            <p:nvPr/>
          </p:nvSpPr>
          <p:spPr>
            <a:xfrm>
              <a:off x="7194093" y="2518974"/>
              <a:ext cx="243840" cy="36195"/>
            </a:xfrm>
            <a:custGeom>
              <a:avLst/>
              <a:gdLst/>
              <a:ahLst/>
              <a:cxnLst/>
              <a:rect l="l" t="t" r="r" b="b"/>
              <a:pathLst>
                <a:path w="243840" h="36194">
                  <a:moveTo>
                    <a:pt x="0" y="35656"/>
                  </a:moveTo>
                  <a:lnTo>
                    <a:pt x="4900" y="34820"/>
                  </a:lnTo>
                  <a:lnTo>
                    <a:pt x="11851" y="33630"/>
                  </a:lnTo>
                  <a:lnTo>
                    <a:pt x="20166" y="32237"/>
                  </a:lnTo>
                  <a:lnTo>
                    <a:pt x="61445" y="25962"/>
                  </a:lnTo>
                  <a:lnTo>
                    <a:pt x="106948" y="19611"/>
                  </a:lnTo>
                  <a:lnTo>
                    <a:pt x="148369" y="14302"/>
                  </a:lnTo>
                  <a:lnTo>
                    <a:pt x="174584" y="11353"/>
                  </a:lnTo>
                  <a:lnTo>
                    <a:pt x="182329" y="10530"/>
                  </a:lnTo>
                  <a:lnTo>
                    <a:pt x="189593" y="9661"/>
                  </a:lnTo>
                  <a:lnTo>
                    <a:pt x="198960" y="8435"/>
                  </a:lnTo>
                  <a:lnTo>
                    <a:pt x="206816" y="7027"/>
                  </a:lnTo>
                  <a:lnTo>
                    <a:pt x="213838" y="5834"/>
                  </a:lnTo>
                  <a:lnTo>
                    <a:pt x="220860" y="4643"/>
                  </a:lnTo>
                  <a:lnTo>
                    <a:pt x="226798" y="3481"/>
                  </a:lnTo>
                  <a:lnTo>
                    <a:pt x="231724" y="2509"/>
                  </a:lnTo>
                  <a:lnTo>
                    <a:pt x="236649" y="1537"/>
                  </a:lnTo>
                  <a:lnTo>
                    <a:pt x="241446" y="418"/>
                  </a:lnTo>
                  <a:lnTo>
                    <a:pt x="243390" y="0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287152" y="2410479"/>
              <a:ext cx="2540" cy="211454"/>
            </a:xfrm>
            <a:custGeom>
              <a:avLst/>
              <a:gdLst/>
              <a:ahLst/>
              <a:cxnLst/>
              <a:rect l="l" t="t" r="r" b="b"/>
              <a:pathLst>
                <a:path w="2540" h="211455">
                  <a:moveTo>
                    <a:pt x="1161" y="-9525"/>
                  </a:moveTo>
                  <a:lnTo>
                    <a:pt x="1161" y="220809"/>
                  </a:lnTo>
                </a:path>
              </a:pathLst>
            </a:custGeom>
            <a:ln w="21373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89483" y="2357184"/>
              <a:ext cx="275314" cy="24867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7793676" y="2658660"/>
              <a:ext cx="186055" cy="20320"/>
            </a:xfrm>
            <a:custGeom>
              <a:avLst/>
              <a:gdLst/>
              <a:ahLst/>
              <a:cxnLst/>
              <a:rect l="l" t="t" r="r" b="b"/>
              <a:pathLst>
                <a:path w="186054" h="20319">
                  <a:moveTo>
                    <a:pt x="718" y="19889"/>
                  </a:moveTo>
                  <a:lnTo>
                    <a:pt x="1258" y="19889"/>
                  </a:lnTo>
                  <a:lnTo>
                    <a:pt x="0" y="20159"/>
                  </a:lnTo>
                  <a:lnTo>
                    <a:pt x="3958" y="19889"/>
                  </a:lnTo>
                  <a:lnTo>
                    <a:pt x="7916" y="19619"/>
                  </a:lnTo>
                  <a:lnTo>
                    <a:pt x="16232" y="19167"/>
                  </a:lnTo>
                  <a:lnTo>
                    <a:pt x="24465" y="18268"/>
                  </a:lnTo>
                  <a:lnTo>
                    <a:pt x="68389" y="12383"/>
                  </a:lnTo>
                  <a:lnTo>
                    <a:pt x="75897" y="11309"/>
                  </a:lnTo>
                  <a:lnTo>
                    <a:pt x="83156" y="10281"/>
                  </a:lnTo>
                  <a:lnTo>
                    <a:pt x="90133" y="9297"/>
                  </a:lnTo>
                  <a:lnTo>
                    <a:pt x="96920" y="8338"/>
                  </a:lnTo>
                  <a:lnTo>
                    <a:pt x="103525" y="7423"/>
                  </a:lnTo>
                  <a:lnTo>
                    <a:pt x="109957" y="6568"/>
                  </a:lnTo>
                  <a:lnTo>
                    <a:pt x="118423" y="5477"/>
                  </a:lnTo>
                  <a:lnTo>
                    <a:pt x="126593" y="4526"/>
                  </a:lnTo>
                  <a:lnTo>
                    <a:pt x="133945" y="3735"/>
                  </a:lnTo>
                  <a:lnTo>
                    <a:pt x="141297" y="2944"/>
                  </a:lnTo>
                  <a:lnTo>
                    <a:pt x="147982" y="2330"/>
                  </a:lnTo>
                  <a:lnTo>
                    <a:pt x="154068" y="1823"/>
                  </a:lnTo>
                  <a:lnTo>
                    <a:pt x="160153" y="1317"/>
                  </a:lnTo>
                  <a:lnTo>
                    <a:pt x="166039" y="975"/>
                  </a:lnTo>
                  <a:lnTo>
                    <a:pt x="170457" y="698"/>
                  </a:lnTo>
                  <a:lnTo>
                    <a:pt x="174874" y="420"/>
                  </a:lnTo>
                  <a:lnTo>
                    <a:pt x="178010" y="273"/>
                  </a:lnTo>
                  <a:lnTo>
                    <a:pt x="180573" y="157"/>
                  </a:lnTo>
                  <a:lnTo>
                    <a:pt x="183136" y="41"/>
                  </a:lnTo>
                  <a:lnTo>
                    <a:pt x="184956" y="26"/>
                  </a:lnTo>
                  <a:lnTo>
                    <a:pt x="185833" y="0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813338" y="2750846"/>
              <a:ext cx="60325" cy="160655"/>
            </a:xfrm>
            <a:custGeom>
              <a:avLst/>
              <a:gdLst/>
              <a:ahLst/>
              <a:cxnLst/>
              <a:rect l="l" t="t" r="r" b="b"/>
              <a:pathLst>
                <a:path w="60325" h="160655">
                  <a:moveTo>
                    <a:pt x="113" y="3961"/>
                  </a:moveTo>
                  <a:lnTo>
                    <a:pt x="113" y="3692"/>
                  </a:lnTo>
                  <a:lnTo>
                    <a:pt x="113" y="0"/>
                  </a:lnTo>
                  <a:lnTo>
                    <a:pt x="113" y="2340"/>
                  </a:lnTo>
                  <a:lnTo>
                    <a:pt x="113" y="73571"/>
                  </a:lnTo>
                  <a:lnTo>
                    <a:pt x="75" y="80596"/>
                  </a:lnTo>
                  <a:lnTo>
                    <a:pt x="12" y="87549"/>
                  </a:lnTo>
                  <a:lnTo>
                    <a:pt x="0" y="94262"/>
                  </a:lnTo>
                  <a:lnTo>
                    <a:pt x="113" y="100569"/>
                  </a:lnTo>
                  <a:lnTo>
                    <a:pt x="383" y="108632"/>
                  </a:lnTo>
                  <a:lnTo>
                    <a:pt x="1105" y="115627"/>
                  </a:lnTo>
                  <a:lnTo>
                    <a:pt x="1733" y="121951"/>
                  </a:lnTo>
                  <a:lnTo>
                    <a:pt x="2363" y="128275"/>
                  </a:lnTo>
                  <a:lnTo>
                    <a:pt x="2916" y="133863"/>
                  </a:lnTo>
                  <a:lnTo>
                    <a:pt x="3888" y="138512"/>
                  </a:lnTo>
                  <a:lnTo>
                    <a:pt x="12994" y="156640"/>
                  </a:lnTo>
                  <a:lnTo>
                    <a:pt x="15336" y="158334"/>
                  </a:lnTo>
                  <a:lnTo>
                    <a:pt x="18722" y="159537"/>
                  </a:lnTo>
                  <a:lnTo>
                    <a:pt x="21619" y="160010"/>
                  </a:lnTo>
                  <a:lnTo>
                    <a:pt x="24516" y="160482"/>
                  </a:lnTo>
                  <a:lnTo>
                    <a:pt x="27423" y="159963"/>
                  </a:lnTo>
                  <a:lnTo>
                    <a:pt x="30375" y="159473"/>
                  </a:lnTo>
                  <a:lnTo>
                    <a:pt x="58302" y="148499"/>
                  </a:lnTo>
                  <a:lnTo>
                    <a:pt x="59943" y="147692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813452" y="275678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9525" y="3775"/>
                  </a:moveTo>
                  <a:lnTo>
                    <a:pt x="9525" y="3775"/>
                  </a:lnTo>
                </a:path>
              </a:pathLst>
            </a:custGeom>
            <a:ln w="7551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803924" y="2792936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20" h="3810">
                  <a:moveTo>
                    <a:pt x="0" y="0"/>
                  </a:moveTo>
                  <a:lnTo>
                    <a:pt x="3240" y="1620"/>
                  </a:lnTo>
                  <a:lnTo>
                    <a:pt x="7548" y="3775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775338" y="2808225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775"/>
                  </a:moveTo>
                  <a:lnTo>
                    <a:pt x="1619" y="2154"/>
                  </a:lnTo>
                  <a:lnTo>
                    <a:pt x="3774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842038" y="2916855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>
                  <a:moveTo>
                    <a:pt x="0" y="0"/>
                  </a:moveTo>
                  <a:lnTo>
                    <a:pt x="1620" y="0"/>
                  </a:lnTo>
                  <a:lnTo>
                    <a:pt x="3774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803924" y="2739188"/>
              <a:ext cx="203200" cy="73025"/>
            </a:xfrm>
            <a:custGeom>
              <a:avLst/>
              <a:gdLst/>
              <a:ahLst/>
              <a:cxnLst/>
              <a:rect l="l" t="t" r="r" b="b"/>
              <a:pathLst>
                <a:path w="203200" h="73025">
                  <a:moveTo>
                    <a:pt x="0" y="72812"/>
                  </a:moveTo>
                  <a:lnTo>
                    <a:pt x="4380" y="72014"/>
                  </a:lnTo>
                  <a:lnTo>
                    <a:pt x="10601" y="70887"/>
                  </a:lnTo>
                  <a:lnTo>
                    <a:pt x="18001" y="69507"/>
                  </a:lnTo>
                  <a:lnTo>
                    <a:pt x="25917" y="67950"/>
                  </a:lnTo>
                  <a:lnTo>
                    <a:pt x="34489" y="66161"/>
                  </a:lnTo>
                  <a:lnTo>
                    <a:pt x="43966" y="64124"/>
                  </a:lnTo>
                  <a:lnTo>
                    <a:pt x="53846" y="61978"/>
                  </a:lnTo>
                  <a:lnTo>
                    <a:pt x="63627" y="59864"/>
                  </a:lnTo>
                  <a:lnTo>
                    <a:pt x="73357" y="57770"/>
                  </a:lnTo>
                  <a:lnTo>
                    <a:pt x="83243" y="55636"/>
                  </a:lnTo>
                  <a:lnTo>
                    <a:pt x="93025" y="53536"/>
                  </a:lnTo>
                  <a:lnTo>
                    <a:pt x="136833" y="44513"/>
                  </a:lnTo>
                  <a:lnTo>
                    <a:pt x="180864" y="37097"/>
                  </a:lnTo>
                  <a:lnTo>
                    <a:pt x="186382" y="35946"/>
                  </a:lnTo>
                  <a:lnTo>
                    <a:pt x="191900" y="34795"/>
                  </a:lnTo>
                  <a:lnTo>
                    <a:pt x="195223" y="33777"/>
                  </a:lnTo>
                  <a:lnTo>
                    <a:pt x="197894" y="32420"/>
                  </a:lnTo>
                  <a:lnTo>
                    <a:pt x="200564" y="31062"/>
                  </a:lnTo>
                  <a:lnTo>
                    <a:pt x="201882" y="29300"/>
                  </a:lnTo>
                  <a:lnTo>
                    <a:pt x="202405" y="27801"/>
                  </a:lnTo>
                  <a:lnTo>
                    <a:pt x="202927" y="26301"/>
                  </a:lnTo>
                  <a:lnTo>
                    <a:pt x="202209" y="24736"/>
                  </a:lnTo>
                  <a:lnTo>
                    <a:pt x="201028" y="23420"/>
                  </a:lnTo>
                  <a:lnTo>
                    <a:pt x="199848" y="22104"/>
                  </a:lnTo>
                  <a:lnTo>
                    <a:pt x="197694" y="20904"/>
                  </a:lnTo>
                  <a:lnTo>
                    <a:pt x="195323" y="19904"/>
                  </a:lnTo>
                  <a:lnTo>
                    <a:pt x="192952" y="18903"/>
                  </a:lnTo>
                  <a:lnTo>
                    <a:pt x="190446" y="18089"/>
                  </a:lnTo>
                  <a:lnTo>
                    <a:pt x="186803" y="17417"/>
                  </a:lnTo>
                  <a:lnTo>
                    <a:pt x="183160" y="16744"/>
                  </a:lnTo>
                  <a:lnTo>
                    <a:pt x="141710" y="14739"/>
                  </a:lnTo>
                  <a:lnTo>
                    <a:pt x="136232" y="14686"/>
                  </a:lnTo>
                  <a:lnTo>
                    <a:pt x="130672" y="14709"/>
                  </a:lnTo>
                  <a:lnTo>
                    <a:pt x="125491" y="14733"/>
                  </a:lnTo>
                  <a:lnTo>
                    <a:pt x="120311" y="14756"/>
                  </a:lnTo>
                  <a:lnTo>
                    <a:pt x="115318" y="14822"/>
                  </a:lnTo>
                  <a:lnTo>
                    <a:pt x="110627" y="14880"/>
                  </a:lnTo>
                  <a:lnTo>
                    <a:pt x="105936" y="14938"/>
                  </a:lnTo>
                  <a:lnTo>
                    <a:pt x="101535" y="15014"/>
                  </a:lnTo>
                  <a:lnTo>
                    <a:pt x="97347" y="15079"/>
                  </a:lnTo>
                  <a:lnTo>
                    <a:pt x="93158" y="15144"/>
                  </a:lnTo>
                  <a:lnTo>
                    <a:pt x="89261" y="15213"/>
                  </a:lnTo>
                  <a:lnTo>
                    <a:pt x="85497" y="15271"/>
                  </a:lnTo>
                  <a:lnTo>
                    <a:pt x="81732" y="15328"/>
                  </a:lnTo>
                  <a:lnTo>
                    <a:pt x="78209" y="15381"/>
                  </a:lnTo>
                  <a:lnTo>
                    <a:pt x="74756" y="15426"/>
                  </a:lnTo>
                  <a:lnTo>
                    <a:pt x="71303" y="15470"/>
                  </a:lnTo>
                  <a:lnTo>
                    <a:pt x="68027" y="15506"/>
                  </a:lnTo>
                  <a:lnTo>
                    <a:pt x="64777" y="15536"/>
                  </a:lnTo>
                  <a:lnTo>
                    <a:pt x="61526" y="15566"/>
                  </a:lnTo>
                  <a:lnTo>
                    <a:pt x="45959" y="15642"/>
                  </a:lnTo>
                  <a:lnTo>
                    <a:pt x="42874" y="15650"/>
                  </a:lnTo>
                  <a:lnTo>
                    <a:pt x="38735" y="15654"/>
                  </a:lnTo>
                  <a:lnTo>
                    <a:pt x="36738" y="15657"/>
                  </a:lnTo>
                  <a:lnTo>
                    <a:pt x="34742" y="15659"/>
                  </a:lnTo>
                  <a:lnTo>
                    <a:pt x="34014" y="15658"/>
                  </a:lnTo>
                  <a:lnTo>
                    <a:pt x="35050" y="15654"/>
                  </a:lnTo>
                  <a:lnTo>
                    <a:pt x="36545" y="15651"/>
                  </a:lnTo>
                  <a:lnTo>
                    <a:pt x="38041" y="15649"/>
                  </a:lnTo>
                  <a:lnTo>
                    <a:pt x="40409" y="15916"/>
                  </a:lnTo>
                  <a:lnTo>
                    <a:pt x="42953" y="15643"/>
                  </a:lnTo>
                  <a:lnTo>
                    <a:pt x="45498" y="15370"/>
                  </a:lnTo>
                  <a:lnTo>
                    <a:pt x="48638" y="14646"/>
                  </a:lnTo>
                  <a:lnTo>
                    <a:pt x="51814" y="14014"/>
                  </a:lnTo>
                  <a:lnTo>
                    <a:pt x="54991" y="13382"/>
                  </a:lnTo>
                  <a:lnTo>
                    <a:pt x="58522" y="12555"/>
                  </a:lnTo>
                  <a:lnTo>
                    <a:pt x="62015" y="11852"/>
                  </a:lnTo>
                  <a:lnTo>
                    <a:pt x="83597" y="8130"/>
                  </a:lnTo>
                  <a:lnTo>
                    <a:pt x="87174" y="7657"/>
                  </a:lnTo>
                  <a:lnTo>
                    <a:pt x="90737" y="7272"/>
                  </a:lnTo>
                  <a:lnTo>
                    <a:pt x="94236" y="6953"/>
                  </a:lnTo>
                  <a:lnTo>
                    <a:pt x="97735" y="6634"/>
                  </a:lnTo>
                  <a:lnTo>
                    <a:pt x="101189" y="6405"/>
                  </a:lnTo>
                  <a:lnTo>
                    <a:pt x="104593" y="6217"/>
                  </a:lnTo>
                  <a:lnTo>
                    <a:pt x="107999" y="6029"/>
                  </a:lnTo>
                  <a:lnTo>
                    <a:pt x="111350" y="5917"/>
                  </a:lnTo>
                  <a:lnTo>
                    <a:pt x="114669" y="5826"/>
                  </a:lnTo>
                  <a:lnTo>
                    <a:pt x="117989" y="5736"/>
                  </a:lnTo>
                  <a:lnTo>
                    <a:pt x="121260" y="5972"/>
                  </a:lnTo>
                  <a:lnTo>
                    <a:pt x="124511" y="5676"/>
                  </a:lnTo>
                  <a:lnTo>
                    <a:pt x="127764" y="5380"/>
                  </a:lnTo>
                  <a:lnTo>
                    <a:pt x="130978" y="4668"/>
                  </a:lnTo>
                  <a:lnTo>
                    <a:pt x="134183" y="4050"/>
                  </a:lnTo>
                  <a:lnTo>
                    <a:pt x="150314" y="327"/>
                  </a:lnTo>
                  <a:lnTo>
                    <a:pt x="151627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830260" y="2838550"/>
              <a:ext cx="194310" cy="69215"/>
            </a:xfrm>
            <a:custGeom>
              <a:avLst/>
              <a:gdLst/>
              <a:ahLst/>
              <a:cxnLst/>
              <a:rect l="l" t="t" r="r" b="b"/>
              <a:pathLst>
                <a:path w="194309" h="69214">
                  <a:moveTo>
                    <a:pt x="2249" y="68772"/>
                  </a:moveTo>
                  <a:lnTo>
                    <a:pt x="2519" y="68502"/>
                  </a:lnTo>
                  <a:lnTo>
                    <a:pt x="0" y="68591"/>
                  </a:lnTo>
                  <a:lnTo>
                    <a:pt x="3868" y="67151"/>
                  </a:lnTo>
                  <a:lnTo>
                    <a:pt x="7737" y="65712"/>
                  </a:lnTo>
                  <a:lnTo>
                    <a:pt x="16671" y="62995"/>
                  </a:lnTo>
                  <a:lnTo>
                    <a:pt x="25462" y="60135"/>
                  </a:lnTo>
                  <a:lnTo>
                    <a:pt x="32550" y="57815"/>
                  </a:lnTo>
                  <a:lnTo>
                    <a:pt x="40369" y="55249"/>
                  </a:lnTo>
                  <a:lnTo>
                    <a:pt x="48521" y="52590"/>
                  </a:lnTo>
                  <a:lnTo>
                    <a:pt x="56609" y="49993"/>
                  </a:lnTo>
                  <a:lnTo>
                    <a:pt x="64672" y="47482"/>
                  </a:lnTo>
                  <a:lnTo>
                    <a:pt x="72873" y="44982"/>
                  </a:lnTo>
                  <a:lnTo>
                    <a:pt x="81005" y="42492"/>
                  </a:lnTo>
                  <a:lnTo>
                    <a:pt x="88860" y="40011"/>
                  </a:lnTo>
                  <a:lnTo>
                    <a:pt x="96444" y="37503"/>
                  </a:lnTo>
                  <a:lnTo>
                    <a:pt x="103846" y="34980"/>
                  </a:lnTo>
                  <a:lnTo>
                    <a:pt x="110990" y="32517"/>
                  </a:lnTo>
                  <a:lnTo>
                    <a:pt x="117799" y="30187"/>
                  </a:lnTo>
                  <a:lnTo>
                    <a:pt x="126620" y="27204"/>
                  </a:lnTo>
                  <a:lnTo>
                    <a:pt x="134611" y="24429"/>
                  </a:lnTo>
                  <a:lnTo>
                    <a:pt x="141782" y="22112"/>
                  </a:lnTo>
                  <a:lnTo>
                    <a:pt x="171301" y="13796"/>
                  </a:lnTo>
                  <a:lnTo>
                    <a:pt x="175793" y="12569"/>
                  </a:lnTo>
                  <a:lnTo>
                    <a:pt x="180286" y="11343"/>
                  </a:lnTo>
                  <a:lnTo>
                    <a:pt x="184918" y="10300"/>
                  </a:lnTo>
                  <a:lnTo>
                    <a:pt x="187789" y="8924"/>
                  </a:lnTo>
                  <a:lnTo>
                    <a:pt x="190661" y="7547"/>
                  </a:lnTo>
                  <a:lnTo>
                    <a:pt x="191989" y="5798"/>
                  </a:lnTo>
                  <a:lnTo>
                    <a:pt x="193023" y="4311"/>
                  </a:lnTo>
                  <a:lnTo>
                    <a:pt x="194055" y="2824"/>
                  </a:lnTo>
                  <a:lnTo>
                    <a:pt x="193825" y="718"/>
                  </a:lnTo>
                  <a:lnTo>
                    <a:pt x="193985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6" name="object 7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021426" y="2834019"/>
            <a:ext cx="215490" cy="262727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6374634" y="2888363"/>
            <a:ext cx="247650" cy="134507"/>
          </a:xfrm>
          <a:custGeom>
            <a:avLst/>
            <a:gdLst/>
            <a:ahLst/>
            <a:cxnLst/>
            <a:rect l="l" t="t" r="r" b="b"/>
            <a:pathLst>
              <a:path w="247650" h="134619">
                <a:moveTo>
                  <a:pt x="0" y="64193"/>
                </a:moveTo>
                <a:lnTo>
                  <a:pt x="4266" y="63991"/>
                </a:lnTo>
                <a:lnTo>
                  <a:pt x="10298" y="63721"/>
                </a:lnTo>
                <a:lnTo>
                  <a:pt x="17659" y="63282"/>
                </a:lnTo>
                <a:lnTo>
                  <a:pt x="57378" y="58797"/>
                </a:lnTo>
                <a:lnTo>
                  <a:pt x="101804" y="51357"/>
                </a:lnTo>
                <a:lnTo>
                  <a:pt x="139550" y="42122"/>
                </a:lnTo>
                <a:lnTo>
                  <a:pt x="176748" y="25839"/>
                </a:lnTo>
                <a:lnTo>
                  <a:pt x="180511" y="21993"/>
                </a:lnTo>
                <a:lnTo>
                  <a:pt x="184053" y="18746"/>
                </a:lnTo>
                <a:lnTo>
                  <a:pt x="187595" y="15499"/>
                </a:lnTo>
                <a:lnTo>
                  <a:pt x="189417" y="12417"/>
                </a:lnTo>
                <a:lnTo>
                  <a:pt x="191876" y="9841"/>
                </a:lnTo>
                <a:lnTo>
                  <a:pt x="194334" y="7263"/>
                </a:lnTo>
                <a:lnTo>
                  <a:pt x="196766" y="4818"/>
                </a:lnTo>
                <a:lnTo>
                  <a:pt x="198805" y="3285"/>
                </a:lnTo>
                <a:lnTo>
                  <a:pt x="200844" y="1751"/>
                </a:lnTo>
                <a:lnTo>
                  <a:pt x="202357" y="1120"/>
                </a:lnTo>
                <a:lnTo>
                  <a:pt x="204110" y="638"/>
                </a:lnTo>
                <a:lnTo>
                  <a:pt x="205862" y="157"/>
                </a:lnTo>
                <a:lnTo>
                  <a:pt x="207468" y="0"/>
                </a:lnTo>
                <a:lnTo>
                  <a:pt x="209320" y="396"/>
                </a:lnTo>
                <a:lnTo>
                  <a:pt x="211172" y="793"/>
                </a:lnTo>
                <a:lnTo>
                  <a:pt x="213091" y="1981"/>
                </a:lnTo>
                <a:lnTo>
                  <a:pt x="215217" y="3019"/>
                </a:lnTo>
                <a:lnTo>
                  <a:pt x="217344" y="4057"/>
                </a:lnTo>
                <a:lnTo>
                  <a:pt x="219904" y="5174"/>
                </a:lnTo>
                <a:lnTo>
                  <a:pt x="222076" y="6627"/>
                </a:lnTo>
                <a:lnTo>
                  <a:pt x="244092" y="34972"/>
                </a:lnTo>
                <a:lnTo>
                  <a:pt x="245199" y="37991"/>
                </a:lnTo>
                <a:lnTo>
                  <a:pt x="246305" y="41152"/>
                </a:lnTo>
                <a:lnTo>
                  <a:pt x="246721" y="44323"/>
                </a:lnTo>
                <a:lnTo>
                  <a:pt x="247137" y="47493"/>
                </a:lnTo>
                <a:lnTo>
                  <a:pt x="246860" y="50749"/>
                </a:lnTo>
                <a:lnTo>
                  <a:pt x="246589" y="53997"/>
                </a:lnTo>
                <a:lnTo>
                  <a:pt x="246319" y="57244"/>
                </a:lnTo>
                <a:lnTo>
                  <a:pt x="245667" y="60535"/>
                </a:lnTo>
                <a:lnTo>
                  <a:pt x="245100" y="63808"/>
                </a:lnTo>
                <a:lnTo>
                  <a:pt x="244532" y="67082"/>
                </a:lnTo>
                <a:lnTo>
                  <a:pt x="244074" y="70640"/>
                </a:lnTo>
                <a:lnTo>
                  <a:pt x="243185" y="73641"/>
                </a:lnTo>
                <a:lnTo>
                  <a:pt x="242295" y="76642"/>
                </a:lnTo>
                <a:lnTo>
                  <a:pt x="241201" y="79188"/>
                </a:lnTo>
                <a:lnTo>
                  <a:pt x="239762" y="81812"/>
                </a:lnTo>
                <a:lnTo>
                  <a:pt x="238323" y="84437"/>
                </a:lnTo>
                <a:lnTo>
                  <a:pt x="236287" y="86855"/>
                </a:lnTo>
                <a:lnTo>
                  <a:pt x="234548" y="89385"/>
                </a:lnTo>
                <a:lnTo>
                  <a:pt x="232809" y="91915"/>
                </a:lnTo>
                <a:lnTo>
                  <a:pt x="231188" y="94398"/>
                </a:lnTo>
                <a:lnTo>
                  <a:pt x="229324" y="96991"/>
                </a:lnTo>
                <a:lnTo>
                  <a:pt x="227460" y="99584"/>
                </a:lnTo>
                <a:lnTo>
                  <a:pt x="225514" y="102488"/>
                </a:lnTo>
                <a:lnTo>
                  <a:pt x="223364" y="104941"/>
                </a:lnTo>
                <a:lnTo>
                  <a:pt x="221215" y="107395"/>
                </a:lnTo>
                <a:lnTo>
                  <a:pt x="218626" y="109475"/>
                </a:lnTo>
                <a:lnTo>
                  <a:pt x="216430" y="111712"/>
                </a:lnTo>
                <a:lnTo>
                  <a:pt x="214233" y="113949"/>
                </a:lnTo>
                <a:lnTo>
                  <a:pt x="212303" y="116344"/>
                </a:lnTo>
                <a:lnTo>
                  <a:pt x="210186" y="118363"/>
                </a:lnTo>
                <a:lnTo>
                  <a:pt x="208070" y="120381"/>
                </a:lnTo>
                <a:lnTo>
                  <a:pt x="205987" y="121987"/>
                </a:lnTo>
                <a:lnTo>
                  <a:pt x="203730" y="123823"/>
                </a:lnTo>
                <a:lnTo>
                  <a:pt x="191482" y="133263"/>
                </a:lnTo>
                <a:lnTo>
                  <a:pt x="190450" y="13404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8" name="object 78"/>
          <p:cNvGrpSpPr/>
          <p:nvPr/>
        </p:nvGrpSpPr>
        <p:grpSpPr>
          <a:xfrm>
            <a:off x="7012232" y="2719065"/>
            <a:ext cx="247015" cy="328654"/>
            <a:chOff x="7012232" y="2721350"/>
            <a:chExt cx="247015" cy="328930"/>
          </a:xfrm>
        </p:grpSpPr>
        <p:sp>
          <p:nvSpPr>
            <p:cNvPr id="79" name="object 79"/>
            <p:cNvSpPr/>
            <p:nvPr/>
          </p:nvSpPr>
          <p:spPr>
            <a:xfrm>
              <a:off x="7021757" y="2802468"/>
              <a:ext cx="181610" cy="238125"/>
            </a:xfrm>
            <a:custGeom>
              <a:avLst/>
              <a:gdLst/>
              <a:ahLst/>
              <a:cxnLst/>
              <a:rect l="l" t="t" r="r" b="b"/>
              <a:pathLst>
                <a:path w="181609" h="238125">
                  <a:moveTo>
                    <a:pt x="19878" y="0"/>
                  </a:moveTo>
                  <a:lnTo>
                    <a:pt x="19608" y="1350"/>
                  </a:lnTo>
                  <a:lnTo>
                    <a:pt x="19157" y="3875"/>
                  </a:lnTo>
                  <a:lnTo>
                    <a:pt x="18258" y="8102"/>
                  </a:lnTo>
                  <a:lnTo>
                    <a:pt x="17360" y="12329"/>
                  </a:lnTo>
                  <a:lnTo>
                    <a:pt x="15815" y="18523"/>
                  </a:lnTo>
                  <a:lnTo>
                    <a:pt x="14484" y="25360"/>
                  </a:lnTo>
                  <a:lnTo>
                    <a:pt x="7417" y="68842"/>
                  </a:lnTo>
                  <a:lnTo>
                    <a:pt x="3730" y="99949"/>
                  </a:lnTo>
                  <a:lnTo>
                    <a:pt x="2940" y="107590"/>
                  </a:lnTo>
                  <a:lnTo>
                    <a:pt x="695" y="140375"/>
                  </a:lnTo>
                  <a:lnTo>
                    <a:pt x="417" y="146326"/>
                  </a:lnTo>
                  <a:lnTo>
                    <a:pt x="0" y="151808"/>
                  </a:lnTo>
                  <a:lnTo>
                    <a:pt x="153" y="156893"/>
                  </a:lnTo>
                  <a:lnTo>
                    <a:pt x="307" y="161980"/>
                  </a:lnTo>
                  <a:lnTo>
                    <a:pt x="1003" y="166561"/>
                  </a:lnTo>
                  <a:lnTo>
                    <a:pt x="1616" y="170890"/>
                  </a:lnTo>
                  <a:lnTo>
                    <a:pt x="7669" y="193418"/>
                  </a:lnTo>
                  <a:lnTo>
                    <a:pt x="9243" y="196788"/>
                  </a:lnTo>
                  <a:lnTo>
                    <a:pt x="11152" y="200210"/>
                  </a:lnTo>
                  <a:lnTo>
                    <a:pt x="13282" y="203084"/>
                  </a:lnTo>
                  <a:lnTo>
                    <a:pt x="15412" y="205958"/>
                  </a:lnTo>
                  <a:lnTo>
                    <a:pt x="17864" y="208255"/>
                  </a:lnTo>
                  <a:lnTo>
                    <a:pt x="20449" y="210663"/>
                  </a:lnTo>
                  <a:lnTo>
                    <a:pt x="23035" y="213071"/>
                  </a:lnTo>
                  <a:lnTo>
                    <a:pt x="25882" y="215496"/>
                  </a:lnTo>
                  <a:lnTo>
                    <a:pt x="28796" y="217532"/>
                  </a:lnTo>
                  <a:lnTo>
                    <a:pt x="31710" y="219567"/>
                  </a:lnTo>
                  <a:lnTo>
                    <a:pt x="34540" y="221373"/>
                  </a:lnTo>
                  <a:lnTo>
                    <a:pt x="37933" y="222877"/>
                  </a:lnTo>
                  <a:lnTo>
                    <a:pt x="41325" y="224380"/>
                  </a:lnTo>
                  <a:lnTo>
                    <a:pt x="45286" y="225300"/>
                  </a:lnTo>
                  <a:lnTo>
                    <a:pt x="49151" y="226552"/>
                  </a:lnTo>
                  <a:lnTo>
                    <a:pt x="53016" y="227803"/>
                  </a:lnTo>
                  <a:lnTo>
                    <a:pt x="57138" y="229204"/>
                  </a:lnTo>
                  <a:lnTo>
                    <a:pt x="61123" y="230387"/>
                  </a:lnTo>
                  <a:lnTo>
                    <a:pt x="65107" y="231570"/>
                  </a:lnTo>
                  <a:lnTo>
                    <a:pt x="90554" y="236743"/>
                  </a:lnTo>
                  <a:lnTo>
                    <a:pt x="95023" y="237519"/>
                  </a:lnTo>
                  <a:lnTo>
                    <a:pt x="99290" y="237664"/>
                  </a:lnTo>
                  <a:lnTo>
                    <a:pt x="103558" y="237810"/>
                  </a:lnTo>
                  <a:lnTo>
                    <a:pt x="107754" y="237359"/>
                  </a:lnTo>
                  <a:lnTo>
                    <a:pt x="111783" y="236948"/>
                  </a:lnTo>
                  <a:lnTo>
                    <a:pt x="115813" y="236537"/>
                  </a:lnTo>
                  <a:lnTo>
                    <a:pt x="119699" y="235820"/>
                  </a:lnTo>
                  <a:lnTo>
                    <a:pt x="123465" y="235200"/>
                  </a:lnTo>
                  <a:lnTo>
                    <a:pt x="127229" y="234581"/>
                  </a:lnTo>
                  <a:lnTo>
                    <a:pt x="130840" y="234122"/>
                  </a:lnTo>
                  <a:lnTo>
                    <a:pt x="134373" y="233234"/>
                  </a:lnTo>
                  <a:lnTo>
                    <a:pt x="137906" y="232345"/>
                  </a:lnTo>
                  <a:lnTo>
                    <a:pt x="141305" y="231013"/>
                  </a:lnTo>
                  <a:lnTo>
                    <a:pt x="144661" y="229871"/>
                  </a:lnTo>
                  <a:lnTo>
                    <a:pt x="148018" y="228729"/>
                  </a:lnTo>
                  <a:lnTo>
                    <a:pt x="151272" y="227728"/>
                  </a:lnTo>
                  <a:lnTo>
                    <a:pt x="154510" y="226383"/>
                  </a:lnTo>
                  <a:lnTo>
                    <a:pt x="179976" y="211134"/>
                  </a:lnTo>
                  <a:lnTo>
                    <a:pt x="181269" y="210192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087659" y="286757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1619" y="162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013050" y="294545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29052" y="2721350"/>
              <a:ext cx="223394" cy="100804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7032107" y="2875043"/>
              <a:ext cx="217804" cy="41910"/>
            </a:xfrm>
            <a:custGeom>
              <a:avLst/>
              <a:gdLst/>
              <a:ahLst/>
              <a:cxnLst/>
              <a:rect l="l" t="t" r="r" b="b"/>
              <a:pathLst>
                <a:path w="217804" h="41910">
                  <a:moveTo>
                    <a:pt x="0" y="41812"/>
                  </a:moveTo>
                  <a:lnTo>
                    <a:pt x="5254" y="40976"/>
                  </a:lnTo>
                  <a:lnTo>
                    <a:pt x="12729" y="39785"/>
                  </a:lnTo>
                  <a:lnTo>
                    <a:pt x="21533" y="38392"/>
                  </a:lnTo>
                  <a:lnTo>
                    <a:pt x="30777" y="36950"/>
                  </a:lnTo>
                  <a:lnTo>
                    <a:pt x="40581" y="35478"/>
                  </a:lnTo>
                  <a:lnTo>
                    <a:pt x="51301" y="33900"/>
                  </a:lnTo>
                  <a:lnTo>
                    <a:pt x="62397" y="32232"/>
                  </a:lnTo>
                  <a:lnTo>
                    <a:pt x="105834" y="24627"/>
                  </a:lnTo>
                  <a:lnTo>
                    <a:pt x="144792" y="17227"/>
                  </a:lnTo>
                  <a:lnTo>
                    <a:pt x="153462" y="15569"/>
                  </a:lnTo>
                  <a:lnTo>
                    <a:pt x="161650" y="14062"/>
                  </a:lnTo>
                  <a:lnTo>
                    <a:pt x="169391" y="12674"/>
                  </a:lnTo>
                  <a:lnTo>
                    <a:pt x="176622" y="11338"/>
                  </a:lnTo>
                  <a:lnTo>
                    <a:pt x="183282" y="9985"/>
                  </a:lnTo>
                  <a:lnTo>
                    <a:pt x="191754" y="8140"/>
                  </a:lnTo>
                  <a:lnTo>
                    <a:pt x="198618" y="6165"/>
                  </a:lnTo>
                  <a:lnTo>
                    <a:pt x="204291" y="4501"/>
                  </a:lnTo>
                  <a:lnTo>
                    <a:pt x="209964" y="2837"/>
                  </a:lnTo>
                  <a:lnTo>
                    <a:pt x="215151" y="750"/>
                  </a:lnTo>
                  <a:lnTo>
                    <a:pt x="217323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7334418" y="2779636"/>
            <a:ext cx="340360" cy="210009"/>
            <a:chOff x="7334418" y="2781972"/>
            <a:chExt cx="340360" cy="210185"/>
          </a:xfrm>
        </p:grpSpPr>
        <p:sp>
          <p:nvSpPr>
            <p:cNvPr id="85" name="object 85"/>
            <p:cNvSpPr/>
            <p:nvPr/>
          </p:nvSpPr>
          <p:spPr>
            <a:xfrm>
              <a:off x="7490298" y="2821533"/>
              <a:ext cx="9525" cy="160655"/>
            </a:xfrm>
            <a:custGeom>
              <a:avLst/>
              <a:gdLst/>
              <a:ahLst/>
              <a:cxnLst/>
              <a:rect l="l" t="t" r="r" b="b"/>
              <a:pathLst>
                <a:path w="9525" h="160655">
                  <a:moveTo>
                    <a:pt x="8710" y="0"/>
                  </a:moveTo>
                  <a:lnTo>
                    <a:pt x="8710" y="2700"/>
                  </a:lnTo>
                  <a:lnTo>
                    <a:pt x="8980" y="9371"/>
                  </a:lnTo>
                  <a:lnTo>
                    <a:pt x="8710" y="16205"/>
                  </a:lnTo>
                  <a:lnTo>
                    <a:pt x="8440" y="23038"/>
                  </a:lnTo>
                  <a:lnTo>
                    <a:pt x="7719" y="32450"/>
                  </a:lnTo>
                  <a:lnTo>
                    <a:pt x="7090" y="40998"/>
                  </a:lnTo>
                  <a:lnTo>
                    <a:pt x="6587" y="47549"/>
                  </a:lnTo>
                  <a:lnTo>
                    <a:pt x="6040" y="54265"/>
                  </a:lnTo>
                  <a:lnTo>
                    <a:pt x="5480" y="60971"/>
                  </a:lnTo>
                  <a:lnTo>
                    <a:pt x="4936" y="67491"/>
                  </a:lnTo>
                  <a:lnTo>
                    <a:pt x="4234" y="75983"/>
                  </a:lnTo>
                  <a:lnTo>
                    <a:pt x="3499" y="84390"/>
                  </a:lnTo>
                  <a:lnTo>
                    <a:pt x="2880" y="91950"/>
                  </a:lnTo>
                  <a:lnTo>
                    <a:pt x="2261" y="99511"/>
                  </a:lnTo>
                  <a:lnTo>
                    <a:pt x="1696" y="106506"/>
                  </a:lnTo>
                  <a:lnTo>
                    <a:pt x="1223" y="112856"/>
                  </a:lnTo>
                  <a:lnTo>
                    <a:pt x="751" y="119206"/>
                  </a:lnTo>
                  <a:lnTo>
                    <a:pt x="96" y="124845"/>
                  </a:lnTo>
                  <a:lnTo>
                    <a:pt x="48" y="130050"/>
                  </a:lnTo>
                  <a:lnTo>
                    <a:pt x="0" y="135256"/>
                  </a:lnTo>
                  <a:lnTo>
                    <a:pt x="221" y="140069"/>
                  </a:lnTo>
                  <a:lnTo>
                    <a:pt x="933" y="144087"/>
                  </a:lnTo>
                  <a:lnTo>
                    <a:pt x="1644" y="148106"/>
                  </a:lnTo>
                  <a:lnTo>
                    <a:pt x="3077" y="151417"/>
                  </a:lnTo>
                  <a:lnTo>
                    <a:pt x="4317" y="154159"/>
                  </a:lnTo>
                  <a:lnTo>
                    <a:pt x="5557" y="156900"/>
                  </a:lnTo>
                  <a:lnTo>
                    <a:pt x="7700" y="159473"/>
                  </a:lnTo>
                  <a:lnTo>
                    <a:pt x="8376" y="160535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430689" y="2884483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1619" y="3775"/>
                  </a:moveTo>
                  <a:lnTo>
                    <a:pt x="0" y="3775"/>
                  </a:lnTo>
                  <a:lnTo>
                    <a:pt x="1085" y="2154"/>
                  </a:lnTo>
                  <a:lnTo>
                    <a:pt x="3338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416459" y="2791497"/>
              <a:ext cx="236854" cy="153670"/>
            </a:xfrm>
            <a:custGeom>
              <a:avLst/>
              <a:gdLst/>
              <a:ahLst/>
              <a:cxnLst/>
              <a:rect l="l" t="t" r="r" b="b"/>
              <a:pathLst>
                <a:path w="236854" h="153669">
                  <a:moveTo>
                    <a:pt x="235006" y="1439"/>
                  </a:moveTo>
                  <a:lnTo>
                    <a:pt x="234467" y="1709"/>
                  </a:lnTo>
                  <a:lnTo>
                    <a:pt x="236264" y="0"/>
                  </a:lnTo>
                  <a:lnTo>
                    <a:pt x="231767" y="3060"/>
                  </a:lnTo>
                  <a:lnTo>
                    <a:pt x="227532" y="6033"/>
                  </a:lnTo>
                  <a:lnTo>
                    <a:pt x="221867" y="10089"/>
                  </a:lnTo>
                  <a:lnTo>
                    <a:pt x="215216" y="14815"/>
                  </a:lnTo>
                  <a:lnTo>
                    <a:pt x="208019" y="19799"/>
                  </a:lnTo>
                  <a:lnTo>
                    <a:pt x="200121" y="25102"/>
                  </a:lnTo>
                  <a:lnTo>
                    <a:pt x="191377" y="30886"/>
                  </a:lnTo>
                  <a:lnTo>
                    <a:pt x="182248" y="36895"/>
                  </a:lnTo>
                  <a:lnTo>
                    <a:pt x="173196" y="42873"/>
                  </a:lnTo>
                  <a:lnTo>
                    <a:pt x="164176" y="48844"/>
                  </a:lnTo>
                  <a:lnTo>
                    <a:pt x="154999" y="54914"/>
                  </a:lnTo>
                  <a:lnTo>
                    <a:pt x="145905" y="60948"/>
                  </a:lnTo>
                  <a:lnTo>
                    <a:pt x="112508" y="83520"/>
                  </a:lnTo>
                  <a:lnTo>
                    <a:pt x="84642" y="103247"/>
                  </a:lnTo>
                  <a:lnTo>
                    <a:pt x="78589" y="107542"/>
                  </a:lnTo>
                  <a:lnTo>
                    <a:pt x="70758" y="113018"/>
                  </a:lnTo>
                  <a:lnTo>
                    <a:pt x="64053" y="117435"/>
                  </a:lnTo>
                  <a:lnTo>
                    <a:pt x="57976" y="121595"/>
                  </a:lnTo>
                  <a:lnTo>
                    <a:pt x="51899" y="125755"/>
                  </a:lnTo>
                  <a:lnTo>
                    <a:pt x="46834" y="129437"/>
                  </a:lnTo>
                  <a:lnTo>
                    <a:pt x="42127" y="132502"/>
                  </a:lnTo>
                  <a:lnTo>
                    <a:pt x="37420" y="135566"/>
                  </a:lnTo>
                  <a:lnTo>
                    <a:pt x="33497" y="137716"/>
                  </a:lnTo>
                  <a:lnTo>
                    <a:pt x="29736" y="139982"/>
                  </a:lnTo>
                  <a:lnTo>
                    <a:pt x="25974" y="142248"/>
                  </a:lnTo>
                  <a:lnTo>
                    <a:pt x="23018" y="144346"/>
                  </a:lnTo>
                  <a:lnTo>
                    <a:pt x="19559" y="146097"/>
                  </a:lnTo>
                  <a:lnTo>
                    <a:pt x="16100" y="147849"/>
                  </a:lnTo>
                  <a:lnTo>
                    <a:pt x="12241" y="149294"/>
                  </a:lnTo>
                  <a:lnTo>
                    <a:pt x="8980" y="150491"/>
                  </a:lnTo>
                  <a:lnTo>
                    <a:pt x="5720" y="151687"/>
                  </a:lnTo>
                  <a:lnTo>
                    <a:pt x="1496" y="152812"/>
                  </a:lnTo>
                  <a:lnTo>
                    <a:pt x="0" y="153276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343943" y="2830255"/>
              <a:ext cx="321310" cy="92075"/>
            </a:xfrm>
            <a:custGeom>
              <a:avLst/>
              <a:gdLst/>
              <a:ahLst/>
              <a:cxnLst/>
              <a:rect l="l" t="t" r="r" b="b"/>
              <a:pathLst>
                <a:path w="321309" h="92075">
                  <a:moveTo>
                    <a:pt x="2608" y="810"/>
                  </a:moveTo>
                  <a:lnTo>
                    <a:pt x="3147" y="810"/>
                  </a:lnTo>
                  <a:lnTo>
                    <a:pt x="0" y="0"/>
                  </a:lnTo>
                  <a:lnTo>
                    <a:pt x="5848" y="810"/>
                  </a:lnTo>
                  <a:lnTo>
                    <a:pt x="48071" y="7739"/>
                  </a:lnTo>
                  <a:lnTo>
                    <a:pt x="71402" y="12783"/>
                  </a:lnTo>
                  <a:lnTo>
                    <a:pt x="83290" y="15378"/>
                  </a:lnTo>
                  <a:lnTo>
                    <a:pt x="95238" y="17938"/>
                  </a:lnTo>
                  <a:lnTo>
                    <a:pt x="107456" y="20555"/>
                  </a:lnTo>
                  <a:lnTo>
                    <a:pt x="119579" y="23203"/>
                  </a:lnTo>
                  <a:lnTo>
                    <a:pt x="163912" y="33886"/>
                  </a:lnTo>
                  <a:lnTo>
                    <a:pt x="208163" y="47180"/>
                  </a:lnTo>
                  <a:lnTo>
                    <a:pt x="215400" y="49520"/>
                  </a:lnTo>
                  <a:lnTo>
                    <a:pt x="247607" y="61557"/>
                  </a:lnTo>
                  <a:lnTo>
                    <a:pt x="253082" y="63924"/>
                  </a:lnTo>
                  <a:lnTo>
                    <a:pt x="258558" y="66290"/>
                  </a:lnTo>
                  <a:lnTo>
                    <a:pt x="262885" y="68124"/>
                  </a:lnTo>
                  <a:lnTo>
                    <a:pt x="266965" y="70146"/>
                  </a:lnTo>
                  <a:lnTo>
                    <a:pt x="271044" y="72167"/>
                  </a:lnTo>
                  <a:lnTo>
                    <a:pt x="274333" y="74278"/>
                  </a:lnTo>
                  <a:lnTo>
                    <a:pt x="277561" y="76054"/>
                  </a:lnTo>
                  <a:lnTo>
                    <a:pt x="280789" y="77830"/>
                  </a:lnTo>
                  <a:lnTo>
                    <a:pt x="283540" y="79180"/>
                  </a:lnTo>
                  <a:lnTo>
                    <a:pt x="286333" y="80801"/>
                  </a:lnTo>
                  <a:lnTo>
                    <a:pt x="289126" y="82422"/>
                  </a:lnTo>
                  <a:lnTo>
                    <a:pt x="291680" y="84242"/>
                  </a:lnTo>
                  <a:lnTo>
                    <a:pt x="294321" y="85780"/>
                  </a:lnTo>
                  <a:lnTo>
                    <a:pt x="296962" y="87319"/>
                  </a:lnTo>
                  <a:lnTo>
                    <a:pt x="299253" y="89065"/>
                  </a:lnTo>
                  <a:lnTo>
                    <a:pt x="302180" y="90030"/>
                  </a:lnTo>
                  <a:lnTo>
                    <a:pt x="305105" y="90995"/>
                  </a:lnTo>
                  <a:lnTo>
                    <a:pt x="308766" y="91327"/>
                  </a:lnTo>
                  <a:lnTo>
                    <a:pt x="311877" y="91572"/>
                  </a:lnTo>
                  <a:lnTo>
                    <a:pt x="314987" y="91816"/>
                  </a:lnTo>
                  <a:lnTo>
                    <a:pt x="319350" y="91510"/>
                  </a:lnTo>
                  <a:lnTo>
                    <a:pt x="320844" y="91497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5440834" y="2857089"/>
            <a:ext cx="901700" cy="2292329"/>
            <a:chOff x="5440834" y="2859490"/>
            <a:chExt cx="901700" cy="2294255"/>
          </a:xfrm>
        </p:grpSpPr>
        <p:pic>
          <p:nvPicPr>
            <p:cNvPr id="90" name="object 9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10489" y="3336256"/>
              <a:ext cx="244686" cy="277994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6079247" y="3468543"/>
              <a:ext cx="253365" cy="58419"/>
            </a:xfrm>
            <a:custGeom>
              <a:avLst/>
              <a:gdLst/>
              <a:ahLst/>
              <a:cxnLst/>
              <a:rect l="l" t="t" r="r" b="b"/>
              <a:pathLst>
                <a:path w="253364" h="58420">
                  <a:moveTo>
                    <a:pt x="0" y="58372"/>
                  </a:moveTo>
                  <a:lnTo>
                    <a:pt x="5178" y="56979"/>
                  </a:lnTo>
                  <a:lnTo>
                    <a:pt x="12526" y="54995"/>
                  </a:lnTo>
                  <a:lnTo>
                    <a:pt x="21305" y="52674"/>
                  </a:lnTo>
                  <a:lnTo>
                    <a:pt x="64676" y="42216"/>
                  </a:lnTo>
                  <a:lnTo>
                    <a:pt x="100412" y="34299"/>
                  </a:lnTo>
                  <a:lnTo>
                    <a:pt x="112293" y="31745"/>
                  </a:lnTo>
                  <a:lnTo>
                    <a:pt x="123707" y="29213"/>
                  </a:lnTo>
                  <a:lnTo>
                    <a:pt x="134657" y="26666"/>
                  </a:lnTo>
                  <a:lnTo>
                    <a:pt x="145289" y="24119"/>
                  </a:lnTo>
                  <a:lnTo>
                    <a:pt x="155484" y="21643"/>
                  </a:lnTo>
                  <a:lnTo>
                    <a:pt x="165122" y="19306"/>
                  </a:lnTo>
                  <a:lnTo>
                    <a:pt x="174178" y="17112"/>
                  </a:lnTo>
                  <a:lnTo>
                    <a:pt x="182715" y="15028"/>
                  </a:lnTo>
                  <a:lnTo>
                    <a:pt x="190739" y="13075"/>
                  </a:lnTo>
                  <a:lnTo>
                    <a:pt x="230443" y="3982"/>
                  </a:lnTo>
                  <a:lnTo>
                    <a:pt x="251358" y="321"/>
                  </a:lnTo>
                  <a:lnTo>
                    <a:pt x="253328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0834" y="2859490"/>
              <a:ext cx="532625" cy="2293929"/>
            </a:xfrm>
            <a:prstGeom prst="rect">
              <a:avLst/>
            </a:prstGeom>
          </p:spPr>
        </p:pic>
      </p:grpSp>
      <p:pic>
        <p:nvPicPr>
          <p:cNvPr id="93" name="object 9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469924" y="3371594"/>
            <a:ext cx="207163" cy="177854"/>
          </a:xfrm>
          <a:prstGeom prst="rect">
            <a:avLst/>
          </a:prstGeom>
        </p:spPr>
      </p:pic>
      <p:grpSp>
        <p:nvGrpSpPr>
          <p:cNvPr id="94" name="object 94"/>
          <p:cNvGrpSpPr/>
          <p:nvPr/>
        </p:nvGrpSpPr>
        <p:grpSpPr>
          <a:xfrm>
            <a:off x="6898732" y="3169138"/>
            <a:ext cx="702310" cy="516456"/>
            <a:chOff x="6898732" y="3171801"/>
            <a:chExt cx="702310" cy="516890"/>
          </a:xfrm>
        </p:grpSpPr>
        <p:sp>
          <p:nvSpPr>
            <p:cNvPr id="95" name="object 95"/>
            <p:cNvSpPr/>
            <p:nvPr/>
          </p:nvSpPr>
          <p:spPr>
            <a:xfrm>
              <a:off x="6908257" y="3240950"/>
              <a:ext cx="241935" cy="438150"/>
            </a:xfrm>
            <a:custGeom>
              <a:avLst/>
              <a:gdLst/>
              <a:ahLst/>
              <a:cxnLst/>
              <a:rect l="l" t="t" r="r" b="b"/>
              <a:pathLst>
                <a:path w="241934" h="438150">
                  <a:moveTo>
                    <a:pt x="152435" y="0"/>
                  </a:moveTo>
                  <a:lnTo>
                    <a:pt x="149466" y="2430"/>
                  </a:lnTo>
                  <a:lnTo>
                    <a:pt x="142076" y="7570"/>
                  </a:lnTo>
                  <a:lnTo>
                    <a:pt x="134617" y="14584"/>
                  </a:lnTo>
                  <a:lnTo>
                    <a:pt x="107679" y="42083"/>
                  </a:lnTo>
                  <a:lnTo>
                    <a:pt x="79140" y="74607"/>
                  </a:lnTo>
                  <a:lnTo>
                    <a:pt x="53033" y="107353"/>
                  </a:lnTo>
                  <a:lnTo>
                    <a:pt x="28191" y="145040"/>
                  </a:lnTo>
                  <a:lnTo>
                    <a:pt x="8215" y="183989"/>
                  </a:lnTo>
                  <a:lnTo>
                    <a:pt x="0" y="225766"/>
                  </a:lnTo>
                  <a:lnTo>
                    <a:pt x="282" y="232382"/>
                  </a:lnTo>
                  <a:lnTo>
                    <a:pt x="10288" y="272028"/>
                  </a:lnTo>
                  <a:lnTo>
                    <a:pt x="28469" y="306404"/>
                  </a:lnTo>
                  <a:lnTo>
                    <a:pt x="52748" y="338450"/>
                  </a:lnTo>
                  <a:lnTo>
                    <a:pt x="82679" y="371217"/>
                  </a:lnTo>
                  <a:lnTo>
                    <a:pt x="94246" y="381948"/>
                  </a:lnTo>
                  <a:lnTo>
                    <a:pt x="99734" y="386759"/>
                  </a:lnTo>
                  <a:lnTo>
                    <a:pt x="131416" y="411650"/>
                  </a:lnTo>
                  <a:lnTo>
                    <a:pt x="136505" y="415033"/>
                  </a:lnTo>
                  <a:lnTo>
                    <a:pt x="141468" y="417681"/>
                  </a:lnTo>
                  <a:lnTo>
                    <a:pt x="146136" y="420375"/>
                  </a:lnTo>
                  <a:lnTo>
                    <a:pt x="150805" y="423070"/>
                  </a:lnTo>
                  <a:lnTo>
                    <a:pt x="155223" y="425654"/>
                  </a:lnTo>
                  <a:lnTo>
                    <a:pt x="159427" y="427816"/>
                  </a:lnTo>
                  <a:lnTo>
                    <a:pt x="163631" y="429978"/>
                  </a:lnTo>
                  <a:lnTo>
                    <a:pt x="187951" y="437670"/>
                  </a:lnTo>
                  <a:lnTo>
                    <a:pt x="192086" y="437569"/>
                  </a:lnTo>
                  <a:lnTo>
                    <a:pt x="196069" y="437441"/>
                  </a:lnTo>
                  <a:lnTo>
                    <a:pt x="200052" y="437314"/>
                  </a:lnTo>
                  <a:lnTo>
                    <a:pt x="203951" y="437005"/>
                  </a:lnTo>
                  <a:lnTo>
                    <a:pt x="207729" y="436224"/>
                  </a:lnTo>
                  <a:lnTo>
                    <a:pt x="211507" y="435444"/>
                  </a:lnTo>
                  <a:lnTo>
                    <a:pt x="214893" y="434273"/>
                  </a:lnTo>
                  <a:lnTo>
                    <a:pt x="218737" y="432758"/>
                  </a:lnTo>
                  <a:lnTo>
                    <a:pt x="222580" y="431244"/>
                  </a:lnTo>
                  <a:lnTo>
                    <a:pt x="227026" y="429031"/>
                  </a:lnTo>
                  <a:lnTo>
                    <a:pt x="230789" y="427137"/>
                  </a:lnTo>
                  <a:lnTo>
                    <a:pt x="234551" y="425243"/>
                  </a:lnTo>
                  <a:lnTo>
                    <a:pt x="239559" y="422350"/>
                  </a:lnTo>
                  <a:lnTo>
                    <a:pt x="241313" y="421393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84568" y="3294262"/>
              <a:ext cx="232183" cy="271293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7412255" y="3181326"/>
              <a:ext cx="179705" cy="479425"/>
            </a:xfrm>
            <a:custGeom>
              <a:avLst/>
              <a:gdLst/>
              <a:ahLst/>
              <a:cxnLst/>
              <a:rect l="l" t="t" r="r" b="b"/>
              <a:pathLst>
                <a:path w="179704" h="479425">
                  <a:moveTo>
                    <a:pt x="86753" y="2430"/>
                  </a:moveTo>
                  <a:lnTo>
                    <a:pt x="87293" y="2430"/>
                  </a:lnTo>
                  <a:lnTo>
                    <a:pt x="87115" y="0"/>
                  </a:lnTo>
                  <a:lnTo>
                    <a:pt x="89993" y="2430"/>
                  </a:lnTo>
                  <a:lnTo>
                    <a:pt x="119105" y="35843"/>
                  </a:lnTo>
                  <a:lnTo>
                    <a:pt x="144253" y="73262"/>
                  </a:lnTo>
                  <a:lnTo>
                    <a:pt x="164072" y="111600"/>
                  </a:lnTo>
                  <a:lnTo>
                    <a:pt x="176169" y="149542"/>
                  </a:lnTo>
                  <a:lnTo>
                    <a:pt x="179209" y="179385"/>
                  </a:lnTo>
                  <a:lnTo>
                    <a:pt x="179110" y="186774"/>
                  </a:lnTo>
                  <a:lnTo>
                    <a:pt x="173102" y="230640"/>
                  </a:lnTo>
                  <a:lnTo>
                    <a:pt x="159496" y="272651"/>
                  </a:lnTo>
                  <a:lnTo>
                    <a:pt x="142430" y="305755"/>
                  </a:lnTo>
                  <a:lnTo>
                    <a:pt x="138798" y="312398"/>
                  </a:lnTo>
                  <a:lnTo>
                    <a:pt x="115672" y="351288"/>
                  </a:lnTo>
                  <a:lnTo>
                    <a:pt x="94498" y="381011"/>
                  </a:lnTo>
                  <a:lnTo>
                    <a:pt x="90086" y="386961"/>
                  </a:lnTo>
                  <a:lnTo>
                    <a:pt x="62652" y="420666"/>
                  </a:lnTo>
                  <a:lnTo>
                    <a:pt x="33855" y="450297"/>
                  </a:lnTo>
                  <a:lnTo>
                    <a:pt x="3030" y="476856"/>
                  </a:lnTo>
                  <a:lnTo>
                    <a:pt x="0" y="479380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6098039" y="4002772"/>
            <a:ext cx="292735" cy="301372"/>
            <a:chOff x="6098038" y="4006135"/>
            <a:chExt cx="292735" cy="301625"/>
          </a:xfrm>
        </p:grpSpPr>
        <p:sp>
          <p:nvSpPr>
            <p:cNvPr id="99" name="object 99"/>
            <p:cNvSpPr/>
            <p:nvPr/>
          </p:nvSpPr>
          <p:spPr>
            <a:xfrm>
              <a:off x="6107563" y="4060720"/>
              <a:ext cx="146050" cy="237490"/>
            </a:xfrm>
            <a:custGeom>
              <a:avLst/>
              <a:gdLst/>
              <a:ahLst/>
              <a:cxnLst/>
              <a:rect l="l" t="t" r="r" b="b"/>
              <a:pathLst>
                <a:path w="146050" h="237489">
                  <a:moveTo>
                    <a:pt x="270" y="0"/>
                  </a:moveTo>
                  <a:lnTo>
                    <a:pt x="270" y="0"/>
                  </a:lnTo>
                  <a:lnTo>
                    <a:pt x="270" y="156314"/>
                  </a:lnTo>
                  <a:lnTo>
                    <a:pt x="0" y="161261"/>
                  </a:lnTo>
                  <a:lnTo>
                    <a:pt x="270" y="165913"/>
                  </a:lnTo>
                  <a:lnTo>
                    <a:pt x="539" y="170566"/>
                  </a:lnTo>
                  <a:lnTo>
                    <a:pt x="1261" y="174938"/>
                  </a:lnTo>
                  <a:lnTo>
                    <a:pt x="1889" y="179102"/>
                  </a:lnTo>
                  <a:lnTo>
                    <a:pt x="2518" y="183266"/>
                  </a:lnTo>
                  <a:lnTo>
                    <a:pt x="3072" y="187147"/>
                  </a:lnTo>
                  <a:lnTo>
                    <a:pt x="4044" y="190899"/>
                  </a:lnTo>
                  <a:lnTo>
                    <a:pt x="5015" y="194651"/>
                  </a:lnTo>
                  <a:lnTo>
                    <a:pt x="6472" y="198167"/>
                  </a:lnTo>
                  <a:lnTo>
                    <a:pt x="7719" y="201615"/>
                  </a:lnTo>
                  <a:lnTo>
                    <a:pt x="8967" y="205064"/>
                  </a:lnTo>
                  <a:lnTo>
                    <a:pt x="10086" y="208610"/>
                  </a:lnTo>
                  <a:lnTo>
                    <a:pt x="11530" y="211590"/>
                  </a:lnTo>
                  <a:lnTo>
                    <a:pt x="12974" y="214571"/>
                  </a:lnTo>
                  <a:lnTo>
                    <a:pt x="14545" y="217259"/>
                  </a:lnTo>
                  <a:lnTo>
                    <a:pt x="16381" y="219499"/>
                  </a:lnTo>
                  <a:lnTo>
                    <a:pt x="18217" y="221739"/>
                  </a:lnTo>
                  <a:lnTo>
                    <a:pt x="20286" y="223271"/>
                  </a:lnTo>
                  <a:lnTo>
                    <a:pt x="22547" y="225030"/>
                  </a:lnTo>
                  <a:lnTo>
                    <a:pt x="24807" y="226788"/>
                  </a:lnTo>
                  <a:lnTo>
                    <a:pt x="27314" y="228562"/>
                  </a:lnTo>
                  <a:lnTo>
                    <a:pt x="29941" y="230052"/>
                  </a:lnTo>
                  <a:lnTo>
                    <a:pt x="32570" y="231541"/>
                  </a:lnTo>
                  <a:lnTo>
                    <a:pt x="35409" y="232864"/>
                  </a:lnTo>
                  <a:lnTo>
                    <a:pt x="38314" y="233966"/>
                  </a:lnTo>
                  <a:lnTo>
                    <a:pt x="41219" y="235067"/>
                  </a:lnTo>
                  <a:lnTo>
                    <a:pt x="44282" y="236210"/>
                  </a:lnTo>
                  <a:lnTo>
                    <a:pt x="47372" y="236660"/>
                  </a:lnTo>
                  <a:lnTo>
                    <a:pt x="50462" y="237111"/>
                  </a:lnTo>
                  <a:lnTo>
                    <a:pt x="53656" y="236889"/>
                  </a:lnTo>
                  <a:lnTo>
                    <a:pt x="56852" y="236667"/>
                  </a:lnTo>
                  <a:lnTo>
                    <a:pt x="60049" y="236445"/>
                  </a:lnTo>
                  <a:lnTo>
                    <a:pt x="63305" y="235848"/>
                  </a:lnTo>
                  <a:lnTo>
                    <a:pt x="66552" y="235328"/>
                  </a:lnTo>
                  <a:lnTo>
                    <a:pt x="69799" y="234807"/>
                  </a:lnTo>
                  <a:lnTo>
                    <a:pt x="73073" y="234125"/>
                  </a:lnTo>
                  <a:lnTo>
                    <a:pt x="76332" y="233544"/>
                  </a:lnTo>
                  <a:lnTo>
                    <a:pt x="79592" y="232963"/>
                  </a:lnTo>
                  <a:lnTo>
                    <a:pt x="82858" y="232624"/>
                  </a:lnTo>
                  <a:lnTo>
                    <a:pt x="86111" y="231841"/>
                  </a:lnTo>
                  <a:lnTo>
                    <a:pt x="89363" y="231058"/>
                  </a:lnTo>
                  <a:lnTo>
                    <a:pt x="92610" y="229868"/>
                  </a:lnTo>
                  <a:lnTo>
                    <a:pt x="95845" y="228847"/>
                  </a:lnTo>
                  <a:lnTo>
                    <a:pt x="99080" y="227827"/>
                  </a:lnTo>
                  <a:lnTo>
                    <a:pt x="102306" y="226953"/>
                  </a:lnTo>
                  <a:lnTo>
                    <a:pt x="105523" y="225717"/>
                  </a:lnTo>
                  <a:lnTo>
                    <a:pt x="124727" y="215674"/>
                  </a:lnTo>
                  <a:lnTo>
                    <a:pt x="127646" y="213526"/>
                  </a:lnTo>
                  <a:lnTo>
                    <a:pt x="130107" y="211371"/>
                  </a:lnTo>
                  <a:lnTo>
                    <a:pt x="132657" y="208541"/>
                  </a:lnTo>
                  <a:lnTo>
                    <a:pt x="135209" y="205710"/>
                  </a:lnTo>
                  <a:lnTo>
                    <a:pt x="137831" y="201921"/>
                  </a:lnTo>
                  <a:lnTo>
                    <a:pt x="140035" y="198690"/>
                  </a:lnTo>
                  <a:lnTo>
                    <a:pt x="142239" y="195460"/>
                  </a:lnTo>
                  <a:lnTo>
                    <a:pt x="144907" y="190745"/>
                  </a:lnTo>
                  <a:lnTo>
                    <a:pt x="145881" y="189157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132644" y="4081765"/>
              <a:ext cx="3810" cy="7620"/>
            </a:xfrm>
            <a:custGeom>
              <a:avLst/>
              <a:gdLst/>
              <a:ahLst/>
              <a:cxnLst/>
              <a:rect l="l" t="t" r="r" b="b"/>
              <a:pathLst>
                <a:path w="3810" h="7620">
                  <a:moveTo>
                    <a:pt x="3774" y="7551"/>
                  </a:moveTo>
                  <a:lnTo>
                    <a:pt x="2154" y="431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115024" y="4118387"/>
              <a:ext cx="266065" cy="76200"/>
            </a:xfrm>
            <a:custGeom>
              <a:avLst/>
              <a:gdLst/>
              <a:ahLst/>
              <a:cxnLst/>
              <a:rect l="l" t="t" r="r" b="b"/>
              <a:pathLst>
                <a:path w="266064" h="76200">
                  <a:moveTo>
                    <a:pt x="2337" y="75783"/>
                  </a:moveTo>
                  <a:lnTo>
                    <a:pt x="2877" y="75513"/>
                  </a:lnTo>
                  <a:lnTo>
                    <a:pt x="0" y="76142"/>
                  </a:lnTo>
                  <a:lnTo>
                    <a:pt x="5577" y="74162"/>
                  </a:lnTo>
                  <a:lnTo>
                    <a:pt x="45955" y="60578"/>
                  </a:lnTo>
                  <a:lnTo>
                    <a:pt x="92749" y="45881"/>
                  </a:lnTo>
                  <a:lnTo>
                    <a:pt x="117079" y="38806"/>
                  </a:lnTo>
                  <a:lnTo>
                    <a:pt x="128922" y="35359"/>
                  </a:lnTo>
                  <a:lnTo>
                    <a:pt x="140500" y="31943"/>
                  </a:lnTo>
                  <a:lnTo>
                    <a:pt x="151930" y="28560"/>
                  </a:lnTo>
                  <a:lnTo>
                    <a:pt x="163012" y="25292"/>
                  </a:lnTo>
                  <a:lnTo>
                    <a:pt x="201805" y="14116"/>
                  </a:lnTo>
                  <a:lnTo>
                    <a:pt x="242173" y="4493"/>
                  </a:lnTo>
                  <a:lnTo>
                    <a:pt x="261893" y="748"/>
                  </a:lnTo>
                  <a:lnTo>
                    <a:pt x="265837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117361" y="4015660"/>
              <a:ext cx="189230" cy="26034"/>
            </a:xfrm>
            <a:custGeom>
              <a:avLst/>
              <a:gdLst/>
              <a:ahLst/>
              <a:cxnLst/>
              <a:rect l="l" t="t" r="r" b="b"/>
              <a:pathLst>
                <a:path w="189229" h="26035">
                  <a:moveTo>
                    <a:pt x="0" y="25995"/>
                  </a:moveTo>
                  <a:lnTo>
                    <a:pt x="5216" y="25159"/>
                  </a:lnTo>
                  <a:lnTo>
                    <a:pt x="12627" y="23968"/>
                  </a:lnTo>
                  <a:lnTo>
                    <a:pt x="21419" y="22575"/>
                  </a:lnTo>
                  <a:lnTo>
                    <a:pt x="63536" y="16301"/>
                  </a:lnTo>
                  <a:lnTo>
                    <a:pt x="109064" y="9950"/>
                  </a:lnTo>
                  <a:lnTo>
                    <a:pt x="150252" y="4641"/>
                  </a:lnTo>
                  <a:lnTo>
                    <a:pt x="184006" y="600"/>
                  </a:lnTo>
                  <a:lnTo>
                    <a:pt x="189148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3" name="object 10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441338" y="4020702"/>
            <a:ext cx="220237" cy="190511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105898" y="4068861"/>
            <a:ext cx="219084" cy="74429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460898" y="3917178"/>
            <a:ext cx="262294" cy="262016"/>
          </a:xfrm>
          <a:prstGeom prst="rect">
            <a:avLst/>
          </a:prstGeom>
        </p:spPr>
      </p:pic>
      <p:grpSp>
        <p:nvGrpSpPr>
          <p:cNvPr id="106" name="object 106"/>
          <p:cNvGrpSpPr/>
          <p:nvPr/>
        </p:nvGrpSpPr>
        <p:grpSpPr>
          <a:xfrm>
            <a:off x="6184065" y="4455722"/>
            <a:ext cx="334010" cy="328019"/>
            <a:chOff x="6184065" y="4459466"/>
            <a:chExt cx="334010" cy="328295"/>
          </a:xfrm>
        </p:grpSpPr>
        <p:pic>
          <p:nvPicPr>
            <p:cNvPr id="107" name="object 10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84065" y="4459466"/>
              <a:ext cx="291321" cy="327742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6241233" y="4572678"/>
              <a:ext cx="267335" cy="60325"/>
            </a:xfrm>
            <a:custGeom>
              <a:avLst/>
              <a:gdLst/>
              <a:ahLst/>
              <a:cxnLst/>
              <a:rect l="l" t="t" r="r" b="b"/>
              <a:pathLst>
                <a:path w="267334" h="60325">
                  <a:moveTo>
                    <a:pt x="0" y="59974"/>
                  </a:moveTo>
                  <a:lnTo>
                    <a:pt x="4899" y="59138"/>
                  </a:lnTo>
                  <a:lnTo>
                    <a:pt x="11851" y="57947"/>
                  </a:lnTo>
                  <a:lnTo>
                    <a:pt x="20166" y="56554"/>
                  </a:lnTo>
                  <a:lnTo>
                    <a:pt x="29157" y="55112"/>
                  </a:lnTo>
                  <a:lnTo>
                    <a:pt x="39015" y="53640"/>
                  </a:lnTo>
                  <a:lnTo>
                    <a:pt x="49981" y="52062"/>
                  </a:lnTo>
                  <a:lnTo>
                    <a:pt x="61445" y="50394"/>
                  </a:lnTo>
                  <a:lnTo>
                    <a:pt x="106947" y="42789"/>
                  </a:lnTo>
                  <a:lnTo>
                    <a:pt x="148369" y="35388"/>
                  </a:lnTo>
                  <a:lnTo>
                    <a:pt x="157635" y="33731"/>
                  </a:lnTo>
                  <a:lnTo>
                    <a:pt x="166354" y="32224"/>
                  </a:lnTo>
                  <a:lnTo>
                    <a:pt x="174584" y="30836"/>
                  </a:lnTo>
                  <a:lnTo>
                    <a:pt x="182329" y="29500"/>
                  </a:lnTo>
                  <a:lnTo>
                    <a:pt x="189593" y="28147"/>
                  </a:lnTo>
                  <a:lnTo>
                    <a:pt x="198960" y="26302"/>
                  </a:lnTo>
                  <a:lnTo>
                    <a:pt x="206816" y="24327"/>
                  </a:lnTo>
                  <a:lnTo>
                    <a:pt x="213838" y="22663"/>
                  </a:lnTo>
                  <a:lnTo>
                    <a:pt x="220859" y="20999"/>
                  </a:lnTo>
                  <a:lnTo>
                    <a:pt x="226528" y="19723"/>
                  </a:lnTo>
                  <a:lnTo>
                    <a:pt x="231723" y="18161"/>
                  </a:lnTo>
                  <a:lnTo>
                    <a:pt x="236919" y="16600"/>
                  </a:lnTo>
                  <a:lnTo>
                    <a:pt x="241071" y="14810"/>
                  </a:lnTo>
                  <a:lnTo>
                    <a:pt x="245010" y="13296"/>
                  </a:lnTo>
                  <a:lnTo>
                    <a:pt x="248949" y="11782"/>
                  </a:lnTo>
                  <a:lnTo>
                    <a:pt x="252446" y="10579"/>
                  </a:lnTo>
                  <a:lnTo>
                    <a:pt x="255358" y="9075"/>
                  </a:lnTo>
                  <a:lnTo>
                    <a:pt x="258268" y="7572"/>
                  </a:lnTo>
                  <a:lnTo>
                    <a:pt x="260574" y="5788"/>
                  </a:lnTo>
                  <a:lnTo>
                    <a:pt x="262476" y="4275"/>
                  </a:lnTo>
                  <a:lnTo>
                    <a:pt x="264379" y="2762"/>
                  </a:lnTo>
                  <a:lnTo>
                    <a:pt x="266055" y="712"/>
                  </a:lnTo>
                  <a:lnTo>
                    <a:pt x="266771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/>
          <p:nvPr/>
        </p:nvSpPr>
        <p:spPr>
          <a:xfrm>
            <a:off x="6705256" y="4492740"/>
            <a:ext cx="257810" cy="138948"/>
          </a:xfrm>
          <a:custGeom>
            <a:avLst/>
            <a:gdLst/>
            <a:ahLst/>
            <a:cxnLst/>
            <a:rect l="l" t="t" r="r" b="b"/>
            <a:pathLst>
              <a:path w="257809" h="139064">
                <a:moveTo>
                  <a:pt x="2878" y="98008"/>
                </a:moveTo>
                <a:lnTo>
                  <a:pt x="3418" y="97738"/>
                </a:lnTo>
                <a:lnTo>
                  <a:pt x="0" y="97557"/>
                </a:lnTo>
                <a:lnTo>
                  <a:pt x="6118" y="96387"/>
                </a:lnTo>
                <a:lnTo>
                  <a:pt x="50224" y="89454"/>
                </a:lnTo>
                <a:lnTo>
                  <a:pt x="97411" y="83110"/>
                </a:lnTo>
                <a:lnTo>
                  <a:pt x="142596" y="77610"/>
                </a:lnTo>
                <a:lnTo>
                  <a:pt x="180718" y="73504"/>
                </a:lnTo>
                <a:lnTo>
                  <a:pt x="188906" y="72758"/>
                </a:lnTo>
                <a:lnTo>
                  <a:pt x="196587" y="72044"/>
                </a:lnTo>
                <a:lnTo>
                  <a:pt x="203779" y="71277"/>
                </a:lnTo>
                <a:lnTo>
                  <a:pt x="213049" y="70183"/>
                </a:lnTo>
                <a:lnTo>
                  <a:pt x="221014" y="69161"/>
                </a:lnTo>
                <a:lnTo>
                  <a:pt x="227627" y="67796"/>
                </a:lnTo>
                <a:lnTo>
                  <a:pt x="234241" y="66431"/>
                </a:lnTo>
                <a:lnTo>
                  <a:pt x="256826" y="49515"/>
                </a:lnTo>
                <a:lnTo>
                  <a:pt x="257439" y="47140"/>
                </a:lnTo>
                <a:lnTo>
                  <a:pt x="256837" y="44997"/>
                </a:lnTo>
                <a:lnTo>
                  <a:pt x="256268" y="42699"/>
                </a:lnTo>
                <a:lnTo>
                  <a:pt x="255698" y="40402"/>
                </a:lnTo>
                <a:lnTo>
                  <a:pt x="254472" y="38138"/>
                </a:lnTo>
                <a:lnTo>
                  <a:pt x="253409" y="35730"/>
                </a:lnTo>
                <a:lnTo>
                  <a:pt x="252345" y="33321"/>
                </a:lnTo>
                <a:lnTo>
                  <a:pt x="251285" y="30573"/>
                </a:lnTo>
                <a:lnTo>
                  <a:pt x="249885" y="28248"/>
                </a:lnTo>
                <a:lnTo>
                  <a:pt x="248485" y="25924"/>
                </a:lnTo>
                <a:lnTo>
                  <a:pt x="246609" y="23940"/>
                </a:lnTo>
                <a:lnTo>
                  <a:pt x="245009" y="21782"/>
                </a:lnTo>
                <a:lnTo>
                  <a:pt x="243409" y="19624"/>
                </a:lnTo>
                <a:lnTo>
                  <a:pt x="241983" y="17280"/>
                </a:lnTo>
                <a:lnTo>
                  <a:pt x="240285" y="15303"/>
                </a:lnTo>
                <a:lnTo>
                  <a:pt x="238587" y="13325"/>
                </a:lnTo>
                <a:lnTo>
                  <a:pt x="236549" y="11739"/>
                </a:lnTo>
                <a:lnTo>
                  <a:pt x="234822" y="9918"/>
                </a:lnTo>
                <a:lnTo>
                  <a:pt x="233093" y="8097"/>
                </a:lnTo>
                <a:lnTo>
                  <a:pt x="231095" y="5810"/>
                </a:lnTo>
                <a:lnTo>
                  <a:pt x="229916" y="4376"/>
                </a:lnTo>
                <a:lnTo>
                  <a:pt x="228736" y="2942"/>
                </a:lnTo>
                <a:lnTo>
                  <a:pt x="227908" y="2043"/>
                </a:lnTo>
                <a:lnTo>
                  <a:pt x="227743" y="1318"/>
                </a:lnTo>
                <a:lnTo>
                  <a:pt x="227578" y="592"/>
                </a:lnTo>
                <a:lnTo>
                  <a:pt x="228286" y="0"/>
                </a:lnTo>
                <a:lnTo>
                  <a:pt x="237121" y="12057"/>
                </a:lnTo>
                <a:lnTo>
                  <a:pt x="237880" y="14483"/>
                </a:lnTo>
                <a:lnTo>
                  <a:pt x="240415" y="29355"/>
                </a:lnTo>
                <a:lnTo>
                  <a:pt x="240766" y="32517"/>
                </a:lnTo>
                <a:lnTo>
                  <a:pt x="241002" y="35834"/>
                </a:lnTo>
                <a:lnTo>
                  <a:pt x="241193" y="39137"/>
                </a:lnTo>
                <a:lnTo>
                  <a:pt x="241385" y="42441"/>
                </a:lnTo>
                <a:lnTo>
                  <a:pt x="241755" y="45822"/>
                </a:lnTo>
                <a:lnTo>
                  <a:pt x="241565" y="49175"/>
                </a:lnTo>
                <a:lnTo>
                  <a:pt x="241375" y="52528"/>
                </a:lnTo>
                <a:lnTo>
                  <a:pt x="240669" y="55907"/>
                </a:lnTo>
                <a:lnTo>
                  <a:pt x="240051" y="59254"/>
                </a:lnTo>
                <a:lnTo>
                  <a:pt x="239432" y="62602"/>
                </a:lnTo>
                <a:lnTo>
                  <a:pt x="238849" y="65945"/>
                </a:lnTo>
                <a:lnTo>
                  <a:pt x="237851" y="69262"/>
                </a:lnTo>
                <a:lnTo>
                  <a:pt x="236853" y="72578"/>
                </a:lnTo>
                <a:lnTo>
                  <a:pt x="235350" y="75875"/>
                </a:lnTo>
                <a:lnTo>
                  <a:pt x="234063" y="79152"/>
                </a:lnTo>
                <a:lnTo>
                  <a:pt x="232774" y="82429"/>
                </a:lnTo>
                <a:lnTo>
                  <a:pt x="231607" y="85683"/>
                </a:lnTo>
                <a:lnTo>
                  <a:pt x="230123" y="88924"/>
                </a:lnTo>
                <a:lnTo>
                  <a:pt x="228641" y="92164"/>
                </a:lnTo>
                <a:lnTo>
                  <a:pt x="227029" y="95653"/>
                </a:lnTo>
                <a:lnTo>
                  <a:pt x="225159" y="98594"/>
                </a:lnTo>
                <a:lnTo>
                  <a:pt x="223291" y="101536"/>
                </a:lnTo>
                <a:lnTo>
                  <a:pt x="220922" y="104009"/>
                </a:lnTo>
                <a:lnTo>
                  <a:pt x="218907" y="106571"/>
                </a:lnTo>
                <a:lnTo>
                  <a:pt x="216892" y="109133"/>
                </a:lnTo>
                <a:lnTo>
                  <a:pt x="215087" y="111488"/>
                </a:lnTo>
                <a:lnTo>
                  <a:pt x="213073" y="113965"/>
                </a:lnTo>
                <a:lnTo>
                  <a:pt x="211058" y="116442"/>
                </a:lnTo>
                <a:lnTo>
                  <a:pt x="209032" y="119148"/>
                </a:lnTo>
                <a:lnTo>
                  <a:pt x="206819" y="121431"/>
                </a:lnTo>
                <a:lnTo>
                  <a:pt x="204608" y="123714"/>
                </a:lnTo>
                <a:lnTo>
                  <a:pt x="202005" y="125596"/>
                </a:lnTo>
                <a:lnTo>
                  <a:pt x="199800" y="127664"/>
                </a:lnTo>
                <a:lnTo>
                  <a:pt x="197595" y="129733"/>
                </a:lnTo>
                <a:lnTo>
                  <a:pt x="195418" y="131962"/>
                </a:lnTo>
                <a:lnTo>
                  <a:pt x="193592" y="133842"/>
                </a:lnTo>
                <a:lnTo>
                  <a:pt x="191765" y="135721"/>
                </a:lnTo>
                <a:lnTo>
                  <a:pt x="189634" y="138091"/>
                </a:lnTo>
                <a:lnTo>
                  <a:pt x="188843" y="138941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203754" y="4533343"/>
            <a:ext cx="10160" cy="121183"/>
          </a:xfrm>
          <a:custGeom>
            <a:avLst/>
            <a:gdLst/>
            <a:ahLst/>
            <a:cxnLst/>
            <a:rect l="l" t="t" r="r" b="b"/>
            <a:pathLst>
              <a:path w="10159" h="121285">
                <a:moveTo>
                  <a:pt x="9397" y="178"/>
                </a:moveTo>
                <a:lnTo>
                  <a:pt x="9397" y="718"/>
                </a:lnTo>
                <a:lnTo>
                  <a:pt x="9666" y="0"/>
                </a:lnTo>
                <a:lnTo>
                  <a:pt x="9397" y="3419"/>
                </a:lnTo>
                <a:lnTo>
                  <a:pt x="9127" y="6838"/>
                </a:lnTo>
                <a:lnTo>
                  <a:pt x="8405" y="13985"/>
                </a:lnTo>
                <a:lnTo>
                  <a:pt x="7777" y="20693"/>
                </a:lnTo>
                <a:lnTo>
                  <a:pt x="7147" y="27401"/>
                </a:lnTo>
                <a:lnTo>
                  <a:pt x="6324" y="35916"/>
                </a:lnTo>
                <a:lnTo>
                  <a:pt x="5622" y="43668"/>
                </a:lnTo>
                <a:lnTo>
                  <a:pt x="4920" y="51420"/>
                </a:lnTo>
                <a:lnTo>
                  <a:pt x="4185" y="59711"/>
                </a:lnTo>
                <a:lnTo>
                  <a:pt x="3567" y="67208"/>
                </a:lnTo>
                <a:lnTo>
                  <a:pt x="2948" y="74705"/>
                </a:lnTo>
                <a:lnTo>
                  <a:pt x="2382" y="82014"/>
                </a:lnTo>
                <a:lnTo>
                  <a:pt x="1910" y="88649"/>
                </a:lnTo>
                <a:lnTo>
                  <a:pt x="1438" y="95283"/>
                </a:lnTo>
                <a:lnTo>
                  <a:pt x="1053" y="101670"/>
                </a:lnTo>
                <a:lnTo>
                  <a:pt x="735" y="107016"/>
                </a:lnTo>
                <a:lnTo>
                  <a:pt x="417" y="112362"/>
                </a:lnTo>
                <a:lnTo>
                  <a:pt x="122" y="118439"/>
                </a:lnTo>
                <a:lnTo>
                  <a:pt x="0" y="120724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228433" y="4358312"/>
            <a:ext cx="3810" cy="3807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774" y="3775"/>
                </a:moveTo>
                <a:lnTo>
                  <a:pt x="2154" y="2154"/>
                </a:lnTo>
                <a:lnTo>
                  <a:pt x="0" y="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299840" y="4298470"/>
            <a:ext cx="173355" cy="334364"/>
          </a:xfrm>
          <a:custGeom>
            <a:avLst/>
            <a:gdLst/>
            <a:ahLst/>
            <a:cxnLst/>
            <a:rect l="l" t="t" r="r" b="b"/>
            <a:pathLst>
              <a:path w="173354" h="334645">
                <a:moveTo>
                  <a:pt x="103883" y="216183"/>
                </a:moveTo>
                <a:lnTo>
                  <a:pt x="102533" y="215643"/>
                </a:lnTo>
                <a:lnTo>
                  <a:pt x="99199" y="214201"/>
                </a:lnTo>
                <a:lnTo>
                  <a:pt x="95784" y="212942"/>
                </a:lnTo>
                <a:lnTo>
                  <a:pt x="92368" y="211684"/>
                </a:lnTo>
                <a:lnTo>
                  <a:pt x="89148" y="207335"/>
                </a:lnTo>
                <a:lnTo>
                  <a:pt x="83391" y="208632"/>
                </a:lnTo>
                <a:lnTo>
                  <a:pt x="49365" y="230812"/>
                </a:lnTo>
                <a:lnTo>
                  <a:pt x="23779" y="259188"/>
                </a:lnTo>
                <a:lnTo>
                  <a:pt x="3978" y="292042"/>
                </a:lnTo>
                <a:lnTo>
                  <a:pt x="0" y="308907"/>
                </a:lnTo>
                <a:lnTo>
                  <a:pt x="179" y="313460"/>
                </a:lnTo>
                <a:lnTo>
                  <a:pt x="13037" y="331575"/>
                </a:lnTo>
                <a:lnTo>
                  <a:pt x="15903" y="332861"/>
                </a:lnTo>
                <a:lnTo>
                  <a:pt x="19245" y="333787"/>
                </a:lnTo>
                <a:lnTo>
                  <a:pt x="22586" y="334034"/>
                </a:lnTo>
                <a:lnTo>
                  <a:pt x="25926" y="334281"/>
                </a:lnTo>
                <a:lnTo>
                  <a:pt x="29531" y="333639"/>
                </a:lnTo>
                <a:lnTo>
                  <a:pt x="33080" y="333054"/>
                </a:lnTo>
                <a:lnTo>
                  <a:pt x="36631" y="332468"/>
                </a:lnTo>
                <a:lnTo>
                  <a:pt x="40294" y="331693"/>
                </a:lnTo>
                <a:lnTo>
                  <a:pt x="43885" y="330521"/>
                </a:lnTo>
                <a:lnTo>
                  <a:pt x="47476" y="329350"/>
                </a:lnTo>
                <a:lnTo>
                  <a:pt x="65132" y="319684"/>
                </a:lnTo>
                <a:lnTo>
                  <a:pt x="68587" y="317328"/>
                </a:lnTo>
                <a:lnTo>
                  <a:pt x="85312" y="303058"/>
                </a:lnTo>
                <a:lnTo>
                  <a:pt x="88599" y="300011"/>
                </a:lnTo>
                <a:lnTo>
                  <a:pt x="112597" y="270127"/>
                </a:lnTo>
                <a:lnTo>
                  <a:pt x="115138" y="265853"/>
                </a:lnTo>
                <a:lnTo>
                  <a:pt x="131759" y="231277"/>
                </a:lnTo>
                <a:lnTo>
                  <a:pt x="138084" y="210386"/>
                </a:lnTo>
                <a:lnTo>
                  <a:pt x="139330" y="204993"/>
                </a:lnTo>
                <a:lnTo>
                  <a:pt x="140257" y="199184"/>
                </a:lnTo>
                <a:lnTo>
                  <a:pt x="141017" y="193776"/>
                </a:lnTo>
                <a:lnTo>
                  <a:pt x="141778" y="188368"/>
                </a:lnTo>
                <a:lnTo>
                  <a:pt x="142261" y="183245"/>
                </a:lnTo>
                <a:lnTo>
                  <a:pt x="142650" y="177937"/>
                </a:lnTo>
                <a:lnTo>
                  <a:pt x="143040" y="172631"/>
                </a:lnTo>
                <a:lnTo>
                  <a:pt x="143218" y="167370"/>
                </a:lnTo>
                <a:lnTo>
                  <a:pt x="143357" y="161936"/>
                </a:lnTo>
                <a:lnTo>
                  <a:pt x="143494" y="156502"/>
                </a:lnTo>
                <a:lnTo>
                  <a:pt x="143489" y="150986"/>
                </a:lnTo>
                <a:lnTo>
                  <a:pt x="143478" y="145332"/>
                </a:lnTo>
                <a:lnTo>
                  <a:pt x="143466" y="139677"/>
                </a:lnTo>
                <a:lnTo>
                  <a:pt x="143371" y="133622"/>
                </a:lnTo>
                <a:lnTo>
                  <a:pt x="143287" y="128008"/>
                </a:lnTo>
                <a:lnTo>
                  <a:pt x="143202" y="122395"/>
                </a:lnTo>
                <a:lnTo>
                  <a:pt x="143078" y="117099"/>
                </a:lnTo>
                <a:lnTo>
                  <a:pt x="142972" y="111650"/>
                </a:lnTo>
                <a:lnTo>
                  <a:pt x="142866" y="106200"/>
                </a:lnTo>
                <a:lnTo>
                  <a:pt x="143019" y="100564"/>
                </a:lnTo>
                <a:lnTo>
                  <a:pt x="142649" y="95313"/>
                </a:lnTo>
                <a:lnTo>
                  <a:pt x="142280" y="90063"/>
                </a:lnTo>
                <a:lnTo>
                  <a:pt x="141465" y="84944"/>
                </a:lnTo>
                <a:lnTo>
                  <a:pt x="140757" y="80145"/>
                </a:lnTo>
                <a:lnTo>
                  <a:pt x="140049" y="75346"/>
                </a:lnTo>
                <a:lnTo>
                  <a:pt x="139158" y="70816"/>
                </a:lnTo>
                <a:lnTo>
                  <a:pt x="138402" y="66519"/>
                </a:lnTo>
                <a:lnTo>
                  <a:pt x="137645" y="62221"/>
                </a:lnTo>
                <a:lnTo>
                  <a:pt x="136868" y="58216"/>
                </a:lnTo>
                <a:lnTo>
                  <a:pt x="136216" y="54360"/>
                </a:lnTo>
                <a:lnTo>
                  <a:pt x="132953" y="29943"/>
                </a:lnTo>
                <a:lnTo>
                  <a:pt x="132993" y="26778"/>
                </a:lnTo>
                <a:lnTo>
                  <a:pt x="132536" y="23616"/>
                </a:lnTo>
                <a:lnTo>
                  <a:pt x="132079" y="20456"/>
                </a:lnTo>
                <a:lnTo>
                  <a:pt x="131250" y="17369"/>
                </a:lnTo>
                <a:lnTo>
                  <a:pt x="130534" y="14271"/>
                </a:lnTo>
                <a:lnTo>
                  <a:pt x="129818" y="11174"/>
                </a:lnTo>
                <a:lnTo>
                  <a:pt x="128965" y="7301"/>
                </a:lnTo>
                <a:lnTo>
                  <a:pt x="128242" y="5032"/>
                </a:lnTo>
                <a:lnTo>
                  <a:pt x="127519" y="2764"/>
                </a:lnTo>
                <a:lnTo>
                  <a:pt x="126799" y="1317"/>
                </a:lnTo>
                <a:lnTo>
                  <a:pt x="126194" y="658"/>
                </a:lnTo>
                <a:lnTo>
                  <a:pt x="125591" y="0"/>
                </a:lnTo>
                <a:lnTo>
                  <a:pt x="125059" y="282"/>
                </a:lnTo>
                <a:lnTo>
                  <a:pt x="124617" y="1080"/>
                </a:lnTo>
                <a:lnTo>
                  <a:pt x="124176" y="1879"/>
                </a:lnTo>
                <a:lnTo>
                  <a:pt x="122904" y="14290"/>
                </a:lnTo>
                <a:lnTo>
                  <a:pt x="122745" y="17629"/>
                </a:lnTo>
                <a:lnTo>
                  <a:pt x="122659" y="21334"/>
                </a:lnTo>
                <a:lnTo>
                  <a:pt x="122590" y="25484"/>
                </a:lnTo>
                <a:lnTo>
                  <a:pt x="122522" y="29635"/>
                </a:lnTo>
                <a:lnTo>
                  <a:pt x="122505" y="34262"/>
                </a:lnTo>
                <a:lnTo>
                  <a:pt x="122494" y="39193"/>
                </a:lnTo>
                <a:lnTo>
                  <a:pt x="122482" y="44124"/>
                </a:lnTo>
                <a:lnTo>
                  <a:pt x="122501" y="49777"/>
                </a:lnTo>
                <a:lnTo>
                  <a:pt x="122521" y="55070"/>
                </a:lnTo>
                <a:lnTo>
                  <a:pt x="122539" y="60363"/>
                </a:lnTo>
                <a:lnTo>
                  <a:pt x="122575" y="65567"/>
                </a:lnTo>
                <a:lnTo>
                  <a:pt x="122605" y="70952"/>
                </a:lnTo>
                <a:lnTo>
                  <a:pt x="122635" y="76336"/>
                </a:lnTo>
                <a:lnTo>
                  <a:pt x="122845" y="116320"/>
                </a:lnTo>
                <a:lnTo>
                  <a:pt x="122911" y="140741"/>
                </a:lnTo>
                <a:lnTo>
                  <a:pt x="122925" y="146664"/>
                </a:lnTo>
                <a:lnTo>
                  <a:pt x="122933" y="152226"/>
                </a:lnTo>
                <a:lnTo>
                  <a:pt x="122941" y="157897"/>
                </a:lnTo>
                <a:lnTo>
                  <a:pt x="122948" y="163567"/>
                </a:lnTo>
                <a:lnTo>
                  <a:pt x="122682" y="169103"/>
                </a:lnTo>
                <a:lnTo>
                  <a:pt x="122955" y="174763"/>
                </a:lnTo>
                <a:lnTo>
                  <a:pt x="123228" y="180424"/>
                </a:lnTo>
                <a:lnTo>
                  <a:pt x="123949" y="186355"/>
                </a:lnTo>
                <a:lnTo>
                  <a:pt x="124579" y="191858"/>
                </a:lnTo>
                <a:lnTo>
                  <a:pt x="125209" y="197361"/>
                </a:lnTo>
                <a:lnTo>
                  <a:pt x="126031" y="202483"/>
                </a:lnTo>
                <a:lnTo>
                  <a:pt x="126732" y="207782"/>
                </a:lnTo>
                <a:lnTo>
                  <a:pt x="127434" y="213081"/>
                </a:lnTo>
                <a:lnTo>
                  <a:pt x="127897" y="218547"/>
                </a:lnTo>
                <a:lnTo>
                  <a:pt x="128784" y="223654"/>
                </a:lnTo>
                <a:lnTo>
                  <a:pt x="129671" y="228761"/>
                </a:lnTo>
                <a:lnTo>
                  <a:pt x="130957" y="233470"/>
                </a:lnTo>
                <a:lnTo>
                  <a:pt x="132057" y="238422"/>
                </a:lnTo>
                <a:lnTo>
                  <a:pt x="133156" y="243375"/>
                </a:lnTo>
                <a:lnTo>
                  <a:pt x="134363" y="248525"/>
                </a:lnTo>
                <a:lnTo>
                  <a:pt x="135382" y="253369"/>
                </a:lnTo>
                <a:lnTo>
                  <a:pt x="136401" y="258213"/>
                </a:lnTo>
                <a:lnTo>
                  <a:pt x="137094" y="262979"/>
                </a:lnTo>
                <a:lnTo>
                  <a:pt x="138170" y="267485"/>
                </a:lnTo>
                <a:lnTo>
                  <a:pt x="139245" y="271991"/>
                </a:lnTo>
                <a:lnTo>
                  <a:pt x="140643" y="276294"/>
                </a:lnTo>
                <a:lnTo>
                  <a:pt x="141834" y="280406"/>
                </a:lnTo>
                <a:lnTo>
                  <a:pt x="143025" y="284517"/>
                </a:lnTo>
                <a:lnTo>
                  <a:pt x="143998" y="288668"/>
                </a:lnTo>
                <a:lnTo>
                  <a:pt x="145314" y="292153"/>
                </a:lnTo>
                <a:lnTo>
                  <a:pt x="146630" y="295638"/>
                </a:lnTo>
                <a:lnTo>
                  <a:pt x="148305" y="298467"/>
                </a:lnTo>
                <a:lnTo>
                  <a:pt x="149730" y="301317"/>
                </a:lnTo>
                <a:lnTo>
                  <a:pt x="151154" y="304166"/>
                </a:lnTo>
                <a:lnTo>
                  <a:pt x="152355" y="306933"/>
                </a:lnTo>
                <a:lnTo>
                  <a:pt x="153862" y="309251"/>
                </a:lnTo>
                <a:lnTo>
                  <a:pt x="155369" y="311568"/>
                </a:lnTo>
                <a:lnTo>
                  <a:pt x="157209" y="313294"/>
                </a:lnTo>
                <a:lnTo>
                  <a:pt x="158772" y="315222"/>
                </a:lnTo>
                <a:lnTo>
                  <a:pt x="160334" y="317150"/>
                </a:lnTo>
                <a:lnTo>
                  <a:pt x="161640" y="319142"/>
                </a:lnTo>
                <a:lnTo>
                  <a:pt x="163234" y="320816"/>
                </a:lnTo>
                <a:lnTo>
                  <a:pt x="172129" y="327879"/>
                </a:lnTo>
                <a:lnTo>
                  <a:pt x="172887" y="32840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71514" y="30001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80062" y="3057269"/>
            <a:ext cx="93980" cy="39337"/>
          </a:xfrm>
          <a:custGeom>
            <a:avLst/>
            <a:gdLst/>
            <a:ahLst/>
            <a:cxnLst/>
            <a:rect l="l" t="t" r="r" b="b"/>
            <a:pathLst>
              <a:path w="93980" h="39369">
                <a:moveTo>
                  <a:pt x="82426" y="0"/>
                </a:moveTo>
                <a:lnTo>
                  <a:pt x="80806" y="540"/>
                </a:lnTo>
                <a:lnTo>
                  <a:pt x="76211" y="1982"/>
                </a:lnTo>
                <a:lnTo>
                  <a:pt x="72707" y="3241"/>
                </a:lnTo>
                <a:lnTo>
                  <a:pt x="69202" y="4499"/>
                </a:lnTo>
                <a:lnTo>
                  <a:pt x="64441" y="6417"/>
                </a:lnTo>
                <a:lnTo>
                  <a:pt x="61400" y="7551"/>
                </a:lnTo>
                <a:lnTo>
                  <a:pt x="58359" y="8685"/>
                </a:lnTo>
                <a:lnTo>
                  <a:pt x="55944" y="9434"/>
                </a:lnTo>
                <a:lnTo>
                  <a:pt x="54462" y="10043"/>
                </a:lnTo>
                <a:lnTo>
                  <a:pt x="52979" y="10652"/>
                </a:lnTo>
                <a:lnTo>
                  <a:pt x="52418" y="10960"/>
                </a:lnTo>
                <a:lnTo>
                  <a:pt x="52506" y="11202"/>
                </a:lnTo>
                <a:lnTo>
                  <a:pt x="52596" y="11445"/>
                </a:lnTo>
                <a:lnTo>
                  <a:pt x="53596" y="11479"/>
                </a:lnTo>
                <a:lnTo>
                  <a:pt x="54995" y="11498"/>
                </a:lnTo>
                <a:lnTo>
                  <a:pt x="56395" y="11515"/>
                </a:lnTo>
                <a:lnTo>
                  <a:pt x="58546" y="11408"/>
                </a:lnTo>
                <a:lnTo>
                  <a:pt x="60903" y="11311"/>
                </a:lnTo>
                <a:lnTo>
                  <a:pt x="63260" y="11214"/>
                </a:lnTo>
                <a:lnTo>
                  <a:pt x="66161" y="11054"/>
                </a:lnTo>
                <a:lnTo>
                  <a:pt x="69136" y="10916"/>
                </a:lnTo>
                <a:lnTo>
                  <a:pt x="72110" y="10778"/>
                </a:lnTo>
                <a:lnTo>
                  <a:pt x="75433" y="10618"/>
                </a:lnTo>
                <a:lnTo>
                  <a:pt x="78751" y="10482"/>
                </a:lnTo>
                <a:lnTo>
                  <a:pt x="82069" y="10347"/>
                </a:lnTo>
                <a:lnTo>
                  <a:pt x="86657" y="9945"/>
                </a:lnTo>
                <a:lnTo>
                  <a:pt x="89043" y="10104"/>
                </a:lnTo>
                <a:lnTo>
                  <a:pt x="91428" y="10264"/>
                </a:lnTo>
                <a:lnTo>
                  <a:pt x="92630" y="10889"/>
                </a:lnTo>
                <a:lnTo>
                  <a:pt x="93064" y="11438"/>
                </a:lnTo>
                <a:lnTo>
                  <a:pt x="93498" y="11988"/>
                </a:lnTo>
                <a:lnTo>
                  <a:pt x="92802" y="12481"/>
                </a:lnTo>
                <a:lnTo>
                  <a:pt x="91646" y="13401"/>
                </a:lnTo>
                <a:lnTo>
                  <a:pt x="77883" y="20726"/>
                </a:lnTo>
                <a:lnTo>
                  <a:pt x="74870" y="21889"/>
                </a:lnTo>
                <a:lnTo>
                  <a:pt x="71452" y="23007"/>
                </a:lnTo>
                <a:lnTo>
                  <a:pt x="68052" y="23943"/>
                </a:lnTo>
                <a:lnTo>
                  <a:pt x="64652" y="24880"/>
                </a:lnTo>
                <a:lnTo>
                  <a:pt x="61037" y="25409"/>
                </a:lnTo>
                <a:lnTo>
                  <a:pt x="57481" y="26343"/>
                </a:lnTo>
                <a:lnTo>
                  <a:pt x="53925" y="27277"/>
                </a:lnTo>
                <a:lnTo>
                  <a:pt x="50286" y="28503"/>
                </a:lnTo>
                <a:lnTo>
                  <a:pt x="46717" y="29547"/>
                </a:lnTo>
                <a:lnTo>
                  <a:pt x="43148" y="30591"/>
                </a:lnTo>
                <a:lnTo>
                  <a:pt x="39575" y="31686"/>
                </a:lnTo>
                <a:lnTo>
                  <a:pt x="36066" y="32607"/>
                </a:lnTo>
                <a:lnTo>
                  <a:pt x="32557" y="33529"/>
                </a:lnTo>
                <a:lnTo>
                  <a:pt x="29086" y="34372"/>
                </a:lnTo>
                <a:lnTo>
                  <a:pt x="25663" y="35076"/>
                </a:lnTo>
                <a:lnTo>
                  <a:pt x="22241" y="35780"/>
                </a:lnTo>
                <a:lnTo>
                  <a:pt x="18870" y="36354"/>
                </a:lnTo>
                <a:lnTo>
                  <a:pt x="15533" y="36829"/>
                </a:lnTo>
                <a:lnTo>
                  <a:pt x="12195" y="37305"/>
                </a:lnTo>
                <a:lnTo>
                  <a:pt x="8098" y="37647"/>
                </a:lnTo>
                <a:lnTo>
                  <a:pt x="5641" y="37927"/>
                </a:lnTo>
                <a:lnTo>
                  <a:pt x="3183" y="38207"/>
                </a:lnTo>
                <a:lnTo>
                  <a:pt x="1579" y="38375"/>
                </a:lnTo>
                <a:lnTo>
                  <a:pt x="789" y="38510"/>
                </a:lnTo>
                <a:lnTo>
                  <a:pt x="0" y="38645"/>
                </a:lnTo>
                <a:lnTo>
                  <a:pt x="184" y="38697"/>
                </a:lnTo>
                <a:lnTo>
                  <a:pt x="903" y="38737"/>
                </a:lnTo>
                <a:lnTo>
                  <a:pt x="1621" y="38776"/>
                </a:lnTo>
                <a:lnTo>
                  <a:pt x="3479" y="39032"/>
                </a:lnTo>
                <a:lnTo>
                  <a:pt x="5099" y="38746"/>
                </a:lnTo>
                <a:lnTo>
                  <a:pt x="6719" y="38462"/>
                </a:lnTo>
                <a:lnTo>
                  <a:pt x="8558" y="37695"/>
                </a:lnTo>
                <a:lnTo>
                  <a:pt x="10624" y="37026"/>
                </a:lnTo>
                <a:lnTo>
                  <a:pt x="12689" y="36357"/>
                </a:lnTo>
                <a:lnTo>
                  <a:pt x="15016" y="35480"/>
                </a:lnTo>
                <a:lnTo>
                  <a:pt x="17493" y="34733"/>
                </a:lnTo>
                <a:lnTo>
                  <a:pt x="19970" y="33985"/>
                </a:lnTo>
                <a:lnTo>
                  <a:pt x="22685" y="33202"/>
                </a:lnTo>
                <a:lnTo>
                  <a:pt x="25487" y="32543"/>
                </a:lnTo>
                <a:lnTo>
                  <a:pt x="28289" y="31883"/>
                </a:lnTo>
                <a:lnTo>
                  <a:pt x="31276" y="31280"/>
                </a:lnTo>
                <a:lnTo>
                  <a:pt x="34304" y="30777"/>
                </a:lnTo>
                <a:lnTo>
                  <a:pt x="37332" y="30274"/>
                </a:lnTo>
                <a:lnTo>
                  <a:pt x="40487" y="30133"/>
                </a:lnTo>
                <a:lnTo>
                  <a:pt x="43653" y="29523"/>
                </a:lnTo>
                <a:lnTo>
                  <a:pt x="46819" y="28914"/>
                </a:lnTo>
                <a:lnTo>
                  <a:pt x="58215" y="24546"/>
                </a:lnTo>
                <a:lnTo>
                  <a:pt x="59049" y="23748"/>
                </a:lnTo>
                <a:lnTo>
                  <a:pt x="58952" y="22706"/>
                </a:lnTo>
                <a:lnTo>
                  <a:pt x="58308" y="22329"/>
                </a:lnTo>
                <a:lnTo>
                  <a:pt x="57665" y="21952"/>
                </a:lnTo>
                <a:lnTo>
                  <a:pt x="56169" y="22117"/>
                </a:lnTo>
                <a:lnTo>
                  <a:pt x="54356" y="22285"/>
                </a:lnTo>
                <a:lnTo>
                  <a:pt x="52543" y="22454"/>
                </a:lnTo>
                <a:lnTo>
                  <a:pt x="49252" y="23195"/>
                </a:lnTo>
                <a:lnTo>
                  <a:pt x="47433" y="23336"/>
                </a:lnTo>
                <a:lnTo>
                  <a:pt x="45613" y="23478"/>
                </a:lnTo>
                <a:lnTo>
                  <a:pt x="44144" y="23301"/>
                </a:lnTo>
                <a:lnTo>
                  <a:pt x="43440" y="23136"/>
                </a:lnTo>
                <a:lnTo>
                  <a:pt x="42737" y="22970"/>
                </a:lnTo>
                <a:lnTo>
                  <a:pt x="42428" y="22904"/>
                </a:lnTo>
                <a:lnTo>
                  <a:pt x="43212" y="22343"/>
                </a:lnTo>
                <a:lnTo>
                  <a:pt x="43996" y="21782"/>
                </a:lnTo>
                <a:lnTo>
                  <a:pt x="45940" y="20703"/>
                </a:lnTo>
                <a:lnTo>
                  <a:pt x="48144" y="19769"/>
                </a:lnTo>
                <a:lnTo>
                  <a:pt x="50349" y="18835"/>
                </a:lnTo>
                <a:lnTo>
                  <a:pt x="53359" y="17703"/>
                </a:lnTo>
                <a:lnTo>
                  <a:pt x="56438" y="16742"/>
                </a:lnTo>
                <a:lnTo>
                  <a:pt x="59518" y="15780"/>
                </a:lnTo>
                <a:lnTo>
                  <a:pt x="80532" y="11544"/>
                </a:lnTo>
                <a:lnTo>
                  <a:pt x="82697" y="11791"/>
                </a:lnTo>
                <a:lnTo>
                  <a:pt x="83964" y="12030"/>
                </a:lnTo>
                <a:lnTo>
                  <a:pt x="85231" y="12269"/>
                </a:lnTo>
                <a:lnTo>
                  <a:pt x="85544" y="12823"/>
                </a:lnTo>
                <a:lnTo>
                  <a:pt x="85244" y="13305"/>
                </a:lnTo>
                <a:lnTo>
                  <a:pt x="84944" y="13787"/>
                </a:lnTo>
                <a:lnTo>
                  <a:pt x="83738" y="14400"/>
                </a:lnTo>
                <a:lnTo>
                  <a:pt x="82165" y="14921"/>
                </a:lnTo>
                <a:lnTo>
                  <a:pt x="80593" y="15442"/>
                </a:lnTo>
                <a:lnTo>
                  <a:pt x="78292" y="15711"/>
                </a:lnTo>
                <a:lnTo>
                  <a:pt x="75811" y="16434"/>
                </a:lnTo>
                <a:lnTo>
                  <a:pt x="73329" y="17156"/>
                </a:lnTo>
                <a:lnTo>
                  <a:pt x="69522" y="18557"/>
                </a:lnTo>
                <a:lnTo>
                  <a:pt x="67278" y="19258"/>
                </a:lnTo>
                <a:lnTo>
                  <a:pt x="60438" y="20989"/>
                </a:lnTo>
                <a:lnTo>
                  <a:pt x="60056" y="21059"/>
                </a:lnTo>
              </a:path>
            </a:pathLst>
          </a:custGeom>
          <a:ln w="19049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2" name="object 122"/>
          <p:cNvGrpSpPr/>
          <p:nvPr/>
        </p:nvGrpSpPr>
        <p:grpSpPr>
          <a:xfrm>
            <a:off x="5421507" y="2313579"/>
            <a:ext cx="205740" cy="478388"/>
            <a:chOff x="5421507" y="2315523"/>
            <a:chExt cx="205740" cy="478790"/>
          </a:xfrm>
        </p:grpSpPr>
        <p:sp>
          <p:nvSpPr>
            <p:cNvPr id="123" name="object 123"/>
            <p:cNvSpPr/>
            <p:nvPr/>
          </p:nvSpPr>
          <p:spPr>
            <a:xfrm>
              <a:off x="5431032" y="2506970"/>
              <a:ext cx="9525" cy="142875"/>
            </a:xfrm>
            <a:custGeom>
              <a:avLst/>
              <a:gdLst/>
              <a:ahLst/>
              <a:cxnLst/>
              <a:rect l="l" t="t" r="r" b="b"/>
              <a:pathLst>
                <a:path w="9525" h="142875">
                  <a:moveTo>
                    <a:pt x="269" y="0"/>
                  </a:moveTo>
                  <a:lnTo>
                    <a:pt x="269" y="2700"/>
                  </a:lnTo>
                  <a:lnTo>
                    <a:pt x="269" y="9371"/>
                  </a:lnTo>
                  <a:lnTo>
                    <a:pt x="269" y="16205"/>
                  </a:lnTo>
                  <a:lnTo>
                    <a:pt x="269" y="23038"/>
                  </a:lnTo>
                  <a:lnTo>
                    <a:pt x="0" y="32450"/>
                  </a:lnTo>
                  <a:lnTo>
                    <a:pt x="2518" y="75983"/>
                  </a:lnTo>
                  <a:lnTo>
                    <a:pt x="3342" y="84390"/>
                  </a:lnTo>
                  <a:lnTo>
                    <a:pt x="4044" y="91950"/>
                  </a:lnTo>
                  <a:lnTo>
                    <a:pt x="4745" y="99511"/>
                  </a:lnTo>
                  <a:lnTo>
                    <a:pt x="5480" y="106506"/>
                  </a:lnTo>
                  <a:lnTo>
                    <a:pt x="6099" y="112856"/>
                  </a:lnTo>
                  <a:lnTo>
                    <a:pt x="6718" y="119206"/>
                  </a:lnTo>
                  <a:lnTo>
                    <a:pt x="7284" y="125116"/>
                  </a:lnTo>
                  <a:lnTo>
                    <a:pt x="7755" y="130050"/>
                  </a:lnTo>
                  <a:lnTo>
                    <a:pt x="8228" y="134986"/>
                  </a:lnTo>
                  <a:lnTo>
                    <a:pt x="8735" y="140398"/>
                  </a:lnTo>
                  <a:lnTo>
                    <a:pt x="8931" y="142467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467245" y="2325048"/>
              <a:ext cx="150495" cy="459740"/>
            </a:xfrm>
            <a:custGeom>
              <a:avLst/>
              <a:gdLst/>
              <a:ahLst/>
              <a:cxnLst/>
              <a:rect l="l" t="t" r="r" b="b"/>
              <a:pathLst>
                <a:path w="150495" h="459739">
                  <a:moveTo>
                    <a:pt x="2171" y="810"/>
                  </a:moveTo>
                  <a:lnTo>
                    <a:pt x="1901" y="810"/>
                  </a:lnTo>
                  <a:lnTo>
                    <a:pt x="640" y="810"/>
                  </a:lnTo>
                  <a:lnTo>
                    <a:pt x="462" y="810"/>
                  </a:lnTo>
                  <a:lnTo>
                    <a:pt x="0" y="0"/>
                  </a:lnTo>
                  <a:lnTo>
                    <a:pt x="1636" y="810"/>
                  </a:lnTo>
                  <a:lnTo>
                    <a:pt x="3273" y="1620"/>
                  </a:lnTo>
                  <a:lnTo>
                    <a:pt x="5719" y="2163"/>
                  </a:lnTo>
                  <a:lnTo>
                    <a:pt x="10369" y="5671"/>
                  </a:lnTo>
                  <a:lnTo>
                    <a:pt x="42071" y="34515"/>
                  </a:lnTo>
                  <a:lnTo>
                    <a:pt x="68957" y="64368"/>
                  </a:lnTo>
                  <a:lnTo>
                    <a:pt x="94635" y="96848"/>
                  </a:lnTo>
                  <a:lnTo>
                    <a:pt x="116154" y="129272"/>
                  </a:lnTo>
                  <a:lnTo>
                    <a:pt x="134838" y="166332"/>
                  </a:lnTo>
                  <a:lnTo>
                    <a:pt x="147121" y="206685"/>
                  </a:lnTo>
                  <a:lnTo>
                    <a:pt x="149023" y="221485"/>
                  </a:lnTo>
                  <a:lnTo>
                    <a:pt x="149866" y="228778"/>
                  </a:lnTo>
                  <a:lnTo>
                    <a:pt x="150371" y="235366"/>
                  </a:lnTo>
                  <a:lnTo>
                    <a:pt x="150265" y="242390"/>
                  </a:lnTo>
                  <a:lnTo>
                    <a:pt x="150159" y="249415"/>
                  </a:lnTo>
                  <a:lnTo>
                    <a:pt x="149220" y="256583"/>
                  </a:lnTo>
                  <a:lnTo>
                    <a:pt x="148388" y="263629"/>
                  </a:lnTo>
                  <a:lnTo>
                    <a:pt x="147556" y="270675"/>
                  </a:lnTo>
                  <a:lnTo>
                    <a:pt x="136309" y="312053"/>
                  </a:lnTo>
                  <a:lnTo>
                    <a:pt x="123693" y="337582"/>
                  </a:lnTo>
                  <a:lnTo>
                    <a:pt x="120305" y="343467"/>
                  </a:lnTo>
                  <a:lnTo>
                    <a:pt x="116917" y="349352"/>
                  </a:lnTo>
                  <a:lnTo>
                    <a:pt x="113362" y="355241"/>
                  </a:lnTo>
                  <a:lnTo>
                    <a:pt x="109859" y="360695"/>
                  </a:lnTo>
                  <a:lnTo>
                    <a:pt x="106357" y="366149"/>
                  </a:lnTo>
                  <a:lnTo>
                    <a:pt x="81966" y="397993"/>
                  </a:lnTo>
                  <a:lnTo>
                    <a:pt x="78591" y="401780"/>
                  </a:lnTo>
                  <a:lnTo>
                    <a:pt x="75215" y="405568"/>
                  </a:lnTo>
                  <a:lnTo>
                    <a:pt x="71883" y="409081"/>
                  </a:lnTo>
                  <a:lnTo>
                    <a:pt x="68578" y="412526"/>
                  </a:lnTo>
                  <a:lnTo>
                    <a:pt x="65273" y="415971"/>
                  </a:lnTo>
                  <a:lnTo>
                    <a:pt x="62009" y="419221"/>
                  </a:lnTo>
                  <a:lnTo>
                    <a:pt x="58762" y="422449"/>
                  </a:lnTo>
                  <a:lnTo>
                    <a:pt x="55514" y="425677"/>
                  </a:lnTo>
                  <a:lnTo>
                    <a:pt x="52299" y="429053"/>
                  </a:lnTo>
                  <a:lnTo>
                    <a:pt x="49093" y="431894"/>
                  </a:lnTo>
                  <a:lnTo>
                    <a:pt x="45886" y="434736"/>
                  </a:lnTo>
                  <a:lnTo>
                    <a:pt x="42432" y="437060"/>
                  </a:lnTo>
                  <a:lnTo>
                    <a:pt x="39522" y="439495"/>
                  </a:lnTo>
                  <a:lnTo>
                    <a:pt x="36610" y="441930"/>
                  </a:lnTo>
                  <a:lnTo>
                    <a:pt x="24291" y="453641"/>
                  </a:lnTo>
                  <a:lnTo>
                    <a:pt x="22100" y="455829"/>
                  </a:lnTo>
                  <a:lnTo>
                    <a:pt x="19450" y="458634"/>
                  </a:lnTo>
                  <a:lnTo>
                    <a:pt x="18482" y="459632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5" name="object 12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514241" y="2762632"/>
            <a:ext cx="1390950" cy="291649"/>
          </a:xfrm>
          <a:prstGeom prst="rect">
            <a:avLst/>
          </a:prstGeom>
        </p:spPr>
      </p:pic>
      <p:pic>
        <p:nvPicPr>
          <p:cNvPr id="126" name="object 12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46971" y="3533051"/>
            <a:ext cx="336205" cy="96313"/>
          </a:xfrm>
          <a:prstGeom prst="rect">
            <a:avLst/>
          </a:prstGeom>
        </p:spPr>
      </p:pic>
      <p:pic>
        <p:nvPicPr>
          <p:cNvPr id="127" name="object 12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115857" y="2831558"/>
            <a:ext cx="114017" cy="207090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305264" y="3269964"/>
            <a:ext cx="725782" cy="256017"/>
          </a:xfrm>
          <a:prstGeom prst="rect">
            <a:avLst/>
          </a:prstGeom>
        </p:spPr>
      </p:pic>
      <p:sp>
        <p:nvSpPr>
          <p:cNvPr id="129" name="object 129"/>
          <p:cNvSpPr/>
          <p:nvPr/>
        </p:nvSpPr>
        <p:spPr>
          <a:xfrm>
            <a:off x="3287097" y="3273077"/>
            <a:ext cx="27940" cy="171941"/>
          </a:xfrm>
          <a:custGeom>
            <a:avLst/>
            <a:gdLst/>
            <a:ahLst/>
            <a:cxnLst/>
            <a:rect l="l" t="t" r="r" b="b"/>
            <a:pathLst>
              <a:path w="27939" h="172085">
                <a:moveTo>
                  <a:pt x="269" y="3252"/>
                </a:moveTo>
                <a:lnTo>
                  <a:pt x="269" y="2981"/>
                </a:lnTo>
                <a:lnTo>
                  <a:pt x="0" y="1720"/>
                </a:lnTo>
                <a:lnTo>
                  <a:pt x="269" y="1631"/>
                </a:lnTo>
                <a:lnTo>
                  <a:pt x="539" y="1542"/>
                </a:lnTo>
                <a:lnTo>
                  <a:pt x="990" y="0"/>
                </a:lnTo>
                <a:lnTo>
                  <a:pt x="1889" y="2717"/>
                </a:lnTo>
                <a:lnTo>
                  <a:pt x="2788" y="5434"/>
                </a:lnTo>
                <a:lnTo>
                  <a:pt x="4333" y="11305"/>
                </a:lnTo>
                <a:lnTo>
                  <a:pt x="5663" y="17935"/>
                </a:lnTo>
                <a:lnTo>
                  <a:pt x="6994" y="24564"/>
                </a:lnTo>
                <a:lnTo>
                  <a:pt x="12731" y="62580"/>
                </a:lnTo>
                <a:lnTo>
                  <a:pt x="16417" y="93986"/>
                </a:lnTo>
                <a:lnTo>
                  <a:pt x="17208" y="101671"/>
                </a:lnTo>
                <a:lnTo>
                  <a:pt x="17822" y="108807"/>
                </a:lnTo>
                <a:lnTo>
                  <a:pt x="18328" y="115277"/>
                </a:lnTo>
                <a:lnTo>
                  <a:pt x="18834" y="121747"/>
                </a:lnTo>
                <a:lnTo>
                  <a:pt x="18905" y="127503"/>
                </a:lnTo>
                <a:lnTo>
                  <a:pt x="19453" y="132806"/>
                </a:lnTo>
                <a:lnTo>
                  <a:pt x="20001" y="138109"/>
                </a:lnTo>
                <a:lnTo>
                  <a:pt x="20868" y="142737"/>
                </a:lnTo>
                <a:lnTo>
                  <a:pt x="21614" y="147094"/>
                </a:lnTo>
                <a:lnTo>
                  <a:pt x="22359" y="151452"/>
                </a:lnTo>
                <a:lnTo>
                  <a:pt x="23208" y="155269"/>
                </a:lnTo>
                <a:lnTo>
                  <a:pt x="23926" y="158954"/>
                </a:lnTo>
                <a:lnTo>
                  <a:pt x="24643" y="162638"/>
                </a:lnTo>
                <a:lnTo>
                  <a:pt x="25337" y="167021"/>
                </a:lnTo>
                <a:lnTo>
                  <a:pt x="25919" y="169203"/>
                </a:lnTo>
                <a:lnTo>
                  <a:pt x="26501" y="171385"/>
                </a:lnTo>
                <a:lnTo>
                  <a:pt x="27270" y="172065"/>
                </a:lnTo>
                <a:lnTo>
                  <a:pt x="27415" y="172044"/>
                </a:lnTo>
                <a:lnTo>
                  <a:pt x="27560" y="172023"/>
                </a:lnTo>
                <a:lnTo>
                  <a:pt x="23586" y="163710"/>
                </a:lnTo>
                <a:lnTo>
                  <a:pt x="22395" y="161873"/>
                </a:lnTo>
                <a:lnTo>
                  <a:pt x="20299" y="158998"/>
                </a:lnTo>
                <a:lnTo>
                  <a:pt x="19641" y="158056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0" name="object 13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638474" y="3762068"/>
            <a:ext cx="823597" cy="229722"/>
          </a:xfrm>
          <a:prstGeom prst="rect">
            <a:avLst/>
          </a:prstGeom>
        </p:spPr>
      </p:pic>
      <p:sp>
        <p:nvSpPr>
          <p:cNvPr id="131" name="object 131"/>
          <p:cNvSpPr/>
          <p:nvPr/>
        </p:nvSpPr>
        <p:spPr>
          <a:xfrm>
            <a:off x="3668511" y="3810210"/>
            <a:ext cx="266700" cy="144024"/>
          </a:xfrm>
          <a:custGeom>
            <a:avLst/>
            <a:gdLst/>
            <a:ahLst/>
            <a:cxnLst/>
            <a:rect l="l" t="t" r="r" b="b"/>
            <a:pathLst>
              <a:path w="266700" h="144145">
                <a:moveTo>
                  <a:pt x="0" y="18535"/>
                </a:moveTo>
                <a:lnTo>
                  <a:pt x="810" y="17455"/>
                </a:lnTo>
                <a:lnTo>
                  <a:pt x="1352" y="14301"/>
                </a:lnTo>
                <a:lnTo>
                  <a:pt x="4859" y="12053"/>
                </a:lnTo>
                <a:lnTo>
                  <a:pt x="43374" y="604"/>
                </a:lnTo>
                <a:lnTo>
                  <a:pt x="50698" y="0"/>
                </a:lnTo>
                <a:lnTo>
                  <a:pt x="58454" y="197"/>
                </a:lnTo>
                <a:lnTo>
                  <a:pt x="64985" y="1428"/>
                </a:lnTo>
                <a:lnTo>
                  <a:pt x="71516" y="2658"/>
                </a:lnTo>
                <a:lnTo>
                  <a:pt x="77807" y="5239"/>
                </a:lnTo>
                <a:lnTo>
                  <a:pt x="82562" y="7989"/>
                </a:lnTo>
                <a:lnTo>
                  <a:pt x="87316" y="10738"/>
                </a:lnTo>
                <a:lnTo>
                  <a:pt x="90995" y="14342"/>
                </a:lnTo>
                <a:lnTo>
                  <a:pt x="93513" y="17924"/>
                </a:lnTo>
                <a:lnTo>
                  <a:pt x="96031" y="21505"/>
                </a:lnTo>
                <a:lnTo>
                  <a:pt x="97238" y="25548"/>
                </a:lnTo>
                <a:lnTo>
                  <a:pt x="97670" y="29477"/>
                </a:lnTo>
                <a:lnTo>
                  <a:pt x="98102" y="33406"/>
                </a:lnTo>
                <a:lnTo>
                  <a:pt x="97328" y="37251"/>
                </a:lnTo>
                <a:lnTo>
                  <a:pt x="96103" y="41496"/>
                </a:lnTo>
                <a:lnTo>
                  <a:pt x="94879" y="45741"/>
                </a:lnTo>
                <a:lnTo>
                  <a:pt x="71726" y="81293"/>
                </a:lnTo>
                <a:lnTo>
                  <a:pt x="68256" y="85158"/>
                </a:lnTo>
                <a:lnTo>
                  <a:pt x="64582" y="88419"/>
                </a:lnTo>
                <a:lnTo>
                  <a:pt x="60977" y="91633"/>
                </a:lnTo>
                <a:lnTo>
                  <a:pt x="57372" y="94848"/>
                </a:lnTo>
                <a:lnTo>
                  <a:pt x="53696" y="97698"/>
                </a:lnTo>
                <a:lnTo>
                  <a:pt x="50096" y="100582"/>
                </a:lnTo>
                <a:lnTo>
                  <a:pt x="46497" y="103465"/>
                </a:lnTo>
                <a:lnTo>
                  <a:pt x="42904" y="106165"/>
                </a:lnTo>
                <a:lnTo>
                  <a:pt x="39379" y="108933"/>
                </a:lnTo>
                <a:lnTo>
                  <a:pt x="35854" y="111700"/>
                </a:lnTo>
                <a:lnTo>
                  <a:pt x="32374" y="114408"/>
                </a:lnTo>
                <a:lnTo>
                  <a:pt x="28946" y="117187"/>
                </a:lnTo>
                <a:lnTo>
                  <a:pt x="25517" y="119966"/>
                </a:lnTo>
                <a:lnTo>
                  <a:pt x="21336" y="123026"/>
                </a:lnTo>
                <a:lnTo>
                  <a:pt x="18808" y="125609"/>
                </a:lnTo>
                <a:lnTo>
                  <a:pt x="12825" y="136453"/>
                </a:lnTo>
                <a:lnTo>
                  <a:pt x="13785" y="137882"/>
                </a:lnTo>
                <a:lnTo>
                  <a:pt x="14745" y="139312"/>
                </a:lnTo>
                <a:lnTo>
                  <a:pt x="50689" y="144141"/>
                </a:lnTo>
                <a:lnTo>
                  <a:pt x="56450" y="144141"/>
                </a:lnTo>
                <a:lnTo>
                  <a:pt x="62835" y="144132"/>
                </a:lnTo>
                <a:lnTo>
                  <a:pt x="69220" y="144123"/>
                </a:lnTo>
                <a:lnTo>
                  <a:pt x="76461" y="144018"/>
                </a:lnTo>
                <a:lnTo>
                  <a:pt x="83604" y="143924"/>
                </a:lnTo>
                <a:lnTo>
                  <a:pt x="90747" y="143831"/>
                </a:lnTo>
                <a:lnTo>
                  <a:pt x="98576" y="143690"/>
                </a:lnTo>
                <a:lnTo>
                  <a:pt x="105693" y="143570"/>
                </a:lnTo>
                <a:lnTo>
                  <a:pt x="112810" y="143450"/>
                </a:lnTo>
                <a:lnTo>
                  <a:pt x="119603" y="143317"/>
                </a:lnTo>
                <a:lnTo>
                  <a:pt x="126308" y="143204"/>
                </a:lnTo>
                <a:lnTo>
                  <a:pt x="133012" y="143091"/>
                </a:lnTo>
                <a:lnTo>
                  <a:pt x="139482" y="142983"/>
                </a:lnTo>
                <a:lnTo>
                  <a:pt x="145920" y="142893"/>
                </a:lnTo>
                <a:lnTo>
                  <a:pt x="152358" y="142803"/>
                </a:lnTo>
                <a:lnTo>
                  <a:pt x="158916" y="142996"/>
                </a:lnTo>
                <a:lnTo>
                  <a:pt x="164936" y="142663"/>
                </a:lnTo>
                <a:lnTo>
                  <a:pt x="170957" y="142329"/>
                </a:lnTo>
                <a:lnTo>
                  <a:pt x="176715" y="141560"/>
                </a:lnTo>
                <a:lnTo>
                  <a:pt x="182043" y="140892"/>
                </a:lnTo>
                <a:lnTo>
                  <a:pt x="187371" y="140223"/>
                </a:lnTo>
                <a:lnTo>
                  <a:pt x="192289" y="139374"/>
                </a:lnTo>
                <a:lnTo>
                  <a:pt x="196905" y="138651"/>
                </a:lnTo>
                <a:lnTo>
                  <a:pt x="201521" y="137929"/>
                </a:lnTo>
                <a:lnTo>
                  <a:pt x="205724" y="137184"/>
                </a:lnTo>
                <a:lnTo>
                  <a:pt x="209739" y="136557"/>
                </a:lnTo>
                <a:lnTo>
                  <a:pt x="231173" y="133725"/>
                </a:lnTo>
                <a:lnTo>
                  <a:pt x="234456" y="133410"/>
                </a:lnTo>
                <a:lnTo>
                  <a:pt x="237576" y="132917"/>
                </a:lnTo>
                <a:lnTo>
                  <a:pt x="240697" y="133005"/>
                </a:lnTo>
                <a:lnTo>
                  <a:pt x="243818" y="133092"/>
                </a:lnTo>
                <a:lnTo>
                  <a:pt x="246848" y="133977"/>
                </a:lnTo>
                <a:lnTo>
                  <a:pt x="249897" y="134251"/>
                </a:lnTo>
                <a:lnTo>
                  <a:pt x="252946" y="134525"/>
                </a:lnTo>
                <a:lnTo>
                  <a:pt x="256226" y="134597"/>
                </a:lnTo>
                <a:lnTo>
                  <a:pt x="258991" y="134648"/>
                </a:lnTo>
                <a:lnTo>
                  <a:pt x="261755" y="134698"/>
                </a:lnTo>
                <a:lnTo>
                  <a:pt x="265236" y="134569"/>
                </a:lnTo>
                <a:lnTo>
                  <a:pt x="266485" y="134553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5" name="object 13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762590" y="4193135"/>
            <a:ext cx="719833" cy="282983"/>
          </a:xfrm>
          <a:prstGeom prst="rect">
            <a:avLst/>
          </a:prstGeom>
        </p:spPr>
      </p:pic>
      <p:pic>
        <p:nvPicPr>
          <p:cNvPr id="136" name="object 13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581801" y="4016870"/>
            <a:ext cx="573695" cy="228463"/>
          </a:xfrm>
          <a:prstGeom prst="rect">
            <a:avLst/>
          </a:prstGeom>
        </p:spPr>
      </p:pic>
      <p:pic>
        <p:nvPicPr>
          <p:cNvPr id="137" name="object 13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710462" y="4181011"/>
            <a:ext cx="264714" cy="258615"/>
          </a:xfrm>
          <a:prstGeom prst="rect">
            <a:avLst/>
          </a:prstGeom>
        </p:spPr>
      </p:pic>
      <p:sp>
        <p:nvSpPr>
          <p:cNvPr id="138" name="object 138"/>
          <p:cNvSpPr/>
          <p:nvPr/>
        </p:nvSpPr>
        <p:spPr>
          <a:xfrm>
            <a:off x="1943834" y="4523307"/>
            <a:ext cx="225425" cy="29820"/>
          </a:xfrm>
          <a:custGeom>
            <a:avLst/>
            <a:gdLst/>
            <a:ahLst/>
            <a:cxnLst/>
            <a:rect l="l" t="t" r="r" b="b"/>
            <a:pathLst>
              <a:path w="225425" h="29845">
                <a:moveTo>
                  <a:pt x="0" y="29286"/>
                </a:moveTo>
                <a:lnTo>
                  <a:pt x="4861" y="29045"/>
                </a:lnTo>
                <a:lnTo>
                  <a:pt x="11749" y="28711"/>
                </a:lnTo>
                <a:lnTo>
                  <a:pt x="20052" y="28260"/>
                </a:lnTo>
                <a:lnTo>
                  <a:pt x="63040" y="24914"/>
                </a:lnTo>
                <a:lnTo>
                  <a:pt x="105962" y="20592"/>
                </a:lnTo>
                <a:lnTo>
                  <a:pt x="115172" y="19678"/>
                </a:lnTo>
                <a:lnTo>
                  <a:pt x="123464" y="18973"/>
                </a:lnTo>
                <a:lnTo>
                  <a:pt x="131008" y="18411"/>
                </a:lnTo>
                <a:lnTo>
                  <a:pt x="137718" y="17959"/>
                </a:lnTo>
                <a:lnTo>
                  <a:pt x="143508" y="17585"/>
                </a:lnTo>
                <a:lnTo>
                  <a:pt x="150576" y="17123"/>
                </a:lnTo>
                <a:lnTo>
                  <a:pt x="155016" y="16996"/>
                </a:lnTo>
                <a:lnTo>
                  <a:pt x="157578" y="16907"/>
                </a:lnTo>
                <a:lnTo>
                  <a:pt x="160140" y="16819"/>
                </a:lnTo>
                <a:lnTo>
                  <a:pt x="158883" y="17052"/>
                </a:lnTo>
                <a:lnTo>
                  <a:pt x="157677" y="17165"/>
                </a:lnTo>
                <a:lnTo>
                  <a:pt x="154038" y="17390"/>
                </a:lnTo>
                <a:lnTo>
                  <a:pt x="150343" y="17584"/>
                </a:lnTo>
                <a:lnTo>
                  <a:pt x="146648" y="17778"/>
                </a:lnTo>
                <a:lnTo>
                  <a:pt x="141835" y="18017"/>
                </a:lnTo>
                <a:lnTo>
                  <a:pt x="136714" y="18219"/>
                </a:lnTo>
                <a:lnTo>
                  <a:pt x="131593" y="18421"/>
                </a:lnTo>
                <a:lnTo>
                  <a:pt x="125390" y="18625"/>
                </a:lnTo>
                <a:lnTo>
                  <a:pt x="119617" y="18797"/>
                </a:lnTo>
                <a:lnTo>
                  <a:pt x="113843" y="18968"/>
                </a:lnTo>
                <a:lnTo>
                  <a:pt x="107730" y="19121"/>
                </a:lnTo>
                <a:lnTo>
                  <a:pt x="102072" y="19248"/>
                </a:lnTo>
                <a:lnTo>
                  <a:pt x="96414" y="19376"/>
                </a:lnTo>
                <a:lnTo>
                  <a:pt x="58076" y="19844"/>
                </a:lnTo>
                <a:lnTo>
                  <a:pt x="54009" y="19865"/>
                </a:lnTo>
                <a:lnTo>
                  <a:pt x="50250" y="19872"/>
                </a:lnTo>
                <a:lnTo>
                  <a:pt x="46600" y="19876"/>
                </a:lnTo>
                <a:lnTo>
                  <a:pt x="42951" y="19881"/>
                </a:lnTo>
                <a:lnTo>
                  <a:pt x="39540" y="19876"/>
                </a:lnTo>
                <a:lnTo>
                  <a:pt x="36180" y="19872"/>
                </a:lnTo>
                <a:lnTo>
                  <a:pt x="32820" y="19867"/>
                </a:lnTo>
                <a:lnTo>
                  <a:pt x="29624" y="19857"/>
                </a:lnTo>
                <a:lnTo>
                  <a:pt x="26439" y="19849"/>
                </a:lnTo>
                <a:lnTo>
                  <a:pt x="23255" y="19841"/>
                </a:lnTo>
                <a:lnTo>
                  <a:pt x="19089" y="19830"/>
                </a:lnTo>
                <a:lnTo>
                  <a:pt x="17074" y="19822"/>
                </a:lnTo>
                <a:lnTo>
                  <a:pt x="15059" y="19813"/>
                </a:lnTo>
                <a:lnTo>
                  <a:pt x="14356" y="19804"/>
                </a:lnTo>
                <a:lnTo>
                  <a:pt x="34173" y="19754"/>
                </a:lnTo>
                <a:lnTo>
                  <a:pt x="38016" y="19752"/>
                </a:lnTo>
                <a:lnTo>
                  <a:pt x="42403" y="19751"/>
                </a:lnTo>
                <a:lnTo>
                  <a:pt x="46624" y="19749"/>
                </a:lnTo>
                <a:lnTo>
                  <a:pt x="50846" y="19749"/>
                </a:lnTo>
                <a:lnTo>
                  <a:pt x="54999" y="20018"/>
                </a:lnTo>
                <a:lnTo>
                  <a:pt x="59503" y="19748"/>
                </a:lnTo>
                <a:lnTo>
                  <a:pt x="64006" y="19478"/>
                </a:lnTo>
                <a:lnTo>
                  <a:pt x="68956" y="18757"/>
                </a:lnTo>
                <a:lnTo>
                  <a:pt x="73645" y="18128"/>
                </a:lnTo>
                <a:lnTo>
                  <a:pt x="78333" y="17499"/>
                </a:lnTo>
                <a:lnTo>
                  <a:pt x="83110" y="16675"/>
                </a:lnTo>
                <a:lnTo>
                  <a:pt x="87634" y="15973"/>
                </a:lnTo>
                <a:lnTo>
                  <a:pt x="92158" y="15272"/>
                </a:lnTo>
                <a:lnTo>
                  <a:pt x="96307" y="14537"/>
                </a:lnTo>
                <a:lnTo>
                  <a:pt x="100789" y="13918"/>
                </a:lnTo>
                <a:lnTo>
                  <a:pt x="127849" y="11088"/>
                </a:lnTo>
                <a:lnTo>
                  <a:pt x="132145" y="10769"/>
                </a:lnTo>
                <a:lnTo>
                  <a:pt x="136311" y="10540"/>
                </a:lnTo>
                <a:lnTo>
                  <a:pt x="140311" y="10353"/>
                </a:lnTo>
                <a:lnTo>
                  <a:pt x="144311" y="10165"/>
                </a:lnTo>
                <a:lnTo>
                  <a:pt x="148136" y="10323"/>
                </a:lnTo>
                <a:lnTo>
                  <a:pt x="151847" y="9963"/>
                </a:lnTo>
                <a:lnTo>
                  <a:pt x="155558" y="9603"/>
                </a:lnTo>
                <a:lnTo>
                  <a:pt x="159102" y="8847"/>
                </a:lnTo>
                <a:lnTo>
                  <a:pt x="162578" y="8192"/>
                </a:lnTo>
                <a:lnTo>
                  <a:pt x="166054" y="7536"/>
                </a:lnTo>
                <a:lnTo>
                  <a:pt x="169395" y="6722"/>
                </a:lnTo>
                <a:lnTo>
                  <a:pt x="172703" y="6030"/>
                </a:lnTo>
                <a:lnTo>
                  <a:pt x="176010" y="5339"/>
                </a:lnTo>
                <a:lnTo>
                  <a:pt x="179222" y="4634"/>
                </a:lnTo>
                <a:lnTo>
                  <a:pt x="201282" y="1391"/>
                </a:lnTo>
                <a:lnTo>
                  <a:pt x="204403" y="1100"/>
                </a:lnTo>
                <a:lnTo>
                  <a:pt x="207510" y="896"/>
                </a:lnTo>
                <a:lnTo>
                  <a:pt x="210628" y="729"/>
                </a:lnTo>
                <a:lnTo>
                  <a:pt x="213747" y="562"/>
                </a:lnTo>
                <a:lnTo>
                  <a:pt x="217674" y="467"/>
                </a:lnTo>
                <a:lnTo>
                  <a:pt x="219991" y="391"/>
                </a:lnTo>
                <a:lnTo>
                  <a:pt x="222308" y="315"/>
                </a:lnTo>
                <a:lnTo>
                  <a:pt x="223818" y="290"/>
                </a:lnTo>
                <a:lnTo>
                  <a:pt x="224531" y="272"/>
                </a:lnTo>
                <a:lnTo>
                  <a:pt x="225243" y="255"/>
                </a:lnTo>
                <a:lnTo>
                  <a:pt x="225288" y="0"/>
                </a:lnTo>
                <a:lnTo>
                  <a:pt x="224267" y="284"/>
                </a:lnTo>
                <a:lnTo>
                  <a:pt x="223247" y="568"/>
                </a:lnTo>
                <a:lnTo>
                  <a:pt x="220931" y="1322"/>
                </a:lnTo>
                <a:lnTo>
                  <a:pt x="218407" y="1979"/>
                </a:lnTo>
                <a:lnTo>
                  <a:pt x="215883" y="2637"/>
                </a:lnTo>
                <a:lnTo>
                  <a:pt x="212511" y="3496"/>
                </a:lnTo>
                <a:lnTo>
                  <a:pt x="209125" y="4228"/>
                </a:lnTo>
                <a:lnTo>
                  <a:pt x="205739" y="4960"/>
                </a:lnTo>
                <a:lnTo>
                  <a:pt x="175834" y="8720"/>
                </a:lnTo>
                <a:lnTo>
                  <a:pt x="171057" y="9321"/>
                </a:lnTo>
                <a:lnTo>
                  <a:pt x="166280" y="9923"/>
                </a:lnTo>
                <a:lnTo>
                  <a:pt x="161336" y="10883"/>
                </a:lnTo>
                <a:lnTo>
                  <a:pt x="156156" y="11707"/>
                </a:lnTo>
                <a:lnTo>
                  <a:pt x="150976" y="12531"/>
                </a:lnTo>
                <a:lnTo>
                  <a:pt x="145289" y="13472"/>
                </a:lnTo>
                <a:lnTo>
                  <a:pt x="139978" y="14268"/>
                </a:lnTo>
                <a:lnTo>
                  <a:pt x="134667" y="15063"/>
                </a:lnTo>
                <a:lnTo>
                  <a:pt x="129574" y="15835"/>
                </a:lnTo>
                <a:lnTo>
                  <a:pt x="124291" y="16481"/>
                </a:lnTo>
                <a:lnTo>
                  <a:pt x="97991" y="18688"/>
                </a:lnTo>
                <a:lnTo>
                  <a:pt x="93202" y="19248"/>
                </a:lnTo>
                <a:lnTo>
                  <a:pt x="88412" y="19809"/>
                </a:lnTo>
                <a:lnTo>
                  <a:pt x="83858" y="20722"/>
                </a:lnTo>
                <a:lnTo>
                  <a:pt x="79539" y="21507"/>
                </a:lnTo>
                <a:lnTo>
                  <a:pt x="75219" y="22292"/>
                </a:lnTo>
                <a:lnTo>
                  <a:pt x="71175" y="23195"/>
                </a:lnTo>
                <a:lnTo>
                  <a:pt x="67285" y="23959"/>
                </a:lnTo>
                <a:lnTo>
                  <a:pt x="63395" y="24723"/>
                </a:lnTo>
                <a:lnTo>
                  <a:pt x="59753" y="25467"/>
                </a:lnTo>
                <a:lnTo>
                  <a:pt x="56199" y="26091"/>
                </a:lnTo>
                <a:lnTo>
                  <a:pt x="52645" y="26714"/>
                </a:lnTo>
                <a:lnTo>
                  <a:pt x="49283" y="27252"/>
                </a:lnTo>
                <a:lnTo>
                  <a:pt x="45962" y="27699"/>
                </a:lnTo>
                <a:lnTo>
                  <a:pt x="42640" y="28147"/>
                </a:lnTo>
                <a:lnTo>
                  <a:pt x="39450" y="28490"/>
                </a:lnTo>
                <a:lnTo>
                  <a:pt x="36269" y="28773"/>
                </a:lnTo>
                <a:lnTo>
                  <a:pt x="33088" y="29056"/>
                </a:lnTo>
                <a:lnTo>
                  <a:pt x="10374" y="29762"/>
                </a:lnTo>
                <a:lnTo>
                  <a:pt x="8365" y="29768"/>
                </a:lnTo>
                <a:lnTo>
                  <a:pt x="6356" y="29774"/>
                </a:lnTo>
                <a:lnTo>
                  <a:pt x="5338" y="29748"/>
                </a:lnTo>
                <a:lnTo>
                  <a:pt x="5559" y="29725"/>
                </a:lnTo>
                <a:lnTo>
                  <a:pt x="5780" y="29702"/>
                </a:lnTo>
                <a:lnTo>
                  <a:pt x="7583" y="29662"/>
                </a:lnTo>
                <a:lnTo>
                  <a:pt x="9691" y="29629"/>
                </a:lnTo>
                <a:lnTo>
                  <a:pt x="11799" y="29595"/>
                </a:lnTo>
                <a:lnTo>
                  <a:pt x="14975" y="29555"/>
                </a:lnTo>
                <a:lnTo>
                  <a:pt x="18208" y="29522"/>
                </a:lnTo>
                <a:lnTo>
                  <a:pt x="21442" y="29489"/>
                </a:lnTo>
                <a:lnTo>
                  <a:pt x="25304" y="29726"/>
                </a:lnTo>
                <a:lnTo>
                  <a:pt x="29091" y="29429"/>
                </a:lnTo>
                <a:lnTo>
                  <a:pt x="32877" y="29131"/>
                </a:lnTo>
                <a:lnTo>
                  <a:pt x="36696" y="28387"/>
                </a:lnTo>
                <a:lnTo>
                  <a:pt x="40925" y="27737"/>
                </a:lnTo>
                <a:lnTo>
                  <a:pt x="45154" y="27088"/>
                </a:lnTo>
                <a:lnTo>
                  <a:pt x="49923" y="26249"/>
                </a:lnTo>
                <a:lnTo>
                  <a:pt x="54464" y="25534"/>
                </a:lnTo>
                <a:lnTo>
                  <a:pt x="59005" y="24820"/>
                </a:lnTo>
                <a:lnTo>
                  <a:pt x="63708" y="24076"/>
                </a:lnTo>
                <a:lnTo>
                  <a:pt x="68173" y="23450"/>
                </a:lnTo>
                <a:lnTo>
                  <a:pt x="72638" y="22824"/>
                </a:lnTo>
                <a:lnTo>
                  <a:pt x="77048" y="22255"/>
                </a:lnTo>
                <a:lnTo>
                  <a:pt x="81257" y="21780"/>
                </a:lnTo>
                <a:lnTo>
                  <a:pt x="85465" y="21304"/>
                </a:lnTo>
                <a:lnTo>
                  <a:pt x="118968" y="19480"/>
                </a:lnTo>
                <a:lnTo>
                  <a:pt x="123084" y="19391"/>
                </a:lnTo>
                <a:lnTo>
                  <a:pt x="127110" y="19358"/>
                </a:lnTo>
                <a:lnTo>
                  <a:pt x="130994" y="19333"/>
                </a:lnTo>
                <a:lnTo>
                  <a:pt x="134879" y="19309"/>
                </a:lnTo>
                <a:lnTo>
                  <a:pt x="138897" y="19590"/>
                </a:lnTo>
                <a:lnTo>
                  <a:pt x="142276" y="19332"/>
                </a:lnTo>
                <a:lnTo>
                  <a:pt x="145655" y="19073"/>
                </a:lnTo>
                <a:lnTo>
                  <a:pt x="148446" y="18384"/>
                </a:lnTo>
                <a:lnTo>
                  <a:pt x="151267" y="17782"/>
                </a:lnTo>
                <a:lnTo>
                  <a:pt x="154089" y="17180"/>
                </a:lnTo>
                <a:lnTo>
                  <a:pt x="156602" y="16393"/>
                </a:lnTo>
                <a:lnTo>
                  <a:pt x="159205" y="15722"/>
                </a:lnTo>
                <a:lnTo>
                  <a:pt x="161808" y="15051"/>
                </a:lnTo>
                <a:lnTo>
                  <a:pt x="164295" y="14348"/>
                </a:lnTo>
                <a:lnTo>
                  <a:pt x="166886" y="13756"/>
                </a:lnTo>
                <a:lnTo>
                  <a:pt x="169478" y="13165"/>
                </a:lnTo>
                <a:lnTo>
                  <a:pt x="173148" y="12624"/>
                </a:lnTo>
                <a:lnTo>
                  <a:pt x="174754" y="12173"/>
                </a:lnTo>
                <a:lnTo>
                  <a:pt x="176359" y="11722"/>
                </a:lnTo>
                <a:lnTo>
                  <a:pt x="176757" y="11354"/>
                </a:lnTo>
                <a:lnTo>
                  <a:pt x="176516" y="11049"/>
                </a:lnTo>
                <a:lnTo>
                  <a:pt x="176276" y="10745"/>
                </a:lnTo>
                <a:lnTo>
                  <a:pt x="174971" y="10526"/>
                </a:lnTo>
                <a:lnTo>
                  <a:pt x="173308" y="10347"/>
                </a:lnTo>
                <a:lnTo>
                  <a:pt x="171645" y="10167"/>
                </a:lnTo>
                <a:lnTo>
                  <a:pt x="169170" y="10060"/>
                </a:lnTo>
                <a:lnTo>
                  <a:pt x="166539" y="9974"/>
                </a:lnTo>
                <a:lnTo>
                  <a:pt x="163908" y="9888"/>
                </a:lnTo>
                <a:lnTo>
                  <a:pt x="160729" y="9855"/>
                </a:lnTo>
                <a:lnTo>
                  <a:pt x="157521" y="9830"/>
                </a:lnTo>
                <a:lnTo>
                  <a:pt x="154313" y="9805"/>
                </a:lnTo>
                <a:lnTo>
                  <a:pt x="151052" y="9814"/>
                </a:lnTo>
                <a:lnTo>
                  <a:pt x="147291" y="9824"/>
                </a:lnTo>
                <a:lnTo>
                  <a:pt x="143531" y="9834"/>
                </a:lnTo>
                <a:lnTo>
                  <a:pt x="139164" y="9863"/>
                </a:lnTo>
                <a:lnTo>
                  <a:pt x="134956" y="9889"/>
                </a:lnTo>
                <a:lnTo>
                  <a:pt x="130748" y="9914"/>
                </a:lnTo>
                <a:lnTo>
                  <a:pt x="89128" y="10153"/>
                </a:lnTo>
                <a:lnTo>
                  <a:pt x="80427" y="10183"/>
                </a:lnTo>
                <a:lnTo>
                  <a:pt x="75913" y="10197"/>
                </a:lnTo>
                <a:lnTo>
                  <a:pt x="71136" y="9936"/>
                </a:lnTo>
                <a:lnTo>
                  <a:pt x="66603" y="10214"/>
                </a:lnTo>
                <a:lnTo>
                  <a:pt x="62069" y="10493"/>
                </a:lnTo>
                <a:lnTo>
                  <a:pt x="57539" y="11219"/>
                </a:lnTo>
                <a:lnTo>
                  <a:pt x="53227" y="11851"/>
                </a:lnTo>
                <a:lnTo>
                  <a:pt x="48915" y="12485"/>
                </a:lnTo>
                <a:lnTo>
                  <a:pt x="44739" y="13311"/>
                </a:lnTo>
                <a:lnTo>
                  <a:pt x="40731" y="14014"/>
                </a:lnTo>
                <a:lnTo>
                  <a:pt x="36722" y="14717"/>
                </a:lnTo>
                <a:lnTo>
                  <a:pt x="32893" y="15182"/>
                </a:lnTo>
                <a:lnTo>
                  <a:pt x="29178" y="16070"/>
                </a:lnTo>
                <a:lnTo>
                  <a:pt x="25463" y="16959"/>
                </a:lnTo>
                <a:lnTo>
                  <a:pt x="21918" y="18245"/>
                </a:lnTo>
                <a:lnTo>
                  <a:pt x="18441" y="19345"/>
                </a:lnTo>
                <a:lnTo>
                  <a:pt x="1571" y="24996"/>
                </a:lnTo>
                <a:lnTo>
                  <a:pt x="222" y="25461"/>
                </a:lnTo>
              </a:path>
            </a:pathLst>
          </a:custGeom>
          <a:ln w="19049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9" name="object 139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180169" y="4792113"/>
            <a:ext cx="794931" cy="278801"/>
          </a:xfrm>
          <a:prstGeom prst="rect">
            <a:avLst/>
          </a:prstGeom>
        </p:spPr>
      </p:pic>
      <p:sp>
        <p:nvSpPr>
          <p:cNvPr id="140" name="object 140"/>
          <p:cNvSpPr/>
          <p:nvPr/>
        </p:nvSpPr>
        <p:spPr>
          <a:xfrm>
            <a:off x="3836035" y="4857343"/>
            <a:ext cx="291465" cy="208740"/>
          </a:xfrm>
          <a:custGeom>
            <a:avLst/>
            <a:gdLst/>
            <a:ahLst/>
            <a:cxnLst/>
            <a:rect l="l" t="t" r="r" b="b"/>
            <a:pathLst>
              <a:path w="291464" h="208914">
                <a:moveTo>
                  <a:pt x="291038" y="0"/>
                </a:moveTo>
                <a:lnTo>
                  <a:pt x="284986" y="240"/>
                </a:lnTo>
                <a:lnTo>
                  <a:pt x="276384" y="574"/>
                </a:lnTo>
                <a:lnTo>
                  <a:pt x="266200" y="1025"/>
                </a:lnTo>
                <a:lnTo>
                  <a:pt x="217697" y="4257"/>
                </a:lnTo>
                <a:lnTo>
                  <a:pt x="179370" y="8080"/>
                </a:lnTo>
                <a:lnTo>
                  <a:pt x="133686" y="14795"/>
                </a:lnTo>
                <a:lnTo>
                  <a:pt x="91785" y="25136"/>
                </a:lnTo>
                <a:lnTo>
                  <a:pt x="66985" y="36782"/>
                </a:lnTo>
                <a:lnTo>
                  <a:pt x="62222" y="39981"/>
                </a:lnTo>
                <a:lnTo>
                  <a:pt x="52832" y="56514"/>
                </a:lnTo>
                <a:lnTo>
                  <a:pt x="52075" y="59829"/>
                </a:lnTo>
                <a:lnTo>
                  <a:pt x="52224" y="63157"/>
                </a:lnTo>
                <a:lnTo>
                  <a:pt x="52398" y="66462"/>
                </a:lnTo>
                <a:lnTo>
                  <a:pt x="52572" y="69767"/>
                </a:lnTo>
                <a:lnTo>
                  <a:pt x="53264" y="73064"/>
                </a:lnTo>
                <a:lnTo>
                  <a:pt x="53873" y="76341"/>
                </a:lnTo>
                <a:lnTo>
                  <a:pt x="54483" y="79619"/>
                </a:lnTo>
                <a:lnTo>
                  <a:pt x="55329" y="82881"/>
                </a:lnTo>
                <a:lnTo>
                  <a:pt x="56052" y="86128"/>
                </a:lnTo>
                <a:lnTo>
                  <a:pt x="56775" y="89376"/>
                </a:lnTo>
                <a:lnTo>
                  <a:pt x="57015" y="93146"/>
                </a:lnTo>
                <a:lnTo>
                  <a:pt x="58213" y="95826"/>
                </a:lnTo>
                <a:lnTo>
                  <a:pt x="79169" y="107501"/>
                </a:lnTo>
                <a:lnTo>
                  <a:pt x="82220" y="107570"/>
                </a:lnTo>
                <a:lnTo>
                  <a:pt x="85495" y="106878"/>
                </a:lnTo>
                <a:lnTo>
                  <a:pt x="88765" y="106257"/>
                </a:lnTo>
                <a:lnTo>
                  <a:pt x="92036" y="105636"/>
                </a:lnTo>
                <a:lnTo>
                  <a:pt x="95428" y="104635"/>
                </a:lnTo>
                <a:lnTo>
                  <a:pt x="98792" y="103775"/>
                </a:lnTo>
                <a:lnTo>
                  <a:pt x="102156" y="102915"/>
                </a:lnTo>
                <a:lnTo>
                  <a:pt x="105571" y="101930"/>
                </a:lnTo>
                <a:lnTo>
                  <a:pt x="108950" y="101097"/>
                </a:lnTo>
                <a:lnTo>
                  <a:pt x="112329" y="100264"/>
                </a:lnTo>
                <a:lnTo>
                  <a:pt x="115444" y="99455"/>
                </a:lnTo>
                <a:lnTo>
                  <a:pt x="119066" y="98776"/>
                </a:lnTo>
                <a:lnTo>
                  <a:pt x="122688" y="98099"/>
                </a:lnTo>
                <a:lnTo>
                  <a:pt x="126743" y="97514"/>
                </a:lnTo>
                <a:lnTo>
                  <a:pt x="130681" y="97028"/>
                </a:lnTo>
                <a:lnTo>
                  <a:pt x="134619" y="96543"/>
                </a:lnTo>
                <a:lnTo>
                  <a:pt x="138725" y="95901"/>
                </a:lnTo>
                <a:lnTo>
                  <a:pt x="142691" y="95864"/>
                </a:lnTo>
                <a:lnTo>
                  <a:pt x="146657" y="95828"/>
                </a:lnTo>
                <a:lnTo>
                  <a:pt x="150631" y="96346"/>
                </a:lnTo>
                <a:lnTo>
                  <a:pt x="154477" y="96811"/>
                </a:lnTo>
                <a:lnTo>
                  <a:pt x="158323" y="97275"/>
                </a:lnTo>
                <a:lnTo>
                  <a:pt x="162095" y="98015"/>
                </a:lnTo>
                <a:lnTo>
                  <a:pt x="165767" y="98651"/>
                </a:lnTo>
                <a:lnTo>
                  <a:pt x="169438" y="99287"/>
                </a:lnTo>
                <a:lnTo>
                  <a:pt x="173008" y="99742"/>
                </a:lnTo>
                <a:lnTo>
                  <a:pt x="176509" y="100626"/>
                </a:lnTo>
                <a:lnTo>
                  <a:pt x="180010" y="101509"/>
                </a:lnTo>
                <a:lnTo>
                  <a:pt x="183681" y="102555"/>
                </a:lnTo>
                <a:lnTo>
                  <a:pt x="186771" y="103952"/>
                </a:lnTo>
                <a:lnTo>
                  <a:pt x="189862" y="105349"/>
                </a:lnTo>
                <a:lnTo>
                  <a:pt x="192420" y="107323"/>
                </a:lnTo>
                <a:lnTo>
                  <a:pt x="195049" y="109010"/>
                </a:lnTo>
                <a:lnTo>
                  <a:pt x="197679" y="110697"/>
                </a:lnTo>
                <a:lnTo>
                  <a:pt x="200325" y="112258"/>
                </a:lnTo>
                <a:lnTo>
                  <a:pt x="202547" y="114073"/>
                </a:lnTo>
                <a:lnTo>
                  <a:pt x="204769" y="115887"/>
                </a:lnTo>
                <a:lnTo>
                  <a:pt x="212390" y="126736"/>
                </a:lnTo>
                <a:lnTo>
                  <a:pt x="213461" y="129175"/>
                </a:lnTo>
                <a:lnTo>
                  <a:pt x="214202" y="131807"/>
                </a:lnTo>
                <a:lnTo>
                  <a:pt x="214806" y="134537"/>
                </a:lnTo>
                <a:lnTo>
                  <a:pt x="215410" y="137266"/>
                </a:lnTo>
                <a:lnTo>
                  <a:pt x="216017" y="140163"/>
                </a:lnTo>
                <a:lnTo>
                  <a:pt x="216015" y="143114"/>
                </a:lnTo>
                <a:lnTo>
                  <a:pt x="216013" y="146065"/>
                </a:lnTo>
                <a:lnTo>
                  <a:pt x="215639" y="149412"/>
                </a:lnTo>
                <a:lnTo>
                  <a:pt x="214794" y="152242"/>
                </a:lnTo>
                <a:lnTo>
                  <a:pt x="213950" y="155072"/>
                </a:lnTo>
                <a:lnTo>
                  <a:pt x="212339" y="157534"/>
                </a:lnTo>
                <a:lnTo>
                  <a:pt x="210947" y="160093"/>
                </a:lnTo>
                <a:lnTo>
                  <a:pt x="209554" y="162652"/>
                </a:lnTo>
                <a:lnTo>
                  <a:pt x="208409" y="165334"/>
                </a:lnTo>
                <a:lnTo>
                  <a:pt x="206440" y="167592"/>
                </a:lnTo>
                <a:lnTo>
                  <a:pt x="204470" y="169850"/>
                </a:lnTo>
                <a:lnTo>
                  <a:pt x="201863" y="171646"/>
                </a:lnTo>
                <a:lnTo>
                  <a:pt x="199130" y="173639"/>
                </a:lnTo>
                <a:lnTo>
                  <a:pt x="196396" y="175633"/>
                </a:lnTo>
                <a:lnTo>
                  <a:pt x="193501" y="177762"/>
                </a:lnTo>
                <a:lnTo>
                  <a:pt x="190041" y="179554"/>
                </a:lnTo>
                <a:lnTo>
                  <a:pt x="186581" y="181347"/>
                </a:lnTo>
                <a:lnTo>
                  <a:pt x="182684" y="182739"/>
                </a:lnTo>
                <a:lnTo>
                  <a:pt x="178368" y="184396"/>
                </a:lnTo>
                <a:lnTo>
                  <a:pt x="174052" y="186054"/>
                </a:lnTo>
                <a:lnTo>
                  <a:pt x="169507" y="187922"/>
                </a:lnTo>
                <a:lnTo>
                  <a:pt x="164148" y="189500"/>
                </a:lnTo>
                <a:lnTo>
                  <a:pt x="158789" y="191079"/>
                </a:lnTo>
                <a:lnTo>
                  <a:pt x="152802" y="192597"/>
                </a:lnTo>
                <a:lnTo>
                  <a:pt x="146212" y="193867"/>
                </a:lnTo>
                <a:lnTo>
                  <a:pt x="139622" y="195137"/>
                </a:lnTo>
                <a:lnTo>
                  <a:pt x="132582" y="195953"/>
                </a:lnTo>
                <a:lnTo>
                  <a:pt x="124607" y="197123"/>
                </a:lnTo>
                <a:lnTo>
                  <a:pt x="118474" y="198038"/>
                </a:lnTo>
                <a:lnTo>
                  <a:pt x="112046" y="198999"/>
                </a:lnTo>
                <a:lnTo>
                  <a:pt x="105337" y="199963"/>
                </a:lnTo>
                <a:lnTo>
                  <a:pt x="59139" y="205000"/>
                </a:lnTo>
                <a:lnTo>
                  <a:pt x="13834" y="207945"/>
                </a:lnTo>
                <a:lnTo>
                  <a:pt x="5690" y="208374"/>
                </a:lnTo>
                <a:lnTo>
                  <a:pt x="0" y="208675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523407" y="5190055"/>
            <a:ext cx="274320" cy="39337"/>
          </a:xfrm>
          <a:custGeom>
            <a:avLst/>
            <a:gdLst/>
            <a:ahLst/>
            <a:cxnLst/>
            <a:rect l="l" t="t" r="r" b="b"/>
            <a:pathLst>
              <a:path w="274319" h="39370">
                <a:moveTo>
                  <a:pt x="1168" y="38765"/>
                </a:moveTo>
                <a:lnTo>
                  <a:pt x="1438" y="38495"/>
                </a:lnTo>
                <a:lnTo>
                  <a:pt x="0" y="37774"/>
                </a:lnTo>
                <a:lnTo>
                  <a:pt x="2788" y="37145"/>
                </a:lnTo>
                <a:lnTo>
                  <a:pt x="42052" y="32933"/>
                </a:lnTo>
                <a:lnTo>
                  <a:pt x="84782" y="30419"/>
                </a:lnTo>
                <a:lnTo>
                  <a:pt x="92604" y="30100"/>
                </a:lnTo>
                <a:lnTo>
                  <a:pt x="100425" y="29781"/>
                </a:lnTo>
                <a:lnTo>
                  <a:pt x="108162" y="29822"/>
                </a:lnTo>
                <a:lnTo>
                  <a:pt x="115161" y="29365"/>
                </a:lnTo>
                <a:lnTo>
                  <a:pt x="122161" y="28907"/>
                </a:lnTo>
                <a:lnTo>
                  <a:pt x="128661" y="28073"/>
                </a:lnTo>
                <a:lnTo>
                  <a:pt x="134599" y="27354"/>
                </a:lnTo>
                <a:lnTo>
                  <a:pt x="140538" y="26634"/>
                </a:lnTo>
                <a:lnTo>
                  <a:pt x="145854" y="25776"/>
                </a:lnTo>
                <a:lnTo>
                  <a:pt x="150792" y="25048"/>
                </a:lnTo>
                <a:lnTo>
                  <a:pt x="155731" y="24319"/>
                </a:lnTo>
                <a:lnTo>
                  <a:pt x="160091" y="23594"/>
                </a:lnTo>
                <a:lnTo>
                  <a:pt x="164230" y="22985"/>
                </a:lnTo>
                <a:lnTo>
                  <a:pt x="185683" y="20313"/>
                </a:lnTo>
                <a:lnTo>
                  <a:pt x="188909" y="20025"/>
                </a:lnTo>
                <a:lnTo>
                  <a:pt x="191939" y="20098"/>
                </a:lnTo>
                <a:lnTo>
                  <a:pt x="194981" y="19667"/>
                </a:lnTo>
                <a:lnTo>
                  <a:pt x="198024" y="19237"/>
                </a:lnTo>
                <a:lnTo>
                  <a:pt x="200965" y="18428"/>
                </a:lnTo>
                <a:lnTo>
                  <a:pt x="203939" y="17730"/>
                </a:lnTo>
                <a:lnTo>
                  <a:pt x="206913" y="17031"/>
                </a:lnTo>
                <a:lnTo>
                  <a:pt x="209850" y="16189"/>
                </a:lnTo>
                <a:lnTo>
                  <a:pt x="212824" y="15476"/>
                </a:lnTo>
                <a:lnTo>
                  <a:pt x="215797" y="14762"/>
                </a:lnTo>
                <a:lnTo>
                  <a:pt x="218773" y="14047"/>
                </a:lnTo>
                <a:lnTo>
                  <a:pt x="221781" y="13446"/>
                </a:lnTo>
                <a:lnTo>
                  <a:pt x="224789" y="12846"/>
                </a:lnTo>
                <a:lnTo>
                  <a:pt x="240104" y="10798"/>
                </a:lnTo>
                <a:lnTo>
                  <a:pt x="243202" y="10512"/>
                </a:lnTo>
                <a:lnTo>
                  <a:pt x="246325" y="10314"/>
                </a:lnTo>
                <a:lnTo>
                  <a:pt x="249457" y="10153"/>
                </a:lnTo>
                <a:lnTo>
                  <a:pt x="252590" y="9993"/>
                </a:lnTo>
                <a:lnTo>
                  <a:pt x="255743" y="10174"/>
                </a:lnTo>
                <a:lnTo>
                  <a:pt x="258901" y="9833"/>
                </a:lnTo>
                <a:lnTo>
                  <a:pt x="262059" y="9493"/>
                </a:lnTo>
                <a:lnTo>
                  <a:pt x="266040" y="8482"/>
                </a:lnTo>
                <a:lnTo>
                  <a:pt x="268404" y="8110"/>
                </a:lnTo>
                <a:lnTo>
                  <a:pt x="270767" y="7737"/>
                </a:lnTo>
                <a:lnTo>
                  <a:pt x="272327" y="7653"/>
                </a:lnTo>
                <a:lnTo>
                  <a:pt x="273081" y="7598"/>
                </a:lnTo>
                <a:lnTo>
                  <a:pt x="273836" y="7543"/>
                </a:lnTo>
                <a:lnTo>
                  <a:pt x="273649" y="7666"/>
                </a:lnTo>
                <a:lnTo>
                  <a:pt x="272931" y="7779"/>
                </a:lnTo>
                <a:lnTo>
                  <a:pt x="272213" y="7892"/>
                </a:lnTo>
                <a:lnTo>
                  <a:pt x="270915" y="8098"/>
                </a:lnTo>
                <a:lnTo>
                  <a:pt x="256778" y="9026"/>
                </a:lnTo>
                <a:lnTo>
                  <a:pt x="253100" y="8935"/>
                </a:lnTo>
                <a:lnTo>
                  <a:pt x="248972" y="9356"/>
                </a:lnTo>
                <a:lnTo>
                  <a:pt x="244844" y="9776"/>
                </a:lnTo>
                <a:lnTo>
                  <a:pt x="240230" y="10630"/>
                </a:lnTo>
                <a:lnTo>
                  <a:pt x="235310" y="11369"/>
                </a:lnTo>
                <a:lnTo>
                  <a:pt x="230390" y="12109"/>
                </a:lnTo>
                <a:lnTo>
                  <a:pt x="224742" y="13019"/>
                </a:lnTo>
                <a:lnTo>
                  <a:pt x="219452" y="13792"/>
                </a:lnTo>
                <a:lnTo>
                  <a:pt x="214163" y="14566"/>
                </a:lnTo>
                <a:lnTo>
                  <a:pt x="208958" y="15350"/>
                </a:lnTo>
                <a:lnTo>
                  <a:pt x="203573" y="16009"/>
                </a:lnTo>
                <a:lnTo>
                  <a:pt x="175551" y="18353"/>
                </a:lnTo>
                <a:lnTo>
                  <a:pt x="169989" y="18944"/>
                </a:lnTo>
                <a:lnTo>
                  <a:pt x="164427" y="19536"/>
                </a:lnTo>
                <a:lnTo>
                  <a:pt x="159180" y="20481"/>
                </a:lnTo>
                <a:lnTo>
                  <a:pt x="153772" y="21294"/>
                </a:lnTo>
                <a:lnTo>
                  <a:pt x="148363" y="22106"/>
                </a:lnTo>
                <a:lnTo>
                  <a:pt x="142761" y="23034"/>
                </a:lnTo>
                <a:lnTo>
                  <a:pt x="137539" y="23818"/>
                </a:lnTo>
                <a:lnTo>
                  <a:pt x="96710" y="28732"/>
                </a:lnTo>
                <a:lnTo>
                  <a:pt x="92857" y="29019"/>
                </a:lnTo>
                <a:lnTo>
                  <a:pt x="75592" y="29656"/>
                </a:lnTo>
                <a:lnTo>
                  <a:pt x="72298" y="29717"/>
                </a:lnTo>
                <a:lnTo>
                  <a:pt x="69130" y="29726"/>
                </a:lnTo>
                <a:lnTo>
                  <a:pt x="65967" y="29731"/>
                </a:lnTo>
                <a:lnTo>
                  <a:pt x="62805" y="29735"/>
                </a:lnTo>
                <a:lnTo>
                  <a:pt x="59717" y="29708"/>
                </a:lnTo>
                <a:lnTo>
                  <a:pt x="56619" y="29683"/>
                </a:lnTo>
                <a:lnTo>
                  <a:pt x="53520" y="29659"/>
                </a:lnTo>
                <a:lnTo>
                  <a:pt x="49377" y="29618"/>
                </a:lnTo>
                <a:lnTo>
                  <a:pt x="47377" y="29583"/>
                </a:lnTo>
                <a:lnTo>
                  <a:pt x="45378" y="29548"/>
                </a:lnTo>
                <a:lnTo>
                  <a:pt x="44651" y="29778"/>
                </a:lnTo>
                <a:lnTo>
                  <a:pt x="44620" y="29474"/>
                </a:lnTo>
                <a:lnTo>
                  <a:pt x="44590" y="29169"/>
                </a:lnTo>
                <a:lnTo>
                  <a:pt x="45695" y="28415"/>
                </a:lnTo>
                <a:lnTo>
                  <a:pt x="47194" y="27757"/>
                </a:lnTo>
                <a:lnTo>
                  <a:pt x="48693" y="27100"/>
                </a:lnTo>
                <a:lnTo>
                  <a:pt x="51066" y="26252"/>
                </a:lnTo>
                <a:lnTo>
                  <a:pt x="53615" y="25530"/>
                </a:lnTo>
                <a:lnTo>
                  <a:pt x="56165" y="24808"/>
                </a:lnTo>
                <a:lnTo>
                  <a:pt x="59308" y="24057"/>
                </a:lnTo>
                <a:lnTo>
                  <a:pt x="62489" y="23425"/>
                </a:lnTo>
                <a:lnTo>
                  <a:pt x="65670" y="22793"/>
                </a:lnTo>
                <a:lnTo>
                  <a:pt x="83463" y="20550"/>
                </a:lnTo>
                <a:lnTo>
                  <a:pt x="87062" y="20228"/>
                </a:lnTo>
                <a:lnTo>
                  <a:pt x="90715" y="19998"/>
                </a:lnTo>
                <a:lnTo>
                  <a:pt x="94293" y="19811"/>
                </a:lnTo>
                <a:lnTo>
                  <a:pt x="97872" y="19623"/>
                </a:lnTo>
                <a:lnTo>
                  <a:pt x="101165" y="19782"/>
                </a:lnTo>
                <a:lnTo>
                  <a:pt x="104935" y="19422"/>
                </a:lnTo>
                <a:lnTo>
                  <a:pt x="108705" y="19063"/>
                </a:lnTo>
                <a:lnTo>
                  <a:pt x="112879" y="18309"/>
                </a:lnTo>
                <a:lnTo>
                  <a:pt x="116914" y="17655"/>
                </a:lnTo>
                <a:lnTo>
                  <a:pt x="120949" y="17001"/>
                </a:lnTo>
                <a:lnTo>
                  <a:pt x="125123" y="16189"/>
                </a:lnTo>
                <a:lnTo>
                  <a:pt x="129144" y="15499"/>
                </a:lnTo>
                <a:lnTo>
                  <a:pt x="133166" y="14809"/>
                </a:lnTo>
                <a:lnTo>
                  <a:pt x="153989" y="11953"/>
                </a:lnTo>
                <a:lnTo>
                  <a:pt x="158295" y="11512"/>
                </a:lnTo>
                <a:lnTo>
                  <a:pt x="190694" y="9871"/>
                </a:lnTo>
                <a:lnTo>
                  <a:pt x="194685" y="9795"/>
                </a:lnTo>
                <a:lnTo>
                  <a:pt x="198981" y="9770"/>
                </a:lnTo>
                <a:lnTo>
                  <a:pt x="203113" y="9753"/>
                </a:lnTo>
                <a:lnTo>
                  <a:pt x="207245" y="9735"/>
                </a:lnTo>
                <a:lnTo>
                  <a:pt x="211717" y="10020"/>
                </a:lnTo>
                <a:lnTo>
                  <a:pt x="215488" y="9764"/>
                </a:lnTo>
                <a:lnTo>
                  <a:pt x="219259" y="9509"/>
                </a:lnTo>
                <a:lnTo>
                  <a:pt x="222519" y="8820"/>
                </a:lnTo>
                <a:lnTo>
                  <a:pt x="225738" y="8218"/>
                </a:lnTo>
                <a:lnTo>
                  <a:pt x="228957" y="7617"/>
                </a:lnTo>
                <a:lnTo>
                  <a:pt x="231867" y="6828"/>
                </a:lnTo>
                <a:lnTo>
                  <a:pt x="234802" y="6156"/>
                </a:lnTo>
                <a:lnTo>
                  <a:pt x="237738" y="5484"/>
                </a:lnTo>
                <a:lnTo>
                  <a:pt x="240518" y="4780"/>
                </a:lnTo>
                <a:lnTo>
                  <a:pt x="243353" y="4187"/>
                </a:lnTo>
                <a:lnTo>
                  <a:pt x="260410" y="1471"/>
                </a:lnTo>
                <a:lnTo>
                  <a:pt x="263313" y="1165"/>
                </a:lnTo>
                <a:lnTo>
                  <a:pt x="267333" y="945"/>
                </a:lnTo>
                <a:lnTo>
                  <a:pt x="269233" y="765"/>
                </a:lnTo>
                <a:lnTo>
                  <a:pt x="271133" y="585"/>
                </a:lnTo>
                <a:lnTo>
                  <a:pt x="271814" y="477"/>
                </a:lnTo>
                <a:lnTo>
                  <a:pt x="271805" y="303"/>
                </a:lnTo>
                <a:lnTo>
                  <a:pt x="270702" y="0"/>
                </a:lnTo>
                <a:lnTo>
                  <a:pt x="269206" y="244"/>
                </a:lnTo>
                <a:lnTo>
                  <a:pt x="267710" y="489"/>
                </a:lnTo>
                <a:lnTo>
                  <a:pt x="225770" y="7967"/>
                </a:lnTo>
                <a:lnTo>
                  <a:pt x="220944" y="8465"/>
                </a:lnTo>
                <a:lnTo>
                  <a:pt x="216189" y="8875"/>
                </a:lnTo>
                <a:lnTo>
                  <a:pt x="211181" y="9212"/>
                </a:lnTo>
                <a:lnTo>
                  <a:pt x="206173" y="9551"/>
                </a:lnTo>
                <a:lnTo>
                  <a:pt x="200779" y="9797"/>
                </a:lnTo>
                <a:lnTo>
                  <a:pt x="195722" y="9998"/>
                </a:lnTo>
                <a:lnTo>
                  <a:pt x="190664" y="10199"/>
                </a:lnTo>
                <a:lnTo>
                  <a:pt x="185598" y="10052"/>
                </a:lnTo>
                <a:lnTo>
                  <a:pt x="180836" y="10420"/>
                </a:lnTo>
                <a:lnTo>
                  <a:pt x="176074" y="10788"/>
                </a:lnTo>
                <a:lnTo>
                  <a:pt x="171493" y="11549"/>
                </a:lnTo>
                <a:lnTo>
                  <a:pt x="167147" y="12208"/>
                </a:lnTo>
                <a:lnTo>
                  <a:pt x="162802" y="12868"/>
                </a:lnTo>
                <a:lnTo>
                  <a:pt x="158703" y="13684"/>
                </a:lnTo>
                <a:lnTo>
                  <a:pt x="154765" y="14377"/>
                </a:lnTo>
                <a:lnTo>
                  <a:pt x="150827" y="15069"/>
                </a:lnTo>
                <a:lnTo>
                  <a:pt x="147125" y="15773"/>
                </a:lnTo>
                <a:lnTo>
                  <a:pt x="143520" y="16365"/>
                </a:lnTo>
                <a:lnTo>
                  <a:pt x="139916" y="16957"/>
                </a:lnTo>
                <a:lnTo>
                  <a:pt x="136502" y="17486"/>
                </a:lnTo>
                <a:lnTo>
                  <a:pt x="133137" y="17927"/>
                </a:lnTo>
                <a:lnTo>
                  <a:pt x="129771" y="18368"/>
                </a:lnTo>
                <a:lnTo>
                  <a:pt x="106559" y="19927"/>
                </a:lnTo>
                <a:lnTo>
                  <a:pt x="104542" y="20003"/>
                </a:lnTo>
                <a:lnTo>
                  <a:pt x="102524" y="20078"/>
                </a:lnTo>
                <a:lnTo>
                  <a:pt x="101788" y="20101"/>
                </a:lnTo>
                <a:lnTo>
                  <a:pt x="102815" y="20121"/>
                </a:lnTo>
                <a:lnTo>
                  <a:pt x="104313" y="20106"/>
                </a:lnTo>
                <a:lnTo>
                  <a:pt x="105811" y="20091"/>
                </a:lnTo>
                <a:lnTo>
                  <a:pt x="108186" y="20058"/>
                </a:lnTo>
                <a:lnTo>
                  <a:pt x="110738" y="20030"/>
                </a:lnTo>
                <a:lnTo>
                  <a:pt x="113289" y="20002"/>
                </a:lnTo>
                <a:lnTo>
                  <a:pt x="116167" y="20237"/>
                </a:lnTo>
                <a:lnTo>
                  <a:pt x="119621" y="19937"/>
                </a:lnTo>
                <a:lnTo>
                  <a:pt x="123076" y="19637"/>
                </a:lnTo>
                <a:lnTo>
                  <a:pt x="127336" y="18884"/>
                </a:lnTo>
                <a:lnTo>
                  <a:pt x="131464" y="18229"/>
                </a:lnTo>
                <a:lnTo>
                  <a:pt x="135593" y="17574"/>
                </a:lnTo>
                <a:lnTo>
                  <a:pt x="140089" y="16726"/>
                </a:lnTo>
                <a:lnTo>
                  <a:pt x="144393" y="16005"/>
                </a:lnTo>
                <a:lnTo>
                  <a:pt x="148696" y="15283"/>
                </a:lnTo>
                <a:lnTo>
                  <a:pt x="153086" y="14532"/>
                </a:lnTo>
                <a:lnTo>
                  <a:pt x="157286" y="13901"/>
                </a:lnTo>
                <a:lnTo>
                  <a:pt x="177402" y="11615"/>
                </a:lnTo>
                <a:lnTo>
                  <a:pt x="181128" y="11023"/>
                </a:lnTo>
                <a:lnTo>
                  <a:pt x="184853" y="10431"/>
                </a:lnTo>
                <a:lnTo>
                  <a:pt x="189243" y="8939"/>
                </a:lnTo>
                <a:lnTo>
                  <a:pt x="191940" y="8661"/>
                </a:lnTo>
                <a:lnTo>
                  <a:pt x="194638" y="8384"/>
                </a:lnTo>
                <a:lnTo>
                  <a:pt x="196397" y="8621"/>
                </a:lnTo>
                <a:lnTo>
                  <a:pt x="197313" y="9358"/>
                </a:lnTo>
                <a:lnTo>
                  <a:pt x="198228" y="10095"/>
                </a:lnTo>
                <a:lnTo>
                  <a:pt x="181807" y="24665"/>
                </a:lnTo>
                <a:lnTo>
                  <a:pt x="180159" y="25735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2" name="object 142"/>
          <p:cNvGrpSpPr/>
          <p:nvPr/>
        </p:nvGrpSpPr>
        <p:grpSpPr>
          <a:xfrm>
            <a:off x="1543636" y="4561923"/>
            <a:ext cx="255904" cy="292489"/>
            <a:chOff x="1543636" y="4565756"/>
            <a:chExt cx="255904" cy="292735"/>
          </a:xfrm>
        </p:grpSpPr>
        <p:sp>
          <p:nvSpPr>
            <p:cNvPr id="143" name="object 143"/>
            <p:cNvSpPr/>
            <p:nvPr/>
          </p:nvSpPr>
          <p:spPr>
            <a:xfrm>
              <a:off x="1657436" y="4575281"/>
              <a:ext cx="132715" cy="262255"/>
            </a:xfrm>
            <a:custGeom>
              <a:avLst/>
              <a:gdLst/>
              <a:ahLst/>
              <a:cxnLst/>
              <a:rect l="l" t="t" r="r" b="b"/>
              <a:pathLst>
                <a:path w="132714" h="262254">
                  <a:moveTo>
                    <a:pt x="539" y="178"/>
                  </a:moveTo>
                  <a:lnTo>
                    <a:pt x="539" y="718"/>
                  </a:lnTo>
                  <a:lnTo>
                    <a:pt x="0" y="0"/>
                  </a:lnTo>
                  <a:lnTo>
                    <a:pt x="539" y="3419"/>
                  </a:lnTo>
                  <a:lnTo>
                    <a:pt x="1079" y="6838"/>
                  </a:lnTo>
                  <a:lnTo>
                    <a:pt x="2521" y="13444"/>
                  </a:lnTo>
                  <a:lnTo>
                    <a:pt x="3779" y="20693"/>
                  </a:lnTo>
                  <a:lnTo>
                    <a:pt x="10104" y="60774"/>
                  </a:lnTo>
                  <a:lnTo>
                    <a:pt x="11118" y="67806"/>
                  </a:lnTo>
                  <a:lnTo>
                    <a:pt x="17132" y="101933"/>
                  </a:lnTo>
                  <a:lnTo>
                    <a:pt x="18705" y="110435"/>
                  </a:lnTo>
                  <a:lnTo>
                    <a:pt x="26156" y="151454"/>
                  </a:lnTo>
                  <a:lnTo>
                    <a:pt x="27599" y="161457"/>
                  </a:lnTo>
                  <a:lnTo>
                    <a:pt x="28252" y="166277"/>
                  </a:lnTo>
                  <a:lnTo>
                    <a:pt x="28436" y="170448"/>
                  </a:lnTo>
                  <a:lnTo>
                    <a:pt x="29077" y="174425"/>
                  </a:lnTo>
                  <a:lnTo>
                    <a:pt x="29718" y="178402"/>
                  </a:lnTo>
                  <a:lnTo>
                    <a:pt x="30648" y="181898"/>
                  </a:lnTo>
                  <a:lnTo>
                    <a:pt x="31444" y="185316"/>
                  </a:lnTo>
                  <a:lnTo>
                    <a:pt x="32240" y="188736"/>
                  </a:lnTo>
                  <a:lnTo>
                    <a:pt x="33115" y="191840"/>
                  </a:lnTo>
                  <a:lnTo>
                    <a:pt x="33853" y="194940"/>
                  </a:lnTo>
                  <a:lnTo>
                    <a:pt x="34591" y="198039"/>
                  </a:lnTo>
                  <a:lnTo>
                    <a:pt x="35290" y="200960"/>
                  </a:lnTo>
                  <a:lnTo>
                    <a:pt x="35874" y="203912"/>
                  </a:lnTo>
                  <a:lnTo>
                    <a:pt x="37799" y="218744"/>
                  </a:lnTo>
                  <a:lnTo>
                    <a:pt x="38319" y="221417"/>
                  </a:lnTo>
                  <a:lnTo>
                    <a:pt x="38839" y="224092"/>
                  </a:lnTo>
                  <a:lnTo>
                    <a:pt x="39719" y="226332"/>
                  </a:lnTo>
                  <a:lnTo>
                    <a:pt x="40476" y="228699"/>
                  </a:lnTo>
                  <a:lnTo>
                    <a:pt x="41234" y="231067"/>
                  </a:lnTo>
                  <a:lnTo>
                    <a:pt x="42118" y="233272"/>
                  </a:lnTo>
                  <a:lnTo>
                    <a:pt x="42865" y="235624"/>
                  </a:lnTo>
                  <a:lnTo>
                    <a:pt x="43613" y="237977"/>
                  </a:lnTo>
                  <a:lnTo>
                    <a:pt x="44348" y="240329"/>
                  </a:lnTo>
                  <a:lnTo>
                    <a:pt x="44964" y="242814"/>
                  </a:lnTo>
                  <a:lnTo>
                    <a:pt x="45580" y="245298"/>
                  </a:lnTo>
                  <a:lnTo>
                    <a:pt x="46385" y="248675"/>
                  </a:lnTo>
                  <a:lnTo>
                    <a:pt x="46560" y="250533"/>
                  </a:lnTo>
                  <a:lnTo>
                    <a:pt x="46735" y="252392"/>
                  </a:lnTo>
                  <a:lnTo>
                    <a:pt x="46359" y="253546"/>
                  </a:lnTo>
                  <a:lnTo>
                    <a:pt x="46014" y="253965"/>
                  </a:lnTo>
                  <a:lnTo>
                    <a:pt x="45669" y="254385"/>
                  </a:lnTo>
                  <a:lnTo>
                    <a:pt x="45036" y="253961"/>
                  </a:lnTo>
                  <a:lnTo>
                    <a:pt x="44490" y="253049"/>
                  </a:lnTo>
                  <a:lnTo>
                    <a:pt x="43944" y="252138"/>
                  </a:lnTo>
                  <a:lnTo>
                    <a:pt x="43560" y="250457"/>
                  </a:lnTo>
                  <a:lnTo>
                    <a:pt x="42736" y="248494"/>
                  </a:lnTo>
                  <a:lnTo>
                    <a:pt x="41911" y="246532"/>
                  </a:lnTo>
                  <a:lnTo>
                    <a:pt x="40638" y="243968"/>
                  </a:lnTo>
                  <a:lnTo>
                    <a:pt x="39545" y="241274"/>
                  </a:lnTo>
                  <a:lnTo>
                    <a:pt x="38452" y="238580"/>
                  </a:lnTo>
                  <a:lnTo>
                    <a:pt x="37220" y="235470"/>
                  </a:lnTo>
                  <a:lnTo>
                    <a:pt x="36178" y="232328"/>
                  </a:lnTo>
                  <a:lnTo>
                    <a:pt x="35137" y="229186"/>
                  </a:lnTo>
                  <a:lnTo>
                    <a:pt x="31145" y="216955"/>
                  </a:lnTo>
                  <a:lnTo>
                    <a:pt x="30551" y="215929"/>
                  </a:lnTo>
                  <a:lnTo>
                    <a:pt x="29829" y="215806"/>
                  </a:lnTo>
                  <a:lnTo>
                    <a:pt x="29727" y="216262"/>
                  </a:lnTo>
                  <a:lnTo>
                    <a:pt x="29625" y="216718"/>
                  </a:lnTo>
                  <a:lnTo>
                    <a:pt x="30103" y="218033"/>
                  </a:lnTo>
                  <a:lnTo>
                    <a:pt x="30535" y="219693"/>
                  </a:lnTo>
                  <a:lnTo>
                    <a:pt x="30967" y="221353"/>
                  </a:lnTo>
                  <a:lnTo>
                    <a:pt x="31694" y="223703"/>
                  </a:lnTo>
                  <a:lnTo>
                    <a:pt x="32320" y="226223"/>
                  </a:lnTo>
                  <a:lnTo>
                    <a:pt x="32945" y="228744"/>
                  </a:lnTo>
                  <a:lnTo>
                    <a:pt x="33403" y="232022"/>
                  </a:lnTo>
                  <a:lnTo>
                    <a:pt x="34288" y="234813"/>
                  </a:lnTo>
                  <a:lnTo>
                    <a:pt x="35174" y="237605"/>
                  </a:lnTo>
                  <a:lnTo>
                    <a:pt x="36500" y="240250"/>
                  </a:lnTo>
                  <a:lnTo>
                    <a:pt x="37635" y="242973"/>
                  </a:lnTo>
                  <a:lnTo>
                    <a:pt x="38770" y="245697"/>
                  </a:lnTo>
                  <a:lnTo>
                    <a:pt x="39764" y="248656"/>
                  </a:lnTo>
                  <a:lnTo>
                    <a:pt x="41101" y="251151"/>
                  </a:lnTo>
                  <a:lnTo>
                    <a:pt x="42438" y="253647"/>
                  </a:lnTo>
                  <a:lnTo>
                    <a:pt x="43637" y="256261"/>
                  </a:lnTo>
                  <a:lnTo>
                    <a:pt x="45658" y="257948"/>
                  </a:lnTo>
                  <a:lnTo>
                    <a:pt x="47679" y="259636"/>
                  </a:lnTo>
                  <a:lnTo>
                    <a:pt x="50666" y="260822"/>
                  </a:lnTo>
                  <a:lnTo>
                    <a:pt x="53225" y="261279"/>
                  </a:lnTo>
                  <a:lnTo>
                    <a:pt x="55784" y="261735"/>
                  </a:lnTo>
                  <a:lnTo>
                    <a:pt x="58348" y="261195"/>
                  </a:lnTo>
                  <a:lnTo>
                    <a:pt x="61011" y="260689"/>
                  </a:lnTo>
                  <a:lnTo>
                    <a:pt x="98174" y="242023"/>
                  </a:lnTo>
                  <a:lnTo>
                    <a:pt x="105650" y="236380"/>
                  </a:lnTo>
                  <a:lnTo>
                    <a:pt x="109378" y="233595"/>
                  </a:lnTo>
                  <a:lnTo>
                    <a:pt x="113018" y="230237"/>
                  </a:lnTo>
                  <a:lnTo>
                    <a:pt x="116657" y="226879"/>
                  </a:lnTo>
                  <a:lnTo>
                    <a:pt x="120506" y="222649"/>
                  </a:lnTo>
                  <a:lnTo>
                    <a:pt x="123747" y="219054"/>
                  </a:lnTo>
                  <a:lnTo>
                    <a:pt x="126988" y="215458"/>
                  </a:lnTo>
                  <a:lnTo>
                    <a:pt x="131012" y="210395"/>
                  </a:lnTo>
                  <a:lnTo>
                    <a:pt x="132465" y="208663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591276" y="4737506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10">
                  <a:moveTo>
                    <a:pt x="0" y="0"/>
                  </a:moveTo>
                  <a:lnTo>
                    <a:pt x="3239" y="1620"/>
                  </a:lnTo>
                  <a:lnTo>
                    <a:pt x="7548" y="3775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553161" y="4809272"/>
              <a:ext cx="132715" cy="40005"/>
            </a:xfrm>
            <a:custGeom>
              <a:avLst/>
              <a:gdLst/>
              <a:ahLst/>
              <a:cxnLst/>
              <a:rect l="l" t="t" r="r" b="b"/>
              <a:pathLst>
                <a:path w="132714" h="40004">
                  <a:moveTo>
                    <a:pt x="0" y="4491"/>
                  </a:moveTo>
                  <a:lnTo>
                    <a:pt x="269" y="4221"/>
                  </a:lnTo>
                  <a:lnTo>
                    <a:pt x="720" y="3500"/>
                  </a:lnTo>
                  <a:lnTo>
                    <a:pt x="1619" y="2871"/>
                  </a:lnTo>
                  <a:lnTo>
                    <a:pt x="2518" y="2242"/>
                  </a:lnTo>
                  <a:lnTo>
                    <a:pt x="3523" y="1147"/>
                  </a:lnTo>
                  <a:lnTo>
                    <a:pt x="5394" y="716"/>
                  </a:lnTo>
                  <a:lnTo>
                    <a:pt x="7264" y="284"/>
                  </a:lnTo>
                  <a:lnTo>
                    <a:pt x="9995" y="0"/>
                  </a:lnTo>
                  <a:lnTo>
                    <a:pt x="12843" y="280"/>
                  </a:lnTo>
                  <a:lnTo>
                    <a:pt x="15691" y="560"/>
                  </a:lnTo>
                  <a:lnTo>
                    <a:pt x="19091" y="1539"/>
                  </a:lnTo>
                  <a:lnTo>
                    <a:pt x="22484" y="2398"/>
                  </a:lnTo>
                  <a:lnTo>
                    <a:pt x="25877" y="3257"/>
                  </a:lnTo>
                  <a:lnTo>
                    <a:pt x="29573" y="4432"/>
                  </a:lnTo>
                  <a:lnTo>
                    <a:pt x="33201" y="5434"/>
                  </a:lnTo>
                  <a:lnTo>
                    <a:pt x="36829" y="6436"/>
                  </a:lnTo>
                  <a:lnTo>
                    <a:pt x="40585" y="7238"/>
                  </a:lnTo>
                  <a:lnTo>
                    <a:pt x="44254" y="8412"/>
                  </a:lnTo>
                  <a:lnTo>
                    <a:pt x="47924" y="9586"/>
                  </a:lnTo>
                  <a:lnTo>
                    <a:pt x="51611" y="11146"/>
                  </a:lnTo>
                  <a:lnTo>
                    <a:pt x="55217" y="12475"/>
                  </a:lnTo>
                  <a:lnTo>
                    <a:pt x="58822" y="13805"/>
                  </a:lnTo>
                  <a:lnTo>
                    <a:pt x="62388" y="15209"/>
                  </a:lnTo>
                  <a:lnTo>
                    <a:pt x="65890" y="16391"/>
                  </a:lnTo>
                  <a:lnTo>
                    <a:pt x="69391" y="17572"/>
                  </a:lnTo>
                  <a:lnTo>
                    <a:pt x="72830" y="18389"/>
                  </a:lnTo>
                  <a:lnTo>
                    <a:pt x="76223" y="19567"/>
                  </a:lnTo>
                  <a:lnTo>
                    <a:pt x="79617" y="20744"/>
                  </a:lnTo>
                  <a:lnTo>
                    <a:pt x="82948" y="22208"/>
                  </a:lnTo>
                  <a:lnTo>
                    <a:pt x="86251" y="23453"/>
                  </a:lnTo>
                  <a:lnTo>
                    <a:pt x="89554" y="24698"/>
                  </a:lnTo>
                  <a:lnTo>
                    <a:pt x="92804" y="25967"/>
                  </a:lnTo>
                  <a:lnTo>
                    <a:pt x="96040" y="27034"/>
                  </a:lnTo>
                  <a:lnTo>
                    <a:pt x="99276" y="28101"/>
                  </a:lnTo>
                  <a:lnTo>
                    <a:pt x="102474" y="28787"/>
                  </a:lnTo>
                  <a:lnTo>
                    <a:pt x="105666" y="29854"/>
                  </a:lnTo>
                  <a:lnTo>
                    <a:pt x="108858" y="30920"/>
                  </a:lnTo>
                  <a:lnTo>
                    <a:pt x="112026" y="32279"/>
                  </a:lnTo>
                  <a:lnTo>
                    <a:pt x="115194" y="33434"/>
                  </a:lnTo>
                  <a:lnTo>
                    <a:pt x="131208" y="39009"/>
                  </a:lnTo>
                  <a:lnTo>
                    <a:pt x="132515" y="39454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739959" y="4756571"/>
              <a:ext cx="3810" cy="7620"/>
            </a:xfrm>
            <a:custGeom>
              <a:avLst/>
              <a:gdLst/>
              <a:ahLst/>
              <a:cxnLst/>
              <a:rect l="l" t="t" r="r" b="b"/>
              <a:pathLst>
                <a:path w="3810" h="7620">
                  <a:moveTo>
                    <a:pt x="3774" y="0"/>
                  </a:moveTo>
                  <a:lnTo>
                    <a:pt x="2154" y="3240"/>
                  </a:lnTo>
                  <a:lnTo>
                    <a:pt x="0" y="7551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7" name="object 14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756386" y="5386065"/>
            <a:ext cx="1131279" cy="263309"/>
          </a:xfrm>
          <a:prstGeom prst="rect">
            <a:avLst/>
          </a:prstGeom>
        </p:spPr>
      </p:pic>
      <p:sp>
        <p:nvSpPr>
          <p:cNvPr id="148" name="object 148"/>
          <p:cNvSpPr/>
          <p:nvPr/>
        </p:nvSpPr>
        <p:spPr>
          <a:xfrm>
            <a:off x="1220686" y="5238312"/>
            <a:ext cx="93980" cy="241732"/>
          </a:xfrm>
          <a:custGeom>
            <a:avLst/>
            <a:gdLst/>
            <a:ahLst/>
            <a:cxnLst/>
            <a:rect l="l" t="t" r="r" b="b"/>
            <a:pathLst>
              <a:path w="93980" h="241935">
                <a:moveTo>
                  <a:pt x="18031" y="0"/>
                </a:moveTo>
                <a:lnTo>
                  <a:pt x="18301" y="2160"/>
                </a:lnTo>
                <a:lnTo>
                  <a:pt x="19022" y="7389"/>
                </a:lnTo>
                <a:lnTo>
                  <a:pt x="19651" y="12963"/>
                </a:lnTo>
                <a:lnTo>
                  <a:pt x="23861" y="55827"/>
                </a:lnTo>
                <a:lnTo>
                  <a:pt x="24480" y="63081"/>
                </a:lnTo>
                <a:lnTo>
                  <a:pt x="26693" y="97146"/>
                </a:lnTo>
                <a:lnTo>
                  <a:pt x="27011" y="103488"/>
                </a:lnTo>
                <a:lnTo>
                  <a:pt x="26971" y="109494"/>
                </a:lnTo>
                <a:lnTo>
                  <a:pt x="27428" y="115025"/>
                </a:lnTo>
                <a:lnTo>
                  <a:pt x="27886" y="120557"/>
                </a:lnTo>
                <a:lnTo>
                  <a:pt x="28719" y="125612"/>
                </a:lnTo>
                <a:lnTo>
                  <a:pt x="29438" y="130338"/>
                </a:lnTo>
                <a:lnTo>
                  <a:pt x="30157" y="135065"/>
                </a:lnTo>
                <a:lnTo>
                  <a:pt x="31016" y="139324"/>
                </a:lnTo>
                <a:lnTo>
                  <a:pt x="31743" y="143385"/>
                </a:lnTo>
                <a:lnTo>
                  <a:pt x="32471" y="147446"/>
                </a:lnTo>
                <a:lnTo>
                  <a:pt x="33196" y="151124"/>
                </a:lnTo>
                <a:lnTo>
                  <a:pt x="33805" y="154702"/>
                </a:lnTo>
                <a:lnTo>
                  <a:pt x="34413" y="158279"/>
                </a:lnTo>
                <a:lnTo>
                  <a:pt x="34949" y="161581"/>
                </a:lnTo>
                <a:lnTo>
                  <a:pt x="35394" y="164850"/>
                </a:lnTo>
                <a:lnTo>
                  <a:pt x="35839" y="168118"/>
                </a:lnTo>
                <a:lnTo>
                  <a:pt x="36188" y="171211"/>
                </a:lnTo>
                <a:lnTo>
                  <a:pt x="36476" y="174308"/>
                </a:lnTo>
                <a:lnTo>
                  <a:pt x="36764" y="177406"/>
                </a:lnTo>
                <a:lnTo>
                  <a:pt x="36691" y="180409"/>
                </a:lnTo>
                <a:lnTo>
                  <a:pt x="37122" y="183435"/>
                </a:lnTo>
                <a:lnTo>
                  <a:pt x="37552" y="186461"/>
                </a:lnTo>
                <a:lnTo>
                  <a:pt x="38360" y="189449"/>
                </a:lnTo>
                <a:lnTo>
                  <a:pt x="39059" y="192465"/>
                </a:lnTo>
                <a:lnTo>
                  <a:pt x="39757" y="195481"/>
                </a:lnTo>
                <a:lnTo>
                  <a:pt x="40598" y="198493"/>
                </a:lnTo>
                <a:lnTo>
                  <a:pt x="41312" y="201532"/>
                </a:lnTo>
                <a:lnTo>
                  <a:pt x="42026" y="204570"/>
                </a:lnTo>
                <a:lnTo>
                  <a:pt x="42741" y="207623"/>
                </a:lnTo>
                <a:lnTo>
                  <a:pt x="43340" y="210696"/>
                </a:lnTo>
                <a:lnTo>
                  <a:pt x="43941" y="213769"/>
                </a:lnTo>
                <a:lnTo>
                  <a:pt x="44471" y="216863"/>
                </a:lnTo>
                <a:lnTo>
                  <a:pt x="44912" y="219971"/>
                </a:lnTo>
                <a:lnTo>
                  <a:pt x="45353" y="223080"/>
                </a:lnTo>
                <a:lnTo>
                  <a:pt x="45431" y="226209"/>
                </a:lnTo>
                <a:lnTo>
                  <a:pt x="45987" y="229347"/>
                </a:lnTo>
                <a:lnTo>
                  <a:pt x="46544" y="232484"/>
                </a:lnTo>
                <a:lnTo>
                  <a:pt x="47732" y="236719"/>
                </a:lnTo>
                <a:lnTo>
                  <a:pt x="48252" y="238798"/>
                </a:lnTo>
                <a:lnTo>
                  <a:pt x="48772" y="240877"/>
                </a:lnTo>
                <a:lnTo>
                  <a:pt x="48963" y="241703"/>
                </a:lnTo>
                <a:lnTo>
                  <a:pt x="49106" y="241819"/>
                </a:lnTo>
                <a:lnTo>
                  <a:pt x="49249" y="241934"/>
                </a:lnTo>
                <a:lnTo>
                  <a:pt x="49450" y="240647"/>
                </a:lnTo>
                <a:lnTo>
                  <a:pt x="49110" y="239491"/>
                </a:lnTo>
                <a:lnTo>
                  <a:pt x="48771" y="238335"/>
                </a:lnTo>
                <a:lnTo>
                  <a:pt x="47862" y="236749"/>
                </a:lnTo>
                <a:lnTo>
                  <a:pt x="47069" y="234885"/>
                </a:lnTo>
                <a:lnTo>
                  <a:pt x="46276" y="233019"/>
                </a:lnTo>
                <a:lnTo>
                  <a:pt x="45236" y="230744"/>
                </a:lnTo>
                <a:lnTo>
                  <a:pt x="44351" y="228301"/>
                </a:lnTo>
                <a:lnTo>
                  <a:pt x="43466" y="225859"/>
                </a:lnTo>
                <a:lnTo>
                  <a:pt x="42808" y="223085"/>
                </a:lnTo>
                <a:lnTo>
                  <a:pt x="41758" y="220229"/>
                </a:lnTo>
                <a:lnTo>
                  <a:pt x="40707" y="217372"/>
                </a:lnTo>
                <a:lnTo>
                  <a:pt x="39272" y="214280"/>
                </a:lnTo>
                <a:lnTo>
                  <a:pt x="38047" y="211163"/>
                </a:lnTo>
                <a:lnTo>
                  <a:pt x="36823" y="208045"/>
                </a:lnTo>
                <a:lnTo>
                  <a:pt x="35513" y="204780"/>
                </a:lnTo>
                <a:lnTo>
                  <a:pt x="34409" y="201521"/>
                </a:lnTo>
                <a:lnTo>
                  <a:pt x="33306" y="198262"/>
                </a:lnTo>
                <a:lnTo>
                  <a:pt x="32551" y="194655"/>
                </a:lnTo>
                <a:lnTo>
                  <a:pt x="31426" y="191610"/>
                </a:lnTo>
                <a:lnTo>
                  <a:pt x="30301" y="188565"/>
                </a:lnTo>
                <a:lnTo>
                  <a:pt x="29142" y="185670"/>
                </a:lnTo>
                <a:lnTo>
                  <a:pt x="27657" y="183250"/>
                </a:lnTo>
                <a:lnTo>
                  <a:pt x="26172" y="180828"/>
                </a:lnTo>
                <a:lnTo>
                  <a:pt x="24199" y="179052"/>
                </a:lnTo>
                <a:lnTo>
                  <a:pt x="22516" y="177085"/>
                </a:lnTo>
                <a:lnTo>
                  <a:pt x="20834" y="175117"/>
                </a:lnTo>
                <a:lnTo>
                  <a:pt x="19329" y="173122"/>
                </a:lnTo>
                <a:lnTo>
                  <a:pt x="17564" y="171446"/>
                </a:lnTo>
                <a:lnTo>
                  <a:pt x="15799" y="169770"/>
                </a:lnTo>
                <a:lnTo>
                  <a:pt x="13703" y="168544"/>
                </a:lnTo>
                <a:lnTo>
                  <a:pt x="11927" y="167029"/>
                </a:lnTo>
                <a:lnTo>
                  <a:pt x="10151" y="165514"/>
                </a:lnTo>
                <a:lnTo>
                  <a:pt x="8387" y="163260"/>
                </a:lnTo>
                <a:lnTo>
                  <a:pt x="6907" y="162353"/>
                </a:lnTo>
                <a:lnTo>
                  <a:pt x="5427" y="161445"/>
                </a:lnTo>
                <a:lnTo>
                  <a:pt x="4128" y="161223"/>
                </a:lnTo>
                <a:lnTo>
                  <a:pt x="3048" y="161583"/>
                </a:lnTo>
                <a:lnTo>
                  <a:pt x="1968" y="161945"/>
                </a:lnTo>
                <a:lnTo>
                  <a:pt x="853" y="163045"/>
                </a:lnTo>
                <a:lnTo>
                  <a:pt x="426" y="164519"/>
                </a:lnTo>
                <a:lnTo>
                  <a:pt x="0" y="165992"/>
                </a:lnTo>
                <a:lnTo>
                  <a:pt x="246" y="168107"/>
                </a:lnTo>
                <a:lnTo>
                  <a:pt x="488" y="170427"/>
                </a:lnTo>
                <a:lnTo>
                  <a:pt x="731" y="172747"/>
                </a:lnTo>
                <a:lnTo>
                  <a:pt x="1076" y="175820"/>
                </a:lnTo>
                <a:lnTo>
                  <a:pt x="1882" y="178439"/>
                </a:lnTo>
                <a:lnTo>
                  <a:pt x="2688" y="181058"/>
                </a:lnTo>
                <a:lnTo>
                  <a:pt x="4103" y="183547"/>
                </a:lnTo>
                <a:lnTo>
                  <a:pt x="5324" y="186140"/>
                </a:lnTo>
                <a:lnTo>
                  <a:pt x="6545" y="188733"/>
                </a:lnTo>
                <a:lnTo>
                  <a:pt x="7715" y="191317"/>
                </a:lnTo>
                <a:lnTo>
                  <a:pt x="9205" y="193997"/>
                </a:lnTo>
                <a:lnTo>
                  <a:pt x="10696" y="196676"/>
                </a:lnTo>
                <a:lnTo>
                  <a:pt x="12624" y="199409"/>
                </a:lnTo>
                <a:lnTo>
                  <a:pt x="14266" y="202217"/>
                </a:lnTo>
                <a:lnTo>
                  <a:pt x="15908" y="205025"/>
                </a:lnTo>
                <a:lnTo>
                  <a:pt x="17348" y="208177"/>
                </a:lnTo>
                <a:lnTo>
                  <a:pt x="19057" y="210841"/>
                </a:lnTo>
                <a:lnTo>
                  <a:pt x="20765" y="213505"/>
                </a:lnTo>
                <a:lnTo>
                  <a:pt x="22796" y="215792"/>
                </a:lnTo>
                <a:lnTo>
                  <a:pt x="24517" y="218202"/>
                </a:lnTo>
                <a:lnTo>
                  <a:pt x="26239" y="220612"/>
                </a:lnTo>
                <a:lnTo>
                  <a:pt x="27679" y="223157"/>
                </a:lnTo>
                <a:lnTo>
                  <a:pt x="29385" y="225300"/>
                </a:lnTo>
                <a:lnTo>
                  <a:pt x="31090" y="227442"/>
                </a:lnTo>
                <a:lnTo>
                  <a:pt x="32801" y="229144"/>
                </a:lnTo>
                <a:lnTo>
                  <a:pt x="34748" y="231059"/>
                </a:lnTo>
                <a:lnTo>
                  <a:pt x="36695" y="232975"/>
                </a:lnTo>
                <a:lnTo>
                  <a:pt x="48410" y="239914"/>
                </a:lnTo>
                <a:lnTo>
                  <a:pt x="51005" y="240380"/>
                </a:lnTo>
                <a:lnTo>
                  <a:pt x="63906" y="235958"/>
                </a:lnTo>
                <a:lnTo>
                  <a:pt x="66313" y="234308"/>
                </a:lnTo>
                <a:lnTo>
                  <a:pt x="76989" y="221529"/>
                </a:lnTo>
                <a:lnTo>
                  <a:pt x="78685" y="218616"/>
                </a:lnTo>
                <a:lnTo>
                  <a:pt x="79823" y="215145"/>
                </a:lnTo>
                <a:lnTo>
                  <a:pt x="81259" y="212202"/>
                </a:lnTo>
                <a:lnTo>
                  <a:pt x="82695" y="209259"/>
                </a:lnTo>
                <a:lnTo>
                  <a:pt x="84273" y="206600"/>
                </a:lnTo>
                <a:lnTo>
                  <a:pt x="85605" y="203873"/>
                </a:lnTo>
                <a:lnTo>
                  <a:pt x="86936" y="201146"/>
                </a:lnTo>
                <a:lnTo>
                  <a:pt x="88196" y="198535"/>
                </a:lnTo>
                <a:lnTo>
                  <a:pt x="89249" y="195839"/>
                </a:lnTo>
                <a:lnTo>
                  <a:pt x="90302" y="193144"/>
                </a:lnTo>
                <a:lnTo>
                  <a:pt x="91188" y="190190"/>
                </a:lnTo>
                <a:lnTo>
                  <a:pt x="91923" y="187699"/>
                </a:lnTo>
                <a:lnTo>
                  <a:pt x="92657" y="185206"/>
                </a:lnTo>
                <a:lnTo>
                  <a:pt x="93368" y="182022"/>
                </a:lnTo>
                <a:lnTo>
                  <a:pt x="93657" y="180887"/>
                </a:lnTo>
              </a:path>
            </a:pathLst>
          </a:custGeom>
          <a:ln w="19049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90974" y="5865869"/>
            <a:ext cx="1438910" cy="105321"/>
          </a:xfrm>
          <a:custGeom>
            <a:avLst/>
            <a:gdLst/>
            <a:ahLst/>
            <a:cxnLst/>
            <a:rect l="l" t="t" r="r" b="b"/>
            <a:pathLst>
              <a:path w="1438910" h="105410">
                <a:moveTo>
                  <a:pt x="0" y="29638"/>
                </a:moveTo>
                <a:lnTo>
                  <a:pt x="2429" y="31798"/>
                </a:lnTo>
                <a:lnTo>
                  <a:pt x="8107" y="37567"/>
                </a:lnTo>
                <a:lnTo>
                  <a:pt x="14578" y="42601"/>
                </a:lnTo>
                <a:lnTo>
                  <a:pt x="52081" y="68317"/>
                </a:lnTo>
                <a:lnTo>
                  <a:pt x="90259" y="89550"/>
                </a:lnTo>
                <a:lnTo>
                  <a:pt x="113257" y="97337"/>
                </a:lnTo>
                <a:lnTo>
                  <a:pt x="120388" y="98986"/>
                </a:lnTo>
                <a:lnTo>
                  <a:pt x="127005" y="99545"/>
                </a:lnTo>
                <a:lnTo>
                  <a:pt x="133040" y="99444"/>
                </a:lnTo>
                <a:lnTo>
                  <a:pt x="139076" y="99343"/>
                </a:lnTo>
                <a:lnTo>
                  <a:pt x="144470" y="97962"/>
                </a:lnTo>
                <a:lnTo>
                  <a:pt x="149472" y="96733"/>
                </a:lnTo>
                <a:lnTo>
                  <a:pt x="174525" y="85612"/>
                </a:lnTo>
                <a:lnTo>
                  <a:pt x="178117" y="83221"/>
                </a:lnTo>
                <a:lnTo>
                  <a:pt x="181378" y="80250"/>
                </a:lnTo>
                <a:lnTo>
                  <a:pt x="184607" y="77727"/>
                </a:lnTo>
                <a:lnTo>
                  <a:pt x="187837" y="75203"/>
                </a:lnTo>
                <a:lnTo>
                  <a:pt x="190863" y="72631"/>
                </a:lnTo>
                <a:lnTo>
                  <a:pt x="193902" y="70470"/>
                </a:lnTo>
                <a:lnTo>
                  <a:pt x="196941" y="68310"/>
                </a:lnTo>
                <a:lnTo>
                  <a:pt x="211707" y="60798"/>
                </a:lnTo>
                <a:lnTo>
                  <a:pt x="214674" y="60004"/>
                </a:lnTo>
                <a:lnTo>
                  <a:pt x="217642" y="59980"/>
                </a:lnTo>
                <a:lnTo>
                  <a:pt x="220645" y="60000"/>
                </a:lnTo>
                <a:lnTo>
                  <a:pt x="223647" y="60021"/>
                </a:lnTo>
                <a:lnTo>
                  <a:pt x="238942" y="64167"/>
                </a:lnTo>
                <a:lnTo>
                  <a:pt x="242037" y="65620"/>
                </a:lnTo>
                <a:lnTo>
                  <a:pt x="245158" y="67786"/>
                </a:lnTo>
                <a:lnTo>
                  <a:pt x="248289" y="69642"/>
                </a:lnTo>
                <a:lnTo>
                  <a:pt x="251420" y="71498"/>
                </a:lnTo>
                <a:lnTo>
                  <a:pt x="254572" y="73561"/>
                </a:lnTo>
                <a:lnTo>
                  <a:pt x="257729" y="75302"/>
                </a:lnTo>
                <a:lnTo>
                  <a:pt x="260886" y="77043"/>
                </a:lnTo>
                <a:lnTo>
                  <a:pt x="264058" y="78433"/>
                </a:lnTo>
                <a:lnTo>
                  <a:pt x="267231" y="80092"/>
                </a:lnTo>
                <a:lnTo>
                  <a:pt x="270404" y="81750"/>
                </a:lnTo>
                <a:lnTo>
                  <a:pt x="273586" y="83648"/>
                </a:lnTo>
                <a:lnTo>
                  <a:pt x="276768" y="85252"/>
                </a:lnTo>
                <a:lnTo>
                  <a:pt x="279950" y="86857"/>
                </a:lnTo>
                <a:lnTo>
                  <a:pt x="282867" y="88146"/>
                </a:lnTo>
                <a:lnTo>
                  <a:pt x="286322" y="89722"/>
                </a:lnTo>
                <a:lnTo>
                  <a:pt x="289777" y="91297"/>
                </a:lnTo>
                <a:lnTo>
                  <a:pt x="293685" y="93143"/>
                </a:lnTo>
                <a:lnTo>
                  <a:pt x="297499" y="94706"/>
                </a:lnTo>
                <a:lnTo>
                  <a:pt x="301313" y="96269"/>
                </a:lnTo>
                <a:lnTo>
                  <a:pt x="305323" y="97809"/>
                </a:lnTo>
                <a:lnTo>
                  <a:pt x="309208" y="99100"/>
                </a:lnTo>
                <a:lnTo>
                  <a:pt x="313093" y="100391"/>
                </a:lnTo>
                <a:lnTo>
                  <a:pt x="317012" y="101517"/>
                </a:lnTo>
                <a:lnTo>
                  <a:pt x="320812" y="102453"/>
                </a:lnTo>
                <a:lnTo>
                  <a:pt x="324613" y="103388"/>
                </a:lnTo>
                <a:lnTo>
                  <a:pt x="328359" y="104385"/>
                </a:lnTo>
                <a:lnTo>
                  <a:pt x="332011" y="104714"/>
                </a:lnTo>
                <a:lnTo>
                  <a:pt x="335663" y="105043"/>
                </a:lnTo>
                <a:lnTo>
                  <a:pt x="339226" y="104726"/>
                </a:lnTo>
                <a:lnTo>
                  <a:pt x="342723" y="104425"/>
                </a:lnTo>
                <a:lnTo>
                  <a:pt x="346220" y="104124"/>
                </a:lnTo>
                <a:lnTo>
                  <a:pt x="349626" y="103474"/>
                </a:lnTo>
                <a:lnTo>
                  <a:pt x="352991" y="102910"/>
                </a:lnTo>
                <a:lnTo>
                  <a:pt x="356355" y="102346"/>
                </a:lnTo>
                <a:lnTo>
                  <a:pt x="359644" y="101639"/>
                </a:lnTo>
                <a:lnTo>
                  <a:pt x="362911" y="101039"/>
                </a:lnTo>
                <a:lnTo>
                  <a:pt x="366177" y="100439"/>
                </a:lnTo>
                <a:lnTo>
                  <a:pt x="369118" y="100095"/>
                </a:lnTo>
                <a:lnTo>
                  <a:pt x="372590" y="99309"/>
                </a:lnTo>
                <a:lnTo>
                  <a:pt x="376062" y="98523"/>
                </a:lnTo>
                <a:lnTo>
                  <a:pt x="379949" y="97338"/>
                </a:lnTo>
                <a:lnTo>
                  <a:pt x="383743" y="96323"/>
                </a:lnTo>
                <a:lnTo>
                  <a:pt x="387538" y="95307"/>
                </a:lnTo>
                <a:lnTo>
                  <a:pt x="391507" y="94174"/>
                </a:lnTo>
                <a:lnTo>
                  <a:pt x="395358" y="93216"/>
                </a:lnTo>
                <a:lnTo>
                  <a:pt x="399208" y="92258"/>
                </a:lnTo>
                <a:lnTo>
                  <a:pt x="403084" y="91613"/>
                </a:lnTo>
                <a:lnTo>
                  <a:pt x="406848" y="90577"/>
                </a:lnTo>
                <a:lnTo>
                  <a:pt x="410612" y="89541"/>
                </a:lnTo>
                <a:lnTo>
                  <a:pt x="414321" y="88169"/>
                </a:lnTo>
                <a:lnTo>
                  <a:pt x="417942" y="87000"/>
                </a:lnTo>
                <a:lnTo>
                  <a:pt x="421563" y="85831"/>
                </a:lnTo>
                <a:lnTo>
                  <a:pt x="425099" y="84870"/>
                </a:lnTo>
                <a:lnTo>
                  <a:pt x="428573" y="83563"/>
                </a:lnTo>
                <a:lnTo>
                  <a:pt x="432046" y="82255"/>
                </a:lnTo>
                <a:lnTo>
                  <a:pt x="435434" y="80582"/>
                </a:lnTo>
                <a:lnTo>
                  <a:pt x="438784" y="79159"/>
                </a:lnTo>
                <a:lnTo>
                  <a:pt x="442133" y="77734"/>
                </a:lnTo>
                <a:lnTo>
                  <a:pt x="445411" y="76260"/>
                </a:lnTo>
                <a:lnTo>
                  <a:pt x="448669" y="75020"/>
                </a:lnTo>
                <a:lnTo>
                  <a:pt x="451927" y="73779"/>
                </a:lnTo>
                <a:lnTo>
                  <a:pt x="454863" y="72655"/>
                </a:lnTo>
                <a:lnTo>
                  <a:pt x="458331" y="71717"/>
                </a:lnTo>
                <a:lnTo>
                  <a:pt x="461800" y="70780"/>
                </a:lnTo>
                <a:lnTo>
                  <a:pt x="465685" y="70022"/>
                </a:lnTo>
                <a:lnTo>
                  <a:pt x="469479" y="69394"/>
                </a:lnTo>
                <a:lnTo>
                  <a:pt x="473272" y="68768"/>
                </a:lnTo>
                <a:lnTo>
                  <a:pt x="477242" y="68051"/>
                </a:lnTo>
                <a:lnTo>
                  <a:pt x="481094" y="67956"/>
                </a:lnTo>
                <a:lnTo>
                  <a:pt x="484945" y="67861"/>
                </a:lnTo>
                <a:lnTo>
                  <a:pt x="488822" y="68368"/>
                </a:lnTo>
                <a:lnTo>
                  <a:pt x="492588" y="68825"/>
                </a:lnTo>
                <a:lnTo>
                  <a:pt x="496353" y="69282"/>
                </a:lnTo>
                <a:lnTo>
                  <a:pt x="500065" y="70045"/>
                </a:lnTo>
                <a:lnTo>
                  <a:pt x="503687" y="70700"/>
                </a:lnTo>
                <a:lnTo>
                  <a:pt x="507310" y="71356"/>
                </a:lnTo>
                <a:lnTo>
                  <a:pt x="510847" y="72116"/>
                </a:lnTo>
                <a:lnTo>
                  <a:pt x="514322" y="72759"/>
                </a:lnTo>
                <a:lnTo>
                  <a:pt x="517797" y="73403"/>
                </a:lnTo>
                <a:lnTo>
                  <a:pt x="521187" y="73763"/>
                </a:lnTo>
                <a:lnTo>
                  <a:pt x="524537" y="74560"/>
                </a:lnTo>
                <a:lnTo>
                  <a:pt x="527888" y="75359"/>
                </a:lnTo>
                <a:lnTo>
                  <a:pt x="531166" y="76537"/>
                </a:lnTo>
                <a:lnTo>
                  <a:pt x="534425" y="77547"/>
                </a:lnTo>
                <a:lnTo>
                  <a:pt x="537684" y="78557"/>
                </a:lnTo>
                <a:lnTo>
                  <a:pt x="540620" y="79405"/>
                </a:lnTo>
                <a:lnTo>
                  <a:pt x="544089" y="80619"/>
                </a:lnTo>
                <a:lnTo>
                  <a:pt x="547557" y="81832"/>
                </a:lnTo>
                <a:lnTo>
                  <a:pt x="551443" y="83451"/>
                </a:lnTo>
                <a:lnTo>
                  <a:pt x="555237" y="84831"/>
                </a:lnTo>
                <a:lnTo>
                  <a:pt x="559031" y="86211"/>
                </a:lnTo>
                <a:lnTo>
                  <a:pt x="563000" y="87669"/>
                </a:lnTo>
                <a:lnTo>
                  <a:pt x="566852" y="88897"/>
                </a:lnTo>
                <a:lnTo>
                  <a:pt x="589445" y="94559"/>
                </a:lnTo>
                <a:lnTo>
                  <a:pt x="593068" y="95200"/>
                </a:lnTo>
                <a:lnTo>
                  <a:pt x="596605" y="95935"/>
                </a:lnTo>
                <a:lnTo>
                  <a:pt x="600080" y="96045"/>
                </a:lnTo>
                <a:lnTo>
                  <a:pt x="603555" y="96155"/>
                </a:lnTo>
                <a:lnTo>
                  <a:pt x="606944" y="95665"/>
                </a:lnTo>
                <a:lnTo>
                  <a:pt x="610295" y="95222"/>
                </a:lnTo>
                <a:lnTo>
                  <a:pt x="613645" y="94778"/>
                </a:lnTo>
                <a:lnTo>
                  <a:pt x="616654" y="94029"/>
                </a:lnTo>
                <a:lnTo>
                  <a:pt x="620183" y="93384"/>
                </a:lnTo>
                <a:lnTo>
                  <a:pt x="623711" y="92738"/>
                </a:lnTo>
                <a:lnTo>
                  <a:pt x="627638" y="91987"/>
                </a:lnTo>
                <a:lnTo>
                  <a:pt x="631466" y="91351"/>
                </a:lnTo>
                <a:lnTo>
                  <a:pt x="635294" y="90714"/>
                </a:lnTo>
                <a:lnTo>
                  <a:pt x="639282" y="90359"/>
                </a:lnTo>
                <a:lnTo>
                  <a:pt x="643149" y="89566"/>
                </a:lnTo>
                <a:lnTo>
                  <a:pt x="647015" y="88772"/>
                </a:lnTo>
                <a:lnTo>
                  <a:pt x="650896" y="87595"/>
                </a:lnTo>
                <a:lnTo>
                  <a:pt x="654665" y="86588"/>
                </a:lnTo>
                <a:lnTo>
                  <a:pt x="658433" y="85580"/>
                </a:lnTo>
                <a:lnTo>
                  <a:pt x="662141" y="84463"/>
                </a:lnTo>
                <a:lnTo>
                  <a:pt x="665760" y="83520"/>
                </a:lnTo>
                <a:lnTo>
                  <a:pt x="669379" y="82577"/>
                </a:lnTo>
                <a:lnTo>
                  <a:pt x="672909" y="81949"/>
                </a:lnTo>
                <a:lnTo>
                  <a:pt x="676378" y="80928"/>
                </a:lnTo>
                <a:lnTo>
                  <a:pt x="679847" y="79907"/>
                </a:lnTo>
                <a:lnTo>
                  <a:pt x="683229" y="78551"/>
                </a:lnTo>
                <a:lnTo>
                  <a:pt x="686573" y="77394"/>
                </a:lnTo>
                <a:lnTo>
                  <a:pt x="689917" y="76239"/>
                </a:lnTo>
                <a:lnTo>
                  <a:pt x="693189" y="75288"/>
                </a:lnTo>
                <a:lnTo>
                  <a:pt x="696442" y="73991"/>
                </a:lnTo>
                <a:lnTo>
                  <a:pt x="699695" y="72694"/>
                </a:lnTo>
                <a:lnTo>
                  <a:pt x="702897" y="71028"/>
                </a:lnTo>
                <a:lnTo>
                  <a:pt x="706091" y="69611"/>
                </a:lnTo>
                <a:lnTo>
                  <a:pt x="709286" y="68193"/>
                </a:lnTo>
                <a:lnTo>
                  <a:pt x="712447" y="66993"/>
                </a:lnTo>
                <a:lnTo>
                  <a:pt x="715609" y="65486"/>
                </a:lnTo>
                <a:lnTo>
                  <a:pt x="718772" y="63980"/>
                </a:lnTo>
                <a:lnTo>
                  <a:pt x="721916" y="62136"/>
                </a:lnTo>
                <a:lnTo>
                  <a:pt x="725064" y="60571"/>
                </a:lnTo>
                <a:lnTo>
                  <a:pt x="728213" y="59006"/>
                </a:lnTo>
                <a:lnTo>
                  <a:pt x="731354" y="57424"/>
                </a:lnTo>
                <a:lnTo>
                  <a:pt x="734500" y="56095"/>
                </a:lnTo>
                <a:lnTo>
                  <a:pt x="737646" y="54767"/>
                </a:lnTo>
                <a:lnTo>
                  <a:pt x="740791" y="53855"/>
                </a:lnTo>
                <a:lnTo>
                  <a:pt x="743941" y="52601"/>
                </a:lnTo>
                <a:lnTo>
                  <a:pt x="747091" y="51347"/>
                </a:lnTo>
                <a:lnTo>
                  <a:pt x="750244" y="49844"/>
                </a:lnTo>
                <a:lnTo>
                  <a:pt x="753401" y="48571"/>
                </a:lnTo>
                <a:lnTo>
                  <a:pt x="756557" y="47296"/>
                </a:lnTo>
                <a:lnTo>
                  <a:pt x="759718" y="46024"/>
                </a:lnTo>
                <a:lnTo>
                  <a:pt x="762881" y="44957"/>
                </a:lnTo>
                <a:lnTo>
                  <a:pt x="766044" y="43889"/>
                </a:lnTo>
                <a:lnTo>
                  <a:pt x="769211" y="42949"/>
                </a:lnTo>
                <a:lnTo>
                  <a:pt x="772380" y="42167"/>
                </a:lnTo>
                <a:lnTo>
                  <a:pt x="775549" y="41384"/>
                </a:lnTo>
                <a:lnTo>
                  <a:pt x="778720" y="40499"/>
                </a:lnTo>
                <a:lnTo>
                  <a:pt x="781893" y="40262"/>
                </a:lnTo>
                <a:lnTo>
                  <a:pt x="785066" y="40025"/>
                </a:lnTo>
                <a:lnTo>
                  <a:pt x="788241" y="40398"/>
                </a:lnTo>
                <a:lnTo>
                  <a:pt x="791416" y="40744"/>
                </a:lnTo>
                <a:lnTo>
                  <a:pt x="794591" y="41090"/>
                </a:lnTo>
                <a:lnTo>
                  <a:pt x="797768" y="41759"/>
                </a:lnTo>
                <a:lnTo>
                  <a:pt x="800945" y="42338"/>
                </a:lnTo>
                <a:lnTo>
                  <a:pt x="804122" y="42917"/>
                </a:lnTo>
                <a:lnTo>
                  <a:pt x="807299" y="43620"/>
                </a:lnTo>
                <a:lnTo>
                  <a:pt x="810476" y="44217"/>
                </a:lnTo>
                <a:lnTo>
                  <a:pt x="813654" y="44814"/>
                </a:lnTo>
                <a:lnTo>
                  <a:pt x="816562" y="45145"/>
                </a:lnTo>
                <a:lnTo>
                  <a:pt x="820009" y="45919"/>
                </a:lnTo>
                <a:lnTo>
                  <a:pt x="823457" y="46694"/>
                </a:lnTo>
                <a:lnTo>
                  <a:pt x="827355" y="47862"/>
                </a:lnTo>
                <a:lnTo>
                  <a:pt x="831161" y="48864"/>
                </a:lnTo>
                <a:lnTo>
                  <a:pt x="834968" y="49865"/>
                </a:lnTo>
                <a:lnTo>
                  <a:pt x="838699" y="50984"/>
                </a:lnTo>
                <a:lnTo>
                  <a:pt x="842848" y="51929"/>
                </a:lnTo>
                <a:lnTo>
                  <a:pt x="846996" y="52873"/>
                </a:lnTo>
                <a:lnTo>
                  <a:pt x="851629" y="53507"/>
                </a:lnTo>
                <a:lnTo>
                  <a:pt x="856054" y="54533"/>
                </a:lnTo>
                <a:lnTo>
                  <a:pt x="860478" y="55560"/>
                </a:lnTo>
                <a:lnTo>
                  <a:pt x="864774" y="56923"/>
                </a:lnTo>
                <a:lnTo>
                  <a:pt x="869394" y="58085"/>
                </a:lnTo>
                <a:lnTo>
                  <a:pt x="874014" y="59248"/>
                </a:lnTo>
                <a:lnTo>
                  <a:pt x="879032" y="60474"/>
                </a:lnTo>
                <a:lnTo>
                  <a:pt x="883775" y="61507"/>
                </a:lnTo>
                <a:lnTo>
                  <a:pt x="888517" y="62539"/>
                </a:lnTo>
                <a:lnTo>
                  <a:pt x="893042" y="63489"/>
                </a:lnTo>
                <a:lnTo>
                  <a:pt x="897849" y="64282"/>
                </a:lnTo>
                <a:lnTo>
                  <a:pt x="902657" y="65074"/>
                </a:lnTo>
                <a:lnTo>
                  <a:pt x="907516" y="65724"/>
                </a:lnTo>
                <a:lnTo>
                  <a:pt x="912619" y="66262"/>
                </a:lnTo>
                <a:lnTo>
                  <a:pt x="917721" y="66799"/>
                </a:lnTo>
                <a:lnTo>
                  <a:pt x="923002" y="67188"/>
                </a:lnTo>
                <a:lnTo>
                  <a:pt x="928464" y="67507"/>
                </a:lnTo>
                <a:lnTo>
                  <a:pt x="933927" y="67826"/>
                </a:lnTo>
                <a:lnTo>
                  <a:pt x="939870" y="68019"/>
                </a:lnTo>
                <a:lnTo>
                  <a:pt x="945394" y="68174"/>
                </a:lnTo>
                <a:lnTo>
                  <a:pt x="950918" y="68329"/>
                </a:lnTo>
                <a:lnTo>
                  <a:pt x="955912" y="68391"/>
                </a:lnTo>
                <a:lnTo>
                  <a:pt x="961607" y="68438"/>
                </a:lnTo>
                <a:lnTo>
                  <a:pt x="967303" y="68486"/>
                </a:lnTo>
                <a:lnTo>
                  <a:pt x="973403" y="68471"/>
                </a:lnTo>
                <a:lnTo>
                  <a:pt x="979566" y="68456"/>
                </a:lnTo>
                <a:lnTo>
                  <a:pt x="985729" y="68441"/>
                </a:lnTo>
                <a:lnTo>
                  <a:pt x="992155" y="68662"/>
                </a:lnTo>
                <a:lnTo>
                  <a:pt x="998584" y="68348"/>
                </a:lnTo>
                <a:lnTo>
                  <a:pt x="1005013" y="68034"/>
                </a:lnTo>
                <a:lnTo>
                  <a:pt x="1011590" y="67254"/>
                </a:lnTo>
                <a:lnTo>
                  <a:pt x="1018138" y="66574"/>
                </a:lnTo>
                <a:lnTo>
                  <a:pt x="1024687" y="65895"/>
                </a:lnTo>
                <a:lnTo>
                  <a:pt x="1031301" y="65287"/>
                </a:lnTo>
                <a:lnTo>
                  <a:pt x="1037876" y="64270"/>
                </a:lnTo>
                <a:lnTo>
                  <a:pt x="1044452" y="63253"/>
                </a:lnTo>
                <a:lnTo>
                  <a:pt x="1051040" y="61754"/>
                </a:lnTo>
                <a:lnTo>
                  <a:pt x="1057590" y="60471"/>
                </a:lnTo>
                <a:lnTo>
                  <a:pt x="1064141" y="59188"/>
                </a:lnTo>
                <a:lnTo>
                  <a:pt x="1070676" y="58039"/>
                </a:lnTo>
                <a:lnTo>
                  <a:pt x="1077181" y="56571"/>
                </a:lnTo>
                <a:lnTo>
                  <a:pt x="1110493" y="47462"/>
                </a:lnTo>
                <a:lnTo>
                  <a:pt x="1117536" y="45464"/>
                </a:lnTo>
                <a:lnTo>
                  <a:pt x="1124579" y="43466"/>
                </a:lnTo>
                <a:lnTo>
                  <a:pt x="1131792" y="41676"/>
                </a:lnTo>
                <a:lnTo>
                  <a:pt x="1138876" y="39675"/>
                </a:lnTo>
                <a:lnTo>
                  <a:pt x="1145960" y="37673"/>
                </a:lnTo>
                <a:lnTo>
                  <a:pt x="1153059" y="35386"/>
                </a:lnTo>
                <a:lnTo>
                  <a:pt x="1160040" y="33453"/>
                </a:lnTo>
                <a:lnTo>
                  <a:pt x="1167020" y="31519"/>
                </a:lnTo>
                <a:lnTo>
                  <a:pt x="1174205" y="29914"/>
                </a:lnTo>
                <a:lnTo>
                  <a:pt x="1180757" y="28073"/>
                </a:lnTo>
                <a:lnTo>
                  <a:pt x="1187309" y="26232"/>
                </a:lnTo>
                <a:lnTo>
                  <a:pt x="1193316" y="24160"/>
                </a:lnTo>
                <a:lnTo>
                  <a:pt x="1199349" y="22408"/>
                </a:lnTo>
                <a:lnTo>
                  <a:pt x="1205383" y="20656"/>
                </a:lnTo>
                <a:lnTo>
                  <a:pt x="1211399" y="19243"/>
                </a:lnTo>
                <a:lnTo>
                  <a:pt x="1216958" y="17564"/>
                </a:lnTo>
                <a:lnTo>
                  <a:pt x="1222516" y="15884"/>
                </a:lnTo>
                <a:lnTo>
                  <a:pt x="1227515" y="13960"/>
                </a:lnTo>
                <a:lnTo>
                  <a:pt x="1232701" y="12332"/>
                </a:lnTo>
                <a:lnTo>
                  <a:pt x="1237887" y="10705"/>
                </a:lnTo>
                <a:lnTo>
                  <a:pt x="1242877" y="9123"/>
                </a:lnTo>
                <a:lnTo>
                  <a:pt x="1248075" y="7797"/>
                </a:lnTo>
                <a:lnTo>
                  <a:pt x="1278858" y="2106"/>
                </a:lnTo>
                <a:lnTo>
                  <a:pt x="1283892" y="1506"/>
                </a:lnTo>
                <a:lnTo>
                  <a:pt x="1289156" y="1109"/>
                </a:lnTo>
                <a:lnTo>
                  <a:pt x="1294096" y="787"/>
                </a:lnTo>
                <a:lnTo>
                  <a:pt x="1299037" y="464"/>
                </a:lnTo>
                <a:lnTo>
                  <a:pt x="1328085" y="0"/>
                </a:lnTo>
                <a:lnTo>
                  <a:pt x="1332576" y="55"/>
                </a:lnTo>
                <a:lnTo>
                  <a:pt x="1337349" y="105"/>
                </a:lnTo>
                <a:lnTo>
                  <a:pt x="1342122" y="155"/>
                </a:lnTo>
                <a:lnTo>
                  <a:pt x="1347161" y="240"/>
                </a:lnTo>
                <a:lnTo>
                  <a:pt x="1351915" y="312"/>
                </a:lnTo>
                <a:lnTo>
                  <a:pt x="1356669" y="384"/>
                </a:lnTo>
                <a:lnTo>
                  <a:pt x="1361397" y="468"/>
                </a:lnTo>
                <a:lnTo>
                  <a:pt x="1365873" y="539"/>
                </a:lnTo>
                <a:lnTo>
                  <a:pt x="1370349" y="610"/>
                </a:lnTo>
                <a:lnTo>
                  <a:pt x="1374656" y="680"/>
                </a:lnTo>
                <a:lnTo>
                  <a:pt x="1378773" y="738"/>
                </a:lnTo>
                <a:lnTo>
                  <a:pt x="1382889" y="796"/>
                </a:lnTo>
                <a:lnTo>
                  <a:pt x="1386794" y="847"/>
                </a:lnTo>
                <a:lnTo>
                  <a:pt x="1390571" y="889"/>
                </a:lnTo>
                <a:lnTo>
                  <a:pt x="1394347" y="931"/>
                </a:lnTo>
                <a:lnTo>
                  <a:pt x="1397928" y="963"/>
                </a:lnTo>
                <a:lnTo>
                  <a:pt x="1401432" y="990"/>
                </a:lnTo>
                <a:lnTo>
                  <a:pt x="1404937" y="1017"/>
                </a:lnTo>
                <a:lnTo>
                  <a:pt x="1408286" y="1035"/>
                </a:lnTo>
                <a:lnTo>
                  <a:pt x="1411599" y="1049"/>
                </a:lnTo>
                <a:lnTo>
                  <a:pt x="1414911" y="1064"/>
                </a:lnTo>
                <a:lnTo>
                  <a:pt x="1418116" y="1072"/>
                </a:lnTo>
                <a:lnTo>
                  <a:pt x="1421309" y="1078"/>
                </a:lnTo>
                <a:lnTo>
                  <a:pt x="1424503" y="1084"/>
                </a:lnTo>
                <a:lnTo>
                  <a:pt x="1427900" y="1085"/>
                </a:lnTo>
                <a:lnTo>
                  <a:pt x="1430761" y="1086"/>
                </a:lnTo>
                <a:lnTo>
                  <a:pt x="1433622" y="1086"/>
                </a:lnTo>
                <a:lnTo>
                  <a:pt x="1437190" y="1082"/>
                </a:lnTo>
                <a:lnTo>
                  <a:pt x="1438477" y="1082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>
            <a:spLocks noGrp="1"/>
          </p:cNvSpPr>
          <p:nvPr>
            <p:ph type="sldNum" sz="quarter" idx="7"/>
          </p:nvPr>
        </p:nvSpPr>
        <p:spPr>
          <a:xfrm>
            <a:off x="254002" y="6964578"/>
            <a:ext cx="393065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7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24</a:t>
            </a:fld>
            <a:endParaRPr spc="-175" dirty="0"/>
          </a:p>
        </p:txBody>
      </p:sp>
      <p:sp>
        <p:nvSpPr>
          <p:cNvPr id="153" name="Rectangle 152"/>
          <p:cNvSpPr/>
          <p:nvPr/>
        </p:nvSpPr>
        <p:spPr>
          <a:xfrm>
            <a:off x="1384300" y="1873250"/>
            <a:ext cx="3117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lang="en-US" dirty="0">
                <a:solidFill>
                  <a:srgbClr val="404040"/>
                </a:solidFill>
                <a:cs typeface="Calibri"/>
              </a:rPr>
              <a:t>E</a:t>
            </a:r>
            <a:r>
              <a:rPr lang="en-US" spc="-10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→</a:t>
            </a:r>
            <a:r>
              <a:rPr lang="en-US" spc="-10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E</a:t>
            </a:r>
            <a:r>
              <a:rPr lang="en-US" spc="-10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+</a:t>
            </a:r>
            <a:r>
              <a:rPr lang="en-US" spc="-10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E</a:t>
            </a:r>
            <a:r>
              <a:rPr lang="en-US" spc="-10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|</a:t>
            </a:r>
            <a:r>
              <a:rPr lang="en-US" spc="-10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E *</a:t>
            </a:r>
            <a:r>
              <a:rPr lang="en-US" spc="-15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E</a:t>
            </a:r>
            <a:r>
              <a:rPr lang="en-US" spc="-5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|</a:t>
            </a:r>
            <a:r>
              <a:rPr lang="en-US" spc="-5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(</a:t>
            </a:r>
            <a:r>
              <a:rPr lang="en-US" spc="-15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E</a:t>
            </a:r>
            <a:r>
              <a:rPr lang="en-US" spc="-10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)</a:t>
            </a:r>
            <a:r>
              <a:rPr lang="en-US" spc="-10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|</a:t>
            </a:r>
            <a:r>
              <a:rPr lang="en-US" spc="10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-</a:t>
            </a:r>
            <a:r>
              <a:rPr lang="en-US" spc="-5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E</a:t>
            </a:r>
            <a:r>
              <a:rPr lang="en-US" spc="-10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|</a:t>
            </a:r>
            <a:r>
              <a:rPr lang="en-US" spc="-10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b="1" spc="-5" dirty="0">
                <a:solidFill>
                  <a:srgbClr val="404040"/>
                </a:solidFill>
                <a:cs typeface="Calibri"/>
              </a:rPr>
              <a:t>id</a:t>
            </a:r>
            <a:endParaRPr lang="en-US" dirty="0">
              <a:cs typeface="Calibri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17500" y="3168650"/>
            <a:ext cx="5194300" cy="3709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lang="en-US" dirty="0">
                <a:solidFill>
                  <a:srgbClr val="404040"/>
                </a:solidFill>
                <a:cs typeface="Calibri"/>
              </a:rPr>
              <a:t>E</a:t>
            </a:r>
            <a:r>
              <a:rPr lang="en-US" spc="-30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→</a:t>
            </a:r>
            <a:r>
              <a:rPr lang="en-US" spc="-25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spc="-5" dirty="0">
                <a:solidFill>
                  <a:srgbClr val="404040"/>
                </a:solidFill>
                <a:cs typeface="Calibri"/>
              </a:rPr>
              <a:t>(E+</a:t>
            </a:r>
            <a:r>
              <a:rPr lang="en-US" b="1" spc="-5" dirty="0">
                <a:solidFill>
                  <a:srgbClr val="404040"/>
                </a:solidFill>
                <a:cs typeface="Calibri"/>
              </a:rPr>
              <a:t>E</a:t>
            </a:r>
            <a:r>
              <a:rPr lang="en-US" spc="-5" dirty="0">
                <a:solidFill>
                  <a:srgbClr val="404040"/>
                </a:solidFill>
                <a:cs typeface="Calibri"/>
              </a:rPr>
              <a:t>)</a:t>
            </a:r>
            <a:endParaRPr lang="en-US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lang="en-US" dirty="0">
                <a:solidFill>
                  <a:srgbClr val="404040"/>
                </a:solidFill>
                <a:cs typeface="Calibri"/>
              </a:rPr>
              <a:t>E</a:t>
            </a:r>
            <a:r>
              <a:rPr lang="en-US" spc="-15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→</a:t>
            </a:r>
            <a:r>
              <a:rPr lang="en-US" spc="425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(</a:t>
            </a:r>
            <a:r>
              <a:rPr lang="en-US" spc="-10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E</a:t>
            </a:r>
            <a:r>
              <a:rPr lang="en-US" spc="-20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+</a:t>
            </a:r>
            <a:r>
              <a:rPr lang="en-US" spc="-5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E</a:t>
            </a:r>
            <a:r>
              <a:rPr lang="en-US" spc="-15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*</a:t>
            </a:r>
            <a:r>
              <a:rPr lang="en-US" spc="-10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E</a:t>
            </a:r>
            <a:r>
              <a:rPr lang="en-US" spc="-10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)</a:t>
            </a:r>
            <a:endParaRPr lang="en-US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lang="en-US" dirty="0">
                <a:solidFill>
                  <a:srgbClr val="404040"/>
                </a:solidFill>
                <a:cs typeface="Calibri"/>
              </a:rPr>
              <a:t>E</a:t>
            </a:r>
            <a:r>
              <a:rPr lang="en-US" spc="-15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→</a:t>
            </a:r>
            <a:r>
              <a:rPr lang="en-US" spc="425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(</a:t>
            </a:r>
            <a:r>
              <a:rPr lang="en-US" spc="-10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E</a:t>
            </a:r>
            <a:r>
              <a:rPr lang="en-US" spc="-20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+</a:t>
            </a:r>
            <a:r>
              <a:rPr lang="en-US" spc="-5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E</a:t>
            </a:r>
            <a:r>
              <a:rPr lang="en-US" spc="-10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b="1" dirty="0">
                <a:solidFill>
                  <a:srgbClr val="404040"/>
                </a:solidFill>
                <a:cs typeface="Calibri"/>
              </a:rPr>
              <a:t>*</a:t>
            </a:r>
            <a:r>
              <a:rPr lang="en-US" b="1" spc="-5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b="1" dirty="0">
                <a:solidFill>
                  <a:srgbClr val="404040"/>
                </a:solidFill>
                <a:cs typeface="Calibri"/>
              </a:rPr>
              <a:t>id</a:t>
            </a:r>
            <a:r>
              <a:rPr lang="en-US" b="1" spc="-15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)</a:t>
            </a:r>
          </a:p>
          <a:p>
            <a:pPr marL="12700" marR="2362835">
              <a:lnSpc>
                <a:spcPct val="203500"/>
              </a:lnSpc>
              <a:spcBef>
                <a:spcPts val="254"/>
              </a:spcBef>
            </a:pPr>
            <a:endParaRPr lang="en-US" dirty="0">
              <a:solidFill>
                <a:srgbClr val="404040"/>
              </a:solidFill>
              <a:cs typeface="Calibri"/>
            </a:endParaRPr>
          </a:p>
          <a:p>
            <a:pPr marL="12700" marR="2362835">
              <a:lnSpc>
                <a:spcPct val="203500"/>
              </a:lnSpc>
              <a:spcBef>
                <a:spcPts val="254"/>
              </a:spcBef>
            </a:pPr>
            <a:r>
              <a:rPr lang="en-US" dirty="0">
                <a:solidFill>
                  <a:srgbClr val="404040"/>
                </a:solidFill>
                <a:cs typeface="Calibri"/>
              </a:rPr>
              <a:t>E → ( E + </a:t>
            </a:r>
            <a:r>
              <a:rPr lang="en-US" b="1" dirty="0">
                <a:solidFill>
                  <a:srgbClr val="404040"/>
                </a:solidFill>
                <a:cs typeface="Calibri"/>
              </a:rPr>
              <a:t>id * id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) </a:t>
            </a:r>
            <a:r>
              <a:rPr lang="en-US" spc="5" dirty="0">
                <a:solidFill>
                  <a:srgbClr val="404040"/>
                </a:solidFill>
                <a:cs typeface="Calibri"/>
              </a:rPr>
              <a:t> </a:t>
            </a:r>
          </a:p>
          <a:p>
            <a:pPr marL="12700" marR="2362835">
              <a:lnSpc>
                <a:spcPct val="203500"/>
              </a:lnSpc>
              <a:spcBef>
                <a:spcPts val="254"/>
              </a:spcBef>
            </a:pPr>
            <a:endParaRPr lang="en-US" spc="5" dirty="0">
              <a:solidFill>
                <a:srgbClr val="404040"/>
              </a:solidFill>
              <a:cs typeface="Calibri"/>
            </a:endParaRPr>
          </a:p>
          <a:p>
            <a:pPr marL="12700" marR="2362835">
              <a:lnSpc>
                <a:spcPct val="203500"/>
              </a:lnSpc>
              <a:spcBef>
                <a:spcPts val="254"/>
              </a:spcBef>
            </a:pPr>
            <a:r>
              <a:rPr lang="en-US" dirty="0">
                <a:solidFill>
                  <a:srgbClr val="404040"/>
                </a:solidFill>
                <a:cs typeface="Calibri"/>
              </a:rPr>
              <a:t>E</a:t>
            </a:r>
            <a:r>
              <a:rPr lang="en-US" spc="-15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→</a:t>
            </a:r>
            <a:r>
              <a:rPr lang="en-US" spc="-15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(</a:t>
            </a:r>
            <a:r>
              <a:rPr lang="en-US" spc="-15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b="1" spc="-5" dirty="0">
                <a:solidFill>
                  <a:srgbClr val="404040"/>
                </a:solidFill>
                <a:cs typeface="Calibri"/>
              </a:rPr>
              <a:t>id</a:t>
            </a:r>
            <a:r>
              <a:rPr lang="en-US" b="1" spc="-15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+</a:t>
            </a:r>
            <a:r>
              <a:rPr lang="en-US" spc="-20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b="1" dirty="0">
                <a:solidFill>
                  <a:srgbClr val="404040"/>
                </a:solidFill>
                <a:cs typeface="Calibri"/>
              </a:rPr>
              <a:t>id</a:t>
            </a:r>
            <a:r>
              <a:rPr lang="en-US" b="1" spc="-10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b="1" dirty="0">
                <a:solidFill>
                  <a:srgbClr val="404040"/>
                </a:solidFill>
                <a:cs typeface="Calibri"/>
              </a:rPr>
              <a:t>*</a:t>
            </a:r>
            <a:r>
              <a:rPr lang="en-US" b="1" spc="-10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b="1" dirty="0">
                <a:solidFill>
                  <a:srgbClr val="404040"/>
                </a:solidFill>
                <a:cs typeface="Calibri"/>
              </a:rPr>
              <a:t>id</a:t>
            </a:r>
            <a:r>
              <a:rPr lang="en-US" b="1" spc="-15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)</a:t>
            </a:r>
            <a:endParaRPr lang="en-US" dirty="0">
              <a:cs typeface="Calibri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46100" y="278765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440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E</a:t>
            </a:r>
            <a:r>
              <a:rPr lang="en-US" spc="-10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>
                <a:solidFill>
                  <a:srgbClr val="404040"/>
                </a:solidFill>
                <a:cs typeface="Calibri"/>
              </a:rPr>
              <a:t>→ </a:t>
            </a:r>
            <a:r>
              <a:rPr lang="en-US" b="1" spc="-5" dirty="0">
                <a:solidFill>
                  <a:srgbClr val="404040"/>
                </a:solidFill>
                <a:cs typeface="Calibri"/>
              </a:rPr>
              <a:t>(E)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388" y="6834793"/>
            <a:ext cx="541655" cy="539297"/>
            <a:chOff x="179387" y="6840537"/>
            <a:chExt cx="541655" cy="539750"/>
          </a:xfrm>
        </p:grpSpPr>
        <p:sp>
          <p:nvSpPr>
            <p:cNvPr id="3" name="object 3"/>
            <p:cNvSpPr/>
            <p:nvPr/>
          </p:nvSpPr>
          <p:spPr>
            <a:xfrm>
              <a:off x="179387" y="6840537"/>
              <a:ext cx="541655" cy="539750"/>
            </a:xfrm>
            <a:custGeom>
              <a:avLst/>
              <a:gdLst/>
              <a:ahLst/>
              <a:cxnLst/>
              <a:rect l="l" t="t" r="r" b="b"/>
              <a:pathLst>
                <a:path w="541655" h="539750">
                  <a:moveTo>
                    <a:pt x="541337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541337" y="539750"/>
                  </a:lnTo>
                  <a:lnTo>
                    <a:pt x="541337" y="0"/>
                  </a:lnTo>
                  <a:close/>
                </a:path>
              </a:pathLst>
            </a:custGeom>
            <a:solidFill>
              <a:srgbClr val="F44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387" y="6840537"/>
              <a:ext cx="541655" cy="539750"/>
            </a:xfrm>
            <a:custGeom>
              <a:avLst/>
              <a:gdLst/>
              <a:ahLst/>
              <a:cxnLst/>
              <a:rect l="l" t="t" r="r" b="b"/>
              <a:pathLst>
                <a:path w="541655" h="539750">
                  <a:moveTo>
                    <a:pt x="541337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541337" y="539750"/>
                  </a:lnTo>
                  <a:lnTo>
                    <a:pt x="541337" y="0"/>
                  </a:lnTo>
                  <a:close/>
                </a:path>
              </a:pathLst>
            </a:custGeom>
            <a:solidFill>
              <a:srgbClr val="E74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53618" y="1646796"/>
            <a:ext cx="4199890" cy="416210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→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*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3840"/>
              </a:lnSpc>
              <a:spcBef>
                <a:spcPts val="125"/>
              </a:spcBef>
            </a:pP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generate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valid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string: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- (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* id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→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(E)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→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*E)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→</a:t>
            </a:r>
            <a:r>
              <a:rPr sz="2000" spc="4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→</a:t>
            </a:r>
            <a:r>
              <a:rPr sz="2000" spc="4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 marR="2362835">
              <a:lnSpc>
                <a:spcPct val="203500"/>
              </a:lnSpc>
              <a:spcBef>
                <a:spcPts val="254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→ ( E +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id * id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→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2354" y="363422"/>
            <a:ext cx="22078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-90" dirty="0"/>
              <a:t>x</a:t>
            </a:r>
            <a:r>
              <a:rPr dirty="0"/>
              <a:t>ample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9024" y="2769902"/>
            <a:ext cx="707797" cy="24146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620368" y="2705532"/>
            <a:ext cx="295910" cy="305813"/>
            <a:chOff x="2620368" y="2707806"/>
            <a:chExt cx="295910" cy="30607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0464" y="2792943"/>
              <a:ext cx="195283" cy="2203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29893" y="2717331"/>
              <a:ext cx="203835" cy="285750"/>
            </a:xfrm>
            <a:custGeom>
              <a:avLst/>
              <a:gdLst/>
              <a:ahLst/>
              <a:cxnLst/>
              <a:rect l="l" t="t" r="r" b="b"/>
              <a:pathLst>
                <a:path w="203835" h="285750">
                  <a:moveTo>
                    <a:pt x="0" y="75605"/>
                  </a:moveTo>
                  <a:lnTo>
                    <a:pt x="1619" y="73985"/>
                  </a:lnTo>
                  <a:lnTo>
                    <a:pt x="5134" y="69928"/>
                  </a:lnTo>
                  <a:lnTo>
                    <a:pt x="9718" y="65882"/>
                  </a:lnTo>
                  <a:lnTo>
                    <a:pt x="45071" y="39145"/>
                  </a:lnTo>
                  <a:lnTo>
                    <a:pt x="83041" y="16909"/>
                  </a:lnTo>
                  <a:lnTo>
                    <a:pt x="97312" y="10294"/>
                  </a:lnTo>
                  <a:lnTo>
                    <a:pt x="104095" y="7292"/>
                  </a:lnTo>
                  <a:lnTo>
                    <a:pt x="110332" y="4695"/>
                  </a:lnTo>
                  <a:lnTo>
                    <a:pt x="116048" y="3049"/>
                  </a:lnTo>
                  <a:lnTo>
                    <a:pt x="121764" y="1403"/>
                  </a:lnTo>
                  <a:lnTo>
                    <a:pt x="126856" y="835"/>
                  </a:lnTo>
                  <a:lnTo>
                    <a:pt x="131606" y="417"/>
                  </a:lnTo>
                  <a:lnTo>
                    <a:pt x="136356" y="0"/>
                  </a:lnTo>
                  <a:lnTo>
                    <a:pt x="140819" y="3"/>
                  </a:lnTo>
                  <a:lnTo>
                    <a:pt x="158219" y="7103"/>
                  </a:lnTo>
                  <a:lnTo>
                    <a:pt x="160063" y="9321"/>
                  </a:lnTo>
                  <a:lnTo>
                    <a:pt x="167021" y="25872"/>
                  </a:lnTo>
                  <a:lnTo>
                    <a:pt x="167371" y="28972"/>
                  </a:lnTo>
                  <a:lnTo>
                    <a:pt x="167265" y="32264"/>
                  </a:lnTo>
                  <a:lnTo>
                    <a:pt x="167151" y="35548"/>
                  </a:lnTo>
                  <a:lnTo>
                    <a:pt x="167037" y="38832"/>
                  </a:lnTo>
                  <a:lnTo>
                    <a:pt x="166935" y="42217"/>
                  </a:lnTo>
                  <a:lnTo>
                    <a:pt x="166338" y="45575"/>
                  </a:lnTo>
                  <a:lnTo>
                    <a:pt x="165742" y="48933"/>
                  </a:lnTo>
                  <a:lnTo>
                    <a:pt x="164578" y="52330"/>
                  </a:lnTo>
                  <a:lnTo>
                    <a:pt x="163572" y="55694"/>
                  </a:lnTo>
                  <a:lnTo>
                    <a:pt x="162565" y="59057"/>
                  </a:lnTo>
                  <a:lnTo>
                    <a:pt x="161609" y="62423"/>
                  </a:lnTo>
                  <a:lnTo>
                    <a:pt x="160299" y="65758"/>
                  </a:lnTo>
                  <a:lnTo>
                    <a:pt x="158989" y="69094"/>
                  </a:lnTo>
                  <a:lnTo>
                    <a:pt x="157489" y="72411"/>
                  </a:lnTo>
                  <a:lnTo>
                    <a:pt x="155710" y="75706"/>
                  </a:lnTo>
                  <a:lnTo>
                    <a:pt x="153930" y="79000"/>
                  </a:lnTo>
                  <a:lnTo>
                    <a:pt x="151604" y="82270"/>
                  </a:lnTo>
                  <a:lnTo>
                    <a:pt x="149622" y="85524"/>
                  </a:lnTo>
                  <a:lnTo>
                    <a:pt x="147641" y="88777"/>
                  </a:lnTo>
                  <a:lnTo>
                    <a:pt x="145836" y="92278"/>
                  </a:lnTo>
                  <a:lnTo>
                    <a:pt x="143821" y="95229"/>
                  </a:lnTo>
                  <a:lnTo>
                    <a:pt x="141805" y="98179"/>
                  </a:lnTo>
                  <a:lnTo>
                    <a:pt x="139489" y="100659"/>
                  </a:lnTo>
                  <a:lnTo>
                    <a:pt x="137529" y="103227"/>
                  </a:lnTo>
                  <a:lnTo>
                    <a:pt x="135569" y="105794"/>
                  </a:lnTo>
                  <a:lnTo>
                    <a:pt x="133930" y="108153"/>
                  </a:lnTo>
                  <a:lnTo>
                    <a:pt x="132061" y="110633"/>
                  </a:lnTo>
                  <a:lnTo>
                    <a:pt x="130192" y="113112"/>
                  </a:lnTo>
                  <a:lnTo>
                    <a:pt x="128360" y="115549"/>
                  </a:lnTo>
                  <a:lnTo>
                    <a:pt x="126315" y="118104"/>
                  </a:lnTo>
                  <a:lnTo>
                    <a:pt x="124269" y="120658"/>
                  </a:lnTo>
                  <a:lnTo>
                    <a:pt x="122113" y="123530"/>
                  </a:lnTo>
                  <a:lnTo>
                    <a:pt x="119787" y="125958"/>
                  </a:lnTo>
                  <a:lnTo>
                    <a:pt x="117461" y="128385"/>
                  </a:lnTo>
                  <a:lnTo>
                    <a:pt x="114968" y="130447"/>
                  </a:lnTo>
                  <a:lnTo>
                    <a:pt x="112357" y="132668"/>
                  </a:lnTo>
                  <a:lnTo>
                    <a:pt x="109746" y="134890"/>
                  </a:lnTo>
                  <a:lnTo>
                    <a:pt x="106970" y="137006"/>
                  </a:lnTo>
                  <a:lnTo>
                    <a:pt x="104121" y="139287"/>
                  </a:lnTo>
                  <a:lnTo>
                    <a:pt x="101271" y="141568"/>
                  </a:lnTo>
                  <a:lnTo>
                    <a:pt x="98285" y="144161"/>
                  </a:lnTo>
                  <a:lnTo>
                    <a:pt x="95261" y="146354"/>
                  </a:lnTo>
                  <a:lnTo>
                    <a:pt x="92236" y="148547"/>
                  </a:lnTo>
                  <a:lnTo>
                    <a:pt x="89112" y="150398"/>
                  </a:lnTo>
                  <a:lnTo>
                    <a:pt x="85975" y="152445"/>
                  </a:lnTo>
                  <a:lnTo>
                    <a:pt x="82838" y="154492"/>
                  </a:lnTo>
                  <a:lnTo>
                    <a:pt x="79636" y="156737"/>
                  </a:lnTo>
                  <a:lnTo>
                    <a:pt x="76436" y="158632"/>
                  </a:lnTo>
                  <a:lnTo>
                    <a:pt x="73235" y="160528"/>
                  </a:lnTo>
                  <a:lnTo>
                    <a:pt x="69729" y="162049"/>
                  </a:lnTo>
                  <a:lnTo>
                    <a:pt x="66771" y="163816"/>
                  </a:lnTo>
                  <a:lnTo>
                    <a:pt x="63813" y="165584"/>
                  </a:lnTo>
                  <a:lnTo>
                    <a:pt x="61291" y="167564"/>
                  </a:lnTo>
                  <a:lnTo>
                    <a:pt x="58687" y="169237"/>
                  </a:lnTo>
                  <a:lnTo>
                    <a:pt x="56083" y="170911"/>
                  </a:lnTo>
                  <a:lnTo>
                    <a:pt x="53672" y="172244"/>
                  </a:lnTo>
                  <a:lnTo>
                    <a:pt x="51148" y="173856"/>
                  </a:lnTo>
                  <a:lnTo>
                    <a:pt x="48623" y="175468"/>
                  </a:lnTo>
                  <a:lnTo>
                    <a:pt x="46137" y="177331"/>
                  </a:lnTo>
                  <a:lnTo>
                    <a:pt x="43542" y="178908"/>
                  </a:lnTo>
                  <a:lnTo>
                    <a:pt x="40947" y="180485"/>
                  </a:lnTo>
                  <a:lnTo>
                    <a:pt x="38036" y="181757"/>
                  </a:lnTo>
                  <a:lnTo>
                    <a:pt x="35577" y="183319"/>
                  </a:lnTo>
                  <a:lnTo>
                    <a:pt x="33117" y="184880"/>
                  </a:lnTo>
                  <a:lnTo>
                    <a:pt x="31029" y="186720"/>
                  </a:lnTo>
                  <a:lnTo>
                    <a:pt x="28786" y="188279"/>
                  </a:lnTo>
                  <a:lnTo>
                    <a:pt x="26542" y="189837"/>
                  </a:lnTo>
                  <a:lnTo>
                    <a:pt x="24410" y="191378"/>
                  </a:lnTo>
                  <a:lnTo>
                    <a:pt x="22117" y="192670"/>
                  </a:lnTo>
                  <a:lnTo>
                    <a:pt x="19823" y="193962"/>
                  </a:lnTo>
                  <a:lnTo>
                    <a:pt x="16681" y="195092"/>
                  </a:lnTo>
                  <a:lnTo>
                    <a:pt x="15022" y="196031"/>
                  </a:lnTo>
                  <a:lnTo>
                    <a:pt x="13363" y="196970"/>
                  </a:lnTo>
                  <a:lnTo>
                    <a:pt x="12411" y="197973"/>
                  </a:lnTo>
                  <a:lnTo>
                    <a:pt x="12161" y="198306"/>
                  </a:lnTo>
                  <a:lnTo>
                    <a:pt x="11910" y="198639"/>
                  </a:lnTo>
                  <a:lnTo>
                    <a:pt x="12485" y="198326"/>
                  </a:lnTo>
                  <a:lnTo>
                    <a:pt x="13522" y="198029"/>
                  </a:lnTo>
                  <a:lnTo>
                    <a:pt x="14559" y="197732"/>
                  </a:lnTo>
                  <a:lnTo>
                    <a:pt x="16339" y="197086"/>
                  </a:lnTo>
                  <a:lnTo>
                    <a:pt x="18383" y="196525"/>
                  </a:lnTo>
                  <a:lnTo>
                    <a:pt x="20428" y="195963"/>
                  </a:lnTo>
                  <a:lnTo>
                    <a:pt x="23318" y="195530"/>
                  </a:lnTo>
                  <a:lnTo>
                    <a:pt x="25788" y="194662"/>
                  </a:lnTo>
                  <a:lnTo>
                    <a:pt x="28258" y="193794"/>
                  </a:lnTo>
                  <a:lnTo>
                    <a:pt x="30672" y="192460"/>
                  </a:lnTo>
                  <a:lnTo>
                    <a:pt x="33206" y="191316"/>
                  </a:lnTo>
                  <a:lnTo>
                    <a:pt x="35739" y="190172"/>
                  </a:lnTo>
                  <a:lnTo>
                    <a:pt x="38314" y="188885"/>
                  </a:lnTo>
                  <a:lnTo>
                    <a:pt x="40989" y="187797"/>
                  </a:lnTo>
                  <a:lnTo>
                    <a:pt x="43663" y="186710"/>
                  </a:lnTo>
                  <a:lnTo>
                    <a:pt x="46421" y="185665"/>
                  </a:lnTo>
                  <a:lnTo>
                    <a:pt x="49251" y="184791"/>
                  </a:lnTo>
                  <a:lnTo>
                    <a:pt x="52081" y="183916"/>
                  </a:lnTo>
                  <a:lnTo>
                    <a:pt x="55001" y="183440"/>
                  </a:lnTo>
                  <a:lnTo>
                    <a:pt x="57968" y="182551"/>
                  </a:lnTo>
                  <a:lnTo>
                    <a:pt x="60935" y="181662"/>
                  </a:lnTo>
                  <a:lnTo>
                    <a:pt x="63710" y="180471"/>
                  </a:lnTo>
                  <a:lnTo>
                    <a:pt x="67051" y="179455"/>
                  </a:lnTo>
                  <a:lnTo>
                    <a:pt x="101312" y="172273"/>
                  </a:lnTo>
                  <a:lnTo>
                    <a:pt x="105131" y="171799"/>
                  </a:lnTo>
                  <a:lnTo>
                    <a:pt x="123384" y="170580"/>
                  </a:lnTo>
                  <a:lnTo>
                    <a:pt x="126907" y="170441"/>
                  </a:lnTo>
                  <a:lnTo>
                    <a:pt x="130339" y="170115"/>
                  </a:lnTo>
                  <a:lnTo>
                    <a:pt x="133724" y="170343"/>
                  </a:lnTo>
                  <a:lnTo>
                    <a:pt x="137110" y="170570"/>
                  </a:lnTo>
                  <a:lnTo>
                    <a:pt x="140417" y="171302"/>
                  </a:lnTo>
                  <a:lnTo>
                    <a:pt x="143699" y="171944"/>
                  </a:lnTo>
                  <a:lnTo>
                    <a:pt x="146981" y="172586"/>
                  </a:lnTo>
                  <a:lnTo>
                    <a:pt x="150203" y="173452"/>
                  </a:lnTo>
                  <a:lnTo>
                    <a:pt x="153415" y="174192"/>
                  </a:lnTo>
                  <a:lnTo>
                    <a:pt x="156627" y="174932"/>
                  </a:lnTo>
                  <a:lnTo>
                    <a:pt x="160069" y="175448"/>
                  </a:lnTo>
                  <a:lnTo>
                    <a:pt x="162970" y="176382"/>
                  </a:lnTo>
                  <a:lnTo>
                    <a:pt x="165870" y="177315"/>
                  </a:lnTo>
                  <a:lnTo>
                    <a:pt x="168297" y="178649"/>
                  </a:lnTo>
                  <a:lnTo>
                    <a:pt x="170820" y="179790"/>
                  </a:lnTo>
                  <a:lnTo>
                    <a:pt x="173342" y="180932"/>
                  </a:lnTo>
                  <a:lnTo>
                    <a:pt x="175658" y="181908"/>
                  </a:lnTo>
                  <a:lnTo>
                    <a:pt x="178102" y="183229"/>
                  </a:lnTo>
                  <a:lnTo>
                    <a:pt x="193278" y="193590"/>
                  </a:lnTo>
                  <a:lnTo>
                    <a:pt x="195690" y="195767"/>
                  </a:lnTo>
                  <a:lnTo>
                    <a:pt x="203798" y="211889"/>
                  </a:lnTo>
                  <a:lnTo>
                    <a:pt x="203572" y="215202"/>
                  </a:lnTo>
                  <a:lnTo>
                    <a:pt x="202833" y="218006"/>
                  </a:lnTo>
                  <a:lnTo>
                    <a:pt x="202095" y="220810"/>
                  </a:lnTo>
                  <a:lnTo>
                    <a:pt x="200649" y="223277"/>
                  </a:lnTo>
                  <a:lnTo>
                    <a:pt x="198886" y="225840"/>
                  </a:lnTo>
                  <a:lnTo>
                    <a:pt x="197124" y="228404"/>
                  </a:lnTo>
                  <a:lnTo>
                    <a:pt x="194774" y="230839"/>
                  </a:lnTo>
                  <a:lnTo>
                    <a:pt x="192259" y="233386"/>
                  </a:lnTo>
                  <a:lnTo>
                    <a:pt x="189745" y="235934"/>
                  </a:lnTo>
                  <a:lnTo>
                    <a:pt x="186802" y="238749"/>
                  </a:lnTo>
                  <a:lnTo>
                    <a:pt x="183800" y="241125"/>
                  </a:lnTo>
                  <a:lnTo>
                    <a:pt x="180797" y="243502"/>
                  </a:lnTo>
                  <a:lnTo>
                    <a:pt x="177518" y="245488"/>
                  </a:lnTo>
                  <a:lnTo>
                    <a:pt x="174241" y="247646"/>
                  </a:lnTo>
                  <a:lnTo>
                    <a:pt x="170965" y="249802"/>
                  </a:lnTo>
                  <a:lnTo>
                    <a:pt x="167536" y="252117"/>
                  </a:lnTo>
                  <a:lnTo>
                    <a:pt x="164139" y="254068"/>
                  </a:lnTo>
                  <a:lnTo>
                    <a:pt x="160743" y="256019"/>
                  </a:lnTo>
                  <a:lnTo>
                    <a:pt x="157281" y="257564"/>
                  </a:lnTo>
                  <a:lnTo>
                    <a:pt x="153862" y="259350"/>
                  </a:lnTo>
                  <a:lnTo>
                    <a:pt x="150443" y="261136"/>
                  </a:lnTo>
                  <a:lnTo>
                    <a:pt x="147014" y="263114"/>
                  </a:lnTo>
                  <a:lnTo>
                    <a:pt x="143625" y="264785"/>
                  </a:lnTo>
                  <a:lnTo>
                    <a:pt x="140237" y="266455"/>
                  </a:lnTo>
                  <a:lnTo>
                    <a:pt x="136867" y="267773"/>
                  </a:lnTo>
                  <a:lnTo>
                    <a:pt x="133529" y="269371"/>
                  </a:lnTo>
                  <a:lnTo>
                    <a:pt x="130191" y="270970"/>
                  </a:lnTo>
                  <a:lnTo>
                    <a:pt x="126884" y="272814"/>
                  </a:lnTo>
                  <a:lnTo>
                    <a:pt x="123599" y="274375"/>
                  </a:lnTo>
                  <a:lnTo>
                    <a:pt x="120314" y="275936"/>
                  </a:lnTo>
                  <a:lnTo>
                    <a:pt x="117061" y="277459"/>
                  </a:lnTo>
                  <a:lnTo>
                    <a:pt x="113821" y="278736"/>
                  </a:lnTo>
                  <a:lnTo>
                    <a:pt x="110581" y="280013"/>
                  </a:lnTo>
                  <a:lnTo>
                    <a:pt x="107368" y="281117"/>
                  </a:lnTo>
                  <a:lnTo>
                    <a:pt x="104161" y="282035"/>
                  </a:lnTo>
                  <a:lnTo>
                    <a:pt x="100954" y="282953"/>
                  </a:lnTo>
                  <a:lnTo>
                    <a:pt x="97767" y="283660"/>
                  </a:lnTo>
                  <a:lnTo>
                    <a:pt x="94582" y="284242"/>
                  </a:lnTo>
                  <a:lnTo>
                    <a:pt x="91398" y="284824"/>
                  </a:lnTo>
                  <a:lnTo>
                    <a:pt x="88225" y="285482"/>
                  </a:lnTo>
                  <a:lnTo>
                    <a:pt x="85053" y="285528"/>
                  </a:lnTo>
                  <a:lnTo>
                    <a:pt x="81881" y="285573"/>
                  </a:lnTo>
                  <a:lnTo>
                    <a:pt x="78445" y="285015"/>
                  </a:lnTo>
                  <a:lnTo>
                    <a:pt x="75548" y="284514"/>
                  </a:lnTo>
                  <a:lnTo>
                    <a:pt x="72651" y="284012"/>
                  </a:lnTo>
                  <a:lnTo>
                    <a:pt x="68985" y="282854"/>
                  </a:lnTo>
                  <a:lnTo>
                    <a:pt x="67672" y="282522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29893" y="2723983"/>
              <a:ext cx="77470" cy="2540"/>
            </a:xfrm>
            <a:custGeom>
              <a:avLst/>
              <a:gdLst/>
              <a:ahLst/>
              <a:cxnLst/>
              <a:rect l="l" t="t" r="r" b="b"/>
              <a:pathLst>
                <a:path w="77469" h="2539">
                  <a:moveTo>
                    <a:pt x="0" y="2227"/>
                  </a:moveTo>
                  <a:lnTo>
                    <a:pt x="2429" y="1958"/>
                  </a:lnTo>
                  <a:lnTo>
                    <a:pt x="8647" y="966"/>
                  </a:lnTo>
                  <a:lnTo>
                    <a:pt x="14578" y="607"/>
                  </a:lnTo>
                  <a:lnTo>
                    <a:pt x="20510" y="248"/>
                  </a:lnTo>
                  <a:lnTo>
                    <a:pt x="28374" y="145"/>
                  </a:lnTo>
                  <a:lnTo>
                    <a:pt x="35588" y="72"/>
                  </a:lnTo>
                  <a:lnTo>
                    <a:pt x="42802" y="0"/>
                  </a:lnTo>
                  <a:lnTo>
                    <a:pt x="50962" y="88"/>
                  </a:lnTo>
                  <a:lnTo>
                    <a:pt x="57861" y="172"/>
                  </a:lnTo>
                  <a:lnTo>
                    <a:pt x="64760" y="255"/>
                  </a:lnTo>
                  <a:lnTo>
                    <a:pt x="73793" y="504"/>
                  </a:lnTo>
                  <a:lnTo>
                    <a:pt x="76980" y="570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9218" y="3231794"/>
            <a:ext cx="766619" cy="28331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6337" y="3510219"/>
            <a:ext cx="656786" cy="1901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31382" y="3314958"/>
            <a:ext cx="249552" cy="160871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272613" y="3995734"/>
            <a:ext cx="454659" cy="102149"/>
          </a:xfrm>
          <a:custGeom>
            <a:avLst/>
            <a:gdLst/>
            <a:ahLst/>
            <a:cxnLst/>
            <a:rect l="l" t="t" r="r" b="b"/>
            <a:pathLst>
              <a:path w="454660" h="102235">
                <a:moveTo>
                  <a:pt x="4220" y="4435"/>
                </a:moveTo>
                <a:lnTo>
                  <a:pt x="4220" y="4435"/>
                </a:lnTo>
                <a:lnTo>
                  <a:pt x="4220" y="0"/>
                </a:lnTo>
                <a:lnTo>
                  <a:pt x="4220" y="124"/>
                </a:lnTo>
                <a:lnTo>
                  <a:pt x="4220" y="8411"/>
                </a:lnTo>
                <a:lnTo>
                  <a:pt x="4490" y="10784"/>
                </a:lnTo>
                <a:lnTo>
                  <a:pt x="4220" y="13311"/>
                </a:lnTo>
                <a:lnTo>
                  <a:pt x="3950" y="15839"/>
                </a:lnTo>
                <a:lnTo>
                  <a:pt x="3229" y="18727"/>
                </a:lnTo>
                <a:lnTo>
                  <a:pt x="2600" y="21681"/>
                </a:lnTo>
                <a:lnTo>
                  <a:pt x="1971" y="24636"/>
                </a:lnTo>
                <a:lnTo>
                  <a:pt x="877" y="27831"/>
                </a:lnTo>
                <a:lnTo>
                  <a:pt x="445" y="31037"/>
                </a:lnTo>
                <a:lnTo>
                  <a:pt x="14" y="34243"/>
                </a:lnTo>
                <a:lnTo>
                  <a:pt x="0" y="37589"/>
                </a:lnTo>
                <a:lnTo>
                  <a:pt x="10" y="40915"/>
                </a:lnTo>
                <a:lnTo>
                  <a:pt x="20" y="44242"/>
                </a:lnTo>
                <a:lnTo>
                  <a:pt x="278" y="47635"/>
                </a:lnTo>
                <a:lnTo>
                  <a:pt x="508" y="50996"/>
                </a:lnTo>
                <a:lnTo>
                  <a:pt x="737" y="54358"/>
                </a:lnTo>
                <a:lnTo>
                  <a:pt x="1087" y="57737"/>
                </a:lnTo>
                <a:lnTo>
                  <a:pt x="1388" y="61085"/>
                </a:lnTo>
                <a:lnTo>
                  <a:pt x="1688" y="64433"/>
                </a:lnTo>
                <a:lnTo>
                  <a:pt x="2025" y="67771"/>
                </a:lnTo>
                <a:lnTo>
                  <a:pt x="2309" y="71083"/>
                </a:lnTo>
                <a:lnTo>
                  <a:pt x="2594" y="74395"/>
                </a:lnTo>
                <a:lnTo>
                  <a:pt x="2596" y="77956"/>
                </a:lnTo>
                <a:lnTo>
                  <a:pt x="3095" y="80957"/>
                </a:lnTo>
                <a:lnTo>
                  <a:pt x="9457" y="94969"/>
                </a:lnTo>
                <a:lnTo>
                  <a:pt x="11158" y="96575"/>
                </a:lnTo>
                <a:lnTo>
                  <a:pt x="13233" y="97756"/>
                </a:lnTo>
                <a:lnTo>
                  <a:pt x="15505" y="98723"/>
                </a:lnTo>
                <a:lnTo>
                  <a:pt x="17777" y="99691"/>
                </a:lnTo>
                <a:lnTo>
                  <a:pt x="20379" y="100292"/>
                </a:lnTo>
                <a:lnTo>
                  <a:pt x="23090" y="100776"/>
                </a:lnTo>
                <a:lnTo>
                  <a:pt x="25802" y="101260"/>
                </a:lnTo>
                <a:lnTo>
                  <a:pt x="28764" y="101469"/>
                </a:lnTo>
                <a:lnTo>
                  <a:pt x="31774" y="101629"/>
                </a:lnTo>
                <a:lnTo>
                  <a:pt x="34784" y="101789"/>
                </a:lnTo>
                <a:lnTo>
                  <a:pt x="37963" y="102037"/>
                </a:lnTo>
                <a:lnTo>
                  <a:pt x="41151" y="101737"/>
                </a:lnTo>
                <a:lnTo>
                  <a:pt x="44339" y="101438"/>
                </a:lnTo>
                <a:lnTo>
                  <a:pt x="47626" y="100583"/>
                </a:lnTo>
                <a:lnTo>
                  <a:pt x="50900" y="99834"/>
                </a:lnTo>
                <a:lnTo>
                  <a:pt x="54175" y="99086"/>
                </a:lnTo>
                <a:lnTo>
                  <a:pt x="57227" y="98095"/>
                </a:lnTo>
                <a:lnTo>
                  <a:pt x="60798" y="97249"/>
                </a:lnTo>
                <a:lnTo>
                  <a:pt x="64369" y="96404"/>
                </a:lnTo>
                <a:lnTo>
                  <a:pt x="68405" y="95513"/>
                </a:lnTo>
                <a:lnTo>
                  <a:pt x="72327" y="94763"/>
                </a:lnTo>
                <a:lnTo>
                  <a:pt x="76249" y="94012"/>
                </a:lnTo>
                <a:lnTo>
                  <a:pt x="97773" y="91312"/>
                </a:lnTo>
                <a:lnTo>
                  <a:pt x="102263" y="90921"/>
                </a:lnTo>
                <a:lnTo>
                  <a:pt x="106608" y="90640"/>
                </a:lnTo>
                <a:lnTo>
                  <a:pt x="111268" y="90409"/>
                </a:lnTo>
                <a:lnTo>
                  <a:pt x="115928" y="90178"/>
                </a:lnTo>
                <a:lnTo>
                  <a:pt x="120972" y="89768"/>
                </a:lnTo>
                <a:lnTo>
                  <a:pt x="125735" y="89926"/>
                </a:lnTo>
                <a:lnTo>
                  <a:pt x="130499" y="90084"/>
                </a:lnTo>
                <a:lnTo>
                  <a:pt x="135303" y="90760"/>
                </a:lnTo>
                <a:lnTo>
                  <a:pt x="139849" y="91356"/>
                </a:lnTo>
                <a:lnTo>
                  <a:pt x="144394" y="91951"/>
                </a:lnTo>
                <a:lnTo>
                  <a:pt x="148803" y="92786"/>
                </a:lnTo>
                <a:lnTo>
                  <a:pt x="153006" y="93499"/>
                </a:lnTo>
                <a:lnTo>
                  <a:pt x="157209" y="94212"/>
                </a:lnTo>
                <a:lnTo>
                  <a:pt x="161211" y="94984"/>
                </a:lnTo>
                <a:lnTo>
                  <a:pt x="165068" y="95634"/>
                </a:lnTo>
                <a:lnTo>
                  <a:pt x="186483" y="98687"/>
                </a:lnTo>
                <a:lnTo>
                  <a:pt x="189841" y="99039"/>
                </a:lnTo>
                <a:lnTo>
                  <a:pt x="215174" y="100157"/>
                </a:lnTo>
                <a:lnTo>
                  <a:pt x="218557" y="100193"/>
                </a:lnTo>
                <a:lnTo>
                  <a:pt x="222373" y="100190"/>
                </a:lnTo>
                <a:lnTo>
                  <a:pt x="226109" y="100184"/>
                </a:lnTo>
                <a:lnTo>
                  <a:pt x="229846" y="100179"/>
                </a:lnTo>
                <a:lnTo>
                  <a:pt x="233774" y="100151"/>
                </a:lnTo>
                <a:lnTo>
                  <a:pt x="237592" y="100126"/>
                </a:lnTo>
                <a:lnTo>
                  <a:pt x="241410" y="100101"/>
                </a:lnTo>
                <a:lnTo>
                  <a:pt x="245267" y="100065"/>
                </a:lnTo>
                <a:lnTo>
                  <a:pt x="249016" y="100034"/>
                </a:lnTo>
                <a:lnTo>
                  <a:pt x="252765" y="100003"/>
                </a:lnTo>
                <a:lnTo>
                  <a:pt x="256471" y="99969"/>
                </a:lnTo>
                <a:lnTo>
                  <a:pt x="260089" y="99941"/>
                </a:lnTo>
                <a:lnTo>
                  <a:pt x="263707" y="99912"/>
                </a:lnTo>
                <a:lnTo>
                  <a:pt x="290856" y="99769"/>
                </a:lnTo>
                <a:lnTo>
                  <a:pt x="294120" y="99760"/>
                </a:lnTo>
                <a:lnTo>
                  <a:pt x="297332" y="99753"/>
                </a:lnTo>
                <a:lnTo>
                  <a:pt x="300535" y="99749"/>
                </a:lnTo>
                <a:lnTo>
                  <a:pt x="303739" y="99744"/>
                </a:lnTo>
                <a:lnTo>
                  <a:pt x="306908" y="99741"/>
                </a:lnTo>
                <a:lnTo>
                  <a:pt x="310077" y="99740"/>
                </a:lnTo>
                <a:lnTo>
                  <a:pt x="313246" y="99738"/>
                </a:lnTo>
                <a:lnTo>
                  <a:pt x="316395" y="99738"/>
                </a:lnTo>
                <a:lnTo>
                  <a:pt x="319547" y="99738"/>
                </a:lnTo>
                <a:lnTo>
                  <a:pt x="322700" y="99739"/>
                </a:lnTo>
                <a:lnTo>
                  <a:pt x="325843" y="99740"/>
                </a:lnTo>
                <a:lnTo>
                  <a:pt x="328992" y="99741"/>
                </a:lnTo>
                <a:lnTo>
                  <a:pt x="332140" y="99742"/>
                </a:lnTo>
                <a:lnTo>
                  <a:pt x="335017" y="100014"/>
                </a:lnTo>
                <a:lnTo>
                  <a:pt x="338438" y="99745"/>
                </a:lnTo>
                <a:lnTo>
                  <a:pt x="341859" y="99476"/>
                </a:lnTo>
                <a:lnTo>
                  <a:pt x="345462" y="98756"/>
                </a:lnTo>
                <a:lnTo>
                  <a:pt x="349518" y="98128"/>
                </a:lnTo>
                <a:lnTo>
                  <a:pt x="353574" y="97500"/>
                </a:lnTo>
                <a:lnTo>
                  <a:pt x="358278" y="96678"/>
                </a:lnTo>
                <a:lnTo>
                  <a:pt x="362772" y="95977"/>
                </a:lnTo>
                <a:lnTo>
                  <a:pt x="402056" y="91092"/>
                </a:lnTo>
                <a:lnTo>
                  <a:pt x="413495" y="90358"/>
                </a:lnTo>
                <a:lnTo>
                  <a:pt x="417177" y="90170"/>
                </a:lnTo>
                <a:lnTo>
                  <a:pt x="420696" y="90058"/>
                </a:lnTo>
                <a:lnTo>
                  <a:pt x="424151" y="89967"/>
                </a:lnTo>
                <a:lnTo>
                  <a:pt x="427606" y="89877"/>
                </a:lnTo>
                <a:lnTo>
                  <a:pt x="431200" y="90113"/>
                </a:lnTo>
                <a:lnTo>
                  <a:pt x="434224" y="89816"/>
                </a:lnTo>
                <a:lnTo>
                  <a:pt x="447989" y="84481"/>
                </a:lnTo>
                <a:lnTo>
                  <a:pt x="449529" y="82907"/>
                </a:lnTo>
                <a:lnTo>
                  <a:pt x="450629" y="80932"/>
                </a:lnTo>
                <a:lnTo>
                  <a:pt x="451530" y="78742"/>
                </a:lnTo>
                <a:lnTo>
                  <a:pt x="452430" y="76552"/>
                </a:lnTo>
                <a:lnTo>
                  <a:pt x="452963" y="74008"/>
                </a:lnTo>
                <a:lnTo>
                  <a:pt x="453391" y="71343"/>
                </a:lnTo>
                <a:lnTo>
                  <a:pt x="453819" y="68677"/>
                </a:lnTo>
                <a:lnTo>
                  <a:pt x="453977" y="65741"/>
                </a:lnTo>
                <a:lnTo>
                  <a:pt x="454096" y="62750"/>
                </a:lnTo>
                <a:lnTo>
                  <a:pt x="454215" y="59761"/>
                </a:lnTo>
                <a:lnTo>
                  <a:pt x="454159" y="56317"/>
                </a:lnTo>
                <a:lnTo>
                  <a:pt x="454103" y="53402"/>
                </a:lnTo>
                <a:lnTo>
                  <a:pt x="454047" y="50488"/>
                </a:lnTo>
                <a:lnTo>
                  <a:pt x="453817" y="46621"/>
                </a:lnTo>
                <a:lnTo>
                  <a:pt x="453760" y="45265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33595" y="3727371"/>
            <a:ext cx="636393" cy="254352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570229" y="3733495"/>
            <a:ext cx="238125" cy="267111"/>
            <a:chOff x="3570228" y="3736632"/>
            <a:chExt cx="238125" cy="267335"/>
          </a:xfrm>
        </p:grpSpPr>
        <p:sp>
          <p:nvSpPr>
            <p:cNvPr id="19" name="object 19"/>
            <p:cNvSpPr/>
            <p:nvPr/>
          </p:nvSpPr>
          <p:spPr>
            <a:xfrm>
              <a:off x="3579753" y="3746157"/>
              <a:ext cx="117475" cy="232410"/>
            </a:xfrm>
            <a:custGeom>
              <a:avLst/>
              <a:gdLst/>
              <a:ahLst/>
              <a:cxnLst/>
              <a:rect l="l" t="t" r="r" b="b"/>
              <a:pathLst>
                <a:path w="117475" h="232410">
                  <a:moveTo>
                    <a:pt x="117343" y="0"/>
                  </a:moveTo>
                  <a:lnTo>
                    <a:pt x="114373" y="2700"/>
                  </a:lnTo>
                  <a:lnTo>
                    <a:pt x="106714" y="9642"/>
                  </a:lnTo>
                  <a:lnTo>
                    <a:pt x="99525" y="16204"/>
                  </a:lnTo>
                  <a:lnTo>
                    <a:pt x="67631" y="45425"/>
                  </a:lnTo>
                  <a:lnTo>
                    <a:pt x="35120" y="75539"/>
                  </a:lnTo>
                  <a:lnTo>
                    <a:pt x="29132" y="81127"/>
                  </a:lnTo>
                  <a:lnTo>
                    <a:pt x="23771" y="86118"/>
                  </a:lnTo>
                  <a:lnTo>
                    <a:pt x="17169" y="92250"/>
                  </a:lnTo>
                  <a:lnTo>
                    <a:pt x="11981" y="97055"/>
                  </a:lnTo>
                  <a:lnTo>
                    <a:pt x="8214" y="100505"/>
                  </a:lnTo>
                  <a:lnTo>
                    <a:pt x="4447" y="103955"/>
                  </a:lnTo>
                  <a:lnTo>
                    <a:pt x="2338" y="105835"/>
                  </a:lnTo>
                  <a:lnTo>
                    <a:pt x="1169" y="106817"/>
                  </a:lnTo>
                  <a:lnTo>
                    <a:pt x="0" y="107800"/>
                  </a:lnTo>
                  <a:lnTo>
                    <a:pt x="6378" y="101065"/>
                  </a:lnTo>
                  <a:lnTo>
                    <a:pt x="8657" y="98759"/>
                  </a:lnTo>
                  <a:lnTo>
                    <a:pt x="11736" y="95689"/>
                  </a:lnTo>
                  <a:lnTo>
                    <a:pt x="14873" y="92561"/>
                  </a:lnTo>
                  <a:lnTo>
                    <a:pt x="18010" y="89433"/>
                  </a:lnTo>
                  <a:lnTo>
                    <a:pt x="21629" y="85843"/>
                  </a:lnTo>
                  <a:lnTo>
                    <a:pt x="25202" y="82296"/>
                  </a:lnTo>
                  <a:lnTo>
                    <a:pt x="28774" y="78749"/>
                  </a:lnTo>
                  <a:lnTo>
                    <a:pt x="32857" y="74970"/>
                  </a:lnTo>
                  <a:lnTo>
                    <a:pt x="36311" y="71275"/>
                  </a:lnTo>
                  <a:lnTo>
                    <a:pt x="39764" y="67581"/>
                  </a:lnTo>
                  <a:lnTo>
                    <a:pt x="42845" y="63540"/>
                  </a:lnTo>
                  <a:lnTo>
                    <a:pt x="45922" y="60130"/>
                  </a:lnTo>
                  <a:lnTo>
                    <a:pt x="48998" y="56721"/>
                  </a:lnTo>
                  <a:lnTo>
                    <a:pt x="51865" y="53775"/>
                  </a:lnTo>
                  <a:lnTo>
                    <a:pt x="54769" y="50817"/>
                  </a:lnTo>
                  <a:lnTo>
                    <a:pt x="57674" y="47859"/>
                  </a:lnTo>
                  <a:lnTo>
                    <a:pt x="60486" y="45153"/>
                  </a:lnTo>
                  <a:lnTo>
                    <a:pt x="63351" y="42383"/>
                  </a:lnTo>
                  <a:lnTo>
                    <a:pt x="66217" y="39614"/>
                  </a:lnTo>
                  <a:lnTo>
                    <a:pt x="69063" y="36406"/>
                  </a:lnTo>
                  <a:lnTo>
                    <a:pt x="71961" y="34202"/>
                  </a:lnTo>
                  <a:lnTo>
                    <a:pt x="85983" y="27858"/>
                  </a:lnTo>
                  <a:lnTo>
                    <a:pt x="88114" y="28161"/>
                  </a:lnTo>
                  <a:lnTo>
                    <a:pt x="100045" y="57431"/>
                  </a:lnTo>
                  <a:lnTo>
                    <a:pt x="100045" y="60851"/>
                  </a:lnTo>
                  <a:lnTo>
                    <a:pt x="100036" y="64242"/>
                  </a:lnTo>
                  <a:lnTo>
                    <a:pt x="100026" y="67633"/>
                  </a:lnTo>
                  <a:lnTo>
                    <a:pt x="99916" y="71112"/>
                  </a:lnTo>
                  <a:lnTo>
                    <a:pt x="99818" y="74547"/>
                  </a:lnTo>
                  <a:lnTo>
                    <a:pt x="99720" y="77982"/>
                  </a:lnTo>
                  <a:lnTo>
                    <a:pt x="99574" y="81438"/>
                  </a:lnTo>
                  <a:lnTo>
                    <a:pt x="99449" y="84852"/>
                  </a:lnTo>
                  <a:lnTo>
                    <a:pt x="99324" y="88264"/>
                  </a:lnTo>
                  <a:lnTo>
                    <a:pt x="99185" y="91663"/>
                  </a:lnTo>
                  <a:lnTo>
                    <a:pt x="99067" y="95025"/>
                  </a:lnTo>
                  <a:lnTo>
                    <a:pt x="98949" y="98387"/>
                  </a:lnTo>
                  <a:lnTo>
                    <a:pt x="98837" y="101718"/>
                  </a:lnTo>
                  <a:lnTo>
                    <a:pt x="98743" y="105023"/>
                  </a:lnTo>
                  <a:lnTo>
                    <a:pt x="98649" y="108328"/>
                  </a:lnTo>
                  <a:lnTo>
                    <a:pt x="98839" y="111600"/>
                  </a:lnTo>
                  <a:lnTo>
                    <a:pt x="98503" y="114855"/>
                  </a:lnTo>
                  <a:lnTo>
                    <a:pt x="98167" y="118110"/>
                  </a:lnTo>
                  <a:lnTo>
                    <a:pt x="97396" y="121336"/>
                  </a:lnTo>
                  <a:lnTo>
                    <a:pt x="96727" y="124553"/>
                  </a:lnTo>
                  <a:lnTo>
                    <a:pt x="96057" y="127770"/>
                  </a:lnTo>
                  <a:lnTo>
                    <a:pt x="95206" y="130964"/>
                  </a:lnTo>
                  <a:lnTo>
                    <a:pt x="94484" y="134155"/>
                  </a:lnTo>
                  <a:lnTo>
                    <a:pt x="93760" y="137346"/>
                  </a:lnTo>
                  <a:lnTo>
                    <a:pt x="93015" y="140522"/>
                  </a:lnTo>
                  <a:lnTo>
                    <a:pt x="92388" y="143698"/>
                  </a:lnTo>
                  <a:lnTo>
                    <a:pt x="89557" y="164329"/>
                  </a:lnTo>
                  <a:lnTo>
                    <a:pt x="89243" y="168124"/>
                  </a:lnTo>
                  <a:lnTo>
                    <a:pt x="89020" y="172113"/>
                  </a:lnTo>
                  <a:lnTo>
                    <a:pt x="88838" y="175982"/>
                  </a:lnTo>
                  <a:lnTo>
                    <a:pt x="88655" y="179851"/>
                  </a:lnTo>
                  <a:lnTo>
                    <a:pt x="88550" y="183755"/>
                  </a:lnTo>
                  <a:lnTo>
                    <a:pt x="88465" y="187543"/>
                  </a:lnTo>
                  <a:lnTo>
                    <a:pt x="88379" y="191331"/>
                  </a:lnTo>
                  <a:lnTo>
                    <a:pt x="88619" y="195067"/>
                  </a:lnTo>
                  <a:lnTo>
                    <a:pt x="88327" y="198711"/>
                  </a:lnTo>
                  <a:lnTo>
                    <a:pt x="88036" y="202355"/>
                  </a:lnTo>
                  <a:lnTo>
                    <a:pt x="87598" y="206184"/>
                  </a:lnTo>
                  <a:lnTo>
                    <a:pt x="86712" y="209406"/>
                  </a:lnTo>
                  <a:lnTo>
                    <a:pt x="85826" y="212628"/>
                  </a:lnTo>
                  <a:lnTo>
                    <a:pt x="72468" y="230814"/>
                  </a:lnTo>
                  <a:lnTo>
                    <a:pt x="71505" y="231816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98660" y="3972159"/>
              <a:ext cx="200025" cy="22225"/>
            </a:xfrm>
            <a:custGeom>
              <a:avLst/>
              <a:gdLst/>
              <a:ahLst/>
              <a:cxnLst/>
              <a:rect l="l" t="t" r="r" b="b"/>
              <a:pathLst>
                <a:path w="200025" h="22225">
                  <a:moveTo>
                    <a:pt x="3150" y="21835"/>
                  </a:moveTo>
                  <a:lnTo>
                    <a:pt x="2880" y="21835"/>
                  </a:lnTo>
                  <a:lnTo>
                    <a:pt x="0" y="22105"/>
                  </a:lnTo>
                  <a:lnTo>
                    <a:pt x="1530" y="21835"/>
                  </a:lnTo>
                  <a:lnTo>
                    <a:pt x="3061" y="21565"/>
                  </a:lnTo>
                  <a:lnTo>
                    <a:pt x="6924" y="20844"/>
                  </a:lnTo>
                  <a:lnTo>
                    <a:pt x="12335" y="20214"/>
                  </a:lnTo>
                  <a:lnTo>
                    <a:pt x="47031" y="17101"/>
                  </a:lnTo>
                  <a:lnTo>
                    <a:pt x="53890" y="16600"/>
                  </a:lnTo>
                  <a:lnTo>
                    <a:pt x="60638" y="16003"/>
                  </a:lnTo>
                  <a:lnTo>
                    <a:pt x="67258" y="15270"/>
                  </a:lnTo>
                  <a:lnTo>
                    <a:pt x="73867" y="14444"/>
                  </a:lnTo>
                  <a:lnTo>
                    <a:pt x="80419" y="13577"/>
                  </a:lnTo>
                  <a:lnTo>
                    <a:pt x="86866" y="12725"/>
                  </a:lnTo>
                  <a:lnTo>
                    <a:pt x="95370" y="11624"/>
                  </a:lnTo>
                  <a:lnTo>
                    <a:pt x="103951" y="10415"/>
                  </a:lnTo>
                  <a:lnTo>
                    <a:pt x="111666" y="9394"/>
                  </a:lnTo>
                  <a:lnTo>
                    <a:pt x="119381" y="8374"/>
                  </a:lnTo>
                  <a:lnTo>
                    <a:pt x="126607" y="7409"/>
                  </a:lnTo>
                  <a:lnTo>
                    <a:pt x="133156" y="6603"/>
                  </a:lnTo>
                  <a:lnTo>
                    <a:pt x="139704" y="5796"/>
                  </a:lnTo>
                  <a:lnTo>
                    <a:pt x="145565" y="5118"/>
                  </a:lnTo>
                  <a:lnTo>
                    <a:pt x="150957" y="4555"/>
                  </a:lnTo>
                  <a:lnTo>
                    <a:pt x="156349" y="3993"/>
                  </a:lnTo>
                  <a:lnTo>
                    <a:pt x="161071" y="3573"/>
                  </a:lnTo>
                  <a:lnTo>
                    <a:pt x="165508" y="3228"/>
                  </a:lnTo>
                  <a:lnTo>
                    <a:pt x="169945" y="2883"/>
                  </a:lnTo>
                  <a:lnTo>
                    <a:pt x="173835" y="2664"/>
                  </a:lnTo>
                  <a:lnTo>
                    <a:pt x="177580" y="2487"/>
                  </a:lnTo>
                  <a:lnTo>
                    <a:pt x="181325" y="2310"/>
                  </a:lnTo>
                  <a:lnTo>
                    <a:pt x="184677" y="2498"/>
                  </a:lnTo>
                  <a:lnTo>
                    <a:pt x="187980" y="2164"/>
                  </a:lnTo>
                  <a:lnTo>
                    <a:pt x="191282" y="1831"/>
                  </a:lnTo>
                  <a:lnTo>
                    <a:pt x="195416" y="841"/>
                  </a:lnTo>
                  <a:lnTo>
                    <a:pt x="197396" y="486"/>
                  </a:lnTo>
                  <a:lnTo>
                    <a:pt x="199376" y="131"/>
                  </a:lnTo>
                  <a:lnTo>
                    <a:pt x="199957" y="70"/>
                  </a:lnTo>
                  <a:lnTo>
                    <a:pt x="199761" y="0"/>
                  </a:lnTo>
                  <a:lnTo>
                    <a:pt x="198738" y="144"/>
                  </a:lnTo>
                  <a:lnTo>
                    <a:pt x="196808" y="275"/>
                  </a:lnTo>
                  <a:lnTo>
                    <a:pt x="194878" y="405"/>
                  </a:lnTo>
                  <a:lnTo>
                    <a:pt x="192146" y="627"/>
                  </a:lnTo>
                  <a:lnTo>
                    <a:pt x="188278" y="818"/>
                  </a:lnTo>
                  <a:lnTo>
                    <a:pt x="160885" y="1865"/>
                  </a:lnTo>
                  <a:lnTo>
                    <a:pt x="158342" y="1954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27999" y="4045993"/>
            <a:ext cx="155200" cy="20776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95679" y="4200180"/>
            <a:ext cx="1106229" cy="287285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601608" y="4598482"/>
            <a:ext cx="109220" cy="256325"/>
          </a:xfrm>
          <a:custGeom>
            <a:avLst/>
            <a:gdLst/>
            <a:ahLst/>
            <a:cxnLst/>
            <a:rect l="l" t="t" r="r" b="b"/>
            <a:pathLst>
              <a:path w="109219" h="256539">
                <a:moveTo>
                  <a:pt x="46839" y="1709"/>
                </a:moveTo>
                <a:lnTo>
                  <a:pt x="47109" y="1439"/>
                </a:lnTo>
                <a:lnTo>
                  <a:pt x="48099" y="178"/>
                </a:lnTo>
                <a:lnTo>
                  <a:pt x="48459" y="88"/>
                </a:lnTo>
                <a:lnTo>
                  <a:pt x="48818" y="0"/>
                </a:lnTo>
                <a:lnTo>
                  <a:pt x="48920" y="348"/>
                </a:lnTo>
                <a:lnTo>
                  <a:pt x="48993" y="1174"/>
                </a:lnTo>
                <a:lnTo>
                  <a:pt x="49066" y="2001"/>
                </a:lnTo>
                <a:lnTo>
                  <a:pt x="48977" y="3095"/>
                </a:lnTo>
                <a:lnTo>
                  <a:pt x="48894" y="5049"/>
                </a:lnTo>
                <a:lnTo>
                  <a:pt x="48811" y="7003"/>
                </a:lnTo>
                <a:lnTo>
                  <a:pt x="48642" y="9904"/>
                </a:lnTo>
                <a:lnTo>
                  <a:pt x="48495" y="12901"/>
                </a:lnTo>
                <a:lnTo>
                  <a:pt x="48348" y="15897"/>
                </a:lnTo>
                <a:lnTo>
                  <a:pt x="48168" y="19478"/>
                </a:lnTo>
                <a:lnTo>
                  <a:pt x="48014" y="23026"/>
                </a:lnTo>
                <a:lnTo>
                  <a:pt x="47861" y="26574"/>
                </a:lnTo>
                <a:lnTo>
                  <a:pt x="47705" y="30427"/>
                </a:lnTo>
                <a:lnTo>
                  <a:pt x="47574" y="34188"/>
                </a:lnTo>
                <a:lnTo>
                  <a:pt x="47443" y="37948"/>
                </a:lnTo>
                <a:lnTo>
                  <a:pt x="46990" y="58416"/>
                </a:lnTo>
                <a:lnTo>
                  <a:pt x="46926" y="62717"/>
                </a:lnTo>
                <a:lnTo>
                  <a:pt x="46771" y="85482"/>
                </a:lnTo>
                <a:lnTo>
                  <a:pt x="46755" y="90141"/>
                </a:lnTo>
                <a:lnTo>
                  <a:pt x="46749" y="94869"/>
                </a:lnTo>
                <a:lnTo>
                  <a:pt x="46746" y="99351"/>
                </a:lnTo>
                <a:lnTo>
                  <a:pt x="46742" y="103832"/>
                </a:lnTo>
                <a:lnTo>
                  <a:pt x="46746" y="108201"/>
                </a:lnTo>
                <a:lnTo>
                  <a:pt x="46749" y="112372"/>
                </a:lnTo>
                <a:lnTo>
                  <a:pt x="46752" y="116544"/>
                </a:lnTo>
                <a:lnTo>
                  <a:pt x="46759" y="120261"/>
                </a:lnTo>
                <a:lnTo>
                  <a:pt x="46766" y="124378"/>
                </a:lnTo>
                <a:lnTo>
                  <a:pt x="46772" y="128495"/>
                </a:lnTo>
                <a:lnTo>
                  <a:pt x="46780" y="132875"/>
                </a:lnTo>
                <a:lnTo>
                  <a:pt x="46787" y="137075"/>
                </a:lnTo>
                <a:lnTo>
                  <a:pt x="46793" y="141275"/>
                </a:lnTo>
                <a:lnTo>
                  <a:pt x="46800" y="145512"/>
                </a:lnTo>
                <a:lnTo>
                  <a:pt x="46806" y="149580"/>
                </a:lnTo>
                <a:lnTo>
                  <a:pt x="46812" y="153648"/>
                </a:lnTo>
                <a:lnTo>
                  <a:pt x="46838" y="183247"/>
                </a:lnTo>
                <a:lnTo>
                  <a:pt x="46840" y="186686"/>
                </a:lnTo>
                <a:lnTo>
                  <a:pt x="46841" y="190017"/>
                </a:lnTo>
                <a:lnTo>
                  <a:pt x="46841" y="193318"/>
                </a:lnTo>
                <a:lnTo>
                  <a:pt x="46842" y="196619"/>
                </a:lnTo>
                <a:lnTo>
                  <a:pt x="46842" y="199840"/>
                </a:lnTo>
                <a:lnTo>
                  <a:pt x="46843" y="203051"/>
                </a:lnTo>
                <a:lnTo>
                  <a:pt x="46843" y="206262"/>
                </a:lnTo>
                <a:lnTo>
                  <a:pt x="46843" y="209421"/>
                </a:lnTo>
                <a:lnTo>
                  <a:pt x="46843" y="212581"/>
                </a:lnTo>
                <a:lnTo>
                  <a:pt x="46842" y="215741"/>
                </a:lnTo>
                <a:lnTo>
                  <a:pt x="40115" y="232200"/>
                </a:lnTo>
                <a:lnTo>
                  <a:pt x="38826" y="232145"/>
                </a:lnTo>
                <a:lnTo>
                  <a:pt x="37235" y="231554"/>
                </a:lnTo>
                <a:lnTo>
                  <a:pt x="35645" y="230964"/>
                </a:lnTo>
                <a:lnTo>
                  <a:pt x="33623" y="229699"/>
                </a:lnTo>
                <a:lnTo>
                  <a:pt x="31903" y="228091"/>
                </a:lnTo>
                <a:lnTo>
                  <a:pt x="30183" y="226482"/>
                </a:lnTo>
                <a:lnTo>
                  <a:pt x="28679" y="224018"/>
                </a:lnTo>
                <a:lnTo>
                  <a:pt x="26916" y="221904"/>
                </a:lnTo>
                <a:lnTo>
                  <a:pt x="25154" y="219790"/>
                </a:lnTo>
                <a:lnTo>
                  <a:pt x="23084" y="217685"/>
                </a:lnTo>
                <a:lnTo>
                  <a:pt x="21330" y="215408"/>
                </a:lnTo>
                <a:lnTo>
                  <a:pt x="19577" y="213130"/>
                </a:lnTo>
                <a:lnTo>
                  <a:pt x="18116" y="210752"/>
                </a:lnTo>
                <a:lnTo>
                  <a:pt x="16394" y="208240"/>
                </a:lnTo>
                <a:lnTo>
                  <a:pt x="14673" y="205728"/>
                </a:lnTo>
                <a:lnTo>
                  <a:pt x="12685" y="202267"/>
                </a:lnTo>
                <a:lnTo>
                  <a:pt x="11003" y="200335"/>
                </a:lnTo>
                <a:lnTo>
                  <a:pt x="9320" y="198403"/>
                </a:lnTo>
                <a:lnTo>
                  <a:pt x="7677" y="197150"/>
                </a:lnTo>
                <a:lnTo>
                  <a:pt x="6300" y="196646"/>
                </a:lnTo>
                <a:lnTo>
                  <a:pt x="4922" y="196143"/>
                </a:lnTo>
                <a:lnTo>
                  <a:pt x="3730" y="196476"/>
                </a:lnTo>
                <a:lnTo>
                  <a:pt x="2740" y="197313"/>
                </a:lnTo>
                <a:lnTo>
                  <a:pt x="1750" y="198149"/>
                </a:lnTo>
                <a:lnTo>
                  <a:pt x="717" y="199760"/>
                </a:lnTo>
                <a:lnTo>
                  <a:pt x="358" y="201664"/>
                </a:lnTo>
                <a:lnTo>
                  <a:pt x="0" y="203569"/>
                </a:lnTo>
                <a:lnTo>
                  <a:pt x="301" y="206085"/>
                </a:lnTo>
                <a:lnTo>
                  <a:pt x="589" y="208739"/>
                </a:lnTo>
                <a:lnTo>
                  <a:pt x="878" y="211394"/>
                </a:lnTo>
                <a:lnTo>
                  <a:pt x="1525" y="214474"/>
                </a:lnTo>
                <a:lnTo>
                  <a:pt x="2088" y="217593"/>
                </a:lnTo>
                <a:lnTo>
                  <a:pt x="2650" y="220712"/>
                </a:lnTo>
                <a:lnTo>
                  <a:pt x="3091" y="224092"/>
                </a:lnTo>
                <a:lnTo>
                  <a:pt x="3965" y="227453"/>
                </a:lnTo>
                <a:lnTo>
                  <a:pt x="29529" y="255720"/>
                </a:lnTo>
                <a:lnTo>
                  <a:pt x="32443" y="256211"/>
                </a:lnTo>
                <a:lnTo>
                  <a:pt x="66245" y="241003"/>
                </a:lnTo>
                <a:lnTo>
                  <a:pt x="69403" y="238357"/>
                </a:lnTo>
                <a:lnTo>
                  <a:pt x="72582" y="235382"/>
                </a:lnTo>
                <a:lnTo>
                  <a:pt x="75762" y="232357"/>
                </a:lnTo>
                <a:lnTo>
                  <a:pt x="78942" y="229332"/>
                </a:lnTo>
                <a:lnTo>
                  <a:pt x="82133" y="225824"/>
                </a:lnTo>
                <a:lnTo>
                  <a:pt x="85323" y="222854"/>
                </a:lnTo>
                <a:lnTo>
                  <a:pt x="88513" y="219884"/>
                </a:lnTo>
                <a:lnTo>
                  <a:pt x="91978" y="217245"/>
                </a:lnTo>
                <a:lnTo>
                  <a:pt x="94900" y="214538"/>
                </a:lnTo>
                <a:lnTo>
                  <a:pt x="107686" y="201284"/>
                </a:lnTo>
                <a:lnTo>
                  <a:pt x="108652" y="20022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628847" y="4800205"/>
            <a:ext cx="1221105" cy="326116"/>
            <a:chOff x="2628846" y="4804239"/>
            <a:chExt cx="1221105" cy="326390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28846" y="4838500"/>
              <a:ext cx="777620" cy="29207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455423" y="4813764"/>
              <a:ext cx="384810" cy="210185"/>
            </a:xfrm>
            <a:custGeom>
              <a:avLst/>
              <a:gdLst/>
              <a:ahLst/>
              <a:cxnLst/>
              <a:rect l="l" t="t" r="r" b="b"/>
              <a:pathLst>
                <a:path w="384810" h="210185">
                  <a:moveTo>
                    <a:pt x="384602" y="0"/>
                  </a:moveTo>
                  <a:lnTo>
                    <a:pt x="379107" y="557"/>
                  </a:lnTo>
                  <a:lnTo>
                    <a:pt x="371299" y="1351"/>
                  </a:lnTo>
                  <a:lnTo>
                    <a:pt x="362043" y="2279"/>
                  </a:lnTo>
                  <a:lnTo>
                    <a:pt x="317835" y="6462"/>
                  </a:lnTo>
                  <a:lnTo>
                    <a:pt x="270192" y="10696"/>
                  </a:lnTo>
                  <a:lnTo>
                    <a:pt x="227348" y="14235"/>
                  </a:lnTo>
                  <a:lnTo>
                    <a:pt x="200366" y="16167"/>
                  </a:lnTo>
                  <a:lnTo>
                    <a:pt x="192454" y="16712"/>
                  </a:lnTo>
                  <a:lnTo>
                    <a:pt x="185172" y="17329"/>
                  </a:lnTo>
                  <a:lnTo>
                    <a:pt x="175910" y="18236"/>
                  </a:lnTo>
                  <a:lnTo>
                    <a:pt x="168702" y="19416"/>
                  </a:lnTo>
                  <a:lnTo>
                    <a:pt x="162252" y="20421"/>
                  </a:lnTo>
                  <a:lnTo>
                    <a:pt x="155802" y="21425"/>
                  </a:lnTo>
                  <a:lnTo>
                    <a:pt x="150692" y="22204"/>
                  </a:lnTo>
                  <a:lnTo>
                    <a:pt x="146475" y="23356"/>
                  </a:lnTo>
                  <a:lnTo>
                    <a:pt x="130582" y="39653"/>
                  </a:lnTo>
                  <a:lnTo>
                    <a:pt x="130362" y="42138"/>
                  </a:lnTo>
                  <a:lnTo>
                    <a:pt x="130615" y="44872"/>
                  </a:lnTo>
                  <a:lnTo>
                    <a:pt x="130853" y="47691"/>
                  </a:lnTo>
                  <a:lnTo>
                    <a:pt x="131091" y="50510"/>
                  </a:lnTo>
                  <a:lnTo>
                    <a:pt x="131583" y="53520"/>
                  </a:lnTo>
                  <a:lnTo>
                    <a:pt x="132009" y="56567"/>
                  </a:lnTo>
                  <a:lnTo>
                    <a:pt x="132436" y="59614"/>
                  </a:lnTo>
                  <a:lnTo>
                    <a:pt x="132963" y="62789"/>
                  </a:lnTo>
                  <a:lnTo>
                    <a:pt x="133412" y="65972"/>
                  </a:lnTo>
                  <a:lnTo>
                    <a:pt x="133860" y="69155"/>
                  </a:lnTo>
                  <a:lnTo>
                    <a:pt x="134316" y="72414"/>
                  </a:lnTo>
                  <a:lnTo>
                    <a:pt x="134699" y="75664"/>
                  </a:lnTo>
                  <a:lnTo>
                    <a:pt x="135082" y="78915"/>
                  </a:lnTo>
                  <a:lnTo>
                    <a:pt x="135424" y="82201"/>
                  </a:lnTo>
                  <a:lnTo>
                    <a:pt x="135709" y="85473"/>
                  </a:lnTo>
                  <a:lnTo>
                    <a:pt x="135995" y="88744"/>
                  </a:lnTo>
                  <a:lnTo>
                    <a:pt x="136223" y="92026"/>
                  </a:lnTo>
                  <a:lnTo>
                    <a:pt x="136411" y="95292"/>
                  </a:lnTo>
                  <a:lnTo>
                    <a:pt x="136598" y="98558"/>
                  </a:lnTo>
                  <a:lnTo>
                    <a:pt x="136459" y="102090"/>
                  </a:lnTo>
                  <a:lnTo>
                    <a:pt x="136837" y="105068"/>
                  </a:lnTo>
                  <a:lnTo>
                    <a:pt x="142523" y="117415"/>
                  </a:lnTo>
                  <a:lnTo>
                    <a:pt x="144135" y="118393"/>
                  </a:lnTo>
                  <a:lnTo>
                    <a:pt x="146135" y="118756"/>
                  </a:lnTo>
                  <a:lnTo>
                    <a:pt x="148345" y="119028"/>
                  </a:lnTo>
                  <a:lnTo>
                    <a:pt x="150554" y="119299"/>
                  </a:lnTo>
                  <a:lnTo>
                    <a:pt x="153109" y="119172"/>
                  </a:lnTo>
                  <a:lnTo>
                    <a:pt x="155782" y="119045"/>
                  </a:lnTo>
                  <a:lnTo>
                    <a:pt x="158455" y="118917"/>
                  </a:lnTo>
                  <a:lnTo>
                    <a:pt x="161663" y="118837"/>
                  </a:lnTo>
                  <a:lnTo>
                    <a:pt x="164383" y="118261"/>
                  </a:lnTo>
                  <a:lnTo>
                    <a:pt x="167103" y="117685"/>
                  </a:lnTo>
                  <a:lnTo>
                    <a:pt x="169552" y="116562"/>
                  </a:lnTo>
                  <a:lnTo>
                    <a:pt x="172104" y="115590"/>
                  </a:lnTo>
                  <a:lnTo>
                    <a:pt x="174655" y="114618"/>
                  </a:lnTo>
                  <a:lnTo>
                    <a:pt x="177118" y="113434"/>
                  </a:lnTo>
                  <a:lnTo>
                    <a:pt x="179692" y="112429"/>
                  </a:lnTo>
                  <a:lnTo>
                    <a:pt x="182265" y="111424"/>
                  </a:lnTo>
                  <a:lnTo>
                    <a:pt x="184856" y="110412"/>
                  </a:lnTo>
                  <a:lnTo>
                    <a:pt x="187543" y="109561"/>
                  </a:lnTo>
                  <a:lnTo>
                    <a:pt x="190229" y="108711"/>
                  </a:lnTo>
                  <a:lnTo>
                    <a:pt x="192985" y="107955"/>
                  </a:lnTo>
                  <a:lnTo>
                    <a:pt x="195811" y="107327"/>
                  </a:lnTo>
                  <a:lnTo>
                    <a:pt x="198638" y="106698"/>
                  </a:lnTo>
                  <a:lnTo>
                    <a:pt x="201546" y="106200"/>
                  </a:lnTo>
                  <a:lnTo>
                    <a:pt x="204502" y="105789"/>
                  </a:lnTo>
                  <a:lnTo>
                    <a:pt x="207458" y="105378"/>
                  </a:lnTo>
                  <a:lnTo>
                    <a:pt x="210489" y="104823"/>
                  </a:lnTo>
                  <a:lnTo>
                    <a:pt x="213547" y="104861"/>
                  </a:lnTo>
                  <a:lnTo>
                    <a:pt x="216604" y="104899"/>
                  </a:lnTo>
                  <a:lnTo>
                    <a:pt x="219721" y="105491"/>
                  </a:lnTo>
                  <a:lnTo>
                    <a:pt x="222851" y="106017"/>
                  </a:lnTo>
                  <a:lnTo>
                    <a:pt x="225980" y="106543"/>
                  </a:lnTo>
                  <a:lnTo>
                    <a:pt x="229149" y="107336"/>
                  </a:lnTo>
                  <a:lnTo>
                    <a:pt x="232322" y="108017"/>
                  </a:lnTo>
                  <a:lnTo>
                    <a:pt x="235495" y="108698"/>
                  </a:lnTo>
                  <a:lnTo>
                    <a:pt x="251493" y="113491"/>
                  </a:lnTo>
                  <a:lnTo>
                    <a:pt x="254696" y="114904"/>
                  </a:lnTo>
                  <a:lnTo>
                    <a:pt x="258173" y="116615"/>
                  </a:lnTo>
                  <a:lnTo>
                    <a:pt x="261106" y="118579"/>
                  </a:lnTo>
                  <a:lnTo>
                    <a:pt x="264038" y="120543"/>
                  </a:lnTo>
                  <a:lnTo>
                    <a:pt x="267060" y="122827"/>
                  </a:lnTo>
                  <a:lnTo>
                    <a:pt x="269088" y="125272"/>
                  </a:lnTo>
                  <a:lnTo>
                    <a:pt x="271117" y="127717"/>
                  </a:lnTo>
                  <a:lnTo>
                    <a:pt x="272586" y="130439"/>
                  </a:lnTo>
                  <a:lnTo>
                    <a:pt x="273279" y="133250"/>
                  </a:lnTo>
                  <a:lnTo>
                    <a:pt x="273970" y="136060"/>
                  </a:lnTo>
                  <a:lnTo>
                    <a:pt x="273605" y="139079"/>
                  </a:lnTo>
                  <a:lnTo>
                    <a:pt x="273240" y="142134"/>
                  </a:lnTo>
                  <a:lnTo>
                    <a:pt x="258548" y="167406"/>
                  </a:lnTo>
                  <a:lnTo>
                    <a:pt x="255237" y="169990"/>
                  </a:lnTo>
                  <a:lnTo>
                    <a:pt x="251482" y="172820"/>
                  </a:lnTo>
                  <a:lnTo>
                    <a:pt x="246774" y="175207"/>
                  </a:lnTo>
                  <a:lnTo>
                    <a:pt x="242066" y="177594"/>
                  </a:lnTo>
                  <a:lnTo>
                    <a:pt x="236527" y="179578"/>
                  </a:lnTo>
                  <a:lnTo>
                    <a:pt x="230301" y="181731"/>
                  </a:lnTo>
                  <a:lnTo>
                    <a:pt x="224075" y="183886"/>
                  </a:lnTo>
                  <a:lnTo>
                    <a:pt x="183403" y="193376"/>
                  </a:lnTo>
                  <a:lnTo>
                    <a:pt x="176152" y="194735"/>
                  </a:lnTo>
                  <a:lnTo>
                    <a:pt x="136029" y="201183"/>
                  </a:lnTo>
                  <a:lnTo>
                    <a:pt x="91537" y="205967"/>
                  </a:lnTo>
                  <a:lnTo>
                    <a:pt x="49468" y="208436"/>
                  </a:lnTo>
                  <a:lnTo>
                    <a:pt x="6885" y="209926"/>
                  </a:lnTo>
                  <a:lnTo>
                    <a:pt x="0" y="210126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10135" y="5262099"/>
            <a:ext cx="103306" cy="22787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10941" y="5378950"/>
            <a:ext cx="669791" cy="275836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3535115" y="5335527"/>
            <a:ext cx="429259" cy="274724"/>
            <a:chOff x="3535114" y="5340010"/>
            <a:chExt cx="429259" cy="274955"/>
          </a:xfrm>
        </p:grpSpPr>
        <p:sp>
          <p:nvSpPr>
            <p:cNvPr id="30" name="object 30"/>
            <p:cNvSpPr/>
            <p:nvPr/>
          </p:nvSpPr>
          <p:spPr>
            <a:xfrm>
              <a:off x="3544639" y="5498350"/>
              <a:ext cx="167005" cy="11430"/>
            </a:xfrm>
            <a:custGeom>
              <a:avLst/>
              <a:gdLst/>
              <a:ahLst/>
              <a:cxnLst/>
              <a:rect l="l" t="t" r="r" b="b"/>
              <a:pathLst>
                <a:path w="167004" h="11429">
                  <a:moveTo>
                    <a:pt x="0" y="11264"/>
                  </a:moveTo>
                  <a:lnTo>
                    <a:pt x="5811" y="10986"/>
                  </a:lnTo>
                  <a:lnTo>
                    <a:pt x="14079" y="10589"/>
                  </a:lnTo>
                  <a:lnTo>
                    <a:pt x="23812" y="10125"/>
                  </a:lnTo>
                  <a:lnTo>
                    <a:pt x="34017" y="9644"/>
                  </a:lnTo>
                  <a:lnTo>
                    <a:pt x="44827" y="9178"/>
                  </a:lnTo>
                  <a:lnTo>
                    <a:pt x="56640" y="8695"/>
                  </a:lnTo>
                  <a:lnTo>
                    <a:pt x="68857" y="8147"/>
                  </a:lnTo>
                  <a:lnTo>
                    <a:pt x="116640" y="4776"/>
                  </a:lnTo>
                  <a:lnTo>
                    <a:pt x="159994" y="688"/>
                  </a:lnTo>
                  <a:lnTo>
                    <a:pt x="166815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08551" y="5349535"/>
              <a:ext cx="246379" cy="255904"/>
            </a:xfrm>
            <a:custGeom>
              <a:avLst/>
              <a:gdLst/>
              <a:ahLst/>
              <a:cxnLst/>
              <a:rect l="l" t="t" r="r" b="b"/>
              <a:pathLst>
                <a:path w="246379" h="255904">
                  <a:moveTo>
                    <a:pt x="245818" y="17096"/>
                  </a:moveTo>
                  <a:lnTo>
                    <a:pt x="244468" y="16286"/>
                  </a:lnTo>
                  <a:lnTo>
                    <a:pt x="244373" y="14123"/>
                  </a:lnTo>
                  <a:lnTo>
                    <a:pt x="237718" y="12235"/>
                  </a:lnTo>
                  <a:lnTo>
                    <a:pt x="196732" y="4419"/>
                  </a:lnTo>
                  <a:lnTo>
                    <a:pt x="158166" y="604"/>
                  </a:lnTo>
                  <a:lnTo>
                    <a:pt x="139601" y="0"/>
                  </a:lnTo>
                  <a:lnTo>
                    <a:pt x="130980" y="25"/>
                  </a:lnTo>
                  <a:lnTo>
                    <a:pt x="92984" y="3594"/>
                  </a:lnTo>
                  <a:lnTo>
                    <a:pt x="67239" y="15107"/>
                  </a:lnTo>
                  <a:lnTo>
                    <a:pt x="63879" y="17847"/>
                  </a:lnTo>
                  <a:lnTo>
                    <a:pt x="57033" y="37146"/>
                  </a:lnTo>
                  <a:lnTo>
                    <a:pt x="57203" y="40576"/>
                  </a:lnTo>
                  <a:lnTo>
                    <a:pt x="57380" y="43971"/>
                  </a:lnTo>
                  <a:lnTo>
                    <a:pt x="57557" y="47366"/>
                  </a:lnTo>
                  <a:lnTo>
                    <a:pt x="58098" y="50802"/>
                  </a:lnTo>
                  <a:lnTo>
                    <a:pt x="58572" y="54198"/>
                  </a:lnTo>
                  <a:lnTo>
                    <a:pt x="59046" y="57594"/>
                  </a:lnTo>
                  <a:lnTo>
                    <a:pt x="59681" y="60988"/>
                  </a:lnTo>
                  <a:lnTo>
                    <a:pt x="60223" y="64347"/>
                  </a:lnTo>
                  <a:lnTo>
                    <a:pt x="60764" y="67706"/>
                  </a:lnTo>
                  <a:lnTo>
                    <a:pt x="61338" y="71042"/>
                  </a:lnTo>
                  <a:lnTo>
                    <a:pt x="61822" y="74353"/>
                  </a:lnTo>
                  <a:lnTo>
                    <a:pt x="62305" y="77663"/>
                  </a:lnTo>
                  <a:lnTo>
                    <a:pt x="62751" y="80943"/>
                  </a:lnTo>
                  <a:lnTo>
                    <a:pt x="63123" y="84206"/>
                  </a:lnTo>
                  <a:lnTo>
                    <a:pt x="63495" y="87469"/>
                  </a:lnTo>
                  <a:lnTo>
                    <a:pt x="63532" y="90975"/>
                  </a:lnTo>
                  <a:lnTo>
                    <a:pt x="70353" y="106098"/>
                  </a:lnTo>
                  <a:lnTo>
                    <a:pt x="72028" y="107048"/>
                  </a:lnTo>
                  <a:lnTo>
                    <a:pt x="74068" y="107385"/>
                  </a:lnTo>
                  <a:lnTo>
                    <a:pt x="76310" y="107634"/>
                  </a:lnTo>
                  <a:lnTo>
                    <a:pt x="78552" y="107884"/>
                  </a:lnTo>
                  <a:lnTo>
                    <a:pt x="81122" y="107738"/>
                  </a:lnTo>
                  <a:lnTo>
                    <a:pt x="83806" y="107595"/>
                  </a:lnTo>
                  <a:lnTo>
                    <a:pt x="86492" y="107451"/>
                  </a:lnTo>
                  <a:lnTo>
                    <a:pt x="89429" y="107090"/>
                  </a:lnTo>
                  <a:lnTo>
                    <a:pt x="92419" y="106775"/>
                  </a:lnTo>
                  <a:lnTo>
                    <a:pt x="95408" y="106460"/>
                  </a:lnTo>
                  <a:lnTo>
                    <a:pt x="98571" y="106051"/>
                  </a:lnTo>
                  <a:lnTo>
                    <a:pt x="101744" y="105704"/>
                  </a:lnTo>
                  <a:lnTo>
                    <a:pt x="104918" y="105357"/>
                  </a:lnTo>
                  <a:lnTo>
                    <a:pt x="108195" y="104994"/>
                  </a:lnTo>
                  <a:lnTo>
                    <a:pt x="111462" y="104689"/>
                  </a:lnTo>
                  <a:lnTo>
                    <a:pt x="114728" y="104384"/>
                  </a:lnTo>
                  <a:lnTo>
                    <a:pt x="118045" y="103837"/>
                  </a:lnTo>
                  <a:lnTo>
                    <a:pt x="121342" y="103875"/>
                  </a:lnTo>
                  <a:lnTo>
                    <a:pt x="124639" y="103914"/>
                  </a:lnTo>
                  <a:lnTo>
                    <a:pt x="127953" y="104447"/>
                  </a:lnTo>
                  <a:lnTo>
                    <a:pt x="131245" y="104921"/>
                  </a:lnTo>
                  <a:lnTo>
                    <a:pt x="134537" y="105395"/>
                  </a:lnTo>
                  <a:lnTo>
                    <a:pt x="137825" y="105837"/>
                  </a:lnTo>
                  <a:lnTo>
                    <a:pt x="141094" y="106718"/>
                  </a:lnTo>
                  <a:lnTo>
                    <a:pt x="144364" y="107599"/>
                  </a:lnTo>
                  <a:lnTo>
                    <a:pt x="147621" y="108732"/>
                  </a:lnTo>
                  <a:lnTo>
                    <a:pt x="150864" y="110206"/>
                  </a:lnTo>
                  <a:lnTo>
                    <a:pt x="154106" y="111681"/>
                  </a:lnTo>
                  <a:lnTo>
                    <a:pt x="157333" y="113776"/>
                  </a:lnTo>
                  <a:lnTo>
                    <a:pt x="160551" y="115567"/>
                  </a:lnTo>
                  <a:lnTo>
                    <a:pt x="163769" y="117358"/>
                  </a:lnTo>
                  <a:lnTo>
                    <a:pt x="185506" y="134102"/>
                  </a:lnTo>
                  <a:lnTo>
                    <a:pt x="187711" y="136600"/>
                  </a:lnTo>
                  <a:lnTo>
                    <a:pt x="195435" y="150697"/>
                  </a:lnTo>
                  <a:lnTo>
                    <a:pt x="196533" y="153667"/>
                  </a:lnTo>
                  <a:lnTo>
                    <a:pt x="199528" y="172530"/>
                  </a:lnTo>
                  <a:lnTo>
                    <a:pt x="199898" y="175763"/>
                  </a:lnTo>
                  <a:lnTo>
                    <a:pt x="199701" y="178990"/>
                  </a:lnTo>
                  <a:lnTo>
                    <a:pt x="199505" y="182216"/>
                  </a:lnTo>
                  <a:lnTo>
                    <a:pt x="199003" y="185463"/>
                  </a:lnTo>
                  <a:lnTo>
                    <a:pt x="177242" y="220947"/>
                  </a:lnTo>
                  <a:lnTo>
                    <a:pt x="174464" y="224416"/>
                  </a:lnTo>
                  <a:lnTo>
                    <a:pt x="171111" y="227343"/>
                  </a:lnTo>
                  <a:lnTo>
                    <a:pt x="167758" y="230268"/>
                  </a:lnTo>
                  <a:lnTo>
                    <a:pt x="164058" y="233006"/>
                  </a:lnTo>
                  <a:lnTo>
                    <a:pt x="159913" y="235293"/>
                  </a:lnTo>
                  <a:lnTo>
                    <a:pt x="155768" y="237581"/>
                  </a:lnTo>
                  <a:lnTo>
                    <a:pt x="151156" y="239217"/>
                  </a:lnTo>
                  <a:lnTo>
                    <a:pt x="146240" y="241067"/>
                  </a:lnTo>
                  <a:lnTo>
                    <a:pt x="141323" y="242916"/>
                  </a:lnTo>
                  <a:lnTo>
                    <a:pt x="135960" y="244805"/>
                  </a:lnTo>
                  <a:lnTo>
                    <a:pt x="130414" y="246391"/>
                  </a:lnTo>
                  <a:lnTo>
                    <a:pt x="124867" y="247977"/>
                  </a:lnTo>
                  <a:lnTo>
                    <a:pt x="119230" y="249400"/>
                  </a:lnTo>
                  <a:lnTo>
                    <a:pt x="112962" y="250584"/>
                  </a:lnTo>
                  <a:lnTo>
                    <a:pt x="106694" y="251769"/>
                  </a:lnTo>
                  <a:lnTo>
                    <a:pt x="64340" y="255459"/>
                  </a:lnTo>
                  <a:lnTo>
                    <a:pt x="57890" y="254995"/>
                  </a:lnTo>
                  <a:lnTo>
                    <a:pt x="49960" y="254572"/>
                  </a:lnTo>
                  <a:lnTo>
                    <a:pt x="3983" y="251000"/>
                  </a:lnTo>
                  <a:lnTo>
                    <a:pt x="0" y="250653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970574" y="5914416"/>
            <a:ext cx="1279525" cy="200492"/>
            <a:chOff x="970573" y="5919386"/>
            <a:chExt cx="1279525" cy="200660"/>
          </a:xfrm>
        </p:grpSpPr>
        <p:sp>
          <p:nvSpPr>
            <p:cNvPr id="33" name="object 33"/>
            <p:cNvSpPr/>
            <p:nvPr/>
          </p:nvSpPr>
          <p:spPr>
            <a:xfrm>
              <a:off x="1105317" y="5928911"/>
              <a:ext cx="996315" cy="76835"/>
            </a:xfrm>
            <a:custGeom>
              <a:avLst/>
              <a:gdLst/>
              <a:ahLst/>
              <a:cxnLst/>
              <a:rect l="l" t="t" r="r" b="b"/>
              <a:pathLst>
                <a:path w="996314" h="76835">
                  <a:moveTo>
                    <a:pt x="0" y="76378"/>
                  </a:moveTo>
                  <a:lnTo>
                    <a:pt x="4317" y="75859"/>
                  </a:lnTo>
                  <a:lnTo>
                    <a:pt x="10366" y="75128"/>
                  </a:lnTo>
                  <a:lnTo>
                    <a:pt x="18115" y="74212"/>
                  </a:lnTo>
                  <a:lnTo>
                    <a:pt x="27537" y="73137"/>
                  </a:lnTo>
                  <a:lnTo>
                    <a:pt x="38930" y="71889"/>
                  </a:lnTo>
                  <a:lnTo>
                    <a:pt x="52208" y="70462"/>
                  </a:lnTo>
                  <a:lnTo>
                    <a:pt x="66761" y="68890"/>
                  </a:lnTo>
                  <a:lnTo>
                    <a:pt x="81981" y="67206"/>
                  </a:lnTo>
                  <a:lnTo>
                    <a:pt x="98012" y="65363"/>
                  </a:lnTo>
                  <a:lnTo>
                    <a:pt x="115076" y="63362"/>
                  </a:lnTo>
                  <a:lnTo>
                    <a:pt x="132683" y="61311"/>
                  </a:lnTo>
                  <a:lnTo>
                    <a:pt x="186073" y="55441"/>
                  </a:lnTo>
                  <a:lnTo>
                    <a:pt x="240051" y="50170"/>
                  </a:lnTo>
                  <a:lnTo>
                    <a:pt x="275734" y="47199"/>
                  </a:lnTo>
                  <a:lnTo>
                    <a:pt x="293166" y="45727"/>
                  </a:lnTo>
                  <a:lnTo>
                    <a:pt x="310229" y="44211"/>
                  </a:lnTo>
                  <a:lnTo>
                    <a:pt x="327011" y="42689"/>
                  </a:lnTo>
                  <a:lnTo>
                    <a:pt x="343537" y="41205"/>
                  </a:lnTo>
                  <a:lnTo>
                    <a:pt x="391790" y="37227"/>
                  </a:lnTo>
                  <a:lnTo>
                    <a:pt x="437718" y="33960"/>
                  </a:lnTo>
                  <a:lnTo>
                    <a:pt x="481098" y="31472"/>
                  </a:lnTo>
                  <a:lnTo>
                    <a:pt x="522155" y="29827"/>
                  </a:lnTo>
                  <a:lnTo>
                    <a:pt x="535416" y="29262"/>
                  </a:lnTo>
                  <a:lnTo>
                    <a:pt x="548515" y="28596"/>
                  </a:lnTo>
                  <a:lnTo>
                    <a:pt x="561426" y="27880"/>
                  </a:lnTo>
                  <a:lnTo>
                    <a:pt x="574119" y="27150"/>
                  </a:lnTo>
                  <a:lnTo>
                    <a:pt x="586565" y="26444"/>
                  </a:lnTo>
                  <a:lnTo>
                    <a:pt x="598750" y="25758"/>
                  </a:lnTo>
                  <a:lnTo>
                    <a:pt x="610693" y="25078"/>
                  </a:lnTo>
                  <a:lnTo>
                    <a:pt x="622409" y="24419"/>
                  </a:lnTo>
                  <a:lnTo>
                    <a:pt x="667093" y="22164"/>
                  </a:lnTo>
                  <a:lnTo>
                    <a:pt x="708858" y="20530"/>
                  </a:lnTo>
                  <a:lnTo>
                    <a:pt x="748657" y="19484"/>
                  </a:lnTo>
                  <a:lnTo>
                    <a:pt x="794771" y="18823"/>
                  </a:lnTo>
                  <a:lnTo>
                    <a:pt x="836416" y="18632"/>
                  </a:lnTo>
                  <a:lnTo>
                    <a:pt x="844016" y="18631"/>
                  </a:lnTo>
                  <a:lnTo>
                    <a:pt x="851377" y="18638"/>
                  </a:lnTo>
                  <a:lnTo>
                    <a:pt x="892578" y="18778"/>
                  </a:lnTo>
                  <a:lnTo>
                    <a:pt x="899395" y="18824"/>
                  </a:lnTo>
                  <a:lnTo>
                    <a:pt x="906078" y="18863"/>
                  </a:lnTo>
                  <a:lnTo>
                    <a:pt x="912761" y="18903"/>
                  </a:lnTo>
                  <a:lnTo>
                    <a:pt x="919012" y="19214"/>
                  </a:lnTo>
                  <a:lnTo>
                    <a:pt x="924745" y="18979"/>
                  </a:lnTo>
                  <a:lnTo>
                    <a:pt x="930479" y="18743"/>
                  </a:lnTo>
                  <a:lnTo>
                    <a:pt x="935654" y="18054"/>
                  </a:lnTo>
                  <a:lnTo>
                    <a:pt x="940478" y="17451"/>
                  </a:lnTo>
                  <a:lnTo>
                    <a:pt x="945302" y="16848"/>
                  </a:lnTo>
                  <a:lnTo>
                    <a:pt x="949600" y="16046"/>
                  </a:lnTo>
                  <a:lnTo>
                    <a:pt x="953689" y="15361"/>
                  </a:lnTo>
                  <a:lnTo>
                    <a:pt x="957779" y="14678"/>
                  </a:lnTo>
                  <a:lnTo>
                    <a:pt x="961447" y="13955"/>
                  </a:lnTo>
                  <a:lnTo>
                    <a:pt x="965013" y="13347"/>
                  </a:lnTo>
                  <a:lnTo>
                    <a:pt x="968580" y="12738"/>
                  </a:lnTo>
                  <a:lnTo>
                    <a:pt x="971850" y="12178"/>
                  </a:lnTo>
                  <a:lnTo>
                    <a:pt x="975089" y="11711"/>
                  </a:lnTo>
                  <a:lnTo>
                    <a:pt x="978328" y="11243"/>
                  </a:lnTo>
                  <a:lnTo>
                    <a:pt x="981383" y="11131"/>
                  </a:lnTo>
                  <a:lnTo>
                    <a:pt x="984447" y="10543"/>
                  </a:lnTo>
                  <a:lnTo>
                    <a:pt x="987511" y="9956"/>
                  </a:lnTo>
                  <a:lnTo>
                    <a:pt x="991559" y="9005"/>
                  </a:lnTo>
                  <a:lnTo>
                    <a:pt x="993475" y="8187"/>
                  </a:lnTo>
                  <a:lnTo>
                    <a:pt x="995391" y="7370"/>
                  </a:lnTo>
                  <a:lnTo>
                    <a:pt x="996008" y="6432"/>
                  </a:lnTo>
                  <a:lnTo>
                    <a:pt x="995944" y="5638"/>
                  </a:lnTo>
                  <a:lnTo>
                    <a:pt x="995881" y="4845"/>
                  </a:lnTo>
                  <a:lnTo>
                    <a:pt x="984829" y="1758"/>
                  </a:lnTo>
                  <a:lnTo>
                    <a:pt x="980777" y="1294"/>
                  </a:lnTo>
                  <a:lnTo>
                    <a:pt x="974325" y="938"/>
                  </a:lnTo>
                  <a:lnTo>
                    <a:pt x="968783" y="646"/>
                  </a:lnTo>
                  <a:lnTo>
                    <a:pt x="963240" y="352"/>
                  </a:lnTo>
                  <a:lnTo>
                    <a:pt x="954441" y="107"/>
                  </a:lnTo>
                  <a:lnTo>
                    <a:pt x="951573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80098" y="5967880"/>
              <a:ext cx="1260475" cy="142875"/>
            </a:xfrm>
            <a:custGeom>
              <a:avLst/>
              <a:gdLst/>
              <a:ahLst/>
              <a:cxnLst/>
              <a:rect l="l" t="t" r="r" b="b"/>
              <a:pathLst>
                <a:path w="1260475" h="142875">
                  <a:moveTo>
                    <a:pt x="1347" y="142264"/>
                  </a:moveTo>
                  <a:lnTo>
                    <a:pt x="2157" y="141994"/>
                  </a:lnTo>
                  <a:lnTo>
                    <a:pt x="0" y="141813"/>
                  </a:lnTo>
                  <a:lnTo>
                    <a:pt x="6206" y="140643"/>
                  </a:lnTo>
                  <a:lnTo>
                    <a:pt x="11793" y="139658"/>
                  </a:lnTo>
                  <a:lnTo>
                    <a:pt x="19148" y="138444"/>
                  </a:lnTo>
                  <a:lnTo>
                    <a:pt x="28128" y="136981"/>
                  </a:lnTo>
                  <a:lnTo>
                    <a:pt x="38587" y="135247"/>
                  </a:lnTo>
                  <a:lnTo>
                    <a:pt x="50789" y="133152"/>
                  </a:lnTo>
                  <a:lnTo>
                    <a:pt x="64709" y="130736"/>
                  </a:lnTo>
                  <a:lnTo>
                    <a:pt x="79777" y="128173"/>
                  </a:lnTo>
                  <a:lnTo>
                    <a:pt x="128958" y="120638"/>
                  </a:lnTo>
                  <a:lnTo>
                    <a:pt x="182577" y="113012"/>
                  </a:lnTo>
                  <a:lnTo>
                    <a:pt x="219417" y="107892"/>
                  </a:lnTo>
                  <a:lnTo>
                    <a:pt x="237774" y="105336"/>
                  </a:lnTo>
                  <a:lnTo>
                    <a:pt x="256030" y="102748"/>
                  </a:lnTo>
                  <a:lnTo>
                    <a:pt x="274279" y="100135"/>
                  </a:lnTo>
                  <a:lnTo>
                    <a:pt x="292415" y="97579"/>
                  </a:lnTo>
                  <a:lnTo>
                    <a:pt x="345440" y="90794"/>
                  </a:lnTo>
                  <a:lnTo>
                    <a:pt x="397046" y="84751"/>
                  </a:lnTo>
                  <a:lnTo>
                    <a:pt x="430900" y="80914"/>
                  </a:lnTo>
                  <a:lnTo>
                    <a:pt x="447568" y="78999"/>
                  </a:lnTo>
                  <a:lnTo>
                    <a:pt x="464005" y="77041"/>
                  </a:lnTo>
                  <a:lnTo>
                    <a:pt x="480242" y="75065"/>
                  </a:lnTo>
                  <a:lnTo>
                    <a:pt x="496360" y="73132"/>
                  </a:lnTo>
                  <a:lnTo>
                    <a:pt x="512438" y="71301"/>
                  </a:lnTo>
                  <a:lnTo>
                    <a:pt x="528502" y="69613"/>
                  </a:lnTo>
                  <a:lnTo>
                    <a:pt x="544508" y="68026"/>
                  </a:lnTo>
                  <a:lnTo>
                    <a:pt x="560430" y="66484"/>
                  </a:lnTo>
                  <a:lnTo>
                    <a:pt x="576237" y="64932"/>
                  </a:lnTo>
                  <a:lnTo>
                    <a:pt x="591890" y="63336"/>
                  </a:lnTo>
                  <a:lnTo>
                    <a:pt x="607414" y="61732"/>
                  </a:lnTo>
                  <a:lnTo>
                    <a:pt x="622883" y="60168"/>
                  </a:lnTo>
                  <a:lnTo>
                    <a:pt x="638375" y="58689"/>
                  </a:lnTo>
                  <a:lnTo>
                    <a:pt x="653919" y="57335"/>
                  </a:lnTo>
                  <a:lnTo>
                    <a:pt x="669473" y="56071"/>
                  </a:lnTo>
                  <a:lnTo>
                    <a:pt x="684998" y="54837"/>
                  </a:lnTo>
                  <a:lnTo>
                    <a:pt x="700457" y="53571"/>
                  </a:lnTo>
                  <a:lnTo>
                    <a:pt x="715849" y="52238"/>
                  </a:lnTo>
                  <a:lnTo>
                    <a:pt x="731191" y="50879"/>
                  </a:lnTo>
                  <a:lnTo>
                    <a:pt x="746471" y="49538"/>
                  </a:lnTo>
                  <a:lnTo>
                    <a:pt x="761677" y="48264"/>
                  </a:lnTo>
                  <a:lnTo>
                    <a:pt x="776805" y="47093"/>
                  </a:lnTo>
                  <a:lnTo>
                    <a:pt x="791863" y="45992"/>
                  </a:lnTo>
                  <a:lnTo>
                    <a:pt x="806852" y="44903"/>
                  </a:lnTo>
                  <a:lnTo>
                    <a:pt x="821777" y="43765"/>
                  </a:lnTo>
                  <a:lnTo>
                    <a:pt x="836670" y="42545"/>
                  </a:lnTo>
                  <a:lnTo>
                    <a:pt x="851518" y="41280"/>
                  </a:lnTo>
                  <a:lnTo>
                    <a:pt x="866257" y="40020"/>
                  </a:lnTo>
                  <a:lnTo>
                    <a:pt x="880819" y="38815"/>
                  </a:lnTo>
                  <a:lnTo>
                    <a:pt x="895239" y="37701"/>
                  </a:lnTo>
                  <a:lnTo>
                    <a:pt x="909535" y="36645"/>
                  </a:lnTo>
                  <a:lnTo>
                    <a:pt x="923617" y="35590"/>
                  </a:lnTo>
                  <a:lnTo>
                    <a:pt x="937395" y="34481"/>
                  </a:lnTo>
                  <a:lnTo>
                    <a:pt x="950899" y="33280"/>
                  </a:lnTo>
                  <a:lnTo>
                    <a:pt x="964158" y="32027"/>
                  </a:lnTo>
                  <a:lnTo>
                    <a:pt x="977087" y="30773"/>
                  </a:lnTo>
                  <a:lnTo>
                    <a:pt x="989600" y="29570"/>
                  </a:lnTo>
                  <a:lnTo>
                    <a:pt x="1001678" y="28417"/>
                  </a:lnTo>
                  <a:lnTo>
                    <a:pt x="1013367" y="27291"/>
                  </a:lnTo>
                  <a:lnTo>
                    <a:pt x="1024673" y="26213"/>
                  </a:lnTo>
                  <a:lnTo>
                    <a:pt x="1035603" y="25206"/>
                  </a:lnTo>
                  <a:lnTo>
                    <a:pt x="1046168" y="24311"/>
                  </a:lnTo>
                  <a:lnTo>
                    <a:pt x="1056364" y="23503"/>
                  </a:lnTo>
                  <a:lnTo>
                    <a:pt x="1066164" y="22710"/>
                  </a:lnTo>
                  <a:lnTo>
                    <a:pt x="1108905" y="17967"/>
                  </a:lnTo>
                  <a:lnTo>
                    <a:pt x="1130071" y="15275"/>
                  </a:lnTo>
                  <a:lnTo>
                    <a:pt x="1136543" y="14465"/>
                  </a:lnTo>
                  <a:lnTo>
                    <a:pt x="1178676" y="9897"/>
                  </a:lnTo>
                  <a:lnTo>
                    <a:pt x="1184309" y="9402"/>
                  </a:lnTo>
                  <a:lnTo>
                    <a:pt x="1189139" y="9062"/>
                  </a:lnTo>
                  <a:lnTo>
                    <a:pt x="1193660" y="8785"/>
                  </a:lnTo>
                  <a:lnTo>
                    <a:pt x="1198181" y="8507"/>
                  </a:lnTo>
                  <a:lnTo>
                    <a:pt x="1202065" y="8355"/>
                  </a:lnTo>
                  <a:lnTo>
                    <a:pt x="1205801" y="8233"/>
                  </a:lnTo>
                  <a:lnTo>
                    <a:pt x="1209537" y="8112"/>
                  </a:lnTo>
                  <a:lnTo>
                    <a:pt x="1212828" y="8349"/>
                  </a:lnTo>
                  <a:lnTo>
                    <a:pt x="1216076" y="8056"/>
                  </a:lnTo>
                  <a:lnTo>
                    <a:pt x="1219325" y="7763"/>
                  </a:lnTo>
                  <a:lnTo>
                    <a:pt x="1222300" y="7075"/>
                  </a:lnTo>
                  <a:lnTo>
                    <a:pt x="1225292" y="6475"/>
                  </a:lnTo>
                  <a:lnTo>
                    <a:pt x="1228285" y="5877"/>
                  </a:lnTo>
                  <a:lnTo>
                    <a:pt x="1230865" y="5112"/>
                  </a:lnTo>
                  <a:lnTo>
                    <a:pt x="1234031" y="4463"/>
                  </a:lnTo>
                  <a:lnTo>
                    <a:pt x="1252611" y="1498"/>
                  </a:lnTo>
                  <a:lnTo>
                    <a:pt x="1255175" y="1071"/>
                  </a:lnTo>
                  <a:lnTo>
                    <a:pt x="1257739" y="644"/>
                  </a:lnTo>
                  <a:lnTo>
                    <a:pt x="1259103" y="29"/>
                  </a:lnTo>
                  <a:lnTo>
                    <a:pt x="1259671" y="15"/>
                  </a:lnTo>
                  <a:lnTo>
                    <a:pt x="1260239" y="0"/>
                  </a:lnTo>
                  <a:lnTo>
                    <a:pt x="1260192" y="518"/>
                  </a:lnTo>
                  <a:lnTo>
                    <a:pt x="1258586" y="982"/>
                  </a:lnTo>
                  <a:lnTo>
                    <a:pt x="1256980" y="1446"/>
                  </a:lnTo>
                  <a:lnTo>
                    <a:pt x="1253265" y="2173"/>
                  </a:lnTo>
                  <a:lnTo>
                    <a:pt x="1250035" y="2797"/>
                  </a:lnTo>
                  <a:lnTo>
                    <a:pt x="1246805" y="3421"/>
                  </a:lnTo>
                  <a:lnTo>
                    <a:pt x="1241010" y="4405"/>
                  </a:lnTo>
                  <a:lnTo>
                    <a:pt x="1239205" y="4728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254002" y="6964578"/>
            <a:ext cx="393065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7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25</a:t>
            </a:fld>
            <a:endParaRPr spc="-17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388" y="6834793"/>
            <a:ext cx="541655" cy="539297"/>
            <a:chOff x="179387" y="6840537"/>
            <a:chExt cx="541655" cy="539750"/>
          </a:xfrm>
        </p:grpSpPr>
        <p:sp>
          <p:nvSpPr>
            <p:cNvPr id="3" name="object 3"/>
            <p:cNvSpPr/>
            <p:nvPr/>
          </p:nvSpPr>
          <p:spPr>
            <a:xfrm>
              <a:off x="179387" y="6840537"/>
              <a:ext cx="541655" cy="539750"/>
            </a:xfrm>
            <a:custGeom>
              <a:avLst/>
              <a:gdLst/>
              <a:ahLst/>
              <a:cxnLst/>
              <a:rect l="l" t="t" r="r" b="b"/>
              <a:pathLst>
                <a:path w="541655" h="539750">
                  <a:moveTo>
                    <a:pt x="541337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541337" y="539750"/>
                  </a:lnTo>
                  <a:lnTo>
                    <a:pt x="541337" y="0"/>
                  </a:lnTo>
                  <a:close/>
                </a:path>
              </a:pathLst>
            </a:custGeom>
            <a:solidFill>
              <a:srgbClr val="F44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387" y="6840537"/>
              <a:ext cx="541655" cy="539750"/>
            </a:xfrm>
            <a:custGeom>
              <a:avLst/>
              <a:gdLst/>
              <a:ahLst/>
              <a:cxnLst/>
              <a:rect l="l" t="t" r="r" b="b"/>
              <a:pathLst>
                <a:path w="541655" h="539750">
                  <a:moveTo>
                    <a:pt x="541337" y="0"/>
                  </a:moveTo>
                  <a:lnTo>
                    <a:pt x="0" y="0"/>
                  </a:lnTo>
                  <a:lnTo>
                    <a:pt x="0" y="539750"/>
                  </a:lnTo>
                  <a:lnTo>
                    <a:pt x="541337" y="539750"/>
                  </a:lnTo>
                  <a:lnTo>
                    <a:pt x="541337" y="0"/>
                  </a:lnTo>
                  <a:close/>
                </a:path>
              </a:pathLst>
            </a:custGeom>
            <a:solidFill>
              <a:srgbClr val="E74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223011" y="2718563"/>
            <a:ext cx="7999095" cy="3372826"/>
            <a:chOff x="1223010" y="2720848"/>
            <a:chExt cx="7999095" cy="33756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8" y="2720848"/>
              <a:ext cx="7799258" cy="30623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010" y="3717596"/>
              <a:ext cx="2703465" cy="19548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1877" y="3764082"/>
              <a:ext cx="2543505" cy="193688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699612" y="5795581"/>
              <a:ext cx="6350" cy="3810"/>
            </a:xfrm>
            <a:custGeom>
              <a:avLst/>
              <a:gdLst/>
              <a:ahLst/>
              <a:cxnLst/>
              <a:rect l="l" t="t" r="r" b="b"/>
              <a:pathLst>
                <a:path w="6350" h="3810">
                  <a:moveTo>
                    <a:pt x="0" y="0"/>
                  </a:moveTo>
                  <a:lnTo>
                    <a:pt x="1620" y="0"/>
                  </a:lnTo>
                  <a:lnTo>
                    <a:pt x="3774" y="1620"/>
                  </a:lnTo>
                  <a:lnTo>
                    <a:pt x="5829" y="3776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58117" y="5778100"/>
              <a:ext cx="170815" cy="309245"/>
            </a:xfrm>
            <a:custGeom>
              <a:avLst/>
              <a:gdLst/>
              <a:ahLst/>
              <a:cxnLst/>
              <a:rect l="l" t="t" r="r" b="b"/>
              <a:pathLst>
                <a:path w="170815" h="309245">
                  <a:moveTo>
                    <a:pt x="93952" y="179529"/>
                  </a:moveTo>
                  <a:lnTo>
                    <a:pt x="92332" y="178989"/>
                  </a:lnTo>
                  <a:lnTo>
                    <a:pt x="88547" y="177276"/>
                  </a:lnTo>
                  <a:lnTo>
                    <a:pt x="84232" y="176288"/>
                  </a:lnTo>
                  <a:lnTo>
                    <a:pt x="79918" y="175299"/>
                  </a:lnTo>
                  <a:lnTo>
                    <a:pt x="74614" y="171402"/>
                  </a:lnTo>
                  <a:lnTo>
                    <a:pt x="68066" y="173598"/>
                  </a:lnTo>
                  <a:lnTo>
                    <a:pt x="33902" y="201663"/>
                  </a:lnTo>
                  <a:lnTo>
                    <a:pt x="12131" y="235000"/>
                  </a:lnTo>
                  <a:lnTo>
                    <a:pt x="1527" y="265058"/>
                  </a:lnTo>
                  <a:lnTo>
                    <a:pt x="96" y="272062"/>
                  </a:lnTo>
                  <a:lnTo>
                    <a:pt x="12034" y="303560"/>
                  </a:lnTo>
                  <a:lnTo>
                    <a:pt x="14880" y="305447"/>
                  </a:lnTo>
                  <a:lnTo>
                    <a:pt x="17977" y="306490"/>
                  </a:lnTo>
                  <a:lnTo>
                    <a:pt x="21611" y="307321"/>
                  </a:lnTo>
                  <a:lnTo>
                    <a:pt x="25244" y="308151"/>
                  </a:lnTo>
                  <a:lnTo>
                    <a:pt x="29617" y="308651"/>
                  </a:lnTo>
                  <a:lnTo>
                    <a:pt x="33837" y="308542"/>
                  </a:lnTo>
                  <a:lnTo>
                    <a:pt x="38057" y="308433"/>
                  </a:lnTo>
                  <a:lnTo>
                    <a:pt x="42595" y="307766"/>
                  </a:lnTo>
                  <a:lnTo>
                    <a:pt x="46930" y="306666"/>
                  </a:lnTo>
                  <a:lnTo>
                    <a:pt x="51265" y="305566"/>
                  </a:lnTo>
                  <a:lnTo>
                    <a:pt x="55654" y="303619"/>
                  </a:lnTo>
                  <a:lnTo>
                    <a:pt x="59850" y="301940"/>
                  </a:lnTo>
                  <a:lnTo>
                    <a:pt x="64047" y="300261"/>
                  </a:lnTo>
                  <a:lnTo>
                    <a:pt x="68154" y="298815"/>
                  </a:lnTo>
                  <a:lnTo>
                    <a:pt x="72107" y="296593"/>
                  </a:lnTo>
                  <a:lnTo>
                    <a:pt x="76061" y="294370"/>
                  </a:lnTo>
                  <a:lnTo>
                    <a:pt x="79600" y="291529"/>
                  </a:lnTo>
                  <a:lnTo>
                    <a:pt x="83570" y="288602"/>
                  </a:lnTo>
                  <a:lnTo>
                    <a:pt x="87539" y="285675"/>
                  </a:lnTo>
                  <a:lnTo>
                    <a:pt x="92082" y="282350"/>
                  </a:lnTo>
                  <a:lnTo>
                    <a:pt x="95925" y="279028"/>
                  </a:lnTo>
                  <a:lnTo>
                    <a:pt x="113167" y="260596"/>
                  </a:lnTo>
                  <a:lnTo>
                    <a:pt x="116303" y="256439"/>
                  </a:lnTo>
                  <a:lnTo>
                    <a:pt x="119438" y="252283"/>
                  </a:lnTo>
                  <a:lnTo>
                    <a:pt x="122698" y="248187"/>
                  </a:lnTo>
                  <a:lnTo>
                    <a:pt x="125440" y="243731"/>
                  </a:lnTo>
                  <a:lnTo>
                    <a:pt x="141558" y="208753"/>
                  </a:lnTo>
                  <a:lnTo>
                    <a:pt x="144895" y="197260"/>
                  </a:lnTo>
                  <a:lnTo>
                    <a:pt x="146412" y="191453"/>
                  </a:lnTo>
                  <a:lnTo>
                    <a:pt x="147628" y="185415"/>
                  </a:lnTo>
                  <a:lnTo>
                    <a:pt x="148634" y="179314"/>
                  </a:lnTo>
                  <a:lnTo>
                    <a:pt x="149639" y="173213"/>
                  </a:lnTo>
                  <a:lnTo>
                    <a:pt x="152373" y="132923"/>
                  </a:lnTo>
                  <a:lnTo>
                    <a:pt x="152595" y="111356"/>
                  </a:lnTo>
                  <a:lnTo>
                    <a:pt x="152548" y="103883"/>
                  </a:lnTo>
                  <a:lnTo>
                    <a:pt x="152502" y="97084"/>
                  </a:lnTo>
                  <a:lnTo>
                    <a:pt x="152455" y="90285"/>
                  </a:lnTo>
                  <a:lnTo>
                    <a:pt x="152348" y="83986"/>
                  </a:lnTo>
                  <a:lnTo>
                    <a:pt x="152253" y="77705"/>
                  </a:lnTo>
                  <a:lnTo>
                    <a:pt x="152159" y="71424"/>
                  </a:lnTo>
                  <a:lnTo>
                    <a:pt x="152039" y="65162"/>
                  </a:lnTo>
                  <a:lnTo>
                    <a:pt x="151937" y="59398"/>
                  </a:lnTo>
                  <a:lnTo>
                    <a:pt x="151835" y="53634"/>
                  </a:lnTo>
                  <a:lnTo>
                    <a:pt x="151729" y="48185"/>
                  </a:lnTo>
                  <a:lnTo>
                    <a:pt x="151641" y="43119"/>
                  </a:lnTo>
                  <a:lnTo>
                    <a:pt x="151552" y="38052"/>
                  </a:lnTo>
                  <a:lnTo>
                    <a:pt x="151472" y="33397"/>
                  </a:lnTo>
                  <a:lnTo>
                    <a:pt x="151405" y="29000"/>
                  </a:lnTo>
                  <a:lnTo>
                    <a:pt x="151338" y="24604"/>
                  </a:lnTo>
                  <a:lnTo>
                    <a:pt x="151283" y="20596"/>
                  </a:lnTo>
                  <a:lnTo>
                    <a:pt x="151238" y="16742"/>
                  </a:lnTo>
                  <a:lnTo>
                    <a:pt x="151193" y="12888"/>
                  </a:lnTo>
                  <a:lnTo>
                    <a:pt x="151432" y="8535"/>
                  </a:lnTo>
                  <a:lnTo>
                    <a:pt x="151136" y="5877"/>
                  </a:lnTo>
                  <a:lnTo>
                    <a:pt x="150840" y="3219"/>
                  </a:lnTo>
                  <a:lnTo>
                    <a:pt x="150104" y="1594"/>
                  </a:lnTo>
                  <a:lnTo>
                    <a:pt x="149462" y="797"/>
                  </a:lnTo>
                  <a:lnTo>
                    <a:pt x="148821" y="0"/>
                  </a:lnTo>
                  <a:lnTo>
                    <a:pt x="147994" y="285"/>
                  </a:lnTo>
                  <a:lnTo>
                    <a:pt x="142426" y="24157"/>
                  </a:lnTo>
                  <a:lnTo>
                    <a:pt x="142112" y="28332"/>
                  </a:lnTo>
                  <a:lnTo>
                    <a:pt x="141616" y="33142"/>
                  </a:lnTo>
                  <a:lnTo>
                    <a:pt x="141703" y="38234"/>
                  </a:lnTo>
                  <a:lnTo>
                    <a:pt x="141789" y="43326"/>
                  </a:lnTo>
                  <a:lnTo>
                    <a:pt x="142402" y="48943"/>
                  </a:lnTo>
                  <a:lnTo>
                    <a:pt x="142944" y="54709"/>
                  </a:lnTo>
                  <a:lnTo>
                    <a:pt x="143485" y="60473"/>
                  </a:lnTo>
                  <a:lnTo>
                    <a:pt x="144277" y="66620"/>
                  </a:lnTo>
                  <a:lnTo>
                    <a:pt x="144954" y="72822"/>
                  </a:lnTo>
                  <a:lnTo>
                    <a:pt x="145632" y="79023"/>
                  </a:lnTo>
                  <a:lnTo>
                    <a:pt x="146108" y="85471"/>
                  </a:lnTo>
                  <a:lnTo>
                    <a:pt x="147008" y="91916"/>
                  </a:lnTo>
                  <a:lnTo>
                    <a:pt x="147908" y="98362"/>
                  </a:lnTo>
                  <a:lnTo>
                    <a:pt x="149227" y="104944"/>
                  </a:lnTo>
                  <a:lnTo>
                    <a:pt x="150355" y="111496"/>
                  </a:lnTo>
                  <a:lnTo>
                    <a:pt x="151483" y="118049"/>
                  </a:lnTo>
                  <a:lnTo>
                    <a:pt x="152728" y="124659"/>
                  </a:lnTo>
                  <a:lnTo>
                    <a:pt x="153778" y="131231"/>
                  </a:lnTo>
                  <a:lnTo>
                    <a:pt x="154829" y="137803"/>
                  </a:lnTo>
                  <a:lnTo>
                    <a:pt x="155826" y="144385"/>
                  </a:lnTo>
                  <a:lnTo>
                    <a:pt x="156659" y="150930"/>
                  </a:lnTo>
                  <a:lnTo>
                    <a:pt x="157492" y="157475"/>
                  </a:lnTo>
                  <a:lnTo>
                    <a:pt x="157925" y="164274"/>
                  </a:lnTo>
                  <a:lnTo>
                    <a:pt x="158778" y="170502"/>
                  </a:lnTo>
                  <a:lnTo>
                    <a:pt x="159631" y="176732"/>
                  </a:lnTo>
                  <a:lnTo>
                    <a:pt x="160788" y="182753"/>
                  </a:lnTo>
                  <a:lnTo>
                    <a:pt x="161776" y="188305"/>
                  </a:lnTo>
                  <a:lnTo>
                    <a:pt x="162763" y="193857"/>
                  </a:lnTo>
                  <a:lnTo>
                    <a:pt x="163816" y="199006"/>
                  </a:lnTo>
                  <a:lnTo>
                    <a:pt x="164703" y="203817"/>
                  </a:lnTo>
                  <a:lnTo>
                    <a:pt x="165591" y="208627"/>
                  </a:lnTo>
                  <a:lnTo>
                    <a:pt x="166413" y="213005"/>
                  </a:lnTo>
                  <a:lnTo>
                    <a:pt x="167099" y="217167"/>
                  </a:lnTo>
                  <a:lnTo>
                    <a:pt x="167785" y="221328"/>
                  </a:lnTo>
                  <a:lnTo>
                    <a:pt x="169912" y="239187"/>
                  </a:lnTo>
                  <a:lnTo>
                    <a:pt x="170193" y="242257"/>
                  </a:lnTo>
                  <a:lnTo>
                    <a:pt x="170405" y="245872"/>
                  </a:lnTo>
                  <a:lnTo>
                    <a:pt x="170504" y="247208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92354" y="363422"/>
            <a:ext cx="22078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-90" dirty="0"/>
              <a:t>x</a:t>
            </a:r>
            <a:r>
              <a:rPr dirty="0"/>
              <a:t>ample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1893854" y="1590666"/>
            <a:ext cx="2603500" cy="742961"/>
            <a:chOff x="1893854" y="1592002"/>
            <a:chExt cx="2603500" cy="743585"/>
          </a:xfrm>
        </p:grpSpPr>
        <p:sp>
          <p:nvSpPr>
            <p:cNvPr id="13" name="object 13"/>
            <p:cNvSpPr/>
            <p:nvPr/>
          </p:nvSpPr>
          <p:spPr>
            <a:xfrm>
              <a:off x="2004571" y="1601527"/>
              <a:ext cx="167640" cy="316230"/>
            </a:xfrm>
            <a:custGeom>
              <a:avLst/>
              <a:gdLst/>
              <a:ahLst/>
              <a:cxnLst/>
              <a:rect l="l" t="t" r="r" b="b"/>
              <a:pathLst>
                <a:path w="167639" h="316230">
                  <a:moveTo>
                    <a:pt x="139363" y="161931"/>
                  </a:moveTo>
                  <a:lnTo>
                    <a:pt x="140173" y="158960"/>
                  </a:lnTo>
                  <a:lnTo>
                    <a:pt x="142336" y="151568"/>
                  </a:lnTo>
                  <a:lnTo>
                    <a:pt x="144223" y="144105"/>
                  </a:lnTo>
                  <a:lnTo>
                    <a:pt x="153289" y="102830"/>
                  </a:lnTo>
                  <a:lnTo>
                    <a:pt x="156453" y="68679"/>
                  </a:lnTo>
                  <a:lnTo>
                    <a:pt x="156428" y="62491"/>
                  </a:lnTo>
                  <a:lnTo>
                    <a:pt x="156243" y="54458"/>
                  </a:lnTo>
                  <a:lnTo>
                    <a:pt x="155388" y="46808"/>
                  </a:lnTo>
                  <a:lnTo>
                    <a:pt x="154124" y="40409"/>
                  </a:lnTo>
                  <a:lnTo>
                    <a:pt x="152861" y="34011"/>
                  </a:lnTo>
                  <a:lnTo>
                    <a:pt x="150972" y="28864"/>
                  </a:lnTo>
                  <a:lnTo>
                    <a:pt x="148844" y="24100"/>
                  </a:lnTo>
                  <a:lnTo>
                    <a:pt x="146715" y="19336"/>
                  </a:lnTo>
                  <a:lnTo>
                    <a:pt x="132408" y="3662"/>
                  </a:lnTo>
                  <a:lnTo>
                    <a:pt x="129289" y="1783"/>
                  </a:lnTo>
                  <a:lnTo>
                    <a:pt x="125958" y="1082"/>
                  </a:lnTo>
                  <a:lnTo>
                    <a:pt x="122639" y="557"/>
                  </a:lnTo>
                  <a:lnTo>
                    <a:pt x="119321" y="31"/>
                  </a:lnTo>
                  <a:lnTo>
                    <a:pt x="115892" y="0"/>
                  </a:lnTo>
                  <a:lnTo>
                    <a:pt x="112499" y="510"/>
                  </a:lnTo>
                  <a:lnTo>
                    <a:pt x="109105" y="1021"/>
                  </a:lnTo>
                  <a:lnTo>
                    <a:pt x="82129" y="17157"/>
                  </a:lnTo>
                  <a:lnTo>
                    <a:pt x="79090" y="19956"/>
                  </a:lnTo>
                  <a:lnTo>
                    <a:pt x="76531" y="23064"/>
                  </a:lnTo>
                  <a:lnTo>
                    <a:pt x="73898" y="26200"/>
                  </a:lnTo>
                  <a:lnTo>
                    <a:pt x="71266" y="29336"/>
                  </a:lnTo>
                  <a:lnTo>
                    <a:pt x="68586" y="32660"/>
                  </a:lnTo>
                  <a:lnTo>
                    <a:pt x="66334" y="35971"/>
                  </a:lnTo>
                  <a:lnTo>
                    <a:pt x="64082" y="39281"/>
                  </a:lnTo>
                  <a:lnTo>
                    <a:pt x="62066" y="42689"/>
                  </a:lnTo>
                  <a:lnTo>
                    <a:pt x="52178" y="79561"/>
                  </a:lnTo>
                  <a:lnTo>
                    <a:pt x="51952" y="89606"/>
                  </a:lnTo>
                  <a:lnTo>
                    <a:pt x="51740" y="93557"/>
                  </a:lnTo>
                  <a:lnTo>
                    <a:pt x="52065" y="97404"/>
                  </a:lnTo>
                  <a:lnTo>
                    <a:pt x="52391" y="101253"/>
                  </a:lnTo>
                  <a:lnTo>
                    <a:pt x="52964" y="105276"/>
                  </a:lnTo>
                  <a:lnTo>
                    <a:pt x="53970" y="109173"/>
                  </a:lnTo>
                  <a:lnTo>
                    <a:pt x="54976" y="113070"/>
                  </a:lnTo>
                  <a:lnTo>
                    <a:pt x="56385" y="116716"/>
                  </a:lnTo>
                  <a:lnTo>
                    <a:pt x="58101" y="120785"/>
                  </a:lnTo>
                  <a:lnTo>
                    <a:pt x="59816" y="124854"/>
                  </a:lnTo>
                  <a:lnTo>
                    <a:pt x="72009" y="146425"/>
                  </a:lnTo>
                  <a:lnTo>
                    <a:pt x="74775" y="150615"/>
                  </a:lnTo>
                  <a:lnTo>
                    <a:pt x="77795" y="154477"/>
                  </a:lnTo>
                  <a:lnTo>
                    <a:pt x="80854" y="158722"/>
                  </a:lnTo>
                  <a:lnTo>
                    <a:pt x="83913" y="162967"/>
                  </a:lnTo>
                  <a:lnTo>
                    <a:pt x="87138" y="167536"/>
                  </a:lnTo>
                  <a:lnTo>
                    <a:pt x="90364" y="171898"/>
                  </a:lnTo>
                  <a:lnTo>
                    <a:pt x="93590" y="176260"/>
                  </a:lnTo>
                  <a:lnTo>
                    <a:pt x="110168" y="197211"/>
                  </a:lnTo>
                  <a:lnTo>
                    <a:pt x="113484" y="201181"/>
                  </a:lnTo>
                  <a:lnTo>
                    <a:pt x="116809" y="205004"/>
                  </a:lnTo>
                  <a:lnTo>
                    <a:pt x="120110" y="208715"/>
                  </a:lnTo>
                  <a:lnTo>
                    <a:pt x="123411" y="212426"/>
                  </a:lnTo>
                  <a:lnTo>
                    <a:pt x="126972" y="215987"/>
                  </a:lnTo>
                  <a:lnTo>
                    <a:pt x="129974" y="219478"/>
                  </a:lnTo>
                  <a:lnTo>
                    <a:pt x="132976" y="222968"/>
                  </a:lnTo>
                  <a:lnTo>
                    <a:pt x="135510" y="226333"/>
                  </a:lnTo>
                  <a:lnTo>
                    <a:pt x="138122" y="229660"/>
                  </a:lnTo>
                  <a:lnTo>
                    <a:pt x="140735" y="232988"/>
                  </a:lnTo>
                  <a:lnTo>
                    <a:pt x="143134" y="236222"/>
                  </a:lnTo>
                  <a:lnTo>
                    <a:pt x="145647" y="239442"/>
                  </a:lnTo>
                  <a:lnTo>
                    <a:pt x="148160" y="242662"/>
                  </a:lnTo>
                  <a:lnTo>
                    <a:pt x="150895" y="245822"/>
                  </a:lnTo>
                  <a:lnTo>
                    <a:pt x="153201" y="248982"/>
                  </a:lnTo>
                  <a:lnTo>
                    <a:pt x="155507" y="252141"/>
                  </a:lnTo>
                  <a:lnTo>
                    <a:pt x="157674" y="255266"/>
                  </a:lnTo>
                  <a:lnTo>
                    <a:pt x="159485" y="258398"/>
                  </a:lnTo>
                  <a:lnTo>
                    <a:pt x="161296" y="261530"/>
                  </a:lnTo>
                  <a:lnTo>
                    <a:pt x="167541" y="285774"/>
                  </a:lnTo>
                  <a:lnTo>
                    <a:pt x="167030" y="288719"/>
                  </a:lnTo>
                  <a:lnTo>
                    <a:pt x="166520" y="291664"/>
                  </a:lnTo>
                  <a:lnTo>
                    <a:pt x="165420" y="294003"/>
                  </a:lnTo>
                  <a:lnTo>
                    <a:pt x="163954" y="296444"/>
                  </a:lnTo>
                  <a:lnTo>
                    <a:pt x="162488" y="298886"/>
                  </a:lnTo>
                  <a:lnTo>
                    <a:pt x="160470" y="301323"/>
                  </a:lnTo>
                  <a:lnTo>
                    <a:pt x="158235" y="303367"/>
                  </a:lnTo>
                  <a:lnTo>
                    <a:pt x="156001" y="305412"/>
                  </a:lnTo>
                  <a:lnTo>
                    <a:pt x="131837" y="314538"/>
                  </a:lnTo>
                  <a:lnTo>
                    <a:pt x="128269" y="315079"/>
                  </a:lnTo>
                  <a:lnTo>
                    <a:pt x="124150" y="315646"/>
                  </a:lnTo>
                  <a:lnTo>
                    <a:pt x="120154" y="315611"/>
                  </a:lnTo>
                  <a:lnTo>
                    <a:pt x="116158" y="315577"/>
                  </a:lnTo>
                  <a:lnTo>
                    <a:pt x="112200" y="314917"/>
                  </a:lnTo>
                  <a:lnTo>
                    <a:pt x="107859" y="314330"/>
                  </a:lnTo>
                  <a:lnTo>
                    <a:pt x="103518" y="313742"/>
                  </a:lnTo>
                  <a:lnTo>
                    <a:pt x="98694" y="312852"/>
                  </a:lnTo>
                  <a:lnTo>
                    <a:pt x="94108" y="312088"/>
                  </a:lnTo>
                  <a:lnTo>
                    <a:pt x="89523" y="311324"/>
                  </a:lnTo>
                  <a:lnTo>
                    <a:pt x="84815" y="310740"/>
                  </a:lnTo>
                  <a:lnTo>
                    <a:pt x="80348" y="309748"/>
                  </a:lnTo>
                  <a:lnTo>
                    <a:pt x="75880" y="308755"/>
                  </a:lnTo>
                  <a:lnTo>
                    <a:pt x="71761" y="307343"/>
                  </a:lnTo>
                  <a:lnTo>
                    <a:pt x="67301" y="306135"/>
                  </a:lnTo>
                  <a:lnTo>
                    <a:pt x="62842" y="304927"/>
                  </a:lnTo>
                  <a:lnTo>
                    <a:pt x="58098" y="303881"/>
                  </a:lnTo>
                  <a:lnTo>
                    <a:pt x="53590" y="302501"/>
                  </a:lnTo>
                  <a:lnTo>
                    <a:pt x="49083" y="301121"/>
                  </a:lnTo>
                  <a:lnTo>
                    <a:pt x="44563" y="299355"/>
                  </a:lnTo>
                  <a:lnTo>
                    <a:pt x="40258" y="297853"/>
                  </a:lnTo>
                  <a:lnTo>
                    <a:pt x="35953" y="296351"/>
                  </a:lnTo>
                  <a:lnTo>
                    <a:pt x="31503" y="295066"/>
                  </a:lnTo>
                  <a:lnTo>
                    <a:pt x="27762" y="293489"/>
                  </a:lnTo>
                  <a:lnTo>
                    <a:pt x="24020" y="291911"/>
                  </a:lnTo>
                  <a:lnTo>
                    <a:pt x="20902" y="290004"/>
                  </a:lnTo>
                  <a:lnTo>
                    <a:pt x="17808" y="288387"/>
                  </a:lnTo>
                  <a:lnTo>
                    <a:pt x="14714" y="286770"/>
                  </a:lnTo>
                  <a:lnTo>
                    <a:pt x="11712" y="285417"/>
                  </a:lnTo>
                  <a:lnTo>
                    <a:pt x="9197" y="283785"/>
                  </a:lnTo>
                  <a:lnTo>
                    <a:pt x="0" y="274624"/>
                  </a:lnTo>
                  <a:lnTo>
                    <a:pt x="36" y="272370"/>
                  </a:lnTo>
                  <a:lnTo>
                    <a:pt x="72" y="270116"/>
                  </a:lnTo>
                  <a:lnTo>
                    <a:pt x="1588" y="267385"/>
                  </a:lnTo>
                  <a:lnTo>
                    <a:pt x="2940" y="265068"/>
                  </a:lnTo>
                  <a:lnTo>
                    <a:pt x="4291" y="262751"/>
                  </a:lnTo>
                  <a:lnTo>
                    <a:pt x="7278" y="259568"/>
                  </a:lnTo>
                  <a:lnTo>
                    <a:pt x="8145" y="258467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00477" y="1791473"/>
              <a:ext cx="116205" cy="298450"/>
            </a:xfrm>
            <a:custGeom>
              <a:avLst/>
              <a:gdLst/>
              <a:ahLst/>
              <a:cxnLst/>
              <a:rect l="l" t="t" r="r" b="b"/>
              <a:pathLst>
                <a:path w="116205" h="298450">
                  <a:moveTo>
                    <a:pt x="628" y="10113"/>
                  </a:moveTo>
                  <a:lnTo>
                    <a:pt x="898" y="10113"/>
                  </a:lnTo>
                  <a:lnTo>
                    <a:pt x="0" y="7682"/>
                  </a:lnTo>
                  <a:lnTo>
                    <a:pt x="2248" y="10113"/>
                  </a:lnTo>
                  <a:lnTo>
                    <a:pt x="4497" y="12544"/>
                  </a:lnTo>
                  <a:lnTo>
                    <a:pt x="9106" y="19034"/>
                  </a:lnTo>
                  <a:lnTo>
                    <a:pt x="14122" y="24697"/>
                  </a:lnTo>
                  <a:lnTo>
                    <a:pt x="44784" y="56039"/>
                  </a:lnTo>
                  <a:lnTo>
                    <a:pt x="76729" y="79297"/>
                  </a:lnTo>
                  <a:lnTo>
                    <a:pt x="88469" y="82216"/>
                  </a:lnTo>
                  <a:lnTo>
                    <a:pt x="91569" y="81831"/>
                  </a:lnTo>
                  <a:lnTo>
                    <a:pt x="94669" y="81446"/>
                  </a:lnTo>
                  <a:lnTo>
                    <a:pt x="97225" y="80061"/>
                  </a:lnTo>
                  <a:lnTo>
                    <a:pt x="99341" y="78334"/>
                  </a:lnTo>
                  <a:lnTo>
                    <a:pt x="101457" y="76607"/>
                  </a:lnTo>
                  <a:lnTo>
                    <a:pt x="102730" y="74114"/>
                  </a:lnTo>
                  <a:lnTo>
                    <a:pt x="104264" y="71470"/>
                  </a:lnTo>
                  <a:lnTo>
                    <a:pt x="114887" y="34796"/>
                  </a:lnTo>
                  <a:lnTo>
                    <a:pt x="115194" y="30994"/>
                  </a:lnTo>
                  <a:lnTo>
                    <a:pt x="115502" y="27192"/>
                  </a:lnTo>
                  <a:lnTo>
                    <a:pt x="115659" y="22953"/>
                  </a:lnTo>
                  <a:lnTo>
                    <a:pt x="115784" y="18862"/>
                  </a:lnTo>
                  <a:lnTo>
                    <a:pt x="115908" y="14771"/>
                  </a:lnTo>
                  <a:lnTo>
                    <a:pt x="115929" y="9447"/>
                  </a:lnTo>
                  <a:lnTo>
                    <a:pt x="115941" y="6447"/>
                  </a:lnTo>
                  <a:lnTo>
                    <a:pt x="115952" y="3447"/>
                  </a:lnTo>
                  <a:lnTo>
                    <a:pt x="115901" y="1727"/>
                  </a:lnTo>
                  <a:lnTo>
                    <a:pt x="115854" y="863"/>
                  </a:lnTo>
                  <a:lnTo>
                    <a:pt x="115808" y="0"/>
                  </a:lnTo>
                  <a:lnTo>
                    <a:pt x="115447" y="7830"/>
                  </a:lnTo>
                  <a:lnTo>
                    <a:pt x="115380" y="10617"/>
                  </a:lnTo>
                  <a:lnTo>
                    <a:pt x="115315" y="14047"/>
                  </a:lnTo>
                  <a:lnTo>
                    <a:pt x="115260" y="17983"/>
                  </a:lnTo>
                  <a:lnTo>
                    <a:pt x="115204" y="21919"/>
                  </a:lnTo>
                  <a:lnTo>
                    <a:pt x="114964" y="65394"/>
                  </a:lnTo>
                  <a:lnTo>
                    <a:pt x="114937" y="84382"/>
                  </a:lnTo>
                  <a:lnTo>
                    <a:pt x="114931" y="90806"/>
                  </a:lnTo>
                  <a:lnTo>
                    <a:pt x="114930" y="97386"/>
                  </a:lnTo>
                  <a:lnTo>
                    <a:pt x="114930" y="103937"/>
                  </a:lnTo>
                  <a:lnTo>
                    <a:pt x="114929" y="110489"/>
                  </a:lnTo>
                  <a:lnTo>
                    <a:pt x="114931" y="117110"/>
                  </a:lnTo>
                  <a:lnTo>
                    <a:pt x="114933" y="123692"/>
                  </a:lnTo>
                  <a:lnTo>
                    <a:pt x="114935" y="130274"/>
                  </a:lnTo>
                  <a:lnTo>
                    <a:pt x="114938" y="137142"/>
                  </a:lnTo>
                  <a:lnTo>
                    <a:pt x="114941" y="143430"/>
                  </a:lnTo>
                  <a:lnTo>
                    <a:pt x="114944" y="149718"/>
                  </a:lnTo>
                  <a:lnTo>
                    <a:pt x="114948" y="155541"/>
                  </a:lnTo>
                  <a:lnTo>
                    <a:pt x="114951" y="161424"/>
                  </a:lnTo>
                  <a:lnTo>
                    <a:pt x="114954" y="167307"/>
                  </a:lnTo>
                  <a:lnTo>
                    <a:pt x="114956" y="172968"/>
                  </a:lnTo>
                  <a:lnTo>
                    <a:pt x="114959" y="178728"/>
                  </a:lnTo>
                  <a:lnTo>
                    <a:pt x="114968" y="206894"/>
                  </a:lnTo>
                  <a:lnTo>
                    <a:pt x="114969" y="211909"/>
                  </a:lnTo>
                  <a:lnTo>
                    <a:pt x="114970" y="216923"/>
                  </a:lnTo>
                  <a:lnTo>
                    <a:pt x="115241" y="221631"/>
                  </a:lnTo>
                  <a:lnTo>
                    <a:pt x="114972" y="226076"/>
                  </a:lnTo>
                  <a:lnTo>
                    <a:pt x="114703" y="230521"/>
                  </a:lnTo>
                  <a:lnTo>
                    <a:pt x="113982" y="234634"/>
                  </a:lnTo>
                  <a:lnTo>
                    <a:pt x="113353" y="238579"/>
                  </a:lnTo>
                  <a:lnTo>
                    <a:pt x="112724" y="242523"/>
                  </a:lnTo>
                  <a:lnTo>
                    <a:pt x="111901" y="246180"/>
                  </a:lnTo>
                  <a:lnTo>
                    <a:pt x="111199" y="249744"/>
                  </a:lnTo>
                  <a:lnTo>
                    <a:pt x="110498" y="253307"/>
                  </a:lnTo>
                  <a:lnTo>
                    <a:pt x="110032" y="256654"/>
                  </a:lnTo>
                  <a:lnTo>
                    <a:pt x="109144" y="259962"/>
                  </a:lnTo>
                  <a:lnTo>
                    <a:pt x="108255" y="263270"/>
                  </a:lnTo>
                  <a:lnTo>
                    <a:pt x="107238" y="266433"/>
                  </a:lnTo>
                  <a:lnTo>
                    <a:pt x="105867" y="269591"/>
                  </a:lnTo>
                  <a:lnTo>
                    <a:pt x="104496" y="272749"/>
                  </a:lnTo>
                  <a:lnTo>
                    <a:pt x="102836" y="276092"/>
                  </a:lnTo>
                  <a:lnTo>
                    <a:pt x="100917" y="278908"/>
                  </a:lnTo>
                  <a:lnTo>
                    <a:pt x="98998" y="281724"/>
                  </a:lnTo>
                  <a:lnTo>
                    <a:pt x="96759" y="284320"/>
                  </a:lnTo>
                  <a:lnTo>
                    <a:pt x="94351" y="286486"/>
                  </a:lnTo>
                  <a:lnTo>
                    <a:pt x="91945" y="288652"/>
                  </a:lnTo>
                  <a:lnTo>
                    <a:pt x="89257" y="290433"/>
                  </a:lnTo>
                  <a:lnTo>
                    <a:pt x="86475" y="291906"/>
                  </a:lnTo>
                  <a:lnTo>
                    <a:pt x="83693" y="293379"/>
                  </a:lnTo>
                  <a:lnTo>
                    <a:pt x="80698" y="294449"/>
                  </a:lnTo>
                  <a:lnTo>
                    <a:pt x="77662" y="295325"/>
                  </a:lnTo>
                  <a:lnTo>
                    <a:pt x="74626" y="296202"/>
                  </a:lnTo>
                  <a:lnTo>
                    <a:pt x="71446" y="296734"/>
                  </a:lnTo>
                  <a:lnTo>
                    <a:pt x="68259" y="297163"/>
                  </a:lnTo>
                  <a:lnTo>
                    <a:pt x="65072" y="297592"/>
                  </a:lnTo>
                  <a:lnTo>
                    <a:pt x="61801" y="298036"/>
                  </a:lnTo>
                  <a:lnTo>
                    <a:pt x="58540" y="297898"/>
                  </a:lnTo>
                  <a:lnTo>
                    <a:pt x="55279" y="297760"/>
                  </a:lnTo>
                  <a:lnTo>
                    <a:pt x="51978" y="297003"/>
                  </a:lnTo>
                  <a:lnTo>
                    <a:pt x="48695" y="296336"/>
                  </a:lnTo>
                  <a:lnTo>
                    <a:pt x="45412" y="295668"/>
                  </a:lnTo>
                  <a:lnTo>
                    <a:pt x="42117" y="294980"/>
                  </a:lnTo>
                  <a:lnTo>
                    <a:pt x="38841" y="293890"/>
                  </a:lnTo>
                  <a:lnTo>
                    <a:pt x="35565" y="292801"/>
                  </a:lnTo>
                  <a:lnTo>
                    <a:pt x="32023" y="291454"/>
                  </a:lnTo>
                  <a:lnTo>
                    <a:pt x="29038" y="289799"/>
                  </a:lnTo>
                  <a:lnTo>
                    <a:pt x="26052" y="288144"/>
                  </a:lnTo>
                  <a:lnTo>
                    <a:pt x="23259" y="286426"/>
                  </a:lnTo>
                  <a:lnTo>
                    <a:pt x="20926" y="283959"/>
                  </a:lnTo>
                  <a:lnTo>
                    <a:pt x="18593" y="281492"/>
                  </a:lnTo>
                  <a:lnTo>
                    <a:pt x="16650" y="277991"/>
                  </a:lnTo>
                  <a:lnTo>
                    <a:pt x="15040" y="274998"/>
                  </a:lnTo>
                  <a:lnTo>
                    <a:pt x="13430" y="272004"/>
                  </a:lnTo>
                  <a:lnTo>
                    <a:pt x="11895" y="267498"/>
                  </a:lnTo>
                  <a:lnTo>
                    <a:pt x="11266" y="265998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03379" y="2138174"/>
              <a:ext cx="2584450" cy="187960"/>
            </a:xfrm>
            <a:custGeom>
              <a:avLst/>
              <a:gdLst/>
              <a:ahLst/>
              <a:cxnLst/>
              <a:rect l="l" t="t" r="r" b="b"/>
              <a:pathLst>
                <a:path w="2584450" h="187960">
                  <a:moveTo>
                    <a:pt x="2340" y="187683"/>
                  </a:moveTo>
                  <a:lnTo>
                    <a:pt x="2070" y="187413"/>
                  </a:lnTo>
                  <a:lnTo>
                    <a:pt x="0" y="186962"/>
                  </a:lnTo>
                  <a:lnTo>
                    <a:pt x="720" y="186063"/>
                  </a:lnTo>
                  <a:lnTo>
                    <a:pt x="1441" y="185163"/>
                  </a:lnTo>
                  <a:lnTo>
                    <a:pt x="2062" y="183618"/>
                  </a:lnTo>
                  <a:lnTo>
                    <a:pt x="6665" y="182287"/>
                  </a:lnTo>
                  <a:lnTo>
                    <a:pt x="44596" y="176234"/>
                  </a:lnTo>
                  <a:lnTo>
                    <a:pt x="53950" y="175331"/>
                  </a:lnTo>
                  <a:lnTo>
                    <a:pt x="63916" y="174362"/>
                  </a:lnTo>
                  <a:lnTo>
                    <a:pt x="110112" y="169909"/>
                  </a:lnTo>
                  <a:lnTo>
                    <a:pt x="150701" y="166901"/>
                  </a:lnTo>
                  <a:lnTo>
                    <a:pt x="165105" y="165842"/>
                  </a:lnTo>
                  <a:lnTo>
                    <a:pt x="179905" y="164683"/>
                  </a:lnTo>
                  <a:lnTo>
                    <a:pt x="195140" y="163459"/>
                  </a:lnTo>
                  <a:lnTo>
                    <a:pt x="210703" y="162226"/>
                  </a:lnTo>
                  <a:lnTo>
                    <a:pt x="226486" y="161040"/>
                  </a:lnTo>
                  <a:lnTo>
                    <a:pt x="242401" y="159935"/>
                  </a:lnTo>
                  <a:lnTo>
                    <a:pt x="258525" y="158876"/>
                  </a:lnTo>
                  <a:lnTo>
                    <a:pt x="274999" y="157810"/>
                  </a:lnTo>
                  <a:lnTo>
                    <a:pt x="291966" y="156686"/>
                  </a:lnTo>
                  <a:lnTo>
                    <a:pt x="309440" y="155468"/>
                  </a:lnTo>
                  <a:lnTo>
                    <a:pt x="327355" y="154190"/>
                  </a:lnTo>
                  <a:lnTo>
                    <a:pt x="345724" y="152907"/>
                  </a:lnTo>
                  <a:lnTo>
                    <a:pt x="364562" y="151676"/>
                  </a:lnTo>
                  <a:lnTo>
                    <a:pt x="383895" y="150532"/>
                  </a:lnTo>
                  <a:lnTo>
                    <a:pt x="403710" y="149438"/>
                  </a:lnTo>
                  <a:lnTo>
                    <a:pt x="423953" y="148342"/>
                  </a:lnTo>
                  <a:lnTo>
                    <a:pt x="444573" y="147191"/>
                  </a:lnTo>
                  <a:lnTo>
                    <a:pt x="487146" y="144753"/>
                  </a:lnTo>
                  <a:lnTo>
                    <a:pt x="530889" y="142108"/>
                  </a:lnTo>
                  <a:lnTo>
                    <a:pt x="575226" y="139074"/>
                  </a:lnTo>
                  <a:lnTo>
                    <a:pt x="597668" y="137494"/>
                  </a:lnTo>
                  <a:lnTo>
                    <a:pt x="620261" y="135972"/>
                  </a:lnTo>
                  <a:lnTo>
                    <a:pt x="642979" y="134540"/>
                  </a:lnTo>
                  <a:lnTo>
                    <a:pt x="665840" y="133155"/>
                  </a:lnTo>
                  <a:lnTo>
                    <a:pt x="688889" y="131773"/>
                  </a:lnTo>
                  <a:lnTo>
                    <a:pt x="712169" y="130351"/>
                  </a:lnTo>
                  <a:lnTo>
                    <a:pt x="759529" y="127412"/>
                  </a:lnTo>
                  <a:lnTo>
                    <a:pt x="807537" y="124323"/>
                  </a:lnTo>
                  <a:lnTo>
                    <a:pt x="855836" y="120912"/>
                  </a:lnTo>
                  <a:lnTo>
                    <a:pt x="880157" y="119168"/>
                  </a:lnTo>
                  <a:lnTo>
                    <a:pt x="904621" y="117496"/>
                  </a:lnTo>
                  <a:lnTo>
                    <a:pt x="929235" y="115931"/>
                  </a:lnTo>
                  <a:lnTo>
                    <a:pt x="953987" y="114429"/>
                  </a:lnTo>
                  <a:lnTo>
                    <a:pt x="978871" y="112944"/>
                  </a:lnTo>
                  <a:lnTo>
                    <a:pt x="1003879" y="111430"/>
                  </a:lnTo>
                  <a:lnTo>
                    <a:pt x="1029020" y="109854"/>
                  </a:lnTo>
                  <a:lnTo>
                    <a:pt x="1054295" y="108246"/>
                  </a:lnTo>
                  <a:lnTo>
                    <a:pt x="1079684" y="106661"/>
                  </a:lnTo>
                  <a:lnTo>
                    <a:pt x="1105167" y="105155"/>
                  </a:lnTo>
                  <a:lnTo>
                    <a:pt x="1130790" y="103765"/>
                  </a:lnTo>
                  <a:lnTo>
                    <a:pt x="1156548" y="102454"/>
                  </a:lnTo>
                  <a:lnTo>
                    <a:pt x="1182341" y="101165"/>
                  </a:lnTo>
                  <a:lnTo>
                    <a:pt x="1208070" y="99843"/>
                  </a:lnTo>
                  <a:lnTo>
                    <a:pt x="1233704" y="98453"/>
                  </a:lnTo>
                  <a:lnTo>
                    <a:pt x="1259298" y="97032"/>
                  </a:lnTo>
                  <a:lnTo>
                    <a:pt x="1284882" y="95629"/>
                  </a:lnTo>
                  <a:lnTo>
                    <a:pt x="1310486" y="94295"/>
                  </a:lnTo>
                  <a:lnTo>
                    <a:pt x="1336108" y="93065"/>
                  </a:lnTo>
                  <a:lnTo>
                    <a:pt x="1361736" y="91906"/>
                  </a:lnTo>
                  <a:lnTo>
                    <a:pt x="1387384" y="90761"/>
                  </a:lnTo>
                  <a:lnTo>
                    <a:pt x="1413066" y="89571"/>
                  </a:lnTo>
                  <a:lnTo>
                    <a:pt x="1438819" y="88302"/>
                  </a:lnTo>
                  <a:lnTo>
                    <a:pt x="1464626" y="86990"/>
                  </a:lnTo>
                  <a:lnTo>
                    <a:pt x="1490413" y="85687"/>
                  </a:lnTo>
                  <a:lnTo>
                    <a:pt x="1516107" y="84442"/>
                  </a:lnTo>
                  <a:lnTo>
                    <a:pt x="1541788" y="83293"/>
                  </a:lnTo>
                  <a:lnTo>
                    <a:pt x="1567460" y="82204"/>
                  </a:lnTo>
                  <a:lnTo>
                    <a:pt x="1592944" y="81120"/>
                  </a:lnTo>
                  <a:lnTo>
                    <a:pt x="1618062" y="79984"/>
                  </a:lnTo>
                  <a:lnTo>
                    <a:pt x="1642807" y="78760"/>
                  </a:lnTo>
                  <a:lnTo>
                    <a:pt x="1667262" y="77487"/>
                  </a:lnTo>
                  <a:lnTo>
                    <a:pt x="1691376" y="76215"/>
                  </a:lnTo>
                  <a:lnTo>
                    <a:pt x="1715099" y="74997"/>
                  </a:lnTo>
                  <a:lnTo>
                    <a:pt x="1761339" y="72694"/>
                  </a:lnTo>
                  <a:lnTo>
                    <a:pt x="1806140" y="70594"/>
                  </a:lnTo>
                  <a:lnTo>
                    <a:pt x="1849620" y="68881"/>
                  </a:lnTo>
                  <a:lnTo>
                    <a:pt x="1870832" y="68085"/>
                  </a:lnTo>
                  <a:lnTo>
                    <a:pt x="1891665" y="67231"/>
                  </a:lnTo>
                  <a:lnTo>
                    <a:pt x="1912059" y="66287"/>
                  </a:lnTo>
                  <a:lnTo>
                    <a:pt x="1932043" y="65294"/>
                  </a:lnTo>
                  <a:lnTo>
                    <a:pt x="1951729" y="64298"/>
                  </a:lnTo>
                  <a:lnTo>
                    <a:pt x="1971232" y="63341"/>
                  </a:lnTo>
                  <a:lnTo>
                    <a:pt x="2009674" y="61519"/>
                  </a:lnTo>
                  <a:lnTo>
                    <a:pt x="2065755" y="59133"/>
                  </a:lnTo>
                  <a:lnTo>
                    <a:pt x="2084063" y="58494"/>
                  </a:lnTo>
                  <a:lnTo>
                    <a:pt x="2102131" y="57856"/>
                  </a:lnTo>
                  <a:lnTo>
                    <a:pt x="2119915" y="57145"/>
                  </a:lnTo>
                  <a:lnTo>
                    <a:pt x="2137401" y="56327"/>
                  </a:lnTo>
                  <a:lnTo>
                    <a:pt x="2154613" y="55447"/>
                  </a:lnTo>
                  <a:lnTo>
                    <a:pt x="2171564" y="54549"/>
                  </a:lnTo>
                  <a:lnTo>
                    <a:pt x="2188265" y="53678"/>
                  </a:lnTo>
                  <a:lnTo>
                    <a:pt x="2204776" y="52834"/>
                  </a:lnTo>
                  <a:lnTo>
                    <a:pt x="2221070" y="51995"/>
                  </a:lnTo>
                  <a:lnTo>
                    <a:pt x="2237036" y="51183"/>
                  </a:lnTo>
                  <a:lnTo>
                    <a:pt x="2252559" y="50419"/>
                  </a:lnTo>
                  <a:lnTo>
                    <a:pt x="2267623" y="49742"/>
                  </a:lnTo>
                  <a:lnTo>
                    <a:pt x="2282283" y="49130"/>
                  </a:lnTo>
                  <a:lnTo>
                    <a:pt x="2296535" y="48512"/>
                  </a:lnTo>
                  <a:lnTo>
                    <a:pt x="2310374" y="47817"/>
                  </a:lnTo>
                  <a:lnTo>
                    <a:pt x="2323773" y="47010"/>
                  </a:lnTo>
                  <a:lnTo>
                    <a:pt x="2336744" y="46134"/>
                  </a:lnTo>
                  <a:lnTo>
                    <a:pt x="2349336" y="45237"/>
                  </a:lnTo>
                  <a:lnTo>
                    <a:pt x="2361600" y="44366"/>
                  </a:lnTo>
                  <a:lnTo>
                    <a:pt x="2373585" y="43517"/>
                  </a:lnTo>
                  <a:lnTo>
                    <a:pt x="2385253" y="42671"/>
                  </a:lnTo>
                  <a:lnTo>
                    <a:pt x="2396520" y="41850"/>
                  </a:lnTo>
                  <a:lnTo>
                    <a:pt x="2407303" y="41076"/>
                  </a:lnTo>
                  <a:lnTo>
                    <a:pt x="2417581" y="40389"/>
                  </a:lnTo>
                  <a:lnTo>
                    <a:pt x="2427398" y="39765"/>
                  </a:lnTo>
                  <a:lnTo>
                    <a:pt x="2436771" y="39134"/>
                  </a:lnTo>
                  <a:lnTo>
                    <a:pt x="2477191" y="34928"/>
                  </a:lnTo>
                  <a:lnTo>
                    <a:pt x="2497022" y="32381"/>
                  </a:lnTo>
                  <a:lnTo>
                    <a:pt x="2503087" y="31599"/>
                  </a:lnTo>
                  <a:lnTo>
                    <a:pt x="2542889" y="27023"/>
                  </a:lnTo>
                  <a:lnTo>
                    <a:pt x="2552914" y="26410"/>
                  </a:lnTo>
                  <a:lnTo>
                    <a:pt x="2557288" y="25838"/>
                  </a:lnTo>
                  <a:lnTo>
                    <a:pt x="2561661" y="25266"/>
                  </a:lnTo>
                  <a:lnTo>
                    <a:pt x="2565460" y="24365"/>
                  </a:lnTo>
                  <a:lnTo>
                    <a:pt x="2569128" y="23591"/>
                  </a:lnTo>
                  <a:lnTo>
                    <a:pt x="2572796" y="22817"/>
                  </a:lnTo>
                  <a:lnTo>
                    <a:pt x="2576875" y="22208"/>
                  </a:lnTo>
                  <a:lnTo>
                    <a:pt x="2579297" y="21194"/>
                  </a:lnTo>
                  <a:lnTo>
                    <a:pt x="2581719" y="20181"/>
                  </a:lnTo>
                  <a:lnTo>
                    <a:pt x="2583354" y="18741"/>
                  </a:lnTo>
                  <a:lnTo>
                    <a:pt x="2583662" y="17510"/>
                  </a:lnTo>
                  <a:lnTo>
                    <a:pt x="2583969" y="16279"/>
                  </a:lnTo>
                  <a:lnTo>
                    <a:pt x="2583024" y="14939"/>
                  </a:lnTo>
                  <a:lnTo>
                    <a:pt x="2581142" y="13809"/>
                  </a:lnTo>
                  <a:lnTo>
                    <a:pt x="2579260" y="12678"/>
                  </a:lnTo>
                  <a:lnTo>
                    <a:pt x="2576646" y="11615"/>
                  </a:lnTo>
                  <a:lnTo>
                    <a:pt x="2572370" y="10728"/>
                  </a:lnTo>
                  <a:lnTo>
                    <a:pt x="2568093" y="9839"/>
                  </a:lnTo>
                  <a:lnTo>
                    <a:pt x="2562389" y="9096"/>
                  </a:lnTo>
                  <a:lnTo>
                    <a:pt x="2555482" y="8480"/>
                  </a:lnTo>
                  <a:lnTo>
                    <a:pt x="2548575" y="7864"/>
                  </a:lnTo>
                  <a:lnTo>
                    <a:pt x="2540406" y="7677"/>
                  </a:lnTo>
                  <a:lnTo>
                    <a:pt x="2530929" y="7032"/>
                  </a:lnTo>
                  <a:lnTo>
                    <a:pt x="2523738" y="6497"/>
                  </a:lnTo>
                  <a:lnTo>
                    <a:pt x="2516169" y="5886"/>
                  </a:lnTo>
                  <a:lnTo>
                    <a:pt x="2507902" y="5243"/>
                  </a:lnTo>
                  <a:lnTo>
                    <a:pt x="2463739" y="2710"/>
                  </a:lnTo>
                  <a:lnTo>
                    <a:pt x="2425681" y="899"/>
                  </a:lnTo>
                  <a:lnTo>
                    <a:pt x="2413793" y="370"/>
                  </a:lnTo>
                  <a:lnTo>
                    <a:pt x="2405504" y="0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6494" y="2165351"/>
              <a:ext cx="1623060" cy="50800"/>
            </a:xfrm>
            <a:custGeom>
              <a:avLst/>
              <a:gdLst/>
              <a:ahLst/>
              <a:cxnLst/>
              <a:rect l="l" t="t" r="r" b="b"/>
              <a:pathLst>
                <a:path w="1623060" h="50800">
                  <a:moveTo>
                    <a:pt x="4141" y="46120"/>
                  </a:moveTo>
                  <a:lnTo>
                    <a:pt x="3601" y="46390"/>
                  </a:lnTo>
                  <a:lnTo>
                    <a:pt x="0" y="47111"/>
                  </a:lnTo>
                  <a:lnTo>
                    <a:pt x="901" y="47740"/>
                  </a:lnTo>
                  <a:lnTo>
                    <a:pt x="1803" y="48370"/>
                  </a:lnTo>
                  <a:lnTo>
                    <a:pt x="2413" y="49464"/>
                  </a:lnTo>
                  <a:lnTo>
                    <a:pt x="9551" y="49896"/>
                  </a:lnTo>
                  <a:lnTo>
                    <a:pt x="15379" y="50185"/>
                  </a:lnTo>
                  <a:lnTo>
                    <a:pt x="22587" y="50381"/>
                  </a:lnTo>
                  <a:lnTo>
                    <a:pt x="31823" y="50442"/>
                  </a:lnTo>
                  <a:lnTo>
                    <a:pt x="43734" y="50331"/>
                  </a:lnTo>
                  <a:lnTo>
                    <a:pt x="58765" y="50003"/>
                  </a:lnTo>
                  <a:lnTo>
                    <a:pt x="76480" y="49489"/>
                  </a:lnTo>
                  <a:lnTo>
                    <a:pt x="96206" y="48867"/>
                  </a:lnTo>
                  <a:lnTo>
                    <a:pt x="117269" y="48213"/>
                  </a:lnTo>
                  <a:lnTo>
                    <a:pt x="139864" y="47517"/>
                  </a:lnTo>
                  <a:lnTo>
                    <a:pt x="164225" y="46749"/>
                  </a:lnTo>
                  <a:lnTo>
                    <a:pt x="189740" y="45954"/>
                  </a:lnTo>
                  <a:lnTo>
                    <a:pt x="215798" y="45177"/>
                  </a:lnTo>
                  <a:lnTo>
                    <a:pt x="242459" y="44454"/>
                  </a:lnTo>
                  <a:lnTo>
                    <a:pt x="269975" y="43753"/>
                  </a:lnTo>
                  <a:lnTo>
                    <a:pt x="298022" y="43019"/>
                  </a:lnTo>
                  <a:lnTo>
                    <a:pt x="326272" y="42199"/>
                  </a:lnTo>
                  <a:lnTo>
                    <a:pt x="354813" y="41256"/>
                  </a:lnTo>
                  <a:lnTo>
                    <a:pt x="383760" y="40226"/>
                  </a:lnTo>
                  <a:lnTo>
                    <a:pt x="412834" y="39167"/>
                  </a:lnTo>
                  <a:lnTo>
                    <a:pt x="441757" y="38136"/>
                  </a:lnTo>
                  <a:lnTo>
                    <a:pt x="470512" y="37129"/>
                  </a:lnTo>
                  <a:lnTo>
                    <a:pt x="499226" y="36123"/>
                  </a:lnTo>
                  <a:lnTo>
                    <a:pt x="527846" y="35144"/>
                  </a:lnTo>
                  <a:lnTo>
                    <a:pt x="584665" y="33353"/>
                  </a:lnTo>
                  <a:lnTo>
                    <a:pt x="640970" y="31757"/>
                  </a:lnTo>
                  <a:lnTo>
                    <a:pt x="696320" y="30433"/>
                  </a:lnTo>
                  <a:lnTo>
                    <a:pt x="723696" y="29904"/>
                  </a:lnTo>
                  <a:lnTo>
                    <a:pt x="750714" y="29379"/>
                  </a:lnTo>
                  <a:lnTo>
                    <a:pt x="777211" y="28779"/>
                  </a:lnTo>
                  <a:lnTo>
                    <a:pt x="803132" y="28069"/>
                  </a:lnTo>
                  <a:lnTo>
                    <a:pt x="828569" y="27296"/>
                  </a:lnTo>
                  <a:lnTo>
                    <a:pt x="853575" y="26503"/>
                  </a:lnTo>
                  <a:lnTo>
                    <a:pt x="878204" y="25732"/>
                  </a:lnTo>
                  <a:lnTo>
                    <a:pt x="902464" y="24981"/>
                  </a:lnTo>
                  <a:lnTo>
                    <a:pt x="926327" y="24230"/>
                  </a:lnTo>
                  <a:lnTo>
                    <a:pt x="949797" y="23501"/>
                  </a:lnTo>
                  <a:lnTo>
                    <a:pt x="995570" y="22169"/>
                  </a:lnTo>
                  <a:lnTo>
                    <a:pt x="1039781" y="20984"/>
                  </a:lnTo>
                  <a:lnTo>
                    <a:pt x="1082251" y="19973"/>
                  </a:lnTo>
                  <a:lnTo>
                    <a:pt x="1122979" y="19137"/>
                  </a:lnTo>
                  <a:lnTo>
                    <a:pt x="1162209" y="18497"/>
                  </a:lnTo>
                  <a:lnTo>
                    <a:pt x="1181238" y="18283"/>
                  </a:lnTo>
                  <a:lnTo>
                    <a:pt x="1199941" y="18053"/>
                  </a:lnTo>
                  <a:lnTo>
                    <a:pt x="1254616" y="16718"/>
                  </a:lnTo>
                  <a:lnTo>
                    <a:pt x="1306345" y="14957"/>
                  </a:lnTo>
                  <a:lnTo>
                    <a:pt x="1338855" y="13747"/>
                  </a:lnTo>
                  <a:lnTo>
                    <a:pt x="1354391" y="13170"/>
                  </a:lnTo>
                  <a:lnTo>
                    <a:pt x="1369401" y="12620"/>
                  </a:lnTo>
                  <a:lnTo>
                    <a:pt x="1383922" y="12085"/>
                  </a:lnTo>
                  <a:lnTo>
                    <a:pt x="1397983" y="11577"/>
                  </a:lnTo>
                  <a:lnTo>
                    <a:pt x="1437572" y="10257"/>
                  </a:lnTo>
                  <a:lnTo>
                    <a:pt x="1484143" y="8958"/>
                  </a:lnTo>
                  <a:lnTo>
                    <a:pt x="1523308" y="8245"/>
                  </a:lnTo>
                  <a:lnTo>
                    <a:pt x="1531891" y="8120"/>
                  </a:lnTo>
                  <a:lnTo>
                    <a:pt x="1567017" y="5981"/>
                  </a:lnTo>
                  <a:lnTo>
                    <a:pt x="1575128" y="5291"/>
                  </a:lnTo>
                  <a:lnTo>
                    <a:pt x="1582215" y="4456"/>
                  </a:lnTo>
                  <a:lnTo>
                    <a:pt x="1588617" y="3748"/>
                  </a:lnTo>
                  <a:lnTo>
                    <a:pt x="1595020" y="3040"/>
                  </a:lnTo>
                  <a:lnTo>
                    <a:pt x="1600433" y="2330"/>
                  </a:lnTo>
                  <a:lnTo>
                    <a:pt x="1605433" y="1733"/>
                  </a:lnTo>
                  <a:lnTo>
                    <a:pt x="1610433" y="1137"/>
                  </a:lnTo>
                  <a:lnTo>
                    <a:pt x="1615979" y="338"/>
                  </a:lnTo>
                  <a:lnTo>
                    <a:pt x="1618618" y="169"/>
                  </a:lnTo>
                  <a:lnTo>
                    <a:pt x="1621257" y="0"/>
                  </a:lnTo>
                  <a:lnTo>
                    <a:pt x="1622686" y="644"/>
                  </a:lnTo>
                  <a:lnTo>
                    <a:pt x="1621266" y="717"/>
                  </a:lnTo>
                  <a:lnTo>
                    <a:pt x="1619846" y="789"/>
                  </a:lnTo>
                  <a:lnTo>
                    <a:pt x="1614655" y="695"/>
                  </a:lnTo>
                  <a:lnTo>
                    <a:pt x="1610096" y="606"/>
                  </a:lnTo>
                  <a:lnTo>
                    <a:pt x="1605538" y="518"/>
                  </a:lnTo>
                  <a:lnTo>
                    <a:pt x="1596614" y="257"/>
                  </a:lnTo>
                  <a:lnTo>
                    <a:pt x="1593917" y="187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9055" y="1650844"/>
            <a:ext cx="848308" cy="319061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713821" y="1590549"/>
            <a:ext cx="926465" cy="392735"/>
            <a:chOff x="3713820" y="1591885"/>
            <a:chExt cx="926465" cy="393065"/>
          </a:xfrm>
        </p:grpSpPr>
        <p:sp>
          <p:nvSpPr>
            <p:cNvPr id="19" name="object 19"/>
            <p:cNvSpPr/>
            <p:nvPr/>
          </p:nvSpPr>
          <p:spPr>
            <a:xfrm>
              <a:off x="3723345" y="1641714"/>
              <a:ext cx="457834" cy="17780"/>
            </a:xfrm>
            <a:custGeom>
              <a:avLst/>
              <a:gdLst/>
              <a:ahLst/>
              <a:cxnLst/>
              <a:rect l="l" t="t" r="r" b="b"/>
              <a:pathLst>
                <a:path w="457835" h="17780">
                  <a:moveTo>
                    <a:pt x="2337" y="16889"/>
                  </a:moveTo>
                  <a:lnTo>
                    <a:pt x="2877" y="16889"/>
                  </a:lnTo>
                  <a:lnTo>
                    <a:pt x="0" y="16889"/>
                  </a:lnTo>
                  <a:lnTo>
                    <a:pt x="5577" y="16889"/>
                  </a:lnTo>
                  <a:lnTo>
                    <a:pt x="438204" y="16889"/>
                  </a:lnTo>
                  <a:lnTo>
                    <a:pt x="441284" y="17159"/>
                  </a:lnTo>
                  <a:lnTo>
                    <a:pt x="444365" y="16889"/>
                  </a:lnTo>
                  <a:lnTo>
                    <a:pt x="447446" y="16619"/>
                  </a:lnTo>
                  <a:lnTo>
                    <a:pt x="451191" y="15898"/>
                  </a:lnTo>
                  <a:lnTo>
                    <a:pt x="453347" y="15268"/>
                  </a:lnTo>
                  <a:lnTo>
                    <a:pt x="455502" y="14639"/>
                  </a:lnTo>
                  <a:lnTo>
                    <a:pt x="456783" y="14085"/>
                  </a:lnTo>
                  <a:lnTo>
                    <a:pt x="457299" y="13113"/>
                  </a:lnTo>
                  <a:lnTo>
                    <a:pt x="457816" y="12141"/>
                  </a:lnTo>
                  <a:lnTo>
                    <a:pt x="457377" y="10685"/>
                  </a:lnTo>
                  <a:lnTo>
                    <a:pt x="434488" y="398"/>
                  </a:lnTo>
                  <a:lnTo>
                    <a:pt x="432864" y="0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52397" y="1601410"/>
              <a:ext cx="40640" cy="320040"/>
            </a:xfrm>
            <a:custGeom>
              <a:avLst/>
              <a:gdLst/>
              <a:ahLst/>
              <a:cxnLst/>
              <a:rect l="l" t="t" r="r" b="b"/>
              <a:pathLst>
                <a:path w="40639" h="320039">
                  <a:moveTo>
                    <a:pt x="40086" y="0"/>
                  </a:moveTo>
                  <a:lnTo>
                    <a:pt x="39006" y="2700"/>
                  </a:lnTo>
                  <a:lnTo>
                    <a:pt x="36122" y="8831"/>
                  </a:lnTo>
                  <a:lnTo>
                    <a:pt x="33606" y="16204"/>
                  </a:lnTo>
                  <a:lnTo>
                    <a:pt x="20753" y="60181"/>
                  </a:lnTo>
                  <a:lnTo>
                    <a:pt x="11624" y="101087"/>
                  </a:lnTo>
                  <a:lnTo>
                    <a:pt x="5439" y="139062"/>
                  </a:lnTo>
                  <a:lnTo>
                    <a:pt x="1299" y="182866"/>
                  </a:lnTo>
                  <a:lnTo>
                    <a:pt x="939" y="190270"/>
                  </a:lnTo>
                  <a:lnTo>
                    <a:pt x="578" y="197674"/>
                  </a:lnTo>
                  <a:lnTo>
                    <a:pt x="439" y="204132"/>
                  </a:lnTo>
                  <a:lnTo>
                    <a:pt x="334" y="210522"/>
                  </a:lnTo>
                  <a:lnTo>
                    <a:pt x="230" y="216913"/>
                  </a:lnTo>
                  <a:lnTo>
                    <a:pt x="0" y="222735"/>
                  </a:lnTo>
                  <a:lnTo>
                    <a:pt x="310" y="228612"/>
                  </a:lnTo>
                  <a:lnTo>
                    <a:pt x="622" y="234490"/>
                  </a:lnTo>
                  <a:lnTo>
                    <a:pt x="1465" y="240355"/>
                  </a:lnTo>
                  <a:lnTo>
                    <a:pt x="2201" y="245787"/>
                  </a:lnTo>
                  <a:lnTo>
                    <a:pt x="2937" y="251219"/>
                  </a:lnTo>
                  <a:lnTo>
                    <a:pt x="3904" y="256378"/>
                  </a:lnTo>
                  <a:lnTo>
                    <a:pt x="4727" y="261204"/>
                  </a:lnTo>
                  <a:lnTo>
                    <a:pt x="5550" y="266031"/>
                  </a:lnTo>
                  <a:lnTo>
                    <a:pt x="6414" y="270501"/>
                  </a:lnTo>
                  <a:lnTo>
                    <a:pt x="7141" y="274743"/>
                  </a:lnTo>
                  <a:lnTo>
                    <a:pt x="7868" y="278986"/>
                  </a:lnTo>
                  <a:lnTo>
                    <a:pt x="8534" y="282892"/>
                  </a:lnTo>
                  <a:lnTo>
                    <a:pt x="9089" y="286661"/>
                  </a:lnTo>
                  <a:lnTo>
                    <a:pt x="9645" y="290431"/>
                  </a:lnTo>
                  <a:lnTo>
                    <a:pt x="10099" y="293931"/>
                  </a:lnTo>
                  <a:lnTo>
                    <a:pt x="10473" y="297364"/>
                  </a:lnTo>
                  <a:lnTo>
                    <a:pt x="10848" y="300797"/>
                  </a:lnTo>
                  <a:lnTo>
                    <a:pt x="11119" y="304038"/>
                  </a:lnTo>
                  <a:lnTo>
                    <a:pt x="11340" y="307259"/>
                  </a:lnTo>
                  <a:lnTo>
                    <a:pt x="11561" y="310480"/>
                  </a:lnTo>
                  <a:lnTo>
                    <a:pt x="11694" y="314662"/>
                  </a:lnTo>
                  <a:lnTo>
                    <a:pt x="11800" y="316689"/>
                  </a:lnTo>
                  <a:lnTo>
                    <a:pt x="11907" y="318716"/>
                  </a:lnTo>
                  <a:lnTo>
                    <a:pt x="11948" y="319147"/>
                  </a:lnTo>
                  <a:lnTo>
                    <a:pt x="11979" y="319422"/>
                  </a:lnTo>
                  <a:lnTo>
                    <a:pt x="12011" y="319698"/>
                  </a:lnTo>
                  <a:lnTo>
                    <a:pt x="11986" y="318522"/>
                  </a:lnTo>
                  <a:lnTo>
                    <a:pt x="11988" y="318342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2080" y="1743365"/>
              <a:ext cx="209898" cy="1711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135412" y="1812131"/>
              <a:ext cx="495300" cy="163195"/>
            </a:xfrm>
            <a:custGeom>
              <a:avLst/>
              <a:gdLst/>
              <a:ahLst/>
              <a:cxnLst/>
              <a:rect l="l" t="t" r="r" b="b"/>
              <a:pathLst>
                <a:path w="495300" h="163194">
                  <a:moveTo>
                    <a:pt x="0" y="84777"/>
                  </a:moveTo>
                  <a:lnTo>
                    <a:pt x="270" y="85048"/>
                  </a:lnTo>
                  <a:lnTo>
                    <a:pt x="181" y="85499"/>
                  </a:lnTo>
                  <a:lnTo>
                    <a:pt x="1620" y="86398"/>
                  </a:lnTo>
                  <a:lnTo>
                    <a:pt x="3059" y="87297"/>
                  </a:lnTo>
                  <a:lnTo>
                    <a:pt x="3075" y="90463"/>
                  </a:lnTo>
                  <a:lnTo>
                    <a:pt x="8633" y="90174"/>
                  </a:lnTo>
                  <a:lnTo>
                    <a:pt x="51357" y="79729"/>
                  </a:lnTo>
                  <a:lnTo>
                    <a:pt x="90655" y="63962"/>
                  </a:lnTo>
                  <a:lnTo>
                    <a:pt x="125768" y="42133"/>
                  </a:lnTo>
                  <a:lnTo>
                    <a:pt x="139319" y="18955"/>
                  </a:lnTo>
                  <a:lnTo>
                    <a:pt x="139204" y="15669"/>
                  </a:lnTo>
                  <a:lnTo>
                    <a:pt x="138543" y="12917"/>
                  </a:lnTo>
                  <a:lnTo>
                    <a:pt x="137882" y="10165"/>
                  </a:lnTo>
                  <a:lnTo>
                    <a:pt x="136604" y="7799"/>
                  </a:lnTo>
                  <a:lnTo>
                    <a:pt x="134478" y="5835"/>
                  </a:lnTo>
                  <a:lnTo>
                    <a:pt x="132351" y="3870"/>
                  </a:lnTo>
                  <a:lnTo>
                    <a:pt x="129091" y="2096"/>
                  </a:lnTo>
                  <a:lnTo>
                    <a:pt x="125783" y="1130"/>
                  </a:lnTo>
                  <a:lnTo>
                    <a:pt x="122475" y="162"/>
                  </a:lnTo>
                  <a:lnTo>
                    <a:pt x="118507" y="67"/>
                  </a:lnTo>
                  <a:lnTo>
                    <a:pt x="114631" y="33"/>
                  </a:lnTo>
                  <a:lnTo>
                    <a:pt x="110755" y="0"/>
                  </a:lnTo>
                  <a:lnTo>
                    <a:pt x="106298" y="219"/>
                  </a:lnTo>
                  <a:lnTo>
                    <a:pt x="102527" y="928"/>
                  </a:lnTo>
                  <a:lnTo>
                    <a:pt x="98755" y="1637"/>
                  </a:lnTo>
                  <a:lnTo>
                    <a:pt x="95351" y="2787"/>
                  </a:lnTo>
                  <a:lnTo>
                    <a:pt x="92004" y="4286"/>
                  </a:lnTo>
                  <a:lnTo>
                    <a:pt x="88656" y="5786"/>
                  </a:lnTo>
                  <a:lnTo>
                    <a:pt x="85277" y="7746"/>
                  </a:lnTo>
                  <a:lnTo>
                    <a:pt x="82441" y="9926"/>
                  </a:lnTo>
                  <a:lnTo>
                    <a:pt x="79604" y="12107"/>
                  </a:lnTo>
                  <a:lnTo>
                    <a:pt x="77352" y="14678"/>
                  </a:lnTo>
                  <a:lnTo>
                    <a:pt x="74983" y="17368"/>
                  </a:lnTo>
                  <a:lnTo>
                    <a:pt x="59354" y="45401"/>
                  </a:lnTo>
                  <a:lnTo>
                    <a:pt x="58389" y="48712"/>
                  </a:lnTo>
                  <a:lnTo>
                    <a:pt x="57720" y="52073"/>
                  </a:lnTo>
                  <a:lnTo>
                    <a:pt x="57176" y="55406"/>
                  </a:lnTo>
                  <a:lnTo>
                    <a:pt x="56631" y="58740"/>
                  </a:lnTo>
                  <a:lnTo>
                    <a:pt x="56058" y="62084"/>
                  </a:lnTo>
                  <a:lnTo>
                    <a:pt x="56086" y="65402"/>
                  </a:lnTo>
                  <a:lnTo>
                    <a:pt x="56114" y="68720"/>
                  </a:lnTo>
                  <a:lnTo>
                    <a:pt x="56765" y="72028"/>
                  </a:lnTo>
                  <a:lnTo>
                    <a:pt x="57345" y="75314"/>
                  </a:lnTo>
                  <a:lnTo>
                    <a:pt x="57925" y="78601"/>
                  </a:lnTo>
                  <a:lnTo>
                    <a:pt x="58538" y="81868"/>
                  </a:lnTo>
                  <a:lnTo>
                    <a:pt x="59565" y="85120"/>
                  </a:lnTo>
                  <a:lnTo>
                    <a:pt x="60592" y="88372"/>
                  </a:lnTo>
                  <a:lnTo>
                    <a:pt x="61892" y="91604"/>
                  </a:lnTo>
                  <a:lnTo>
                    <a:pt x="63508" y="94826"/>
                  </a:lnTo>
                  <a:lnTo>
                    <a:pt x="65124" y="98049"/>
                  </a:lnTo>
                  <a:lnTo>
                    <a:pt x="76563" y="114024"/>
                  </a:lnTo>
                  <a:lnTo>
                    <a:pt x="79188" y="117208"/>
                  </a:lnTo>
                  <a:lnTo>
                    <a:pt x="103698" y="138429"/>
                  </a:lnTo>
                  <a:lnTo>
                    <a:pt x="107648" y="140970"/>
                  </a:lnTo>
                  <a:lnTo>
                    <a:pt x="111597" y="143511"/>
                  </a:lnTo>
                  <a:lnTo>
                    <a:pt x="115369" y="146128"/>
                  </a:lnTo>
                  <a:lnTo>
                    <a:pt x="119545" y="148327"/>
                  </a:lnTo>
                  <a:lnTo>
                    <a:pt x="123722" y="150526"/>
                  </a:lnTo>
                  <a:lnTo>
                    <a:pt x="128319" y="152511"/>
                  </a:lnTo>
                  <a:lnTo>
                    <a:pt x="132709" y="154165"/>
                  </a:lnTo>
                  <a:lnTo>
                    <a:pt x="137099" y="155820"/>
                  </a:lnTo>
                  <a:lnTo>
                    <a:pt x="178725" y="162369"/>
                  </a:lnTo>
                  <a:lnTo>
                    <a:pt x="193664" y="162624"/>
                  </a:lnTo>
                  <a:lnTo>
                    <a:pt x="199184" y="162846"/>
                  </a:lnTo>
                  <a:lnTo>
                    <a:pt x="204351" y="162528"/>
                  </a:lnTo>
                  <a:lnTo>
                    <a:pt x="209517" y="162211"/>
                  </a:lnTo>
                  <a:lnTo>
                    <a:pt x="214452" y="161375"/>
                  </a:lnTo>
                  <a:lnTo>
                    <a:pt x="219602" y="160645"/>
                  </a:lnTo>
                  <a:lnTo>
                    <a:pt x="224752" y="159915"/>
                  </a:lnTo>
                  <a:lnTo>
                    <a:pt x="230175" y="159231"/>
                  </a:lnTo>
                  <a:lnTo>
                    <a:pt x="235251" y="158148"/>
                  </a:lnTo>
                  <a:lnTo>
                    <a:pt x="240328" y="157066"/>
                  </a:lnTo>
                  <a:lnTo>
                    <a:pt x="245073" y="155765"/>
                  </a:lnTo>
                  <a:lnTo>
                    <a:pt x="279481" y="141271"/>
                  </a:lnTo>
                  <a:lnTo>
                    <a:pt x="284049" y="138683"/>
                  </a:lnTo>
                  <a:lnTo>
                    <a:pt x="315345" y="110470"/>
                  </a:lnTo>
                  <a:lnTo>
                    <a:pt x="318580" y="106540"/>
                  </a:lnTo>
                  <a:lnTo>
                    <a:pt x="321197" y="102513"/>
                  </a:lnTo>
                  <a:lnTo>
                    <a:pt x="323872" y="98618"/>
                  </a:lnTo>
                  <a:lnTo>
                    <a:pt x="326545" y="94722"/>
                  </a:lnTo>
                  <a:lnTo>
                    <a:pt x="329181" y="90854"/>
                  </a:lnTo>
                  <a:lnTo>
                    <a:pt x="331391" y="87097"/>
                  </a:lnTo>
                  <a:lnTo>
                    <a:pt x="333601" y="83341"/>
                  </a:lnTo>
                  <a:lnTo>
                    <a:pt x="335258" y="79669"/>
                  </a:lnTo>
                  <a:lnTo>
                    <a:pt x="337129" y="76082"/>
                  </a:lnTo>
                  <a:lnTo>
                    <a:pt x="339001" y="72494"/>
                  </a:lnTo>
                  <a:lnTo>
                    <a:pt x="340967" y="69004"/>
                  </a:lnTo>
                  <a:lnTo>
                    <a:pt x="342622" y="65570"/>
                  </a:lnTo>
                  <a:lnTo>
                    <a:pt x="344276" y="62136"/>
                  </a:lnTo>
                  <a:lnTo>
                    <a:pt x="345792" y="58790"/>
                  </a:lnTo>
                  <a:lnTo>
                    <a:pt x="347057" y="55477"/>
                  </a:lnTo>
                  <a:lnTo>
                    <a:pt x="348321" y="52164"/>
                  </a:lnTo>
                  <a:lnTo>
                    <a:pt x="349355" y="48919"/>
                  </a:lnTo>
                  <a:lnTo>
                    <a:pt x="350210" y="45689"/>
                  </a:lnTo>
                  <a:lnTo>
                    <a:pt x="351065" y="42459"/>
                  </a:lnTo>
                  <a:lnTo>
                    <a:pt x="351950" y="39006"/>
                  </a:lnTo>
                  <a:lnTo>
                    <a:pt x="352185" y="36097"/>
                  </a:lnTo>
                  <a:lnTo>
                    <a:pt x="352420" y="33187"/>
                  </a:lnTo>
                  <a:lnTo>
                    <a:pt x="352002" y="30757"/>
                  </a:lnTo>
                  <a:lnTo>
                    <a:pt x="351616" y="28233"/>
                  </a:lnTo>
                  <a:lnTo>
                    <a:pt x="351231" y="25708"/>
                  </a:lnTo>
                  <a:lnTo>
                    <a:pt x="350772" y="23393"/>
                  </a:lnTo>
                  <a:lnTo>
                    <a:pt x="349872" y="20950"/>
                  </a:lnTo>
                  <a:lnTo>
                    <a:pt x="348972" y="18507"/>
                  </a:lnTo>
                  <a:lnTo>
                    <a:pt x="348031" y="15562"/>
                  </a:lnTo>
                  <a:lnTo>
                    <a:pt x="346217" y="13575"/>
                  </a:lnTo>
                  <a:lnTo>
                    <a:pt x="344403" y="11588"/>
                  </a:lnTo>
                  <a:lnTo>
                    <a:pt x="341491" y="9909"/>
                  </a:lnTo>
                  <a:lnTo>
                    <a:pt x="338988" y="9028"/>
                  </a:lnTo>
                  <a:lnTo>
                    <a:pt x="336485" y="8147"/>
                  </a:lnTo>
                  <a:lnTo>
                    <a:pt x="333892" y="8197"/>
                  </a:lnTo>
                  <a:lnTo>
                    <a:pt x="331201" y="8288"/>
                  </a:lnTo>
                  <a:lnTo>
                    <a:pt x="328509" y="8380"/>
                  </a:lnTo>
                  <a:lnTo>
                    <a:pt x="325437" y="8746"/>
                  </a:lnTo>
                  <a:lnTo>
                    <a:pt x="322839" y="9579"/>
                  </a:lnTo>
                  <a:lnTo>
                    <a:pt x="320240" y="10411"/>
                  </a:lnTo>
                  <a:lnTo>
                    <a:pt x="317991" y="11683"/>
                  </a:lnTo>
                  <a:lnTo>
                    <a:pt x="315610" y="13285"/>
                  </a:lnTo>
                  <a:lnTo>
                    <a:pt x="313230" y="14886"/>
                  </a:lnTo>
                  <a:lnTo>
                    <a:pt x="310694" y="16935"/>
                  </a:lnTo>
                  <a:lnTo>
                    <a:pt x="308558" y="19189"/>
                  </a:lnTo>
                  <a:lnTo>
                    <a:pt x="306422" y="21443"/>
                  </a:lnTo>
                  <a:lnTo>
                    <a:pt x="298651" y="35613"/>
                  </a:lnTo>
                  <a:lnTo>
                    <a:pt x="297523" y="38666"/>
                  </a:lnTo>
                  <a:lnTo>
                    <a:pt x="296700" y="41898"/>
                  </a:lnTo>
                  <a:lnTo>
                    <a:pt x="296025" y="45132"/>
                  </a:lnTo>
                  <a:lnTo>
                    <a:pt x="295350" y="48364"/>
                  </a:lnTo>
                  <a:lnTo>
                    <a:pt x="294937" y="51697"/>
                  </a:lnTo>
                  <a:lnTo>
                    <a:pt x="294604" y="55010"/>
                  </a:lnTo>
                  <a:lnTo>
                    <a:pt x="294270" y="58323"/>
                  </a:lnTo>
                  <a:lnTo>
                    <a:pt x="293862" y="61680"/>
                  </a:lnTo>
                  <a:lnTo>
                    <a:pt x="294026" y="65010"/>
                  </a:lnTo>
                  <a:lnTo>
                    <a:pt x="294190" y="68340"/>
                  </a:lnTo>
                  <a:lnTo>
                    <a:pt x="294933" y="71678"/>
                  </a:lnTo>
                  <a:lnTo>
                    <a:pt x="295588" y="74991"/>
                  </a:lnTo>
                  <a:lnTo>
                    <a:pt x="296243" y="78303"/>
                  </a:lnTo>
                  <a:lnTo>
                    <a:pt x="296896" y="81605"/>
                  </a:lnTo>
                  <a:lnTo>
                    <a:pt x="297955" y="84886"/>
                  </a:lnTo>
                  <a:lnTo>
                    <a:pt x="299013" y="88167"/>
                  </a:lnTo>
                  <a:lnTo>
                    <a:pt x="307680" y="104371"/>
                  </a:lnTo>
                  <a:lnTo>
                    <a:pt x="309846" y="107590"/>
                  </a:lnTo>
                  <a:lnTo>
                    <a:pt x="312328" y="110792"/>
                  </a:lnTo>
                  <a:lnTo>
                    <a:pt x="314938" y="113989"/>
                  </a:lnTo>
                  <a:lnTo>
                    <a:pt x="317549" y="117187"/>
                  </a:lnTo>
                  <a:lnTo>
                    <a:pt x="320144" y="120643"/>
                  </a:lnTo>
                  <a:lnTo>
                    <a:pt x="323343" y="123556"/>
                  </a:lnTo>
                  <a:lnTo>
                    <a:pt x="326542" y="126469"/>
                  </a:lnTo>
                  <a:lnTo>
                    <a:pt x="330373" y="128923"/>
                  </a:lnTo>
                  <a:lnTo>
                    <a:pt x="334132" y="131469"/>
                  </a:lnTo>
                  <a:lnTo>
                    <a:pt x="337891" y="134015"/>
                  </a:lnTo>
                  <a:lnTo>
                    <a:pt x="341958" y="136632"/>
                  </a:lnTo>
                  <a:lnTo>
                    <a:pt x="345899" y="138832"/>
                  </a:lnTo>
                  <a:lnTo>
                    <a:pt x="349839" y="141031"/>
                  </a:lnTo>
                  <a:lnTo>
                    <a:pt x="353603" y="142744"/>
                  </a:lnTo>
                  <a:lnTo>
                    <a:pt x="393599" y="157471"/>
                  </a:lnTo>
                  <a:lnTo>
                    <a:pt x="398279" y="158384"/>
                  </a:lnTo>
                  <a:lnTo>
                    <a:pt x="402959" y="159297"/>
                  </a:lnTo>
                  <a:lnTo>
                    <a:pt x="425189" y="161663"/>
                  </a:lnTo>
                  <a:lnTo>
                    <a:pt x="429624" y="161934"/>
                  </a:lnTo>
                  <a:lnTo>
                    <a:pt x="434321" y="162047"/>
                  </a:lnTo>
                  <a:lnTo>
                    <a:pt x="438786" y="162133"/>
                  </a:lnTo>
                  <a:lnTo>
                    <a:pt x="443252" y="162219"/>
                  </a:lnTo>
                  <a:lnTo>
                    <a:pt x="447722" y="162201"/>
                  </a:lnTo>
                  <a:lnTo>
                    <a:pt x="451984" y="162181"/>
                  </a:lnTo>
                  <a:lnTo>
                    <a:pt x="456246" y="162161"/>
                  </a:lnTo>
                  <a:lnTo>
                    <a:pt x="460383" y="162351"/>
                  </a:lnTo>
                  <a:lnTo>
                    <a:pt x="464359" y="162010"/>
                  </a:lnTo>
                  <a:lnTo>
                    <a:pt x="468334" y="161670"/>
                  </a:lnTo>
                  <a:lnTo>
                    <a:pt x="472141" y="160851"/>
                  </a:lnTo>
                  <a:lnTo>
                    <a:pt x="475838" y="160139"/>
                  </a:lnTo>
                  <a:lnTo>
                    <a:pt x="479535" y="159426"/>
                  </a:lnTo>
                  <a:lnTo>
                    <a:pt x="483339" y="158512"/>
                  </a:lnTo>
                  <a:lnTo>
                    <a:pt x="486538" y="157735"/>
                  </a:lnTo>
                  <a:lnTo>
                    <a:pt x="489736" y="156957"/>
                  </a:lnTo>
                  <a:lnTo>
                    <a:pt x="493614" y="155850"/>
                  </a:lnTo>
                  <a:lnTo>
                    <a:pt x="495029" y="155473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72149" y="5936673"/>
            <a:ext cx="217804" cy="366722"/>
            <a:chOff x="272149" y="5941662"/>
            <a:chExt cx="217804" cy="367030"/>
          </a:xfrm>
        </p:grpSpPr>
        <p:sp>
          <p:nvSpPr>
            <p:cNvPr id="24" name="object 24"/>
            <p:cNvSpPr/>
            <p:nvPr/>
          </p:nvSpPr>
          <p:spPr>
            <a:xfrm>
              <a:off x="281674" y="6110144"/>
              <a:ext cx="13970" cy="189230"/>
            </a:xfrm>
            <a:custGeom>
              <a:avLst/>
              <a:gdLst/>
              <a:ahLst/>
              <a:cxnLst/>
              <a:rect l="l" t="t" r="r" b="b"/>
              <a:pathLst>
                <a:path w="13970" h="189229">
                  <a:moveTo>
                    <a:pt x="13712" y="0"/>
                  </a:moveTo>
                  <a:lnTo>
                    <a:pt x="13712" y="0"/>
                  </a:lnTo>
                  <a:lnTo>
                    <a:pt x="13712" y="42618"/>
                  </a:lnTo>
                  <a:lnTo>
                    <a:pt x="13750" y="49952"/>
                  </a:lnTo>
                  <a:lnTo>
                    <a:pt x="13813" y="57611"/>
                  </a:lnTo>
                  <a:lnTo>
                    <a:pt x="13826" y="65342"/>
                  </a:lnTo>
                  <a:lnTo>
                    <a:pt x="13712" y="72887"/>
                  </a:lnTo>
                  <a:lnTo>
                    <a:pt x="10639" y="118735"/>
                  </a:lnTo>
                  <a:lnTo>
                    <a:pt x="9937" y="126177"/>
                  </a:lnTo>
                  <a:lnTo>
                    <a:pt x="9236" y="133618"/>
                  </a:lnTo>
                  <a:lnTo>
                    <a:pt x="8501" y="140208"/>
                  </a:lnTo>
                  <a:lnTo>
                    <a:pt x="7882" y="146205"/>
                  </a:lnTo>
                  <a:lnTo>
                    <a:pt x="7263" y="152201"/>
                  </a:lnTo>
                  <a:lnTo>
                    <a:pt x="6697" y="157358"/>
                  </a:lnTo>
                  <a:lnTo>
                    <a:pt x="6225" y="162152"/>
                  </a:lnTo>
                  <a:lnTo>
                    <a:pt x="5753" y="166947"/>
                  </a:lnTo>
                  <a:lnTo>
                    <a:pt x="5368" y="171051"/>
                  </a:lnTo>
                  <a:lnTo>
                    <a:pt x="5050" y="174970"/>
                  </a:lnTo>
                  <a:lnTo>
                    <a:pt x="4731" y="178888"/>
                  </a:lnTo>
                  <a:lnTo>
                    <a:pt x="1586" y="188871"/>
                  </a:lnTo>
                  <a:lnTo>
                    <a:pt x="384" y="187433"/>
                  </a:lnTo>
                  <a:lnTo>
                    <a:pt x="0" y="187197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8627" y="5951187"/>
              <a:ext cx="131445" cy="311150"/>
            </a:xfrm>
            <a:custGeom>
              <a:avLst/>
              <a:gdLst/>
              <a:ahLst/>
              <a:cxnLst/>
              <a:rect l="l" t="t" r="r" b="b"/>
              <a:pathLst>
                <a:path w="131445" h="311150">
                  <a:moveTo>
                    <a:pt x="108745" y="197085"/>
                  </a:moveTo>
                  <a:lnTo>
                    <a:pt x="107665" y="196005"/>
                  </a:lnTo>
                  <a:lnTo>
                    <a:pt x="106132" y="192310"/>
                  </a:lnTo>
                  <a:lnTo>
                    <a:pt x="102266" y="190603"/>
                  </a:lnTo>
                  <a:lnTo>
                    <a:pt x="98400" y="188896"/>
                  </a:lnTo>
                  <a:lnTo>
                    <a:pt x="91771" y="187224"/>
                  </a:lnTo>
                  <a:lnTo>
                    <a:pt x="85549" y="186844"/>
                  </a:lnTo>
                  <a:lnTo>
                    <a:pt x="79327" y="186464"/>
                  </a:lnTo>
                  <a:lnTo>
                    <a:pt x="71817" y="187167"/>
                  </a:lnTo>
                  <a:lnTo>
                    <a:pt x="64935" y="188326"/>
                  </a:lnTo>
                  <a:lnTo>
                    <a:pt x="58053" y="189484"/>
                  </a:lnTo>
                  <a:lnTo>
                    <a:pt x="22109" y="204934"/>
                  </a:lnTo>
                  <a:lnTo>
                    <a:pt x="14533" y="211685"/>
                  </a:lnTo>
                  <a:lnTo>
                    <a:pt x="11101" y="215055"/>
                  </a:lnTo>
                  <a:lnTo>
                    <a:pt x="8555" y="218640"/>
                  </a:lnTo>
                  <a:lnTo>
                    <a:pt x="6466" y="222172"/>
                  </a:lnTo>
                  <a:lnTo>
                    <a:pt x="4377" y="225703"/>
                  </a:lnTo>
                  <a:lnTo>
                    <a:pt x="0" y="246982"/>
                  </a:lnTo>
                  <a:lnTo>
                    <a:pt x="745" y="250447"/>
                  </a:lnTo>
                  <a:lnTo>
                    <a:pt x="1416" y="253864"/>
                  </a:lnTo>
                  <a:lnTo>
                    <a:pt x="7138" y="269620"/>
                  </a:lnTo>
                  <a:lnTo>
                    <a:pt x="8684" y="272259"/>
                  </a:lnTo>
                  <a:lnTo>
                    <a:pt x="10229" y="274898"/>
                  </a:lnTo>
                  <a:lnTo>
                    <a:pt x="11676" y="277573"/>
                  </a:lnTo>
                  <a:lnTo>
                    <a:pt x="13396" y="279821"/>
                  </a:lnTo>
                  <a:lnTo>
                    <a:pt x="23310" y="288468"/>
                  </a:lnTo>
                  <a:lnTo>
                    <a:pt x="25723" y="289835"/>
                  </a:lnTo>
                  <a:lnTo>
                    <a:pt x="28135" y="291201"/>
                  </a:lnTo>
                  <a:lnTo>
                    <a:pt x="30756" y="292956"/>
                  </a:lnTo>
                  <a:lnTo>
                    <a:pt x="33478" y="293939"/>
                  </a:lnTo>
                  <a:lnTo>
                    <a:pt x="48090" y="296352"/>
                  </a:lnTo>
                  <a:lnTo>
                    <a:pt x="51197" y="296062"/>
                  </a:lnTo>
                  <a:lnTo>
                    <a:pt x="80113" y="282807"/>
                  </a:lnTo>
                  <a:lnTo>
                    <a:pt x="83090" y="280342"/>
                  </a:lnTo>
                  <a:lnTo>
                    <a:pt x="85621" y="277531"/>
                  </a:lnTo>
                  <a:lnTo>
                    <a:pt x="88232" y="274643"/>
                  </a:lnTo>
                  <a:lnTo>
                    <a:pt x="90843" y="271755"/>
                  </a:lnTo>
                  <a:lnTo>
                    <a:pt x="93524" y="268626"/>
                  </a:lnTo>
                  <a:lnTo>
                    <a:pt x="95778" y="265477"/>
                  </a:lnTo>
                  <a:lnTo>
                    <a:pt x="98033" y="262329"/>
                  </a:lnTo>
                  <a:lnTo>
                    <a:pt x="99794" y="259304"/>
                  </a:lnTo>
                  <a:lnTo>
                    <a:pt x="101756" y="255751"/>
                  </a:lnTo>
                  <a:lnTo>
                    <a:pt x="103719" y="252197"/>
                  </a:lnTo>
                  <a:lnTo>
                    <a:pt x="105800" y="248387"/>
                  </a:lnTo>
                  <a:lnTo>
                    <a:pt x="107553" y="244155"/>
                  </a:lnTo>
                  <a:lnTo>
                    <a:pt x="109306" y="239922"/>
                  </a:lnTo>
                  <a:lnTo>
                    <a:pt x="110924" y="235287"/>
                  </a:lnTo>
                  <a:lnTo>
                    <a:pt x="112274" y="230355"/>
                  </a:lnTo>
                  <a:lnTo>
                    <a:pt x="113624" y="225423"/>
                  </a:lnTo>
                  <a:lnTo>
                    <a:pt x="117790" y="197207"/>
                  </a:lnTo>
                  <a:lnTo>
                    <a:pt x="118338" y="191246"/>
                  </a:lnTo>
                  <a:lnTo>
                    <a:pt x="119485" y="155568"/>
                  </a:lnTo>
                  <a:lnTo>
                    <a:pt x="119464" y="149894"/>
                  </a:lnTo>
                  <a:lnTo>
                    <a:pt x="119441" y="144116"/>
                  </a:lnTo>
                  <a:lnTo>
                    <a:pt x="119418" y="138339"/>
                  </a:lnTo>
                  <a:lnTo>
                    <a:pt x="119335" y="132286"/>
                  </a:lnTo>
                  <a:lnTo>
                    <a:pt x="119262" y="126681"/>
                  </a:lnTo>
                  <a:lnTo>
                    <a:pt x="119189" y="121076"/>
                  </a:lnTo>
                  <a:lnTo>
                    <a:pt x="119090" y="115863"/>
                  </a:lnTo>
                  <a:lnTo>
                    <a:pt x="119005" y="110486"/>
                  </a:lnTo>
                  <a:lnTo>
                    <a:pt x="118920" y="105110"/>
                  </a:lnTo>
                  <a:lnTo>
                    <a:pt x="119098" y="99582"/>
                  </a:lnTo>
                  <a:lnTo>
                    <a:pt x="118752" y="94424"/>
                  </a:lnTo>
                  <a:lnTo>
                    <a:pt x="118405" y="89266"/>
                  </a:lnTo>
                  <a:lnTo>
                    <a:pt x="117613" y="84251"/>
                  </a:lnTo>
                  <a:lnTo>
                    <a:pt x="116924" y="79538"/>
                  </a:lnTo>
                  <a:lnTo>
                    <a:pt x="116235" y="74826"/>
                  </a:lnTo>
                  <a:lnTo>
                    <a:pt x="115362" y="70379"/>
                  </a:lnTo>
                  <a:lnTo>
                    <a:pt x="114620" y="66150"/>
                  </a:lnTo>
                  <a:lnTo>
                    <a:pt x="113877" y="61922"/>
                  </a:lnTo>
                  <a:lnTo>
                    <a:pt x="113112" y="57976"/>
                  </a:lnTo>
                  <a:lnTo>
                    <a:pt x="112469" y="54168"/>
                  </a:lnTo>
                  <a:lnTo>
                    <a:pt x="111826" y="50360"/>
                  </a:lnTo>
                  <a:lnTo>
                    <a:pt x="111515" y="46794"/>
                  </a:lnTo>
                  <a:lnTo>
                    <a:pt x="110761" y="43304"/>
                  </a:lnTo>
                  <a:lnTo>
                    <a:pt x="110006" y="39813"/>
                  </a:lnTo>
                  <a:lnTo>
                    <a:pt x="108895" y="36504"/>
                  </a:lnTo>
                  <a:lnTo>
                    <a:pt x="107944" y="33225"/>
                  </a:lnTo>
                  <a:lnTo>
                    <a:pt x="106992" y="29947"/>
                  </a:lnTo>
                  <a:lnTo>
                    <a:pt x="105940" y="26789"/>
                  </a:lnTo>
                  <a:lnTo>
                    <a:pt x="105052" y="23633"/>
                  </a:lnTo>
                  <a:lnTo>
                    <a:pt x="101582" y="7320"/>
                  </a:lnTo>
                  <a:lnTo>
                    <a:pt x="100817" y="5048"/>
                  </a:lnTo>
                  <a:lnTo>
                    <a:pt x="100053" y="2776"/>
                  </a:lnTo>
                  <a:lnTo>
                    <a:pt x="98961" y="1325"/>
                  </a:lnTo>
                  <a:lnTo>
                    <a:pt x="98027" y="662"/>
                  </a:lnTo>
                  <a:lnTo>
                    <a:pt x="97093" y="0"/>
                  </a:lnTo>
                  <a:lnTo>
                    <a:pt x="96074" y="277"/>
                  </a:lnTo>
                  <a:lnTo>
                    <a:pt x="95214" y="1072"/>
                  </a:lnTo>
                  <a:lnTo>
                    <a:pt x="94355" y="1867"/>
                  </a:lnTo>
                  <a:lnTo>
                    <a:pt x="91155" y="14264"/>
                  </a:lnTo>
                  <a:lnTo>
                    <a:pt x="90685" y="17601"/>
                  </a:lnTo>
                  <a:lnTo>
                    <a:pt x="89434" y="39159"/>
                  </a:lnTo>
                  <a:lnTo>
                    <a:pt x="89288" y="44089"/>
                  </a:lnTo>
                  <a:lnTo>
                    <a:pt x="89222" y="49471"/>
                  </a:lnTo>
                  <a:lnTo>
                    <a:pt x="89170" y="55034"/>
                  </a:lnTo>
                  <a:lnTo>
                    <a:pt x="89119" y="60597"/>
                  </a:lnTo>
                  <a:lnTo>
                    <a:pt x="89121" y="66252"/>
                  </a:lnTo>
                  <a:lnTo>
                    <a:pt x="89126" y="72536"/>
                  </a:lnTo>
                  <a:lnTo>
                    <a:pt x="89131" y="78820"/>
                  </a:lnTo>
                  <a:lnTo>
                    <a:pt x="88898" y="85811"/>
                  </a:lnTo>
                  <a:lnTo>
                    <a:pt x="89200" y="92738"/>
                  </a:lnTo>
                  <a:lnTo>
                    <a:pt x="89502" y="99664"/>
                  </a:lnTo>
                  <a:lnTo>
                    <a:pt x="90270" y="106945"/>
                  </a:lnTo>
                  <a:lnTo>
                    <a:pt x="90939" y="114096"/>
                  </a:lnTo>
                  <a:lnTo>
                    <a:pt x="91609" y="121246"/>
                  </a:lnTo>
                  <a:lnTo>
                    <a:pt x="92477" y="128514"/>
                  </a:lnTo>
                  <a:lnTo>
                    <a:pt x="93216" y="135642"/>
                  </a:lnTo>
                  <a:lnTo>
                    <a:pt x="93956" y="142769"/>
                  </a:lnTo>
                  <a:lnTo>
                    <a:pt x="94456" y="150146"/>
                  </a:lnTo>
                  <a:lnTo>
                    <a:pt x="95375" y="156860"/>
                  </a:lnTo>
                  <a:lnTo>
                    <a:pt x="96293" y="163575"/>
                  </a:lnTo>
                  <a:lnTo>
                    <a:pt x="97605" y="169752"/>
                  </a:lnTo>
                  <a:lnTo>
                    <a:pt x="98727" y="175928"/>
                  </a:lnTo>
                  <a:lnTo>
                    <a:pt x="99849" y="182105"/>
                  </a:lnTo>
                  <a:lnTo>
                    <a:pt x="101073" y="188252"/>
                  </a:lnTo>
                  <a:lnTo>
                    <a:pt x="102106" y="193920"/>
                  </a:lnTo>
                  <a:lnTo>
                    <a:pt x="103139" y="199588"/>
                  </a:lnTo>
                  <a:lnTo>
                    <a:pt x="103842" y="204676"/>
                  </a:lnTo>
                  <a:lnTo>
                    <a:pt x="104924" y="209937"/>
                  </a:lnTo>
                  <a:lnTo>
                    <a:pt x="106007" y="215197"/>
                  </a:lnTo>
                  <a:lnTo>
                    <a:pt x="107409" y="220510"/>
                  </a:lnTo>
                  <a:lnTo>
                    <a:pt x="108603" y="225482"/>
                  </a:lnTo>
                  <a:lnTo>
                    <a:pt x="109797" y="230455"/>
                  </a:lnTo>
                  <a:lnTo>
                    <a:pt x="111040" y="235248"/>
                  </a:lnTo>
                  <a:lnTo>
                    <a:pt x="112086" y="239771"/>
                  </a:lnTo>
                  <a:lnTo>
                    <a:pt x="116050" y="260500"/>
                  </a:lnTo>
                  <a:lnTo>
                    <a:pt x="116854" y="264192"/>
                  </a:lnTo>
                  <a:lnTo>
                    <a:pt x="117657" y="267883"/>
                  </a:lnTo>
                  <a:lnTo>
                    <a:pt x="118760" y="271358"/>
                  </a:lnTo>
                  <a:lnTo>
                    <a:pt x="119702" y="274772"/>
                  </a:lnTo>
                  <a:lnTo>
                    <a:pt x="120643" y="278188"/>
                  </a:lnTo>
                  <a:lnTo>
                    <a:pt x="121652" y="281445"/>
                  </a:lnTo>
                  <a:lnTo>
                    <a:pt x="122503" y="284682"/>
                  </a:lnTo>
                  <a:lnTo>
                    <a:pt x="123353" y="287918"/>
                  </a:lnTo>
                  <a:lnTo>
                    <a:pt x="123874" y="291053"/>
                  </a:lnTo>
                  <a:lnTo>
                    <a:pt x="124804" y="294190"/>
                  </a:lnTo>
                  <a:lnTo>
                    <a:pt x="125735" y="297327"/>
                  </a:lnTo>
                  <a:lnTo>
                    <a:pt x="127003" y="300679"/>
                  </a:lnTo>
                  <a:lnTo>
                    <a:pt x="128085" y="303503"/>
                  </a:lnTo>
                  <a:lnTo>
                    <a:pt x="129167" y="306327"/>
                  </a:lnTo>
                  <a:lnTo>
                    <a:pt x="130761" y="309862"/>
                  </a:lnTo>
                  <a:lnTo>
                    <a:pt x="131297" y="311134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53497" y="5933579"/>
            <a:ext cx="3810" cy="0"/>
          </a:xfrm>
          <a:custGeom>
            <a:avLst/>
            <a:gdLst/>
            <a:ahLst/>
            <a:cxnLst/>
            <a:rect l="l" t="t" r="r" b="b"/>
            <a:pathLst>
              <a:path w="3810">
                <a:moveTo>
                  <a:pt x="3774" y="0"/>
                </a:moveTo>
                <a:lnTo>
                  <a:pt x="2154" y="0"/>
                </a:lnTo>
                <a:lnTo>
                  <a:pt x="0" y="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730108" y="5971683"/>
            <a:ext cx="267335" cy="333095"/>
            <a:chOff x="730107" y="5976701"/>
            <a:chExt cx="267335" cy="333375"/>
          </a:xfrm>
        </p:grpSpPr>
        <p:sp>
          <p:nvSpPr>
            <p:cNvPr id="28" name="object 28"/>
            <p:cNvSpPr/>
            <p:nvPr/>
          </p:nvSpPr>
          <p:spPr>
            <a:xfrm>
              <a:off x="739632" y="6075047"/>
              <a:ext cx="248285" cy="73660"/>
            </a:xfrm>
            <a:custGeom>
              <a:avLst/>
              <a:gdLst/>
              <a:ahLst/>
              <a:cxnLst/>
              <a:rect l="l" t="t" r="r" b="b"/>
              <a:pathLst>
                <a:path w="248284" h="73660">
                  <a:moveTo>
                    <a:pt x="3598" y="73225"/>
                  </a:moveTo>
                  <a:lnTo>
                    <a:pt x="3868" y="72956"/>
                  </a:lnTo>
                  <a:lnTo>
                    <a:pt x="0" y="73044"/>
                  </a:lnTo>
                  <a:lnTo>
                    <a:pt x="5218" y="71605"/>
                  </a:lnTo>
                  <a:lnTo>
                    <a:pt x="10343" y="70303"/>
                  </a:lnTo>
                  <a:lnTo>
                    <a:pt x="17444" y="68629"/>
                  </a:lnTo>
                  <a:lnTo>
                    <a:pt x="25856" y="66688"/>
                  </a:lnTo>
                  <a:lnTo>
                    <a:pt x="34910" y="64588"/>
                  </a:lnTo>
                  <a:lnTo>
                    <a:pt x="44757" y="62268"/>
                  </a:lnTo>
                  <a:lnTo>
                    <a:pt x="55642" y="59702"/>
                  </a:lnTo>
                  <a:lnTo>
                    <a:pt x="67047" y="57043"/>
                  </a:lnTo>
                  <a:lnTo>
                    <a:pt x="113455" y="46831"/>
                  </a:lnTo>
                  <a:lnTo>
                    <a:pt x="146264" y="40210"/>
                  </a:lnTo>
                  <a:lnTo>
                    <a:pt x="156493" y="38224"/>
                  </a:lnTo>
                  <a:lnTo>
                    <a:pt x="166184" y="36261"/>
                  </a:lnTo>
                  <a:lnTo>
                    <a:pt x="175318" y="34292"/>
                  </a:lnTo>
                  <a:lnTo>
                    <a:pt x="183963" y="32349"/>
                  </a:lnTo>
                  <a:lnTo>
                    <a:pt x="192111" y="30477"/>
                  </a:lnTo>
                  <a:lnTo>
                    <a:pt x="199757" y="28721"/>
                  </a:lnTo>
                  <a:lnTo>
                    <a:pt x="206943" y="27121"/>
                  </a:lnTo>
                  <a:lnTo>
                    <a:pt x="213659" y="25644"/>
                  </a:lnTo>
                  <a:lnTo>
                    <a:pt x="219813" y="24223"/>
                  </a:lnTo>
                  <a:lnTo>
                    <a:pt x="247223" y="12398"/>
                  </a:lnTo>
                  <a:lnTo>
                    <a:pt x="248112" y="10795"/>
                  </a:lnTo>
                  <a:lnTo>
                    <a:pt x="247412" y="8979"/>
                  </a:lnTo>
                  <a:lnTo>
                    <a:pt x="246228" y="7444"/>
                  </a:lnTo>
                  <a:lnTo>
                    <a:pt x="245044" y="5908"/>
                  </a:lnTo>
                  <a:lnTo>
                    <a:pt x="242409" y="4426"/>
                  </a:lnTo>
                  <a:lnTo>
                    <a:pt x="240120" y="3185"/>
                  </a:lnTo>
                  <a:lnTo>
                    <a:pt x="237831" y="1945"/>
                  </a:lnTo>
                  <a:lnTo>
                    <a:pt x="233765" y="530"/>
                  </a:lnTo>
                  <a:lnTo>
                    <a:pt x="232494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76631" y="5986226"/>
              <a:ext cx="38100" cy="314325"/>
            </a:xfrm>
            <a:custGeom>
              <a:avLst/>
              <a:gdLst/>
              <a:ahLst/>
              <a:cxnLst/>
              <a:rect l="l" t="t" r="r" b="b"/>
              <a:pathLst>
                <a:path w="38100" h="314325">
                  <a:moveTo>
                    <a:pt x="0" y="0"/>
                  </a:moveTo>
                  <a:lnTo>
                    <a:pt x="270" y="2970"/>
                  </a:lnTo>
                  <a:lnTo>
                    <a:pt x="720" y="10093"/>
                  </a:lnTo>
                  <a:lnTo>
                    <a:pt x="1619" y="17825"/>
                  </a:lnTo>
                  <a:lnTo>
                    <a:pt x="2401" y="24124"/>
                  </a:lnTo>
                  <a:lnTo>
                    <a:pt x="3345" y="31203"/>
                  </a:lnTo>
                  <a:lnTo>
                    <a:pt x="4369" y="38736"/>
                  </a:lnTo>
                  <a:lnTo>
                    <a:pt x="5394" y="46394"/>
                  </a:lnTo>
                  <a:lnTo>
                    <a:pt x="6427" y="54220"/>
                  </a:lnTo>
                  <a:lnTo>
                    <a:pt x="7502" y="62345"/>
                  </a:lnTo>
                  <a:lnTo>
                    <a:pt x="8576" y="70576"/>
                  </a:lnTo>
                  <a:lnTo>
                    <a:pt x="9603" y="78719"/>
                  </a:lnTo>
                  <a:lnTo>
                    <a:pt x="10549" y="86788"/>
                  </a:lnTo>
                  <a:lnTo>
                    <a:pt x="11444" y="94865"/>
                  </a:lnTo>
                  <a:lnTo>
                    <a:pt x="12347" y="102857"/>
                  </a:lnTo>
                  <a:lnTo>
                    <a:pt x="13316" y="110668"/>
                  </a:lnTo>
                  <a:lnTo>
                    <a:pt x="14386" y="118297"/>
                  </a:lnTo>
                  <a:lnTo>
                    <a:pt x="15519" y="125787"/>
                  </a:lnTo>
                  <a:lnTo>
                    <a:pt x="16664" y="133110"/>
                  </a:lnTo>
                  <a:lnTo>
                    <a:pt x="17767" y="140238"/>
                  </a:lnTo>
                  <a:lnTo>
                    <a:pt x="18831" y="147199"/>
                  </a:lnTo>
                  <a:lnTo>
                    <a:pt x="19879" y="153996"/>
                  </a:lnTo>
                  <a:lnTo>
                    <a:pt x="20887" y="160563"/>
                  </a:lnTo>
                  <a:lnTo>
                    <a:pt x="21832" y="166833"/>
                  </a:lnTo>
                  <a:lnTo>
                    <a:pt x="23040" y="174966"/>
                  </a:lnTo>
                  <a:lnTo>
                    <a:pt x="24116" y="182092"/>
                  </a:lnTo>
                  <a:lnTo>
                    <a:pt x="25013" y="189040"/>
                  </a:lnTo>
                  <a:lnTo>
                    <a:pt x="25909" y="195988"/>
                  </a:lnTo>
                  <a:lnTo>
                    <a:pt x="26622" y="202534"/>
                  </a:lnTo>
                  <a:lnTo>
                    <a:pt x="27210" y="208518"/>
                  </a:lnTo>
                  <a:lnTo>
                    <a:pt x="27799" y="214502"/>
                  </a:lnTo>
                  <a:lnTo>
                    <a:pt x="28209" y="219917"/>
                  </a:lnTo>
                  <a:lnTo>
                    <a:pt x="28543" y="224941"/>
                  </a:lnTo>
                  <a:lnTo>
                    <a:pt x="28877" y="229966"/>
                  </a:lnTo>
                  <a:lnTo>
                    <a:pt x="29479" y="253984"/>
                  </a:lnTo>
                  <a:lnTo>
                    <a:pt x="29176" y="257311"/>
                  </a:lnTo>
                  <a:lnTo>
                    <a:pt x="29414" y="260597"/>
                  </a:lnTo>
                  <a:lnTo>
                    <a:pt x="29653" y="263883"/>
                  </a:lnTo>
                  <a:lnTo>
                    <a:pt x="30307" y="266961"/>
                  </a:lnTo>
                  <a:lnTo>
                    <a:pt x="30877" y="270044"/>
                  </a:lnTo>
                  <a:lnTo>
                    <a:pt x="31448" y="273127"/>
                  </a:lnTo>
                  <a:lnTo>
                    <a:pt x="32199" y="276097"/>
                  </a:lnTo>
                  <a:lnTo>
                    <a:pt x="32839" y="279095"/>
                  </a:lnTo>
                  <a:lnTo>
                    <a:pt x="33479" y="282093"/>
                  </a:lnTo>
                  <a:lnTo>
                    <a:pt x="34151" y="285044"/>
                  </a:lnTo>
                  <a:lnTo>
                    <a:pt x="34717" y="288029"/>
                  </a:lnTo>
                  <a:lnTo>
                    <a:pt x="35282" y="291015"/>
                  </a:lnTo>
                  <a:lnTo>
                    <a:pt x="35801" y="293995"/>
                  </a:lnTo>
                  <a:lnTo>
                    <a:pt x="36233" y="297007"/>
                  </a:lnTo>
                  <a:lnTo>
                    <a:pt x="36665" y="300019"/>
                  </a:lnTo>
                  <a:lnTo>
                    <a:pt x="37019" y="303317"/>
                  </a:lnTo>
                  <a:lnTo>
                    <a:pt x="37311" y="306101"/>
                  </a:lnTo>
                  <a:lnTo>
                    <a:pt x="37603" y="308884"/>
                  </a:lnTo>
                  <a:lnTo>
                    <a:pt x="37874" y="312439"/>
                  </a:lnTo>
                  <a:lnTo>
                    <a:pt x="37986" y="313707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305148" y="6095312"/>
            <a:ext cx="11430" cy="131969"/>
          </a:xfrm>
          <a:custGeom>
            <a:avLst/>
            <a:gdLst/>
            <a:ahLst/>
            <a:cxnLst/>
            <a:rect l="l" t="t" r="r" b="b"/>
            <a:pathLst>
              <a:path w="11430" h="132079">
                <a:moveTo>
                  <a:pt x="269" y="177"/>
                </a:moveTo>
                <a:lnTo>
                  <a:pt x="269" y="717"/>
                </a:lnTo>
                <a:lnTo>
                  <a:pt x="0" y="0"/>
                </a:lnTo>
                <a:lnTo>
                  <a:pt x="269" y="3419"/>
                </a:lnTo>
                <a:lnTo>
                  <a:pt x="539" y="6838"/>
                </a:lnTo>
                <a:lnTo>
                  <a:pt x="1260" y="13714"/>
                </a:lnTo>
                <a:lnTo>
                  <a:pt x="1889" y="20693"/>
                </a:lnTo>
                <a:lnTo>
                  <a:pt x="5616" y="64688"/>
                </a:lnTo>
                <a:lnTo>
                  <a:pt x="7014" y="87226"/>
                </a:lnTo>
                <a:lnTo>
                  <a:pt x="7756" y="94480"/>
                </a:lnTo>
                <a:lnTo>
                  <a:pt x="8498" y="101734"/>
                </a:lnTo>
                <a:lnTo>
                  <a:pt x="10144" y="109227"/>
                </a:lnTo>
                <a:lnTo>
                  <a:pt x="10551" y="114505"/>
                </a:lnTo>
                <a:lnTo>
                  <a:pt x="10959" y="119782"/>
                </a:lnTo>
                <a:lnTo>
                  <a:pt x="10570" y="123294"/>
                </a:lnTo>
                <a:lnTo>
                  <a:pt x="10201" y="126147"/>
                </a:lnTo>
                <a:lnTo>
                  <a:pt x="9832" y="129000"/>
                </a:lnTo>
                <a:lnTo>
                  <a:pt x="8648" y="130708"/>
                </a:lnTo>
                <a:lnTo>
                  <a:pt x="8337" y="13162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76832" y="5920281"/>
            <a:ext cx="0" cy="3807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-9525" y="1888"/>
                </a:moveTo>
                <a:lnTo>
                  <a:pt x="9525" y="1888"/>
                </a:lnTo>
              </a:path>
            </a:pathLst>
          </a:custGeom>
          <a:ln w="3776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32350" y="5929244"/>
            <a:ext cx="167005" cy="271552"/>
          </a:xfrm>
          <a:custGeom>
            <a:avLst/>
            <a:gdLst/>
            <a:ahLst/>
            <a:cxnLst/>
            <a:rect l="l" t="t" r="r" b="b"/>
            <a:pathLst>
              <a:path w="167005" h="271779">
                <a:moveTo>
                  <a:pt x="92226" y="147320"/>
                </a:moveTo>
                <a:lnTo>
                  <a:pt x="91416" y="147051"/>
                </a:lnTo>
                <a:lnTo>
                  <a:pt x="91413" y="144169"/>
                </a:lnTo>
                <a:lnTo>
                  <a:pt x="87366" y="145700"/>
                </a:lnTo>
                <a:lnTo>
                  <a:pt x="50233" y="171128"/>
                </a:lnTo>
                <a:lnTo>
                  <a:pt x="20573" y="205099"/>
                </a:lnTo>
                <a:lnTo>
                  <a:pt x="2191" y="239315"/>
                </a:lnTo>
                <a:lnTo>
                  <a:pt x="599" y="244413"/>
                </a:lnTo>
                <a:lnTo>
                  <a:pt x="0" y="248592"/>
                </a:lnTo>
                <a:lnTo>
                  <a:pt x="571" y="252049"/>
                </a:lnTo>
                <a:lnTo>
                  <a:pt x="1144" y="255506"/>
                </a:lnTo>
                <a:lnTo>
                  <a:pt x="18175" y="263089"/>
                </a:lnTo>
                <a:lnTo>
                  <a:pt x="22154" y="262932"/>
                </a:lnTo>
                <a:lnTo>
                  <a:pt x="26035" y="262261"/>
                </a:lnTo>
                <a:lnTo>
                  <a:pt x="29916" y="261590"/>
                </a:lnTo>
                <a:lnTo>
                  <a:pt x="34058" y="260042"/>
                </a:lnTo>
                <a:lnTo>
                  <a:pt x="38059" y="258695"/>
                </a:lnTo>
                <a:lnTo>
                  <a:pt x="72562" y="241216"/>
                </a:lnTo>
                <a:lnTo>
                  <a:pt x="76134" y="238393"/>
                </a:lnTo>
                <a:lnTo>
                  <a:pt x="93047" y="220316"/>
                </a:lnTo>
                <a:lnTo>
                  <a:pt x="96342" y="216285"/>
                </a:lnTo>
                <a:lnTo>
                  <a:pt x="99839" y="211652"/>
                </a:lnTo>
                <a:lnTo>
                  <a:pt x="102783" y="207221"/>
                </a:lnTo>
                <a:lnTo>
                  <a:pt x="105728" y="202790"/>
                </a:lnTo>
                <a:lnTo>
                  <a:pt x="118019" y="179096"/>
                </a:lnTo>
                <a:lnTo>
                  <a:pt x="120193" y="173997"/>
                </a:lnTo>
                <a:lnTo>
                  <a:pt x="121872" y="168654"/>
                </a:lnTo>
                <a:lnTo>
                  <a:pt x="123765" y="163136"/>
                </a:lnTo>
                <a:lnTo>
                  <a:pt x="125657" y="157618"/>
                </a:lnTo>
                <a:lnTo>
                  <a:pt x="127675" y="151586"/>
                </a:lnTo>
                <a:lnTo>
                  <a:pt x="129375" y="145985"/>
                </a:lnTo>
                <a:lnTo>
                  <a:pt x="131075" y="140386"/>
                </a:lnTo>
                <a:lnTo>
                  <a:pt x="138818" y="101470"/>
                </a:lnTo>
                <a:lnTo>
                  <a:pt x="139355" y="95969"/>
                </a:lnTo>
                <a:lnTo>
                  <a:pt x="139893" y="90468"/>
                </a:lnTo>
                <a:lnTo>
                  <a:pt x="140223" y="85043"/>
                </a:lnTo>
                <a:lnTo>
                  <a:pt x="140489" y="79983"/>
                </a:lnTo>
                <a:lnTo>
                  <a:pt x="140754" y="74924"/>
                </a:lnTo>
                <a:lnTo>
                  <a:pt x="140865" y="70131"/>
                </a:lnTo>
                <a:lnTo>
                  <a:pt x="140950" y="65613"/>
                </a:lnTo>
                <a:lnTo>
                  <a:pt x="141035" y="61094"/>
                </a:lnTo>
                <a:lnTo>
                  <a:pt x="141017" y="56893"/>
                </a:lnTo>
                <a:lnTo>
                  <a:pt x="140997" y="52872"/>
                </a:lnTo>
                <a:lnTo>
                  <a:pt x="140977" y="48852"/>
                </a:lnTo>
                <a:lnTo>
                  <a:pt x="140898" y="45120"/>
                </a:lnTo>
                <a:lnTo>
                  <a:pt x="140829" y="41492"/>
                </a:lnTo>
                <a:lnTo>
                  <a:pt x="140759" y="37864"/>
                </a:lnTo>
                <a:lnTo>
                  <a:pt x="140663" y="34461"/>
                </a:lnTo>
                <a:lnTo>
                  <a:pt x="140581" y="31106"/>
                </a:lnTo>
                <a:lnTo>
                  <a:pt x="140499" y="27751"/>
                </a:lnTo>
                <a:lnTo>
                  <a:pt x="140411" y="24551"/>
                </a:lnTo>
                <a:lnTo>
                  <a:pt x="140077" y="8872"/>
                </a:lnTo>
                <a:lnTo>
                  <a:pt x="140298" y="4736"/>
                </a:lnTo>
                <a:lnTo>
                  <a:pt x="139989" y="2743"/>
                </a:lnTo>
                <a:lnTo>
                  <a:pt x="139679" y="750"/>
                </a:lnTo>
                <a:lnTo>
                  <a:pt x="138929" y="37"/>
                </a:lnTo>
                <a:lnTo>
                  <a:pt x="138275" y="18"/>
                </a:lnTo>
                <a:lnTo>
                  <a:pt x="137622" y="0"/>
                </a:lnTo>
                <a:lnTo>
                  <a:pt x="136514" y="1119"/>
                </a:lnTo>
                <a:lnTo>
                  <a:pt x="136070" y="2631"/>
                </a:lnTo>
                <a:lnTo>
                  <a:pt x="135626" y="4142"/>
                </a:lnTo>
                <a:lnTo>
                  <a:pt x="135606" y="6258"/>
                </a:lnTo>
                <a:lnTo>
                  <a:pt x="135613" y="9089"/>
                </a:lnTo>
                <a:lnTo>
                  <a:pt x="135619" y="11919"/>
                </a:lnTo>
                <a:lnTo>
                  <a:pt x="135878" y="15523"/>
                </a:lnTo>
                <a:lnTo>
                  <a:pt x="136108" y="19612"/>
                </a:lnTo>
                <a:lnTo>
                  <a:pt x="136338" y="23701"/>
                </a:lnTo>
                <a:lnTo>
                  <a:pt x="136692" y="28518"/>
                </a:lnTo>
                <a:lnTo>
                  <a:pt x="136995" y="33620"/>
                </a:lnTo>
                <a:lnTo>
                  <a:pt x="137298" y="38724"/>
                </a:lnTo>
                <a:lnTo>
                  <a:pt x="137639" y="44408"/>
                </a:lnTo>
                <a:lnTo>
                  <a:pt x="137927" y="50231"/>
                </a:lnTo>
                <a:lnTo>
                  <a:pt x="138215" y="56054"/>
                </a:lnTo>
                <a:lnTo>
                  <a:pt x="138492" y="62286"/>
                </a:lnTo>
                <a:lnTo>
                  <a:pt x="138723" y="68559"/>
                </a:lnTo>
                <a:lnTo>
                  <a:pt x="138955" y="74833"/>
                </a:lnTo>
                <a:lnTo>
                  <a:pt x="138882" y="81090"/>
                </a:lnTo>
                <a:lnTo>
                  <a:pt x="139316" y="87872"/>
                </a:lnTo>
                <a:lnTo>
                  <a:pt x="139750" y="94655"/>
                </a:lnTo>
                <a:lnTo>
                  <a:pt x="140595" y="102291"/>
                </a:lnTo>
                <a:lnTo>
                  <a:pt x="141326" y="109255"/>
                </a:lnTo>
                <a:lnTo>
                  <a:pt x="142058" y="116220"/>
                </a:lnTo>
                <a:lnTo>
                  <a:pt x="142948" y="122977"/>
                </a:lnTo>
                <a:lnTo>
                  <a:pt x="143704" y="129659"/>
                </a:lnTo>
                <a:lnTo>
                  <a:pt x="144459" y="136340"/>
                </a:lnTo>
                <a:lnTo>
                  <a:pt x="144951" y="142860"/>
                </a:lnTo>
                <a:lnTo>
                  <a:pt x="145860" y="149345"/>
                </a:lnTo>
                <a:lnTo>
                  <a:pt x="146770" y="155829"/>
                </a:lnTo>
                <a:lnTo>
                  <a:pt x="148058" y="162473"/>
                </a:lnTo>
                <a:lnTo>
                  <a:pt x="149160" y="168567"/>
                </a:lnTo>
                <a:lnTo>
                  <a:pt x="150261" y="174661"/>
                </a:lnTo>
                <a:lnTo>
                  <a:pt x="151459" y="180236"/>
                </a:lnTo>
                <a:lnTo>
                  <a:pt x="152470" y="185909"/>
                </a:lnTo>
                <a:lnTo>
                  <a:pt x="153480" y="191582"/>
                </a:lnTo>
                <a:lnTo>
                  <a:pt x="154429" y="197296"/>
                </a:lnTo>
                <a:lnTo>
                  <a:pt x="155222" y="202604"/>
                </a:lnTo>
                <a:lnTo>
                  <a:pt x="156016" y="207912"/>
                </a:lnTo>
                <a:lnTo>
                  <a:pt x="156679" y="212995"/>
                </a:lnTo>
                <a:lnTo>
                  <a:pt x="157228" y="217758"/>
                </a:lnTo>
                <a:lnTo>
                  <a:pt x="157778" y="222522"/>
                </a:lnTo>
                <a:lnTo>
                  <a:pt x="157916" y="226965"/>
                </a:lnTo>
                <a:lnTo>
                  <a:pt x="158520" y="231186"/>
                </a:lnTo>
                <a:lnTo>
                  <a:pt x="159124" y="235408"/>
                </a:lnTo>
                <a:lnTo>
                  <a:pt x="160056" y="239316"/>
                </a:lnTo>
                <a:lnTo>
                  <a:pt x="160855" y="243089"/>
                </a:lnTo>
                <a:lnTo>
                  <a:pt x="161654" y="246862"/>
                </a:lnTo>
                <a:lnTo>
                  <a:pt x="162554" y="250378"/>
                </a:lnTo>
                <a:lnTo>
                  <a:pt x="163314" y="253826"/>
                </a:lnTo>
                <a:lnTo>
                  <a:pt x="166724" y="270328"/>
                </a:lnTo>
                <a:lnTo>
                  <a:pt x="166986" y="271639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00910" y="5933586"/>
            <a:ext cx="266793" cy="207342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2353295" y="5952627"/>
            <a:ext cx="8255" cy="180823"/>
          </a:xfrm>
          <a:custGeom>
            <a:avLst/>
            <a:gdLst/>
            <a:ahLst/>
            <a:cxnLst/>
            <a:rect l="l" t="t" r="r" b="b"/>
            <a:pathLst>
              <a:path w="8255" h="180975">
                <a:moveTo>
                  <a:pt x="270" y="0"/>
                </a:moveTo>
                <a:lnTo>
                  <a:pt x="270" y="0"/>
                </a:lnTo>
                <a:lnTo>
                  <a:pt x="270" y="107056"/>
                </a:lnTo>
                <a:lnTo>
                  <a:pt x="0" y="114318"/>
                </a:lnTo>
                <a:lnTo>
                  <a:pt x="270" y="120894"/>
                </a:lnTo>
                <a:lnTo>
                  <a:pt x="540" y="127470"/>
                </a:lnTo>
                <a:lnTo>
                  <a:pt x="1260" y="133325"/>
                </a:lnTo>
                <a:lnTo>
                  <a:pt x="1890" y="138710"/>
                </a:lnTo>
                <a:lnTo>
                  <a:pt x="2519" y="144095"/>
                </a:lnTo>
                <a:lnTo>
                  <a:pt x="3342" y="148792"/>
                </a:lnTo>
                <a:lnTo>
                  <a:pt x="4044" y="153206"/>
                </a:lnTo>
                <a:lnTo>
                  <a:pt x="4746" y="157620"/>
                </a:lnTo>
                <a:lnTo>
                  <a:pt x="5481" y="161479"/>
                </a:lnTo>
                <a:lnTo>
                  <a:pt x="6099" y="165198"/>
                </a:lnTo>
                <a:lnTo>
                  <a:pt x="6718" y="168916"/>
                </a:lnTo>
                <a:lnTo>
                  <a:pt x="7824" y="173051"/>
                </a:lnTo>
                <a:lnTo>
                  <a:pt x="7756" y="175519"/>
                </a:lnTo>
                <a:lnTo>
                  <a:pt x="7688" y="177989"/>
                </a:lnTo>
                <a:lnTo>
                  <a:pt x="6631" y="179127"/>
                </a:lnTo>
                <a:lnTo>
                  <a:pt x="5692" y="180011"/>
                </a:lnTo>
                <a:lnTo>
                  <a:pt x="4752" y="180895"/>
                </a:lnTo>
                <a:lnTo>
                  <a:pt x="2713" y="180687"/>
                </a:lnTo>
                <a:lnTo>
                  <a:pt x="2118" y="180823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15450" y="5866909"/>
            <a:ext cx="1905" cy="0"/>
          </a:xfrm>
          <a:custGeom>
            <a:avLst/>
            <a:gdLst/>
            <a:ahLst/>
            <a:cxnLst/>
            <a:rect l="l" t="t" r="r" b="b"/>
            <a:pathLst>
              <a:path w="1905">
                <a:moveTo>
                  <a:pt x="0" y="0"/>
                </a:moveTo>
                <a:lnTo>
                  <a:pt x="1619" y="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68725" y="5891366"/>
            <a:ext cx="77470" cy="262035"/>
          </a:xfrm>
          <a:custGeom>
            <a:avLst/>
            <a:gdLst/>
            <a:ahLst/>
            <a:cxnLst/>
            <a:rect l="l" t="t" r="r" b="b"/>
            <a:pathLst>
              <a:path w="77469" h="262254">
                <a:moveTo>
                  <a:pt x="56354" y="147103"/>
                </a:moveTo>
                <a:lnTo>
                  <a:pt x="54734" y="146832"/>
                </a:lnTo>
                <a:lnTo>
                  <a:pt x="50949" y="143410"/>
                </a:lnTo>
                <a:lnTo>
                  <a:pt x="46635" y="145482"/>
                </a:lnTo>
                <a:lnTo>
                  <a:pt x="19663" y="172627"/>
                </a:lnTo>
                <a:lnTo>
                  <a:pt x="5171" y="197932"/>
                </a:lnTo>
                <a:lnTo>
                  <a:pt x="2702" y="203649"/>
                </a:lnTo>
                <a:lnTo>
                  <a:pt x="1270" y="208925"/>
                </a:lnTo>
                <a:lnTo>
                  <a:pt x="635" y="213328"/>
                </a:lnTo>
                <a:lnTo>
                  <a:pt x="0" y="217732"/>
                </a:lnTo>
                <a:lnTo>
                  <a:pt x="11062" y="231386"/>
                </a:lnTo>
                <a:lnTo>
                  <a:pt x="13922" y="231290"/>
                </a:lnTo>
                <a:lnTo>
                  <a:pt x="40564" y="216222"/>
                </a:lnTo>
                <a:lnTo>
                  <a:pt x="43402" y="213446"/>
                </a:lnTo>
                <a:lnTo>
                  <a:pt x="46498" y="210315"/>
                </a:lnTo>
                <a:lnTo>
                  <a:pt x="49109" y="207158"/>
                </a:lnTo>
                <a:lnTo>
                  <a:pt x="51721" y="204001"/>
                </a:lnTo>
                <a:lnTo>
                  <a:pt x="53909" y="200629"/>
                </a:lnTo>
                <a:lnTo>
                  <a:pt x="56233" y="197278"/>
                </a:lnTo>
                <a:lnTo>
                  <a:pt x="58558" y="193926"/>
                </a:lnTo>
                <a:lnTo>
                  <a:pt x="61000" y="190738"/>
                </a:lnTo>
                <a:lnTo>
                  <a:pt x="63056" y="187049"/>
                </a:lnTo>
                <a:lnTo>
                  <a:pt x="65111" y="183360"/>
                </a:lnTo>
                <a:lnTo>
                  <a:pt x="66995" y="179185"/>
                </a:lnTo>
                <a:lnTo>
                  <a:pt x="68567" y="175143"/>
                </a:lnTo>
                <a:lnTo>
                  <a:pt x="70139" y="171103"/>
                </a:lnTo>
                <a:lnTo>
                  <a:pt x="71424" y="167144"/>
                </a:lnTo>
                <a:lnTo>
                  <a:pt x="72486" y="162804"/>
                </a:lnTo>
                <a:lnTo>
                  <a:pt x="73549" y="158463"/>
                </a:lnTo>
                <a:lnTo>
                  <a:pt x="74316" y="153665"/>
                </a:lnTo>
                <a:lnTo>
                  <a:pt x="74943" y="149103"/>
                </a:lnTo>
                <a:lnTo>
                  <a:pt x="75570" y="144541"/>
                </a:lnTo>
                <a:lnTo>
                  <a:pt x="76852" y="115795"/>
                </a:lnTo>
                <a:lnTo>
                  <a:pt x="76821" y="110254"/>
                </a:lnTo>
                <a:lnTo>
                  <a:pt x="76788" y="105066"/>
                </a:lnTo>
                <a:lnTo>
                  <a:pt x="76755" y="99879"/>
                </a:lnTo>
                <a:lnTo>
                  <a:pt x="76655" y="94642"/>
                </a:lnTo>
                <a:lnTo>
                  <a:pt x="76567" y="89734"/>
                </a:lnTo>
                <a:lnTo>
                  <a:pt x="76479" y="84825"/>
                </a:lnTo>
                <a:lnTo>
                  <a:pt x="76361" y="80090"/>
                </a:lnTo>
                <a:lnTo>
                  <a:pt x="76260" y="75615"/>
                </a:lnTo>
                <a:lnTo>
                  <a:pt x="76159" y="71140"/>
                </a:lnTo>
                <a:lnTo>
                  <a:pt x="76052" y="66921"/>
                </a:lnTo>
                <a:lnTo>
                  <a:pt x="75962" y="62883"/>
                </a:lnTo>
                <a:lnTo>
                  <a:pt x="75872" y="58846"/>
                </a:lnTo>
                <a:lnTo>
                  <a:pt x="75789" y="55062"/>
                </a:lnTo>
                <a:lnTo>
                  <a:pt x="75719" y="51389"/>
                </a:lnTo>
                <a:lnTo>
                  <a:pt x="75650" y="47716"/>
                </a:lnTo>
                <a:lnTo>
                  <a:pt x="75363" y="18306"/>
                </a:lnTo>
                <a:lnTo>
                  <a:pt x="75627" y="14951"/>
                </a:lnTo>
                <a:lnTo>
                  <a:pt x="75353" y="12124"/>
                </a:lnTo>
                <a:lnTo>
                  <a:pt x="70618" y="0"/>
                </a:lnTo>
                <a:lnTo>
                  <a:pt x="69167" y="177"/>
                </a:lnTo>
                <a:lnTo>
                  <a:pt x="67924" y="877"/>
                </a:lnTo>
                <a:lnTo>
                  <a:pt x="66681" y="1579"/>
                </a:lnTo>
                <a:lnTo>
                  <a:pt x="65296" y="3035"/>
                </a:lnTo>
                <a:lnTo>
                  <a:pt x="64126" y="4809"/>
                </a:lnTo>
                <a:lnTo>
                  <a:pt x="62956" y="6582"/>
                </a:lnTo>
                <a:lnTo>
                  <a:pt x="56078" y="43748"/>
                </a:lnTo>
                <a:lnTo>
                  <a:pt x="55865" y="48145"/>
                </a:lnTo>
                <a:lnTo>
                  <a:pt x="55763" y="52816"/>
                </a:lnTo>
                <a:lnTo>
                  <a:pt x="55683" y="57773"/>
                </a:lnTo>
                <a:lnTo>
                  <a:pt x="55603" y="62730"/>
                </a:lnTo>
                <a:lnTo>
                  <a:pt x="55599" y="68015"/>
                </a:lnTo>
                <a:lnTo>
                  <a:pt x="55599" y="73490"/>
                </a:lnTo>
                <a:lnTo>
                  <a:pt x="55600" y="78964"/>
                </a:lnTo>
                <a:lnTo>
                  <a:pt x="55645" y="84738"/>
                </a:lnTo>
                <a:lnTo>
                  <a:pt x="55686" y="90621"/>
                </a:lnTo>
                <a:lnTo>
                  <a:pt x="55727" y="96504"/>
                </a:lnTo>
                <a:lnTo>
                  <a:pt x="55789" y="102891"/>
                </a:lnTo>
                <a:lnTo>
                  <a:pt x="55843" y="108789"/>
                </a:lnTo>
                <a:lnTo>
                  <a:pt x="55896" y="114686"/>
                </a:lnTo>
                <a:lnTo>
                  <a:pt x="55957" y="120294"/>
                </a:lnTo>
                <a:lnTo>
                  <a:pt x="56008" y="126007"/>
                </a:lnTo>
                <a:lnTo>
                  <a:pt x="56059" y="131719"/>
                </a:lnTo>
                <a:lnTo>
                  <a:pt x="56108" y="137334"/>
                </a:lnTo>
                <a:lnTo>
                  <a:pt x="56149" y="143063"/>
                </a:lnTo>
                <a:lnTo>
                  <a:pt x="56190" y="148792"/>
                </a:lnTo>
                <a:lnTo>
                  <a:pt x="55956" y="154807"/>
                </a:lnTo>
                <a:lnTo>
                  <a:pt x="56255" y="160380"/>
                </a:lnTo>
                <a:lnTo>
                  <a:pt x="56554" y="165954"/>
                </a:lnTo>
                <a:lnTo>
                  <a:pt x="57297" y="171146"/>
                </a:lnTo>
                <a:lnTo>
                  <a:pt x="57944" y="176505"/>
                </a:lnTo>
                <a:lnTo>
                  <a:pt x="58592" y="181863"/>
                </a:lnTo>
                <a:lnTo>
                  <a:pt x="59427" y="187381"/>
                </a:lnTo>
                <a:lnTo>
                  <a:pt x="60138" y="192532"/>
                </a:lnTo>
                <a:lnTo>
                  <a:pt x="60850" y="197682"/>
                </a:lnTo>
                <a:lnTo>
                  <a:pt x="61590" y="202696"/>
                </a:lnTo>
                <a:lnTo>
                  <a:pt x="62212" y="207407"/>
                </a:lnTo>
                <a:lnTo>
                  <a:pt x="62834" y="212118"/>
                </a:lnTo>
                <a:lnTo>
                  <a:pt x="63400" y="216567"/>
                </a:lnTo>
                <a:lnTo>
                  <a:pt x="63873" y="220798"/>
                </a:lnTo>
                <a:lnTo>
                  <a:pt x="64345" y="225028"/>
                </a:lnTo>
                <a:lnTo>
                  <a:pt x="64458" y="228979"/>
                </a:lnTo>
                <a:lnTo>
                  <a:pt x="65045" y="232790"/>
                </a:lnTo>
                <a:lnTo>
                  <a:pt x="65631" y="236601"/>
                </a:lnTo>
                <a:lnTo>
                  <a:pt x="66579" y="240171"/>
                </a:lnTo>
                <a:lnTo>
                  <a:pt x="67393" y="243665"/>
                </a:lnTo>
                <a:lnTo>
                  <a:pt x="68207" y="247158"/>
                </a:lnTo>
                <a:lnTo>
                  <a:pt x="69141" y="250742"/>
                </a:lnTo>
                <a:lnTo>
                  <a:pt x="69930" y="253753"/>
                </a:lnTo>
                <a:lnTo>
                  <a:pt x="70720" y="256764"/>
                </a:lnTo>
                <a:lnTo>
                  <a:pt x="71764" y="260403"/>
                </a:lnTo>
                <a:lnTo>
                  <a:pt x="72131" y="261733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31806" y="6057393"/>
            <a:ext cx="15875" cy="150369"/>
          </a:xfrm>
          <a:custGeom>
            <a:avLst/>
            <a:gdLst/>
            <a:ahLst/>
            <a:cxnLst/>
            <a:rect l="l" t="t" r="r" b="b"/>
            <a:pathLst>
              <a:path w="15875" h="150495">
                <a:moveTo>
                  <a:pt x="0" y="0"/>
                </a:moveTo>
                <a:lnTo>
                  <a:pt x="270" y="2700"/>
                </a:lnTo>
                <a:lnTo>
                  <a:pt x="991" y="9371"/>
                </a:lnTo>
                <a:lnTo>
                  <a:pt x="1620" y="16204"/>
                </a:lnTo>
                <a:lnTo>
                  <a:pt x="4732" y="54265"/>
                </a:lnTo>
                <a:lnTo>
                  <a:pt x="5232" y="60971"/>
                </a:lnTo>
                <a:lnTo>
                  <a:pt x="5829" y="67491"/>
                </a:lnTo>
                <a:lnTo>
                  <a:pt x="6718" y="75982"/>
                </a:lnTo>
                <a:lnTo>
                  <a:pt x="8004" y="84389"/>
                </a:lnTo>
                <a:lnTo>
                  <a:pt x="9106" y="91950"/>
                </a:lnTo>
                <a:lnTo>
                  <a:pt x="10207" y="99511"/>
                </a:lnTo>
                <a:lnTo>
                  <a:pt x="11415" y="106505"/>
                </a:lnTo>
                <a:lnTo>
                  <a:pt x="12436" y="112856"/>
                </a:lnTo>
                <a:lnTo>
                  <a:pt x="13456" y="119205"/>
                </a:lnTo>
                <a:lnTo>
                  <a:pt x="14690" y="125116"/>
                </a:lnTo>
                <a:lnTo>
                  <a:pt x="15226" y="130050"/>
                </a:lnTo>
                <a:lnTo>
                  <a:pt x="15762" y="134986"/>
                </a:lnTo>
                <a:lnTo>
                  <a:pt x="15720" y="139078"/>
                </a:lnTo>
                <a:lnTo>
                  <a:pt x="15653" y="142466"/>
                </a:lnTo>
                <a:lnTo>
                  <a:pt x="15586" y="145855"/>
                </a:lnTo>
                <a:lnTo>
                  <a:pt x="14963" y="149064"/>
                </a:lnTo>
                <a:lnTo>
                  <a:pt x="14825" y="150383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50862" y="5906985"/>
            <a:ext cx="3810" cy="7614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0" y="7551"/>
                </a:moveTo>
                <a:lnTo>
                  <a:pt x="1619" y="4309"/>
                </a:lnTo>
                <a:lnTo>
                  <a:pt x="3774" y="0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99696" y="5866210"/>
            <a:ext cx="154940" cy="300737"/>
          </a:xfrm>
          <a:custGeom>
            <a:avLst/>
            <a:gdLst/>
            <a:ahLst/>
            <a:cxnLst/>
            <a:rect l="l" t="t" r="r" b="b"/>
            <a:pathLst>
              <a:path w="154940" h="300989">
                <a:moveTo>
                  <a:pt x="89381" y="191344"/>
                </a:moveTo>
                <a:lnTo>
                  <a:pt x="88031" y="190263"/>
                </a:lnTo>
                <a:lnTo>
                  <a:pt x="86317" y="183869"/>
                </a:lnTo>
                <a:lnTo>
                  <a:pt x="81282" y="184862"/>
                </a:lnTo>
                <a:lnTo>
                  <a:pt x="47100" y="208077"/>
                </a:lnTo>
                <a:lnTo>
                  <a:pt x="20637" y="238862"/>
                </a:lnTo>
                <a:lnTo>
                  <a:pt x="4892" y="265706"/>
                </a:lnTo>
                <a:lnTo>
                  <a:pt x="2216" y="271808"/>
                </a:lnTo>
                <a:lnTo>
                  <a:pt x="950" y="277030"/>
                </a:lnTo>
                <a:lnTo>
                  <a:pt x="475" y="281366"/>
                </a:lnTo>
                <a:lnTo>
                  <a:pt x="0" y="285701"/>
                </a:lnTo>
                <a:lnTo>
                  <a:pt x="24283" y="300668"/>
                </a:lnTo>
                <a:lnTo>
                  <a:pt x="28308" y="300279"/>
                </a:lnTo>
                <a:lnTo>
                  <a:pt x="32716" y="299406"/>
                </a:lnTo>
                <a:lnTo>
                  <a:pt x="37124" y="298532"/>
                </a:lnTo>
                <a:lnTo>
                  <a:pt x="42130" y="296983"/>
                </a:lnTo>
                <a:lnTo>
                  <a:pt x="46874" y="295134"/>
                </a:lnTo>
                <a:lnTo>
                  <a:pt x="51618" y="293286"/>
                </a:lnTo>
                <a:lnTo>
                  <a:pt x="56534" y="290879"/>
                </a:lnTo>
                <a:lnTo>
                  <a:pt x="61179" y="288318"/>
                </a:lnTo>
                <a:lnTo>
                  <a:pt x="65825" y="285757"/>
                </a:lnTo>
                <a:lnTo>
                  <a:pt x="87257" y="268563"/>
                </a:lnTo>
                <a:lnTo>
                  <a:pt x="91255" y="264654"/>
                </a:lnTo>
                <a:lnTo>
                  <a:pt x="95049" y="260678"/>
                </a:lnTo>
                <a:lnTo>
                  <a:pt x="98733" y="256315"/>
                </a:lnTo>
                <a:lnTo>
                  <a:pt x="102417" y="251952"/>
                </a:lnTo>
                <a:lnTo>
                  <a:pt x="105920" y="247046"/>
                </a:lnTo>
                <a:lnTo>
                  <a:pt x="109360" y="242387"/>
                </a:lnTo>
                <a:lnTo>
                  <a:pt x="112802" y="237729"/>
                </a:lnTo>
                <a:lnTo>
                  <a:pt x="116373" y="233191"/>
                </a:lnTo>
                <a:lnTo>
                  <a:pt x="119377" y="228366"/>
                </a:lnTo>
                <a:lnTo>
                  <a:pt x="122381" y="223542"/>
                </a:lnTo>
                <a:lnTo>
                  <a:pt x="125110" y="218609"/>
                </a:lnTo>
                <a:lnTo>
                  <a:pt x="127386" y="213441"/>
                </a:lnTo>
                <a:lnTo>
                  <a:pt x="129661" y="208274"/>
                </a:lnTo>
                <a:lnTo>
                  <a:pt x="131234" y="202902"/>
                </a:lnTo>
                <a:lnTo>
                  <a:pt x="133029" y="197361"/>
                </a:lnTo>
                <a:lnTo>
                  <a:pt x="134822" y="191820"/>
                </a:lnTo>
                <a:lnTo>
                  <a:pt x="136630" y="186062"/>
                </a:lnTo>
                <a:lnTo>
                  <a:pt x="138148" y="180195"/>
                </a:lnTo>
                <a:lnTo>
                  <a:pt x="139667" y="174330"/>
                </a:lnTo>
                <a:lnTo>
                  <a:pt x="143367" y="137250"/>
                </a:lnTo>
                <a:lnTo>
                  <a:pt x="143052" y="130881"/>
                </a:lnTo>
                <a:lnTo>
                  <a:pt x="142764" y="124510"/>
                </a:lnTo>
                <a:lnTo>
                  <a:pt x="142478" y="118138"/>
                </a:lnTo>
                <a:lnTo>
                  <a:pt x="142244" y="111443"/>
                </a:lnTo>
                <a:lnTo>
                  <a:pt x="141540" y="105298"/>
                </a:lnTo>
                <a:lnTo>
                  <a:pt x="140836" y="99152"/>
                </a:lnTo>
                <a:lnTo>
                  <a:pt x="139603" y="93432"/>
                </a:lnTo>
                <a:lnTo>
                  <a:pt x="138540" y="87633"/>
                </a:lnTo>
                <a:lnTo>
                  <a:pt x="137477" y="81834"/>
                </a:lnTo>
                <a:lnTo>
                  <a:pt x="136224" y="75953"/>
                </a:lnTo>
                <a:lnTo>
                  <a:pt x="135163" y="70504"/>
                </a:lnTo>
                <a:lnTo>
                  <a:pt x="134101" y="65054"/>
                </a:lnTo>
                <a:lnTo>
                  <a:pt x="133321" y="59823"/>
                </a:lnTo>
                <a:lnTo>
                  <a:pt x="132170" y="54934"/>
                </a:lnTo>
                <a:lnTo>
                  <a:pt x="131019" y="50045"/>
                </a:lnTo>
                <a:lnTo>
                  <a:pt x="129529" y="45487"/>
                </a:lnTo>
                <a:lnTo>
                  <a:pt x="128260" y="41170"/>
                </a:lnTo>
                <a:lnTo>
                  <a:pt x="126990" y="36853"/>
                </a:lnTo>
                <a:lnTo>
                  <a:pt x="125668" y="32867"/>
                </a:lnTo>
                <a:lnTo>
                  <a:pt x="124555" y="29029"/>
                </a:lnTo>
                <a:lnTo>
                  <a:pt x="123442" y="25191"/>
                </a:lnTo>
                <a:lnTo>
                  <a:pt x="122697" y="21628"/>
                </a:lnTo>
                <a:lnTo>
                  <a:pt x="121582" y="18142"/>
                </a:lnTo>
                <a:lnTo>
                  <a:pt x="120467" y="14656"/>
                </a:lnTo>
                <a:lnTo>
                  <a:pt x="119328" y="10831"/>
                </a:lnTo>
                <a:lnTo>
                  <a:pt x="117861" y="8113"/>
                </a:lnTo>
                <a:lnTo>
                  <a:pt x="109359" y="0"/>
                </a:lnTo>
                <a:lnTo>
                  <a:pt x="107881" y="128"/>
                </a:lnTo>
                <a:lnTo>
                  <a:pt x="101069" y="10009"/>
                </a:lnTo>
                <a:lnTo>
                  <a:pt x="100299" y="12946"/>
                </a:lnTo>
                <a:lnTo>
                  <a:pt x="98328" y="33361"/>
                </a:lnTo>
                <a:lnTo>
                  <a:pt x="98104" y="38150"/>
                </a:lnTo>
                <a:lnTo>
                  <a:pt x="98016" y="43456"/>
                </a:lnTo>
                <a:lnTo>
                  <a:pt x="97949" y="48960"/>
                </a:lnTo>
                <a:lnTo>
                  <a:pt x="97881" y="54463"/>
                </a:lnTo>
                <a:lnTo>
                  <a:pt x="97631" y="60374"/>
                </a:lnTo>
                <a:lnTo>
                  <a:pt x="97922" y="66380"/>
                </a:lnTo>
                <a:lnTo>
                  <a:pt x="98214" y="72385"/>
                </a:lnTo>
                <a:lnTo>
                  <a:pt x="99006" y="78675"/>
                </a:lnTo>
                <a:lnTo>
                  <a:pt x="99697" y="84990"/>
                </a:lnTo>
                <a:lnTo>
                  <a:pt x="100388" y="91306"/>
                </a:lnTo>
                <a:lnTo>
                  <a:pt x="101296" y="97796"/>
                </a:lnTo>
                <a:lnTo>
                  <a:pt x="102070" y="104274"/>
                </a:lnTo>
                <a:lnTo>
                  <a:pt x="102844" y="110751"/>
                </a:lnTo>
                <a:lnTo>
                  <a:pt x="103656" y="117318"/>
                </a:lnTo>
                <a:lnTo>
                  <a:pt x="104339" y="123856"/>
                </a:lnTo>
                <a:lnTo>
                  <a:pt x="105023" y="130393"/>
                </a:lnTo>
                <a:lnTo>
                  <a:pt x="105649" y="137233"/>
                </a:lnTo>
                <a:lnTo>
                  <a:pt x="106171" y="143499"/>
                </a:lnTo>
                <a:lnTo>
                  <a:pt x="106693" y="149766"/>
                </a:lnTo>
                <a:lnTo>
                  <a:pt x="106850" y="155579"/>
                </a:lnTo>
                <a:lnTo>
                  <a:pt x="107472" y="161455"/>
                </a:lnTo>
                <a:lnTo>
                  <a:pt x="108094" y="167331"/>
                </a:lnTo>
                <a:lnTo>
                  <a:pt x="109070" y="173263"/>
                </a:lnTo>
                <a:lnTo>
                  <a:pt x="109907" y="178754"/>
                </a:lnTo>
                <a:lnTo>
                  <a:pt x="110744" y="184247"/>
                </a:lnTo>
                <a:lnTo>
                  <a:pt x="111692" y="189230"/>
                </a:lnTo>
                <a:lnTo>
                  <a:pt x="112494" y="194406"/>
                </a:lnTo>
                <a:lnTo>
                  <a:pt x="113296" y="199582"/>
                </a:lnTo>
                <a:lnTo>
                  <a:pt x="113800" y="204865"/>
                </a:lnTo>
                <a:lnTo>
                  <a:pt x="114718" y="209814"/>
                </a:lnTo>
                <a:lnTo>
                  <a:pt x="115637" y="214763"/>
                </a:lnTo>
                <a:lnTo>
                  <a:pt x="116913" y="219566"/>
                </a:lnTo>
                <a:lnTo>
                  <a:pt x="118002" y="224101"/>
                </a:lnTo>
                <a:lnTo>
                  <a:pt x="119093" y="228634"/>
                </a:lnTo>
                <a:lnTo>
                  <a:pt x="120267" y="232922"/>
                </a:lnTo>
                <a:lnTo>
                  <a:pt x="121259" y="237019"/>
                </a:lnTo>
                <a:lnTo>
                  <a:pt x="122249" y="241115"/>
                </a:lnTo>
                <a:lnTo>
                  <a:pt x="122904" y="245226"/>
                </a:lnTo>
                <a:lnTo>
                  <a:pt x="123946" y="248677"/>
                </a:lnTo>
                <a:lnTo>
                  <a:pt x="124990" y="252128"/>
                </a:lnTo>
                <a:lnTo>
                  <a:pt x="126352" y="254911"/>
                </a:lnTo>
                <a:lnTo>
                  <a:pt x="127514" y="257723"/>
                </a:lnTo>
                <a:lnTo>
                  <a:pt x="128675" y="260534"/>
                </a:lnTo>
                <a:lnTo>
                  <a:pt x="129621" y="262992"/>
                </a:lnTo>
                <a:lnTo>
                  <a:pt x="130915" y="265546"/>
                </a:lnTo>
                <a:lnTo>
                  <a:pt x="140990" y="279114"/>
                </a:lnTo>
                <a:lnTo>
                  <a:pt x="143116" y="280575"/>
                </a:lnTo>
                <a:lnTo>
                  <a:pt x="145774" y="281269"/>
                </a:lnTo>
                <a:lnTo>
                  <a:pt x="148033" y="281810"/>
                </a:lnTo>
                <a:lnTo>
                  <a:pt x="150292" y="282352"/>
                </a:lnTo>
                <a:lnTo>
                  <a:pt x="153458" y="282271"/>
                </a:lnTo>
                <a:lnTo>
                  <a:pt x="154544" y="282364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7013054" y="5920542"/>
            <a:ext cx="265430" cy="276628"/>
            <a:chOff x="7013054" y="5925517"/>
            <a:chExt cx="265430" cy="276860"/>
          </a:xfrm>
        </p:grpSpPr>
        <p:sp>
          <p:nvSpPr>
            <p:cNvPr id="41" name="object 41"/>
            <p:cNvSpPr/>
            <p:nvPr/>
          </p:nvSpPr>
          <p:spPr>
            <a:xfrm>
              <a:off x="7022579" y="6033144"/>
              <a:ext cx="246379" cy="29845"/>
            </a:xfrm>
            <a:custGeom>
              <a:avLst/>
              <a:gdLst/>
              <a:ahLst/>
              <a:cxnLst/>
              <a:rect l="l" t="t" r="r" b="b"/>
              <a:pathLst>
                <a:path w="246379" h="29845">
                  <a:moveTo>
                    <a:pt x="0" y="29339"/>
                  </a:moveTo>
                  <a:lnTo>
                    <a:pt x="5178" y="29099"/>
                  </a:lnTo>
                  <a:lnTo>
                    <a:pt x="12526" y="28765"/>
                  </a:lnTo>
                  <a:lnTo>
                    <a:pt x="21305" y="28313"/>
                  </a:lnTo>
                  <a:lnTo>
                    <a:pt x="64675" y="24968"/>
                  </a:lnTo>
                  <a:lnTo>
                    <a:pt x="112294" y="20760"/>
                  </a:lnTo>
                  <a:lnTo>
                    <a:pt x="123707" y="19731"/>
                  </a:lnTo>
                  <a:lnTo>
                    <a:pt x="134657" y="18747"/>
                  </a:lnTo>
                  <a:lnTo>
                    <a:pt x="145289" y="17789"/>
                  </a:lnTo>
                  <a:lnTo>
                    <a:pt x="155484" y="16873"/>
                  </a:lnTo>
                  <a:lnTo>
                    <a:pt x="165121" y="16018"/>
                  </a:lnTo>
                  <a:lnTo>
                    <a:pt x="174178" y="15264"/>
                  </a:lnTo>
                  <a:lnTo>
                    <a:pt x="182715" y="14590"/>
                  </a:lnTo>
                  <a:lnTo>
                    <a:pt x="190739" y="13922"/>
                  </a:lnTo>
                  <a:lnTo>
                    <a:pt x="198255" y="13185"/>
                  </a:lnTo>
                  <a:lnTo>
                    <a:pt x="207940" y="12124"/>
                  </a:lnTo>
                  <a:lnTo>
                    <a:pt x="216565" y="11059"/>
                  </a:lnTo>
                  <a:lnTo>
                    <a:pt x="223234" y="9653"/>
                  </a:lnTo>
                  <a:lnTo>
                    <a:pt x="229903" y="8248"/>
                  </a:lnTo>
                  <a:lnTo>
                    <a:pt x="234513" y="6361"/>
                  </a:lnTo>
                  <a:lnTo>
                    <a:pt x="238271" y="4752"/>
                  </a:lnTo>
                  <a:lnTo>
                    <a:pt x="242028" y="3143"/>
                  </a:lnTo>
                  <a:lnTo>
                    <a:pt x="244528" y="791"/>
                  </a:lnTo>
                  <a:lnTo>
                    <a:pt x="245780" y="0"/>
                  </a:lnTo>
                </a:path>
              </a:pathLst>
            </a:custGeom>
            <a:ln w="19049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93657" y="5935042"/>
              <a:ext cx="10795" cy="257810"/>
            </a:xfrm>
            <a:custGeom>
              <a:avLst/>
              <a:gdLst/>
              <a:ahLst/>
              <a:cxnLst/>
              <a:rect l="l" t="t" r="r" b="b"/>
              <a:pathLst>
                <a:path w="10795" h="257810">
                  <a:moveTo>
                    <a:pt x="9964" y="3522"/>
                  </a:moveTo>
                  <a:lnTo>
                    <a:pt x="9964" y="3252"/>
                  </a:lnTo>
                  <a:lnTo>
                    <a:pt x="10234" y="1990"/>
                  </a:lnTo>
                  <a:lnTo>
                    <a:pt x="9964" y="1901"/>
                  </a:lnTo>
                  <a:lnTo>
                    <a:pt x="9694" y="1813"/>
                  </a:lnTo>
                  <a:lnTo>
                    <a:pt x="8973" y="0"/>
                  </a:lnTo>
                  <a:lnTo>
                    <a:pt x="8344" y="2987"/>
                  </a:lnTo>
                  <a:lnTo>
                    <a:pt x="4134" y="48160"/>
                  </a:lnTo>
                  <a:lnTo>
                    <a:pt x="2140" y="88534"/>
                  </a:lnTo>
                  <a:lnTo>
                    <a:pt x="717" y="132591"/>
                  </a:lnTo>
                  <a:lnTo>
                    <a:pt x="52" y="175209"/>
                  </a:lnTo>
                  <a:lnTo>
                    <a:pt x="0" y="186896"/>
                  </a:lnTo>
                  <a:lnTo>
                    <a:pt x="10" y="192376"/>
                  </a:lnTo>
                  <a:lnTo>
                    <a:pt x="20" y="197466"/>
                  </a:lnTo>
                  <a:lnTo>
                    <a:pt x="31" y="202556"/>
                  </a:lnTo>
                  <a:lnTo>
                    <a:pt x="61" y="207205"/>
                  </a:lnTo>
                  <a:lnTo>
                    <a:pt x="88" y="211594"/>
                  </a:lnTo>
                  <a:lnTo>
                    <a:pt x="114" y="215982"/>
                  </a:lnTo>
                  <a:lnTo>
                    <a:pt x="151" y="219965"/>
                  </a:lnTo>
                  <a:lnTo>
                    <a:pt x="181" y="223797"/>
                  </a:lnTo>
                  <a:lnTo>
                    <a:pt x="211" y="227629"/>
                  </a:lnTo>
                  <a:lnTo>
                    <a:pt x="244" y="231142"/>
                  </a:lnTo>
                  <a:lnTo>
                    <a:pt x="270" y="234585"/>
                  </a:lnTo>
                  <a:lnTo>
                    <a:pt x="298" y="238027"/>
                  </a:lnTo>
                  <a:lnTo>
                    <a:pt x="53" y="241518"/>
                  </a:lnTo>
                  <a:lnTo>
                    <a:pt x="344" y="244450"/>
                  </a:lnTo>
                  <a:lnTo>
                    <a:pt x="634" y="247382"/>
                  </a:lnTo>
                  <a:lnTo>
                    <a:pt x="1372" y="249999"/>
                  </a:lnTo>
                  <a:lnTo>
                    <a:pt x="2016" y="252178"/>
                  </a:lnTo>
                  <a:lnTo>
                    <a:pt x="2659" y="254357"/>
                  </a:lnTo>
                  <a:lnTo>
                    <a:pt x="3838" y="256633"/>
                  </a:lnTo>
                  <a:lnTo>
                    <a:pt x="4202" y="257523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7494499" y="6035916"/>
            <a:ext cx="5080" cy="93901"/>
          </a:xfrm>
          <a:custGeom>
            <a:avLst/>
            <a:gdLst/>
            <a:ahLst/>
            <a:cxnLst/>
            <a:rect l="l" t="t" r="r" b="b"/>
            <a:pathLst>
              <a:path w="5079" h="93979">
                <a:moveTo>
                  <a:pt x="4509" y="2430"/>
                </a:moveTo>
                <a:lnTo>
                  <a:pt x="4240" y="2430"/>
                </a:lnTo>
                <a:lnTo>
                  <a:pt x="3248" y="0"/>
                </a:lnTo>
                <a:lnTo>
                  <a:pt x="2889" y="2430"/>
                </a:lnTo>
                <a:lnTo>
                  <a:pt x="2530" y="4861"/>
                </a:lnTo>
                <a:lnTo>
                  <a:pt x="2427" y="11081"/>
                </a:lnTo>
                <a:lnTo>
                  <a:pt x="2355" y="17015"/>
                </a:lnTo>
                <a:lnTo>
                  <a:pt x="2282" y="22948"/>
                </a:lnTo>
                <a:lnTo>
                  <a:pt x="2371" y="30816"/>
                </a:lnTo>
                <a:lnTo>
                  <a:pt x="2454" y="38032"/>
                </a:lnTo>
                <a:lnTo>
                  <a:pt x="2537" y="45248"/>
                </a:lnTo>
                <a:lnTo>
                  <a:pt x="2976" y="53413"/>
                </a:lnTo>
                <a:lnTo>
                  <a:pt x="2853" y="60314"/>
                </a:lnTo>
                <a:lnTo>
                  <a:pt x="2730" y="67215"/>
                </a:lnTo>
                <a:lnTo>
                  <a:pt x="2189" y="73869"/>
                </a:lnTo>
                <a:lnTo>
                  <a:pt x="1714" y="79440"/>
                </a:lnTo>
                <a:lnTo>
                  <a:pt x="1238" y="85010"/>
                </a:lnTo>
                <a:lnTo>
                  <a:pt x="286" y="91354"/>
                </a:lnTo>
                <a:lnTo>
                  <a:pt x="0" y="93736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89480" y="5887937"/>
            <a:ext cx="0" cy="7614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-9525" y="3775"/>
                </a:moveTo>
                <a:lnTo>
                  <a:pt x="9525" y="3775"/>
                </a:lnTo>
              </a:path>
            </a:pathLst>
          </a:custGeom>
          <a:ln w="7551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73857" y="5918268"/>
            <a:ext cx="185492" cy="252118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8098057" y="5885965"/>
            <a:ext cx="306705" cy="230946"/>
            <a:chOff x="8098056" y="5890911"/>
            <a:chExt cx="306705" cy="231140"/>
          </a:xfrm>
        </p:grpSpPr>
        <p:sp>
          <p:nvSpPr>
            <p:cNvPr id="47" name="object 47"/>
            <p:cNvSpPr/>
            <p:nvPr/>
          </p:nvSpPr>
          <p:spPr>
            <a:xfrm>
              <a:off x="8241969" y="5900436"/>
              <a:ext cx="27940" cy="212090"/>
            </a:xfrm>
            <a:custGeom>
              <a:avLst/>
              <a:gdLst/>
              <a:ahLst/>
              <a:cxnLst/>
              <a:rect l="l" t="t" r="r" b="b"/>
              <a:pathLst>
                <a:path w="27940" h="212089">
                  <a:moveTo>
                    <a:pt x="269" y="0"/>
                  </a:moveTo>
                  <a:lnTo>
                    <a:pt x="269" y="2700"/>
                  </a:lnTo>
                  <a:lnTo>
                    <a:pt x="0" y="9101"/>
                  </a:lnTo>
                  <a:lnTo>
                    <a:pt x="269" y="16204"/>
                  </a:lnTo>
                  <a:lnTo>
                    <a:pt x="2939" y="57611"/>
                  </a:lnTo>
                  <a:lnTo>
                    <a:pt x="3500" y="65341"/>
                  </a:lnTo>
                  <a:lnTo>
                    <a:pt x="4044" y="72887"/>
                  </a:lnTo>
                  <a:lnTo>
                    <a:pt x="4536" y="80224"/>
                  </a:lnTo>
                  <a:lnTo>
                    <a:pt x="5002" y="87474"/>
                  </a:lnTo>
                  <a:lnTo>
                    <a:pt x="5502" y="94599"/>
                  </a:lnTo>
                  <a:lnTo>
                    <a:pt x="9376" y="127797"/>
                  </a:lnTo>
                  <a:lnTo>
                    <a:pt x="10477" y="135868"/>
                  </a:lnTo>
                  <a:lnTo>
                    <a:pt x="11686" y="143282"/>
                  </a:lnTo>
                  <a:lnTo>
                    <a:pt x="12706" y="149980"/>
                  </a:lnTo>
                  <a:lnTo>
                    <a:pt x="13726" y="156678"/>
                  </a:lnTo>
                  <a:lnTo>
                    <a:pt x="17543" y="182459"/>
                  </a:lnTo>
                  <a:lnTo>
                    <a:pt x="18105" y="186850"/>
                  </a:lnTo>
                  <a:lnTo>
                    <a:pt x="18254" y="190926"/>
                  </a:lnTo>
                  <a:lnTo>
                    <a:pt x="18869" y="194329"/>
                  </a:lnTo>
                  <a:lnTo>
                    <a:pt x="19484" y="197732"/>
                  </a:lnTo>
                  <a:lnTo>
                    <a:pt x="20424" y="200277"/>
                  </a:lnTo>
                  <a:lnTo>
                    <a:pt x="21230" y="202878"/>
                  </a:lnTo>
                  <a:lnTo>
                    <a:pt x="22036" y="205479"/>
                  </a:lnTo>
                  <a:lnTo>
                    <a:pt x="25820" y="211804"/>
                  </a:lnTo>
                  <a:lnTo>
                    <a:pt x="26435" y="211942"/>
                  </a:lnTo>
                  <a:lnTo>
                    <a:pt x="27131" y="210935"/>
                  </a:lnTo>
                  <a:lnTo>
                    <a:pt x="27393" y="210761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146953" y="5941319"/>
              <a:ext cx="247650" cy="45085"/>
            </a:xfrm>
            <a:custGeom>
              <a:avLst/>
              <a:gdLst/>
              <a:ahLst/>
              <a:cxnLst/>
              <a:rect l="l" t="t" r="r" b="b"/>
              <a:pathLst>
                <a:path w="247650" h="45085">
                  <a:moveTo>
                    <a:pt x="0" y="44906"/>
                  </a:moveTo>
                  <a:lnTo>
                    <a:pt x="5178" y="44386"/>
                  </a:lnTo>
                  <a:lnTo>
                    <a:pt x="12526" y="43656"/>
                  </a:lnTo>
                  <a:lnTo>
                    <a:pt x="21305" y="42740"/>
                  </a:lnTo>
                  <a:lnTo>
                    <a:pt x="64675" y="37417"/>
                  </a:lnTo>
                  <a:lnTo>
                    <a:pt x="112294" y="29838"/>
                  </a:lnTo>
                  <a:lnTo>
                    <a:pt x="155484" y="22090"/>
                  </a:lnTo>
                  <a:lnTo>
                    <a:pt x="165121" y="20320"/>
                  </a:lnTo>
                  <a:lnTo>
                    <a:pt x="174216" y="18698"/>
                  </a:lnTo>
                  <a:lnTo>
                    <a:pt x="182816" y="17187"/>
                  </a:lnTo>
                  <a:lnTo>
                    <a:pt x="190853" y="15727"/>
                  </a:lnTo>
                  <a:lnTo>
                    <a:pt x="198255" y="14255"/>
                  </a:lnTo>
                  <a:lnTo>
                    <a:pt x="207670" y="12256"/>
                  </a:lnTo>
                  <a:lnTo>
                    <a:pt x="215034" y="10126"/>
                  </a:lnTo>
                  <a:lnTo>
                    <a:pt x="221615" y="8330"/>
                  </a:lnTo>
                  <a:lnTo>
                    <a:pt x="245871" y="580"/>
                  </a:lnTo>
                  <a:lnTo>
                    <a:pt x="247498" y="0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113812" y="5929033"/>
              <a:ext cx="281305" cy="179705"/>
            </a:xfrm>
            <a:custGeom>
              <a:avLst/>
              <a:gdLst/>
              <a:ahLst/>
              <a:cxnLst/>
              <a:rect l="l" t="t" r="r" b="b"/>
              <a:pathLst>
                <a:path w="281304" h="179704">
                  <a:moveTo>
                    <a:pt x="280885" y="0"/>
                  </a:moveTo>
                  <a:lnTo>
                    <a:pt x="277915" y="1890"/>
                  </a:lnTo>
                  <a:lnTo>
                    <a:pt x="271066" y="6127"/>
                  </a:lnTo>
                  <a:lnTo>
                    <a:pt x="263066" y="11343"/>
                  </a:lnTo>
                  <a:lnTo>
                    <a:pt x="224004" y="37312"/>
                  </a:lnTo>
                  <a:lnTo>
                    <a:pt x="204826" y="50437"/>
                  </a:lnTo>
                  <a:lnTo>
                    <a:pt x="195181" y="57012"/>
                  </a:lnTo>
                  <a:lnTo>
                    <a:pt x="185540" y="63529"/>
                  </a:lnTo>
                  <a:lnTo>
                    <a:pt x="175781" y="70100"/>
                  </a:lnTo>
                  <a:lnTo>
                    <a:pt x="166146" y="76590"/>
                  </a:lnTo>
                  <a:lnTo>
                    <a:pt x="156880" y="82866"/>
                  </a:lnTo>
                  <a:lnTo>
                    <a:pt x="148018" y="88929"/>
                  </a:lnTo>
                  <a:lnTo>
                    <a:pt x="139440" y="94839"/>
                  </a:lnTo>
                  <a:lnTo>
                    <a:pt x="131156" y="100548"/>
                  </a:lnTo>
                  <a:lnTo>
                    <a:pt x="123173" y="106014"/>
                  </a:lnTo>
                  <a:lnTo>
                    <a:pt x="87925" y="129517"/>
                  </a:lnTo>
                  <a:lnTo>
                    <a:pt x="76335" y="136601"/>
                  </a:lnTo>
                  <a:lnTo>
                    <a:pt x="71025" y="139825"/>
                  </a:lnTo>
                  <a:lnTo>
                    <a:pt x="64144" y="144038"/>
                  </a:lnTo>
                  <a:lnTo>
                    <a:pt x="58315" y="147444"/>
                  </a:lnTo>
                  <a:lnTo>
                    <a:pt x="52971" y="150770"/>
                  </a:lnTo>
                  <a:lnTo>
                    <a:pt x="47625" y="154096"/>
                  </a:lnTo>
                  <a:lnTo>
                    <a:pt x="43161" y="157193"/>
                  </a:lnTo>
                  <a:lnTo>
                    <a:pt x="38952" y="159780"/>
                  </a:lnTo>
                  <a:lnTo>
                    <a:pt x="20934" y="169104"/>
                  </a:lnTo>
                  <a:lnTo>
                    <a:pt x="18160" y="170445"/>
                  </a:lnTo>
                  <a:lnTo>
                    <a:pt x="15385" y="171786"/>
                  </a:lnTo>
                  <a:lnTo>
                    <a:pt x="13296" y="173171"/>
                  </a:lnTo>
                  <a:lnTo>
                    <a:pt x="11069" y="174335"/>
                  </a:lnTo>
                  <a:lnTo>
                    <a:pt x="8842" y="175500"/>
                  </a:lnTo>
                  <a:lnTo>
                    <a:pt x="6642" y="176554"/>
                  </a:lnTo>
                  <a:lnTo>
                    <a:pt x="4796" y="177432"/>
                  </a:lnTo>
                  <a:lnTo>
                    <a:pt x="2951" y="178311"/>
                  </a:lnTo>
                  <a:lnTo>
                    <a:pt x="799" y="179244"/>
                  </a:lnTo>
                  <a:lnTo>
                    <a:pt x="0" y="179607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107581" y="5930358"/>
              <a:ext cx="278765" cy="140335"/>
            </a:xfrm>
            <a:custGeom>
              <a:avLst/>
              <a:gdLst/>
              <a:ahLst/>
              <a:cxnLst/>
              <a:rect l="l" t="t" r="r" b="b"/>
              <a:pathLst>
                <a:path w="278765" h="140335">
                  <a:moveTo>
                    <a:pt x="1258" y="8206"/>
                  </a:moveTo>
                  <a:lnTo>
                    <a:pt x="1258" y="7936"/>
                  </a:lnTo>
                  <a:lnTo>
                    <a:pt x="718" y="7755"/>
                  </a:lnTo>
                  <a:lnTo>
                    <a:pt x="1258" y="6585"/>
                  </a:lnTo>
                  <a:lnTo>
                    <a:pt x="1798" y="5416"/>
                  </a:lnTo>
                  <a:lnTo>
                    <a:pt x="0" y="2070"/>
                  </a:lnTo>
                  <a:lnTo>
                    <a:pt x="4498" y="1189"/>
                  </a:lnTo>
                  <a:lnTo>
                    <a:pt x="8995" y="309"/>
                  </a:lnTo>
                  <a:lnTo>
                    <a:pt x="17943" y="0"/>
                  </a:lnTo>
                  <a:lnTo>
                    <a:pt x="28245" y="1304"/>
                  </a:lnTo>
                  <a:lnTo>
                    <a:pt x="66308" y="9017"/>
                  </a:lnTo>
                  <a:lnTo>
                    <a:pt x="108298" y="24079"/>
                  </a:lnTo>
                  <a:lnTo>
                    <a:pt x="146734" y="41875"/>
                  </a:lnTo>
                  <a:lnTo>
                    <a:pt x="185277" y="63862"/>
                  </a:lnTo>
                  <a:lnTo>
                    <a:pt x="221593" y="90450"/>
                  </a:lnTo>
                  <a:lnTo>
                    <a:pt x="243036" y="111107"/>
                  </a:lnTo>
                  <a:lnTo>
                    <a:pt x="246367" y="114428"/>
                  </a:lnTo>
                  <a:lnTo>
                    <a:pt x="249699" y="117749"/>
                  </a:lnTo>
                  <a:lnTo>
                    <a:pt x="252583" y="120386"/>
                  </a:lnTo>
                  <a:lnTo>
                    <a:pt x="255489" y="123075"/>
                  </a:lnTo>
                  <a:lnTo>
                    <a:pt x="258396" y="125762"/>
                  </a:lnTo>
                  <a:lnTo>
                    <a:pt x="261067" y="128372"/>
                  </a:lnTo>
                  <a:lnTo>
                    <a:pt x="263807" y="130556"/>
                  </a:lnTo>
                  <a:lnTo>
                    <a:pt x="266547" y="132742"/>
                  </a:lnTo>
                  <a:lnTo>
                    <a:pt x="269468" y="134623"/>
                  </a:lnTo>
                  <a:lnTo>
                    <a:pt x="271929" y="136185"/>
                  </a:lnTo>
                  <a:lnTo>
                    <a:pt x="274389" y="137747"/>
                  </a:lnTo>
                  <a:lnTo>
                    <a:pt x="277464" y="139305"/>
                  </a:lnTo>
                  <a:lnTo>
                    <a:pt x="278571" y="139929"/>
                  </a:lnTo>
                </a:path>
              </a:pathLst>
            </a:custGeom>
            <a:ln w="19050">
              <a:solidFill>
                <a:srgbClr val="3C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8623384" y="5922886"/>
            <a:ext cx="23495" cy="122452"/>
          </a:xfrm>
          <a:custGeom>
            <a:avLst/>
            <a:gdLst/>
            <a:ahLst/>
            <a:cxnLst/>
            <a:rect l="l" t="t" r="r" b="b"/>
            <a:pathLst>
              <a:path w="23495" h="122554">
                <a:moveTo>
                  <a:pt x="0" y="1169"/>
                </a:moveTo>
                <a:lnTo>
                  <a:pt x="269" y="1439"/>
                </a:lnTo>
                <a:lnTo>
                  <a:pt x="451" y="0"/>
                </a:lnTo>
                <a:lnTo>
                  <a:pt x="1620" y="2789"/>
                </a:lnTo>
                <a:lnTo>
                  <a:pt x="2788" y="5580"/>
                </a:lnTo>
                <a:lnTo>
                  <a:pt x="5054" y="11902"/>
                </a:lnTo>
                <a:lnTo>
                  <a:pt x="7014" y="17908"/>
                </a:lnTo>
                <a:lnTo>
                  <a:pt x="8973" y="23915"/>
                </a:lnTo>
                <a:lnTo>
                  <a:pt x="11356" y="31423"/>
                </a:lnTo>
                <a:lnTo>
                  <a:pt x="13378" y="38827"/>
                </a:lnTo>
                <a:lnTo>
                  <a:pt x="15400" y="46230"/>
                </a:lnTo>
                <a:lnTo>
                  <a:pt x="22014" y="84751"/>
                </a:lnTo>
                <a:lnTo>
                  <a:pt x="23093" y="99202"/>
                </a:lnTo>
                <a:lnTo>
                  <a:pt x="22946" y="104438"/>
                </a:lnTo>
                <a:lnTo>
                  <a:pt x="18731" y="120974"/>
                </a:lnTo>
                <a:lnTo>
                  <a:pt x="18251" y="121934"/>
                </a:lnTo>
              </a:path>
            </a:pathLst>
          </a:custGeom>
          <a:ln w="19050">
            <a:solidFill>
              <a:srgbClr val="3C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xfrm>
            <a:off x="254002" y="6964578"/>
            <a:ext cx="393065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7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26</a:t>
            </a:fld>
            <a:endParaRPr spc="-17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339" y="6840219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539750" y="0"/>
                </a:moveTo>
                <a:lnTo>
                  <a:pt x="0" y="0"/>
                </a:lnTo>
                <a:lnTo>
                  <a:pt x="0" y="539749"/>
                </a:lnTo>
                <a:lnTo>
                  <a:pt x="269240" y="539749"/>
                </a:lnTo>
                <a:lnTo>
                  <a:pt x="539750" y="539749"/>
                </a:lnTo>
                <a:lnTo>
                  <a:pt x="539750" y="0"/>
                </a:lnTo>
                <a:close/>
              </a:path>
            </a:pathLst>
          </a:custGeom>
          <a:solidFill>
            <a:srgbClr val="E6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1492" y="781050"/>
            <a:ext cx="41643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95" dirty="0">
                <a:solidFill>
                  <a:srgbClr val="FFFFFF"/>
                </a:solidFill>
                <a:latin typeface="Trebuchet MS"/>
                <a:cs typeface="Trebuchet MS"/>
              </a:rPr>
              <a:t>Lex</a:t>
            </a:r>
            <a:r>
              <a:rPr sz="3200" b="1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Trebuchet MS"/>
                <a:cs typeface="Trebuchet MS"/>
              </a:rPr>
              <a:t>Specifications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90" y="1757679"/>
            <a:ext cx="58851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u="heavy" dirty="0">
                <a:solidFill>
                  <a:srgbClr val="1B1B1B"/>
                </a:solidFill>
                <a:uFill>
                  <a:solidFill>
                    <a:srgbClr val="1B1B1B"/>
                  </a:solidFill>
                </a:uFill>
                <a:latin typeface="Arial"/>
                <a:cs typeface="Arial"/>
              </a:rPr>
              <a:t>Lex</a:t>
            </a:r>
            <a:r>
              <a:rPr sz="2600" b="1" u="heavy" spc="-10" dirty="0">
                <a:solidFill>
                  <a:srgbClr val="1B1B1B"/>
                </a:solidFill>
                <a:uFill>
                  <a:solidFill>
                    <a:srgbClr val="1B1B1B"/>
                  </a:solidFill>
                </a:uFill>
                <a:latin typeface="Arial"/>
                <a:cs typeface="Arial"/>
              </a:rPr>
              <a:t> </a:t>
            </a:r>
            <a:r>
              <a:rPr sz="2600" b="1" u="heavy" spc="-5" dirty="0">
                <a:solidFill>
                  <a:srgbClr val="1B1B1B"/>
                </a:solidFill>
                <a:uFill>
                  <a:solidFill>
                    <a:srgbClr val="1B1B1B"/>
                  </a:solidFill>
                </a:uFill>
                <a:latin typeface="Arial"/>
                <a:cs typeface="Arial"/>
              </a:rPr>
              <a:t>program </a:t>
            </a:r>
            <a:r>
              <a:rPr sz="2600" b="1" u="heavy" dirty="0">
                <a:solidFill>
                  <a:srgbClr val="1B1B1B"/>
                </a:solidFill>
                <a:uFill>
                  <a:solidFill>
                    <a:srgbClr val="1B1B1B"/>
                  </a:solidFill>
                </a:uFill>
                <a:latin typeface="Arial"/>
                <a:cs typeface="Arial"/>
              </a:rPr>
              <a:t>consists</a:t>
            </a:r>
            <a:r>
              <a:rPr sz="2600" b="1" u="heavy" spc="-5" dirty="0">
                <a:solidFill>
                  <a:srgbClr val="1B1B1B"/>
                </a:solidFill>
                <a:uFill>
                  <a:solidFill>
                    <a:srgbClr val="1B1B1B"/>
                  </a:solidFill>
                </a:uFill>
                <a:latin typeface="Arial"/>
                <a:cs typeface="Arial"/>
              </a:rPr>
              <a:t> </a:t>
            </a:r>
            <a:r>
              <a:rPr sz="2600" b="1" u="heavy" dirty="0">
                <a:solidFill>
                  <a:srgbClr val="1B1B1B"/>
                </a:solidFill>
                <a:uFill>
                  <a:solidFill>
                    <a:srgbClr val="1B1B1B"/>
                  </a:solidFill>
                </a:uFill>
                <a:latin typeface="Arial"/>
                <a:cs typeface="Arial"/>
              </a:rPr>
              <a:t>of</a:t>
            </a:r>
            <a:r>
              <a:rPr sz="2600" b="1" u="heavy" spc="-10" dirty="0">
                <a:solidFill>
                  <a:srgbClr val="1B1B1B"/>
                </a:solidFill>
                <a:uFill>
                  <a:solidFill>
                    <a:srgbClr val="1B1B1B"/>
                  </a:solidFill>
                </a:uFill>
                <a:latin typeface="Arial"/>
                <a:cs typeface="Arial"/>
              </a:rPr>
              <a:t> </a:t>
            </a:r>
            <a:r>
              <a:rPr sz="2600" b="1" u="heavy" spc="-5" dirty="0">
                <a:solidFill>
                  <a:srgbClr val="1B1B1B"/>
                </a:solidFill>
                <a:uFill>
                  <a:solidFill>
                    <a:srgbClr val="1B1B1B"/>
                  </a:solidFill>
                </a:uFill>
                <a:latin typeface="Arial"/>
                <a:cs typeface="Arial"/>
              </a:rPr>
              <a:t>three</a:t>
            </a:r>
            <a:r>
              <a:rPr sz="2600" b="1" u="heavy" spc="5" dirty="0">
                <a:solidFill>
                  <a:srgbClr val="1B1B1B"/>
                </a:solidFill>
                <a:uFill>
                  <a:solidFill>
                    <a:srgbClr val="1B1B1B"/>
                  </a:solidFill>
                </a:uFill>
                <a:latin typeface="Arial"/>
                <a:cs typeface="Arial"/>
              </a:rPr>
              <a:t> </a:t>
            </a:r>
            <a:r>
              <a:rPr sz="2600" b="1" u="heavy" spc="-5" dirty="0">
                <a:solidFill>
                  <a:srgbClr val="1B1B1B"/>
                </a:solidFill>
                <a:uFill>
                  <a:solidFill>
                    <a:srgbClr val="1B1B1B"/>
                  </a:solidFill>
                </a:uFill>
                <a:latin typeface="Arial"/>
                <a:cs typeface="Arial"/>
              </a:rPr>
              <a:t>parts:-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3699" y="3124131"/>
            <a:ext cx="3332304" cy="228658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32742" y="6964577"/>
            <a:ext cx="235585" cy="26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30"/>
              </a:lnSpc>
            </a:pPr>
            <a:fld id="{81D60167-4931-47E6-BA6A-407CBD079E47}" type="slidenum">
              <a:rPr sz="1800" b="1" spc="195" dirty="0">
                <a:solidFill>
                  <a:srgbClr val="FFFFFF"/>
                </a:solidFill>
                <a:latin typeface="Trebuchet MS"/>
                <a:cs typeface="Trebuchet MS"/>
              </a:rPr>
              <a:pPr marL="38100">
                <a:lnSpc>
                  <a:spcPts val="2130"/>
                </a:lnSpc>
              </a:pPr>
              <a:t>3</a:t>
            </a:fld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779779"/>
            <a:ext cx="4508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mbria"/>
                <a:cs typeface="Cambria"/>
              </a:rPr>
              <a:t>Lex</a:t>
            </a:r>
            <a:r>
              <a:rPr spc="204" dirty="0">
                <a:latin typeface="Cambria"/>
                <a:cs typeface="Cambria"/>
              </a:rPr>
              <a:t> </a:t>
            </a:r>
            <a:r>
              <a:rPr spc="-30" dirty="0">
                <a:latin typeface="Cambria"/>
                <a:cs typeface="Cambria"/>
              </a:rPr>
              <a:t>Program</a:t>
            </a:r>
            <a:r>
              <a:rPr spc="21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Example</a:t>
            </a:r>
            <a:r>
              <a:rPr spc="204" dirty="0">
                <a:latin typeface="Cambria"/>
                <a:cs typeface="Cambria"/>
              </a:rPr>
              <a:t> </a:t>
            </a:r>
            <a:r>
              <a:rPr spc="-40" dirty="0">
                <a:latin typeface="Cambria"/>
                <a:cs typeface="Cambria"/>
              </a:rPr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2742" y="6964577"/>
            <a:ext cx="235585" cy="26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30"/>
              </a:lnSpc>
            </a:pPr>
            <a:fld id="{81D60167-4931-47E6-BA6A-407CBD079E47}" type="slidenum">
              <a:rPr sz="1800" b="1" spc="195" dirty="0">
                <a:solidFill>
                  <a:srgbClr val="FFFFFF"/>
                </a:solidFill>
                <a:latin typeface="Trebuchet MS"/>
                <a:cs typeface="Trebuchet MS"/>
              </a:rPr>
              <a:pPr marL="38100">
                <a:lnSpc>
                  <a:spcPts val="2130"/>
                </a:lnSpc>
              </a:pPr>
              <a:t>4</a:t>
            </a:fld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90" y="1779269"/>
            <a:ext cx="6531610" cy="48590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35" dirty="0">
                <a:solidFill>
                  <a:srgbClr val="1B1B1B"/>
                </a:solidFill>
                <a:latin typeface="Cambria"/>
                <a:cs typeface="Cambria"/>
              </a:rPr>
              <a:t>%{</a:t>
            </a:r>
            <a:endParaRPr sz="20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50" b="1" spc="35" dirty="0">
                <a:solidFill>
                  <a:srgbClr val="1B1B1B"/>
                </a:solidFill>
                <a:latin typeface="Cambria"/>
                <a:cs typeface="Cambria"/>
              </a:rPr>
              <a:t>%}</a:t>
            </a:r>
            <a:endParaRPr sz="20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50" b="1" spc="-150" dirty="0">
                <a:solidFill>
                  <a:srgbClr val="1B1B1B"/>
                </a:solidFill>
                <a:latin typeface="Cambria"/>
                <a:cs typeface="Cambria"/>
              </a:rPr>
              <a:t>%%</a:t>
            </a:r>
            <a:endParaRPr sz="2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50" b="1" dirty="0">
                <a:solidFill>
                  <a:srgbClr val="1B1B1B"/>
                </a:solidFill>
                <a:latin typeface="Cambria"/>
                <a:cs typeface="Cambria"/>
              </a:rPr>
              <a:t>\n</a:t>
            </a:r>
            <a:r>
              <a:rPr sz="2050" b="1" spc="15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2050" b="1" spc="220" dirty="0">
                <a:solidFill>
                  <a:srgbClr val="1B1B1B"/>
                </a:solidFill>
                <a:latin typeface="Cambria"/>
                <a:cs typeface="Cambria"/>
              </a:rPr>
              <a:t>{</a:t>
            </a:r>
            <a:r>
              <a:rPr sz="2050" b="1" spc="15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2050" b="1" spc="20" dirty="0">
                <a:solidFill>
                  <a:srgbClr val="1B1B1B"/>
                </a:solidFill>
                <a:latin typeface="Cambria"/>
                <a:cs typeface="Cambria"/>
              </a:rPr>
              <a:t>printf(“\n</a:t>
            </a:r>
            <a:r>
              <a:rPr sz="2050" b="1" spc="15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2050" b="1" spc="25" dirty="0">
                <a:solidFill>
                  <a:srgbClr val="1B1B1B"/>
                </a:solidFill>
                <a:latin typeface="Cambria"/>
                <a:cs typeface="Cambria"/>
              </a:rPr>
              <a:t>Hello</a:t>
            </a:r>
            <a:r>
              <a:rPr sz="2050" b="1" spc="15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2050" b="1" spc="60" dirty="0">
                <a:solidFill>
                  <a:srgbClr val="1B1B1B"/>
                </a:solidFill>
                <a:latin typeface="Cambria"/>
                <a:cs typeface="Cambria"/>
              </a:rPr>
              <a:t>Good</a:t>
            </a:r>
            <a:r>
              <a:rPr sz="2050" b="1" spc="15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2050" b="1" spc="50" dirty="0">
                <a:solidFill>
                  <a:srgbClr val="1B1B1B"/>
                </a:solidFill>
                <a:latin typeface="Cambria"/>
                <a:cs typeface="Cambria"/>
              </a:rPr>
              <a:t>Morning”);</a:t>
            </a:r>
            <a:endParaRPr sz="2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50" b="1" spc="-150" dirty="0">
                <a:solidFill>
                  <a:srgbClr val="1B1B1B"/>
                </a:solidFill>
                <a:latin typeface="Cambria"/>
                <a:cs typeface="Cambria"/>
              </a:rPr>
              <a:t>%%</a:t>
            </a:r>
            <a:endParaRPr sz="20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50" b="1" dirty="0">
                <a:solidFill>
                  <a:srgbClr val="1B1B1B"/>
                </a:solidFill>
                <a:latin typeface="Cambria"/>
                <a:cs typeface="Cambria"/>
              </a:rPr>
              <a:t>void</a:t>
            </a:r>
            <a:r>
              <a:rPr sz="2050" b="1" spc="12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2050" b="1" spc="30" dirty="0">
                <a:solidFill>
                  <a:srgbClr val="1B1B1B"/>
                </a:solidFill>
                <a:latin typeface="Cambria"/>
                <a:cs typeface="Cambria"/>
              </a:rPr>
              <a:t>main()</a:t>
            </a:r>
            <a:endParaRPr sz="2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50" b="1" spc="220" dirty="0">
                <a:solidFill>
                  <a:srgbClr val="1B1B1B"/>
                </a:solidFill>
                <a:latin typeface="Cambria"/>
                <a:cs typeface="Cambria"/>
              </a:rPr>
              <a:t>{</a:t>
            </a:r>
            <a:endParaRPr sz="2050" dirty="0">
              <a:latin typeface="Cambria"/>
              <a:cs typeface="Cambria"/>
            </a:endParaRPr>
          </a:p>
          <a:p>
            <a:pPr marL="167005">
              <a:lnSpc>
                <a:spcPct val="100000"/>
              </a:lnSpc>
              <a:spcBef>
                <a:spcPts val="800"/>
              </a:spcBef>
            </a:pPr>
            <a:r>
              <a:rPr sz="2050" b="1" spc="30" dirty="0">
                <a:solidFill>
                  <a:srgbClr val="1B1B1B"/>
                </a:solidFill>
                <a:latin typeface="Cambria"/>
                <a:cs typeface="Cambria"/>
              </a:rPr>
              <a:t>yylex();</a:t>
            </a:r>
            <a:endParaRPr sz="2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50" b="1" spc="220" dirty="0">
                <a:solidFill>
                  <a:srgbClr val="1B1B1B"/>
                </a:solidFill>
                <a:latin typeface="Cambria"/>
                <a:cs typeface="Cambria"/>
              </a:rPr>
              <a:t>}</a:t>
            </a:r>
            <a:endParaRPr sz="205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273051"/>
            <a:ext cx="4508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mbria"/>
                <a:cs typeface="Cambria"/>
              </a:rPr>
              <a:t>Lex</a:t>
            </a:r>
            <a:r>
              <a:rPr spc="204" dirty="0">
                <a:latin typeface="Cambria"/>
                <a:cs typeface="Cambria"/>
              </a:rPr>
              <a:t> </a:t>
            </a:r>
            <a:r>
              <a:rPr spc="-30" dirty="0">
                <a:latin typeface="Cambria"/>
                <a:cs typeface="Cambria"/>
              </a:rPr>
              <a:t>Program</a:t>
            </a:r>
            <a:r>
              <a:rPr spc="21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Example</a:t>
            </a:r>
            <a:r>
              <a:rPr spc="204" dirty="0">
                <a:latin typeface="Cambria"/>
                <a:cs typeface="Cambria"/>
              </a:rPr>
              <a:t> </a:t>
            </a:r>
            <a:r>
              <a:rPr spc="-40" dirty="0">
                <a:latin typeface="Cambria"/>
                <a:cs typeface="Cambria"/>
              </a:rPr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142" y="6964577"/>
            <a:ext cx="184785" cy="26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b="1" spc="195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90" y="1416051"/>
            <a:ext cx="8970010" cy="6142203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b="1" spc="20" dirty="0">
                <a:solidFill>
                  <a:srgbClr val="1B1B1B"/>
                </a:solidFill>
                <a:latin typeface="Cambria"/>
                <a:cs typeface="Cambria"/>
              </a:rPr>
              <a:t>%{</a:t>
            </a:r>
            <a:endParaRPr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b="1" spc="5" dirty="0">
                <a:solidFill>
                  <a:srgbClr val="1B1B1B"/>
                </a:solidFill>
                <a:latin typeface="Cambria"/>
                <a:cs typeface="Cambria"/>
              </a:rPr>
              <a:t>char</a:t>
            </a:r>
            <a:r>
              <a:rPr b="1" spc="7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b="1" spc="40" dirty="0">
                <a:solidFill>
                  <a:srgbClr val="1B1B1B"/>
                </a:solidFill>
                <a:latin typeface="Cambria"/>
                <a:cs typeface="Cambria"/>
              </a:rPr>
              <a:t>name[10];</a:t>
            </a:r>
            <a:endParaRPr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b="1" spc="20" dirty="0">
                <a:solidFill>
                  <a:srgbClr val="1B1B1B"/>
                </a:solidFill>
                <a:latin typeface="Cambria"/>
                <a:cs typeface="Cambria"/>
              </a:rPr>
              <a:t>%}</a:t>
            </a:r>
            <a:endParaRPr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b="1" spc="-105" dirty="0">
                <a:solidFill>
                  <a:srgbClr val="1B1B1B"/>
                </a:solidFill>
                <a:latin typeface="Cambria"/>
                <a:cs typeface="Cambria"/>
              </a:rPr>
              <a:t>%%</a:t>
            </a:r>
            <a:endParaRPr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b="1" spc="55" dirty="0">
                <a:solidFill>
                  <a:srgbClr val="1B1B1B"/>
                </a:solidFill>
                <a:latin typeface="Cambria"/>
                <a:cs typeface="Cambria"/>
              </a:rPr>
              <a:t>[\n]</a:t>
            </a:r>
            <a:r>
              <a:rPr b="1" spc="9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b="1" spc="5" dirty="0">
                <a:solidFill>
                  <a:srgbClr val="1B1B1B"/>
                </a:solidFill>
                <a:latin typeface="Cambria"/>
                <a:cs typeface="Cambria"/>
              </a:rPr>
              <a:t>{printf("\n</a:t>
            </a:r>
            <a:r>
              <a:rPr b="1" spc="11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b="1" spc="55" dirty="0">
                <a:solidFill>
                  <a:srgbClr val="1B1B1B"/>
                </a:solidFill>
                <a:latin typeface="Cambria"/>
                <a:cs typeface="Cambria"/>
              </a:rPr>
              <a:t>Hi........%s......Good</a:t>
            </a:r>
            <a:r>
              <a:rPr b="1" spc="10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b="1" spc="15" dirty="0">
                <a:solidFill>
                  <a:srgbClr val="1B1B1B"/>
                </a:solidFill>
                <a:latin typeface="Cambria"/>
                <a:cs typeface="Cambria"/>
              </a:rPr>
              <a:t>Morning\n",name);</a:t>
            </a:r>
            <a:r>
              <a:rPr b="1" spc="9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b="1" spc="-10" dirty="0">
                <a:solidFill>
                  <a:srgbClr val="1B1B1B"/>
                </a:solidFill>
                <a:latin typeface="Cambria"/>
                <a:cs typeface="Cambria"/>
              </a:rPr>
              <a:t>return</a:t>
            </a:r>
            <a:r>
              <a:rPr b="1" spc="9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b="1" spc="75" dirty="0">
                <a:solidFill>
                  <a:srgbClr val="1B1B1B"/>
                </a:solidFill>
                <a:latin typeface="Cambria"/>
                <a:cs typeface="Cambria"/>
              </a:rPr>
              <a:t>1;}</a:t>
            </a:r>
            <a:endParaRPr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b="1" spc="-105" dirty="0">
                <a:solidFill>
                  <a:srgbClr val="1B1B1B"/>
                </a:solidFill>
                <a:latin typeface="Cambria"/>
                <a:cs typeface="Cambria"/>
              </a:rPr>
              <a:t>%%</a:t>
            </a:r>
            <a:endParaRPr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3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>
                <a:solidFill>
                  <a:srgbClr val="1B1B1B"/>
                </a:solidFill>
                <a:latin typeface="Cambria"/>
                <a:cs typeface="Cambria"/>
              </a:rPr>
              <a:t>void</a:t>
            </a:r>
            <a:r>
              <a:rPr b="1" spc="7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b="1" spc="20" dirty="0">
                <a:solidFill>
                  <a:srgbClr val="1B1B1B"/>
                </a:solidFill>
                <a:latin typeface="Cambria"/>
                <a:cs typeface="Cambria"/>
              </a:rPr>
              <a:t>main()</a:t>
            </a:r>
            <a:endParaRPr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b="1" spc="145" dirty="0">
                <a:solidFill>
                  <a:srgbClr val="1B1B1B"/>
                </a:solidFill>
                <a:latin typeface="Cambria"/>
                <a:cs typeface="Cambria"/>
              </a:rPr>
              <a:t>{</a:t>
            </a:r>
            <a:endParaRPr dirty="0">
              <a:latin typeface="Cambria"/>
              <a:cs typeface="Cambria"/>
            </a:endParaRPr>
          </a:p>
          <a:p>
            <a:pPr marL="63500" marR="4576445">
              <a:lnSpc>
                <a:spcPct val="133300"/>
              </a:lnSpc>
            </a:pPr>
            <a:r>
              <a:rPr b="1" spc="5" dirty="0">
                <a:solidFill>
                  <a:srgbClr val="1B1B1B"/>
                </a:solidFill>
                <a:latin typeface="Cambria"/>
                <a:cs typeface="Cambria"/>
              </a:rPr>
              <a:t>char</a:t>
            </a:r>
            <a:r>
              <a:rPr b="1" spc="1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b="1" spc="25" dirty="0">
                <a:solidFill>
                  <a:srgbClr val="1B1B1B"/>
                </a:solidFill>
                <a:latin typeface="Cambria"/>
                <a:cs typeface="Cambria"/>
              </a:rPr>
              <a:t>opt; </a:t>
            </a:r>
            <a:r>
              <a:rPr b="1" spc="-28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b="1" spc="15" dirty="0">
                <a:solidFill>
                  <a:srgbClr val="1B1B1B"/>
                </a:solidFill>
                <a:latin typeface="Cambria"/>
                <a:cs typeface="Cambria"/>
              </a:rPr>
              <a:t>do</a:t>
            </a:r>
            <a:endParaRPr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b="1" spc="145" dirty="0">
                <a:solidFill>
                  <a:srgbClr val="1B1B1B"/>
                </a:solidFill>
                <a:latin typeface="Cambria"/>
                <a:cs typeface="Cambria"/>
              </a:rPr>
              <a:t>{</a:t>
            </a:r>
            <a:endParaRPr dirty="0">
              <a:latin typeface="Cambria"/>
              <a:cs typeface="Cambria"/>
            </a:endParaRPr>
          </a:p>
          <a:p>
            <a:pPr marL="263525" marR="2467610" indent="49530">
              <a:lnSpc>
                <a:spcPct val="133300"/>
              </a:lnSpc>
            </a:pPr>
            <a:r>
              <a:rPr b="1" spc="-5" dirty="0">
                <a:solidFill>
                  <a:srgbClr val="1B1B1B"/>
                </a:solidFill>
                <a:latin typeface="Cambria"/>
                <a:cs typeface="Cambria"/>
              </a:rPr>
              <a:t>printf("\nWhat</a:t>
            </a:r>
            <a:r>
              <a:rPr b="1" spc="9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b="1" spc="-10" dirty="0">
                <a:solidFill>
                  <a:srgbClr val="1B1B1B"/>
                </a:solidFill>
                <a:latin typeface="Cambria"/>
                <a:cs typeface="Cambria"/>
              </a:rPr>
              <a:t>is</a:t>
            </a:r>
            <a:r>
              <a:rPr b="1" spc="10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b="1" spc="-5" dirty="0">
                <a:solidFill>
                  <a:srgbClr val="1B1B1B"/>
                </a:solidFill>
                <a:latin typeface="Cambria"/>
                <a:cs typeface="Cambria"/>
              </a:rPr>
              <a:t>your</a:t>
            </a:r>
            <a:r>
              <a:rPr b="1" spc="8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b="1" spc="15" dirty="0">
                <a:solidFill>
                  <a:srgbClr val="1B1B1B"/>
                </a:solidFill>
                <a:latin typeface="Cambria"/>
                <a:cs typeface="Cambria"/>
              </a:rPr>
              <a:t>name?"); </a:t>
            </a:r>
            <a:r>
              <a:rPr b="1" spc="-28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b="1" dirty="0">
                <a:solidFill>
                  <a:srgbClr val="1B1B1B"/>
                </a:solidFill>
                <a:latin typeface="Cambria"/>
                <a:cs typeface="Cambria"/>
              </a:rPr>
              <a:t>scanf("%s",name);</a:t>
            </a:r>
            <a:endParaRPr dirty="0">
              <a:latin typeface="Cambria"/>
              <a:cs typeface="Cambria"/>
            </a:endParaRPr>
          </a:p>
          <a:p>
            <a:pPr marL="263525">
              <a:lnSpc>
                <a:spcPct val="100000"/>
              </a:lnSpc>
              <a:spcBef>
                <a:spcPts val="540"/>
              </a:spcBef>
            </a:pPr>
            <a:r>
              <a:rPr b="1" spc="15" dirty="0">
                <a:solidFill>
                  <a:srgbClr val="1B1B1B"/>
                </a:solidFill>
                <a:latin typeface="Cambria"/>
                <a:cs typeface="Cambria"/>
              </a:rPr>
              <a:t>yylex();</a:t>
            </a:r>
            <a:endParaRPr dirty="0">
              <a:latin typeface="Cambria"/>
              <a:cs typeface="Cambria"/>
            </a:endParaRPr>
          </a:p>
          <a:p>
            <a:pPr marL="263525" marR="2596515">
              <a:lnSpc>
                <a:spcPct val="133300"/>
              </a:lnSpc>
            </a:pPr>
            <a:r>
              <a:rPr b="1" spc="-15" dirty="0">
                <a:solidFill>
                  <a:srgbClr val="1B1B1B"/>
                </a:solidFill>
                <a:latin typeface="Cambria"/>
                <a:cs typeface="Cambria"/>
              </a:rPr>
              <a:t>printf("\nPress</a:t>
            </a:r>
            <a:r>
              <a:rPr b="1" spc="10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b="1" spc="-15" dirty="0">
                <a:solidFill>
                  <a:srgbClr val="1B1B1B"/>
                </a:solidFill>
                <a:latin typeface="Cambria"/>
                <a:cs typeface="Cambria"/>
              </a:rPr>
              <a:t>y</a:t>
            </a:r>
            <a:r>
              <a:rPr b="1" spc="11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b="1" spc="5" dirty="0">
                <a:solidFill>
                  <a:srgbClr val="1B1B1B"/>
                </a:solidFill>
                <a:latin typeface="Cambria"/>
                <a:cs typeface="Cambria"/>
              </a:rPr>
              <a:t>to</a:t>
            </a:r>
            <a:r>
              <a:rPr b="1" spc="11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b="1" spc="5" dirty="0">
                <a:solidFill>
                  <a:srgbClr val="1B1B1B"/>
                </a:solidFill>
                <a:latin typeface="Cambria"/>
                <a:cs typeface="Cambria"/>
              </a:rPr>
              <a:t>continue"); </a:t>
            </a:r>
            <a:r>
              <a:rPr b="1" spc="-28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b="1" dirty="0">
                <a:solidFill>
                  <a:srgbClr val="1B1B1B"/>
                </a:solidFill>
                <a:latin typeface="Cambria"/>
                <a:cs typeface="Cambria"/>
              </a:rPr>
              <a:t>scanf("%c",&amp;opt);</a:t>
            </a:r>
            <a:endParaRPr dirty="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540"/>
              </a:spcBef>
            </a:pPr>
            <a:r>
              <a:rPr b="1" spc="145" dirty="0">
                <a:solidFill>
                  <a:srgbClr val="1B1B1B"/>
                </a:solidFill>
                <a:latin typeface="Cambria"/>
                <a:cs typeface="Cambria"/>
              </a:rPr>
              <a:t>}</a:t>
            </a:r>
            <a:endParaRPr dirty="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540"/>
              </a:spcBef>
            </a:pPr>
            <a:r>
              <a:rPr b="1" spc="40" dirty="0">
                <a:solidFill>
                  <a:srgbClr val="1B1B1B"/>
                </a:solidFill>
                <a:latin typeface="Cambria"/>
                <a:cs typeface="Cambria"/>
              </a:rPr>
              <a:t>while(opt=='y');</a:t>
            </a:r>
            <a:endParaRPr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b="1" spc="145" dirty="0">
                <a:solidFill>
                  <a:srgbClr val="1B1B1B"/>
                </a:solidFill>
                <a:latin typeface="Cambria"/>
                <a:cs typeface="Cambria"/>
              </a:rPr>
              <a:t>}</a:t>
            </a:r>
            <a:endParaRPr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779779"/>
            <a:ext cx="4508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mbria"/>
                <a:cs typeface="Cambria"/>
              </a:rPr>
              <a:t>Lex</a:t>
            </a:r>
            <a:r>
              <a:rPr spc="204" dirty="0">
                <a:latin typeface="Cambria"/>
                <a:cs typeface="Cambria"/>
              </a:rPr>
              <a:t> </a:t>
            </a:r>
            <a:r>
              <a:rPr spc="-30" dirty="0">
                <a:latin typeface="Cambria"/>
                <a:cs typeface="Cambria"/>
              </a:rPr>
              <a:t>Program</a:t>
            </a:r>
            <a:r>
              <a:rPr spc="21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Example</a:t>
            </a:r>
            <a:r>
              <a:rPr spc="204" dirty="0">
                <a:latin typeface="Cambria"/>
                <a:cs typeface="Cambria"/>
              </a:rPr>
              <a:t> </a:t>
            </a:r>
            <a:r>
              <a:rPr spc="-40" dirty="0">
                <a:latin typeface="Cambria"/>
                <a:cs typeface="Cambria"/>
              </a:rPr>
              <a:t>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254002" y="6964577"/>
            <a:ext cx="393065" cy="26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30"/>
              </a:lnSpc>
            </a:pPr>
            <a:fld id="{81D60167-4931-47E6-BA6A-407CBD079E47}" type="slidenum">
              <a:rPr spc="195" dirty="0"/>
              <a:pPr marL="38100">
                <a:lnSpc>
                  <a:spcPts val="2130"/>
                </a:lnSpc>
              </a:pPr>
              <a:t>6</a:t>
            </a:fld>
            <a:endParaRPr spc="195" dirty="0"/>
          </a:p>
        </p:txBody>
      </p:sp>
      <p:sp>
        <p:nvSpPr>
          <p:cNvPr id="3" name="object 3"/>
          <p:cNvSpPr txBox="1"/>
          <p:nvPr/>
        </p:nvSpPr>
        <p:spPr>
          <a:xfrm>
            <a:off x="491492" y="1696465"/>
            <a:ext cx="7058025" cy="5482793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b="1" dirty="0">
                <a:solidFill>
                  <a:srgbClr val="1B1B1B"/>
                </a:solidFill>
                <a:latin typeface="Cambria"/>
                <a:cs typeface="Cambria"/>
              </a:rPr>
              <a:t>%{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b="1" spc="-15" dirty="0">
                <a:solidFill>
                  <a:srgbClr val="1B1B1B"/>
                </a:solidFill>
                <a:latin typeface="Cambria"/>
                <a:cs typeface="Cambria"/>
              </a:rPr>
              <a:t>int</a:t>
            </a:r>
            <a:r>
              <a:rPr sz="1800" b="1" spc="13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1B1B1B"/>
                </a:solidFill>
                <a:latin typeface="Cambria"/>
                <a:cs typeface="Cambria"/>
              </a:rPr>
              <a:t>linecount</a:t>
            </a:r>
            <a:r>
              <a:rPr sz="1800" b="1" spc="13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800" b="1" spc="425" dirty="0">
                <a:solidFill>
                  <a:srgbClr val="1B1B1B"/>
                </a:solidFill>
                <a:latin typeface="Cambria"/>
                <a:cs typeface="Cambria"/>
              </a:rPr>
              <a:t>=</a:t>
            </a:r>
            <a:r>
              <a:rPr sz="1800" b="1" spc="13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800" b="1" spc="35" dirty="0">
                <a:solidFill>
                  <a:srgbClr val="1B1B1B"/>
                </a:solidFill>
                <a:latin typeface="Cambria"/>
                <a:cs typeface="Cambria"/>
              </a:rPr>
              <a:t>0,</a:t>
            </a:r>
            <a:r>
              <a:rPr sz="1800" b="1" spc="12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1B1B1B"/>
                </a:solidFill>
                <a:latin typeface="Cambria"/>
                <a:cs typeface="Cambria"/>
              </a:rPr>
              <a:t>charcount</a:t>
            </a:r>
            <a:r>
              <a:rPr sz="1800" b="1" spc="13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800" b="1" spc="425" dirty="0">
                <a:solidFill>
                  <a:srgbClr val="1B1B1B"/>
                </a:solidFill>
                <a:latin typeface="Cambria"/>
                <a:cs typeface="Cambria"/>
              </a:rPr>
              <a:t>=</a:t>
            </a:r>
            <a:r>
              <a:rPr sz="1800" b="1" spc="13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800" b="1" spc="35" dirty="0">
                <a:solidFill>
                  <a:srgbClr val="1B1B1B"/>
                </a:solidFill>
                <a:latin typeface="Cambria"/>
                <a:cs typeface="Cambria"/>
              </a:rPr>
              <a:t>0;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b="1" dirty="0">
                <a:solidFill>
                  <a:srgbClr val="1B1B1B"/>
                </a:solidFill>
                <a:latin typeface="Cambria"/>
                <a:cs typeface="Cambria"/>
              </a:rPr>
              <a:t>%}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spc="-170" dirty="0">
                <a:solidFill>
                  <a:srgbClr val="1B1B1B"/>
                </a:solidFill>
                <a:latin typeface="Cambria"/>
                <a:cs typeface="Cambria"/>
              </a:rPr>
              <a:t>%%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b="1" spc="95" dirty="0">
                <a:solidFill>
                  <a:srgbClr val="1B1B1B"/>
                </a:solidFill>
                <a:latin typeface="Cambria"/>
                <a:cs typeface="Cambria"/>
              </a:rPr>
              <a:t>.</a:t>
            </a:r>
            <a:r>
              <a:rPr sz="1800" b="1" spc="8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800" b="1" spc="90" dirty="0">
                <a:solidFill>
                  <a:srgbClr val="1B1B1B"/>
                </a:solidFill>
                <a:latin typeface="Cambria"/>
                <a:cs typeface="Cambria"/>
              </a:rPr>
              <a:t>{charcount++;}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b="1" spc="-15" dirty="0">
                <a:solidFill>
                  <a:srgbClr val="1B1B1B"/>
                </a:solidFill>
                <a:latin typeface="Cambria"/>
                <a:cs typeface="Cambria"/>
              </a:rPr>
              <a:t>\n</a:t>
            </a:r>
            <a:r>
              <a:rPr sz="1800" b="1" spc="12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800" b="1" spc="85" dirty="0">
                <a:solidFill>
                  <a:srgbClr val="1B1B1B"/>
                </a:solidFill>
                <a:latin typeface="Cambria"/>
                <a:cs typeface="Cambria"/>
              </a:rPr>
              <a:t>{linecount++;</a:t>
            </a:r>
            <a:r>
              <a:rPr sz="1800" b="1" spc="12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800" b="1" spc="80" dirty="0">
                <a:solidFill>
                  <a:srgbClr val="1B1B1B"/>
                </a:solidFill>
                <a:latin typeface="Cambria"/>
                <a:cs typeface="Cambria"/>
              </a:rPr>
              <a:t>charcount++;}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b="1" spc="-170" dirty="0">
                <a:solidFill>
                  <a:srgbClr val="1B1B1B"/>
                </a:solidFill>
                <a:latin typeface="Cambria"/>
                <a:cs typeface="Cambria"/>
              </a:rPr>
              <a:t>%%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1B1B1B"/>
                </a:solidFill>
                <a:latin typeface="Cambria"/>
                <a:cs typeface="Cambria"/>
              </a:rPr>
              <a:t>void</a:t>
            </a:r>
            <a:r>
              <a:rPr sz="1800" b="1" spc="9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800" b="1" spc="10" dirty="0">
                <a:solidFill>
                  <a:srgbClr val="1B1B1B"/>
                </a:solidFill>
                <a:latin typeface="Cambria"/>
                <a:cs typeface="Cambria"/>
              </a:rPr>
              <a:t>main()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b="1" spc="175" dirty="0">
                <a:solidFill>
                  <a:srgbClr val="1B1B1B"/>
                </a:solidFill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146685">
              <a:lnSpc>
                <a:spcPct val="100000"/>
              </a:lnSpc>
              <a:spcBef>
                <a:spcPts val="640"/>
              </a:spcBef>
            </a:pPr>
            <a:r>
              <a:rPr sz="1800" b="1" spc="10" dirty="0">
                <a:solidFill>
                  <a:srgbClr val="1B1B1B"/>
                </a:solidFill>
                <a:latin typeface="Cambria"/>
                <a:cs typeface="Cambria"/>
              </a:rPr>
              <a:t>yylex();</a:t>
            </a:r>
            <a:endParaRPr sz="1800">
              <a:latin typeface="Cambria"/>
              <a:cs typeface="Cambria"/>
            </a:endParaRPr>
          </a:p>
          <a:p>
            <a:pPr marL="146685">
              <a:lnSpc>
                <a:spcPct val="100000"/>
              </a:lnSpc>
              <a:spcBef>
                <a:spcPts val="650"/>
              </a:spcBef>
            </a:pPr>
            <a:r>
              <a:rPr sz="1800" b="1" spc="-5" dirty="0">
                <a:solidFill>
                  <a:srgbClr val="1B1B1B"/>
                </a:solidFill>
                <a:latin typeface="Cambria"/>
                <a:cs typeface="Cambria"/>
              </a:rPr>
              <a:t>printf("#</a:t>
            </a:r>
            <a:r>
              <a:rPr sz="1800" b="1" spc="13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800" b="1" spc="20" dirty="0">
                <a:solidFill>
                  <a:srgbClr val="1B1B1B"/>
                </a:solidFill>
                <a:latin typeface="Cambria"/>
                <a:cs typeface="Cambria"/>
              </a:rPr>
              <a:t>of</a:t>
            </a:r>
            <a:r>
              <a:rPr sz="1800" b="1" spc="13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800" b="1" spc="-15" dirty="0">
                <a:solidFill>
                  <a:srgbClr val="1B1B1B"/>
                </a:solidFill>
                <a:latin typeface="Cambria"/>
                <a:cs typeface="Cambria"/>
              </a:rPr>
              <a:t>lines</a:t>
            </a:r>
            <a:r>
              <a:rPr sz="1800" b="1" spc="13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800" b="1" spc="425" dirty="0">
                <a:solidFill>
                  <a:srgbClr val="1B1B1B"/>
                </a:solidFill>
                <a:latin typeface="Cambria"/>
                <a:cs typeface="Cambria"/>
              </a:rPr>
              <a:t>=</a:t>
            </a:r>
            <a:r>
              <a:rPr sz="1800" b="1" spc="14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800" b="1" spc="-30" dirty="0">
                <a:solidFill>
                  <a:srgbClr val="1B1B1B"/>
                </a:solidFill>
                <a:latin typeface="Cambria"/>
                <a:cs typeface="Cambria"/>
              </a:rPr>
              <a:t>%d,</a:t>
            </a:r>
            <a:r>
              <a:rPr sz="1800" b="1" spc="13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800" b="1" spc="204" dirty="0">
                <a:solidFill>
                  <a:srgbClr val="1B1B1B"/>
                </a:solidFill>
                <a:latin typeface="Cambria"/>
                <a:cs typeface="Cambria"/>
              </a:rPr>
              <a:t>#</a:t>
            </a:r>
            <a:r>
              <a:rPr sz="1800" b="1" spc="13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800" b="1" spc="15" dirty="0">
                <a:solidFill>
                  <a:srgbClr val="1B1B1B"/>
                </a:solidFill>
                <a:latin typeface="Cambria"/>
                <a:cs typeface="Cambria"/>
              </a:rPr>
              <a:t>of</a:t>
            </a:r>
            <a:r>
              <a:rPr sz="1800" b="1" spc="13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800" b="1" spc="-20" dirty="0">
                <a:solidFill>
                  <a:srgbClr val="1B1B1B"/>
                </a:solidFill>
                <a:latin typeface="Cambria"/>
                <a:cs typeface="Cambria"/>
              </a:rPr>
              <a:t>chars</a:t>
            </a:r>
            <a:r>
              <a:rPr sz="1800" b="1" spc="13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800" b="1" spc="425" dirty="0">
                <a:solidFill>
                  <a:srgbClr val="1B1B1B"/>
                </a:solidFill>
                <a:latin typeface="Cambria"/>
                <a:cs typeface="Cambria"/>
              </a:rPr>
              <a:t>=</a:t>
            </a:r>
            <a:r>
              <a:rPr sz="1800" b="1" spc="14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800" b="1" spc="-60" dirty="0">
                <a:solidFill>
                  <a:srgbClr val="1B1B1B"/>
                </a:solidFill>
                <a:latin typeface="Cambria"/>
                <a:cs typeface="Cambria"/>
              </a:rPr>
              <a:t>%d",</a:t>
            </a:r>
            <a:r>
              <a:rPr sz="1800" b="1" spc="13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800" b="1" spc="5" dirty="0">
                <a:solidFill>
                  <a:srgbClr val="1B1B1B"/>
                </a:solidFill>
                <a:latin typeface="Cambria"/>
                <a:cs typeface="Cambria"/>
              </a:rPr>
              <a:t>linecount,</a:t>
            </a:r>
            <a:r>
              <a:rPr sz="1800" b="1" spc="13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800" b="1" spc="5" dirty="0">
                <a:solidFill>
                  <a:srgbClr val="1B1B1B"/>
                </a:solidFill>
                <a:latin typeface="Cambria"/>
                <a:cs typeface="Cambria"/>
              </a:rPr>
              <a:t>charcount);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spc="175" dirty="0">
                <a:solidFill>
                  <a:srgbClr val="1B1B1B"/>
                </a:solidFill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1" y="742950"/>
            <a:ext cx="4509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mbria"/>
                <a:cs typeface="Cambria"/>
              </a:rPr>
              <a:t>Lex</a:t>
            </a:r>
            <a:r>
              <a:rPr spc="204" dirty="0">
                <a:latin typeface="Cambria"/>
                <a:cs typeface="Cambria"/>
              </a:rPr>
              <a:t> </a:t>
            </a:r>
            <a:r>
              <a:rPr spc="-30" dirty="0">
                <a:latin typeface="Cambria"/>
                <a:cs typeface="Cambria"/>
              </a:rPr>
              <a:t>Program</a:t>
            </a:r>
            <a:r>
              <a:rPr spc="204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Example</a:t>
            </a:r>
            <a:r>
              <a:rPr spc="204" dirty="0">
                <a:latin typeface="Cambria"/>
                <a:cs typeface="Cambria"/>
              </a:rPr>
              <a:t> </a:t>
            </a:r>
            <a:r>
              <a:rPr spc="-40" dirty="0">
                <a:latin typeface="Cambria"/>
                <a:cs typeface="Cambria"/>
              </a:rPr>
              <a:t>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54002" y="6964577"/>
            <a:ext cx="393065" cy="26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30"/>
              </a:lnSpc>
            </a:pPr>
            <a:fld id="{81D60167-4931-47E6-BA6A-407CBD079E47}" type="slidenum">
              <a:rPr spc="195" dirty="0"/>
              <a:pPr marL="38100">
                <a:lnSpc>
                  <a:spcPts val="2130"/>
                </a:lnSpc>
              </a:pPr>
              <a:t>7</a:t>
            </a:fld>
            <a:endParaRPr spc="195" dirty="0"/>
          </a:p>
        </p:txBody>
      </p:sp>
      <p:sp>
        <p:nvSpPr>
          <p:cNvPr id="3" name="object 3"/>
          <p:cNvSpPr txBox="1"/>
          <p:nvPr/>
        </p:nvSpPr>
        <p:spPr>
          <a:xfrm>
            <a:off x="491492" y="1696974"/>
            <a:ext cx="3884929" cy="289874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500" b="1" spc="10" dirty="0">
                <a:solidFill>
                  <a:srgbClr val="1B1B1B"/>
                </a:solidFill>
                <a:latin typeface="Cambria"/>
                <a:cs typeface="Cambria"/>
              </a:rPr>
              <a:t>%{</a:t>
            </a:r>
            <a:endParaRPr sz="1500">
              <a:latin typeface="Cambria"/>
              <a:cs typeface="Cambria"/>
            </a:endParaRPr>
          </a:p>
          <a:p>
            <a:pPr marL="12700" marR="1666875">
              <a:lnSpc>
                <a:spcPct val="137800"/>
              </a:lnSpc>
            </a:pPr>
            <a:r>
              <a:rPr sz="1500" b="1" spc="-5" dirty="0">
                <a:solidFill>
                  <a:srgbClr val="1B1B1B"/>
                </a:solidFill>
                <a:latin typeface="Cambria"/>
                <a:cs typeface="Cambria"/>
              </a:rPr>
              <a:t>void</a:t>
            </a:r>
            <a:r>
              <a:rPr sz="1500" b="1" spc="9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500" b="1" dirty="0">
                <a:solidFill>
                  <a:srgbClr val="1B1B1B"/>
                </a:solidFill>
                <a:latin typeface="Cambria"/>
                <a:cs typeface="Cambria"/>
              </a:rPr>
              <a:t>display(int,</a:t>
            </a:r>
            <a:r>
              <a:rPr sz="1500" b="1" spc="10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500" b="1" spc="-10" dirty="0">
                <a:solidFill>
                  <a:srgbClr val="1B1B1B"/>
                </a:solidFill>
                <a:latin typeface="Cambria"/>
                <a:cs typeface="Cambria"/>
              </a:rPr>
              <a:t>char</a:t>
            </a:r>
            <a:r>
              <a:rPr sz="1500" b="1" spc="10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500" b="1" spc="65" dirty="0">
                <a:solidFill>
                  <a:srgbClr val="1B1B1B"/>
                </a:solidFill>
                <a:latin typeface="Cambria"/>
                <a:cs typeface="Cambria"/>
              </a:rPr>
              <a:t>*); </a:t>
            </a:r>
            <a:r>
              <a:rPr sz="1500" b="1" spc="-31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500" b="1" spc="-10" dirty="0">
                <a:solidFill>
                  <a:srgbClr val="1B1B1B"/>
                </a:solidFill>
                <a:latin typeface="Cambria"/>
                <a:cs typeface="Cambria"/>
              </a:rPr>
              <a:t>int</a:t>
            </a:r>
            <a:r>
              <a:rPr sz="1500" b="1" spc="10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500" b="1" spc="35" dirty="0">
                <a:solidFill>
                  <a:srgbClr val="1B1B1B"/>
                </a:solidFill>
                <a:latin typeface="Cambria"/>
                <a:cs typeface="Cambria"/>
              </a:rPr>
              <a:t>flag;</a:t>
            </a: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500" b="1" spc="10" dirty="0">
                <a:solidFill>
                  <a:srgbClr val="1B1B1B"/>
                </a:solidFill>
                <a:latin typeface="Cambria"/>
                <a:cs typeface="Cambria"/>
              </a:rPr>
              <a:t>%}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500" b="1" spc="-125" dirty="0">
                <a:solidFill>
                  <a:srgbClr val="1B1B1B"/>
                </a:solidFill>
                <a:latin typeface="Cambria"/>
                <a:cs typeface="Cambria"/>
              </a:rPr>
              <a:t>%%</a:t>
            </a: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500" b="1" spc="120" dirty="0">
                <a:solidFill>
                  <a:srgbClr val="1B1B1B"/>
                </a:solidFill>
                <a:latin typeface="Cambria"/>
                <a:cs typeface="Cambria"/>
              </a:rPr>
              <a:t>[a|e|i|o|u]</a:t>
            </a:r>
            <a:r>
              <a:rPr sz="1500" b="1" spc="114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500" b="1" spc="45" dirty="0">
                <a:solidFill>
                  <a:srgbClr val="1B1B1B"/>
                </a:solidFill>
                <a:latin typeface="Cambria"/>
                <a:cs typeface="Cambria"/>
              </a:rPr>
              <a:t>{flag</a:t>
            </a:r>
            <a:r>
              <a:rPr sz="1500" b="1" spc="10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500" b="1" spc="150" dirty="0">
                <a:solidFill>
                  <a:srgbClr val="1B1B1B"/>
                </a:solidFill>
                <a:latin typeface="Cambria"/>
                <a:cs typeface="Cambria"/>
              </a:rPr>
              <a:t>=1;</a:t>
            </a:r>
            <a:r>
              <a:rPr sz="1500" b="1" spc="114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500" b="1" spc="15" dirty="0">
                <a:solidFill>
                  <a:srgbClr val="1B1B1B"/>
                </a:solidFill>
                <a:latin typeface="Cambria"/>
                <a:cs typeface="Cambria"/>
              </a:rPr>
              <a:t>display(flag,yytext);}</a:t>
            </a: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500" b="1" spc="85" dirty="0">
                <a:solidFill>
                  <a:srgbClr val="1B1B1B"/>
                </a:solidFill>
                <a:latin typeface="Cambria"/>
                <a:cs typeface="Cambria"/>
              </a:rPr>
              <a:t>.</a:t>
            </a:r>
            <a:r>
              <a:rPr sz="1500" b="1" spc="9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500" b="1" spc="45" dirty="0">
                <a:solidFill>
                  <a:srgbClr val="1B1B1B"/>
                </a:solidFill>
                <a:latin typeface="Cambria"/>
                <a:cs typeface="Cambria"/>
              </a:rPr>
              <a:t>{flag</a:t>
            </a:r>
            <a:r>
              <a:rPr sz="1500" b="1" spc="9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500" b="1" spc="150" dirty="0">
                <a:solidFill>
                  <a:srgbClr val="1B1B1B"/>
                </a:solidFill>
                <a:latin typeface="Cambria"/>
                <a:cs typeface="Cambria"/>
              </a:rPr>
              <a:t>=0;</a:t>
            </a:r>
            <a:r>
              <a:rPr sz="1500" b="1" spc="10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500" b="1" spc="15" dirty="0">
                <a:solidFill>
                  <a:srgbClr val="1B1B1B"/>
                </a:solidFill>
                <a:latin typeface="Cambria"/>
                <a:cs typeface="Cambria"/>
              </a:rPr>
              <a:t>display(flag,yytext);}</a:t>
            </a: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500" b="1" spc="-125" dirty="0">
                <a:solidFill>
                  <a:srgbClr val="1B1B1B"/>
                </a:solidFill>
                <a:latin typeface="Cambria"/>
                <a:cs typeface="Cambria"/>
              </a:rPr>
              <a:t>%%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90" y="5165344"/>
            <a:ext cx="2498090" cy="16014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500" b="1" spc="-5" dirty="0">
                <a:solidFill>
                  <a:srgbClr val="1B1B1B"/>
                </a:solidFill>
                <a:latin typeface="Cambria"/>
                <a:cs typeface="Cambria"/>
              </a:rPr>
              <a:t>void</a:t>
            </a:r>
            <a:r>
              <a:rPr sz="1500" b="1" spc="6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500" b="1" spc="10" dirty="0">
                <a:solidFill>
                  <a:srgbClr val="1B1B1B"/>
                </a:solidFill>
                <a:latin typeface="Cambria"/>
                <a:cs typeface="Cambria"/>
              </a:rPr>
              <a:t>main()</a:t>
            </a: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500" b="1" spc="155" dirty="0">
                <a:solidFill>
                  <a:srgbClr val="1B1B1B"/>
                </a:solidFill>
                <a:latin typeface="Cambria"/>
                <a:cs typeface="Cambria"/>
              </a:rPr>
              <a:t>{</a:t>
            </a:r>
            <a:endParaRPr sz="1500">
              <a:latin typeface="Cambria"/>
              <a:cs typeface="Cambria"/>
            </a:endParaRPr>
          </a:p>
          <a:p>
            <a:pPr marL="12700" marR="5080">
              <a:lnSpc>
                <a:spcPct val="137800"/>
              </a:lnSpc>
              <a:spcBef>
                <a:spcPts val="10"/>
              </a:spcBef>
            </a:pPr>
            <a:r>
              <a:rPr sz="1500" b="1" spc="-15" dirty="0">
                <a:solidFill>
                  <a:srgbClr val="1B1B1B"/>
                </a:solidFill>
                <a:latin typeface="Cambria"/>
                <a:cs typeface="Cambria"/>
              </a:rPr>
              <a:t>printf("\nEnter</a:t>
            </a:r>
            <a:r>
              <a:rPr sz="1500" b="1" spc="8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500" b="1" spc="-5" dirty="0">
                <a:solidFill>
                  <a:srgbClr val="1B1B1B"/>
                </a:solidFill>
                <a:latin typeface="Cambria"/>
                <a:cs typeface="Cambria"/>
              </a:rPr>
              <a:t>the</a:t>
            </a:r>
            <a:r>
              <a:rPr sz="1500" b="1" spc="8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500" b="1" spc="5" dirty="0">
                <a:solidFill>
                  <a:srgbClr val="1B1B1B"/>
                </a:solidFill>
                <a:latin typeface="Cambria"/>
                <a:cs typeface="Cambria"/>
              </a:rPr>
              <a:t>word:"); </a:t>
            </a:r>
            <a:r>
              <a:rPr sz="1500" b="1" spc="-31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500" b="1" spc="15" dirty="0">
                <a:solidFill>
                  <a:srgbClr val="1B1B1B"/>
                </a:solidFill>
                <a:latin typeface="Cambria"/>
                <a:cs typeface="Cambria"/>
              </a:rPr>
              <a:t>yylex();</a:t>
            </a: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500" b="1" spc="155" dirty="0">
                <a:solidFill>
                  <a:srgbClr val="1B1B1B"/>
                </a:solidFill>
                <a:latin typeface="Cambria"/>
                <a:cs typeface="Cambria"/>
              </a:rPr>
              <a:t>}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4859" y="1783081"/>
            <a:ext cx="4752340" cy="3903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5" dirty="0">
                <a:solidFill>
                  <a:srgbClr val="1B1B1B"/>
                </a:solidFill>
                <a:latin typeface="Cambria"/>
                <a:cs typeface="Cambria"/>
              </a:rPr>
              <a:t>void</a:t>
            </a:r>
            <a:r>
              <a:rPr sz="1400" b="1" spc="9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400" b="1" dirty="0">
                <a:solidFill>
                  <a:srgbClr val="1B1B1B"/>
                </a:solidFill>
                <a:latin typeface="Cambria"/>
                <a:cs typeface="Cambria"/>
              </a:rPr>
              <a:t>display(int</a:t>
            </a:r>
            <a:r>
              <a:rPr sz="1400" b="1" spc="10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400" b="1" spc="25" dirty="0">
                <a:solidFill>
                  <a:srgbClr val="1B1B1B"/>
                </a:solidFill>
                <a:latin typeface="Cambria"/>
                <a:cs typeface="Cambria"/>
              </a:rPr>
              <a:t>flag,char</a:t>
            </a:r>
            <a:r>
              <a:rPr sz="1400" b="1" spc="10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400" b="1" spc="35" dirty="0">
                <a:solidFill>
                  <a:srgbClr val="1B1B1B"/>
                </a:solidFill>
                <a:latin typeface="Cambria"/>
                <a:cs typeface="Cambria"/>
              </a:rPr>
              <a:t>*t)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b="1" spc="155" dirty="0">
                <a:solidFill>
                  <a:srgbClr val="1B1B1B"/>
                </a:solidFill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226060">
              <a:lnSpc>
                <a:spcPct val="100000"/>
              </a:lnSpc>
              <a:spcBef>
                <a:spcPts val="1200"/>
              </a:spcBef>
            </a:pPr>
            <a:r>
              <a:rPr sz="1400" b="1" spc="80" dirty="0">
                <a:solidFill>
                  <a:srgbClr val="1B1B1B"/>
                </a:solidFill>
                <a:latin typeface="Cambria"/>
                <a:cs typeface="Cambria"/>
              </a:rPr>
              <a:t>if(flag==1)</a:t>
            </a:r>
            <a:endParaRPr sz="1400">
              <a:latin typeface="Cambria"/>
              <a:cs typeface="Cambria"/>
            </a:endParaRPr>
          </a:p>
          <a:p>
            <a:pPr marL="172085">
              <a:lnSpc>
                <a:spcPct val="100000"/>
              </a:lnSpc>
              <a:spcBef>
                <a:spcPts val="1200"/>
              </a:spcBef>
            </a:pPr>
            <a:r>
              <a:rPr sz="1400" b="1" spc="155" dirty="0">
                <a:solidFill>
                  <a:srgbClr val="1B1B1B"/>
                </a:solidFill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332105">
              <a:lnSpc>
                <a:spcPct val="100000"/>
              </a:lnSpc>
              <a:spcBef>
                <a:spcPts val="1210"/>
              </a:spcBef>
            </a:pPr>
            <a:r>
              <a:rPr sz="1400" b="1" spc="-10" dirty="0">
                <a:solidFill>
                  <a:srgbClr val="1B1B1B"/>
                </a:solidFill>
                <a:latin typeface="Cambria"/>
                <a:cs typeface="Cambria"/>
              </a:rPr>
              <a:t>printf("\nThe</a:t>
            </a:r>
            <a:r>
              <a:rPr sz="1400" b="1" spc="9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400" b="1" spc="10" dirty="0">
                <a:solidFill>
                  <a:srgbClr val="1B1B1B"/>
                </a:solidFill>
                <a:latin typeface="Cambria"/>
                <a:cs typeface="Cambria"/>
              </a:rPr>
              <a:t>given</a:t>
            </a:r>
            <a:r>
              <a:rPr sz="1400" b="1" spc="10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400" b="1" dirty="0">
                <a:solidFill>
                  <a:srgbClr val="1B1B1B"/>
                </a:solidFill>
                <a:latin typeface="Cambria"/>
                <a:cs typeface="Cambria"/>
              </a:rPr>
              <a:t>character</a:t>
            </a:r>
            <a:r>
              <a:rPr sz="1400" b="1" spc="10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400" b="1" spc="-50" dirty="0">
                <a:solidFill>
                  <a:srgbClr val="1B1B1B"/>
                </a:solidFill>
                <a:latin typeface="Cambria"/>
                <a:cs typeface="Cambria"/>
              </a:rPr>
              <a:t>%s</a:t>
            </a:r>
            <a:r>
              <a:rPr sz="1400" b="1" spc="10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Cambria"/>
                <a:cs typeface="Cambria"/>
              </a:rPr>
              <a:t>is</a:t>
            </a:r>
            <a:r>
              <a:rPr sz="1400" b="1" spc="11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400" b="1" spc="10" dirty="0">
                <a:solidFill>
                  <a:srgbClr val="1B1B1B"/>
                </a:solidFill>
                <a:latin typeface="Cambria"/>
                <a:cs typeface="Cambria"/>
              </a:rPr>
              <a:t>vowel\n",t);</a:t>
            </a:r>
            <a:endParaRPr sz="1400">
              <a:latin typeface="Cambria"/>
              <a:cs typeface="Cambria"/>
            </a:endParaRPr>
          </a:p>
          <a:p>
            <a:pPr marL="172085">
              <a:lnSpc>
                <a:spcPct val="100000"/>
              </a:lnSpc>
              <a:spcBef>
                <a:spcPts val="1200"/>
              </a:spcBef>
            </a:pPr>
            <a:r>
              <a:rPr sz="1400" b="1" spc="155" dirty="0">
                <a:solidFill>
                  <a:srgbClr val="1B1B1B"/>
                </a:solidFill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226060">
              <a:lnSpc>
                <a:spcPct val="100000"/>
              </a:lnSpc>
              <a:spcBef>
                <a:spcPts val="1200"/>
              </a:spcBef>
            </a:pPr>
            <a:r>
              <a:rPr sz="1400" b="1" dirty="0">
                <a:solidFill>
                  <a:srgbClr val="1B1B1B"/>
                </a:solidFill>
                <a:latin typeface="Cambria"/>
                <a:cs typeface="Cambria"/>
              </a:rPr>
              <a:t>else</a:t>
            </a:r>
            <a:endParaRPr sz="1400">
              <a:latin typeface="Cambria"/>
              <a:cs typeface="Cambria"/>
            </a:endParaRPr>
          </a:p>
          <a:p>
            <a:pPr marL="226060">
              <a:lnSpc>
                <a:spcPct val="100000"/>
              </a:lnSpc>
              <a:spcBef>
                <a:spcPts val="1200"/>
              </a:spcBef>
            </a:pPr>
            <a:r>
              <a:rPr sz="1400" b="1" spc="155" dirty="0">
                <a:solidFill>
                  <a:srgbClr val="1B1B1B"/>
                </a:solidFill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385445">
              <a:lnSpc>
                <a:spcPct val="100000"/>
              </a:lnSpc>
              <a:spcBef>
                <a:spcPts val="1210"/>
              </a:spcBef>
            </a:pPr>
            <a:r>
              <a:rPr sz="1400" b="1" spc="-10" dirty="0">
                <a:solidFill>
                  <a:srgbClr val="1B1B1B"/>
                </a:solidFill>
                <a:latin typeface="Cambria"/>
                <a:cs typeface="Cambria"/>
              </a:rPr>
              <a:t>printf("\nThe</a:t>
            </a:r>
            <a:r>
              <a:rPr sz="1400" b="1" spc="10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400" b="1" spc="10" dirty="0">
                <a:solidFill>
                  <a:srgbClr val="1B1B1B"/>
                </a:solidFill>
                <a:latin typeface="Cambria"/>
                <a:cs typeface="Cambria"/>
              </a:rPr>
              <a:t>given</a:t>
            </a:r>
            <a:r>
              <a:rPr sz="1400" b="1" spc="10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400" b="1" dirty="0">
                <a:solidFill>
                  <a:srgbClr val="1B1B1B"/>
                </a:solidFill>
                <a:latin typeface="Cambria"/>
                <a:cs typeface="Cambria"/>
              </a:rPr>
              <a:t>character</a:t>
            </a:r>
            <a:r>
              <a:rPr sz="1400" b="1" spc="105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400" b="1" spc="-50" dirty="0">
                <a:solidFill>
                  <a:srgbClr val="1B1B1B"/>
                </a:solidFill>
                <a:latin typeface="Cambria"/>
                <a:cs typeface="Cambria"/>
              </a:rPr>
              <a:t>%s</a:t>
            </a:r>
            <a:r>
              <a:rPr sz="1400" b="1" spc="11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Cambria"/>
                <a:cs typeface="Cambria"/>
              </a:rPr>
              <a:t>is</a:t>
            </a:r>
            <a:r>
              <a:rPr sz="1400" b="1" spc="110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400" b="1" spc="10" dirty="0">
                <a:solidFill>
                  <a:srgbClr val="1B1B1B"/>
                </a:solidFill>
                <a:latin typeface="Cambria"/>
                <a:cs typeface="Cambria"/>
              </a:rPr>
              <a:t>not</a:t>
            </a:r>
            <a:r>
              <a:rPr sz="1400" b="1" spc="114" dirty="0">
                <a:solidFill>
                  <a:srgbClr val="1B1B1B"/>
                </a:solidFill>
                <a:latin typeface="Cambria"/>
                <a:cs typeface="Cambria"/>
              </a:rPr>
              <a:t> </a:t>
            </a:r>
            <a:r>
              <a:rPr sz="1400" b="1" spc="10" dirty="0">
                <a:solidFill>
                  <a:srgbClr val="1B1B1B"/>
                </a:solidFill>
                <a:latin typeface="Cambria"/>
                <a:cs typeface="Cambria"/>
              </a:rPr>
              <a:t>vowel\n",t);</a:t>
            </a:r>
            <a:endParaRPr sz="1400">
              <a:latin typeface="Cambria"/>
              <a:cs typeface="Cambria"/>
            </a:endParaRPr>
          </a:p>
          <a:p>
            <a:pPr marL="226060">
              <a:lnSpc>
                <a:spcPct val="100000"/>
              </a:lnSpc>
              <a:spcBef>
                <a:spcPts val="1200"/>
              </a:spcBef>
            </a:pPr>
            <a:r>
              <a:rPr sz="1400" b="1" spc="155" dirty="0">
                <a:solidFill>
                  <a:srgbClr val="1B1B1B"/>
                </a:solidFill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b="1" spc="155" dirty="0">
                <a:solidFill>
                  <a:srgbClr val="1B1B1B"/>
                </a:solidFill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388" y="6834793"/>
            <a:ext cx="541655" cy="539297"/>
          </a:xfrm>
          <a:custGeom>
            <a:avLst/>
            <a:gdLst/>
            <a:ahLst/>
            <a:cxnLst/>
            <a:rect l="l" t="t" r="r" b="b"/>
            <a:pathLst>
              <a:path w="541655" h="539750">
                <a:moveTo>
                  <a:pt x="541337" y="0"/>
                </a:moveTo>
                <a:lnTo>
                  <a:pt x="0" y="0"/>
                </a:lnTo>
                <a:lnTo>
                  <a:pt x="0" y="539750"/>
                </a:lnTo>
                <a:lnTo>
                  <a:pt x="541337" y="539750"/>
                </a:lnTo>
                <a:lnTo>
                  <a:pt x="541337" y="0"/>
                </a:lnTo>
                <a:close/>
              </a:path>
            </a:pathLst>
          </a:custGeom>
          <a:solidFill>
            <a:srgbClr val="E7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185" y="2614004"/>
            <a:ext cx="4547870" cy="8787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b="1" spc="-40" dirty="0">
                <a:solidFill>
                  <a:srgbClr val="000000"/>
                </a:solidFill>
                <a:latin typeface="Calibri"/>
                <a:cs typeface="Calibri"/>
              </a:rPr>
              <a:t>Syntax</a:t>
            </a:r>
            <a:r>
              <a:rPr sz="5600" b="1" spc="-10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5600" b="1" spc="-5" dirty="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  <a:endParaRPr sz="5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301" y="6946143"/>
            <a:ext cx="200025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1800" b="1" spc="-175" dirty="0">
                <a:solidFill>
                  <a:srgbClr val="FFFFFF"/>
                </a:solidFill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70"/>
                </a:spcBef>
              </a:pPr>
              <a:t>8</a:t>
            </a:fld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388" y="6834793"/>
            <a:ext cx="541655" cy="539297"/>
          </a:xfrm>
          <a:custGeom>
            <a:avLst/>
            <a:gdLst/>
            <a:ahLst/>
            <a:cxnLst/>
            <a:rect l="l" t="t" r="r" b="b"/>
            <a:pathLst>
              <a:path w="541655" h="539750">
                <a:moveTo>
                  <a:pt x="541337" y="0"/>
                </a:moveTo>
                <a:lnTo>
                  <a:pt x="0" y="0"/>
                </a:lnTo>
                <a:lnTo>
                  <a:pt x="0" y="539750"/>
                </a:lnTo>
                <a:lnTo>
                  <a:pt x="541337" y="539750"/>
                </a:lnTo>
                <a:lnTo>
                  <a:pt x="541337" y="0"/>
                </a:lnTo>
                <a:close/>
              </a:path>
            </a:pathLst>
          </a:custGeom>
          <a:solidFill>
            <a:srgbClr val="E7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5" y="263557"/>
            <a:ext cx="39249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Syntax</a:t>
            </a:r>
            <a:r>
              <a:rPr spc="-7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7795" y="1571574"/>
            <a:ext cx="6867525" cy="3908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 indent="-137795">
              <a:lnSpc>
                <a:spcPct val="100000"/>
              </a:lnSpc>
              <a:spcBef>
                <a:spcPts val="100"/>
              </a:spcBef>
              <a:buSzPct val="39583"/>
              <a:buFont typeface="MS Gothic"/>
              <a:buChar char="➢"/>
              <a:tabLst>
                <a:tab pos="150495" algn="l"/>
              </a:tabLst>
            </a:pPr>
            <a:r>
              <a:rPr sz="2400" spc="-5" dirty="0">
                <a:latin typeface="Arial MT"/>
                <a:cs typeface="Arial MT"/>
              </a:rPr>
              <a:t>Role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Context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Free</a:t>
            </a:r>
            <a:r>
              <a:rPr sz="2400" spc="-5" dirty="0">
                <a:latin typeface="Arial MT"/>
                <a:cs typeface="Arial MT"/>
              </a:rPr>
              <a:t> Grammar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Syntax analysis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469900" y="2178050"/>
            <a:ext cx="8745220" cy="26821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50495" indent="-137795">
              <a:lnSpc>
                <a:spcPct val="100000"/>
              </a:lnSpc>
              <a:spcBef>
                <a:spcPts val="915"/>
              </a:spcBef>
              <a:buSzPct val="39583"/>
              <a:buFont typeface="MS Gothic"/>
              <a:buChar char="➢"/>
              <a:tabLst>
                <a:tab pos="150495" algn="l"/>
              </a:tabLst>
            </a:pPr>
            <a:r>
              <a:rPr sz="2800" spc="-40" dirty="0"/>
              <a:t>Top-Down</a:t>
            </a:r>
            <a:r>
              <a:rPr sz="2800" spc="-15" dirty="0"/>
              <a:t> </a:t>
            </a:r>
            <a:r>
              <a:rPr sz="2800" spc="-5" dirty="0"/>
              <a:t>Parsing</a:t>
            </a:r>
          </a:p>
          <a:p>
            <a:pPr marL="607695" lvl="1" indent="-137795">
              <a:spcBef>
                <a:spcPts val="819"/>
              </a:spcBef>
              <a:buSzPct val="39583"/>
              <a:buFont typeface="MS Gothic"/>
              <a:buChar char="➢"/>
              <a:tabLst>
                <a:tab pos="150495" algn="l"/>
              </a:tabLst>
            </a:pPr>
            <a:r>
              <a:rPr sz="2800" spc="-5" dirty="0"/>
              <a:t>LL1</a:t>
            </a:r>
            <a:r>
              <a:rPr sz="2800" spc="-30" dirty="0"/>
              <a:t> </a:t>
            </a:r>
            <a:r>
              <a:rPr sz="2800" spc="-5" dirty="0"/>
              <a:t>Parsers</a:t>
            </a:r>
          </a:p>
          <a:p>
            <a:pPr marL="150495" indent="-137795">
              <a:lnSpc>
                <a:spcPct val="100000"/>
              </a:lnSpc>
              <a:spcBef>
                <a:spcPts val="805"/>
              </a:spcBef>
              <a:buSzPct val="39583"/>
              <a:buFont typeface="MS Gothic"/>
              <a:buChar char="➢"/>
              <a:tabLst>
                <a:tab pos="150495" algn="l"/>
              </a:tabLst>
            </a:pPr>
            <a:r>
              <a:rPr sz="2800" spc="-5" dirty="0"/>
              <a:t>Bottom-Up</a:t>
            </a:r>
            <a:r>
              <a:rPr sz="2800" spc="-35" dirty="0"/>
              <a:t> </a:t>
            </a:r>
            <a:r>
              <a:rPr sz="2800" spc="-10" dirty="0"/>
              <a:t>Parsing</a:t>
            </a:r>
          </a:p>
          <a:p>
            <a:pPr marL="607695" lvl="1" indent="-137795">
              <a:spcBef>
                <a:spcPts val="815"/>
              </a:spcBef>
              <a:buSzPct val="39583"/>
              <a:buFont typeface="MS Gothic"/>
              <a:buChar char="➢"/>
              <a:tabLst>
                <a:tab pos="150495" algn="l"/>
              </a:tabLst>
            </a:pPr>
            <a:r>
              <a:rPr sz="2800" dirty="0"/>
              <a:t>Operator</a:t>
            </a:r>
            <a:r>
              <a:rPr sz="2800" spc="-15" dirty="0"/>
              <a:t> </a:t>
            </a:r>
            <a:r>
              <a:rPr sz="2800" spc="-5" dirty="0"/>
              <a:t>Precedence Parsing</a:t>
            </a:r>
          </a:p>
          <a:p>
            <a:pPr marL="607695" lvl="1" indent="-137795">
              <a:spcBef>
                <a:spcPts val="820"/>
              </a:spcBef>
              <a:buSzPct val="39583"/>
              <a:buFont typeface="MS Gothic"/>
              <a:buChar char="➢"/>
              <a:tabLst>
                <a:tab pos="150495" algn="l"/>
              </a:tabLst>
            </a:pPr>
            <a:r>
              <a:rPr sz="2800" spc="-5" dirty="0"/>
              <a:t>SLR</a:t>
            </a:r>
            <a:r>
              <a:rPr sz="2800" spc="-30" dirty="0"/>
              <a:t> </a:t>
            </a:r>
            <a:r>
              <a:rPr sz="2800" spc="-5" dirty="0"/>
              <a:t>Parsers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49301" y="6946143"/>
            <a:ext cx="200025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1800" b="1" spc="-175" dirty="0">
                <a:solidFill>
                  <a:srgbClr val="FFFFFF"/>
                </a:solidFill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70"/>
                </a:spcBef>
              </a:pPr>
              <a:t>9</a:t>
            </a:fld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1077</Words>
  <Application>Microsoft Office PowerPoint</Application>
  <PresentationFormat>Custom</PresentationFormat>
  <Paragraphs>211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Lex Compiler</vt:lpstr>
      <vt:lpstr>PowerPoint Presentation</vt:lpstr>
      <vt:lpstr>Lex Program Example 1</vt:lpstr>
      <vt:lpstr>Lex Program Example 2</vt:lpstr>
      <vt:lpstr>Lex Program Example 3</vt:lpstr>
      <vt:lpstr>Lex Program Example 4</vt:lpstr>
      <vt:lpstr>Syntax Analysis</vt:lpstr>
      <vt:lpstr>Syntax Analysis</vt:lpstr>
      <vt:lpstr>PowerPoint Presentation</vt:lpstr>
      <vt:lpstr>Syntax Analysis</vt:lpstr>
      <vt:lpstr>Syntax Analysis</vt:lpstr>
      <vt:lpstr>The Role of Parser</vt:lpstr>
      <vt:lpstr>Syntax Error Handling</vt:lpstr>
      <vt:lpstr>Error Recovery Techniques</vt:lpstr>
      <vt:lpstr>Panic Mode Recovery</vt:lpstr>
      <vt:lpstr>Phrase Level Recovery</vt:lpstr>
      <vt:lpstr>Error Production</vt:lpstr>
      <vt:lpstr>Global Correction</vt:lpstr>
      <vt:lpstr>Context Free Grammar</vt:lpstr>
      <vt:lpstr>Context Free Grammar</vt:lpstr>
      <vt:lpstr>PowerPoint Presentation</vt:lpstr>
      <vt:lpstr>PowerPoint Presentation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Wadhwa Vansh</cp:lastModifiedBy>
  <cp:revision>8</cp:revision>
  <dcterms:created xsi:type="dcterms:W3CDTF">2023-01-19T04:25:53Z</dcterms:created>
  <dcterms:modified xsi:type="dcterms:W3CDTF">2023-01-23T14:39:18Z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2020-01-29T00:00:00Z</vt:filetime>
  </property>
  <property fmtid="{D5CDD505-2E9C-101B-9397-08002B2CF9AE}" pid="3" name="Creator">
    <vt:lpwstr>Impress</vt:lpwstr>
  </property>
  <property fmtid="{D5CDD505-2E9C-101B-9397-08002B2CF9AE}" pid="4" name="LastSaved">
    <vt:filetime>2020-01-29T00:00:00Z</vt:filetime>
  </property>
</Properties>
</file>